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9"/>
  </p:notesMasterIdLst>
  <p:sldIdLst>
    <p:sldId id="256" r:id="rId2"/>
    <p:sldId id="262" r:id="rId3"/>
    <p:sldId id="263" r:id="rId4"/>
    <p:sldId id="264" r:id="rId5"/>
    <p:sldId id="257" r:id="rId6"/>
    <p:sldId id="258" r:id="rId7"/>
    <p:sldId id="265"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59" r:id="rId35"/>
    <p:sldId id="261" r:id="rId36"/>
    <p:sldId id="260" r:id="rId37"/>
    <p:sldId id="293" r:id="rId3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36" y="732"/>
      </p:cViewPr>
      <p:guideLst>
        <p:guide orient="horz" pos="2115"/>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A1E34-196F-4AC9-8786-1A2EDDFCE77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B656F8DB-F24C-439C-BF8E-639001767BD8}">
      <dgm:prSet phldrT="[Texto]"/>
      <dgm:spPr/>
      <dgm:t>
        <a:bodyPr/>
        <a:lstStyle/>
        <a:p>
          <a:r>
            <a:rPr lang="es-MX" dirty="0" smtClean="0"/>
            <a:t>Antecedentes</a:t>
          </a:r>
          <a:endParaRPr lang="es-MX" dirty="0"/>
        </a:p>
      </dgm:t>
    </dgm:pt>
    <dgm:pt modelId="{FF9FE155-48E8-4D30-9D92-B06AE811B01A}" type="parTrans" cxnId="{1913A04F-BFE6-4DBD-B8C2-4332D620E57B}">
      <dgm:prSet/>
      <dgm:spPr/>
      <dgm:t>
        <a:bodyPr/>
        <a:lstStyle/>
        <a:p>
          <a:endParaRPr lang="es-MX"/>
        </a:p>
      </dgm:t>
    </dgm:pt>
    <dgm:pt modelId="{F36794B6-F3DA-4A85-9184-63A73E2C2062}" type="sibTrans" cxnId="{1913A04F-BFE6-4DBD-B8C2-4332D620E57B}">
      <dgm:prSet/>
      <dgm:spPr/>
      <dgm:t>
        <a:bodyPr/>
        <a:lstStyle/>
        <a:p>
          <a:endParaRPr lang="es-MX"/>
        </a:p>
      </dgm:t>
    </dgm:pt>
    <dgm:pt modelId="{71100BBC-57E7-45A2-940A-EDC3FC09DBD2}">
      <dgm:prSet phldrT="[Texto]"/>
      <dgm:spPr/>
      <dgm:t>
        <a:bodyPr/>
        <a:lstStyle/>
        <a:p>
          <a:r>
            <a:rPr lang="es-MX" dirty="0" smtClean="0"/>
            <a:t>El Ecuador al ser un país ubicado en la Cordillera de los Andes, presenta una geografía bastante irregular, dificultando o negando el acceso a ciertos puntos del país a servicios de telecomunicaciones </a:t>
          </a:r>
          <a:endParaRPr lang="es-MX" dirty="0"/>
        </a:p>
      </dgm:t>
    </dgm:pt>
    <dgm:pt modelId="{F9703A74-96F4-4384-875F-8A9944773604}" type="parTrans" cxnId="{A26F52D7-D75F-4848-9966-51659F89CBA7}">
      <dgm:prSet/>
      <dgm:spPr/>
      <dgm:t>
        <a:bodyPr/>
        <a:lstStyle/>
        <a:p>
          <a:endParaRPr lang="es-MX"/>
        </a:p>
      </dgm:t>
    </dgm:pt>
    <dgm:pt modelId="{65490084-FFCB-411A-B2C1-78A4634BF06F}" type="sibTrans" cxnId="{A26F52D7-D75F-4848-9966-51659F89CBA7}">
      <dgm:prSet/>
      <dgm:spPr/>
      <dgm:t>
        <a:bodyPr/>
        <a:lstStyle/>
        <a:p>
          <a:endParaRPr lang="es-MX"/>
        </a:p>
      </dgm:t>
    </dgm:pt>
    <dgm:pt modelId="{D861238C-C986-4990-ACB4-6D429D1EEFC7}">
      <dgm:prSet phldrT="[Texto]"/>
      <dgm:spPr/>
      <dgm:t>
        <a:bodyPr/>
        <a:lstStyle/>
        <a:p>
          <a:r>
            <a:rPr lang="es-MX" dirty="0" smtClean="0"/>
            <a:t>En una situación de emergencia, se necesita implementar un medio de comunicación con el que se pueda conocer, que está sucediendo en el medio, para poder tener una idea macro del evento presentado y evaluar los riesgos reales y prevenir el incremento de más víctimas.</a:t>
          </a:r>
          <a:endParaRPr lang="es-MX" dirty="0"/>
        </a:p>
      </dgm:t>
    </dgm:pt>
    <dgm:pt modelId="{459B7205-89EB-434D-AF6F-56CA3209B655}" type="parTrans" cxnId="{ACE62433-6CCB-4C9A-9F58-1AC3600C00B5}">
      <dgm:prSet/>
      <dgm:spPr/>
      <dgm:t>
        <a:bodyPr/>
        <a:lstStyle/>
        <a:p>
          <a:endParaRPr lang="es-MX"/>
        </a:p>
      </dgm:t>
    </dgm:pt>
    <dgm:pt modelId="{765A7954-39EC-4688-9E7A-B469E18B6BFE}" type="sibTrans" cxnId="{ACE62433-6CCB-4C9A-9F58-1AC3600C00B5}">
      <dgm:prSet/>
      <dgm:spPr/>
      <dgm:t>
        <a:bodyPr/>
        <a:lstStyle/>
        <a:p>
          <a:endParaRPr lang="es-MX"/>
        </a:p>
      </dgm:t>
    </dgm:pt>
    <dgm:pt modelId="{9D4BA9DC-0526-45E3-B369-9F67A4CCA6E4}">
      <dgm:prSet phldrT="[Texto]"/>
      <dgm:spPr/>
      <dgm:t>
        <a:bodyPr/>
        <a:lstStyle/>
        <a:p>
          <a:r>
            <a:rPr lang="es-MX" dirty="0" smtClean="0"/>
            <a:t>Ecuador en el marco del control forestal realizó una adquisición histórica de DRONES que trabajan con módulos de RF con línea de vista, para el monitoreo de áreas de difícil acceso, que requieren ser intervenidas para un óptimo manejo forestal sostenible </a:t>
          </a:r>
          <a:endParaRPr lang="es-MX" dirty="0"/>
        </a:p>
      </dgm:t>
    </dgm:pt>
    <dgm:pt modelId="{5891CAE3-1714-46C8-BDE6-6E0EA7A518D9}" type="parTrans" cxnId="{59E50281-4060-47BD-A4BD-C11116B8CFAE}">
      <dgm:prSet/>
      <dgm:spPr/>
      <dgm:t>
        <a:bodyPr/>
        <a:lstStyle/>
        <a:p>
          <a:endParaRPr lang="es-MX"/>
        </a:p>
      </dgm:t>
    </dgm:pt>
    <dgm:pt modelId="{D8ABAEE6-938E-437E-9BEC-6EA59C7436D1}" type="sibTrans" cxnId="{59E50281-4060-47BD-A4BD-C11116B8CFAE}">
      <dgm:prSet/>
      <dgm:spPr/>
      <dgm:t>
        <a:bodyPr/>
        <a:lstStyle/>
        <a:p>
          <a:endParaRPr lang="es-MX"/>
        </a:p>
      </dgm:t>
    </dgm:pt>
    <dgm:pt modelId="{8C27C58B-8A82-40D5-9B28-3D43043F340D}" type="pres">
      <dgm:prSet presAssocID="{08CA1E34-196F-4AC9-8786-1A2EDDFCE77B}" presName="vert0" presStyleCnt="0">
        <dgm:presLayoutVars>
          <dgm:dir/>
          <dgm:animOne val="branch"/>
          <dgm:animLvl val="lvl"/>
        </dgm:presLayoutVars>
      </dgm:prSet>
      <dgm:spPr/>
    </dgm:pt>
    <dgm:pt modelId="{FE493D37-4864-4EE5-A914-2B18C3DECECE}" type="pres">
      <dgm:prSet presAssocID="{B656F8DB-F24C-439C-BF8E-639001767BD8}" presName="thickLine" presStyleLbl="alignNode1" presStyleIdx="0" presStyleCnt="1"/>
      <dgm:spPr/>
    </dgm:pt>
    <dgm:pt modelId="{A864A430-6D5D-424C-9EEA-E5B95CFA52D9}" type="pres">
      <dgm:prSet presAssocID="{B656F8DB-F24C-439C-BF8E-639001767BD8}" presName="horz1" presStyleCnt="0"/>
      <dgm:spPr/>
    </dgm:pt>
    <dgm:pt modelId="{6E172C10-15B7-4B4C-B7CD-990393412E6F}" type="pres">
      <dgm:prSet presAssocID="{B656F8DB-F24C-439C-BF8E-639001767BD8}" presName="tx1" presStyleLbl="revTx" presStyleIdx="0" presStyleCnt="4"/>
      <dgm:spPr/>
      <dgm:t>
        <a:bodyPr/>
        <a:lstStyle/>
        <a:p>
          <a:endParaRPr lang="es-MX"/>
        </a:p>
      </dgm:t>
    </dgm:pt>
    <dgm:pt modelId="{22C00080-7ADA-4360-9915-CA72E4FC719C}" type="pres">
      <dgm:prSet presAssocID="{B656F8DB-F24C-439C-BF8E-639001767BD8}" presName="vert1" presStyleCnt="0"/>
      <dgm:spPr/>
    </dgm:pt>
    <dgm:pt modelId="{9365F0C4-63E7-4320-A285-650BA63849D5}" type="pres">
      <dgm:prSet presAssocID="{71100BBC-57E7-45A2-940A-EDC3FC09DBD2}" presName="vertSpace2a" presStyleCnt="0"/>
      <dgm:spPr/>
    </dgm:pt>
    <dgm:pt modelId="{5BB44AA2-111A-4005-AE77-8DC14A85CCCE}" type="pres">
      <dgm:prSet presAssocID="{71100BBC-57E7-45A2-940A-EDC3FC09DBD2}" presName="horz2" presStyleCnt="0"/>
      <dgm:spPr/>
    </dgm:pt>
    <dgm:pt modelId="{69893A1E-1096-4D44-9178-275E442DC7D3}" type="pres">
      <dgm:prSet presAssocID="{71100BBC-57E7-45A2-940A-EDC3FC09DBD2}" presName="horzSpace2" presStyleCnt="0"/>
      <dgm:spPr/>
    </dgm:pt>
    <dgm:pt modelId="{113FCA14-941C-4EF1-9CAA-EC340C021D15}" type="pres">
      <dgm:prSet presAssocID="{71100BBC-57E7-45A2-940A-EDC3FC09DBD2}" presName="tx2" presStyleLbl="revTx" presStyleIdx="1" presStyleCnt="4"/>
      <dgm:spPr/>
      <dgm:t>
        <a:bodyPr/>
        <a:lstStyle/>
        <a:p>
          <a:endParaRPr lang="es-MX"/>
        </a:p>
      </dgm:t>
    </dgm:pt>
    <dgm:pt modelId="{B6BFD01B-A52C-4586-BF8E-DA281E848F68}" type="pres">
      <dgm:prSet presAssocID="{71100BBC-57E7-45A2-940A-EDC3FC09DBD2}" presName="vert2" presStyleCnt="0"/>
      <dgm:spPr/>
    </dgm:pt>
    <dgm:pt modelId="{69D3C21A-FC1D-4972-B9A0-0F9CA5AE4AD9}" type="pres">
      <dgm:prSet presAssocID="{71100BBC-57E7-45A2-940A-EDC3FC09DBD2}" presName="thinLine2b" presStyleLbl="callout" presStyleIdx="0" presStyleCnt="3"/>
      <dgm:spPr/>
    </dgm:pt>
    <dgm:pt modelId="{EC1355D7-5B86-4FA8-B541-3C18679AB230}" type="pres">
      <dgm:prSet presAssocID="{71100BBC-57E7-45A2-940A-EDC3FC09DBD2}" presName="vertSpace2b" presStyleCnt="0"/>
      <dgm:spPr/>
    </dgm:pt>
    <dgm:pt modelId="{51C6537C-4D6B-49B8-88B8-C27DC3EF9338}" type="pres">
      <dgm:prSet presAssocID="{D861238C-C986-4990-ACB4-6D429D1EEFC7}" presName="horz2" presStyleCnt="0"/>
      <dgm:spPr/>
    </dgm:pt>
    <dgm:pt modelId="{77D1A3ED-3338-4654-8519-FFB539C9B129}" type="pres">
      <dgm:prSet presAssocID="{D861238C-C986-4990-ACB4-6D429D1EEFC7}" presName="horzSpace2" presStyleCnt="0"/>
      <dgm:spPr/>
    </dgm:pt>
    <dgm:pt modelId="{B8639759-5781-4191-88CC-CDDE83F470BB}" type="pres">
      <dgm:prSet presAssocID="{D861238C-C986-4990-ACB4-6D429D1EEFC7}" presName="tx2" presStyleLbl="revTx" presStyleIdx="2" presStyleCnt="4"/>
      <dgm:spPr/>
      <dgm:t>
        <a:bodyPr/>
        <a:lstStyle/>
        <a:p>
          <a:endParaRPr lang="es-MX"/>
        </a:p>
      </dgm:t>
    </dgm:pt>
    <dgm:pt modelId="{3259D708-C35F-4AA9-900A-8E5E3ACF7140}" type="pres">
      <dgm:prSet presAssocID="{D861238C-C986-4990-ACB4-6D429D1EEFC7}" presName="vert2" presStyleCnt="0"/>
      <dgm:spPr/>
    </dgm:pt>
    <dgm:pt modelId="{32EF8A3C-25A0-47E6-B483-B929CAB4AEA5}" type="pres">
      <dgm:prSet presAssocID="{D861238C-C986-4990-ACB4-6D429D1EEFC7}" presName="thinLine2b" presStyleLbl="callout" presStyleIdx="1" presStyleCnt="3"/>
      <dgm:spPr/>
    </dgm:pt>
    <dgm:pt modelId="{91897C7C-0342-407C-A3C7-77D15BF07392}" type="pres">
      <dgm:prSet presAssocID="{D861238C-C986-4990-ACB4-6D429D1EEFC7}" presName="vertSpace2b" presStyleCnt="0"/>
      <dgm:spPr/>
    </dgm:pt>
    <dgm:pt modelId="{3DFBB770-2E00-405F-9961-F27FE7C53B5B}" type="pres">
      <dgm:prSet presAssocID="{9D4BA9DC-0526-45E3-B369-9F67A4CCA6E4}" presName="horz2" presStyleCnt="0"/>
      <dgm:spPr/>
    </dgm:pt>
    <dgm:pt modelId="{1B2FE8E1-075B-453E-8A7D-235A5D92B6DF}" type="pres">
      <dgm:prSet presAssocID="{9D4BA9DC-0526-45E3-B369-9F67A4CCA6E4}" presName="horzSpace2" presStyleCnt="0"/>
      <dgm:spPr/>
    </dgm:pt>
    <dgm:pt modelId="{1C4EC3CF-ABC1-4CD8-8CE6-DB674CCD61DF}" type="pres">
      <dgm:prSet presAssocID="{9D4BA9DC-0526-45E3-B369-9F67A4CCA6E4}" presName="tx2" presStyleLbl="revTx" presStyleIdx="3" presStyleCnt="4"/>
      <dgm:spPr/>
      <dgm:t>
        <a:bodyPr/>
        <a:lstStyle/>
        <a:p>
          <a:endParaRPr lang="es-MX"/>
        </a:p>
      </dgm:t>
    </dgm:pt>
    <dgm:pt modelId="{2D9FDC2B-166C-4C12-9569-F41BE1418B72}" type="pres">
      <dgm:prSet presAssocID="{9D4BA9DC-0526-45E3-B369-9F67A4CCA6E4}" presName="vert2" presStyleCnt="0"/>
      <dgm:spPr/>
    </dgm:pt>
    <dgm:pt modelId="{B6A70F47-17EF-43D1-A2BA-4FF3210DDB33}" type="pres">
      <dgm:prSet presAssocID="{9D4BA9DC-0526-45E3-B369-9F67A4CCA6E4}" presName="thinLine2b" presStyleLbl="callout" presStyleIdx="2" presStyleCnt="3"/>
      <dgm:spPr/>
    </dgm:pt>
    <dgm:pt modelId="{A0D8C62C-F629-4169-BCD2-C333D1CC543E}" type="pres">
      <dgm:prSet presAssocID="{9D4BA9DC-0526-45E3-B369-9F67A4CCA6E4}" presName="vertSpace2b" presStyleCnt="0"/>
      <dgm:spPr/>
    </dgm:pt>
  </dgm:ptLst>
  <dgm:cxnLst>
    <dgm:cxn modelId="{7D106264-CC60-4D41-9E9B-4D32275CD5FC}" type="presOf" srcId="{D861238C-C986-4990-ACB4-6D429D1EEFC7}" destId="{B8639759-5781-4191-88CC-CDDE83F470BB}" srcOrd="0" destOrd="0" presId="urn:microsoft.com/office/officeart/2008/layout/LinedList"/>
    <dgm:cxn modelId="{5BE4F740-E688-47ED-BFBA-4DDFCF481C64}" type="presOf" srcId="{71100BBC-57E7-45A2-940A-EDC3FC09DBD2}" destId="{113FCA14-941C-4EF1-9CAA-EC340C021D15}" srcOrd="0" destOrd="0" presId="urn:microsoft.com/office/officeart/2008/layout/LinedList"/>
    <dgm:cxn modelId="{A26F52D7-D75F-4848-9966-51659F89CBA7}" srcId="{B656F8DB-F24C-439C-BF8E-639001767BD8}" destId="{71100BBC-57E7-45A2-940A-EDC3FC09DBD2}" srcOrd="0" destOrd="0" parTransId="{F9703A74-96F4-4384-875F-8A9944773604}" sibTransId="{65490084-FFCB-411A-B2C1-78A4634BF06F}"/>
    <dgm:cxn modelId="{4A0D9830-C843-40E7-8AA0-D63B264583B7}" type="presOf" srcId="{9D4BA9DC-0526-45E3-B369-9F67A4CCA6E4}" destId="{1C4EC3CF-ABC1-4CD8-8CE6-DB674CCD61DF}" srcOrd="0" destOrd="0" presId="urn:microsoft.com/office/officeart/2008/layout/LinedList"/>
    <dgm:cxn modelId="{A2D6F9B9-A727-4B1B-977E-679C98D5B992}" type="presOf" srcId="{08CA1E34-196F-4AC9-8786-1A2EDDFCE77B}" destId="{8C27C58B-8A82-40D5-9B28-3D43043F340D}" srcOrd="0" destOrd="0" presId="urn:microsoft.com/office/officeart/2008/layout/LinedList"/>
    <dgm:cxn modelId="{1913A04F-BFE6-4DBD-B8C2-4332D620E57B}" srcId="{08CA1E34-196F-4AC9-8786-1A2EDDFCE77B}" destId="{B656F8DB-F24C-439C-BF8E-639001767BD8}" srcOrd="0" destOrd="0" parTransId="{FF9FE155-48E8-4D30-9D92-B06AE811B01A}" sibTransId="{F36794B6-F3DA-4A85-9184-63A73E2C2062}"/>
    <dgm:cxn modelId="{59E50281-4060-47BD-A4BD-C11116B8CFAE}" srcId="{B656F8DB-F24C-439C-BF8E-639001767BD8}" destId="{9D4BA9DC-0526-45E3-B369-9F67A4CCA6E4}" srcOrd="2" destOrd="0" parTransId="{5891CAE3-1714-46C8-BDE6-6E0EA7A518D9}" sibTransId="{D8ABAEE6-938E-437E-9BEC-6EA59C7436D1}"/>
    <dgm:cxn modelId="{ACE62433-6CCB-4C9A-9F58-1AC3600C00B5}" srcId="{B656F8DB-F24C-439C-BF8E-639001767BD8}" destId="{D861238C-C986-4990-ACB4-6D429D1EEFC7}" srcOrd="1" destOrd="0" parTransId="{459B7205-89EB-434D-AF6F-56CA3209B655}" sibTransId="{765A7954-39EC-4688-9E7A-B469E18B6BFE}"/>
    <dgm:cxn modelId="{F34023FC-566D-41DC-A428-EEAC36A886DD}" type="presOf" srcId="{B656F8DB-F24C-439C-BF8E-639001767BD8}" destId="{6E172C10-15B7-4B4C-B7CD-990393412E6F}" srcOrd="0" destOrd="0" presId="urn:microsoft.com/office/officeart/2008/layout/LinedList"/>
    <dgm:cxn modelId="{A8163517-5E7D-4171-8A73-D7606AAB8EB1}" type="presParOf" srcId="{8C27C58B-8A82-40D5-9B28-3D43043F340D}" destId="{FE493D37-4864-4EE5-A914-2B18C3DECECE}" srcOrd="0" destOrd="0" presId="urn:microsoft.com/office/officeart/2008/layout/LinedList"/>
    <dgm:cxn modelId="{4B29FE8F-0CFD-48A3-8456-17818E833411}" type="presParOf" srcId="{8C27C58B-8A82-40D5-9B28-3D43043F340D}" destId="{A864A430-6D5D-424C-9EEA-E5B95CFA52D9}" srcOrd="1" destOrd="0" presId="urn:microsoft.com/office/officeart/2008/layout/LinedList"/>
    <dgm:cxn modelId="{6E6FF71B-5468-4897-B8D1-CFD180C13627}" type="presParOf" srcId="{A864A430-6D5D-424C-9EEA-E5B95CFA52D9}" destId="{6E172C10-15B7-4B4C-B7CD-990393412E6F}" srcOrd="0" destOrd="0" presId="urn:microsoft.com/office/officeart/2008/layout/LinedList"/>
    <dgm:cxn modelId="{906D5F58-E753-4C7B-8A99-1AFC0F5BE6F5}" type="presParOf" srcId="{A864A430-6D5D-424C-9EEA-E5B95CFA52D9}" destId="{22C00080-7ADA-4360-9915-CA72E4FC719C}" srcOrd="1" destOrd="0" presId="urn:microsoft.com/office/officeart/2008/layout/LinedList"/>
    <dgm:cxn modelId="{E4508542-0251-4DAC-B2A6-8FDB9A62F5EB}" type="presParOf" srcId="{22C00080-7ADA-4360-9915-CA72E4FC719C}" destId="{9365F0C4-63E7-4320-A285-650BA63849D5}" srcOrd="0" destOrd="0" presId="urn:microsoft.com/office/officeart/2008/layout/LinedList"/>
    <dgm:cxn modelId="{39C282EF-EB2F-4C4D-B040-11E1AF10AC5E}" type="presParOf" srcId="{22C00080-7ADA-4360-9915-CA72E4FC719C}" destId="{5BB44AA2-111A-4005-AE77-8DC14A85CCCE}" srcOrd="1" destOrd="0" presId="urn:microsoft.com/office/officeart/2008/layout/LinedList"/>
    <dgm:cxn modelId="{74B99952-A503-4A82-96CE-5A9EAA6062D7}" type="presParOf" srcId="{5BB44AA2-111A-4005-AE77-8DC14A85CCCE}" destId="{69893A1E-1096-4D44-9178-275E442DC7D3}" srcOrd="0" destOrd="0" presId="urn:microsoft.com/office/officeart/2008/layout/LinedList"/>
    <dgm:cxn modelId="{4FD23713-3A5E-4EA9-A76E-40372742AD62}" type="presParOf" srcId="{5BB44AA2-111A-4005-AE77-8DC14A85CCCE}" destId="{113FCA14-941C-4EF1-9CAA-EC340C021D15}" srcOrd="1" destOrd="0" presId="urn:microsoft.com/office/officeart/2008/layout/LinedList"/>
    <dgm:cxn modelId="{18643187-FD6A-4D52-BAD1-54B397BDB0F1}" type="presParOf" srcId="{5BB44AA2-111A-4005-AE77-8DC14A85CCCE}" destId="{B6BFD01B-A52C-4586-BF8E-DA281E848F68}" srcOrd="2" destOrd="0" presId="urn:microsoft.com/office/officeart/2008/layout/LinedList"/>
    <dgm:cxn modelId="{112AC377-B913-46F8-9B94-2B25D1EA7A37}" type="presParOf" srcId="{22C00080-7ADA-4360-9915-CA72E4FC719C}" destId="{69D3C21A-FC1D-4972-B9A0-0F9CA5AE4AD9}" srcOrd="2" destOrd="0" presId="urn:microsoft.com/office/officeart/2008/layout/LinedList"/>
    <dgm:cxn modelId="{107367D5-2386-4A37-AAC1-6581872CA772}" type="presParOf" srcId="{22C00080-7ADA-4360-9915-CA72E4FC719C}" destId="{EC1355D7-5B86-4FA8-B541-3C18679AB230}" srcOrd="3" destOrd="0" presId="urn:microsoft.com/office/officeart/2008/layout/LinedList"/>
    <dgm:cxn modelId="{CDBB1F9A-05FC-4C4F-A098-986F2423A693}" type="presParOf" srcId="{22C00080-7ADA-4360-9915-CA72E4FC719C}" destId="{51C6537C-4D6B-49B8-88B8-C27DC3EF9338}" srcOrd="4" destOrd="0" presId="urn:microsoft.com/office/officeart/2008/layout/LinedList"/>
    <dgm:cxn modelId="{AD1BFAE3-EB7C-46D9-A29B-7F6462A663CE}" type="presParOf" srcId="{51C6537C-4D6B-49B8-88B8-C27DC3EF9338}" destId="{77D1A3ED-3338-4654-8519-FFB539C9B129}" srcOrd="0" destOrd="0" presId="urn:microsoft.com/office/officeart/2008/layout/LinedList"/>
    <dgm:cxn modelId="{D0DABA07-7B31-49DF-AB3A-A7A8FE2BE593}" type="presParOf" srcId="{51C6537C-4D6B-49B8-88B8-C27DC3EF9338}" destId="{B8639759-5781-4191-88CC-CDDE83F470BB}" srcOrd="1" destOrd="0" presId="urn:microsoft.com/office/officeart/2008/layout/LinedList"/>
    <dgm:cxn modelId="{19062F8C-25E6-41FF-8278-40DBF1E75643}" type="presParOf" srcId="{51C6537C-4D6B-49B8-88B8-C27DC3EF9338}" destId="{3259D708-C35F-4AA9-900A-8E5E3ACF7140}" srcOrd="2" destOrd="0" presId="urn:microsoft.com/office/officeart/2008/layout/LinedList"/>
    <dgm:cxn modelId="{44A1A488-C1EE-422B-9B9B-EFE4DD07C3E5}" type="presParOf" srcId="{22C00080-7ADA-4360-9915-CA72E4FC719C}" destId="{32EF8A3C-25A0-47E6-B483-B929CAB4AEA5}" srcOrd="5" destOrd="0" presId="urn:microsoft.com/office/officeart/2008/layout/LinedList"/>
    <dgm:cxn modelId="{DEA196CA-BC0A-48AD-B946-0C699169174C}" type="presParOf" srcId="{22C00080-7ADA-4360-9915-CA72E4FC719C}" destId="{91897C7C-0342-407C-A3C7-77D15BF07392}" srcOrd="6" destOrd="0" presId="urn:microsoft.com/office/officeart/2008/layout/LinedList"/>
    <dgm:cxn modelId="{151F7207-61C8-442C-A23D-B549A63273F3}" type="presParOf" srcId="{22C00080-7ADA-4360-9915-CA72E4FC719C}" destId="{3DFBB770-2E00-405F-9961-F27FE7C53B5B}" srcOrd="7" destOrd="0" presId="urn:microsoft.com/office/officeart/2008/layout/LinedList"/>
    <dgm:cxn modelId="{AB5F4877-4D43-43C9-AF05-BCD1E5894E0E}" type="presParOf" srcId="{3DFBB770-2E00-405F-9961-F27FE7C53B5B}" destId="{1B2FE8E1-075B-453E-8A7D-235A5D92B6DF}" srcOrd="0" destOrd="0" presId="urn:microsoft.com/office/officeart/2008/layout/LinedList"/>
    <dgm:cxn modelId="{ABDAB4D9-397F-40AF-A104-A81C14F13529}" type="presParOf" srcId="{3DFBB770-2E00-405F-9961-F27FE7C53B5B}" destId="{1C4EC3CF-ABC1-4CD8-8CE6-DB674CCD61DF}" srcOrd="1" destOrd="0" presId="urn:microsoft.com/office/officeart/2008/layout/LinedList"/>
    <dgm:cxn modelId="{F6CDAC11-F90A-4608-AF9F-1450C8C09613}" type="presParOf" srcId="{3DFBB770-2E00-405F-9961-F27FE7C53B5B}" destId="{2D9FDC2B-166C-4C12-9569-F41BE1418B72}" srcOrd="2" destOrd="0" presId="urn:microsoft.com/office/officeart/2008/layout/LinedList"/>
    <dgm:cxn modelId="{DD4007B1-36C5-4F27-B15A-D17D5FD5D3C1}" type="presParOf" srcId="{22C00080-7ADA-4360-9915-CA72E4FC719C}" destId="{B6A70F47-17EF-43D1-A2BA-4FF3210DDB33}" srcOrd="8" destOrd="0" presId="urn:microsoft.com/office/officeart/2008/layout/LinedList"/>
    <dgm:cxn modelId="{BE095E08-DAAD-4E70-92C1-EB88E6DF7318}" type="presParOf" srcId="{22C00080-7ADA-4360-9915-CA72E4FC719C}" destId="{A0D8C62C-F629-4169-BCD2-C333D1CC543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F8E24D-EE21-4B32-818C-AE2960A21A9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1DF03882-91AE-4078-8D04-87476C08CD6E}">
      <dgm:prSet phldrT="[Texto]"/>
      <dgm:spPr/>
      <dgm:t>
        <a:bodyPr/>
        <a:lstStyle/>
        <a:p>
          <a:r>
            <a:rPr lang="es-MX" dirty="0" smtClean="0"/>
            <a:t>Justificación</a:t>
          </a:r>
          <a:endParaRPr lang="es-MX" dirty="0"/>
        </a:p>
      </dgm:t>
    </dgm:pt>
    <dgm:pt modelId="{BA0410B4-653A-475E-96EC-C90D4B46A6D8}" type="parTrans" cxnId="{5DAA8304-67A8-42A7-8180-68250B57723E}">
      <dgm:prSet/>
      <dgm:spPr/>
      <dgm:t>
        <a:bodyPr/>
        <a:lstStyle/>
        <a:p>
          <a:endParaRPr lang="es-MX"/>
        </a:p>
      </dgm:t>
    </dgm:pt>
    <dgm:pt modelId="{6F497518-E8F5-4EA8-925A-E3D24548EC93}" type="sibTrans" cxnId="{5DAA8304-67A8-42A7-8180-68250B57723E}">
      <dgm:prSet/>
      <dgm:spPr/>
      <dgm:t>
        <a:bodyPr/>
        <a:lstStyle/>
        <a:p>
          <a:endParaRPr lang="es-MX"/>
        </a:p>
      </dgm:t>
    </dgm:pt>
    <dgm:pt modelId="{40FCFF7B-874C-4876-BB6F-F5EE82141193}">
      <dgm:prSet phldrT="[Texto]"/>
      <dgm:spPr/>
      <dgm:t>
        <a:bodyPr/>
        <a:lstStyle/>
        <a:p>
          <a:r>
            <a:rPr lang="es-MX" dirty="0" smtClean="0"/>
            <a:t>El uso de DRONES para el año 2015 ha tenido un crecimiento exponencial según la Dirección General de Aviación Civil</a:t>
          </a:r>
          <a:endParaRPr lang="es-MX" dirty="0"/>
        </a:p>
      </dgm:t>
    </dgm:pt>
    <dgm:pt modelId="{63A97626-552D-4A73-8E84-BD29656EC0F2}" type="parTrans" cxnId="{2AF76350-7DF4-4CAD-9E01-10CD26E5CD28}">
      <dgm:prSet/>
      <dgm:spPr/>
      <dgm:t>
        <a:bodyPr/>
        <a:lstStyle/>
        <a:p>
          <a:endParaRPr lang="es-MX"/>
        </a:p>
      </dgm:t>
    </dgm:pt>
    <dgm:pt modelId="{4FEF5E1B-1638-4A78-9E94-35AC710F0574}" type="sibTrans" cxnId="{2AF76350-7DF4-4CAD-9E01-10CD26E5CD28}">
      <dgm:prSet/>
      <dgm:spPr/>
      <dgm:t>
        <a:bodyPr/>
        <a:lstStyle/>
        <a:p>
          <a:endParaRPr lang="es-MX"/>
        </a:p>
      </dgm:t>
    </dgm:pt>
    <dgm:pt modelId="{CFFA1D38-A20F-48FF-931B-237AF2D68E9B}">
      <dgm:prSet phldrT="[Texto]"/>
      <dgm:spPr/>
      <dgm:t>
        <a:bodyPr/>
        <a:lstStyle/>
        <a:p>
          <a:r>
            <a:rPr lang="es-MX" dirty="0" smtClean="0"/>
            <a:t>El módulo de RF se encarga de generar señales de radio y a su vez estas controlan al DRON pero estas señales consumen mucha energía</a:t>
          </a:r>
          <a:endParaRPr lang="es-MX" dirty="0"/>
        </a:p>
      </dgm:t>
    </dgm:pt>
    <dgm:pt modelId="{A4657C85-971A-44DE-83D6-AC59758C62A0}" type="parTrans" cxnId="{3B720BBA-BB74-41F9-86EE-991497A28A40}">
      <dgm:prSet/>
      <dgm:spPr/>
      <dgm:t>
        <a:bodyPr/>
        <a:lstStyle/>
        <a:p>
          <a:endParaRPr lang="es-MX"/>
        </a:p>
      </dgm:t>
    </dgm:pt>
    <dgm:pt modelId="{E6A8EFAC-E72A-4FCF-9988-7E01CCBCBF00}" type="sibTrans" cxnId="{3B720BBA-BB74-41F9-86EE-991497A28A40}">
      <dgm:prSet/>
      <dgm:spPr/>
      <dgm:t>
        <a:bodyPr/>
        <a:lstStyle/>
        <a:p>
          <a:endParaRPr lang="es-MX"/>
        </a:p>
      </dgm:t>
    </dgm:pt>
    <dgm:pt modelId="{BAF0E6BA-957B-4B36-8560-D3646D138D82}">
      <dgm:prSet phldrT="[Texto]"/>
      <dgm:spPr/>
      <dgm:t>
        <a:bodyPr/>
        <a:lstStyle/>
        <a:p>
          <a:r>
            <a:rPr lang="es-MX" dirty="0" smtClean="0"/>
            <a:t>Se han creado tecnologías que permiten la radiodifusión digital de bajo consumo energético, que pueden formar una topología de red en malla de fácil integración</a:t>
          </a:r>
          <a:endParaRPr lang="es-MX" dirty="0"/>
        </a:p>
      </dgm:t>
    </dgm:pt>
    <dgm:pt modelId="{20497B9C-9DA4-45CA-9AD2-DC37B99CE166}" type="parTrans" cxnId="{E6F05A3A-A309-47A6-A200-B5F80664A685}">
      <dgm:prSet/>
      <dgm:spPr/>
      <dgm:t>
        <a:bodyPr/>
        <a:lstStyle/>
        <a:p>
          <a:endParaRPr lang="es-MX"/>
        </a:p>
      </dgm:t>
    </dgm:pt>
    <dgm:pt modelId="{74052E5B-3549-4C12-99EE-B3F43125F3F4}" type="sibTrans" cxnId="{E6F05A3A-A309-47A6-A200-B5F80664A685}">
      <dgm:prSet/>
      <dgm:spPr/>
      <dgm:t>
        <a:bodyPr/>
        <a:lstStyle/>
        <a:p>
          <a:endParaRPr lang="es-MX"/>
        </a:p>
      </dgm:t>
    </dgm:pt>
    <dgm:pt modelId="{F2A287E6-7F7E-4E22-A4AD-A5F0B648EAE0}" type="pres">
      <dgm:prSet presAssocID="{C3F8E24D-EE21-4B32-818C-AE2960A21A97}" presName="vert0" presStyleCnt="0">
        <dgm:presLayoutVars>
          <dgm:dir/>
          <dgm:animOne val="branch"/>
          <dgm:animLvl val="lvl"/>
        </dgm:presLayoutVars>
      </dgm:prSet>
      <dgm:spPr/>
    </dgm:pt>
    <dgm:pt modelId="{6A19E5E0-496E-44FB-9505-C7A27A3018D5}" type="pres">
      <dgm:prSet presAssocID="{1DF03882-91AE-4078-8D04-87476C08CD6E}" presName="thickLine" presStyleLbl="alignNode1" presStyleIdx="0" presStyleCnt="1"/>
      <dgm:spPr/>
    </dgm:pt>
    <dgm:pt modelId="{452D4754-142E-4AA8-BD98-36893CF58F4C}" type="pres">
      <dgm:prSet presAssocID="{1DF03882-91AE-4078-8D04-87476C08CD6E}" presName="horz1" presStyleCnt="0"/>
      <dgm:spPr/>
    </dgm:pt>
    <dgm:pt modelId="{F3316CEE-7306-49A6-82F3-B1464C8123DA}" type="pres">
      <dgm:prSet presAssocID="{1DF03882-91AE-4078-8D04-87476C08CD6E}" presName="tx1" presStyleLbl="revTx" presStyleIdx="0" presStyleCnt="4"/>
      <dgm:spPr/>
      <dgm:t>
        <a:bodyPr/>
        <a:lstStyle/>
        <a:p>
          <a:endParaRPr lang="es-MX"/>
        </a:p>
      </dgm:t>
    </dgm:pt>
    <dgm:pt modelId="{FBE79F88-C47A-487B-B115-B7C9085E2DCB}" type="pres">
      <dgm:prSet presAssocID="{1DF03882-91AE-4078-8D04-87476C08CD6E}" presName="vert1" presStyleCnt="0"/>
      <dgm:spPr/>
    </dgm:pt>
    <dgm:pt modelId="{22549E22-6A15-4F08-B90C-372559E11FB5}" type="pres">
      <dgm:prSet presAssocID="{40FCFF7B-874C-4876-BB6F-F5EE82141193}" presName="vertSpace2a" presStyleCnt="0"/>
      <dgm:spPr/>
    </dgm:pt>
    <dgm:pt modelId="{CD755A68-2814-4C76-B4E5-D2E865B92FB4}" type="pres">
      <dgm:prSet presAssocID="{40FCFF7B-874C-4876-BB6F-F5EE82141193}" presName="horz2" presStyleCnt="0"/>
      <dgm:spPr/>
    </dgm:pt>
    <dgm:pt modelId="{526757DB-BEC8-434B-B9A5-6C17008C5340}" type="pres">
      <dgm:prSet presAssocID="{40FCFF7B-874C-4876-BB6F-F5EE82141193}" presName="horzSpace2" presStyleCnt="0"/>
      <dgm:spPr/>
    </dgm:pt>
    <dgm:pt modelId="{BFEF490C-E586-4840-93A0-EFCDAFE10FEB}" type="pres">
      <dgm:prSet presAssocID="{40FCFF7B-874C-4876-BB6F-F5EE82141193}" presName="tx2" presStyleLbl="revTx" presStyleIdx="1" presStyleCnt="4"/>
      <dgm:spPr/>
      <dgm:t>
        <a:bodyPr/>
        <a:lstStyle/>
        <a:p>
          <a:endParaRPr lang="es-MX"/>
        </a:p>
      </dgm:t>
    </dgm:pt>
    <dgm:pt modelId="{1F4C6BB4-3464-4DDF-93E4-A4E01FDFDAC7}" type="pres">
      <dgm:prSet presAssocID="{40FCFF7B-874C-4876-BB6F-F5EE82141193}" presName="vert2" presStyleCnt="0"/>
      <dgm:spPr/>
    </dgm:pt>
    <dgm:pt modelId="{9CFC4182-914B-4328-9780-0E116F865C6A}" type="pres">
      <dgm:prSet presAssocID="{40FCFF7B-874C-4876-BB6F-F5EE82141193}" presName="thinLine2b" presStyleLbl="callout" presStyleIdx="0" presStyleCnt="3"/>
      <dgm:spPr/>
    </dgm:pt>
    <dgm:pt modelId="{39E5536E-9C58-4344-B4D6-0437FCA75B40}" type="pres">
      <dgm:prSet presAssocID="{40FCFF7B-874C-4876-BB6F-F5EE82141193}" presName="vertSpace2b" presStyleCnt="0"/>
      <dgm:spPr/>
    </dgm:pt>
    <dgm:pt modelId="{2EF547B2-630C-474C-B5B7-04B6F8D87BA6}" type="pres">
      <dgm:prSet presAssocID="{CFFA1D38-A20F-48FF-931B-237AF2D68E9B}" presName="horz2" presStyleCnt="0"/>
      <dgm:spPr/>
    </dgm:pt>
    <dgm:pt modelId="{01AC933B-299C-4E93-91EA-83A7769F7750}" type="pres">
      <dgm:prSet presAssocID="{CFFA1D38-A20F-48FF-931B-237AF2D68E9B}" presName="horzSpace2" presStyleCnt="0"/>
      <dgm:spPr/>
    </dgm:pt>
    <dgm:pt modelId="{D21F30F7-9588-4196-AF47-17C86C870BE6}" type="pres">
      <dgm:prSet presAssocID="{CFFA1D38-A20F-48FF-931B-237AF2D68E9B}" presName="tx2" presStyleLbl="revTx" presStyleIdx="2" presStyleCnt="4"/>
      <dgm:spPr/>
      <dgm:t>
        <a:bodyPr/>
        <a:lstStyle/>
        <a:p>
          <a:endParaRPr lang="es-MX"/>
        </a:p>
      </dgm:t>
    </dgm:pt>
    <dgm:pt modelId="{511E68B9-E2B7-4654-81A0-5CE001BC753D}" type="pres">
      <dgm:prSet presAssocID="{CFFA1D38-A20F-48FF-931B-237AF2D68E9B}" presName="vert2" presStyleCnt="0"/>
      <dgm:spPr/>
    </dgm:pt>
    <dgm:pt modelId="{569818E4-9046-466E-8920-17AFA1777E11}" type="pres">
      <dgm:prSet presAssocID="{CFFA1D38-A20F-48FF-931B-237AF2D68E9B}" presName="thinLine2b" presStyleLbl="callout" presStyleIdx="1" presStyleCnt="3"/>
      <dgm:spPr/>
    </dgm:pt>
    <dgm:pt modelId="{2D6D8CD8-E893-463D-B67C-54B4C3162013}" type="pres">
      <dgm:prSet presAssocID="{CFFA1D38-A20F-48FF-931B-237AF2D68E9B}" presName="vertSpace2b" presStyleCnt="0"/>
      <dgm:spPr/>
    </dgm:pt>
    <dgm:pt modelId="{3D1D8A26-D7EB-47E3-B023-F5087A6FE7A8}" type="pres">
      <dgm:prSet presAssocID="{BAF0E6BA-957B-4B36-8560-D3646D138D82}" presName="horz2" presStyleCnt="0"/>
      <dgm:spPr/>
    </dgm:pt>
    <dgm:pt modelId="{CD348EC1-7C57-4195-892D-1A4D57EA9B2C}" type="pres">
      <dgm:prSet presAssocID="{BAF0E6BA-957B-4B36-8560-D3646D138D82}" presName="horzSpace2" presStyleCnt="0"/>
      <dgm:spPr/>
    </dgm:pt>
    <dgm:pt modelId="{262EF31E-382B-4F68-B7DD-61316EF42510}" type="pres">
      <dgm:prSet presAssocID="{BAF0E6BA-957B-4B36-8560-D3646D138D82}" presName="tx2" presStyleLbl="revTx" presStyleIdx="3" presStyleCnt="4"/>
      <dgm:spPr/>
      <dgm:t>
        <a:bodyPr/>
        <a:lstStyle/>
        <a:p>
          <a:endParaRPr lang="es-MX"/>
        </a:p>
      </dgm:t>
    </dgm:pt>
    <dgm:pt modelId="{F9EE2184-9CD0-4936-88BB-F94BA8DADA1C}" type="pres">
      <dgm:prSet presAssocID="{BAF0E6BA-957B-4B36-8560-D3646D138D82}" presName="vert2" presStyleCnt="0"/>
      <dgm:spPr/>
    </dgm:pt>
    <dgm:pt modelId="{15AE07A3-1C8C-4BA5-B700-14D1D4753981}" type="pres">
      <dgm:prSet presAssocID="{BAF0E6BA-957B-4B36-8560-D3646D138D82}" presName="thinLine2b" presStyleLbl="callout" presStyleIdx="2" presStyleCnt="3"/>
      <dgm:spPr/>
    </dgm:pt>
    <dgm:pt modelId="{51126C4A-D77B-4661-B1AA-4DB85D7E6FB3}" type="pres">
      <dgm:prSet presAssocID="{BAF0E6BA-957B-4B36-8560-D3646D138D82}" presName="vertSpace2b" presStyleCnt="0"/>
      <dgm:spPr/>
    </dgm:pt>
  </dgm:ptLst>
  <dgm:cxnLst>
    <dgm:cxn modelId="{27CD0135-186C-4AE4-9301-10BA8A27F6AD}" type="presOf" srcId="{CFFA1D38-A20F-48FF-931B-237AF2D68E9B}" destId="{D21F30F7-9588-4196-AF47-17C86C870BE6}" srcOrd="0" destOrd="0" presId="urn:microsoft.com/office/officeart/2008/layout/LinedList"/>
    <dgm:cxn modelId="{2AF76350-7DF4-4CAD-9E01-10CD26E5CD28}" srcId="{1DF03882-91AE-4078-8D04-87476C08CD6E}" destId="{40FCFF7B-874C-4876-BB6F-F5EE82141193}" srcOrd="0" destOrd="0" parTransId="{63A97626-552D-4A73-8E84-BD29656EC0F2}" sibTransId="{4FEF5E1B-1638-4A78-9E94-35AC710F0574}"/>
    <dgm:cxn modelId="{3B720BBA-BB74-41F9-86EE-991497A28A40}" srcId="{1DF03882-91AE-4078-8D04-87476C08CD6E}" destId="{CFFA1D38-A20F-48FF-931B-237AF2D68E9B}" srcOrd="1" destOrd="0" parTransId="{A4657C85-971A-44DE-83D6-AC59758C62A0}" sibTransId="{E6A8EFAC-E72A-4FCF-9988-7E01CCBCBF00}"/>
    <dgm:cxn modelId="{5DAA8304-67A8-42A7-8180-68250B57723E}" srcId="{C3F8E24D-EE21-4B32-818C-AE2960A21A97}" destId="{1DF03882-91AE-4078-8D04-87476C08CD6E}" srcOrd="0" destOrd="0" parTransId="{BA0410B4-653A-475E-96EC-C90D4B46A6D8}" sibTransId="{6F497518-E8F5-4EA8-925A-E3D24548EC93}"/>
    <dgm:cxn modelId="{1AD68E32-4AA3-453E-843D-53950ADDE6C8}" type="presOf" srcId="{40FCFF7B-874C-4876-BB6F-F5EE82141193}" destId="{BFEF490C-E586-4840-93A0-EFCDAFE10FEB}" srcOrd="0" destOrd="0" presId="urn:microsoft.com/office/officeart/2008/layout/LinedList"/>
    <dgm:cxn modelId="{F5619E43-CC80-49EA-B28E-3BD9B75C774B}" type="presOf" srcId="{BAF0E6BA-957B-4B36-8560-D3646D138D82}" destId="{262EF31E-382B-4F68-B7DD-61316EF42510}" srcOrd="0" destOrd="0" presId="urn:microsoft.com/office/officeart/2008/layout/LinedList"/>
    <dgm:cxn modelId="{E6F05A3A-A309-47A6-A200-B5F80664A685}" srcId="{1DF03882-91AE-4078-8D04-87476C08CD6E}" destId="{BAF0E6BA-957B-4B36-8560-D3646D138D82}" srcOrd="2" destOrd="0" parTransId="{20497B9C-9DA4-45CA-9AD2-DC37B99CE166}" sibTransId="{74052E5B-3549-4C12-99EE-B3F43125F3F4}"/>
    <dgm:cxn modelId="{B20C1373-62FC-4AE7-AD44-DB7DA6CC743A}" type="presOf" srcId="{C3F8E24D-EE21-4B32-818C-AE2960A21A97}" destId="{F2A287E6-7F7E-4E22-A4AD-A5F0B648EAE0}" srcOrd="0" destOrd="0" presId="urn:microsoft.com/office/officeart/2008/layout/LinedList"/>
    <dgm:cxn modelId="{DF177C81-4735-4CC3-B923-EE8204F1B19D}" type="presOf" srcId="{1DF03882-91AE-4078-8D04-87476C08CD6E}" destId="{F3316CEE-7306-49A6-82F3-B1464C8123DA}" srcOrd="0" destOrd="0" presId="urn:microsoft.com/office/officeart/2008/layout/LinedList"/>
    <dgm:cxn modelId="{1839FF23-ED04-4F17-A2BF-FE5391ABAAE3}" type="presParOf" srcId="{F2A287E6-7F7E-4E22-A4AD-A5F0B648EAE0}" destId="{6A19E5E0-496E-44FB-9505-C7A27A3018D5}" srcOrd="0" destOrd="0" presId="urn:microsoft.com/office/officeart/2008/layout/LinedList"/>
    <dgm:cxn modelId="{B057D325-1223-45DB-80E5-2B587A3A8665}" type="presParOf" srcId="{F2A287E6-7F7E-4E22-A4AD-A5F0B648EAE0}" destId="{452D4754-142E-4AA8-BD98-36893CF58F4C}" srcOrd="1" destOrd="0" presId="urn:microsoft.com/office/officeart/2008/layout/LinedList"/>
    <dgm:cxn modelId="{7E452C0B-CB09-43CA-B9AA-C4C62BD8994F}" type="presParOf" srcId="{452D4754-142E-4AA8-BD98-36893CF58F4C}" destId="{F3316CEE-7306-49A6-82F3-B1464C8123DA}" srcOrd="0" destOrd="0" presId="urn:microsoft.com/office/officeart/2008/layout/LinedList"/>
    <dgm:cxn modelId="{75C90E0D-09B8-4AB2-9435-A2552F95844C}" type="presParOf" srcId="{452D4754-142E-4AA8-BD98-36893CF58F4C}" destId="{FBE79F88-C47A-487B-B115-B7C9085E2DCB}" srcOrd="1" destOrd="0" presId="urn:microsoft.com/office/officeart/2008/layout/LinedList"/>
    <dgm:cxn modelId="{25A856F5-8C12-4903-BE1E-B570503EB0C1}" type="presParOf" srcId="{FBE79F88-C47A-487B-B115-B7C9085E2DCB}" destId="{22549E22-6A15-4F08-B90C-372559E11FB5}" srcOrd="0" destOrd="0" presId="urn:microsoft.com/office/officeart/2008/layout/LinedList"/>
    <dgm:cxn modelId="{7BA5D0D4-E7B8-49DE-9B9A-2C1C86BEF841}" type="presParOf" srcId="{FBE79F88-C47A-487B-B115-B7C9085E2DCB}" destId="{CD755A68-2814-4C76-B4E5-D2E865B92FB4}" srcOrd="1" destOrd="0" presId="urn:microsoft.com/office/officeart/2008/layout/LinedList"/>
    <dgm:cxn modelId="{60EE32DD-9D18-4AE3-867A-978BD8CB5501}" type="presParOf" srcId="{CD755A68-2814-4C76-B4E5-D2E865B92FB4}" destId="{526757DB-BEC8-434B-B9A5-6C17008C5340}" srcOrd="0" destOrd="0" presId="urn:microsoft.com/office/officeart/2008/layout/LinedList"/>
    <dgm:cxn modelId="{BC963005-9F7C-4BCB-A82C-3FB667A496A6}" type="presParOf" srcId="{CD755A68-2814-4C76-B4E5-D2E865B92FB4}" destId="{BFEF490C-E586-4840-93A0-EFCDAFE10FEB}" srcOrd="1" destOrd="0" presId="urn:microsoft.com/office/officeart/2008/layout/LinedList"/>
    <dgm:cxn modelId="{FD0F52BA-4FD4-4FAF-857A-133387E79ABC}" type="presParOf" srcId="{CD755A68-2814-4C76-B4E5-D2E865B92FB4}" destId="{1F4C6BB4-3464-4DDF-93E4-A4E01FDFDAC7}" srcOrd="2" destOrd="0" presId="urn:microsoft.com/office/officeart/2008/layout/LinedList"/>
    <dgm:cxn modelId="{4F11CE1F-D432-4910-A473-C1FD02C8A63B}" type="presParOf" srcId="{FBE79F88-C47A-487B-B115-B7C9085E2DCB}" destId="{9CFC4182-914B-4328-9780-0E116F865C6A}" srcOrd="2" destOrd="0" presId="urn:microsoft.com/office/officeart/2008/layout/LinedList"/>
    <dgm:cxn modelId="{EAC50AC6-7F41-484F-98DC-019FA40FB7CE}" type="presParOf" srcId="{FBE79F88-C47A-487B-B115-B7C9085E2DCB}" destId="{39E5536E-9C58-4344-B4D6-0437FCA75B40}" srcOrd="3" destOrd="0" presId="urn:microsoft.com/office/officeart/2008/layout/LinedList"/>
    <dgm:cxn modelId="{58E0C10E-F086-4C49-8A56-ECBF9DEB819E}" type="presParOf" srcId="{FBE79F88-C47A-487B-B115-B7C9085E2DCB}" destId="{2EF547B2-630C-474C-B5B7-04B6F8D87BA6}" srcOrd="4" destOrd="0" presId="urn:microsoft.com/office/officeart/2008/layout/LinedList"/>
    <dgm:cxn modelId="{8D7C6D6A-692C-4AC6-8634-3BF712DC55FC}" type="presParOf" srcId="{2EF547B2-630C-474C-B5B7-04B6F8D87BA6}" destId="{01AC933B-299C-4E93-91EA-83A7769F7750}" srcOrd="0" destOrd="0" presId="urn:microsoft.com/office/officeart/2008/layout/LinedList"/>
    <dgm:cxn modelId="{762D4635-9A8F-433B-AA18-2BACAE60DE05}" type="presParOf" srcId="{2EF547B2-630C-474C-B5B7-04B6F8D87BA6}" destId="{D21F30F7-9588-4196-AF47-17C86C870BE6}" srcOrd="1" destOrd="0" presId="urn:microsoft.com/office/officeart/2008/layout/LinedList"/>
    <dgm:cxn modelId="{50832F43-8D9F-402B-9DE9-5CA51F1EC1EE}" type="presParOf" srcId="{2EF547B2-630C-474C-B5B7-04B6F8D87BA6}" destId="{511E68B9-E2B7-4654-81A0-5CE001BC753D}" srcOrd="2" destOrd="0" presId="urn:microsoft.com/office/officeart/2008/layout/LinedList"/>
    <dgm:cxn modelId="{B004BED0-70BD-46CF-8008-916DB19F6F5E}" type="presParOf" srcId="{FBE79F88-C47A-487B-B115-B7C9085E2DCB}" destId="{569818E4-9046-466E-8920-17AFA1777E11}" srcOrd="5" destOrd="0" presId="urn:microsoft.com/office/officeart/2008/layout/LinedList"/>
    <dgm:cxn modelId="{7EB70BED-2EB0-4C65-B906-804FC0FDF0CE}" type="presParOf" srcId="{FBE79F88-C47A-487B-B115-B7C9085E2DCB}" destId="{2D6D8CD8-E893-463D-B67C-54B4C3162013}" srcOrd="6" destOrd="0" presId="urn:microsoft.com/office/officeart/2008/layout/LinedList"/>
    <dgm:cxn modelId="{1597C035-7C75-485E-A478-D92A3120812F}" type="presParOf" srcId="{FBE79F88-C47A-487B-B115-B7C9085E2DCB}" destId="{3D1D8A26-D7EB-47E3-B023-F5087A6FE7A8}" srcOrd="7" destOrd="0" presId="urn:microsoft.com/office/officeart/2008/layout/LinedList"/>
    <dgm:cxn modelId="{B5E04894-F0BE-4BC4-A672-BF5F844AB9E1}" type="presParOf" srcId="{3D1D8A26-D7EB-47E3-B023-F5087A6FE7A8}" destId="{CD348EC1-7C57-4195-892D-1A4D57EA9B2C}" srcOrd="0" destOrd="0" presId="urn:microsoft.com/office/officeart/2008/layout/LinedList"/>
    <dgm:cxn modelId="{9A62EB6C-E32F-4691-B308-177001676C93}" type="presParOf" srcId="{3D1D8A26-D7EB-47E3-B023-F5087A6FE7A8}" destId="{262EF31E-382B-4F68-B7DD-61316EF42510}" srcOrd="1" destOrd="0" presId="urn:microsoft.com/office/officeart/2008/layout/LinedList"/>
    <dgm:cxn modelId="{52C89387-6F33-45CF-B909-24DEBB0FD18E}" type="presParOf" srcId="{3D1D8A26-D7EB-47E3-B023-F5087A6FE7A8}" destId="{F9EE2184-9CD0-4936-88BB-F94BA8DADA1C}" srcOrd="2" destOrd="0" presId="urn:microsoft.com/office/officeart/2008/layout/LinedList"/>
    <dgm:cxn modelId="{6BA53590-3033-44C1-844E-BE1FD8E3238E}" type="presParOf" srcId="{FBE79F88-C47A-487B-B115-B7C9085E2DCB}" destId="{15AE07A3-1C8C-4BA5-B700-14D1D4753981}" srcOrd="8" destOrd="0" presId="urn:microsoft.com/office/officeart/2008/layout/LinedList"/>
    <dgm:cxn modelId="{3FC7472B-4F2C-4903-91B6-8EF9C553A8E6}" type="presParOf" srcId="{FBE79F88-C47A-487B-B115-B7C9085E2DCB}" destId="{51126C4A-D77B-4661-B1AA-4DB85D7E6FB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75953-05EA-483A-AA55-37DCB2CBA6E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MX"/>
        </a:p>
      </dgm:t>
    </dgm:pt>
    <dgm:pt modelId="{DFDD2FB4-6192-4668-9F7B-60C1E7283C0C}">
      <dgm:prSet phldrT="[Texto]"/>
      <dgm:spPr/>
      <dgm:t>
        <a:bodyPr/>
        <a:lstStyle/>
        <a:p>
          <a:r>
            <a:rPr lang="es-MX" dirty="0" err="1" smtClean="0"/>
            <a:t>Xbee</a:t>
          </a:r>
          <a:r>
            <a:rPr lang="es-MX" dirty="0" smtClean="0"/>
            <a:t> S2</a:t>
          </a:r>
          <a:endParaRPr lang="es-MX" dirty="0"/>
        </a:p>
      </dgm:t>
    </dgm:pt>
    <dgm:pt modelId="{B3EBD24C-1B5C-4FFF-9A9B-996A7A9251D9}" type="parTrans" cxnId="{6CD60BD3-45B1-4C0F-B8A3-E26EAEBA37E0}">
      <dgm:prSet/>
      <dgm:spPr/>
      <dgm:t>
        <a:bodyPr/>
        <a:lstStyle/>
        <a:p>
          <a:endParaRPr lang="es-MX"/>
        </a:p>
      </dgm:t>
    </dgm:pt>
    <dgm:pt modelId="{6129DE2D-18B4-4480-9434-466F424CC520}" type="sibTrans" cxnId="{6CD60BD3-45B1-4C0F-B8A3-E26EAEBA37E0}">
      <dgm:prSet/>
      <dgm:spPr/>
      <dgm:t>
        <a:bodyPr/>
        <a:lstStyle/>
        <a:p>
          <a:endParaRPr lang="es-MX"/>
        </a:p>
      </dgm:t>
    </dgm:pt>
    <dgm:pt modelId="{FF64D870-F3D7-4438-8FFC-3FB4731AC649}">
      <dgm:prSet phldrT="[Texto]"/>
      <dgm:spPr/>
      <dgm:t>
        <a:bodyPr/>
        <a:lstStyle/>
        <a:p>
          <a:r>
            <a:rPr lang="es-MX" dirty="0" smtClean="0"/>
            <a:t>Transparente AT</a:t>
          </a:r>
          <a:endParaRPr lang="es-MX" dirty="0"/>
        </a:p>
      </dgm:t>
    </dgm:pt>
    <dgm:pt modelId="{38B2B6D1-D5D0-4D1C-8EA9-E5AA1D0FD40D}" type="parTrans" cxnId="{D664393B-4EBB-4998-9359-F24F41E0C2FB}">
      <dgm:prSet/>
      <dgm:spPr/>
      <dgm:t>
        <a:bodyPr/>
        <a:lstStyle/>
        <a:p>
          <a:endParaRPr lang="es-MX"/>
        </a:p>
      </dgm:t>
    </dgm:pt>
    <dgm:pt modelId="{99E83B69-F821-4CB2-96BF-19E34F4C033B}" type="sibTrans" cxnId="{D664393B-4EBB-4998-9359-F24F41E0C2FB}">
      <dgm:prSet/>
      <dgm:spPr/>
      <dgm:t>
        <a:bodyPr/>
        <a:lstStyle/>
        <a:p>
          <a:endParaRPr lang="es-MX"/>
        </a:p>
      </dgm:t>
    </dgm:pt>
    <dgm:pt modelId="{9C36FD81-6F83-44E5-8A1D-561AB3F3B1A8}">
      <dgm:prSet phldrT="[Texto]"/>
      <dgm:spPr/>
      <dgm:t>
        <a:bodyPr/>
        <a:lstStyle/>
        <a:p>
          <a:r>
            <a:rPr lang="es-MX" dirty="0" smtClean="0"/>
            <a:t>API</a:t>
          </a:r>
          <a:endParaRPr lang="es-MX" dirty="0"/>
        </a:p>
      </dgm:t>
    </dgm:pt>
    <dgm:pt modelId="{A26D6781-916E-4C1E-97E3-A5D9807A126F}" type="parTrans" cxnId="{10042436-A4E0-434D-A662-1F1B4B936789}">
      <dgm:prSet/>
      <dgm:spPr/>
      <dgm:t>
        <a:bodyPr/>
        <a:lstStyle/>
        <a:p>
          <a:endParaRPr lang="es-MX"/>
        </a:p>
      </dgm:t>
    </dgm:pt>
    <dgm:pt modelId="{FF0F88EA-ADC4-4421-B3E4-F99156942DDF}" type="sibTrans" cxnId="{10042436-A4E0-434D-A662-1F1B4B936789}">
      <dgm:prSet/>
      <dgm:spPr/>
      <dgm:t>
        <a:bodyPr/>
        <a:lstStyle/>
        <a:p>
          <a:endParaRPr lang="es-MX"/>
        </a:p>
      </dgm:t>
    </dgm:pt>
    <dgm:pt modelId="{0C263FD8-BC96-4BE1-99D5-3F3DD712CA8D}" type="pres">
      <dgm:prSet presAssocID="{41375953-05EA-483A-AA55-37DCB2CBA6EE}" presName="diagram" presStyleCnt="0">
        <dgm:presLayoutVars>
          <dgm:chPref val="1"/>
          <dgm:dir/>
          <dgm:animOne val="branch"/>
          <dgm:animLvl val="lvl"/>
          <dgm:resizeHandles/>
        </dgm:presLayoutVars>
      </dgm:prSet>
      <dgm:spPr/>
    </dgm:pt>
    <dgm:pt modelId="{8DD9EDE0-6E09-46A6-8C87-43DD9A6C7DB5}" type="pres">
      <dgm:prSet presAssocID="{DFDD2FB4-6192-4668-9F7B-60C1E7283C0C}" presName="root" presStyleCnt="0"/>
      <dgm:spPr/>
    </dgm:pt>
    <dgm:pt modelId="{ABCE2684-12FD-4380-BE2A-B699FBD491E6}" type="pres">
      <dgm:prSet presAssocID="{DFDD2FB4-6192-4668-9F7B-60C1E7283C0C}" presName="rootComposite" presStyleCnt="0"/>
      <dgm:spPr/>
    </dgm:pt>
    <dgm:pt modelId="{6B9DCF09-3B43-4A8E-9996-96B44BABB30C}" type="pres">
      <dgm:prSet presAssocID="{DFDD2FB4-6192-4668-9F7B-60C1E7283C0C}" presName="rootText" presStyleLbl="node1" presStyleIdx="0" presStyleCnt="1"/>
      <dgm:spPr/>
    </dgm:pt>
    <dgm:pt modelId="{143DE212-0228-452B-9ABB-BD32A1779D5E}" type="pres">
      <dgm:prSet presAssocID="{DFDD2FB4-6192-4668-9F7B-60C1E7283C0C}" presName="rootConnector" presStyleLbl="node1" presStyleIdx="0" presStyleCnt="1"/>
      <dgm:spPr/>
    </dgm:pt>
    <dgm:pt modelId="{EB6A52F5-BDE3-4F33-B1D9-8A0F38C78457}" type="pres">
      <dgm:prSet presAssocID="{DFDD2FB4-6192-4668-9F7B-60C1E7283C0C}" presName="childShape" presStyleCnt="0"/>
      <dgm:spPr/>
    </dgm:pt>
    <dgm:pt modelId="{AFE96434-CF06-4EE6-8344-86A8093B96A7}" type="pres">
      <dgm:prSet presAssocID="{38B2B6D1-D5D0-4D1C-8EA9-E5AA1D0FD40D}" presName="Name13" presStyleLbl="parChTrans1D2" presStyleIdx="0" presStyleCnt="2"/>
      <dgm:spPr/>
    </dgm:pt>
    <dgm:pt modelId="{5F83CAAD-23A6-42CC-BEB4-28F67A701D2A}" type="pres">
      <dgm:prSet presAssocID="{FF64D870-F3D7-4438-8FFC-3FB4731AC649}" presName="childText" presStyleLbl="bgAcc1" presStyleIdx="0" presStyleCnt="2">
        <dgm:presLayoutVars>
          <dgm:bulletEnabled val="1"/>
        </dgm:presLayoutVars>
      </dgm:prSet>
      <dgm:spPr/>
    </dgm:pt>
    <dgm:pt modelId="{338FB148-6E34-4589-99DA-7F94C0F3CE8A}" type="pres">
      <dgm:prSet presAssocID="{A26D6781-916E-4C1E-97E3-A5D9807A126F}" presName="Name13" presStyleLbl="parChTrans1D2" presStyleIdx="1" presStyleCnt="2"/>
      <dgm:spPr/>
    </dgm:pt>
    <dgm:pt modelId="{189BBFD3-1C23-4EB2-9A31-94D6480D0CC3}" type="pres">
      <dgm:prSet presAssocID="{9C36FD81-6F83-44E5-8A1D-561AB3F3B1A8}" presName="childText" presStyleLbl="bgAcc1" presStyleIdx="1" presStyleCnt="2">
        <dgm:presLayoutVars>
          <dgm:bulletEnabled val="1"/>
        </dgm:presLayoutVars>
      </dgm:prSet>
      <dgm:spPr/>
    </dgm:pt>
  </dgm:ptLst>
  <dgm:cxnLst>
    <dgm:cxn modelId="{6CD60BD3-45B1-4C0F-B8A3-E26EAEBA37E0}" srcId="{41375953-05EA-483A-AA55-37DCB2CBA6EE}" destId="{DFDD2FB4-6192-4668-9F7B-60C1E7283C0C}" srcOrd="0" destOrd="0" parTransId="{B3EBD24C-1B5C-4FFF-9A9B-996A7A9251D9}" sibTransId="{6129DE2D-18B4-4480-9434-466F424CC520}"/>
    <dgm:cxn modelId="{78A62632-B332-4D60-852D-3C1114B9DC9B}" type="presOf" srcId="{41375953-05EA-483A-AA55-37DCB2CBA6EE}" destId="{0C263FD8-BC96-4BE1-99D5-3F3DD712CA8D}" srcOrd="0" destOrd="0" presId="urn:microsoft.com/office/officeart/2005/8/layout/hierarchy3"/>
    <dgm:cxn modelId="{9F1228DF-D429-41EB-9C6E-E3DE59EA9F85}" type="presOf" srcId="{38B2B6D1-D5D0-4D1C-8EA9-E5AA1D0FD40D}" destId="{AFE96434-CF06-4EE6-8344-86A8093B96A7}" srcOrd="0" destOrd="0" presId="urn:microsoft.com/office/officeart/2005/8/layout/hierarchy3"/>
    <dgm:cxn modelId="{D664393B-4EBB-4998-9359-F24F41E0C2FB}" srcId="{DFDD2FB4-6192-4668-9F7B-60C1E7283C0C}" destId="{FF64D870-F3D7-4438-8FFC-3FB4731AC649}" srcOrd="0" destOrd="0" parTransId="{38B2B6D1-D5D0-4D1C-8EA9-E5AA1D0FD40D}" sibTransId="{99E83B69-F821-4CB2-96BF-19E34F4C033B}"/>
    <dgm:cxn modelId="{0274C73B-E8F9-4F91-9140-0EC30373491A}" type="presOf" srcId="{DFDD2FB4-6192-4668-9F7B-60C1E7283C0C}" destId="{6B9DCF09-3B43-4A8E-9996-96B44BABB30C}" srcOrd="0" destOrd="0" presId="urn:microsoft.com/office/officeart/2005/8/layout/hierarchy3"/>
    <dgm:cxn modelId="{73F6A464-A32D-4B23-9BB9-F1A393583D27}" type="presOf" srcId="{9C36FD81-6F83-44E5-8A1D-561AB3F3B1A8}" destId="{189BBFD3-1C23-4EB2-9A31-94D6480D0CC3}" srcOrd="0" destOrd="0" presId="urn:microsoft.com/office/officeart/2005/8/layout/hierarchy3"/>
    <dgm:cxn modelId="{FF202C9C-92A1-4790-8D33-1FBB971A2B3D}" type="presOf" srcId="{DFDD2FB4-6192-4668-9F7B-60C1E7283C0C}" destId="{143DE212-0228-452B-9ABB-BD32A1779D5E}" srcOrd="1" destOrd="0" presId="urn:microsoft.com/office/officeart/2005/8/layout/hierarchy3"/>
    <dgm:cxn modelId="{F03F3821-DA0F-46B8-A918-ABA498F07567}" type="presOf" srcId="{A26D6781-916E-4C1E-97E3-A5D9807A126F}" destId="{338FB148-6E34-4589-99DA-7F94C0F3CE8A}" srcOrd="0" destOrd="0" presId="urn:microsoft.com/office/officeart/2005/8/layout/hierarchy3"/>
    <dgm:cxn modelId="{5CC33846-85E6-4F9B-A94E-ACA96E01F421}" type="presOf" srcId="{FF64D870-F3D7-4438-8FFC-3FB4731AC649}" destId="{5F83CAAD-23A6-42CC-BEB4-28F67A701D2A}" srcOrd="0" destOrd="0" presId="urn:microsoft.com/office/officeart/2005/8/layout/hierarchy3"/>
    <dgm:cxn modelId="{10042436-A4E0-434D-A662-1F1B4B936789}" srcId="{DFDD2FB4-6192-4668-9F7B-60C1E7283C0C}" destId="{9C36FD81-6F83-44E5-8A1D-561AB3F3B1A8}" srcOrd="1" destOrd="0" parTransId="{A26D6781-916E-4C1E-97E3-A5D9807A126F}" sibTransId="{FF0F88EA-ADC4-4421-B3E4-F99156942DDF}"/>
    <dgm:cxn modelId="{588F14E0-4487-4AC6-88D5-DFBC778EAA0C}" type="presParOf" srcId="{0C263FD8-BC96-4BE1-99D5-3F3DD712CA8D}" destId="{8DD9EDE0-6E09-46A6-8C87-43DD9A6C7DB5}" srcOrd="0" destOrd="0" presId="urn:microsoft.com/office/officeart/2005/8/layout/hierarchy3"/>
    <dgm:cxn modelId="{F1280828-F869-48BE-9DB1-75D1178DF10E}" type="presParOf" srcId="{8DD9EDE0-6E09-46A6-8C87-43DD9A6C7DB5}" destId="{ABCE2684-12FD-4380-BE2A-B699FBD491E6}" srcOrd="0" destOrd="0" presId="urn:microsoft.com/office/officeart/2005/8/layout/hierarchy3"/>
    <dgm:cxn modelId="{0DCE73BC-6ADB-4A9F-B6B6-1F44D03AB348}" type="presParOf" srcId="{ABCE2684-12FD-4380-BE2A-B699FBD491E6}" destId="{6B9DCF09-3B43-4A8E-9996-96B44BABB30C}" srcOrd="0" destOrd="0" presId="urn:microsoft.com/office/officeart/2005/8/layout/hierarchy3"/>
    <dgm:cxn modelId="{4E782951-EEE9-4F17-B240-129F479458CF}" type="presParOf" srcId="{ABCE2684-12FD-4380-BE2A-B699FBD491E6}" destId="{143DE212-0228-452B-9ABB-BD32A1779D5E}" srcOrd="1" destOrd="0" presId="urn:microsoft.com/office/officeart/2005/8/layout/hierarchy3"/>
    <dgm:cxn modelId="{53B8F6F6-AD04-450B-9A06-A2EC6EE372F1}" type="presParOf" srcId="{8DD9EDE0-6E09-46A6-8C87-43DD9A6C7DB5}" destId="{EB6A52F5-BDE3-4F33-B1D9-8A0F38C78457}" srcOrd="1" destOrd="0" presId="urn:microsoft.com/office/officeart/2005/8/layout/hierarchy3"/>
    <dgm:cxn modelId="{291E9E51-FD0E-47DB-8E27-A45DC8DAA631}" type="presParOf" srcId="{EB6A52F5-BDE3-4F33-B1D9-8A0F38C78457}" destId="{AFE96434-CF06-4EE6-8344-86A8093B96A7}" srcOrd="0" destOrd="0" presId="urn:microsoft.com/office/officeart/2005/8/layout/hierarchy3"/>
    <dgm:cxn modelId="{9C08B017-05BA-486F-A9E4-932FC4A54644}" type="presParOf" srcId="{EB6A52F5-BDE3-4F33-B1D9-8A0F38C78457}" destId="{5F83CAAD-23A6-42CC-BEB4-28F67A701D2A}" srcOrd="1" destOrd="0" presId="urn:microsoft.com/office/officeart/2005/8/layout/hierarchy3"/>
    <dgm:cxn modelId="{301F3828-25CB-4B26-964C-92EAFD2BBEC2}" type="presParOf" srcId="{EB6A52F5-BDE3-4F33-B1D9-8A0F38C78457}" destId="{338FB148-6E34-4589-99DA-7F94C0F3CE8A}" srcOrd="2" destOrd="0" presId="urn:microsoft.com/office/officeart/2005/8/layout/hierarchy3"/>
    <dgm:cxn modelId="{A7DA4938-A05F-45B7-BDCE-12D589E0667C}" type="presParOf" srcId="{EB6A52F5-BDE3-4F33-B1D9-8A0F38C78457}" destId="{189BBFD3-1C23-4EB2-9A31-94D6480D0CC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93D37-4864-4EE5-A914-2B18C3DECECE}">
      <dsp:nvSpPr>
        <dsp:cNvPr id="0" name=""/>
        <dsp:cNvSpPr/>
      </dsp:nvSpPr>
      <dsp:spPr>
        <a:xfrm>
          <a:off x="0" y="0"/>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172C10-15B7-4B4C-B7CD-990393412E6F}">
      <dsp:nvSpPr>
        <dsp:cNvPr id="0" name=""/>
        <dsp:cNvSpPr/>
      </dsp:nvSpPr>
      <dsp:spPr>
        <a:xfrm>
          <a:off x="0" y="0"/>
          <a:ext cx="1719262" cy="388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t>Antecedentes</a:t>
          </a:r>
          <a:endParaRPr lang="es-MX" sz="2000" kern="1200" dirty="0"/>
        </a:p>
      </dsp:txBody>
      <dsp:txXfrm>
        <a:off x="0" y="0"/>
        <a:ext cx="1719262" cy="3881437"/>
      </dsp:txXfrm>
    </dsp:sp>
    <dsp:sp modelId="{113FCA14-941C-4EF1-9CAA-EC340C021D15}">
      <dsp:nvSpPr>
        <dsp:cNvPr id="0" name=""/>
        <dsp:cNvSpPr/>
      </dsp:nvSpPr>
      <dsp:spPr>
        <a:xfrm>
          <a:off x="1848207" y="60647"/>
          <a:ext cx="6748104" cy="12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El Ecuador al ser un país ubicado en la Cordillera de los Andes, presenta una geografía bastante irregular, dificultando o negando el acceso a ciertos puntos del país a servicios de telecomunicaciones </a:t>
          </a:r>
          <a:endParaRPr lang="es-MX" sz="1600" kern="1200" dirty="0"/>
        </a:p>
      </dsp:txBody>
      <dsp:txXfrm>
        <a:off x="1848207" y="60647"/>
        <a:ext cx="6748104" cy="1212949"/>
      </dsp:txXfrm>
    </dsp:sp>
    <dsp:sp modelId="{69D3C21A-FC1D-4972-B9A0-0F9CA5AE4AD9}">
      <dsp:nvSpPr>
        <dsp:cNvPr id="0" name=""/>
        <dsp:cNvSpPr/>
      </dsp:nvSpPr>
      <dsp:spPr>
        <a:xfrm>
          <a:off x="1719262" y="1273596"/>
          <a:ext cx="687704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39759-5781-4191-88CC-CDDE83F470BB}">
      <dsp:nvSpPr>
        <dsp:cNvPr id="0" name=""/>
        <dsp:cNvSpPr/>
      </dsp:nvSpPr>
      <dsp:spPr>
        <a:xfrm>
          <a:off x="1848207" y="1334243"/>
          <a:ext cx="6748104" cy="12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En una situación de emergencia, se necesita implementar un medio de comunicación con el que se pueda conocer, que está sucediendo en el medio, para poder tener una idea macro del evento presentado y evaluar los riesgos reales y prevenir el incremento de más víctimas.</a:t>
          </a:r>
          <a:endParaRPr lang="es-MX" sz="1600" kern="1200" dirty="0"/>
        </a:p>
      </dsp:txBody>
      <dsp:txXfrm>
        <a:off x="1848207" y="1334243"/>
        <a:ext cx="6748104" cy="1212949"/>
      </dsp:txXfrm>
    </dsp:sp>
    <dsp:sp modelId="{32EF8A3C-25A0-47E6-B483-B929CAB4AEA5}">
      <dsp:nvSpPr>
        <dsp:cNvPr id="0" name=""/>
        <dsp:cNvSpPr/>
      </dsp:nvSpPr>
      <dsp:spPr>
        <a:xfrm>
          <a:off x="1719262" y="2547193"/>
          <a:ext cx="687704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EC3CF-ABC1-4CD8-8CE6-DB674CCD61DF}">
      <dsp:nvSpPr>
        <dsp:cNvPr id="0" name=""/>
        <dsp:cNvSpPr/>
      </dsp:nvSpPr>
      <dsp:spPr>
        <a:xfrm>
          <a:off x="1848207" y="2607840"/>
          <a:ext cx="6748104" cy="12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Ecuador en el marco del control forestal realizó una adquisición histórica de DRONES que trabajan con módulos de RF con línea de vista, para el monitoreo de áreas de difícil acceso, que requieren ser intervenidas para un óptimo manejo forestal sostenible </a:t>
          </a:r>
          <a:endParaRPr lang="es-MX" sz="1600" kern="1200" dirty="0"/>
        </a:p>
      </dsp:txBody>
      <dsp:txXfrm>
        <a:off x="1848207" y="2607840"/>
        <a:ext cx="6748104" cy="1212949"/>
      </dsp:txXfrm>
    </dsp:sp>
    <dsp:sp modelId="{B6A70F47-17EF-43D1-A2BA-4FF3210DDB33}">
      <dsp:nvSpPr>
        <dsp:cNvPr id="0" name=""/>
        <dsp:cNvSpPr/>
      </dsp:nvSpPr>
      <dsp:spPr>
        <a:xfrm>
          <a:off x="1719262" y="3820789"/>
          <a:ext cx="687704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E5E0-496E-44FB-9505-C7A27A3018D5}">
      <dsp:nvSpPr>
        <dsp:cNvPr id="0" name=""/>
        <dsp:cNvSpPr/>
      </dsp:nvSpPr>
      <dsp:spPr>
        <a:xfrm>
          <a:off x="0" y="0"/>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16CEE-7306-49A6-82F3-B1464C8123DA}">
      <dsp:nvSpPr>
        <dsp:cNvPr id="0" name=""/>
        <dsp:cNvSpPr/>
      </dsp:nvSpPr>
      <dsp:spPr>
        <a:xfrm>
          <a:off x="0" y="0"/>
          <a:ext cx="1719262" cy="388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Justificación</a:t>
          </a:r>
          <a:endParaRPr lang="es-MX" sz="2100" kern="1200" dirty="0"/>
        </a:p>
      </dsp:txBody>
      <dsp:txXfrm>
        <a:off x="0" y="0"/>
        <a:ext cx="1719262" cy="3881437"/>
      </dsp:txXfrm>
    </dsp:sp>
    <dsp:sp modelId="{BFEF490C-E586-4840-93A0-EFCDAFE10FEB}">
      <dsp:nvSpPr>
        <dsp:cNvPr id="0" name=""/>
        <dsp:cNvSpPr/>
      </dsp:nvSpPr>
      <dsp:spPr>
        <a:xfrm>
          <a:off x="1848207" y="60647"/>
          <a:ext cx="6748104" cy="12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t>El uso de DRONES para el año 2015 ha tenido un crecimiento exponencial según la Dirección General de Aviación Civil</a:t>
          </a:r>
          <a:endParaRPr lang="es-MX" sz="2000" kern="1200" dirty="0"/>
        </a:p>
      </dsp:txBody>
      <dsp:txXfrm>
        <a:off x="1848207" y="60647"/>
        <a:ext cx="6748104" cy="1212949"/>
      </dsp:txXfrm>
    </dsp:sp>
    <dsp:sp modelId="{9CFC4182-914B-4328-9780-0E116F865C6A}">
      <dsp:nvSpPr>
        <dsp:cNvPr id="0" name=""/>
        <dsp:cNvSpPr/>
      </dsp:nvSpPr>
      <dsp:spPr>
        <a:xfrm>
          <a:off x="1719262" y="1273596"/>
          <a:ext cx="687704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F30F7-9588-4196-AF47-17C86C870BE6}">
      <dsp:nvSpPr>
        <dsp:cNvPr id="0" name=""/>
        <dsp:cNvSpPr/>
      </dsp:nvSpPr>
      <dsp:spPr>
        <a:xfrm>
          <a:off x="1848207" y="1334243"/>
          <a:ext cx="6748104" cy="12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t>El módulo de RF se encarga de generar señales de radio y a su vez estas controlan al DRON pero estas señales consumen mucha energía</a:t>
          </a:r>
          <a:endParaRPr lang="es-MX" sz="2000" kern="1200" dirty="0"/>
        </a:p>
      </dsp:txBody>
      <dsp:txXfrm>
        <a:off x="1848207" y="1334243"/>
        <a:ext cx="6748104" cy="1212949"/>
      </dsp:txXfrm>
    </dsp:sp>
    <dsp:sp modelId="{569818E4-9046-466E-8920-17AFA1777E11}">
      <dsp:nvSpPr>
        <dsp:cNvPr id="0" name=""/>
        <dsp:cNvSpPr/>
      </dsp:nvSpPr>
      <dsp:spPr>
        <a:xfrm>
          <a:off x="1719262" y="2547193"/>
          <a:ext cx="687704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EF31E-382B-4F68-B7DD-61316EF42510}">
      <dsp:nvSpPr>
        <dsp:cNvPr id="0" name=""/>
        <dsp:cNvSpPr/>
      </dsp:nvSpPr>
      <dsp:spPr>
        <a:xfrm>
          <a:off x="1848207" y="2607840"/>
          <a:ext cx="6748104" cy="12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t>Se han creado tecnologías que permiten la radiodifusión digital de bajo consumo energético, que pueden formar una topología de red en malla de fácil integración</a:t>
          </a:r>
          <a:endParaRPr lang="es-MX" sz="2000" kern="1200" dirty="0"/>
        </a:p>
      </dsp:txBody>
      <dsp:txXfrm>
        <a:off x="1848207" y="2607840"/>
        <a:ext cx="6748104" cy="1212949"/>
      </dsp:txXfrm>
    </dsp:sp>
    <dsp:sp modelId="{15AE07A3-1C8C-4BA5-B700-14D1D4753981}">
      <dsp:nvSpPr>
        <dsp:cNvPr id="0" name=""/>
        <dsp:cNvSpPr/>
      </dsp:nvSpPr>
      <dsp:spPr>
        <a:xfrm>
          <a:off x="1719262" y="3820789"/>
          <a:ext cx="687704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DCF09-3B43-4A8E-9996-96B44BABB30C}">
      <dsp:nvSpPr>
        <dsp:cNvPr id="0" name=""/>
        <dsp:cNvSpPr/>
      </dsp:nvSpPr>
      <dsp:spPr>
        <a:xfrm>
          <a:off x="777282" y="273"/>
          <a:ext cx="2217651" cy="11088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s-MX" sz="4400" kern="1200" dirty="0" err="1" smtClean="0"/>
            <a:t>Xbee</a:t>
          </a:r>
          <a:r>
            <a:rPr lang="es-MX" sz="4400" kern="1200" dirty="0" smtClean="0"/>
            <a:t> S2</a:t>
          </a:r>
          <a:endParaRPr lang="es-MX" sz="4400" kern="1200" dirty="0"/>
        </a:p>
      </dsp:txBody>
      <dsp:txXfrm>
        <a:off x="809758" y="32749"/>
        <a:ext cx="2152699" cy="1043873"/>
      </dsp:txXfrm>
    </dsp:sp>
    <dsp:sp modelId="{AFE96434-CF06-4EE6-8344-86A8093B96A7}">
      <dsp:nvSpPr>
        <dsp:cNvPr id="0" name=""/>
        <dsp:cNvSpPr/>
      </dsp:nvSpPr>
      <dsp:spPr>
        <a:xfrm>
          <a:off x="999048" y="1109099"/>
          <a:ext cx="221765" cy="831619"/>
        </a:xfrm>
        <a:custGeom>
          <a:avLst/>
          <a:gdLst/>
          <a:ahLst/>
          <a:cxnLst/>
          <a:rect l="0" t="0" r="0" b="0"/>
          <a:pathLst>
            <a:path>
              <a:moveTo>
                <a:pt x="0" y="0"/>
              </a:moveTo>
              <a:lnTo>
                <a:pt x="0" y="831619"/>
              </a:lnTo>
              <a:lnTo>
                <a:pt x="221765" y="8316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83CAAD-23A6-42CC-BEB4-28F67A701D2A}">
      <dsp:nvSpPr>
        <dsp:cNvPr id="0" name=""/>
        <dsp:cNvSpPr/>
      </dsp:nvSpPr>
      <dsp:spPr>
        <a:xfrm>
          <a:off x="1220813" y="1386305"/>
          <a:ext cx="1774120" cy="110882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MX" sz="2100" kern="1200" dirty="0" smtClean="0"/>
            <a:t>Transparente AT</a:t>
          </a:r>
          <a:endParaRPr lang="es-MX" sz="2100" kern="1200" dirty="0"/>
        </a:p>
      </dsp:txBody>
      <dsp:txXfrm>
        <a:off x="1253289" y="1418781"/>
        <a:ext cx="1709168" cy="1043873"/>
      </dsp:txXfrm>
    </dsp:sp>
    <dsp:sp modelId="{338FB148-6E34-4589-99DA-7F94C0F3CE8A}">
      <dsp:nvSpPr>
        <dsp:cNvPr id="0" name=""/>
        <dsp:cNvSpPr/>
      </dsp:nvSpPr>
      <dsp:spPr>
        <a:xfrm>
          <a:off x="999048" y="1109099"/>
          <a:ext cx="221765" cy="2217651"/>
        </a:xfrm>
        <a:custGeom>
          <a:avLst/>
          <a:gdLst/>
          <a:ahLst/>
          <a:cxnLst/>
          <a:rect l="0" t="0" r="0" b="0"/>
          <a:pathLst>
            <a:path>
              <a:moveTo>
                <a:pt x="0" y="0"/>
              </a:moveTo>
              <a:lnTo>
                <a:pt x="0" y="2217651"/>
              </a:lnTo>
              <a:lnTo>
                <a:pt x="221765" y="22176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BBFD3-1C23-4EB2-9A31-94D6480D0CC3}">
      <dsp:nvSpPr>
        <dsp:cNvPr id="0" name=""/>
        <dsp:cNvSpPr/>
      </dsp:nvSpPr>
      <dsp:spPr>
        <a:xfrm>
          <a:off x="1220813" y="2772337"/>
          <a:ext cx="1774120" cy="110882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MX" sz="2100" kern="1200" dirty="0" smtClean="0"/>
            <a:t>API</a:t>
          </a:r>
          <a:endParaRPr lang="es-MX" sz="2100" kern="1200" dirty="0"/>
        </a:p>
      </dsp:txBody>
      <dsp:txXfrm>
        <a:off x="1253289" y="2804813"/>
        <a:ext cx="1709168" cy="10438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21D6D-3627-4B29-98AD-83376A2A3373}" type="datetimeFigureOut">
              <a:rPr lang="es-MX" smtClean="0"/>
              <a:t>31/10/2016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E7306-047A-4CDC-8679-525B541B7897}" type="slidenum">
              <a:rPr lang="es-MX" smtClean="0"/>
              <a:t>‹Nº›</a:t>
            </a:fld>
            <a:endParaRPr lang="es-MX"/>
          </a:p>
        </p:txBody>
      </p:sp>
    </p:spTree>
    <p:extLst>
      <p:ext uri="{BB962C8B-B14F-4D97-AF65-F5344CB8AC3E}">
        <p14:creationId xmlns:p14="http://schemas.microsoft.com/office/powerpoint/2010/main" val="11769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Banda</a:t>
            </a:r>
            <a:r>
              <a:rPr lang="es-MX" baseline="0" dirty="0" smtClean="0"/>
              <a:t> de 250 kbps 2,4 GHz y 250 kbps 915 MHz </a:t>
            </a:r>
            <a:endParaRPr lang="es-MX" dirty="0"/>
          </a:p>
        </p:txBody>
      </p:sp>
      <p:sp>
        <p:nvSpPr>
          <p:cNvPr id="4" name="Marcador de número de diapositiva 3"/>
          <p:cNvSpPr>
            <a:spLocks noGrp="1"/>
          </p:cNvSpPr>
          <p:nvPr>
            <p:ph type="sldNum" sz="quarter" idx="10"/>
          </p:nvPr>
        </p:nvSpPr>
        <p:spPr/>
        <p:txBody>
          <a:bodyPr/>
          <a:lstStyle/>
          <a:p>
            <a:fld id="{66DE7306-047A-4CDC-8679-525B541B7897}" type="slidenum">
              <a:rPr lang="es-MX" smtClean="0"/>
              <a:t>7</a:t>
            </a:fld>
            <a:endParaRPr lang="es-MX"/>
          </a:p>
        </p:txBody>
      </p:sp>
    </p:spTree>
    <p:extLst>
      <p:ext uri="{BB962C8B-B14F-4D97-AF65-F5344CB8AC3E}">
        <p14:creationId xmlns:p14="http://schemas.microsoft.com/office/powerpoint/2010/main" val="61824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cemento</a:t>
            </a:r>
            <a:endParaRPr lang="es-MX" dirty="0"/>
          </a:p>
        </p:txBody>
      </p:sp>
      <p:sp>
        <p:nvSpPr>
          <p:cNvPr id="4" name="Marcador de número de diapositiva 3"/>
          <p:cNvSpPr>
            <a:spLocks noGrp="1"/>
          </p:cNvSpPr>
          <p:nvPr>
            <p:ph type="sldNum" sz="quarter" idx="10"/>
          </p:nvPr>
        </p:nvSpPr>
        <p:spPr/>
        <p:txBody>
          <a:bodyPr/>
          <a:lstStyle/>
          <a:p>
            <a:fld id="{66DE7306-047A-4CDC-8679-525B541B7897}" type="slidenum">
              <a:rPr lang="es-MX" smtClean="0"/>
              <a:t>25</a:t>
            </a:fld>
            <a:endParaRPr lang="es-MX"/>
          </a:p>
        </p:txBody>
      </p:sp>
    </p:spTree>
    <p:extLst>
      <p:ext uri="{BB962C8B-B14F-4D97-AF65-F5344CB8AC3E}">
        <p14:creationId xmlns:p14="http://schemas.microsoft.com/office/powerpoint/2010/main" val="191961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cesped</a:t>
            </a:r>
            <a:endParaRPr lang="es-MX" dirty="0"/>
          </a:p>
        </p:txBody>
      </p:sp>
      <p:sp>
        <p:nvSpPr>
          <p:cNvPr id="4" name="Marcador de número de diapositiva 3"/>
          <p:cNvSpPr>
            <a:spLocks noGrp="1"/>
          </p:cNvSpPr>
          <p:nvPr>
            <p:ph type="sldNum" sz="quarter" idx="10"/>
          </p:nvPr>
        </p:nvSpPr>
        <p:spPr/>
        <p:txBody>
          <a:bodyPr/>
          <a:lstStyle/>
          <a:p>
            <a:fld id="{66DE7306-047A-4CDC-8679-525B541B7897}" type="slidenum">
              <a:rPr lang="es-MX" smtClean="0"/>
              <a:t>26</a:t>
            </a:fld>
            <a:endParaRPr lang="es-MX"/>
          </a:p>
        </p:txBody>
      </p:sp>
    </p:spTree>
    <p:extLst>
      <p:ext uri="{BB962C8B-B14F-4D97-AF65-F5344CB8AC3E}">
        <p14:creationId xmlns:p14="http://schemas.microsoft.com/office/powerpoint/2010/main" val="409291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cemento</a:t>
            </a:r>
            <a:endParaRPr lang="es-MX" dirty="0"/>
          </a:p>
        </p:txBody>
      </p:sp>
      <p:sp>
        <p:nvSpPr>
          <p:cNvPr id="4" name="Marcador de número de diapositiva 3"/>
          <p:cNvSpPr>
            <a:spLocks noGrp="1"/>
          </p:cNvSpPr>
          <p:nvPr>
            <p:ph type="sldNum" sz="quarter" idx="10"/>
          </p:nvPr>
        </p:nvSpPr>
        <p:spPr/>
        <p:txBody>
          <a:bodyPr/>
          <a:lstStyle/>
          <a:p>
            <a:fld id="{66DE7306-047A-4CDC-8679-525B541B7897}" type="slidenum">
              <a:rPr lang="es-MX" smtClean="0"/>
              <a:t>27</a:t>
            </a:fld>
            <a:endParaRPr lang="es-MX"/>
          </a:p>
        </p:txBody>
      </p:sp>
    </p:spTree>
    <p:extLst>
      <p:ext uri="{BB962C8B-B14F-4D97-AF65-F5344CB8AC3E}">
        <p14:creationId xmlns:p14="http://schemas.microsoft.com/office/powerpoint/2010/main" val="109001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cemento</a:t>
            </a:r>
            <a:endParaRPr lang="es-MX" dirty="0"/>
          </a:p>
        </p:txBody>
      </p:sp>
      <p:sp>
        <p:nvSpPr>
          <p:cNvPr id="4" name="Marcador de número de diapositiva 3"/>
          <p:cNvSpPr>
            <a:spLocks noGrp="1"/>
          </p:cNvSpPr>
          <p:nvPr>
            <p:ph type="sldNum" sz="quarter" idx="10"/>
          </p:nvPr>
        </p:nvSpPr>
        <p:spPr/>
        <p:txBody>
          <a:bodyPr/>
          <a:lstStyle/>
          <a:p>
            <a:fld id="{66DE7306-047A-4CDC-8679-525B541B7897}" type="slidenum">
              <a:rPr lang="es-MX" smtClean="0"/>
              <a:t>28</a:t>
            </a:fld>
            <a:endParaRPr lang="es-MX"/>
          </a:p>
        </p:txBody>
      </p:sp>
    </p:spTree>
    <p:extLst>
      <p:ext uri="{BB962C8B-B14F-4D97-AF65-F5344CB8AC3E}">
        <p14:creationId xmlns:p14="http://schemas.microsoft.com/office/powerpoint/2010/main" val="85057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cesped</a:t>
            </a:r>
            <a:endParaRPr lang="es-MX" dirty="0"/>
          </a:p>
        </p:txBody>
      </p:sp>
      <p:sp>
        <p:nvSpPr>
          <p:cNvPr id="4" name="Marcador de número de diapositiva 3"/>
          <p:cNvSpPr>
            <a:spLocks noGrp="1"/>
          </p:cNvSpPr>
          <p:nvPr>
            <p:ph type="sldNum" sz="quarter" idx="10"/>
          </p:nvPr>
        </p:nvSpPr>
        <p:spPr/>
        <p:txBody>
          <a:bodyPr/>
          <a:lstStyle/>
          <a:p>
            <a:fld id="{66DE7306-047A-4CDC-8679-525B541B7897}" type="slidenum">
              <a:rPr lang="es-MX" smtClean="0"/>
              <a:t>29</a:t>
            </a:fld>
            <a:endParaRPr lang="es-MX"/>
          </a:p>
        </p:txBody>
      </p:sp>
    </p:spTree>
    <p:extLst>
      <p:ext uri="{BB962C8B-B14F-4D97-AF65-F5344CB8AC3E}">
        <p14:creationId xmlns:p14="http://schemas.microsoft.com/office/powerpoint/2010/main" val="424121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cesped</a:t>
            </a:r>
            <a:endParaRPr lang="es-MX" dirty="0"/>
          </a:p>
        </p:txBody>
      </p:sp>
      <p:sp>
        <p:nvSpPr>
          <p:cNvPr id="4" name="Marcador de número de diapositiva 3"/>
          <p:cNvSpPr>
            <a:spLocks noGrp="1"/>
          </p:cNvSpPr>
          <p:nvPr>
            <p:ph type="sldNum" sz="quarter" idx="10"/>
          </p:nvPr>
        </p:nvSpPr>
        <p:spPr/>
        <p:txBody>
          <a:bodyPr/>
          <a:lstStyle/>
          <a:p>
            <a:fld id="{66DE7306-047A-4CDC-8679-525B541B7897}" type="slidenum">
              <a:rPr lang="es-MX" smtClean="0"/>
              <a:t>30</a:t>
            </a:fld>
            <a:endParaRPr lang="es-MX"/>
          </a:p>
        </p:txBody>
      </p:sp>
    </p:spTree>
    <p:extLst>
      <p:ext uri="{BB962C8B-B14F-4D97-AF65-F5344CB8AC3E}">
        <p14:creationId xmlns:p14="http://schemas.microsoft.com/office/powerpoint/2010/main" val="116117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cemento</a:t>
            </a:r>
            <a:endParaRPr lang="es-MX" dirty="0"/>
          </a:p>
        </p:txBody>
      </p:sp>
      <p:sp>
        <p:nvSpPr>
          <p:cNvPr id="4" name="Marcador de número de diapositiva 3"/>
          <p:cNvSpPr>
            <a:spLocks noGrp="1"/>
          </p:cNvSpPr>
          <p:nvPr>
            <p:ph type="sldNum" sz="quarter" idx="10"/>
          </p:nvPr>
        </p:nvSpPr>
        <p:spPr/>
        <p:txBody>
          <a:bodyPr/>
          <a:lstStyle/>
          <a:p>
            <a:fld id="{66DE7306-047A-4CDC-8679-525B541B7897}" type="slidenum">
              <a:rPr lang="es-MX" smtClean="0"/>
              <a:t>31</a:t>
            </a:fld>
            <a:endParaRPr lang="es-MX"/>
          </a:p>
        </p:txBody>
      </p:sp>
    </p:spTree>
    <p:extLst>
      <p:ext uri="{BB962C8B-B14F-4D97-AF65-F5344CB8AC3E}">
        <p14:creationId xmlns:p14="http://schemas.microsoft.com/office/powerpoint/2010/main" val="402758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altura</a:t>
            </a:r>
            <a:endParaRPr lang="es-MX" dirty="0"/>
          </a:p>
        </p:txBody>
      </p:sp>
      <p:sp>
        <p:nvSpPr>
          <p:cNvPr id="4" name="Marcador de número de diapositiva 3"/>
          <p:cNvSpPr>
            <a:spLocks noGrp="1"/>
          </p:cNvSpPr>
          <p:nvPr>
            <p:ph type="sldNum" sz="quarter" idx="10"/>
          </p:nvPr>
        </p:nvSpPr>
        <p:spPr/>
        <p:txBody>
          <a:bodyPr/>
          <a:lstStyle/>
          <a:p>
            <a:fld id="{66DE7306-047A-4CDC-8679-525B541B7897}" type="slidenum">
              <a:rPr lang="es-MX" smtClean="0"/>
              <a:t>33</a:t>
            </a:fld>
            <a:endParaRPr lang="es-MX"/>
          </a:p>
        </p:txBody>
      </p:sp>
    </p:spTree>
    <p:extLst>
      <p:ext uri="{BB962C8B-B14F-4D97-AF65-F5344CB8AC3E}">
        <p14:creationId xmlns:p14="http://schemas.microsoft.com/office/powerpoint/2010/main" val="97071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199542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126816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7416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3138069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8805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567042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338138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106311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308939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63AE4-B160-4397-8B7B-C570BBC1C33C}" type="datetimeFigureOut">
              <a:rPr lang="es-MX" smtClean="0"/>
              <a:t>31/10/2016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247170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4563AE4-B160-4397-8B7B-C570BBC1C33C}" type="datetimeFigureOut">
              <a:rPr lang="es-MX" smtClean="0"/>
              <a:t>31/10/2016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112300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4563AE4-B160-4397-8B7B-C570BBC1C33C}" type="datetimeFigureOut">
              <a:rPr lang="es-MX" smtClean="0"/>
              <a:t>31/10/2016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122914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4563AE4-B160-4397-8B7B-C570BBC1C33C}" type="datetimeFigureOut">
              <a:rPr lang="es-MX" smtClean="0"/>
              <a:t>31/10/2016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178715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63AE4-B160-4397-8B7B-C570BBC1C33C}" type="datetimeFigureOut">
              <a:rPr lang="es-MX" smtClean="0"/>
              <a:t>31/10/2016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374909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563AE4-B160-4397-8B7B-C570BBC1C33C}" type="datetimeFigureOut">
              <a:rPr lang="es-MX" smtClean="0"/>
              <a:t>31/10/2016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116354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563AE4-B160-4397-8B7B-C570BBC1C33C}" type="datetimeFigureOut">
              <a:rPr lang="es-MX" smtClean="0"/>
              <a:t>31/10/2016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FBF1E5-2346-49BC-813C-7AA35D0A3ADF}" type="slidenum">
              <a:rPr lang="es-MX" smtClean="0"/>
              <a:t>‹Nº›</a:t>
            </a:fld>
            <a:endParaRPr lang="es-MX"/>
          </a:p>
        </p:txBody>
      </p:sp>
    </p:spTree>
    <p:extLst>
      <p:ext uri="{BB962C8B-B14F-4D97-AF65-F5344CB8AC3E}">
        <p14:creationId xmlns:p14="http://schemas.microsoft.com/office/powerpoint/2010/main" val="253398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563AE4-B160-4397-8B7B-C570BBC1C33C}" type="datetimeFigureOut">
              <a:rPr lang="es-MX" smtClean="0"/>
              <a:t>31/10/2016</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FBF1E5-2346-49BC-813C-7AA35D0A3ADF}" type="slidenum">
              <a:rPr lang="es-MX" smtClean="0"/>
              <a:t>‹Nº›</a:t>
            </a:fld>
            <a:endParaRPr lang="es-MX"/>
          </a:p>
        </p:txBody>
      </p:sp>
    </p:spTree>
    <p:extLst>
      <p:ext uri="{BB962C8B-B14F-4D97-AF65-F5344CB8AC3E}">
        <p14:creationId xmlns:p14="http://schemas.microsoft.com/office/powerpoint/2010/main" val="22318858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df"/>
          <p:cNvPicPr>
            <a:picLocks noChangeAspect="1"/>
          </p:cNvPicPr>
          <p:nvPr/>
        </p:nvPicPr>
        <p:blipFill>
          <a:blip r:embed="rId2">
            <a:extLst/>
          </a:blip>
          <a:stretch>
            <a:fillRect/>
          </a:stretch>
        </p:blipFill>
        <p:spPr>
          <a:xfrm>
            <a:off x="3692247" y="139185"/>
            <a:ext cx="4283231" cy="1380932"/>
          </a:xfrm>
          <a:prstGeom prst="rect">
            <a:avLst/>
          </a:prstGeom>
          <a:ln w="12700">
            <a:miter lim="400000"/>
          </a:ln>
        </p:spPr>
      </p:pic>
      <p:sp>
        <p:nvSpPr>
          <p:cNvPr id="5" name="CuadroTexto 4"/>
          <p:cNvSpPr txBox="1"/>
          <p:nvPr/>
        </p:nvSpPr>
        <p:spPr>
          <a:xfrm>
            <a:off x="3093157" y="1779540"/>
            <a:ext cx="5634941" cy="369332"/>
          </a:xfrm>
          <a:prstGeom prst="rect">
            <a:avLst/>
          </a:prstGeom>
          <a:noFill/>
        </p:spPr>
        <p:txBody>
          <a:bodyPr wrap="none" rtlCol="0">
            <a:spAutoFit/>
          </a:bodyPr>
          <a:lstStyle/>
          <a:p>
            <a:pPr algn="ctr"/>
            <a:r>
              <a:rPr lang="es-MX" dirty="0" smtClean="0">
                <a:latin typeface="Times New Roman" panose="02020603050405020304" pitchFamily="18" charset="0"/>
                <a:cs typeface="Times New Roman" panose="02020603050405020304" pitchFamily="18" charset="0"/>
              </a:rPr>
              <a:t>UNIVERSIDAD DE LAS FUERZAS ARMADAS - ESPE</a:t>
            </a:r>
            <a:endParaRPr lang="es-MX"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2433923" y="2531568"/>
            <a:ext cx="6799875" cy="646331"/>
          </a:xfrm>
          <a:prstGeom prst="rect">
            <a:avLst/>
          </a:prstGeom>
          <a:noFill/>
        </p:spPr>
        <p:txBody>
          <a:bodyPr wrap="none" rtlCol="0">
            <a:spAutoFit/>
          </a:bodyPr>
          <a:lstStyle/>
          <a:p>
            <a:pPr algn="ctr"/>
            <a:r>
              <a:rPr lang="es-MX" dirty="0" smtClean="0">
                <a:latin typeface="Times New Roman" panose="02020603050405020304" pitchFamily="18" charset="0"/>
                <a:cs typeface="Times New Roman" panose="02020603050405020304" pitchFamily="18" charset="0"/>
              </a:rPr>
              <a:t>DEPARTAMENTO DE ELÉCTRICA Y ELECTRÓNICA CARRERA </a:t>
            </a:r>
          </a:p>
          <a:p>
            <a:pPr algn="ctr"/>
            <a:r>
              <a:rPr lang="es-MX" dirty="0" smtClean="0">
                <a:latin typeface="Times New Roman" panose="02020603050405020304" pitchFamily="18" charset="0"/>
                <a:cs typeface="Times New Roman" panose="02020603050405020304" pitchFamily="18" charset="0"/>
              </a:rPr>
              <a:t>DE INGENIERÍA EN ELECTRÓNICA Y TELECOMUNICACIONES</a:t>
            </a:r>
            <a:endParaRPr lang="es-MX"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2146376" y="3621988"/>
            <a:ext cx="7374969" cy="646331"/>
          </a:xfrm>
          <a:prstGeom prst="rect">
            <a:avLst/>
          </a:prstGeom>
          <a:noFill/>
        </p:spPr>
        <p:txBody>
          <a:bodyPr wrap="none" rtlCol="0">
            <a:spAutoFit/>
          </a:bodyPr>
          <a:lstStyle/>
          <a:p>
            <a:pPr algn="ctr"/>
            <a:r>
              <a:rPr lang="es-MX" dirty="0" smtClean="0">
                <a:latin typeface="Times New Roman" panose="02020603050405020304" pitchFamily="18" charset="0"/>
                <a:cs typeface="Times New Roman" panose="02020603050405020304" pitchFamily="18" charset="0"/>
              </a:rPr>
              <a:t>IMPLEMENTACIÓN DE UNA RED ZIGBEE MESH BASADA </a:t>
            </a:r>
          </a:p>
          <a:p>
            <a:pPr algn="ctr"/>
            <a:r>
              <a:rPr lang="es-MX" dirty="0" smtClean="0">
                <a:latin typeface="Times New Roman" panose="02020603050405020304" pitchFamily="18" charset="0"/>
                <a:cs typeface="Times New Roman" panose="02020603050405020304" pitchFamily="18" charset="0"/>
              </a:rPr>
              <a:t>EN EL ESTÁNDAR IEEE 802.15.4 PARA LA OPERACIÓN DE UN DRON</a:t>
            </a:r>
            <a:endParaRPr lang="es-MX"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4006245" y="4734560"/>
            <a:ext cx="4105868" cy="369332"/>
          </a:xfrm>
          <a:prstGeom prst="rect">
            <a:avLst/>
          </a:prstGeom>
          <a:noFill/>
        </p:spPr>
        <p:txBody>
          <a:bodyPr wrap="none" rtlCol="0">
            <a:spAutoFit/>
          </a:bodyPr>
          <a:lstStyle/>
          <a:p>
            <a:r>
              <a:rPr lang="es-MX" dirty="0" smtClean="0">
                <a:latin typeface="Times New Roman" panose="02020603050405020304" pitchFamily="18" charset="0"/>
                <a:cs typeface="Times New Roman" panose="02020603050405020304" pitchFamily="18" charset="0"/>
              </a:rPr>
              <a:t>ANDRÉS MARCELO PAZMIÑO ORTIZ</a:t>
            </a:r>
            <a:endParaRPr lang="es-MX"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4278609" y="5755803"/>
            <a:ext cx="3538148" cy="369332"/>
          </a:xfrm>
          <a:prstGeom prst="rect">
            <a:avLst/>
          </a:prstGeom>
          <a:noFill/>
        </p:spPr>
        <p:txBody>
          <a:bodyPr wrap="none" rtlCol="0">
            <a:spAutoFit/>
          </a:bodyPr>
          <a:lstStyle/>
          <a:p>
            <a:r>
              <a:rPr lang="es-MX" dirty="0" smtClean="0">
                <a:latin typeface="Times New Roman" panose="02020603050405020304" pitchFamily="18" charset="0"/>
                <a:cs typeface="Times New Roman" panose="02020603050405020304" pitchFamily="18" charset="0"/>
              </a:rPr>
              <a:t>SANGOLQUÍ, NOVIEMBRE 2016</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159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44800" y="1541224"/>
            <a:ext cx="5072991" cy="3775551"/>
          </a:xfrm>
          <a:prstGeom prst="rect">
            <a:avLst/>
          </a:prstGeom>
        </p:spPr>
      </p:pic>
    </p:spTree>
    <p:extLst>
      <p:ext uri="{BB962C8B-B14F-4D97-AF65-F5344CB8AC3E}">
        <p14:creationId xmlns:p14="http://schemas.microsoft.com/office/powerpoint/2010/main" val="743414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07360" y="1320984"/>
            <a:ext cx="4908401" cy="4216032"/>
          </a:xfrm>
          <a:prstGeom prst="rect">
            <a:avLst/>
          </a:prstGeom>
        </p:spPr>
      </p:pic>
    </p:spTree>
    <p:extLst>
      <p:ext uri="{BB962C8B-B14F-4D97-AF65-F5344CB8AC3E}">
        <p14:creationId xmlns:p14="http://schemas.microsoft.com/office/powerpoint/2010/main" val="255560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XBee</a:t>
            </a:r>
            <a:r>
              <a:rPr lang="es-MX" dirty="0" smtClean="0"/>
              <a:t> S2 </a:t>
            </a:r>
            <a:r>
              <a:rPr lang="es-MX" dirty="0" err="1" smtClean="0"/>
              <a:t>Wire</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59737699"/>
              </p:ext>
            </p:extLst>
          </p:nvPr>
        </p:nvGraphicFramePr>
        <p:xfrm>
          <a:off x="677863" y="2160588"/>
          <a:ext cx="3772217"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5322758" y="1930400"/>
            <a:ext cx="3699322" cy="3699322"/>
          </a:xfrm>
          <a:prstGeom prst="rect">
            <a:avLst/>
          </a:prstGeom>
        </p:spPr>
      </p:pic>
    </p:spTree>
    <p:extLst>
      <p:ext uri="{BB962C8B-B14F-4D97-AF65-F5344CB8AC3E}">
        <p14:creationId xmlns:p14="http://schemas.microsoft.com/office/powerpoint/2010/main" val="823931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Trama API</a:t>
            </a:r>
            <a:endParaRPr lang="es-MX" dirty="0"/>
          </a:p>
        </p:txBody>
      </p:sp>
      <p:sp>
        <p:nvSpPr>
          <p:cNvPr id="3" name="Marcador de contenido 2"/>
          <p:cNvSpPr>
            <a:spLocks noGrp="1"/>
          </p:cNvSpPr>
          <p:nvPr>
            <p:ph idx="1"/>
          </p:nvPr>
        </p:nvSpPr>
        <p:spPr/>
        <p:txBody>
          <a:bodyPr>
            <a:normAutofit/>
          </a:bodyPr>
          <a:lstStyle/>
          <a:p>
            <a:r>
              <a:rPr lang="es-MX" sz="2800" dirty="0"/>
              <a:t>El modo API hace referencia a la interfaz que emplea (</a:t>
            </a:r>
            <a:r>
              <a:rPr lang="es-MX" sz="2800" dirty="0" err="1"/>
              <a:t>application</a:t>
            </a:r>
            <a:r>
              <a:rPr lang="es-MX" sz="2800" dirty="0"/>
              <a:t> </a:t>
            </a:r>
            <a:r>
              <a:rPr lang="es-MX" sz="2800" dirty="0" err="1"/>
              <a:t>programming</a:t>
            </a:r>
            <a:r>
              <a:rPr lang="es-MX" sz="2800" dirty="0"/>
              <a:t> interface), que tiene como característica principal que permite su programación mediante una aplicación. API es un conjunto de interfaces estándares que permiten la interacción de un programa con otro, y así permitir una comunicación eficiente entre dispositivos electrónicos </a:t>
            </a:r>
            <a:r>
              <a:rPr lang="es-MX" sz="2800" dirty="0" smtClean="0"/>
              <a:t>.</a:t>
            </a:r>
            <a:endParaRPr lang="es-MX" sz="2800" dirty="0"/>
          </a:p>
        </p:txBody>
      </p:sp>
    </p:spTree>
    <p:extLst>
      <p:ext uri="{BB962C8B-B14F-4D97-AF65-F5344CB8AC3E}">
        <p14:creationId xmlns:p14="http://schemas.microsoft.com/office/powerpoint/2010/main" val="84947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70209" y="1137921"/>
            <a:ext cx="9080191" cy="3762559"/>
          </a:xfrm>
          <a:prstGeom prst="rect">
            <a:avLst/>
          </a:prstGeom>
        </p:spPr>
      </p:pic>
    </p:spTree>
    <p:extLst>
      <p:ext uri="{BB962C8B-B14F-4D97-AF65-F5344CB8AC3E}">
        <p14:creationId xmlns:p14="http://schemas.microsoft.com/office/powerpoint/2010/main" val="483802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CC3D</a:t>
            </a:r>
            <a:endParaRPr lang="es-MX" dirty="0"/>
          </a:p>
        </p:txBody>
      </p:sp>
      <p:pic>
        <p:nvPicPr>
          <p:cNvPr id="4" name="Marcador de contenido 3"/>
          <p:cNvPicPr>
            <a:picLocks noGrp="1" noChangeAspect="1"/>
          </p:cNvPicPr>
          <p:nvPr>
            <p:ph idx="1"/>
          </p:nvPr>
        </p:nvPicPr>
        <p:blipFill>
          <a:blip r:embed="rId2"/>
          <a:stretch>
            <a:fillRect/>
          </a:stretch>
        </p:blipFill>
        <p:spPr>
          <a:xfrm>
            <a:off x="856282" y="1155358"/>
            <a:ext cx="8417720" cy="4547284"/>
          </a:xfrm>
          <a:prstGeom prst="rect">
            <a:avLst/>
          </a:prstGeom>
        </p:spPr>
      </p:pic>
    </p:spTree>
    <p:extLst>
      <p:ext uri="{BB962C8B-B14F-4D97-AF65-F5344CB8AC3E}">
        <p14:creationId xmlns:p14="http://schemas.microsoft.com/office/powerpoint/2010/main" val="313442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1039" y="1447800"/>
            <a:ext cx="9160633" cy="3276599"/>
          </a:xfrm>
          <a:prstGeom prst="rect">
            <a:avLst/>
          </a:prstGeom>
        </p:spPr>
      </p:pic>
    </p:spTree>
    <p:extLst>
      <p:ext uri="{BB962C8B-B14F-4D97-AF65-F5344CB8AC3E}">
        <p14:creationId xmlns:p14="http://schemas.microsoft.com/office/powerpoint/2010/main" val="295878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Requerimientos de la Red</a:t>
            </a:r>
            <a:endParaRPr lang="es-MX"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533650" y="1930400"/>
            <a:ext cx="5373096" cy="3956050"/>
          </a:xfrm>
          <a:prstGeom prst="rect">
            <a:avLst/>
          </a:prstGeom>
        </p:spPr>
      </p:pic>
    </p:spTree>
    <p:extLst>
      <p:ext uri="{BB962C8B-B14F-4D97-AF65-F5344CB8AC3E}">
        <p14:creationId xmlns:p14="http://schemas.microsoft.com/office/powerpoint/2010/main" val="150540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84378" y="844674"/>
            <a:ext cx="8783117" cy="5095627"/>
          </a:xfrm>
          <a:prstGeom prst="rect">
            <a:avLst/>
          </a:prstGeom>
        </p:spPr>
      </p:pic>
    </p:spTree>
    <p:extLst>
      <p:ext uri="{BB962C8B-B14F-4D97-AF65-F5344CB8AC3E}">
        <p14:creationId xmlns:p14="http://schemas.microsoft.com/office/powerpoint/2010/main" val="4408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Estructura de la </a:t>
            </a:r>
            <a:r>
              <a:rPr lang="es-MX" dirty="0" err="1" smtClean="0"/>
              <a:t>Subtrama</a:t>
            </a:r>
            <a:endParaRPr lang="es-MX" dirty="0"/>
          </a:p>
        </p:txBody>
      </p:sp>
      <p:pic>
        <p:nvPicPr>
          <p:cNvPr id="4" name="Marcador de contenido 3"/>
          <p:cNvPicPr>
            <a:picLocks noGrp="1" noChangeAspect="1"/>
          </p:cNvPicPr>
          <p:nvPr>
            <p:ph idx="1"/>
          </p:nvPr>
        </p:nvPicPr>
        <p:blipFill rotWithShape="1">
          <a:blip r:embed="rId2"/>
          <a:srcRect t="45692"/>
          <a:stretch/>
        </p:blipFill>
        <p:spPr>
          <a:xfrm>
            <a:off x="84709" y="2762250"/>
            <a:ext cx="9781917" cy="1763712"/>
          </a:xfrm>
          <a:prstGeom prst="rect">
            <a:avLst/>
          </a:prstGeom>
        </p:spPr>
      </p:pic>
    </p:spTree>
    <p:extLst>
      <p:ext uri="{BB962C8B-B14F-4D97-AF65-F5344CB8AC3E}">
        <p14:creationId xmlns:p14="http://schemas.microsoft.com/office/powerpoint/2010/main" val="375420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45278" y="182880"/>
            <a:ext cx="1574470" cy="584775"/>
          </a:xfrm>
          <a:prstGeom prst="rect">
            <a:avLst/>
          </a:prstGeom>
          <a:noFill/>
        </p:spPr>
        <p:txBody>
          <a:bodyPr wrap="none" rtlCol="0">
            <a:spAutoFit/>
          </a:bodyPr>
          <a:lstStyle/>
          <a:p>
            <a:r>
              <a:rPr lang="es-MX" sz="3200" dirty="0" smtClean="0">
                <a:latin typeface="Times New Roman" panose="02020603050405020304" pitchFamily="18" charset="0"/>
                <a:cs typeface="Times New Roman" panose="02020603050405020304" pitchFamily="18" charset="0"/>
              </a:rPr>
              <a:t>ÍNDICE</a:t>
            </a:r>
            <a:endParaRPr lang="es-MX" sz="3200"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1256030" y="974665"/>
            <a:ext cx="3698240" cy="5262979"/>
          </a:xfrm>
          <a:prstGeom prst="rect">
            <a:avLst/>
          </a:prstGeom>
          <a:noFill/>
        </p:spPr>
        <p:txBody>
          <a:bodyPr wrap="square" rtlCol="0">
            <a:spAutoFit/>
          </a:bodyPr>
          <a:lstStyle/>
          <a:p>
            <a:pPr marL="342900" indent="-342900">
              <a:buFont typeface="+mj-lt"/>
              <a:buAutoNum type="arabicPeriod"/>
            </a:pPr>
            <a:r>
              <a:rPr lang="es-MX" sz="2800" dirty="0" smtClean="0">
                <a:latin typeface="Times New Roman" panose="02020603050405020304" pitchFamily="18" charset="0"/>
                <a:cs typeface="Times New Roman" panose="02020603050405020304" pitchFamily="18" charset="0"/>
              </a:rPr>
              <a:t>Introducción </a:t>
            </a:r>
          </a:p>
          <a:p>
            <a:pPr marL="800100" lvl="1" indent="-342900">
              <a:buFont typeface="+mj-lt"/>
              <a:buAutoNum type="arabicPeriod"/>
            </a:pPr>
            <a:r>
              <a:rPr lang="es-MX" sz="2800" dirty="0" smtClean="0">
                <a:latin typeface="Times New Roman" panose="02020603050405020304" pitchFamily="18" charset="0"/>
                <a:cs typeface="Times New Roman" panose="02020603050405020304" pitchFamily="18" charset="0"/>
              </a:rPr>
              <a:t>Antecedentes</a:t>
            </a:r>
          </a:p>
          <a:p>
            <a:pPr marL="800100" lvl="1" indent="-342900">
              <a:buFont typeface="+mj-lt"/>
              <a:buAutoNum type="arabicPeriod"/>
            </a:pPr>
            <a:r>
              <a:rPr lang="es-MX" sz="2800" dirty="0" smtClean="0">
                <a:latin typeface="Times New Roman" panose="02020603050405020304" pitchFamily="18" charset="0"/>
                <a:cs typeface="Times New Roman" panose="02020603050405020304" pitchFamily="18" charset="0"/>
              </a:rPr>
              <a:t>Justificación</a:t>
            </a:r>
          </a:p>
          <a:p>
            <a:pPr marL="800100" lvl="1" indent="-342900">
              <a:buFont typeface="+mj-lt"/>
              <a:buAutoNum type="arabicPeriod"/>
            </a:pPr>
            <a:r>
              <a:rPr lang="es-MX" sz="2800" dirty="0" smtClean="0">
                <a:latin typeface="Times New Roman" panose="02020603050405020304" pitchFamily="18" charset="0"/>
                <a:cs typeface="Times New Roman" panose="02020603050405020304" pitchFamily="18" charset="0"/>
              </a:rPr>
              <a:t>Objetivos</a:t>
            </a:r>
          </a:p>
          <a:p>
            <a:pPr marL="1257300" lvl="2" indent="-342900">
              <a:buFont typeface="+mj-lt"/>
              <a:buAutoNum type="arabicPeriod"/>
            </a:pPr>
            <a:r>
              <a:rPr lang="es-MX" sz="2800" dirty="0" smtClean="0">
                <a:latin typeface="Times New Roman" panose="02020603050405020304" pitchFamily="18" charset="0"/>
                <a:cs typeface="Times New Roman" panose="02020603050405020304" pitchFamily="18" charset="0"/>
              </a:rPr>
              <a:t>General</a:t>
            </a:r>
          </a:p>
          <a:p>
            <a:pPr marL="1257300" lvl="2" indent="-342900">
              <a:buFont typeface="+mj-lt"/>
              <a:buAutoNum type="arabicPeriod"/>
            </a:pPr>
            <a:r>
              <a:rPr lang="es-MX" sz="2800" dirty="0" smtClean="0">
                <a:latin typeface="Times New Roman" panose="02020603050405020304" pitchFamily="18" charset="0"/>
                <a:cs typeface="Times New Roman" panose="02020603050405020304" pitchFamily="18" charset="0"/>
              </a:rPr>
              <a:t>Específicos</a:t>
            </a:r>
          </a:p>
          <a:p>
            <a:pPr marL="342900" indent="-342900">
              <a:buFont typeface="+mj-lt"/>
              <a:buAutoNum type="arabicPeriod"/>
            </a:pPr>
            <a:r>
              <a:rPr lang="es-MX" sz="2800" dirty="0" smtClean="0">
                <a:latin typeface="Times New Roman" panose="02020603050405020304" pitchFamily="18" charset="0"/>
                <a:cs typeface="Times New Roman" panose="02020603050405020304" pitchFamily="18" charset="0"/>
              </a:rPr>
              <a:t>Marco Teórico</a:t>
            </a:r>
          </a:p>
          <a:p>
            <a:pPr marL="800100" lvl="1" indent="-342900">
              <a:buFont typeface="+mj-lt"/>
              <a:buAutoNum type="arabicPeriod"/>
            </a:pPr>
            <a:r>
              <a:rPr lang="es-MX" sz="2800" dirty="0" err="1" smtClean="0">
                <a:latin typeface="Times New Roman" panose="02020603050405020304" pitchFamily="18" charset="0"/>
                <a:cs typeface="Times New Roman" panose="02020603050405020304" pitchFamily="18" charset="0"/>
              </a:rPr>
              <a:t>ZigBee</a:t>
            </a:r>
            <a:endParaRPr lang="es-MX" sz="2800" dirty="0" smtClean="0">
              <a:latin typeface="Times New Roman" panose="02020603050405020304" pitchFamily="18" charset="0"/>
              <a:cs typeface="Times New Roman" panose="02020603050405020304" pitchFamily="18" charset="0"/>
            </a:endParaRPr>
          </a:p>
          <a:p>
            <a:pPr marL="800100" lvl="1" indent="-342900">
              <a:buFont typeface="+mj-lt"/>
              <a:buAutoNum type="arabicPeriod"/>
            </a:pPr>
            <a:r>
              <a:rPr lang="es-MX" sz="2800" dirty="0" smtClean="0">
                <a:latin typeface="Times New Roman" panose="02020603050405020304" pitchFamily="18" charset="0"/>
                <a:cs typeface="Times New Roman" panose="02020603050405020304" pitchFamily="18" charset="0"/>
              </a:rPr>
              <a:t>Red </a:t>
            </a:r>
            <a:r>
              <a:rPr lang="es-MX" sz="2800" dirty="0" err="1" smtClean="0">
                <a:latin typeface="Times New Roman" panose="02020603050405020304" pitchFamily="18" charset="0"/>
                <a:cs typeface="Times New Roman" panose="02020603050405020304" pitchFamily="18" charset="0"/>
              </a:rPr>
              <a:t>ZigBee</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Mesh</a:t>
            </a:r>
            <a:endParaRPr lang="es-MX" sz="2800" dirty="0" smtClean="0">
              <a:latin typeface="Times New Roman" panose="02020603050405020304" pitchFamily="18" charset="0"/>
              <a:cs typeface="Times New Roman" panose="02020603050405020304" pitchFamily="18" charset="0"/>
            </a:endParaRPr>
          </a:p>
          <a:p>
            <a:pPr marL="800100" lvl="1" indent="-342900">
              <a:buFont typeface="+mj-lt"/>
              <a:buAutoNum type="arabicPeriod"/>
            </a:pPr>
            <a:r>
              <a:rPr lang="es-MX" sz="2800" dirty="0" err="1" smtClean="0">
                <a:latin typeface="Times New Roman" panose="02020603050405020304" pitchFamily="18" charset="0"/>
                <a:cs typeface="Times New Roman" panose="02020603050405020304" pitchFamily="18" charset="0"/>
              </a:rPr>
              <a:t>Xbee</a:t>
            </a:r>
            <a:endParaRPr lang="es-MX" sz="2800" dirty="0" smtClean="0">
              <a:latin typeface="Times New Roman" panose="02020603050405020304" pitchFamily="18" charset="0"/>
              <a:cs typeface="Times New Roman" panose="02020603050405020304" pitchFamily="18" charset="0"/>
            </a:endParaRPr>
          </a:p>
          <a:p>
            <a:pPr marL="800100" lvl="1" indent="-342900">
              <a:buFont typeface="+mj-lt"/>
              <a:buAutoNum type="arabicPeriod"/>
            </a:pPr>
            <a:r>
              <a:rPr lang="es-MX" sz="2800" dirty="0" smtClean="0">
                <a:latin typeface="Times New Roman" panose="02020603050405020304" pitchFamily="18" charset="0"/>
                <a:cs typeface="Times New Roman" panose="02020603050405020304" pitchFamily="18" charset="0"/>
              </a:rPr>
              <a:t>Trama API</a:t>
            </a:r>
          </a:p>
          <a:p>
            <a:pPr marL="800100" lvl="1" indent="-342900">
              <a:buFont typeface="+mj-lt"/>
              <a:buAutoNum type="arabicPeriod"/>
            </a:pPr>
            <a:r>
              <a:rPr lang="es-MX" sz="2800" dirty="0" smtClean="0">
                <a:latin typeface="Times New Roman" panose="02020603050405020304" pitchFamily="18" charset="0"/>
                <a:cs typeface="Times New Roman" panose="02020603050405020304" pitchFamily="18" charset="0"/>
              </a:rPr>
              <a:t>CC3D</a:t>
            </a:r>
            <a:endParaRPr lang="es-MX" sz="28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4954270" y="974665"/>
            <a:ext cx="5275580" cy="5693866"/>
          </a:xfrm>
          <a:prstGeom prst="rect">
            <a:avLst/>
          </a:prstGeom>
          <a:noFill/>
        </p:spPr>
        <p:txBody>
          <a:bodyPr wrap="square" rtlCol="0">
            <a:spAutoFit/>
          </a:bodyPr>
          <a:lstStyle/>
          <a:p>
            <a:r>
              <a:rPr lang="es-MX" sz="2800" dirty="0" smtClean="0">
                <a:latin typeface="Times New Roman" panose="02020603050405020304" pitchFamily="18" charset="0"/>
                <a:cs typeface="Times New Roman" panose="02020603050405020304" pitchFamily="18" charset="0"/>
              </a:rPr>
              <a:t>3. Diseño e Implementación </a:t>
            </a:r>
          </a:p>
          <a:p>
            <a:pPr marL="800100" lvl="1" indent="-342900">
              <a:buFont typeface="+mj-lt"/>
              <a:buAutoNum type="arabicPeriod"/>
            </a:pPr>
            <a:r>
              <a:rPr lang="es-MX" sz="2800" dirty="0" smtClean="0">
                <a:latin typeface="Times New Roman" panose="02020603050405020304" pitchFamily="18" charset="0"/>
                <a:cs typeface="Times New Roman" panose="02020603050405020304" pitchFamily="18" charset="0"/>
              </a:rPr>
              <a:t>Requerimientos de la Red</a:t>
            </a:r>
          </a:p>
          <a:p>
            <a:pPr marL="800100" lvl="1" indent="-342900">
              <a:buFont typeface="+mj-lt"/>
              <a:buAutoNum type="arabicPeriod"/>
            </a:pPr>
            <a:r>
              <a:rPr lang="es-MX" sz="2800" dirty="0" smtClean="0">
                <a:latin typeface="Times New Roman" panose="02020603050405020304" pitchFamily="18" charset="0"/>
                <a:cs typeface="Times New Roman" panose="02020603050405020304" pitchFamily="18" charset="0"/>
              </a:rPr>
              <a:t>Estructura de la </a:t>
            </a:r>
            <a:r>
              <a:rPr lang="es-MX" sz="2800" dirty="0" err="1" smtClean="0">
                <a:latin typeface="Times New Roman" panose="02020603050405020304" pitchFamily="18" charset="0"/>
                <a:cs typeface="Times New Roman" panose="02020603050405020304" pitchFamily="18" charset="0"/>
              </a:rPr>
              <a:t>Subtrama</a:t>
            </a:r>
            <a:endParaRPr lang="es-MX" sz="2800" dirty="0" smtClean="0">
              <a:latin typeface="Times New Roman" panose="02020603050405020304" pitchFamily="18" charset="0"/>
              <a:cs typeface="Times New Roman" panose="02020603050405020304" pitchFamily="18" charset="0"/>
            </a:endParaRPr>
          </a:p>
          <a:p>
            <a:pPr marL="800100" lvl="1" indent="-342900">
              <a:buFont typeface="+mj-lt"/>
              <a:buAutoNum type="arabicPeriod"/>
            </a:pPr>
            <a:r>
              <a:rPr lang="es-MX" sz="2800" dirty="0" smtClean="0">
                <a:latin typeface="Times New Roman" panose="02020603050405020304" pitchFamily="18" charset="0"/>
                <a:cs typeface="Times New Roman" panose="02020603050405020304" pitchFamily="18" charset="0"/>
              </a:rPr>
              <a:t>Diseño de la Red </a:t>
            </a:r>
            <a:r>
              <a:rPr lang="es-MX" sz="2800" dirty="0" err="1" smtClean="0">
                <a:latin typeface="Times New Roman" panose="02020603050405020304" pitchFamily="18" charset="0"/>
                <a:cs typeface="Times New Roman" panose="02020603050405020304" pitchFamily="18" charset="0"/>
              </a:rPr>
              <a:t>ZigBee</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Mesh</a:t>
            </a:r>
            <a:r>
              <a:rPr lang="es-MX" sz="2800" dirty="0" smtClean="0">
                <a:latin typeface="Times New Roman" panose="02020603050405020304" pitchFamily="18" charset="0"/>
                <a:cs typeface="Times New Roman" panose="02020603050405020304" pitchFamily="18" charset="0"/>
              </a:rPr>
              <a:t>  </a:t>
            </a:r>
          </a:p>
          <a:p>
            <a:r>
              <a:rPr lang="es-MX" sz="2800" dirty="0" smtClean="0">
                <a:latin typeface="Times New Roman" panose="02020603050405020304" pitchFamily="18" charset="0"/>
                <a:cs typeface="Times New Roman" panose="02020603050405020304" pitchFamily="18" charset="0"/>
              </a:rPr>
              <a:t>4. Pruebas y Resultados</a:t>
            </a:r>
          </a:p>
          <a:p>
            <a:pPr marL="1257300" lvl="2" indent="-342900">
              <a:buFont typeface="+mj-lt"/>
              <a:buAutoNum type="arabicPeriod"/>
            </a:pPr>
            <a:r>
              <a:rPr lang="es-MX" sz="2800" dirty="0" smtClean="0">
                <a:latin typeface="Times New Roman" panose="02020603050405020304" pitchFamily="18" charset="0"/>
                <a:cs typeface="Times New Roman" panose="02020603050405020304" pitchFamily="18" charset="0"/>
              </a:rPr>
              <a:t>Desarrollo de Protocolos de Pruebas</a:t>
            </a:r>
          </a:p>
          <a:p>
            <a:pPr marL="1257300" lvl="2" indent="-342900">
              <a:buFont typeface="+mj-lt"/>
              <a:buAutoNum type="arabicPeriod"/>
            </a:pPr>
            <a:r>
              <a:rPr lang="es-MX" sz="2800" dirty="0" smtClean="0">
                <a:latin typeface="Times New Roman" panose="02020603050405020304" pitchFamily="18" charset="0"/>
                <a:cs typeface="Times New Roman" panose="02020603050405020304" pitchFamily="18" charset="0"/>
              </a:rPr>
              <a:t>Pruebas Piloto</a:t>
            </a:r>
          </a:p>
          <a:p>
            <a:pPr marL="1257300" lvl="2" indent="-342900">
              <a:buFont typeface="+mj-lt"/>
              <a:buAutoNum type="arabicPeriod"/>
            </a:pPr>
            <a:r>
              <a:rPr lang="es-MX" sz="2800" dirty="0" smtClean="0">
                <a:latin typeface="Times New Roman" panose="02020603050405020304" pitchFamily="18" charset="0"/>
                <a:cs typeface="Times New Roman" panose="02020603050405020304" pitchFamily="18" charset="0"/>
              </a:rPr>
              <a:t>Resultados</a:t>
            </a:r>
          </a:p>
          <a:p>
            <a:pPr marL="361950" indent="-361950"/>
            <a:r>
              <a:rPr lang="es-MX" sz="2800" dirty="0" smtClean="0">
                <a:latin typeface="Times New Roman" panose="02020603050405020304" pitchFamily="18" charset="0"/>
                <a:cs typeface="Times New Roman" panose="02020603050405020304" pitchFamily="18" charset="0"/>
              </a:rPr>
              <a:t>5. Conclusiones y      </a:t>
            </a:r>
            <a:r>
              <a:rPr lang="es-MX" sz="2800" dirty="0">
                <a:latin typeface="Times New Roman" panose="02020603050405020304" pitchFamily="18" charset="0"/>
                <a:cs typeface="Times New Roman" panose="02020603050405020304" pitchFamily="18" charset="0"/>
              </a:rPr>
              <a:t> </a:t>
            </a:r>
            <a:r>
              <a:rPr lang="es-MX" sz="2800" dirty="0" smtClean="0">
                <a:latin typeface="Times New Roman" panose="02020603050405020304" pitchFamily="18" charset="0"/>
                <a:cs typeface="Times New Roman" panose="02020603050405020304" pitchFamily="18" charset="0"/>
              </a:rPr>
              <a:t>             	    Recomendaciones </a:t>
            </a:r>
          </a:p>
          <a:p>
            <a:r>
              <a:rPr lang="es-MX" sz="2800" dirty="0" smtClean="0">
                <a:latin typeface="Times New Roman" panose="02020603050405020304" pitchFamily="18" charset="0"/>
                <a:cs typeface="Times New Roman" panose="02020603050405020304" pitchFamily="18" charset="0"/>
              </a:rPr>
              <a:t>6. Trabajos Futuros</a:t>
            </a:r>
          </a:p>
        </p:txBody>
      </p:sp>
    </p:spTree>
    <p:extLst>
      <p:ext uri="{BB962C8B-B14F-4D97-AF65-F5344CB8AC3E}">
        <p14:creationId xmlns:p14="http://schemas.microsoft.com/office/powerpoint/2010/main" val="3258791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Diseño de la Red </a:t>
            </a:r>
            <a:r>
              <a:rPr lang="es-MX" dirty="0" err="1" smtClean="0"/>
              <a:t>ZigBee</a:t>
            </a:r>
            <a:r>
              <a:rPr lang="es-MX" dirty="0" smtClean="0"/>
              <a:t> </a:t>
            </a:r>
            <a:r>
              <a:rPr lang="es-MX" dirty="0" err="1" smtClean="0"/>
              <a:t>Mesh</a:t>
            </a:r>
            <a:r>
              <a:rPr lang="es-MX" dirty="0" smtClean="0"/>
              <a:t> </a:t>
            </a:r>
            <a:endParaRPr lang="es-MX" dirty="0"/>
          </a:p>
        </p:txBody>
      </p:sp>
      <p:pic>
        <p:nvPicPr>
          <p:cNvPr id="4" name="Marcador de contenido 3"/>
          <p:cNvPicPr>
            <a:picLocks noGrp="1" noChangeAspect="1"/>
          </p:cNvPicPr>
          <p:nvPr>
            <p:ph idx="1"/>
          </p:nvPr>
        </p:nvPicPr>
        <p:blipFill>
          <a:blip r:embed="rId2"/>
          <a:stretch>
            <a:fillRect/>
          </a:stretch>
        </p:blipFill>
        <p:spPr>
          <a:xfrm>
            <a:off x="1226580" y="1930400"/>
            <a:ext cx="7498175" cy="3708400"/>
          </a:xfrm>
          <a:prstGeom prst="rect">
            <a:avLst/>
          </a:prstGeom>
        </p:spPr>
      </p:pic>
    </p:spTree>
    <p:extLst>
      <p:ext uri="{BB962C8B-B14F-4D97-AF65-F5344CB8AC3E}">
        <p14:creationId xmlns:p14="http://schemas.microsoft.com/office/powerpoint/2010/main" val="719614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User\Desktop\pruebas\cemento\4\topologia 4.png"/>
          <p:cNvPicPr/>
          <p:nvPr/>
        </p:nvPicPr>
        <p:blipFill>
          <a:blip r:embed="rId2">
            <a:extLst>
              <a:ext uri="{28A0092B-C50C-407E-A947-70E740481C1C}">
                <a14:useLocalDpi xmlns:a14="http://schemas.microsoft.com/office/drawing/2010/main" val="0"/>
              </a:ext>
            </a:extLst>
          </a:blip>
          <a:srcRect/>
          <a:stretch>
            <a:fillRect/>
          </a:stretch>
        </p:blipFill>
        <p:spPr bwMode="auto">
          <a:xfrm>
            <a:off x="2266950" y="0"/>
            <a:ext cx="5282565" cy="3920662"/>
          </a:xfrm>
          <a:prstGeom prst="rect">
            <a:avLst/>
          </a:prstGeom>
          <a:noFill/>
          <a:ln>
            <a:noFill/>
          </a:ln>
        </p:spPr>
      </p:pic>
      <p:pic>
        <p:nvPicPr>
          <p:cNvPr id="3" name="Imagen 2"/>
          <p:cNvPicPr>
            <a:picLocks noChangeAspect="1"/>
          </p:cNvPicPr>
          <p:nvPr/>
        </p:nvPicPr>
        <p:blipFill>
          <a:blip r:embed="rId3"/>
          <a:stretch>
            <a:fillRect/>
          </a:stretch>
        </p:blipFill>
        <p:spPr>
          <a:xfrm>
            <a:off x="2419350" y="4362580"/>
            <a:ext cx="5411546" cy="2495420"/>
          </a:xfrm>
          <a:prstGeom prst="rect">
            <a:avLst/>
          </a:prstGeom>
        </p:spPr>
      </p:pic>
    </p:spTree>
    <p:extLst>
      <p:ext uri="{BB962C8B-B14F-4D97-AF65-F5344CB8AC3E}">
        <p14:creationId xmlns:p14="http://schemas.microsoft.com/office/powerpoint/2010/main" val="986729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Desarrollo de Protocolos de Pruebas</a:t>
            </a:r>
            <a:br>
              <a:rPr lang="es-MX" dirty="0"/>
            </a:br>
            <a:endParaRPr lang="es-MX" dirty="0"/>
          </a:p>
        </p:txBody>
      </p:sp>
      <p:pic>
        <p:nvPicPr>
          <p:cNvPr id="4" name="Marcador de contenido 3"/>
          <p:cNvPicPr>
            <a:picLocks noGrp="1" noChangeAspect="1"/>
          </p:cNvPicPr>
          <p:nvPr>
            <p:ph idx="1"/>
          </p:nvPr>
        </p:nvPicPr>
        <p:blipFill>
          <a:blip r:embed="rId2"/>
          <a:stretch>
            <a:fillRect/>
          </a:stretch>
        </p:blipFill>
        <p:spPr>
          <a:xfrm>
            <a:off x="1184368" y="1270000"/>
            <a:ext cx="7112839" cy="2203924"/>
          </a:xfrm>
          <a:prstGeom prst="rect">
            <a:avLst/>
          </a:prstGeom>
        </p:spPr>
      </p:pic>
      <p:pic>
        <p:nvPicPr>
          <p:cNvPr id="5" name="Imagen 4"/>
          <p:cNvPicPr>
            <a:picLocks noChangeAspect="1"/>
          </p:cNvPicPr>
          <p:nvPr/>
        </p:nvPicPr>
        <p:blipFill>
          <a:blip r:embed="rId3"/>
          <a:stretch>
            <a:fillRect/>
          </a:stretch>
        </p:blipFill>
        <p:spPr>
          <a:xfrm>
            <a:off x="1800135" y="3698897"/>
            <a:ext cx="5881306" cy="3006703"/>
          </a:xfrm>
          <a:prstGeom prst="rect">
            <a:avLst/>
          </a:prstGeom>
        </p:spPr>
      </p:pic>
    </p:spTree>
    <p:extLst>
      <p:ext uri="{BB962C8B-B14F-4D97-AF65-F5344CB8AC3E}">
        <p14:creationId xmlns:p14="http://schemas.microsoft.com/office/powerpoint/2010/main" val="1901049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533401" y="419101"/>
            <a:ext cx="5257799" cy="2076450"/>
          </a:xfrm>
          <a:prstGeom prst="rect">
            <a:avLst/>
          </a:prstGeom>
        </p:spPr>
      </p:pic>
      <p:pic>
        <p:nvPicPr>
          <p:cNvPr id="3" name="Imagen 2"/>
          <p:cNvPicPr/>
          <p:nvPr/>
        </p:nvPicPr>
        <p:blipFill>
          <a:blip r:embed="rId3"/>
          <a:stretch>
            <a:fillRect/>
          </a:stretch>
        </p:blipFill>
        <p:spPr>
          <a:xfrm>
            <a:off x="4610101" y="2950527"/>
            <a:ext cx="5261610" cy="1945323"/>
          </a:xfrm>
          <a:prstGeom prst="rect">
            <a:avLst/>
          </a:prstGeom>
        </p:spPr>
      </p:pic>
      <p:pic>
        <p:nvPicPr>
          <p:cNvPr id="4" name="Imagen 3"/>
          <p:cNvPicPr/>
          <p:nvPr/>
        </p:nvPicPr>
        <p:blipFill>
          <a:blip r:embed="rId4"/>
          <a:stretch>
            <a:fillRect/>
          </a:stretch>
        </p:blipFill>
        <p:spPr>
          <a:xfrm>
            <a:off x="736600" y="3357563"/>
            <a:ext cx="3441700" cy="2553335"/>
          </a:xfrm>
          <a:prstGeom prst="rect">
            <a:avLst/>
          </a:prstGeom>
        </p:spPr>
      </p:pic>
    </p:spTree>
    <p:extLst>
      <p:ext uri="{BB962C8B-B14F-4D97-AF65-F5344CB8AC3E}">
        <p14:creationId xmlns:p14="http://schemas.microsoft.com/office/powerpoint/2010/main" val="3376300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549" y="292100"/>
            <a:ext cx="3863975" cy="2851151"/>
          </a:xfrm>
          <a:prstGeom prst="rect">
            <a:avLst/>
          </a:prstGeom>
          <a:noFill/>
        </p:spPr>
      </p:pic>
      <p:pic>
        <p:nvPicPr>
          <p:cNvPr id="3" name="Imagen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49" y="292101"/>
            <a:ext cx="3434715" cy="2851150"/>
          </a:xfrm>
          <a:prstGeom prst="rect">
            <a:avLst/>
          </a:prstGeom>
          <a:noFill/>
        </p:spPr>
      </p:pic>
      <p:pic>
        <p:nvPicPr>
          <p:cNvPr id="4" name="Imagen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6849" y="3357563"/>
            <a:ext cx="3168015" cy="3053715"/>
          </a:xfrm>
          <a:prstGeom prst="rect">
            <a:avLst/>
          </a:prstGeom>
          <a:noFill/>
        </p:spPr>
      </p:pic>
      <p:pic>
        <p:nvPicPr>
          <p:cNvPr id="5" name="Imagen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357563"/>
            <a:ext cx="1919288" cy="3210243"/>
          </a:xfrm>
          <a:prstGeom prst="rect">
            <a:avLst/>
          </a:prstGeom>
          <a:noFill/>
        </p:spPr>
      </p:pic>
    </p:spTree>
    <p:extLst>
      <p:ext uri="{BB962C8B-B14F-4D97-AF65-F5344CB8AC3E}">
        <p14:creationId xmlns:p14="http://schemas.microsoft.com/office/powerpoint/2010/main" val="3723076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Pruebas Piloto</a:t>
            </a:r>
            <a:endParaRPr lang="es-MX" dirty="0"/>
          </a:p>
        </p:txBody>
      </p:sp>
      <p:pic>
        <p:nvPicPr>
          <p:cNvPr id="4" name="Marcador de contenido 3"/>
          <p:cNvPicPr>
            <a:picLocks noGrp="1" noChangeAspect="1"/>
          </p:cNvPicPr>
          <p:nvPr>
            <p:ph idx="1"/>
          </p:nvPr>
        </p:nvPicPr>
        <p:blipFill>
          <a:blip r:embed="rId3"/>
          <a:stretch>
            <a:fillRect/>
          </a:stretch>
        </p:blipFill>
        <p:spPr>
          <a:xfrm>
            <a:off x="543812" y="1371601"/>
            <a:ext cx="7659496" cy="4670424"/>
          </a:xfrm>
          <a:prstGeom prst="rect">
            <a:avLst/>
          </a:prstGeom>
        </p:spPr>
      </p:pic>
      <p:pic>
        <p:nvPicPr>
          <p:cNvPr id="5" name="Imagen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3302" y="82552"/>
            <a:ext cx="1790700" cy="1289049"/>
          </a:xfrm>
          <a:prstGeom prst="rect">
            <a:avLst/>
          </a:prstGeom>
          <a:noFill/>
        </p:spPr>
      </p:pic>
    </p:spTree>
    <p:extLst>
      <p:ext uri="{BB962C8B-B14F-4D97-AF65-F5344CB8AC3E}">
        <p14:creationId xmlns:p14="http://schemas.microsoft.com/office/powerpoint/2010/main" val="3871046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42366" y="1447800"/>
            <a:ext cx="8341613" cy="5086349"/>
          </a:xfrm>
          <a:prstGeom prst="rect">
            <a:avLst/>
          </a:prstGeom>
        </p:spPr>
      </p:pic>
      <p:pic>
        <p:nvPicPr>
          <p:cNvPr id="3" name="Imagen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1265" y="158751"/>
            <a:ext cx="1790700" cy="1289049"/>
          </a:xfrm>
          <a:prstGeom prst="rect">
            <a:avLst/>
          </a:prstGeom>
          <a:noFill/>
        </p:spPr>
      </p:pic>
    </p:spTree>
    <p:extLst>
      <p:ext uri="{BB962C8B-B14F-4D97-AF65-F5344CB8AC3E}">
        <p14:creationId xmlns:p14="http://schemas.microsoft.com/office/powerpoint/2010/main" val="3286778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a:extLst>
              <a:ext uri="{28A0092B-C50C-407E-A947-70E740481C1C}">
                <a14:useLocalDpi xmlns:a14="http://schemas.microsoft.com/office/drawing/2010/main" val="0"/>
              </a:ext>
            </a:extLst>
          </a:blip>
          <a:srcRect/>
          <a:stretch>
            <a:fillRect/>
          </a:stretch>
        </p:blipFill>
        <p:spPr bwMode="auto">
          <a:xfrm>
            <a:off x="423862" y="1563687"/>
            <a:ext cx="8091488" cy="5122863"/>
          </a:xfrm>
          <a:prstGeom prst="rect">
            <a:avLst/>
          </a:prstGeom>
          <a:noFill/>
        </p:spPr>
      </p:pic>
      <p:pic>
        <p:nvPicPr>
          <p:cNvPr id="3" name="Imagen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350" y="153034"/>
            <a:ext cx="1872614" cy="1751965"/>
          </a:xfrm>
          <a:prstGeom prst="rect">
            <a:avLst/>
          </a:prstGeom>
          <a:noFill/>
        </p:spPr>
      </p:pic>
    </p:spTree>
    <p:extLst>
      <p:ext uri="{BB962C8B-B14F-4D97-AF65-F5344CB8AC3E}">
        <p14:creationId xmlns:p14="http://schemas.microsoft.com/office/powerpoint/2010/main" val="191188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17" y="1663700"/>
            <a:ext cx="7962583" cy="4870450"/>
          </a:xfrm>
          <a:prstGeom prst="rect">
            <a:avLst/>
          </a:prstGeom>
          <a:noFill/>
        </p:spPr>
      </p:pic>
      <p:pic>
        <p:nvPicPr>
          <p:cNvPr id="3" name="Imagen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6150" y="209551"/>
            <a:ext cx="2025014" cy="1752599"/>
          </a:xfrm>
          <a:prstGeom prst="rect">
            <a:avLst/>
          </a:prstGeom>
          <a:noFill/>
        </p:spPr>
      </p:pic>
    </p:spTree>
    <p:extLst>
      <p:ext uri="{BB962C8B-B14F-4D97-AF65-F5344CB8AC3E}">
        <p14:creationId xmlns:p14="http://schemas.microsoft.com/office/powerpoint/2010/main" val="1293861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a:extLst>
              <a:ext uri="{28A0092B-C50C-407E-A947-70E740481C1C}">
                <a14:useLocalDpi xmlns:a14="http://schemas.microsoft.com/office/drawing/2010/main" val="0"/>
              </a:ext>
            </a:extLst>
          </a:blip>
          <a:srcRect/>
          <a:stretch>
            <a:fillRect/>
          </a:stretch>
        </p:blipFill>
        <p:spPr bwMode="auto">
          <a:xfrm>
            <a:off x="428307" y="1677988"/>
            <a:ext cx="8249285" cy="5026025"/>
          </a:xfrm>
          <a:prstGeom prst="rect">
            <a:avLst/>
          </a:prstGeom>
          <a:noFill/>
        </p:spPr>
      </p:pic>
      <p:pic>
        <p:nvPicPr>
          <p:cNvPr id="3" name="Imagen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8550" y="153034"/>
            <a:ext cx="1872614" cy="1751965"/>
          </a:xfrm>
          <a:prstGeom prst="rect">
            <a:avLst/>
          </a:prstGeom>
          <a:noFill/>
        </p:spPr>
      </p:pic>
    </p:spTree>
    <p:extLst>
      <p:ext uri="{BB962C8B-B14F-4D97-AF65-F5344CB8AC3E}">
        <p14:creationId xmlns:p14="http://schemas.microsoft.com/office/powerpoint/2010/main" val="2456707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Antecedentes </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6265142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393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a:extLst>
              <a:ext uri="{28A0092B-C50C-407E-A947-70E740481C1C}">
                <a14:useLocalDpi xmlns:a14="http://schemas.microsoft.com/office/drawing/2010/main" val="0"/>
              </a:ext>
            </a:extLst>
          </a:blip>
          <a:srcRect/>
          <a:stretch>
            <a:fillRect/>
          </a:stretch>
        </p:blipFill>
        <p:spPr bwMode="auto">
          <a:xfrm>
            <a:off x="428307" y="1714500"/>
            <a:ext cx="7953693" cy="4938713"/>
          </a:xfrm>
          <a:prstGeom prst="rect">
            <a:avLst/>
          </a:prstGeom>
          <a:noFill/>
        </p:spPr>
      </p:pic>
      <p:pic>
        <p:nvPicPr>
          <p:cNvPr id="3" name="Imagen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9493" y="209551"/>
            <a:ext cx="2025014" cy="1752599"/>
          </a:xfrm>
          <a:prstGeom prst="rect">
            <a:avLst/>
          </a:prstGeom>
          <a:noFill/>
        </p:spPr>
      </p:pic>
    </p:spTree>
    <p:extLst>
      <p:ext uri="{BB962C8B-B14F-4D97-AF65-F5344CB8AC3E}">
        <p14:creationId xmlns:p14="http://schemas.microsoft.com/office/powerpoint/2010/main" val="2495790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a:extLst>
              <a:ext uri="{28A0092B-C50C-407E-A947-70E740481C1C}">
                <a14:useLocalDpi xmlns:a14="http://schemas.microsoft.com/office/drawing/2010/main" val="0"/>
              </a:ext>
            </a:extLst>
          </a:blip>
          <a:srcRect/>
          <a:stretch>
            <a:fillRect/>
          </a:stretch>
        </p:blipFill>
        <p:spPr bwMode="auto">
          <a:xfrm>
            <a:off x="290512" y="1695450"/>
            <a:ext cx="8167688" cy="4953000"/>
          </a:xfrm>
          <a:prstGeom prst="rect">
            <a:avLst/>
          </a:prstGeom>
          <a:noFill/>
        </p:spPr>
      </p:pic>
      <p:pic>
        <p:nvPicPr>
          <p:cNvPr id="3" name="Imagen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402431"/>
            <a:ext cx="1385888" cy="2586037"/>
          </a:xfrm>
          <a:prstGeom prst="rect">
            <a:avLst/>
          </a:prstGeom>
          <a:noFill/>
        </p:spPr>
      </p:pic>
    </p:spTree>
    <p:extLst>
      <p:ext uri="{BB962C8B-B14F-4D97-AF65-F5344CB8AC3E}">
        <p14:creationId xmlns:p14="http://schemas.microsoft.com/office/powerpoint/2010/main" val="2698764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7" y="1612900"/>
            <a:ext cx="7993063" cy="5016500"/>
          </a:xfrm>
          <a:prstGeom prst="rect">
            <a:avLst/>
          </a:prstGeom>
          <a:noFill/>
        </p:spPr>
      </p:pic>
      <p:pic>
        <p:nvPicPr>
          <p:cNvPr id="3" name="Imagen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2950" y="1145381"/>
            <a:ext cx="1385888" cy="2586037"/>
          </a:xfrm>
          <a:prstGeom prst="rect">
            <a:avLst/>
          </a:prstGeom>
          <a:noFill/>
        </p:spPr>
      </p:pic>
    </p:spTree>
    <p:extLst>
      <p:ext uri="{BB962C8B-B14F-4D97-AF65-F5344CB8AC3E}">
        <p14:creationId xmlns:p14="http://schemas.microsoft.com/office/powerpoint/2010/main" val="4002309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347775" y="1790001"/>
            <a:ext cx="6841279" cy="4325049"/>
          </a:xfrm>
          <a:prstGeom prst="rect">
            <a:avLst/>
          </a:prstGeom>
        </p:spPr>
      </p:pic>
      <p:pic>
        <p:nvPicPr>
          <p:cNvPr id="4" name="Imagen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6130" y="158752"/>
            <a:ext cx="1790700" cy="1289049"/>
          </a:xfrm>
          <a:prstGeom prst="rect">
            <a:avLst/>
          </a:prstGeom>
          <a:noFill/>
        </p:spPr>
      </p:pic>
    </p:spTree>
    <p:extLst>
      <p:ext uri="{BB962C8B-B14F-4D97-AF65-F5344CB8AC3E}">
        <p14:creationId xmlns:p14="http://schemas.microsoft.com/office/powerpoint/2010/main" val="2995527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Conclusiones y Recomendaciones </a:t>
            </a:r>
            <a:endParaRPr lang="es-MX" dirty="0"/>
          </a:p>
        </p:txBody>
      </p:sp>
      <p:sp>
        <p:nvSpPr>
          <p:cNvPr id="3" name="Marcador de contenido 2"/>
          <p:cNvSpPr>
            <a:spLocks noGrp="1"/>
          </p:cNvSpPr>
          <p:nvPr>
            <p:ph idx="1"/>
          </p:nvPr>
        </p:nvSpPr>
        <p:spPr>
          <a:xfrm>
            <a:off x="677334" y="1442721"/>
            <a:ext cx="8596668" cy="4598642"/>
          </a:xfrm>
        </p:spPr>
        <p:txBody>
          <a:bodyPr>
            <a:normAutofit fontScale="85000" lnSpcReduction="20000"/>
          </a:bodyPr>
          <a:lstStyle/>
          <a:p>
            <a:pPr lvl="0"/>
            <a:r>
              <a:rPr lang="es-MX" dirty="0"/>
              <a:t>En los escenarios de prueba diseñados para medir el alcance máximo entre el nodo coordinador y un nodo </a:t>
            </a:r>
            <a:r>
              <a:rPr lang="es-MX" dirty="0" err="1"/>
              <a:t>router</a:t>
            </a:r>
            <a:r>
              <a:rPr lang="es-MX" dirty="0"/>
              <a:t>, se pudo determinar que este valor no supera los 30 metros, este tipo de esquema afecta el rendimiento de los servicios que puede ofrecer el DRON en una área de cobertura comparado con una red </a:t>
            </a:r>
            <a:r>
              <a:rPr lang="es-MX" dirty="0" err="1"/>
              <a:t>mesh</a:t>
            </a:r>
            <a:r>
              <a:rPr lang="es-MX" dirty="0"/>
              <a:t>, debido a que el parámetro de calidad (LQI) se ve afectado en el valor nominal; siendo menor que el mínimo prestablecido (195 LQI) para una conexión.</a:t>
            </a:r>
          </a:p>
          <a:p>
            <a:pPr lvl="0"/>
            <a:r>
              <a:rPr lang="es-MX" dirty="0"/>
              <a:t>Al implementar la red en arquitectura </a:t>
            </a:r>
            <a:r>
              <a:rPr lang="es-MX" dirty="0" err="1"/>
              <a:t>mesh</a:t>
            </a:r>
            <a:r>
              <a:rPr lang="es-MX" dirty="0"/>
              <a:t> en configuración lineal, se puede extender la longitud de cobertura a 90 metros, sin perder los parámetros de calidad (LQI) mínimos eliminando así el efecto de la ley de cuadrado inverso. </a:t>
            </a:r>
          </a:p>
          <a:p>
            <a:pPr lvl="0"/>
            <a:r>
              <a:rPr lang="es-MX" dirty="0"/>
              <a:t>La conexión en tiempo real se comprueba: mediante el uso del software </a:t>
            </a:r>
            <a:r>
              <a:rPr lang="es-MX" dirty="0" err="1"/>
              <a:t>LibrePilot</a:t>
            </a:r>
            <a:r>
              <a:rPr lang="es-MX" dirty="0"/>
              <a:t>, que permite la visualización en tiempo real al igual que el monitoreo de las señales entre el control del DRON y la tarjeta CC3D encargada del manejo de los motores del DRON; y, por medio de los terminales seriales conectados a las tarjetas </a:t>
            </a:r>
            <a:r>
              <a:rPr lang="es-MX" dirty="0" err="1"/>
              <a:t>Arduino</a:t>
            </a:r>
            <a:r>
              <a:rPr lang="es-MX" dirty="0"/>
              <a:t>, realizando una comprobación de la </a:t>
            </a:r>
            <a:r>
              <a:rPr lang="es-MX" dirty="0" err="1"/>
              <a:t>subtrama</a:t>
            </a:r>
            <a:r>
              <a:rPr lang="es-MX" dirty="0"/>
              <a:t>, estructurada: por un carácter de inicio “l”, un canal de dato “</a:t>
            </a:r>
            <a:r>
              <a:rPr lang="es-MX" dirty="0" err="1"/>
              <a:t>chx</a:t>
            </a:r>
            <a:r>
              <a:rPr lang="es-MX" dirty="0"/>
              <a:t>” para cada uno de los cuatro canales y separadores entre ellos “i” y un  carácter de fin de </a:t>
            </a:r>
            <a:r>
              <a:rPr lang="es-MX" dirty="0" err="1"/>
              <a:t>subtrama</a:t>
            </a:r>
            <a:r>
              <a:rPr lang="es-MX" dirty="0"/>
              <a:t> “p”; diseñada para la verificación de la conexión en el receptor. </a:t>
            </a:r>
          </a:p>
          <a:p>
            <a:pPr lvl="0"/>
            <a:r>
              <a:rPr lang="es-MX" dirty="0"/>
              <a:t>Debido a las limitaciones en procesamiento de la tarjeta </a:t>
            </a:r>
            <a:r>
              <a:rPr lang="es-MX" dirty="0" err="1"/>
              <a:t>Arduino</a:t>
            </a:r>
            <a:r>
              <a:rPr lang="es-MX" dirty="0"/>
              <a:t> Uno, no se puede formar la trama API y realizar el muestreo de la señal enviada por el control del DRON; para solucionarlo, se realiza únicamente el muestreo de la señal del control convirtiéndola a tipo “</a:t>
            </a:r>
            <a:r>
              <a:rPr lang="es-MX" dirty="0" err="1"/>
              <a:t>string</a:t>
            </a:r>
            <a:r>
              <a:rPr lang="es-MX" dirty="0"/>
              <a:t>” formando la </a:t>
            </a:r>
            <a:r>
              <a:rPr lang="es-MX" dirty="0" err="1"/>
              <a:t>subtrama</a:t>
            </a:r>
            <a:r>
              <a:rPr lang="es-MX" dirty="0"/>
              <a:t> de comprobación del receptor y se configura un nodo en formato comandos AT que realiza la conversión de esta </a:t>
            </a:r>
            <a:r>
              <a:rPr lang="es-MX" dirty="0" err="1"/>
              <a:t>subtrama</a:t>
            </a:r>
            <a:r>
              <a:rPr lang="es-MX" dirty="0"/>
              <a:t> a formato API, aliviando el procesamiento dentro de la tarjeta</a:t>
            </a:r>
            <a:r>
              <a:rPr lang="es-MX" dirty="0" smtClean="0"/>
              <a:t>.</a:t>
            </a:r>
            <a:endParaRPr lang="es-MX" dirty="0"/>
          </a:p>
        </p:txBody>
      </p:sp>
    </p:spTree>
    <p:extLst>
      <p:ext uri="{BB962C8B-B14F-4D97-AF65-F5344CB8AC3E}">
        <p14:creationId xmlns:p14="http://schemas.microsoft.com/office/powerpoint/2010/main" val="3218258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87681"/>
            <a:ext cx="8596668" cy="5553682"/>
          </a:xfrm>
        </p:spPr>
        <p:txBody>
          <a:bodyPr>
            <a:normAutofit lnSpcReduction="10000"/>
          </a:bodyPr>
          <a:lstStyle/>
          <a:p>
            <a:pPr lvl="0"/>
            <a:r>
              <a:rPr lang="es-MX" dirty="0"/>
              <a:t>Por efectos climatológicos y geográficos se presenta un decrecimiento en el LQI, esto debido a ráfagas de viento que se registraron en el escenario de pruebas de redundancia de la red en césped, donde los valores fluctuaron entre 255 y 194 LQI, presentando problemas para soportar una conexión en tiempo real a una distancia mayor a 30 metros.</a:t>
            </a:r>
          </a:p>
          <a:p>
            <a:pPr lvl="0"/>
            <a:r>
              <a:rPr lang="es-MX" dirty="0"/>
              <a:t>Cuando se presenta la desconexión de un nodo dentro de la red, los nodos restantes registran falsos positivos en sus muestras, dando intervalos de ficticia conectividad, esto se debe a la búsqueda de la reconexión con el nodo desconectado. </a:t>
            </a:r>
          </a:p>
          <a:p>
            <a:r>
              <a:rPr lang="es-MX" dirty="0"/>
              <a:t>Para integrar al DRON a la red </a:t>
            </a:r>
            <a:r>
              <a:rPr lang="es-MX" dirty="0" err="1"/>
              <a:t>ZigBee</a:t>
            </a:r>
            <a:r>
              <a:rPr lang="es-MX" dirty="0"/>
              <a:t> </a:t>
            </a:r>
            <a:r>
              <a:rPr lang="es-MX" dirty="0" err="1"/>
              <a:t>mesh</a:t>
            </a:r>
            <a:r>
              <a:rPr lang="es-MX" dirty="0"/>
              <a:t> se reemplaza el módulo receptor RX, módulo periférico de la tarjeta CC3D el que permite la conexión al mando de radio frecuencia FS-i6 del DRON; por un módulo </a:t>
            </a:r>
            <a:r>
              <a:rPr lang="es-MX" dirty="0" err="1"/>
              <a:t>ZigBee</a:t>
            </a:r>
            <a:r>
              <a:rPr lang="es-MX" dirty="0"/>
              <a:t> y una tarjeta </a:t>
            </a:r>
            <a:r>
              <a:rPr lang="es-MX" dirty="0" err="1"/>
              <a:t>Arduino</a:t>
            </a:r>
            <a:r>
              <a:rPr lang="es-MX" dirty="0"/>
              <a:t> Uno los cuales procesan los parámetros de conexión de la red diseñada. </a:t>
            </a:r>
            <a:endParaRPr lang="es-MX" dirty="0" smtClean="0"/>
          </a:p>
          <a:p>
            <a:pPr lvl="0"/>
            <a:r>
              <a:rPr lang="es-MX" dirty="0"/>
              <a:t>Para las configuraciones remotas de los nodos y la visualización de la red en tiempo real dentro del programa X-CTU, se debe configurar al menos un nodo en formato API.</a:t>
            </a:r>
          </a:p>
          <a:p>
            <a:pPr lvl="0"/>
            <a:r>
              <a:rPr lang="es-MX" dirty="0"/>
              <a:t>La generación de reportes permite la verificación del tipo de trama API que confirma el receptor. Además se puede extraer la información que contiene la trama API ubicadas desde la posición 15 a la 20.</a:t>
            </a:r>
          </a:p>
          <a:p>
            <a:endParaRPr lang="es-MX" dirty="0"/>
          </a:p>
          <a:p>
            <a:endParaRPr lang="es-MX" dirty="0"/>
          </a:p>
        </p:txBody>
      </p:sp>
    </p:spTree>
    <p:extLst>
      <p:ext uri="{BB962C8B-B14F-4D97-AF65-F5344CB8AC3E}">
        <p14:creationId xmlns:p14="http://schemas.microsoft.com/office/powerpoint/2010/main" val="273902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Trabajos Futuros</a:t>
            </a:r>
          </a:p>
        </p:txBody>
      </p:sp>
      <p:sp>
        <p:nvSpPr>
          <p:cNvPr id="3" name="Marcador de contenido 2"/>
          <p:cNvSpPr>
            <a:spLocks noGrp="1"/>
          </p:cNvSpPr>
          <p:nvPr>
            <p:ph idx="1"/>
          </p:nvPr>
        </p:nvSpPr>
        <p:spPr>
          <a:xfrm>
            <a:off x="677334" y="1930399"/>
            <a:ext cx="8596668" cy="4110963"/>
          </a:xfrm>
        </p:spPr>
        <p:txBody>
          <a:bodyPr/>
          <a:lstStyle/>
          <a:p>
            <a:pPr lvl="0"/>
            <a:r>
              <a:rPr lang="es-MX" dirty="0"/>
              <a:t>Por la limitación en procesamiento de la tarjeta </a:t>
            </a:r>
            <a:r>
              <a:rPr lang="es-MX" dirty="0" err="1"/>
              <a:t>Arduino</a:t>
            </a:r>
            <a:r>
              <a:rPr lang="es-MX" dirty="0"/>
              <a:t> Uno, se propone el uso de la tarjeta con mayor capacidad de procesamiento para evitar </a:t>
            </a:r>
            <a:r>
              <a:rPr lang="es-MX" dirty="0" err="1"/>
              <a:t>delays</a:t>
            </a:r>
            <a:r>
              <a:rPr lang="es-MX" dirty="0"/>
              <a:t> en el tratamiento de las señales dentro de la red. </a:t>
            </a:r>
          </a:p>
          <a:p>
            <a:pPr lvl="0"/>
            <a:r>
              <a:rPr lang="es-MX" dirty="0"/>
              <a:t>Se propone el cambio de escenario geográfico para el desarrollo de las pruebas a terrenos más irregulares como: bosques, suelos arenosos, áreas montañosas para comprobar la variación del parámetro LQI.</a:t>
            </a:r>
          </a:p>
          <a:p>
            <a:r>
              <a:rPr lang="es-MX" dirty="0"/>
              <a:t>Integrar el control de los motores y el procesamiento de las señales generadas por la red en una sola tarjeta, para evitar el uso componentes modulares.</a:t>
            </a:r>
            <a:endParaRPr lang="es-MX" dirty="0"/>
          </a:p>
        </p:txBody>
      </p:sp>
    </p:spTree>
    <p:extLst>
      <p:ext uri="{BB962C8B-B14F-4D97-AF65-F5344CB8AC3E}">
        <p14:creationId xmlns:p14="http://schemas.microsoft.com/office/powerpoint/2010/main" val="2198473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6484" y="2838450"/>
            <a:ext cx="8596668" cy="1320800"/>
          </a:xfrm>
        </p:spPr>
        <p:txBody>
          <a:bodyPr>
            <a:normAutofit/>
          </a:bodyPr>
          <a:lstStyle/>
          <a:p>
            <a:r>
              <a:rPr lang="es-MX" sz="4800" dirty="0" smtClean="0"/>
              <a:t>GRACIAS POR SU ATENCIÓN </a:t>
            </a:r>
            <a:endParaRPr lang="es-MX" sz="4800" dirty="0"/>
          </a:p>
        </p:txBody>
      </p:sp>
    </p:spTree>
    <p:extLst>
      <p:ext uri="{BB962C8B-B14F-4D97-AF65-F5344CB8AC3E}">
        <p14:creationId xmlns:p14="http://schemas.microsoft.com/office/powerpoint/2010/main" val="294543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Justificación</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9890441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35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General</a:t>
            </a:r>
            <a:endParaRPr lang="es-MX" dirty="0"/>
          </a:p>
        </p:txBody>
      </p:sp>
      <p:sp>
        <p:nvSpPr>
          <p:cNvPr id="3" name="Marcador de contenido 2"/>
          <p:cNvSpPr>
            <a:spLocks noGrp="1"/>
          </p:cNvSpPr>
          <p:nvPr>
            <p:ph idx="1"/>
          </p:nvPr>
        </p:nvSpPr>
        <p:spPr/>
        <p:txBody>
          <a:bodyPr/>
          <a:lstStyle/>
          <a:p>
            <a:pPr lvl="0"/>
            <a:r>
              <a:rPr lang="es-MX" sz="3600" dirty="0"/>
              <a:t>Implementar una red </a:t>
            </a:r>
            <a:r>
              <a:rPr lang="es-MX" sz="3600" dirty="0" err="1"/>
              <a:t>ZigBee</a:t>
            </a:r>
            <a:r>
              <a:rPr lang="es-MX" sz="3600" dirty="0"/>
              <a:t> </a:t>
            </a:r>
            <a:r>
              <a:rPr lang="es-MX" sz="3600" dirty="0" err="1"/>
              <a:t>mesh</a:t>
            </a:r>
            <a:r>
              <a:rPr lang="es-MX" sz="3600" dirty="0"/>
              <a:t> basada en el estándar IEEE 802.15.4, para mitigar el efecto de la ley del cuadrado inverso, en la transmisión de señales de radio a un </a:t>
            </a:r>
            <a:r>
              <a:rPr lang="es-MX" sz="3600" dirty="0" smtClean="0"/>
              <a:t>DRON.</a:t>
            </a:r>
            <a:endParaRPr lang="es-MX" sz="3600" dirty="0"/>
          </a:p>
          <a:p>
            <a:endParaRPr lang="es-MX" dirty="0"/>
          </a:p>
        </p:txBody>
      </p:sp>
    </p:spTree>
    <p:extLst>
      <p:ext uri="{BB962C8B-B14F-4D97-AF65-F5344CB8AC3E}">
        <p14:creationId xmlns:p14="http://schemas.microsoft.com/office/powerpoint/2010/main" val="2985063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Objetivos Específicos </a:t>
            </a:r>
            <a:endParaRPr lang="es-MX" dirty="0"/>
          </a:p>
        </p:txBody>
      </p:sp>
      <p:sp>
        <p:nvSpPr>
          <p:cNvPr id="3" name="Marcador de contenido 2"/>
          <p:cNvSpPr>
            <a:spLocks noGrp="1"/>
          </p:cNvSpPr>
          <p:nvPr>
            <p:ph idx="1"/>
          </p:nvPr>
        </p:nvSpPr>
        <p:spPr/>
        <p:txBody>
          <a:bodyPr/>
          <a:lstStyle/>
          <a:p>
            <a:pPr lvl="0"/>
            <a:r>
              <a:rPr lang="es-MX" dirty="0"/>
              <a:t>Identificar las características y especificaciones del protocolo IEEE 802.15.4 en el dispositivo </a:t>
            </a:r>
            <a:r>
              <a:rPr lang="es-MX" dirty="0" err="1"/>
              <a:t>Xbee</a:t>
            </a:r>
            <a:r>
              <a:rPr lang="es-MX" dirty="0"/>
              <a:t> S2 </a:t>
            </a:r>
            <a:r>
              <a:rPr lang="es-MX" dirty="0" err="1"/>
              <a:t>wire</a:t>
            </a:r>
            <a:r>
              <a:rPr lang="es-MX" dirty="0"/>
              <a:t>.</a:t>
            </a:r>
          </a:p>
          <a:p>
            <a:pPr lvl="0"/>
            <a:r>
              <a:rPr lang="es-MX" dirty="0"/>
              <a:t>Configurar los módulos </a:t>
            </a:r>
            <a:r>
              <a:rPr lang="es-MX" dirty="0" err="1"/>
              <a:t>Xbee</a:t>
            </a:r>
            <a:r>
              <a:rPr lang="es-MX" dirty="0"/>
              <a:t> como nodo coordinador, </a:t>
            </a:r>
            <a:r>
              <a:rPr lang="es-MX" dirty="0" err="1"/>
              <a:t>router</a:t>
            </a:r>
            <a:r>
              <a:rPr lang="es-MX" dirty="0"/>
              <a:t> y dispositivo final mediante el software X-CTU.</a:t>
            </a:r>
          </a:p>
          <a:p>
            <a:r>
              <a:rPr lang="es-MX" dirty="0"/>
              <a:t>Diseñar protocolo de pruebas para la verificación de la conexión en tiempo real</a:t>
            </a:r>
            <a:r>
              <a:rPr lang="es-MX" dirty="0" smtClean="0"/>
              <a:t>.</a:t>
            </a:r>
          </a:p>
          <a:p>
            <a:r>
              <a:rPr lang="es-MX" dirty="0"/>
              <a:t>Verificar la conectividad en tiempo real entre el nodo coordinador y dispositivo final mediante el software X-CTU</a:t>
            </a:r>
            <a:r>
              <a:rPr lang="es-MX" dirty="0" smtClean="0"/>
              <a:t>.</a:t>
            </a:r>
          </a:p>
          <a:p>
            <a:pPr lvl="0"/>
            <a:r>
              <a:rPr lang="es-MX" dirty="0"/>
              <a:t>Generar reportes de las tramas que se intercambian entre nodo coordinador y dispositivo final a través de la plataforma </a:t>
            </a:r>
            <a:r>
              <a:rPr lang="es-MX" dirty="0" err="1"/>
              <a:t>Arduino</a:t>
            </a:r>
            <a:r>
              <a:rPr lang="es-MX" dirty="0"/>
              <a:t>.</a:t>
            </a:r>
          </a:p>
          <a:p>
            <a:endParaRPr lang="es-MX" dirty="0"/>
          </a:p>
        </p:txBody>
      </p:sp>
    </p:spTree>
    <p:extLst>
      <p:ext uri="{BB962C8B-B14F-4D97-AF65-F5344CB8AC3E}">
        <p14:creationId xmlns:p14="http://schemas.microsoft.com/office/powerpoint/2010/main" val="1145402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ZigBee</a:t>
            </a:r>
            <a:endParaRPr lang="es-MX" dirty="0"/>
          </a:p>
        </p:txBody>
      </p:sp>
      <p:pic>
        <p:nvPicPr>
          <p:cNvPr id="4" name="Marcador de contenido 3"/>
          <p:cNvPicPr>
            <a:picLocks noGrp="1" noChangeAspect="1"/>
          </p:cNvPicPr>
          <p:nvPr>
            <p:ph idx="1"/>
          </p:nvPr>
        </p:nvPicPr>
        <p:blipFill>
          <a:blip r:embed="rId3"/>
          <a:stretch>
            <a:fillRect/>
          </a:stretch>
        </p:blipFill>
        <p:spPr>
          <a:xfrm>
            <a:off x="1203781" y="1524000"/>
            <a:ext cx="7269659" cy="4966847"/>
          </a:xfrm>
          <a:prstGeom prst="rect">
            <a:avLst/>
          </a:prstGeom>
        </p:spPr>
      </p:pic>
    </p:spTree>
    <p:extLst>
      <p:ext uri="{BB962C8B-B14F-4D97-AF65-F5344CB8AC3E}">
        <p14:creationId xmlns:p14="http://schemas.microsoft.com/office/powerpoint/2010/main" val="3374799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55383" y="252983"/>
            <a:ext cx="8507188" cy="6352033"/>
          </a:xfrm>
          <a:prstGeom prst="rect">
            <a:avLst/>
          </a:prstGeom>
        </p:spPr>
      </p:pic>
    </p:spTree>
    <p:extLst>
      <p:ext uri="{BB962C8B-B14F-4D97-AF65-F5344CB8AC3E}">
        <p14:creationId xmlns:p14="http://schemas.microsoft.com/office/powerpoint/2010/main" val="3460642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Red </a:t>
            </a:r>
            <a:r>
              <a:rPr lang="es-MX" dirty="0" err="1" smtClean="0"/>
              <a:t>ZigBee</a:t>
            </a:r>
            <a:r>
              <a:rPr lang="es-MX" dirty="0" smtClean="0"/>
              <a:t> </a:t>
            </a:r>
            <a:r>
              <a:rPr lang="es-MX" dirty="0" err="1" smtClean="0"/>
              <a:t>Mesh</a:t>
            </a:r>
            <a:endParaRPr lang="es-MX" dirty="0"/>
          </a:p>
        </p:txBody>
      </p:sp>
      <p:pic>
        <p:nvPicPr>
          <p:cNvPr id="4" name="Marcador de contenido 3"/>
          <p:cNvPicPr>
            <a:picLocks noGrp="1"/>
          </p:cNvPicPr>
          <p:nvPr>
            <p:ph idx="1"/>
          </p:nvPr>
        </p:nvPicPr>
        <p:blipFill>
          <a:blip r:embed="rId2"/>
          <a:stretch>
            <a:fillRect/>
          </a:stretch>
        </p:blipFill>
        <p:spPr>
          <a:xfrm>
            <a:off x="1192434" y="1747520"/>
            <a:ext cx="7566468" cy="4927600"/>
          </a:xfrm>
          <a:prstGeom prst="rect">
            <a:avLst/>
          </a:prstGeom>
        </p:spPr>
      </p:pic>
    </p:spTree>
    <p:extLst>
      <p:ext uri="{BB962C8B-B14F-4D97-AF65-F5344CB8AC3E}">
        <p14:creationId xmlns:p14="http://schemas.microsoft.com/office/powerpoint/2010/main" val="2464297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150</TotalTime>
  <Words>1222</Words>
  <Application>Microsoft Office PowerPoint</Application>
  <PresentationFormat>Panorámica</PresentationFormat>
  <Paragraphs>95</Paragraphs>
  <Slides>37</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Arial</vt:lpstr>
      <vt:lpstr>Calibri</vt:lpstr>
      <vt:lpstr>Times New Roman</vt:lpstr>
      <vt:lpstr>Trebuchet MS</vt:lpstr>
      <vt:lpstr>Wingdings 3</vt:lpstr>
      <vt:lpstr>Faceta</vt:lpstr>
      <vt:lpstr>Presentación de PowerPoint</vt:lpstr>
      <vt:lpstr>Presentación de PowerPoint</vt:lpstr>
      <vt:lpstr>Antecedentes </vt:lpstr>
      <vt:lpstr>Justificación</vt:lpstr>
      <vt:lpstr>Objetivo General</vt:lpstr>
      <vt:lpstr>Objetivos Específicos </vt:lpstr>
      <vt:lpstr>ZigBee</vt:lpstr>
      <vt:lpstr>Presentación de PowerPoint</vt:lpstr>
      <vt:lpstr>Red ZigBee Mesh</vt:lpstr>
      <vt:lpstr>Presentación de PowerPoint</vt:lpstr>
      <vt:lpstr>Presentación de PowerPoint</vt:lpstr>
      <vt:lpstr>XBee S2 Wire</vt:lpstr>
      <vt:lpstr>Trama API</vt:lpstr>
      <vt:lpstr>Presentación de PowerPoint</vt:lpstr>
      <vt:lpstr>CC3D</vt:lpstr>
      <vt:lpstr>Presentación de PowerPoint</vt:lpstr>
      <vt:lpstr>Requerimientos de la Red</vt:lpstr>
      <vt:lpstr>Presentación de PowerPoint</vt:lpstr>
      <vt:lpstr>Estructura de la Subtrama</vt:lpstr>
      <vt:lpstr>Diseño de la Red ZigBee Mesh </vt:lpstr>
      <vt:lpstr>Presentación de PowerPoint</vt:lpstr>
      <vt:lpstr>Desarrollo de Protocolos de Pruebas </vt:lpstr>
      <vt:lpstr>Presentación de PowerPoint</vt:lpstr>
      <vt:lpstr>Presentación de PowerPoint</vt:lpstr>
      <vt:lpstr>Pruebas Piloto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 </vt:lpstr>
      <vt:lpstr>Presentación de PowerPoint</vt:lpstr>
      <vt:lpstr>Trabajos Futuros</vt:lpstr>
      <vt:lpstr>GRACIAS POR SU ATENCIÓN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PAZMIÑO</dc:creator>
  <cp:lastModifiedBy>JUAN PAZMIÑO</cp:lastModifiedBy>
  <cp:revision>45</cp:revision>
  <dcterms:created xsi:type="dcterms:W3CDTF">2016-11-01T02:39:30Z</dcterms:created>
  <dcterms:modified xsi:type="dcterms:W3CDTF">2016-11-01T05:09:35Z</dcterms:modified>
</cp:coreProperties>
</file>