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672" r:id="rId1"/>
  </p:sldMasterIdLst>
  <p:notesMasterIdLst>
    <p:notesMasterId r:id="rId87"/>
  </p:notesMasterIdLst>
  <p:sldIdLst>
    <p:sldId id="413" r:id="rId2"/>
    <p:sldId id="257" r:id="rId3"/>
    <p:sldId id="258" r:id="rId4"/>
    <p:sldId id="330" r:id="rId5"/>
    <p:sldId id="328" r:id="rId6"/>
    <p:sldId id="329" r:id="rId7"/>
    <p:sldId id="423" r:id="rId8"/>
    <p:sldId id="424" r:id="rId9"/>
    <p:sldId id="425" r:id="rId10"/>
    <p:sldId id="426" r:id="rId11"/>
    <p:sldId id="427" r:id="rId12"/>
    <p:sldId id="263" r:id="rId13"/>
    <p:sldId id="266" r:id="rId14"/>
    <p:sldId id="268" r:id="rId15"/>
    <p:sldId id="428" r:id="rId16"/>
    <p:sldId id="396" r:id="rId17"/>
    <p:sldId id="429" r:id="rId18"/>
    <p:sldId id="430" r:id="rId19"/>
    <p:sldId id="333" r:id="rId20"/>
    <p:sldId id="431" r:id="rId21"/>
    <p:sldId id="334" r:id="rId22"/>
    <p:sldId id="387" r:id="rId23"/>
    <p:sldId id="462" r:id="rId24"/>
    <p:sldId id="391" r:id="rId25"/>
    <p:sldId id="395" r:id="rId26"/>
    <p:sldId id="432" r:id="rId27"/>
    <p:sldId id="434" r:id="rId28"/>
    <p:sldId id="435" r:id="rId29"/>
    <p:sldId id="436" r:id="rId30"/>
    <p:sldId id="437" r:id="rId31"/>
    <p:sldId id="438" r:id="rId32"/>
    <p:sldId id="439" r:id="rId33"/>
    <p:sldId id="440" r:id="rId34"/>
    <p:sldId id="441" r:id="rId35"/>
    <p:sldId id="442" r:id="rId36"/>
    <p:sldId id="443" r:id="rId37"/>
    <p:sldId id="444" r:id="rId38"/>
    <p:sldId id="392" r:id="rId39"/>
    <p:sldId id="388" r:id="rId40"/>
    <p:sldId id="445" r:id="rId41"/>
    <p:sldId id="446" r:id="rId42"/>
    <p:sldId id="447" r:id="rId43"/>
    <p:sldId id="389" r:id="rId44"/>
    <p:sldId id="448" r:id="rId45"/>
    <p:sldId id="390" r:id="rId46"/>
    <p:sldId id="449" r:id="rId47"/>
    <p:sldId id="450" r:id="rId48"/>
    <p:sldId id="451" r:id="rId49"/>
    <p:sldId id="452" r:id="rId50"/>
    <p:sldId id="453" r:id="rId51"/>
    <p:sldId id="454" r:id="rId52"/>
    <p:sldId id="455" r:id="rId53"/>
    <p:sldId id="456" r:id="rId54"/>
    <p:sldId id="457" r:id="rId55"/>
    <p:sldId id="458" r:id="rId56"/>
    <p:sldId id="459" r:id="rId57"/>
    <p:sldId id="460" r:id="rId58"/>
    <p:sldId id="461" r:id="rId59"/>
    <p:sldId id="463" r:id="rId60"/>
    <p:sldId id="464" r:id="rId61"/>
    <p:sldId id="465" r:id="rId62"/>
    <p:sldId id="466" r:id="rId63"/>
    <p:sldId id="467" r:id="rId64"/>
    <p:sldId id="468" r:id="rId65"/>
    <p:sldId id="469" r:id="rId66"/>
    <p:sldId id="490" r:id="rId67"/>
    <p:sldId id="470" r:id="rId68"/>
    <p:sldId id="471" r:id="rId69"/>
    <p:sldId id="472" r:id="rId70"/>
    <p:sldId id="473" r:id="rId71"/>
    <p:sldId id="474" r:id="rId72"/>
    <p:sldId id="475" r:id="rId73"/>
    <p:sldId id="476" r:id="rId74"/>
    <p:sldId id="477" r:id="rId75"/>
    <p:sldId id="478" r:id="rId76"/>
    <p:sldId id="479" r:id="rId77"/>
    <p:sldId id="480" r:id="rId78"/>
    <p:sldId id="481" r:id="rId79"/>
    <p:sldId id="482" r:id="rId80"/>
    <p:sldId id="483" r:id="rId81"/>
    <p:sldId id="484" r:id="rId82"/>
    <p:sldId id="485" r:id="rId83"/>
    <p:sldId id="486" r:id="rId84"/>
    <p:sldId id="488" r:id="rId85"/>
    <p:sldId id="489" r:id="rId8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shiba-User" initials="T" lastIdx="1" clrIdx="0">
    <p:extLst/>
  </p:cmAuthor>
  <p:cmAuthor id="2" name="Pedro Miguel Garzón" initials="PMG"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92545" autoAdjust="0"/>
  </p:normalViewPr>
  <p:slideViewPr>
    <p:cSldViewPr snapToGrid="0">
      <p:cViewPr>
        <p:scale>
          <a:sx n="60" d="100"/>
          <a:sy n="60" d="100"/>
        </p:scale>
        <p:origin x="-1638" y="-1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ata11.xml.rels><?xml version="1.0" encoding="UTF-8" standalone="yes"?>
<Relationships xmlns="http://schemas.openxmlformats.org/package/2006/relationships"><Relationship Id="rId1" Type="http://schemas.openxmlformats.org/officeDocument/2006/relationships/image" Target="../media/image49.png"/></Relationships>
</file>

<file path=ppt/diagrams/_rels/data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ata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ata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ata16.xml.rels><?xml version="1.0" encoding="UTF-8" standalone="yes"?>
<Relationships xmlns="http://schemas.openxmlformats.org/package/2006/relationships"><Relationship Id="rId1" Type="http://schemas.openxmlformats.org/officeDocument/2006/relationships/image" Target="../media/image96.png"/></Relationships>
</file>

<file path=ppt/diagrams/_rels/data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ata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ata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jpeg"/></Relationships>
</file>

<file path=ppt/diagrams/_rels/data5.xml.rels><?xml version="1.0" encoding="UTF-8" standalone="yes"?>
<Relationships xmlns="http://schemas.openxmlformats.org/package/2006/relationships"><Relationship Id="rId1" Type="http://schemas.openxmlformats.org/officeDocument/2006/relationships/image" Target="../media/image26.png"/></Relationships>
</file>

<file path=ppt/diagrams/_rels/data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ata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96.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DB5CA-DBBC-4CCF-BA08-2B16E8867A75}" type="doc">
      <dgm:prSet loTypeId="urn:microsoft.com/office/officeart/2005/8/layout/hList9" loCatId="list" qsTypeId="urn:microsoft.com/office/officeart/2005/8/quickstyle/simple5" qsCatId="simple" csTypeId="urn:microsoft.com/office/officeart/2005/8/colors/accent1_2" csCatId="accent1" phldr="1"/>
      <dgm:spPr/>
    </dgm:pt>
    <dgm:pt modelId="{E5D0D1E2-489F-460D-A4DA-6B4AE0B4D4F2}">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algn="just"/>
          <a:r>
            <a:rPr lang="es-EC" dirty="0" smtClean="0">
              <a:solidFill>
                <a:schemeClr val="bg1"/>
              </a:solidFill>
            </a:rPr>
            <a:t>Realizar el diseño e implementación de un simulador multisensorial de fenómenos naturales para niños con discapacidades.</a:t>
          </a:r>
          <a:endParaRPr lang="es-EC" dirty="0">
            <a:solidFill>
              <a:schemeClr val="bg1"/>
            </a:solidFill>
          </a:endParaRPr>
        </a:p>
      </dgm:t>
    </dgm:pt>
    <dgm:pt modelId="{08061506-D002-4D49-9125-FB783A11861D}" type="parTrans" cxnId="{9522B347-7C8B-4127-8984-741F9DFEA0A0}">
      <dgm:prSet/>
      <dgm:spPr/>
      <dgm:t>
        <a:bodyPr/>
        <a:lstStyle/>
        <a:p>
          <a:endParaRPr lang="es-EC"/>
        </a:p>
      </dgm:t>
    </dgm:pt>
    <dgm:pt modelId="{242BF059-AD6A-4E54-89DD-2F493CC4AECC}" type="sibTrans" cxnId="{9522B347-7C8B-4127-8984-741F9DFEA0A0}">
      <dgm:prSet/>
      <dgm:spPr/>
      <dgm:t>
        <a:bodyPr/>
        <a:lstStyle/>
        <a:p>
          <a:endParaRPr lang="es-EC"/>
        </a:p>
      </dgm:t>
    </dgm:pt>
    <dgm:pt modelId="{4307C42E-BED7-4238-BDA8-41D4C61BDEA2}">
      <dgm:prSet phldrT="[Texto]" custT="1"/>
      <dgm:spPr>
        <a:blipFill rotWithShape="0">
          <a:blip xmlns:r="http://schemas.openxmlformats.org/officeDocument/2006/relationships" r:embed="rId1"/>
          <a:stretch>
            <a:fillRect/>
          </a:stretch>
        </a:blipFill>
        <a:ln w="38100">
          <a:solidFill>
            <a:schemeClr val="accent1">
              <a:lumMod val="40000"/>
              <a:lumOff val="60000"/>
            </a:schemeClr>
          </a:solidFill>
        </a:ln>
      </dgm:spPr>
      <dgm:t>
        <a:bodyPr/>
        <a:lstStyle/>
        <a:p>
          <a:pPr algn="ctr"/>
          <a:endParaRPr lang="es-EC" sz="2400" dirty="0"/>
        </a:p>
      </dgm:t>
    </dgm:pt>
    <dgm:pt modelId="{A9152BDA-B04C-4A97-92C8-76E378438EE6}" type="sibTrans" cxnId="{33391A9B-CBAE-4D66-A5F2-D4048E071112}">
      <dgm:prSet/>
      <dgm:spPr/>
      <dgm:t>
        <a:bodyPr/>
        <a:lstStyle/>
        <a:p>
          <a:endParaRPr lang="es-EC"/>
        </a:p>
      </dgm:t>
    </dgm:pt>
    <dgm:pt modelId="{36F8F28B-35BC-4FD0-A323-628AE504C3D9}" type="parTrans" cxnId="{33391A9B-CBAE-4D66-A5F2-D4048E071112}">
      <dgm:prSet/>
      <dgm:spPr/>
      <dgm:t>
        <a:bodyPr/>
        <a:lstStyle/>
        <a:p>
          <a:endParaRPr lang="es-EC"/>
        </a:p>
      </dgm:t>
    </dgm:pt>
    <dgm:pt modelId="{7DB18C8F-62BA-4587-A007-90BE204AEFCA}" type="pres">
      <dgm:prSet presAssocID="{B5FDB5CA-DBBC-4CCF-BA08-2B16E8867A75}" presName="list" presStyleCnt="0">
        <dgm:presLayoutVars>
          <dgm:dir/>
          <dgm:animLvl val="lvl"/>
        </dgm:presLayoutVars>
      </dgm:prSet>
      <dgm:spPr/>
    </dgm:pt>
    <dgm:pt modelId="{0C128A63-38BC-4722-ACCC-1A23DACD687C}" type="pres">
      <dgm:prSet presAssocID="{4307C42E-BED7-4238-BDA8-41D4C61BDEA2}" presName="posSpace" presStyleCnt="0"/>
      <dgm:spPr/>
    </dgm:pt>
    <dgm:pt modelId="{4EF90E97-7CF5-4B10-82F1-14E21C1AC920}" type="pres">
      <dgm:prSet presAssocID="{4307C42E-BED7-4238-BDA8-41D4C61BDEA2}" presName="vertFlow" presStyleCnt="0"/>
      <dgm:spPr/>
    </dgm:pt>
    <dgm:pt modelId="{CA05DC15-522B-4A60-994E-BE9F3DD44AF6}" type="pres">
      <dgm:prSet presAssocID="{4307C42E-BED7-4238-BDA8-41D4C61BDEA2}" presName="topSpace" presStyleCnt="0"/>
      <dgm:spPr/>
    </dgm:pt>
    <dgm:pt modelId="{116E7C64-55E0-4551-BBBD-3DDF25A61F58}" type="pres">
      <dgm:prSet presAssocID="{4307C42E-BED7-4238-BDA8-41D4C61BDEA2}" presName="firstComp" presStyleCnt="0"/>
      <dgm:spPr/>
    </dgm:pt>
    <dgm:pt modelId="{DB948440-94FE-4356-B0C4-1F6220E34147}" type="pres">
      <dgm:prSet presAssocID="{4307C42E-BED7-4238-BDA8-41D4C61BDEA2}" presName="firstChild" presStyleLbl="bgAccFollowNode1" presStyleIdx="0" presStyleCnt="1" custScaleX="153770" custLinFactNeighborX="-5206" custLinFactNeighborY="-1409"/>
      <dgm:spPr/>
      <dgm:t>
        <a:bodyPr/>
        <a:lstStyle/>
        <a:p>
          <a:endParaRPr lang="es-EC"/>
        </a:p>
      </dgm:t>
    </dgm:pt>
    <dgm:pt modelId="{DECA46F1-65F9-412B-990A-71C482BC796B}" type="pres">
      <dgm:prSet presAssocID="{4307C42E-BED7-4238-BDA8-41D4C61BDEA2}" presName="firstChildTx" presStyleLbl="bgAccFollowNode1" presStyleIdx="0" presStyleCnt="1">
        <dgm:presLayoutVars>
          <dgm:bulletEnabled val="1"/>
        </dgm:presLayoutVars>
      </dgm:prSet>
      <dgm:spPr/>
      <dgm:t>
        <a:bodyPr/>
        <a:lstStyle/>
        <a:p>
          <a:endParaRPr lang="es-EC"/>
        </a:p>
      </dgm:t>
    </dgm:pt>
    <dgm:pt modelId="{E704E5E2-BC06-4A76-A9B8-2A942887A438}" type="pres">
      <dgm:prSet presAssocID="{4307C42E-BED7-4238-BDA8-41D4C61BDEA2}" presName="negSpace" presStyleCnt="0"/>
      <dgm:spPr/>
    </dgm:pt>
    <dgm:pt modelId="{372C0721-4C52-41A9-B465-81F65C2992EC}" type="pres">
      <dgm:prSet presAssocID="{4307C42E-BED7-4238-BDA8-41D4C61BDEA2}" presName="circle" presStyleLbl="node1" presStyleIdx="0" presStyleCnt="1" custScaleX="120558" custScaleY="114923" custLinFactX="-100000" custLinFactNeighborX="-150455" custLinFactNeighborY="-1207"/>
      <dgm:spPr/>
      <dgm:t>
        <a:bodyPr/>
        <a:lstStyle/>
        <a:p>
          <a:endParaRPr lang="es-EC"/>
        </a:p>
      </dgm:t>
    </dgm:pt>
  </dgm:ptLst>
  <dgm:cxnLst>
    <dgm:cxn modelId="{33391A9B-CBAE-4D66-A5F2-D4048E071112}" srcId="{B5FDB5CA-DBBC-4CCF-BA08-2B16E8867A75}" destId="{4307C42E-BED7-4238-BDA8-41D4C61BDEA2}" srcOrd="0" destOrd="0" parTransId="{36F8F28B-35BC-4FD0-A323-628AE504C3D9}" sibTransId="{A9152BDA-B04C-4A97-92C8-76E378438EE6}"/>
    <dgm:cxn modelId="{9522B347-7C8B-4127-8984-741F9DFEA0A0}" srcId="{4307C42E-BED7-4238-BDA8-41D4C61BDEA2}" destId="{E5D0D1E2-489F-460D-A4DA-6B4AE0B4D4F2}" srcOrd="0" destOrd="0" parTransId="{08061506-D002-4D49-9125-FB783A11861D}" sibTransId="{242BF059-AD6A-4E54-89DD-2F493CC4AECC}"/>
    <dgm:cxn modelId="{DB03F217-81B0-4053-8D3E-D239E4F8A05B}" type="presOf" srcId="{E5D0D1E2-489F-460D-A4DA-6B4AE0B4D4F2}" destId="{DECA46F1-65F9-412B-990A-71C482BC796B}" srcOrd="1" destOrd="0" presId="urn:microsoft.com/office/officeart/2005/8/layout/hList9"/>
    <dgm:cxn modelId="{F146B7E0-0FC1-4A24-A2E2-6021E57BC126}" type="presOf" srcId="{E5D0D1E2-489F-460D-A4DA-6B4AE0B4D4F2}" destId="{DB948440-94FE-4356-B0C4-1F6220E34147}" srcOrd="0" destOrd="0" presId="urn:microsoft.com/office/officeart/2005/8/layout/hList9"/>
    <dgm:cxn modelId="{38AE37C2-7187-4810-A6C6-5D273CA1C816}" type="presOf" srcId="{B5FDB5CA-DBBC-4CCF-BA08-2B16E8867A75}" destId="{7DB18C8F-62BA-4587-A007-90BE204AEFCA}" srcOrd="0" destOrd="0" presId="urn:microsoft.com/office/officeart/2005/8/layout/hList9"/>
    <dgm:cxn modelId="{3B2A7523-D4DB-4147-BC53-A8D770EB53E7}" type="presOf" srcId="{4307C42E-BED7-4238-BDA8-41D4C61BDEA2}" destId="{372C0721-4C52-41A9-B465-81F65C2992EC}" srcOrd="0" destOrd="0" presId="urn:microsoft.com/office/officeart/2005/8/layout/hList9"/>
    <dgm:cxn modelId="{40677A0A-3801-4985-B8F0-47126353807E}" type="presParOf" srcId="{7DB18C8F-62BA-4587-A007-90BE204AEFCA}" destId="{0C128A63-38BC-4722-ACCC-1A23DACD687C}" srcOrd="0" destOrd="0" presId="urn:microsoft.com/office/officeart/2005/8/layout/hList9"/>
    <dgm:cxn modelId="{0142128C-B2A3-4E0D-8BD1-25C9FEE87977}" type="presParOf" srcId="{7DB18C8F-62BA-4587-A007-90BE204AEFCA}" destId="{4EF90E97-7CF5-4B10-82F1-14E21C1AC920}" srcOrd="1" destOrd="0" presId="urn:microsoft.com/office/officeart/2005/8/layout/hList9"/>
    <dgm:cxn modelId="{8CEE02E6-EB0C-40EE-9BEB-A8940EB7C787}" type="presParOf" srcId="{4EF90E97-7CF5-4B10-82F1-14E21C1AC920}" destId="{CA05DC15-522B-4A60-994E-BE9F3DD44AF6}" srcOrd="0" destOrd="0" presId="urn:microsoft.com/office/officeart/2005/8/layout/hList9"/>
    <dgm:cxn modelId="{97EE4729-BE1E-478F-ADF5-F1BD82D015D1}" type="presParOf" srcId="{4EF90E97-7CF5-4B10-82F1-14E21C1AC920}" destId="{116E7C64-55E0-4551-BBBD-3DDF25A61F58}" srcOrd="1" destOrd="0" presId="urn:microsoft.com/office/officeart/2005/8/layout/hList9"/>
    <dgm:cxn modelId="{A5563EC8-C937-4F65-8F97-4D8B5925A54F}" type="presParOf" srcId="{116E7C64-55E0-4551-BBBD-3DDF25A61F58}" destId="{DB948440-94FE-4356-B0C4-1F6220E34147}" srcOrd="0" destOrd="0" presId="urn:microsoft.com/office/officeart/2005/8/layout/hList9"/>
    <dgm:cxn modelId="{7BA68C28-8F7E-45B6-92FF-C2DD9FF750D6}" type="presParOf" srcId="{116E7C64-55E0-4551-BBBD-3DDF25A61F58}" destId="{DECA46F1-65F9-412B-990A-71C482BC796B}" srcOrd="1" destOrd="0" presId="urn:microsoft.com/office/officeart/2005/8/layout/hList9"/>
    <dgm:cxn modelId="{BC641C5C-9209-4D4D-BD87-4EB2C89BCE79}" type="presParOf" srcId="{7DB18C8F-62BA-4587-A007-90BE204AEFCA}" destId="{E704E5E2-BC06-4A76-A9B8-2A942887A438}" srcOrd="2" destOrd="0" presId="urn:microsoft.com/office/officeart/2005/8/layout/hList9"/>
    <dgm:cxn modelId="{AD2EE4EE-4E32-4090-A8A4-0E11F82EB924}" type="presParOf" srcId="{7DB18C8F-62BA-4587-A007-90BE204AEFCA}" destId="{372C0721-4C52-41A9-B465-81F65C2992EC}" srcOrd="3"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pt>
    <dgm:pt modelId="{DE3EBFC9-2824-40E9-BF5C-AC7303D66B5A}">
      <dgm:prSet phldrT="[Texto]" custT="1"/>
      <dgm:spPr>
        <a:solidFill>
          <a:schemeClr val="accent1">
            <a:lumMod val="20000"/>
            <a:lumOff val="80000"/>
          </a:schemeClr>
        </a:solidFill>
      </dgm:spPr>
      <dgm:t>
        <a:bodyPr/>
        <a:lstStyle/>
        <a:p>
          <a:r>
            <a:rPr lang="es-EC" sz="2800" b="0" dirty="0" smtClean="0"/>
            <a:t>Sistema de dispersión de agua </a:t>
          </a:r>
          <a:endParaRPr lang="es-EC" sz="2800" b="0" dirty="0"/>
        </a:p>
      </dgm:t>
    </dgm:pt>
    <dgm:pt modelId="{A56E323F-7F23-4857-AD2B-4C6D4D5059EF}" type="parTrans" cxnId="{5FFF8290-CD3B-4BA8-BB3B-AB495450448F}">
      <dgm:prSet/>
      <dgm:spPr/>
      <dgm:t>
        <a:bodyPr/>
        <a:lstStyle/>
        <a:p>
          <a:endParaRPr lang="es-EC"/>
        </a:p>
      </dgm:t>
    </dgm:pt>
    <dgm:pt modelId="{2E5A1468-DD55-4FDE-9712-E326ED5C293F}" type="sibTrans" cxnId="{5FFF8290-CD3B-4BA8-BB3B-AB495450448F}">
      <dgm:prSet/>
      <dgm:spPr/>
      <dgm:t>
        <a:bodyPr/>
        <a:lstStyle/>
        <a:p>
          <a:endParaRPr lang="es-EC"/>
        </a:p>
      </dgm:t>
    </dgm:pt>
    <dgm:pt modelId="{CF4FAC75-6F4C-4A63-9732-D0CC5C8F622B}">
      <dgm:prSet phldrT="[Texto]" custT="1"/>
      <dgm:spPr>
        <a:solidFill>
          <a:schemeClr val="accent1">
            <a:lumMod val="20000"/>
            <a:lumOff val="80000"/>
          </a:schemeClr>
        </a:solidFill>
      </dgm:spPr>
      <dgm:t>
        <a:bodyPr/>
        <a:lstStyle/>
        <a:p>
          <a:r>
            <a:rPr lang="es-EC" sz="2800" b="0" dirty="0" smtClean="0"/>
            <a:t> Sistema de audio y video</a:t>
          </a:r>
          <a:endParaRPr lang="es-EC" sz="2800" b="0" dirty="0"/>
        </a:p>
      </dgm:t>
    </dgm:pt>
    <dgm:pt modelId="{28DA70D9-1957-400B-9C0B-F363E8C04866}" type="parTrans" cxnId="{034AACBC-B814-47C9-BADC-37A051EF88C7}">
      <dgm:prSet/>
      <dgm:spPr/>
      <dgm:t>
        <a:bodyPr/>
        <a:lstStyle/>
        <a:p>
          <a:endParaRPr lang="es-EC"/>
        </a:p>
      </dgm:t>
    </dgm:pt>
    <dgm:pt modelId="{B3E9903A-534F-45EF-B12A-84FFA0BCD527}" type="sibTrans" cxnId="{034AACBC-B814-47C9-BADC-37A051EF88C7}">
      <dgm:prSet/>
      <dgm:spPr/>
      <dgm:t>
        <a:bodyPr/>
        <a:lstStyle/>
        <a:p>
          <a:endParaRPr lang="es-EC"/>
        </a:p>
      </dgm:t>
    </dgm:pt>
    <dgm:pt modelId="{32AE53B6-03FE-4E9E-A3BF-BE1EBA8C40F3}">
      <dgm:prSet phldrT="[Texto]" custT="1"/>
      <dgm:spPr>
        <a:solidFill>
          <a:schemeClr val="accent1">
            <a:lumMod val="20000"/>
            <a:lumOff val="80000"/>
          </a:schemeClr>
        </a:solidFill>
      </dgm:spPr>
      <dgm:t>
        <a:bodyPr/>
        <a:lstStyle/>
        <a:p>
          <a:r>
            <a:rPr lang="es-EC" sz="2800" b="0" dirty="0" smtClean="0"/>
            <a:t>  Sistema de iluminación</a:t>
          </a:r>
          <a:endParaRPr lang="es-EC" sz="2800" b="0" dirty="0"/>
        </a:p>
      </dgm:t>
    </dgm:pt>
    <dgm:pt modelId="{B8B4927A-E297-4C6A-8117-52C32B9D01C8}" type="parTrans" cxnId="{766A1A64-18C1-47F2-BA5F-7A9E8BEEB32E}">
      <dgm:prSet/>
      <dgm:spPr/>
      <dgm:t>
        <a:bodyPr/>
        <a:lstStyle/>
        <a:p>
          <a:endParaRPr lang="es-EC"/>
        </a:p>
      </dgm:t>
    </dgm:pt>
    <dgm:pt modelId="{854E35FF-CCFB-415C-A0D5-2E7C489EEF64}" type="sibTrans" cxnId="{766A1A64-18C1-47F2-BA5F-7A9E8BEEB32E}">
      <dgm:prSet/>
      <dgm:spPr/>
      <dgm:t>
        <a:bodyPr/>
        <a:lstStyle/>
        <a:p>
          <a:endParaRPr lang="es-EC"/>
        </a:p>
      </dgm:t>
    </dgm:pt>
    <dgm:pt modelId="{2EDF612E-0D38-49D9-AC9D-ABF50CBB9D8B}">
      <dgm:prSet phldrT="[Texto]" custT="1"/>
      <dgm:spPr/>
      <dgm:t>
        <a:bodyPr/>
        <a:lstStyle/>
        <a:p>
          <a:r>
            <a:rPr lang="es-EC" sz="2800" dirty="0" smtClean="0"/>
            <a:t>      Sistema de climatización   </a:t>
          </a:r>
          <a:endParaRPr lang="es-EC" sz="2800" dirty="0"/>
        </a:p>
      </dgm:t>
    </dgm:pt>
    <dgm:pt modelId="{2F7F2341-C15C-4580-9E04-8782251DB250}" type="parTrans" cxnId="{7FF5025D-9CD0-4748-994D-6AD7A60C7FDE}">
      <dgm:prSet/>
      <dgm:spPr/>
      <dgm:t>
        <a:bodyPr/>
        <a:lstStyle/>
        <a:p>
          <a:endParaRPr lang="es-EC"/>
        </a:p>
      </dgm:t>
    </dgm:pt>
    <dgm:pt modelId="{EB75A12E-638F-4379-BD4C-1617CC58B64A}" type="sib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4" custScaleX="256822" custScaleY="269703" custLinFactX="-52404" custLinFactNeighborX="-100000" custLinFactNeighborY="11359"/>
      <dgm:spPr>
        <a:blipFill rotWithShape="1">
          <a:blip xmlns:r="http://schemas.openxmlformats.org/officeDocument/2006/relationships" r:embed="rId1"/>
          <a:stretch>
            <a:fillRect/>
          </a:stretch>
        </a:blipFill>
      </dgm:spPr>
      <dgm:t>
        <a:bodyPr/>
        <a:lstStyle/>
        <a:p>
          <a:endParaRPr lang="es-EC"/>
        </a:p>
      </dgm:t>
    </dgm:pt>
    <dgm:pt modelId="{32E9D8F7-44E9-4C98-9E51-3ABC7329AF30}" type="pres">
      <dgm:prSet presAssocID="{2EDF612E-0D38-49D9-AC9D-ABF50CBB9D8B}" presName="txShp" presStyleLbl="node1" presStyleIdx="0" presStyleCnt="4" custScaleX="127898" custScaleY="234795" custLinFactNeighborX="-502" custLinFactNeighborY="16539">
        <dgm:presLayoutVars>
          <dgm:bulletEnabled val="1"/>
        </dgm:presLayoutVars>
      </dgm:prSet>
      <dgm:spPr/>
      <dgm:t>
        <a:bodyPr/>
        <a:lstStyle/>
        <a:p>
          <a:endParaRPr lang="es-EC"/>
        </a:p>
      </dgm:t>
    </dgm:pt>
    <dgm:pt modelId="{3A08C5A5-753F-4239-856D-B0FF7A601636}" type="pres">
      <dgm:prSet presAssocID="{EB75A12E-638F-4379-BD4C-1617CC58B64A}" presName="spacing" presStyleCnt="0"/>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1" presStyleCnt="4" custScaleX="253439" custScaleY="249088" custLinFactX="-42738" custLinFactNeighborX="-100000" custLinFactNeighborY="-5235"/>
      <dgm:spPr>
        <a:blipFill rotWithShape="1">
          <a:blip xmlns:r="http://schemas.openxmlformats.org/officeDocument/2006/relationships" r:embed="rId2"/>
          <a:stretch>
            <a:fillRect/>
          </a:stretch>
        </a:blipFill>
      </dgm:spPr>
    </dgm:pt>
    <dgm:pt modelId="{D379F40C-C989-4B8C-8384-909CC5F2166F}" type="pres">
      <dgm:prSet presAssocID="{DE3EBFC9-2824-40E9-BF5C-AC7303D66B5A}" presName="txShp" presStyleLbl="node1" presStyleIdx="1" presStyleCnt="4" custScaleX="126685" custScaleY="257978">
        <dgm:presLayoutVars>
          <dgm:bulletEnabled val="1"/>
        </dgm:presLayoutVars>
      </dgm:prSet>
      <dgm:spPr/>
      <dgm:t>
        <a:bodyPr/>
        <a:lstStyle/>
        <a:p>
          <a:endParaRPr lang="es-EC"/>
        </a:p>
      </dgm:t>
    </dgm:pt>
    <dgm:pt modelId="{50009A57-6D09-40E8-8491-45879E62C598}" type="pres">
      <dgm:prSet presAssocID="{2E5A1468-DD55-4FDE-9712-E326ED5C293F}" presName="spacing" presStyleCnt="0"/>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2" presStyleCnt="4" custScaleX="220197" custScaleY="220170" custLinFactX="-19259" custLinFactNeighborX="-100000"/>
      <dgm:spPr>
        <a:blipFill rotWithShape="1">
          <a:blip xmlns:r="http://schemas.openxmlformats.org/officeDocument/2006/relationships" r:embed="rId3"/>
          <a:stretch>
            <a:fillRect/>
          </a:stretch>
        </a:blipFill>
      </dgm:spPr>
    </dgm:pt>
    <dgm:pt modelId="{E1611ACD-C39F-46B6-8055-333D3DF00A38}" type="pres">
      <dgm:prSet presAssocID="{CF4FAC75-6F4C-4A63-9732-D0CC5C8F622B}" presName="txShp" presStyleLbl="node1" presStyleIdx="2" presStyleCnt="4" custScaleX="128794" custScaleY="229950" custLinFactNeighborX="-699" custLinFactNeighborY="222">
        <dgm:presLayoutVars>
          <dgm:bulletEnabled val="1"/>
        </dgm:presLayoutVars>
      </dgm:prSet>
      <dgm:spPr/>
      <dgm:t>
        <a:bodyPr/>
        <a:lstStyle/>
        <a:p>
          <a:endParaRPr lang="es-EC"/>
        </a:p>
      </dgm:t>
    </dgm:pt>
    <dgm:pt modelId="{B883DF1A-F258-43B1-BB98-4D4E9F2DC88F}" type="pres">
      <dgm:prSet presAssocID="{B3E9903A-534F-45EF-B12A-84FFA0BCD527}" presName="spacing" presStyleCnt="0"/>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3" presStyleCnt="4" custScaleX="228366" custScaleY="226204" custLinFactX="-19259" custLinFactNeighborX="-100000"/>
      <dgm:spPr>
        <a:blipFill rotWithShape="1">
          <a:blip xmlns:r="http://schemas.openxmlformats.org/officeDocument/2006/relationships" r:embed="rId4"/>
          <a:stretch>
            <a:fillRect/>
          </a:stretch>
        </a:blipFill>
      </dgm:spPr>
    </dgm:pt>
    <dgm:pt modelId="{CF4F75F1-F589-431F-B395-D638C71E9D5E}" type="pres">
      <dgm:prSet presAssocID="{32AE53B6-03FE-4E9E-A3BF-BE1EBA8C40F3}" presName="txShp" presStyleLbl="node1" presStyleIdx="3" presStyleCnt="4" custScaleX="127388" custScaleY="235157">
        <dgm:presLayoutVars>
          <dgm:bulletEnabled val="1"/>
        </dgm:presLayoutVars>
      </dgm:prSet>
      <dgm:spPr/>
      <dgm:t>
        <a:bodyPr/>
        <a:lstStyle/>
        <a:p>
          <a:endParaRPr lang="es-EC"/>
        </a:p>
      </dgm:t>
    </dgm:pt>
  </dgm:ptLst>
  <dgm:cxnLst>
    <dgm:cxn modelId="{766A1A64-18C1-47F2-BA5F-7A9E8BEEB32E}" srcId="{E702EF01-AED8-464B-AD15-987AEE72A005}" destId="{32AE53B6-03FE-4E9E-A3BF-BE1EBA8C40F3}" srcOrd="3" destOrd="0" parTransId="{B8B4927A-E297-4C6A-8117-52C32B9D01C8}" sibTransId="{854E35FF-CCFB-415C-A0D5-2E7C489EEF64}"/>
    <dgm:cxn modelId="{7FF5025D-9CD0-4748-994D-6AD7A60C7FDE}" srcId="{E702EF01-AED8-464B-AD15-987AEE72A005}" destId="{2EDF612E-0D38-49D9-AC9D-ABF50CBB9D8B}" srcOrd="0" destOrd="0" parTransId="{2F7F2341-C15C-4580-9E04-8782251DB250}" sibTransId="{EB75A12E-638F-4379-BD4C-1617CC58B64A}"/>
    <dgm:cxn modelId="{0B48D112-9DD9-470D-8F0E-8C1167CA0E07}" type="presOf" srcId="{E702EF01-AED8-464B-AD15-987AEE72A005}" destId="{AF4263F1-C48B-41F3-827F-4C9A910DD921}" srcOrd="0" destOrd="0" presId="urn:microsoft.com/office/officeart/2005/8/layout/vList3"/>
    <dgm:cxn modelId="{5FFF8290-CD3B-4BA8-BB3B-AB495450448F}" srcId="{E702EF01-AED8-464B-AD15-987AEE72A005}" destId="{DE3EBFC9-2824-40E9-BF5C-AC7303D66B5A}" srcOrd="1" destOrd="0" parTransId="{A56E323F-7F23-4857-AD2B-4C6D4D5059EF}" sibTransId="{2E5A1468-DD55-4FDE-9712-E326ED5C293F}"/>
    <dgm:cxn modelId="{6D4EA406-20DB-4BB7-9A94-5196A994DC09}" type="presOf" srcId="{2EDF612E-0D38-49D9-AC9D-ABF50CBB9D8B}" destId="{32E9D8F7-44E9-4C98-9E51-3ABC7329AF30}" srcOrd="0" destOrd="0" presId="urn:microsoft.com/office/officeart/2005/8/layout/vList3"/>
    <dgm:cxn modelId="{76415366-175E-46CF-96C8-53648348C736}" type="presOf" srcId="{DE3EBFC9-2824-40E9-BF5C-AC7303D66B5A}" destId="{D379F40C-C989-4B8C-8384-909CC5F2166F}" srcOrd="0" destOrd="0" presId="urn:microsoft.com/office/officeart/2005/8/layout/vList3"/>
    <dgm:cxn modelId="{D55C154A-29F7-4389-8A69-314B261382E9}" type="presOf" srcId="{CF4FAC75-6F4C-4A63-9732-D0CC5C8F622B}" destId="{E1611ACD-C39F-46B6-8055-333D3DF00A38}" srcOrd="0" destOrd="0" presId="urn:microsoft.com/office/officeart/2005/8/layout/vList3"/>
    <dgm:cxn modelId="{4173AC04-0F61-4EA9-B6C8-E289D5926887}" type="presOf" srcId="{32AE53B6-03FE-4E9E-A3BF-BE1EBA8C40F3}" destId="{CF4F75F1-F589-431F-B395-D638C71E9D5E}" srcOrd="0" destOrd="0" presId="urn:microsoft.com/office/officeart/2005/8/layout/vList3"/>
    <dgm:cxn modelId="{034AACBC-B814-47C9-BADC-37A051EF88C7}" srcId="{E702EF01-AED8-464B-AD15-987AEE72A005}" destId="{CF4FAC75-6F4C-4A63-9732-D0CC5C8F622B}" srcOrd="2" destOrd="0" parTransId="{28DA70D9-1957-400B-9C0B-F363E8C04866}" sibTransId="{B3E9903A-534F-45EF-B12A-84FFA0BCD527}"/>
    <dgm:cxn modelId="{5B3723CE-A78F-41C0-930A-03609391C873}" type="presParOf" srcId="{AF4263F1-C48B-41F3-827F-4C9A910DD921}" destId="{77936A86-AACD-432D-932F-0298007A8BA9}" srcOrd="0" destOrd="0" presId="urn:microsoft.com/office/officeart/2005/8/layout/vList3"/>
    <dgm:cxn modelId="{B824CEBA-3558-4EC1-9192-C0A354A74416}" type="presParOf" srcId="{77936A86-AACD-432D-932F-0298007A8BA9}" destId="{069D7644-4E1F-4AB2-B13F-F242390B0580}" srcOrd="0" destOrd="0" presId="urn:microsoft.com/office/officeart/2005/8/layout/vList3"/>
    <dgm:cxn modelId="{0939DF00-4F11-4329-8702-9383EE1D9E52}" type="presParOf" srcId="{77936A86-AACD-432D-932F-0298007A8BA9}" destId="{32E9D8F7-44E9-4C98-9E51-3ABC7329AF30}" srcOrd="1" destOrd="0" presId="urn:microsoft.com/office/officeart/2005/8/layout/vList3"/>
    <dgm:cxn modelId="{D44D3E82-1052-4C7C-A0C1-6D1345D7FE3C}" type="presParOf" srcId="{AF4263F1-C48B-41F3-827F-4C9A910DD921}" destId="{3A08C5A5-753F-4239-856D-B0FF7A601636}" srcOrd="1" destOrd="0" presId="urn:microsoft.com/office/officeart/2005/8/layout/vList3"/>
    <dgm:cxn modelId="{716BDF1D-C91B-4B02-80D9-45144298F7E1}" type="presParOf" srcId="{AF4263F1-C48B-41F3-827F-4C9A910DD921}" destId="{FB43C523-F874-4991-9631-8EC883FC8DEC}" srcOrd="2" destOrd="0" presId="urn:microsoft.com/office/officeart/2005/8/layout/vList3"/>
    <dgm:cxn modelId="{A586F057-80E2-4D5C-9055-3B8CE4B310CF}" type="presParOf" srcId="{FB43C523-F874-4991-9631-8EC883FC8DEC}" destId="{BCEE1B67-7B90-443B-809C-B01F57DDA4E9}" srcOrd="0" destOrd="0" presId="urn:microsoft.com/office/officeart/2005/8/layout/vList3"/>
    <dgm:cxn modelId="{839FBFD3-DDDF-4379-A168-DD4B0463D66C}" type="presParOf" srcId="{FB43C523-F874-4991-9631-8EC883FC8DEC}" destId="{D379F40C-C989-4B8C-8384-909CC5F2166F}" srcOrd="1" destOrd="0" presId="urn:microsoft.com/office/officeart/2005/8/layout/vList3"/>
    <dgm:cxn modelId="{2286DAD1-CEC1-43D7-BB96-B1CCE8C0DE72}" type="presParOf" srcId="{AF4263F1-C48B-41F3-827F-4C9A910DD921}" destId="{50009A57-6D09-40E8-8491-45879E62C598}" srcOrd="3" destOrd="0" presId="urn:microsoft.com/office/officeart/2005/8/layout/vList3"/>
    <dgm:cxn modelId="{6F08F828-3842-48BA-B0E5-B27BEBA58B26}" type="presParOf" srcId="{AF4263F1-C48B-41F3-827F-4C9A910DD921}" destId="{96004D4A-3AD0-44F5-900F-930B3EB8478A}" srcOrd="4" destOrd="0" presId="urn:microsoft.com/office/officeart/2005/8/layout/vList3"/>
    <dgm:cxn modelId="{C4E38865-6EF3-4946-8174-17FE221A826C}" type="presParOf" srcId="{96004D4A-3AD0-44F5-900F-930B3EB8478A}" destId="{CD02291E-CFB9-4368-A499-4B46FB9C4859}" srcOrd="0" destOrd="0" presId="urn:microsoft.com/office/officeart/2005/8/layout/vList3"/>
    <dgm:cxn modelId="{DB79363A-E66D-419C-9734-F6B41B5B285F}" type="presParOf" srcId="{96004D4A-3AD0-44F5-900F-930B3EB8478A}" destId="{E1611ACD-C39F-46B6-8055-333D3DF00A38}" srcOrd="1" destOrd="0" presId="urn:microsoft.com/office/officeart/2005/8/layout/vList3"/>
    <dgm:cxn modelId="{FDAAFB02-A715-4A86-BD8D-224772B51906}" type="presParOf" srcId="{AF4263F1-C48B-41F3-827F-4C9A910DD921}" destId="{B883DF1A-F258-43B1-BB98-4D4E9F2DC88F}" srcOrd="5" destOrd="0" presId="urn:microsoft.com/office/officeart/2005/8/layout/vList3"/>
    <dgm:cxn modelId="{CCB51169-B33A-454C-A807-FE6806C8C8FC}" type="presParOf" srcId="{AF4263F1-C48B-41F3-827F-4C9A910DD921}" destId="{83E1DD45-3C0F-4EDB-B5A3-29CB75CFF033}" srcOrd="6" destOrd="0" presId="urn:microsoft.com/office/officeart/2005/8/layout/vList3"/>
    <dgm:cxn modelId="{6D342985-AEF0-4935-B8DA-663B789FB4A0}" type="presParOf" srcId="{83E1DD45-3C0F-4EDB-B5A3-29CB75CFF033}" destId="{C62E3DF6-F9B4-4814-821E-5678E481BE4A}" srcOrd="0" destOrd="0" presId="urn:microsoft.com/office/officeart/2005/8/layout/vList3"/>
    <dgm:cxn modelId="{98FF29AE-524A-4E51-BF6E-CB38F6DACF52}"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8F3F53-5455-4B74-96B8-8535CA66F72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EB3B106E-6C85-4C1E-AA1A-742DCE72614D}">
      <dgm:prSet phldrT="[Texto]" custT="1"/>
      <dgm:spPr/>
      <dgm:t>
        <a:bodyPr/>
        <a:lstStyle/>
        <a:p>
          <a:r>
            <a:rPr lang="es-ES" sz="2100" dirty="0" smtClean="0"/>
            <a:t>Aumento mínimo de temperatura 2ºC</a:t>
          </a:r>
          <a:endParaRPr lang="es-ES" sz="2100" dirty="0"/>
        </a:p>
      </dgm:t>
    </dgm:pt>
    <dgm:pt modelId="{E14BB553-29E2-421E-AF4C-65A8135C2934}" type="parTrans" cxnId="{01D622D5-2A0C-4448-9A91-0EAEA33E3428}">
      <dgm:prSet/>
      <dgm:spPr/>
      <dgm:t>
        <a:bodyPr/>
        <a:lstStyle/>
        <a:p>
          <a:endParaRPr lang="es-ES"/>
        </a:p>
      </dgm:t>
    </dgm:pt>
    <dgm:pt modelId="{E33D1F4B-E89F-4C8A-BC15-D75C9EC83BAB}" type="sibTrans" cxnId="{01D622D5-2A0C-4448-9A91-0EAEA33E3428}">
      <dgm:prSet/>
      <dgm:spPr/>
      <dgm:t>
        <a:bodyPr/>
        <a:lstStyle/>
        <a:p>
          <a:endParaRPr lang="es-ES"/>
        </a:p>
      </dgm:t>
    </dgm:pt>
    <dgm:pt modelId="{18663720-AE9F-479E-B380-9D3CC675D956}">
      <dgm:prSet phldrT="[Texto]"/>
      <dgm:spPr/>
      <dgm:t>
        <a:bodyPr/>
        <a:lstStyle/>
        <a:p>
          <a:r>
            <a:rPr lang="es-ES" dirty="0" smtClean="0"/>
            <a:t>Viscosidad cinemática del aire 1.5 x 10</a:t>
          </a:r>
          <a:r>
            <a:rPr lang="es-ES" baseline="30000" dirty="0" smtClean="0"/>
            <a:t>-5 </a:t>
          </a:r>
          <a:r>
            <a:rPr lang="es-ES" dirty="0" smtClean="0"/>
            <a:t>m</a:t>
          </a:r>
          <a:r>
            <a:rPr lang="es-ES" baseline="30000" dirty="0" smtClean="0"/>
            <a:t>2</a:t>
          </a:r>
          <a:r>
            <a:rPr lang="es-ES" dirty="0" smtClean="0"/>
            <a:t>/s</a:t>
          </a:r>
          <a:endParaRPr lang="es-ES" dirty="0"/>
        </a:p>
      </dgm:t>
    </dgm:pt>
    <dgm:pt modelId="{A86F7CDA-E1B7-4A52-8357-1F46E613DE43}" type="parTrans" cxnId="{645D5B40-BB97-41EE-8FDD-08DC7DFC5DC7}">
      <dgm:prSet/>
      <dgm:spPr/>
      <dgm:t>
        <a:bodyPr/>
        <a:lstStyle/>
        <a:p>
          <a:endParaRPr lang="es-ES"/>
        </a:p>
      </dgm:t>
    </dgm:pt>
    <dgm:pt modelId="{C0A63BD3-BDEA-45BD-9499-97C2A4AECBAF}" type="sibTrans" cxnId="{645D5B40-BB97-41EE-8FDD-08DC7DFC5DC7}">
      <dgm:prSet/>
      <dgm:spPr/>
      <dgm:t>
        <a:bodyPr/>
        <a:lstStyle/>
        <a:p>
          <a:endParaRPr lang="es-ES"/>
        </a:p>
      </dgm:t>
    </dgm:pt>
    <dgm:pt modelId="{3F0C80AE-B28A-48AE-8F0E-B523D7936595}">
      <dgm:prSet phldrT="[Texto]"/>
      <dgm:spPr/>
      <dgm:t>
        <a:bodyPr/>
        <a:lstStyle/>
        <a:p>
          <a:r>
            <a:rPr lang="es-ES" dirty="0" smtClean="0"/>
            <a:t>Viscosidad dinámica del aire 1.5 x 10</a:t>
          </a:r>
          <a:r>
            <a:rPr lang="es-ES" baseline="30000" dirty="0" smtClean="0"/>
            <a:t>-5 </a:t>
          </a:r>
          <a:r>
            <a:rPr lang="es-ES" dirty="0" smtClean="0"/>
            <a:t>kg/ms</a:t>
          </a:r>
          <a:endParaRPr lang="es-ES" dirty="0"/>
        </a:p>
      </dgm:t>
    </dgm:pt>
    <dgm:pt modelId="{C194C87C-02B9-4316-A552-57912D376DCA}" type="parTrans" cxnId="{1C5F3816-FC3A-4402-AC45-73F59DBD8128}">
      <dgm:prSet/>
      <dgm:spPr/>
      <dgm:t>
        <a:bodyPr/>
        <a:lstStyle/>
        <a:p>
          <a:endParaRPr lang="es-ES"/>
        </a:p>
      </dgm:t>
    </dgm:pt>
    <dgm:pt modelId="{0F295393-D9E8-4080-8E22-34C1B3D43F10}" type="sibTrans" cxnId="{1C5F3816-FC3A-4402-AC45-73F59DBD8128}">
      <dgm:prSet/>
      <dgm:spPr/>
      <dgm:t>
        <a:bodyPr/>
        <a:lstStyle/>
        <a:p>
          <a:endParaRPr lang="es-ES"/>
        </a:p>
      </dgm:t>
    </dgm:pt>
    <dgm:pt modelId="{E2D068D8-68C2-4EFB-9786-C363258DB836}">
      <dgm:prSet phldrT="[Texto]"/>
      <dgm:spPr/>
      <dgm:t>
        <a:bodyPr/>
        <a:lstStyle/>
        <a:p>
          <a:r>
            <a:rPr lang="es-ES" dirty="0" smtClean="0"/>
            <a:t>Conductividad térmica del aire 0,026 W/m </a:t>
          </a:r>
          <a:r>
            <a:rPr lang="es-ES" dirty="0" err="1" smtClean="0"/>
            <a:t>ºK</a:t>
          </a:r>
          <a:endParaRPr lang="es-ES" dirty="0"/>
        </a:p>
      </dgm:t>
    </dgm:pt>
    <dgm:pt modelId="{8C88EAAE-E3BC-495C-8178-1FABC6F76AF1}" type="parTrans" cxnId="{72E0F67C-7292-413E-A1F2-B18A8F4D399A}">
      <dgm:prSet/>
      <dgm:spPr/>
      <dgm:t>
        <a:bodyPr/>
        <a:lstStyle/>
        <a:p>
          <a:endParaRPr lang="es-ES"/>
        </a:p>
      </dgm:t>
    </dgm:pt>
    <dgm:pt modelId="{8E304264-3AD0-434D-87BB-FE8598B36A37}" type="sibTrans" cxnId="{72E0F67C-7292-413E-A1F2-B18A8F4D399A}">
      <dgm:prSet/>
      <dgm:spPr/>
      <dgm:t>
        <a:bodyPr/>
        <a:lstStyle/>
        <a:p>
          <a:endParaRPr lang="es-ES"/>
        </a:p>
      </dgm:t>
    </dgm:pt>
    <dgm:pt modelId="{6CF7B714-BF45-4328-AEA8-6109E9253C8D}">
      <dgm:prSet phldrT="[Texto]"/>
      <dgm:spPr/>
      <dgm:t>
        <a:bodyPr/>
        <a:lstStyle/>
        <a:p>
          <a:r>
            <a:rPr lang="es-ES" dirty="0" smtClean="0"/>
            <a:t>Calor específico del aire 1012 J/Kg </a:t>
          </a:r>
          <a:r>
            <a:rPr lang="es-ES" dirty="0" err="1" smtClean="0"/>
            <a:t>ºK</a:t>
          </a:r>
          <a:endParaRPr lang="es-ES" dirty="0"/>
        </a:p>
      </dgm:t>
    </dgm:pt>
    <dgm:pt modelId="{463A38ED-8558-45EB-8283-659F1EB55EAA}" type="parTrans" cxnId="{5281BE6E-C961-4C34-8671-289C29F240AF}">
      <dgm:prSet/>
      <dgm:spPr/>
      <dgm:t>
        <a:bodyPr/>
        <a:lstStyle/>
        <a:p>
          <a:endParaRPr lang="es-ES"/>
        </a:p>
      </dgm:t>
    </dgm:pt>
    <dgm:pt modelId="{F6067485-ADB5-446A-9EE2-D955739C2034}" type="sibTrans" cxnId="{5281BE6E-C961-4C34-8671-289C29F240AF}">
      <dgm:prSet/>
      <dgm:spPr/>
      <dgm:t>
        <a:bodyPr/>
        <a:lstStyle/>
        <a:p>
          <a:endParaRPr lang="es-ES"/>
        </a:p>
      </dgm:t>
    </dgm:pt>
    <dgm:pt modelId="{A6253CB4-07B3-4FDC-BF15-B2B278DBD1FA}">
      <dgm:prSet phldrT="[Texto]"/>
      <dgm:spPr/>
      <dgm:t>
        <a:bodyPr/>
        <a:lstStyle/>
        <a:p>
          <a:r>
            <a:rPr lang="es-ES" dirty="0" smtClean="0"/>
            <a:t>Densidad del aire 1,2Kg/m3</a:t>
          </a:r>
          <a:endParaRPr lang="es-ES" dirty="0"/>
        </a:p>
      </dgm:t>
    </dgm:pt>
    <dgm:pt modelId="{7CEDEA52-E4CB-4B0A-8C5F-BEF133036F03}" type="parTrans" cxnId="{ADC1BB6B-4A48-4365-AE08-BCFC526222FC}">
      <dgm:prSet/>
      <dgm:spPr/>
      <dgm:t>
        <a:bodyPr/>
        <a:lstStyle/>
        <a:p>
          <a:endParaRPr lang="es-ES"/>
        </a:p>
      </dgm:t>
    </dgm:pt>
    <dgm:pt modelId="{755BB7F6-9FE3-4C25-BA24-82DE2A130094}" type="sibTrans" cxnId="{ADC1BB6B-4A48-4365-AE08-BCFC526222FC}">
      <dgm:prSet/>
      <dgm:spPr/>
      <dgm:t>
        <a:bodyPr/>
        <a:lstStyle/>
        <a:p>
          <a:endParaRPr lang="es-ES"/>
        </a:p>
      </dgm:t>
    </dgm:pt>
    <dgm:pt modelId="{16A1F0E6-1860-43BD-88C4-81605FFE6175}" type="pres">
      <dgm:prSet presAssocID="{9E8F3F53-5455-4B74-96B8-8535CA66F729}" presName="linearFlow" presStyleCnt="0">
        <dgm:presLayoutVars>
          <dgm:dir/>
          <dgm:resizeHandles val="exact"/>
        </dgm:presLayoutVars>
      </dgm:prSet>
      <dgm:spPr/>
      <dgm:t>
        <a:bodyPr/>
        <a:lstStyle/>
        <a:p>
          <a:endParaRPr lang="es-ES"/>
        </a:p>
      </dgm:t>
    </dgm:pt>
    <dgm:pt modelId="{FF422DD9-83DF-4214-8C6C-2EA78EEE4E82}" type="pres">
      <dgm:prSet presAssocID="{EB3B106E-6C85-4C1E-AA1A-742DCE72614D}" presName="composite" presStyleCnt="0"/>
      <dgm:spPr/>
    </dgm:pt>
    <dgm:pt modelId="{A166F086-7668-47DC-8A38-138F2C47108B}" type="pres">
      <dgm:prSet presAssocID="{EB3B106E-6C85-4C1E-AA1A-742DCE72614D}" presName="imgShp" presStyleLbl="fgImgPlace1" presStyleIdx="0" presStyleCnt="6" custLinFactNeighborY="30384"/>
      <dgm:spPr>
        <a:blipFill rotWithShape="1">
          <a:blip xmlns:r="http://schemas.openxmlformats.org/officeDocument/2006/relationships" r:embed="rId1"/>
          <a:stretch>
            <a:fillRect/>
          </a:stretch>
        </a:blipFill>
      </dgm:spPr>
    </dgm:pt>
    <dgm:pt modelId="{08EA266F-ABD1-4824-91FE-1DF92F868ED8}" type="pres">
      <dgm:prSet presAssocID="{EB3B106E-6C85-4C1E-AA1A-742DCE72614D}" presName="txShp" presStyleLbl="node1" presStyleIdx="0" presStyleCnt="6" custScaleY="75132" custLinFactNeighborY="30384">
        <dgm:presLayoutVars>
          <dgm:bulletEnabled val="1"/>
        </dgm:presLayoutVars>
      </dgm:prSet>
      <dgm:spPr/>
      <dgm:t>
        <a:bodyPr/>
        <a:lstStyle/>
        <a:p>
          <a:endParaRPr lang="es-ES"/>
        </a:p>
      </dgm:t>
    </dgm:pt>
    <dgm:pt modelId="{E34006D5-7B28-459B-8092-F75A59E757E3}" type="pres">
      <dgm:prSet presAssocID="{E33D1F4B-E89F-4C8A-BC15-D75C9EC83BAB}" presName="spacing" presStyleCnt="0"/>
      <dgm:spPr/>
    </dgm:pt>
    <dgm:pt modelId="{94DB061D-EF55-4EE3-A820-411E5EB4A320}" type="pres">
      <dgm:prSet presAssocID="{18663720-AE9F-479E-B380-9D3CC675D956}" presName="composite" presStyleCnt="0"/>
      <dgm:spPr/>
    </dgm:pt>
    <dgm:pt modelId="{423AB3E5-07DD-41EF-9BB1-431E9B4BD8B1}" type="pres">
      <dgm:prSet presAssocID="{18663720-AE9F-479E-B380-9D3CC675D956}" presName="imgShp" presStyleLbl="fgImgPlace1" presStyleIdx="1" presStyleCnt="6" custLinFactNeighborY="2532"/>
      <dgm:spPr>
        <a:blipFill rotWithShape="1">
          <a:blip xmlns:r="http://schemas.openxmlformats.org/officeDocument/2006/relationships" r:embed="rId1"/>
          <a:stretch>
            <a:fillRect/>
          </a:stretch>
        </a:blipFill>
      </dgm:spPr>
    </dgm:pt>
    <dgm:pt modelId="{4136D4C9-85EB-4973-B72B-29945458E702}" type="pres">
      <dgm:prSet presAssocID="{18663720-AE9F-479E-B380-9D3CC675D956}" presName="txShp" presStyleLbl="node1" presStyleIdx="1" presStyleCnt="6" custScaleY="82645" custLinFactNeighborY="2532">
        <dgm:presLayoutVars>
          <dgm:bulletEnabled val="1"/>
        </dgm:presLayoutVars>
      </dgm:prSet>
      <dgm:spPr/>
      <dgm:t>
        <a:bodyPr/>
        <a:lstStyle/>
        <a:p>
          <a:endParaRPr lang="es-ES"/>
        </a:p>
      </dgm:t>
    </dgm:pt>
    <dgm:pt modelId="{FD5F91C3-1BDE-4932-BD6B-6C6962516D29}" type="pres">
      <dgm:prSet presAssocID="{C0A63BD3-BDEA-45BD-9499-97C2A4AECBAF}" presName="spacing" presStyleCnt="0"/>
      <dgm:spPr/>
    </dgm:pt>
    <dgm:pt modelId="{81925E78-22AE-4478-AF18-9A779C72BF9E}" type="pres">
      <dgm:prSet presAssocID="{3F0C80AE-B28A-48AE-8F0E-B523D7936595}" presName="composite" presStyleCnt="0"/>
      <dgm:spPr/>
    </dgm:pt>
    <dgm:pt modelId="{49E694BB-628F-47CB-96DE-664DE5531E88}" type="pres">
      <dgm:prSet presAssocID="{3F0C80AE-B28A-48AE-8F0E-B523D7936595}" presName="imgShp" presStyleLbl="fgImgPlace1" presStyleIdx="2" presStyleCnt="6" custLinFactNeighborY="-30384"/>
      <dgm:spPr>
        <a:blipFill rotWithShape="1">
          <a:blip xmlns:r="http://schemas.openxmlformats.org/officeDocument/2006/relationships" r:embed="rId1"/>
          <a:stretch>
            <a:fillRect/>
          </a:stretch>
        </a:blipFill>
      </dgm:spPr>
    </dgm:pt>
    <dgm:pt modelId="{FA28D837-3547-49DD-9E40-F2E132629228}" type="pres">
      <dgm:prSet presAssocID="{3F0C80AE-B28A-48AE-8F0E-B523D7936595}" presName="txShp" presStyleLbl="node1" presStyleIdx="2" presStyleCnt="6" custScaleY="82645" custLinFactNeighborY="-27852">
        <dgm:presLayoutVars>
          <dgm:bulletEnabled val="1"/>
        </dgm:presLayoutVars>
      </dgm:prSet>
      <dgm:spPr/>
      <dgm:t>
        <a:bodyPr/>
        <a:lstStyle/>
        <a:p>
          <a:endParaRPr lang="es-ES"/>
        </a:p>
      </dgm:t>
    </dgm:pt>
    <dgm:pt modelId="{4B64C7FE-9650-4EA2-9356-E29096A3CF25}" type="pres">
      <dgm:prSet presAssocID="{0F295393-D9E8-4080-8E22-34C1B3D43F10}" presName="spacing" presStyleCnt="0"/>
      <dgm:spPr/>
    </dgm:pt>
    <dgm:pt modelId="{5B2D3E47-0442-4D95-8159-387BD15743D1}" type="pres">
      <dgm:prSet presAssocID="{E2D068D8-68C2-4EFB-9786-C363258DB836}" presName="composite" presStyleCnt="0"/>
      <dgm:spPr/>
    </dgm:pt>
    <dgm:pt modelId="{CE40E4CE-DB1A-4518-8B7A-A1B7F355DADA}" type="pres">
      <dgm:prSet presAssocID="{E2D068D8-68C2-4EFB-9786-C363258DB836}" presName="imgShp" presStyleLbl="fgImgPlace1" presStyleIdx="3" presStyleCnt="6" custLinFactNeighborY="-60768"/>
      <dgm:spPr>
        <a:blipFill rotWithShape="1">
          <a:blip xmlns:r="http://schemas.openxmlformats.org/officeDocument/2006/relationships" r:embed="rId1"/>
          <a:stretch>
            <a:fillRect/>
          </a:stretch>
        </a:blipFill>
      </dgm:spPr>
    </dgm:pt>
    <dgm:pt modelId="{56383400-34D6-44B4-9E9B-47304854B3E5}" type="pres">
      <dgm:prSet presAssocID="{E2D068D8-68C2-4EFB-9786-C363258DB836}" presName="txShp" presStyleLbl="node1" presStyleIdx="3" presStyleCnt="6" custScaleY="82645" custLinFactNeighborY="-55704">
        <dgm:presLayoutVars>
          <dgm:bulletEnabled val="1"/>
        </dgm:presLayoutVars>
      </dgm:prSet>
      <dgm:spPr/>
      <dgm:t>
        <a:bodyPr/>
        <a:lstStyle/>
        <a:p>
          <a:endParaRPr lang="es-ES"/>
        </a:p>
      </dgm:t>
    </dgm:pt>
    <dgm:pt modelId="{4E4FADA0-3ABB-4259-9294-8FCC70FA78B7}" type="pres">
      <dgm:prSet presAssocID="{8E304264-3AD0-434D-87BB-FE8598B36A37}" presName="spacing" presStyleCnt="0"/>
      <dgm:spPr/>
    </dgm:pt>
    <dgm:pt modelId="{096D8E1D-0A0F-460A-8E03-77209E03A469}" type="pres">
      <dgm:prSet presAssocID="{6CF7B714-BF45-4328-AEA8-6109E9253C8D}" presName="composite" presStyleCnt="0"/>
      <dgm:spPr/>
    </dgm:pt>
    <dgm:pt modelId="{DAC3E13C-FB8B-4844-B8AC-89FC375A6F12}" type="pres">
      <dgm:prSet presAssocID="{6CF7B714-BF45-4328-AEA8-6109E9253C8D}" presName="imgShp" presStyleLbl="fgImgPlace1" presStyleIdx="4" presStyleCnt="6" custLinFactNeighborY="-88620"/>
      <dgm:spPr>
        <a:blipFill rotWithShape="1">
          <a:blip xmlns:r="http://schemas.openxmlformats.org/officeDocument/2006/relationships" r:embed="rId1"/>
          <a:stretch>
            <a:fillRect/>
          </a:stretch>
        </a:blipFill>
      </dgm:spPr>
    </dgm:pt>
    <dgm:pt modelId="{97883AE9-612A-419A-9320-353DFD5228D5}" type="pres">
      <dgm:prSet presAssocID="{6CF7B714-BF45-4328-AEA8-6109E9253C8D}" presName="txShp" presStyleLbl="node1" presStyleIdx="4" presStyleCnt="6" custScaleY="75132" custLinFactNeighborY="-86088">
        <dgm:presLayoutVars>
          <dgm:bulletEnabled val="1"/>
        </dgm:presLayoutVars>
      </dgm:prSet>
      <dgm:spPr/>
      <dgm:t>
        <a:bodyPr/>
        <a:lstStyle/>
        <a:p>
          <a:endParaRPr lang="es-ES"/>
        </a:p>
      </dgm:t>
    </dgm:pt>
    <dgm:pt modelId="{E1C6A3FD-7702-4D96-B807-40EA20BC2C3D}" type="pres">
      <dgm:prSet presAssocID="{F6067485-ADB5-446A-9EE2-D955739C2034}" presName="spacing" presStyleCnt="0"/>
      <dgm:spPr/>
    </dgm:pt>
    <dgm:pt modelId="{88C188E8-3C7B-4267-AC1D-7ADF09520DDB}" type="pres">
      <dgm:prSet presAssocID="{A6253CB4-07B3-4FDC-BF15-B2B278DBD1FA}" presName="composite" presStyleCnt="0"/>
      <dgm:spPr/>
    </dgm:pt>
    <dgm:pt modelId="{0411F30A-973D-4547-8580-B251B954CA36}" type="pres">
      <dgm:prSet presAssocID="{A6253CB4-07B3-4FDC-BF15-B2B278DBD1FA}" presName="imgShp" presStyleLbl="fgImgPlace1" presStyleIdx="5" presStyleCnt="6" custLinFactY="-19004" custLinFactNeighborY="-100000"/>
      <dgm:spPr>
        <a:blipFill rotWithShape="1">
          <a:blip xmlns:r="http://schemas.openxmlformats.org/officeDocument/2006/relationships" r:embed="rId1"/>
          <a:stretch>
            <a:fillRect/>
          </a:stretch>
        </a:blipFill>
      </dgm:spPr>
    </dgm:pt>
    <dgm:pt modelId="{55B1B2CC-0E0A-426E-B367-D65567F507A3}" type="pres">
      <dgm:prSet presAssocID="{A6253CB4-07B3-4FDC-BF15-B2B278DBD1FA}" presName="txShp" presStyleLbl="node1" presStyleIdx="5" presStyleCnt="6" custScaleY="75132" custLinFactY="-19004" custLinFactNeighborY="-100000">
        <dgm:presLayoutVars>
          <dgm:bulletEnabled val="1"/>
        </dgm:presLayoutVars>
      </dgm:prSet>
      <dgm:spPr/>
      <dgm:t>
        <a:bodyPr/>
        <a:lstStyle/>
        <a:p>
          <a:endParaRPr lang="es-ES"/>
        </a:p>
      </dgm:t>
    </dgm:pt>
  </dgm:ptLst>
  <dgm:cxnLst>
    <dgm:cxn modelId="{5281BE6E-C961-4C34-8671-289C29F240AF}" srcId="{9E8F3F53-5455-4B74-96B8-8535CA66F729}" destId="{6CF7B714-BF45-4328-AEA8-6109E9253C8D}" srcOrd="4" destOrd="0" parTransId="{463A38ED-8558-45EB-8283-659F1EB55EAA}" sibTransId="{F6067485-ADB5-446A-9EE2-D955739C2034}"/>
    <dgm:cxn modelId="{09DA2855-18CC-4DB8-BEE1-101BD63BD4EB}" type="presOf" srcId="{3F0C80AE-B28A-48AE-8F0E-B523D7936595}" destId="{FA28D837-3547-49DD-9E40-F2E132629228}" srcOrd="0" destOrd="0" presId="urn:microsoft.com/office/officeart/2005/8/layout/vList3"/>
    <dgm:cxn modelId="{8A6DF2D0-AAF0-41DC-B2FD-762A1BE4EB29}" type="presOf" srcId="{6CF7B714-BF45-4328-AEA8-6109E9253C8D}" destId="{97883AE9-612A-419A-9320-353DFD5228D5}" srcOrd="0" destOrd="0" presId="urn:microsoft.com/office/officeart/2005/8/layout/vList3"/>
    <dgm:cxn modelId="{2B09FC2E-D132-49AE-B4F6-A94890186F0A}" type="presOf" srcId="{18663720-AE9F-479E-B380-9D3CC675D956}" destId="{4136D4C9-85EB-4973-B72B-29945458E702}" srcOrd="0" destOrd="0" presId="urn:microsoft.com/office/officeart/2005/8/layout/vList3"/>
    <dgm:cxn modelId="{645D5B40-BB97-41EE-8FDD-08DC7DFC5DC7}" srcId="{9E8F3F53-5455-4B74-96B8-8535CA66F729}" destId="{18663720-AE9F-479E-B380-9D3CC675D956}" srcOrd="1" destOrd="0" parTransId="{A86F7CDA-E1B7-4A52-8357-1F46E613DE43}" sibTransId="{C0A63BD3-BDEA-45BD-9499-97C2A4AECBAF}"/>
    <dgm:cxn modelId="{01D622D5-2A0C-4448-9A91-0EAEA33E3428}" srcId="{9E8F3F53-5455-4B74-96B8-8535CA66F729}" destId="{EB3B106E-6C85-4C1E-AA1A-742DCE72614D}" srcOrd="0" destOrd="0" parTransId="{E14BB553-29E2-421E-AF4C-65A8135C2934}" sibTransId="{E33D1F4B-E89F-4C8A-BC15-D75C9EC83BAB}"/>
    <dgm:cxn modelId="{D362E9C3-CC75-43FC-9C57-971DDAC21F0E}" type="presOf" srcId="{A6253CB4-07B3-4FDC-BF15-B2B278DBD1FA}" destId="{55B1B2CC-0E0A-426E-B367-D65567F507A3}" srcOrd="0" destOrd="0" presId="urn:microsoft.com/office/officeart/2005/8/layout/vList3"/>
    <dgm:cxn modelId="{ADC1BB6B-4A48-4365-AE08-BCFC526222FC}" srcId="{9E8F3F53-5455-4B74-96B8-8535CA66F729}" destId="{A6253CB4-07B3-4FDC-BF15-B2B278DBD1FA}" srcOrd="5" destOrd="0" parTransId="{7CEDEA52-E4CB-4B0A-8C5F-BEF133036F03}" sibTransId="{755BB7F6-9FE3-4C25-BA24-82DE2A130094}"/>
    <dgm:cxn modelId="{085E62FD-057A-4DDF-9202-20BCDCE5C570}" type="presOf" srcId="{E2D068D8-68C2-4EFB-9786-C363258DB836}" destId="{56383400-34D6-44B4-9E9B-47304854B3E5}" srcOrd="0" destOrd="0" presId="urn:microsoft.com/office/officeart/2005/8/layout/vList3"/>
    <dgm:cxn modelId="{82978878-0056-40AA-ACC4-47FD925782C9}" type="presOf" srcId="{9E8F3F53-5455-4B74-96B8-8535CA66F729}" destId="{16A1F0E6-1860-43BD-88C4-81605FFE6175}" srcOrd="0" destOrd="0" presId="urn:microsoft.com/office/officeart/2005/8/layout/vList3"/>
    <dgm:cxn modelId="{72E0F67C-7292-413E-A1F2-B18A8F4D399A}" srcId="{9E8F3F53-5455-4B74-96B8-8535CA66F729}" destId="{E2D068D8-68C2-4EFB-9786-C363258DB836}" srcOrd="3" destOrd="0" parTransId="{8C88EAAE-E3BC-495C-8178-1FABC6F76AF1}" sibTransId="{8E304264-3AD0-434D-87BB-FE8598B36A37}"/>
    <dgm:cxn modelId="{93B3B075-7C9D-4C03-9968-76721D1ED634}" type="presOf" srcId="{EB3B106E-6C85-4C1E-AA1A-742DCE72614D}" destId="{08EA266F-ABD1-4824-91FE-1DF92F868ED8}" srcOrd="0" destOrd="0" presId="urn:microsoft.com/office/officeart/2005/8/layout/vList3"/>
    <dgm:cxn modelId="{1C5F3816-FC3A-4402-AC45-73F59DBD8128}" srcId="{9E8F3F53-5455-4B74-96B8-8535CA66F729}" destId="{3F0C80AE-B28A-48AE-8F0E-B523D7936595}" srcOrd="2" destOrd="0" parTransId="{C194C87C-02B9-4316-A552-57912D376DCA}" sibTransId="{0F295393-D9E8-4080-8E22-34C1B3D43F10}"/>
    <dgm:cxn modelId="{C8F83B91-A929-43E9-BC5F-9D11AC3CD9BB}" type="presParOf" srcId="{16A1F0E6-1860-43BD-88C4-81605FFE6175}" destId="{FF422DD9-83DF-4214-8C6C-2EA78EEE4E82}" srcOrd="0" destOrd="0" presId="urn:microsoft.com/office/officeart/2005/8/layout/vList3"/>
    <dgm:cxn modelId="{1EEEF038-7583-4CBE-8473-FBE10ECB637B}" type="presParOf" srcId="{FF422DD9-83DF-4214-8C6C-2EA78EEE4E82}" destId="{A166F086-7668-47DC-8A38-138F2C47108B}" srcOrd="0" destOrd="0" presId="urn:microsoft.com/office/officeart/2005/8/layout/vList3"/>
    <dgm:cxn modelId="{02B99233-48F0-4F1C-9C5D-3A3C01028188}" type="presParOf" srcId="{FF422DD9-83DF-4214-8C6C-2EA78EEE4E82}" destId="{08EA266F-ABD1-4824-91FE-1DF92F868ED8}" srcOrd="1" destOrd="0" presId="urn:microsoft.com/office/officeart/2005/8/layout/vList3"/>
    <dgm:cxn modelId="{80A97F2D-BA8F-4C4C-9605-8C65744CBEDC}" type="presParOf" srcId="{16A1F0E6-1860-43BD-88C4-81605FFE6175}" destId="{E34006D5-7B28-459B-8092-F75A59E757E3}" srcOrd="1" destOrd="0" presId="urn:microsoft.com/office/officeart/2005/8/layout/vList3"/>
    <dgm:cxn modelId="{F496C1B6-C852-4019-9740-55C96EA5E48E}" type="presParOf" srcId="{16A1F0E6-1860-43BD-88C4-81605FFE6175}" destId="{94DB061D-EF55-4EE3-A820-411E5EB4A320}" srcOrd="2" destOrd="0" presId="urn:microsoft.com/office/officeart/2005/8/layout/vList3"/>
    <dgm:cxn modelId="{EE16CBD7-F4B1-4B27-8286-E41DDFBA3441}" type="presParOf" srcId="{94DB061D-EF55-4EE3-A820-411E5EB4A320}" destId="{423AB3E5-07DD-41EF-9BB1-431E9B4BD8B1}" srcOrd="0" destOrd="0" presId="urn:microsoft.com/office/officeart/2005/8/layout/vList3"/>
    <dgm:cxn modelId="{00F53F20-8E34-4EC9-8027-6EA31E376090}" type="presParOf" srcId="{94DB061D-EF55-4EE3-A820-411E5EB4A320}" destId="{4136D4C9-85EB-4973-B72B-29945458E702}" srcOrd="1" destOrd="0" presId="urn:microsoft.com/office/officeart/2005/8/layout/vList3"/>
    <dgm:cxn modelId="{B8045ED7-A667-41A1-88AA-62068E473884}" type="presParOf" srcId="{16A1F0E6-1860-43BD-88C4-81605FFE6175}" destId="{FD5F91C3-1BDE-4932-BD6B-6C6962516D29}" srcOrd="3" destOrd="0" presId="urn:microsoft.com/office/officeart/2005/8/layout/vList3"/>
    <dgm:cxn modelId="{08DFA3E9-AD97-464C-BCAA-8FF6722AABF5}" type="presParOf" srcId="{16A1F0E6-1860-43BD-88C4-81605FFE6175}" destId="{81925E78-22AE-4478-AF18-9A779C72BF9E}" srcOrd="4" destOrd="0" presId="urn:microsoft.com/office/officeart/2005/8/layout/vList3"/>
    <dgm:cxn modelId="{7B3B6B1C-862A-4B5A-9C9F-8E4026F36BD0}" type="presParOf" srcId="{81925E78-22AE-4478-AF18-9A779C72BF9E}" destId="{49E694BB-628F-47CB-96DE-664DE5531E88}" srcOrd="0" destOrd="0" presId="urn:microsoft.com/office/officeart/2005/8/layout/vList3"/>
    <dgm:cxn modelId="{4605504A-6950-4FA2-A774-94AFDB46D5B1}" type="presParOf" srcId="{81925E78-22AE-4478-AF18-9A779C72BF9E}" destId="{FA28D837-3547-49DD-9E40-F2E132629228}" srcOrd="1" destOrd="0" presId="urn:microsoft.com/office/officeart/2005/8/layout/vList3"/>
    <dgm:cxn modelId="{38055B8C-14F5-4646-8EE6-5490D6FEC68B}" type="presParOf" srcId="{16A1F0E6-1860-43BD-88C4-81605FFE6175}" destId="{4B64C7FE-9650-4EA2-9356-E29096A3CF25}" srcOrd="5" destOrd="0" presId="urn:microsoft.com/office/officeart/2005/8/layout/vList3"/>
    <dgm:cxn modelId="{35E74A21-30DA-49EE-87AE-599B36A898F0}" type="presParOf" srcId="{16A1F0E6-1860-43BD-88C4-81605FFE6175}" destId="{5B2D3E47-0442-4D95-8159-387BD15743D1}" srcOrd="6" destOrd="0" presId="urn:microsoft.com/office/officeart/2005/8/layout/vList3"/>
    <dgm:cxn modelId="{A4EDB440-D83E-46BD-BB78-D819F0EFB9D1}" type="presParOf" srcId="{5B2D3E47-0442-4D95-8159-387BD15743D1}" destId="{CE40E4CE-DB1A-4518-8B7A-A1B7F355DADA}" srcOrd="0" destOrd="0" presId="urn:microsoft.com/office/officeart/2005/8/layout/vList3"/>
    <dgm:cxn modelId="{5834F258-7C46-445F-ACA4-70B58DCB8D68}" type="presParOf" srcId="{5B2D3E47-0442-4D95-8159-387BD15743D1}" destId="{56383400-34D6-44B4-9E9B-47304854B3E5}" srcOrd="1" destOrd="0" presId="urn:microsoft.com/office/officeart/2005/8/layout/vList3"/>
    <dgm:cxn modelId="{51BA1293-3F5E-4583-9651-8CECF3A6F6EF}" type="presParOf" srcId="{16A1F0E6-1860-43BD-88C4-81605FFE6175}" destId="{4E4FADA0-3ABB-4259-9294-8FCC70FA78B7}" srcOrd="7" destOrd="0" presId="urn:microsoft.com/office/officeart/2005/8/layout/vList3"/>
    <dgm:cxn modelId="{F16EEEB7-DF58-4584-8AC3-D70146F7E6B1}" type="presParOf" srcId="{16A1F0E6-1860-43BD-88C4-81605FFE6175}" destId="{096D8E1D-0A0F-460A-8E03-77209E03A469}" srcOrd="8" destOrd="0" presId="urn:microsoft.com/office/officeart/2005/8/layout/vList3"/>
    <dgm:cxn modelId="{1AF1F27C-30FB-4297-BBD0-E525F93EC903}" type="presParOf" srcId="{096D8E1D-0A0F-460A-8E03-77209E03A469}" destId="{DAC3E13C-FB8B-4844-B8AC-89FC375A6F12}" srcOrd="0" destOrd="0" presId="urn:microsoft.com/office/officeart/2005/8/layout/vList3"/>
    <dgm:cxn modelId="{23AFD1BA-F1A4-4048-BA65-9790BAF8D331}" type="presParOf" srcId="{096D8E1D-0A0F-460A-8E03-77209E03A469}" destId="{97883AE9-612A-419A-9320-353DFD5228D5}" srcOrd="1" destOrd="0" presId="urn:microsoft.com/office/officeart/2005/8/layout/vList3"/>
    <dgm:cxn modelId="{3A27FCD1-5332-4594-B970-BB0C6E7FC4B1}" type="presParOf" srcId="{16A1F0E6-1860-43BD-88C4-81605FFE6175}" destId="{E1C6A3FD-7702-4D96-B807-40EA20BC2C3D}" srcOrd="9" destOrd="0" presId="urn:microsoft.com/office/officeart/2005/8/layout/vList3"/>
    <dgm:cxn modelId="{0E0B06F4-5793-4AA0-AAC1-2D324D92658A}" type="presParOf" srcId="{16A1F0E6-1860-43BD-88C4-81605FFE6175}" destId="{88C188E8-3C7B-4267-AC1D-7ADF09520DDB}" srcOrd="10" destOrd="0" presId="urn:microsoft.com/office/officeart/2005/8/layout/vList3"/>
    <dgm:cxn modelId="{7B70C5B9-A688-461B-BD66-2DE3B83757C7}" type="presParOf" srcId="{88C188E8-3C7B-4267-AC1D-7ADF09520DDB}" destId="{0411F30A-973D-4547-8580-B251B954CA36}" srcOrd="0" destOrd="0" presId="urn:microsoft.com/office/officeart/2005/8/layout/vList3"/>
    <dgm:cxn modelId="{B9B5A149-93A2-4A79-AAB9-B18DC358AF3F}" type="presParOf" srcId="{88C188E8-3C7B-4267-AC1D-7ADF09520DDB}" destId="{55B1B2CC-0E0A-426E-B367-D65567F507A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pt>
    <dgm:pt modelId="{DE3EBFC9-2824-40E9-BF5C-AC7303D66B5A}">
      <dgm:prSet phldrT="[Texto]" custT="1"/>
      <dgm:spPr>
        <a:solidFill>
          <a:schemeClr val="accent1"/>
        </a:solidFill>
      </dgm:spPr>
      <dgm:t>
        <a:bodyPr/>
        <a:lstStyle/>
        <a:p>
          <a:r>
            <a:rPr lang="es-EC" sz="2800" b="0" dirty="0" smtClean="0"/>
            <a:t>Sistema de dispersión de agua </a:t>
          </a:r>
          <a:endParaRPr lang="es-EC" sz="2800" b="0" dirty="0"/>
        </a:p>
      </dgm:t>
    </dgm:pt>
    <dgm:pt modelId="{A56E323F-7F23-4857-AD2B-4C6D4D5059EF}" type="parTrans" cxnId="{5FFF8290-CD3B-4BA8-BB3B-AB495450448F}">
      <dgm:prSet/>
      <dgm:spPr/>
      <dgm:t>
        <a:bodyPr/>
        <a:lstStyle/>
        <a:p>
          <a:endParaRPr lang="es-EC"/>
        </a:p>
      </dgm:t>
    </dgm:pt>
    <dgm:pt modelId="{2E5A1468-DD55-4FDE-9712-E326ED5C293F}" type="sibTrans" cxnId="{5FFF8290-CD3B-4BA8-BB3B-AB495450448F}">
      <dgm:prSet/>
      <dgm:spPr/>
      <dgm:t>
        <a:bodyPr/>
        <a:lstStyle/>
        <a:p>
          <a:endParaRPr lang="es-EC"/>
        </a:p>
      </dgm:t>
    </dgm:pt>
    <dgm:pt modelId="{CF4FAC75-6F4C-4A63-9732-D0CC5C8F622B}">
      <dgm:prSet phldrT="[Texto]" custT="1"/>
      <dgm:spPr>
        <a:solidFill>
          <a:schemeClr val="accent1">
            <a:lumMod val="20000"/>
            <a:lumOff val="80000"/>
          </a:schemeClr>
        </a:solidFill>
      </dgm:spPr>
      <dgm:t>
        <a:bodyPr/>
        <a:lstStyle/>
        <a:p>
          <a:r>
            <a:rPr lang="es-EC" sz="2800" b="0" dirty="0" smtClean="0"/>
            <a:t> Sistema de audio y video</a:t>
          </a:r>
          <a:endParaRPr lang="es-EC" sz="2800" b="0" dirty="0"/>
        </a:p>
      </dgm:t>
    </dgm:pt>
    <dgm:pt modelId="{28DA70D9-1957-400B-9C0B-F363E8C04866}" type="parTrans" cxnId="{034AACBC-B814-47C9-BADC-37A051EF88C7}">
      <dgm:prSet/>
      <dgm:spPr/>
      <dgm:t>
        <a:bodyPr/>
        <a:lstStyle/>
        <a:p>
          <a:endParaRPr lang="es-EC"/>
        </a:p>
      </dgm:t>
    </dgm:pt>
    <dgm:pt modelId="{B3E9903A-534F-45EF-B12A-84FFA0BCD527}" type="sibTrans" cxnId="{034AACBC-B814-47C9-BADC-37A051EF88C7}">
      <dgm:prSet/>
      <dgm:spPr/>
      <dgm:t>
        <a:bodyPr/>
        <a:lstStyle/>
        <a:p>
          <a:endParaRPr lang="es-EC"/>
        </a:p>
      </dgm:t>
    </dgm:pt>
    <dgm:pt modelId="{32AE53B6-03FE-4E9E-A3BF-BE1EBA8C40F3}">
      <dgm:prSet phldrT="[Texto]" custT="1"/>
      <dgm:spPr>
        <a:solidFill>
          <a:schemeClr val="accent1">
            <a:lumMod val="20000"/>
            <a:lumOff val="80000"/>
          </a:schemeClr>
        </a:solidFill>
      </dgm:spPr>
      <dgm:t>
        <a:bodyPr/>
        <a:lstStyle/>
        <a:p>
          <a:r>
            <a:rPr lang="es-EC" sz="2800" b="0" dirty="0" smtClean="0"/>
            <a:t>  Sistema de iluminación</a:t>
          </a:r>
          <a:endParaRPr lang="es-EC" sz="2800" b="0" dirty="0"/>
        </a:p>
      </dgm:t>
    </dgm:pt>
    <dgm:pt modelId="{B8B4927A-E297-4C6A-8117-52C32B9D01C8}" type="parTrans" cxnId="{766A1A64-18C1-47F2-BA5F-7A9E8BEEB32E}">
      <dgm:prSet/>
      <dgm:spPr/>
      <dgm:t>
        <a:bodyPr/>
        <a:lstStyle/>
        <a:p>
          <a:endParaRPr lang="es-EC"/>
        </a:p>
      </dgm:t>
    </dgm:pt>
    <dgm:pt modelId="{854E35FF-CCFB-415C-A0D5-2E7C489EEF64}" type="sibTrans" cxnId="{766A1A64-18C1-47F2-BA5F-7A9E8BEEB32E}">
      <dgm:prSet/>
      <dgm:spPr/>
      <dgm:t>
        <a:bodyPr/>
        <a:lstStyle/>
        <a:p>
          <a:endParaRPr lang="es-EC"/>
        </a:p>
      </dgm:t>
    </dgm:pt>
    <dgm:pt modelId="{2EDF612E-0D38-49D9-AC9D-ABF50CBB9D8B}">
      <dgm:prSet phldrT="[Texto]" custT="1"/>
      <dgm:spPr>
        <a:solidFill>
          <a:schemeClr val="accent1">
            <a:lumMod val="20000"/>
            <a:lumOff val="80000"/>
          </a:schemeClr>
        </a:solidFill>
      </dgm:spPr>
      <dgm:t>
        <a:bodyPr/>
        <a:lstStyle/>
        <a:p>
          <a:r>
            <a:rPr lang="es-EC" sz="2800" dirty="0" smtClean="0"/>
            <a:t>      Sistema de climatización   </a:t>
          </a:r>
          <a:endParaRPr lang="es-EC" sz="2800" dirty="0"/>
        </a:p>
      </dgm:t>
    </dgm:pt>
    <dgm:pt modelId="{2F7F2341-C15C-4580-9E04-8782251DB250}" type="parTrans" cxnId="{7FF5025D-9CD0-4748-994D-6AD7A60C7FDE}">
      <dgm:prSet/>
      <dgm:spPr/>
      <dgm:t>
        <a:bodyPr/>
        <a:lstStyle/>
        <a:p>
          <a:endParaRPr lang="es-EC"/>
        </a:p>
      </dgm:t>
    </dgm:pt>
    <dgm:pt modelId="{EB75A12E-638F-4379-BD4C-1617CC58B64A}" type="sib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4" custScaleX="256822" custScaleY="269703" custLinFactX="-52404" custLinFactNeighborX="-100000" custLinFactNeighborY="11359"/>
      <dgm:spPr>
        <a:blipFill rotWithShape="1">
          <a:blip xmlns:r="http://schemas.openxmlformats.org/officeDocument/2006/relationships" r:embed="rId1"/>
          <a:stretch>
            <a:fillRect/>
          </a:stretch>
        </a:blipFill>
      </dgm:spPr>
      <dgm:t>
        <a:bodyPr/>
        <a:lstStyle/>
        <a:p>
          <a:endParaRPr lang="es-EC"/>
        </a:p>
      </dgm:t>
    </dgm:pt>
    <dgm:pt modelId="{32E9D8F7-44E9-4C98-9E51-3ABC7329AF30}" type="pres">
      <dgm:prSet presAssocID="{2EDF612E-0D38-49D9-AC9D-ABF50CBB9D8B}" presName="txShp" presStyleLbl="node1" presStyleIdx="0" presStyleCnt="4" custScaleX="127898" custScaleY="234795" custLinFactNeighborX="-502" custLinFactNeighborY="16539">
        <dgm:presLayoutVars>
          <dgm:bulletEnabled val="1"/>
        </dgm:presLayoutVars>
      </dgm:prSet>
      <dgm:spPr/>
      <dgm:t>
        <a:bodyPr/>
        <a:lstStyle/>
        <a:p>
          <a:endParaRPr lang="es-EC"/>
        </a:p>
      </dgm:t>
    </dgm:pt>
    <dgm:pt modelId="{3A08C5A5-753F-4239-856D-B0FF7A601636}" type="pres">
      <dgm:prSet presAssocID="{EB75A12E-638F-4379-BD4C-1617CC58B64A}" presName="spacing" presStyleCnt="0"/>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1" presStyleCnt="4" custScaleX="253439" custScaleY="249088" custLinFactX="-42738" custLinFactNeighborX="-100000" custLinFactNeighborY="-5235"/>
      <dgm:spPr>
        <a:blipFill rotWithShape="1">
          <a:blip xmlns:r="http://schemas.openxmlformats.org/officeDocument/2006/relationships" r:embed="rId2"/>
          <a:stretch>
            <a:fillRect/>
          </a:stretch>
        </a:blipFill>
      </dgm:spPr>
    </dgm:pt>
    <dgm:pt modelId="{D379F40C-C989-4B8C-8384-909CC5F2166F}" type="pres">
      <dgm:prSet presAssocID="{DE3EBFC9-2824-40E9-BF5C-AC7303D66B5A}" presName="txShp" presStyleLbl="node1" presStyleIdx="1" presStyleCnt="4" custScaleX="126685" custScaleY="257978">
        <dgm:presLayoutVars>
          <dgm:bulletEnabled val="1"/>
        </dgm:presLayoutVars>
      </dgm:prSet>
      <dgm:spPr/>
      <dgm:t>
        <a:bodyPr/>
        <a:lstStyle/>
        <a:p>
          <a:endParaRPr lang="es-EC"/>
        </a:p>
      </dgm:t>
    </dgm:pt>
    <dgm:pt modelId="{50009A57-6D09-40E8-8491-45879E62C598}" type="pres">
      <dgm:prSet presAssocID="{2E5A1468-DD55-4FDE-9712-E326ED5C293F}" presName="spacing" presStyleCnt="0"/>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2" presStyleCnt="4" custScaleX="220197" custScaleY="220170" custLinFactX="-19259" custLinFactNeighborX="-100000"/>
      <dgm:spPr>
        <a:blipFill rotWithShape="1">
          <a:blip xmlns:r="http://schemas.openxmlformats.org/officeDocument/2006/relationships" r:embed="rId3"/>
          <a:stretch>
            <a:fillRect/>
          </a:stretch>
        </a:blipFill>
      </dgm:spPr>
    </dgm:pt>
    <dgm:pt modelId="{E1611ACD-C39F-46B6-8055-333D3DF00A38}" type="pres">
      <dgm:prSet presAssocID="{CF4FAC75-6F4C-4A63-9732-D0CC5C8F622B}" presName="txShp" presStyleLbl="node1" presStyleIdx="2" presStyleCnt="4" custScaleX="128794" custScaleY="229950" custLinFactNeighborX="-699" custLinFactNeighborY="222">
        <dgm:presLayoutVars>
          <dgm:bulletEnabled val="1"/>
        </dgm:presLayoutVars>
      </dgm:prSet>
      <dgm:spPr/>
      <dgm:t>
        <a:bodyPr/>
        <a:lstStyle/>
        <a:p>
          <a:endParaRPr lang="es-EC"/>
        </a:p>
      </dgm:t>
    </dgm:pt>
    <dgm:pt modelId="{B883DF1A-F258-43B1-BB98-4D4E9F2DC88F}" type="pres">
      <dgm:prSet presAssocID="{B3E9903A-534F-45EF-B12A-84FFA0BCD527}" presName="spacing" presStyleCnt="0"/>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3" presStyleCnt="4" custScaleX="228366" custScaleY="226204" custLinFactX="-19259" custLinFactNeighborX="-100000"/>
      <dgm:spPr>
        <a:blipFill rotWithShape="1">
          <a:blip xmlns:r="http://schemas.openxmlformats.org/officeDocument/2006/relationships" r:embed="rId4"/>
          <a:stretch>
            <a:fillRect/>
          </a:stretch>
        </a:blipFill>
      </dgm:spPr>
    </dgm:pt>
    <dgm:pt modelId="{CF4F75F1-F589-431F-B395-D638C71E9D5E}" type="pres">
      <dgm:prSet presAssocID="{32AE53B6-03FE-4E9E-A3BF-BE1EBA8C40F3}" presName="txShp" presStyleLbl="node1" presStyleIdx="3" presStyleCnt="4" custScaleX="127388" custScaleY="235157">
        <dgm:presLayoutVars>
          <dgm:bulletEnabled val="1"/>
        </dgm:presLayoutVars>
      </dgm:prSet>
      <dgm:spPr/>
      <dgm:t>
        <a:bodyPr/>
        <a:lstStyle/>
        <a:p>
          <a:endParaRPr lang="es-EC"/>
        </a:p>
      </dgm:t>
    </dgm:pt>
  </dgm:ptLst>
  <dgm:cxnLst>
    <dgm:cxn modelId="{766A1A64-18C1-47F2-BA5F-7A9E8BEEB32E}" srcId="{E702EF01-AED8-464B-AD15-987AEE72A005}" destId="{32AE53B6-03FE-4E9E-A3BF-BE1EBA8C40F3}" srcOrd="3" destOrd="0" parTransId="{B8B4927A-E297-4C6A-8117-52C32B9D01C8}" sibTransId="{854E35FF-CCFB-415C-A0D5-2E7C489EEF64}"/>
    <dgm:cxn modelId="{8662AAD3-93AD-4D1D-8BE6-F178457C1E98}" type="presOf" srcId="{E702EF01-AED8-464B-AD15-987AEE72A005}" destId="{AF4263F1-C48B-41F3-827F-4C9A910DD921}" srcOrd="0" destOrd="0" presId="urn:microsoft.com/office/officeart/2005/8/layout/vList3"/>
    <dgm:cxn modelId="{7FF5025D-9CD0-4748-994D-6AD7A60C7FDE}" srcId="{E702EF01-AED8-464B-AD15-987AEE72A005}" destId="{2EDF612E-0D38-49D9-AC9D-ABF50CBB9D8B}" srcOrd="0" destOrd="0" parTransId="{2F7F2341-C15C-4580-9E04-8782251DB250}" sibTransId="{EB75A12E-638F-4379-BD4C-1617CC58B64A}"/>
    <dgm:cxn modelId="{5FFF8290-CD3B-4BA8-BB3B-AB495450448F}" srcId="{E702EF01-AED8-464B-AD15-987AEE72A005}" destId="{DE3EBFC9-2824-40E9-BF5C-AC7303D66B5A}" srcOrd="1" destOrd="0" parTransId="{A56E323F-7F23-4857-AD2B-4C6D4D5059EF}" sibTransId="{2E5A1468-DD55-4FDE-9712-E326ED5C293F}"/>
    <dgm:cxn modelId="{D0676766-38AA-4831-9A6D-21C15EE3921B}" type="presOf" srcId="{DE3EBFC9-2824-40E9-BF5C-AC7303D66B5A}" destId="{D379F40C-C989-4B8C-8384-909CC5F2166F}" srcOrd="0" destOrd="0" presId="urn:microsoft.com/office/officeart/2005/8/layout/vList3"/>
    <dgm:cxn modelId="{A5A31ABE-FA89-47C9-A14A-6912107816CD}" type="presOf" srcId="{32AE53B6-03FE-4E9E-A3BF-BE1EBA8C40F3}" destId="{CF4F75F1-F589-431F-B395-D638C71E9D5E}" srcOrd="0" destOrd="0" presId="urn:microsoft.com/office/officeart/2005/8/layout/vList3"/>
    <dgm:cxn modelId="{034AACBC-B814-47C9-BADC-37A051EF88C7}" srcId="{E702EF01-AED8-464B-AD15-987AEE72A005}" destId="{CF4FAC75-6F4C-4A63-9732-D0CC5C8F622B}" srcOrd="2" destOrd="0" parTransId="{28DA70D9-1957-400B-9C0B-F363E8C04866}" sibTransId="{B3E9903A-534F-45EF-B12A-84FFA0BCD527}"/>
    <dgm:cxn modelId="{DEAB695E-9783-4B1F-90AE-1986F73F59D2}" type="presOf" srcId="{2EDF612E-0D38-49D9-AC9D-ABF50CBB9D8B}" destId="{32E9D8F7-44E9-4C98-9E51-3ABC7329AF30}" srcOrd="0" destOrd="0" presId="urn:microsoft.com/office/officeart/2005/8/layout/vList3"/>
    <dgm:cxn modelId="{1E9B4A6E-F778-4ED0-9F99-72CB9EB1D7F8}" type="presOf" srcId="{CF4FAC75-6F4C-4A63-9732-D0CC5C8F622B}" destId="{E1611ACD-C39F-46B6-8055-333D3DF00A38}" srcOrd="0" destOrd="0" presId="urn:microsoft.com/office/officeart/2005/8/layout/vList3"/>
    <dgm:cxn modelId="{64E6FF3B-05E0-41F8-BA48-05E93C443E4B}" type="presParOf" srcId="{AF4263F1-C48B-41F3-827F-4C9A910DD921}" destId="{77936A86-AACD-432D-932F-0298007A8BA9}" srcOrd="0" destOrd="0" presId="urn:microsoft.com/office/officeart/2005/8/layout/vList3"/>
    <dgm:cxn modelId="{5CA3872B-EC2F-47BE-A00E-72C2407959DB}" type="presParOf" srcId="{77936A86-AACD-432D-932F-0298007A8BA9}" destId="{069D7644-4E1F-4AB2-B13F-F242390B0580}" srcOrd="0" destOrd="0" presId="urn:microsoft.com/office/officeart/2005/8/layout/vList3"/>
    <dgm:cxn modelId="{92B76089-8E82-45F7-8260-B11FE709A2EC}" type="presParOf" srcId="{77936A86-AACD-432D-932F-0298007A8BA9}" destId="{32E9D8F7-44E9-4C98-9E51-3ABC7329AF30}" srcOrd="1" destOrd="0" presId="urn:microsoft.com/office/officeart/2005/8/layout/vList3"/>
    <dgm:cxn modelId="{A2AF4E15-D7EE-4F48-8CAD-D691DBB2D7F1}" type="presParOf" srcId="{AF4263F1-C48B-41F3-827F-4C9A910DD921}" destId="{3A08C5A5-753F-4239-856D-B0FF7A601636}" srcOrd="1" destOrd="0" presId="urn:microsoft.com/office/officeart/2005/8/layout/vList3"/>
    <dgm:cxn modelId="{98D90520-66D7-46ED-A00D-B14F60C0990E}" type="presParOf" srcId="{AF4263F1-C48B-41F3-827F-4C9A910DD921}" destId="{FB43C523-F874-4991-9631-8EC883FC8DEC}" srcOrd="2" destOrd="0" presId="urn:microsoft.com/office/officeart/2005/8/layout/vList3"/>
    <dgm:cxn modelId="{D4D4E4AA-76AA-463C-9FC9-5A87E3508846}" type="presParOf" srcId="{FB43C523-F874-4991-9631-8EC883FC8DEC}" destId="{BCEE1B67-7B90-443B-809C-B01F57DDA4E9}" srcOrd="0" destOrd="0" presId="urn:microsoft.com/office/officeart/2005/8/layout/vList3"/>
    <dgm:cxn modelId="{911026B7-C4FF-4EB0-A2B9-A94F1BD23773}" type="presParOf" srcId="{FB43C523-F874-4991-9631-8EC883FC8DEC}" destId="{D379F40C-C989-4B8C-8384-909CC5F2166F}" srcOrd="1" destOrd="0" presId="urn:microsoft.com/office/officeart/2005/8/layout/vList3"/>
    <dgm:cxn modelId="{3CA3A33D-44B7-4B75-90E4-F4BA4FDE4238}" type="presParOf" srcId="{AF4263F1-C48B-41F3-827F-4C9A910DD921}" destId="{50009A57-6D09-40E8-8491-45879E62C598}" srcOrd="3" destOrd="0" presId="urn:microsoft.com/office/officeart/2005/8/layout/vList3"/>
    <dgm:cxn modelId="{F0E258AB-DEDA-4273-91B0-A5D313EDCA5A}" type="presParOf" srcId="{AF4263F1-C48B-41F3-827F-4C9A910DD921}" destId="{96004D4A-3AD0-44F5-900F-930B3EB8478A}" srcOrd="4" destOrd="0" presId="urn:microsoft.com/office/officeart/2005/8/layout/vList3"/>
    <dgm:cxn modelId="{7AEB00B1-BF79-457C-B9E0-7E0CC15A8E42}" type="presParOf" srcId="{96004D4A-3AD0-44F5-900F-930B3EB8478A}" destId="{CD02291E-CFB9-4368-A499-4B46FB9C4859}" srcOrd="0" destOrd="0" presId="urn:microsoft.com/office/officeart/2005/8/layout/vList3"/>
    <dgm:cxn modelId="{52C79F34-2EFA-4CB6-8C43-0453A6695AD5}" type="presParOf" srcId="{96004D4A-3AD0-44F5-900F-930B3EB8478A}" destId="{E1611ACD-C39F-46B6-8055-333D3DF00A38}" srcOrd="1" destOrd="0" presId="urn:microsoft.com/office/officeart/2005/8/layout/vList3"/>
    <dgm:cxn modelId="{76C60A01-D80B-4A40-A12F-F4AE76F30636}" type="presParOf" srcId="{AF4263F1-C48B-41F3-827F-4C9A910DD921}" destId="{B883DF1A-F258-43B1-BB98-4D4E9F2DC88F}" srcOrd="5" destOrd="0" presId="urn:microsoft.com/office/officeart/2005/8/layout/vList3"/>
    <dgm:cxn modelId="{AAE95AFB-80AD-4F5C-8959-2E3847356607}" type="presParOf" srcId="{AF4263F1-C48B-41F3-827F-4C9A910DD921}" destId="{83E1DD45-3C0F-4EDB-B5A3-29CB75CFF033}" srcOrd="6" destOrd="0" presId="urn:microsoft.com/office/officeart/2005/8/layout/vList3"/>
    <dgm:cxn modelId="{73C8614D-D9BE-4EEF-8D17-827D8663D6AE}" type="presParOf" srcId="{83E1DD45-3C0F-4EDB-B5A3-29CB75CFF033}" destId="{C62E3DF6-F9B4-4814-821E-5678E481BE4A}" srcOrd="0" destOrd="0" presId="urn:microsoft.com/office/officeart/2005/8/layout/vList3"/>
    <dgm:cxn modelId="{22DB07CB-B203-4698-94BB-FC9DB7CFB25A}"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pt>
    <dgm:pt modelId="{DE3EBFC9-2824-40E9-BF5C-AC7303D66B5A}">
      <dgm:prSet phldrT="[Texto]" custT="1"/>
      <dgm:spPr>
        <a:solidFill>
          <a:schemeClr val="accent1">
            <a:lumMod val="20000"/>
            <a:lumOff val="80000"/>
          </a:schemeClr>
        </a:solidFill>
      </dgm:spPr>
      <dgm:t>
        <a:bodyPr/>
        <a:lstStyle/>
        <a:p>
          <a:r>
            <a:rPr lang="es-EC" sz="2800" b="0" dirty="0" smtClean="0"/>
            <a:t>Sistema de dispersión de agua </a:t>
          </a:r>
          <a:endParaRPr lang="es-EC" sz="2800" b="0" dirty="0"/>
        </a:p>
      </dgm:t>
    </dgm:pt>
    <dgm:pt modelId="{A56E323F-7F23-4857-AD2B-4C6D4D5059EF}" type="parTrans" cxnId="{5FFF8290-CD3B-4BA8-BB3B-AB495450448F}">
      <dgm:prSet/>
      <dgm:spPr/>
      <dgm:t>
        <a:bodyPr/>
        <a:lstStyle/>
        <a:p>
          <a:endParaRPr lang="es-EC"/>
        </a:p>
      </dgm:t>
    </dgm:pt>
    <dgm:pt modelId="{2E5A1468-DD55-4FDE-9712-E326ED5C293F}" type="sibTrans" cxnId="{5FFF8290-CD3B-4BA8-BB3B-AB495450448F}">
      <dgm:prSet/>
      <dgm:spPr/>
      <dgm:t>
        <a:bodyPr/>
        <a:lstStyle/>
        <a:p>
          <a:endParaRPr lang="es-EC"/>
        </a:p>
      </dgm:t>
    </dgm:pt>
    <dgm:pt modelId="{CF4FAC75-6F4C-4A63-9732-D0CC5C8F622B}">
      <dgm:prSet phldrT="[Texto]" custT="1"/>
      <dgm:spPr>
        <a:solidFill>
          <a:schemeClr val="accent1"/>
        </a:solidFill>
      </dgm:spPr>
      <dgm:t>
        <a:bodyPr/>
        <a:lstStyle/>
        <a:p>
          <a:r>
            <a:rPr lang="es-EC" sz="2800" b="0" dirty="0" smtClean="0"/>
            <a:t> Sistema de audio y video</a:t>
          </a:r>
          <a:endParaRPr lang="es-EC" sz="2800" b="0" dirty="0"/>
        </a:p>
      </dgm:t>
    </dgm:pt>
    <dgm:pt modelId="{28DA70D9-1957-400B-9C0B-F363E8C04866}" type="parTrans" cxnId="{034AACBC-B814-47C9-BADC-37A051EF88C7}">
      <dgm:prSet/>
      <dgm:spPr/>
      <dgm:t>
        <a:bodyPr/>
        <a:lstStyle/>
        <a:p>
          <a:endParaRPr lang="es-EC"/>
        </a:p>
      </dgm:t>
    </dgm:pt>
    <dgm:pt modelId="{B3E9903A-534F-45EF-B12A-84FFA0BCD527}" type="sibTrans" cxnId="{034AACBC-B814-47C9-BADC-37A051EF88C7}">
      <dgm:prSet/>
      <dgm:spPr/>
      <dgm:t>
        <a:bodyPr/>
        <a:lstStyle/>
        <a:p>
          <a:endParaRPr lang="es-EC"/>
        </a:p>
      </dgm:t>
    </dgm:pt>
    <dgm:pt modelId="{32AE53B6-03FE-4E9E-A3BF-BE1EBA8C40F3}">
      <dgm:prSet phldrT="[Texto]" custT="1"/>
      <dgm:spPr>
        <a:solidFill>
          <a:schemeClr val="accent1">
            <a:lumMod val="20000"/>
            <a:lumOff val="80000"/>
          </a:schemeClr>
        </a:solidFill>
      </dgm:spPr>
      <dgm:t>
        <a:bodyPr/>
        <a:lstStyle/>
        <a:p>
          <a:r>
            <a:rPr lang="es-EC" sz="2800" b="0" dirty="0" smtClean="0"/>
            <a:t>  Sistema de iluminación</a:t>
          </a:r>
          <a:endParaRPr lang="es-EC" sz="2800" b="0" dirty="0"/>
        </a:p>
      </dgm:t>
    </dgm:pt>
    <dgm:pt modelId="{B8B4927A-E297-4C6A-8117-52C32B9D01C8}" type="parTrans" cxnId="{766A1A64-18C1-47F2-BA5F-7A9E8BEEB32E}">
      <dgm:prSet/>
      <dgm:spPr/>
      <dgm:t>
        <a:bodyPr/>
        <a:lstStyle/>
        <a:p>
          <a:endParaRPr lang="es-EC"/>
        </a:p>
      </dgm:t>
    </dgm:pt>
    <dgm:pt modelId="{854E35FF-CCFB-415C-A0D5-2E7C489EEF64}" type="sibTrans" cxnId="{766A1A64-18C1-47F2-BA5F-7A9E8BEEB32E}">
      <dgm:prSet/>
      <dgm:spPr/>
      <dgm:t>
        <a:bodyPr/>
        <a:lstStyle/>
        <a:p>
          <a:endParaRPr lang="es-EC"/>
        </a:p>
      </dgm:t>
    </dgm:pt>
    <dgm:pt modelId="{2EDF612E-0D38-49D9-AC9D-ABF50CBB9D8B}">
      <dgm:prSet phldrT="[Texto]" custT="1"/>
      <dgm:spPr>
        <a:solidFill>
          <a:schemeClr val="accent1">
            <a:lumMod val="20000"/>
            <a:lumOff val="80000"/>
          </a:schemeClr>
        </a:solidFill>
      </dgm:spPr>
      <dgm:t>
        <a:bodyPr/>
        <a:lstStyle/>
        <a:p>
          <a:r>
            <a:rPr lang="es-EC" sz="2800" dirty="0" smtClean="0"/>
            <a:t>      Sistema de climatización   </a:t>
          </a:r>
          <a:endParaRPr lang="es-EC" sz="2800" dirty="0"/>
        </a:p>
      </dgm:t>
    </dgm:pt>
    <dgm:pt modelId="{2F7F2341-C15C-4580-9E04-8782251DB250}" type="parTrans" cxnId="{7FF5025D-9CD0-4748-994D-6AD7A60C7FDE}">
      <dgm:prSet/>
      <dgm:spPr/>
      <dgm:t>
        <a:bodyPr/>
        <a:lstStyle/>
        <a:p>
          <a:endParaRPr lang="es-EC"/>
        </a:p>
      </dgm:t>
    </dgm:pt>
    <dgm:pt modelId="{EB75A12E-638F-4379-BD4C-1617CC58B64A}" type="sib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4" custScaleX="256822" custScaleY="269703" custLinFactX="-52404" custLinFactNeighborX="-100000" custLinFactNeighborY="11359"/>
      <dgm:spPr>
        <a:blipFill rotWithShape="1">
          <a:blip xmlns:r="http://schemas.openxmlformats.org/officeDocument/2006/relationships" r:embed="rId1"/>
          <a:stretch>
            <a:fillRect/>
          </a:stretch>
        </a:blipFill>
      </dgm:spPr>
      <dgm:t>
        <a:bodyPr/>
        <a:lstStyle/>
        <a:p>
          <a:endParaRPr lang="es-EC"/>
        </a:p>
      </dgm:t>
    </dgm:pt>
    <dgm:pt modelId="{32E9D8F7-44E9-4C98-9E51-3ABC7329AF30}" type="pres">
      <dgm:prSet presAssocID="{2EDF612E-0D38-49D9-AC9D-ABF50CBB9D8B}" presName="txShp" presStyleLbl="node1" presStyleIdx="0" presStyleCnt="4" custScaleX="127898" custScaleY="234795" custLinFactNeighborX="-502" custLinFactNeighborY="16539">
        <dgm:presLayoutVars>
          <dgm:bulletEnabled val="1"/>
        </dgm:presLayoutVars>
      </dgm:prSet>
      <dgm:spPr/>
      <dgm:t>
        <a:bodyPr/>
        <a:lstStyle/>
        <a:p>
          <a:endParaRPr lang="es-EC"/>
        </a:p>
      </dgm:t>
    </dgm:pt>
    <dgm:pt modelId="{3A08C5A5-753F-4239-856D-B0FF7A601636}" type="pres">
      <dgm:prSet presAssocID="{EB75A12E-638F-4379-BD4C-1617CC58B64A}" presName="spacing" presStyleCnt="0"/>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1" presStyleCnt="4" custScaleX="253439" custScaleY="249088" custLinFactX="-42738" custLinFactNeighborX="-100000" custLinFactNeighborY="-5235"/>
      <dgm:spPr>
        <a:blipFill rotWithShape="1">
          <a:blip xmlns:r="http://schemas.openxmlformats.org/officeDocument/2006/relationships" r:embed="rId2"/>
          <a:stretch>
            <a:fillRect/>
          </a:stretch>
        </a:blipFill>
      </dgm:spPr>
    </dgm:pt>
    <dgm:pt modelId="{D379F40C-C989-4B8C-8384-909CC5F2166F}" type="pres">
      <dgm:prSet presAssocID="{DE3EBFC9-2824-40E9-BF5C-AC7303D66B5A}" presName="txShp" presStyleLbl="node1" presStyleIdx="1" presStyleCnt="4" custScaleX="126685" custScaleY="257978">
        <dgm:presLayoutVars>
          <dgm:bulletEnabled val="1"/>
        </dgm:presLayoutVars>
      </dgm:prSet>
      <dgm:spPr/>
      <dgm:t>
        <a:bodyPr/>
        <a:lstStyle/>
        <a:p>
          <a:endParaRPr lang="es-EC"/>
        </a:p>
      </dgm:t>
    </dgm:pt>
    <dgm:pt modelId="{50009A57-6D09-40E8-8491-45879E62C598}" type="pres">
      <dgm:prSet presAssocID="{2E5A1468-DD55-4FDE-9712-E326ED5C293F}" presName="spacing" presStyleCnt="0"/>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2" presStyleCnt="4" custScaleX="220197" custScaleY="220170" custLinFactX="-19259" custLinFactNeighborX="-100000"/>
      <dgm:spPr>
        <a:blipFill rotWithShape="1">
          <a:blip xmlns:r="http://schemas.openxmlformats.org/officeDocument/2006/relationships" r:embed="rId3"/>
          <a:stretch>
            <a:fillRect/>
          </a:stretch>
        </a:blipFill>
      </dgm:spPr>
    </dgm:pt>
    <dgm:pt modelId="{E1611ACD-C39F-46B6-8055-333D3DF00A38}" type="pres">
      <dgm:prSet presAssocID="{CF4FAC75-6F4C-4A63-9732-D0CC5C8F622B}" presName="txShp" presStyleLbl="node1" presStyleIdx="2" presStyleCnt="4" custScaleX="128794" custScaleY="229950" custLinFactNeighborX="-699" custLinFactNeighborY="222">
        <dgm:presLayoutVars>
          <dgm:bulletEnabled val="1"/>
        </dgm:presLayoutVars>
      </dgm:prSet>
      <dgm:spPr/>
      <dgm:t>
        <a:bodyPr/>
        <a:lstStyle/>
        <a:p>
          <a:endParaRPr lang="es-EC"/>
        </a:p>
      </dgm:t>
    </dgm:pt>
    <dgm:pt modelId="{B883DF1A-F258-43B1-BB98-4D4E9F2DC88F}" type="pres">
      <dgm:prSet presAssocID="{B3E9903A-534F-45EF-B12A-84FFA0BCD527}" presName="spacing" presStyleCnt="0"/>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3" presStyleCnt="4" custScaleX="228366" custScaleY="226204" custLinFactX="-19259" custLinFactNeighborX="-100000"/>
      <dgm:spPr>
        <a:blipFill rotWithShape="1">
          <a:blip xmlns:r="http://schemas.openxmlformats.org/officeDocument/2006/relationships" r:embed="rId4"/>
          <a:stretch>
            <a:fillRect/>
          </a:stretch>
        </a:blipFill>
      </dgm:spPr>
    </dgm:pt>
    <dgm:pt modelId="{CF4F75F1-F589-431F-B395-D638C71E9D5E}" type="pres">
      <dgm:prSet presAssocID="{32AE53B6-03FE-4E9E-A3BF-BE1EBA8C40F3}" presName="txShp" presStyleLbl="node1" presStyleIdx="3" presStyleCnt="4" custScaleX="127388" custScaleY="235157">
        <dgm:presLayoutVars>
          <dgm:bulletEnabled val="1"/>
        </dgm:presLayoutVars>
      </dgm:prSet>
      <dgm:spPr/>
      <dgm:t>
        <a:bodyPr/>
        <a:lstStyle/>
        <a:p>
          <a:endParaRPr lang="es-EC"/>
        </a:p>
      </dgm:t>
    </dgm:pt>
  </dgm:ptLst>
  <dgm:cxnLst>
    <dgm:cxn modelId="{766A1A64-18C1-47F2-BA5F-7A9E8BEEB32E}" srcId="{E702EF01-AED8-464B-AD15-987AEE72A005}" destId="{32AE53B6-03FE-4E9E-A3BF-BE1EBA8C40F3}" srcOrd="3" destOrd="0" parTransId="{B8B4927A-E297-4C6A-8117-52C32B9D01C8}" sibTransId="{854E35FF-CCFB-415C-A0D5-2E7C489EEF64}"/>
    <dgm:cxn modelId="{D6E9E0F4-BA0E-4314-8A65-05FA765152DB}" type="presOf" srcId="{CF4FAC75-6F4C-4A63-9732-D0CC5C8F622B}" destId="{E1611ACD-C39F-46B6-8055-333D3DF00A38}" srcOrd="0" destOrd="0" presId="urn:microsoft.com/office/officeart/2005/8/layout/vList3"/>
    <dgm:cxn modelId="{7FF5025D-9CD0-4748-994D-6AD7A60C7FDE}" srcId="{E702EF01-AED8-464B-AD15-987AEE72A005}" destId="{2EDF612E-0D38-49D9-AC9D-ABF50CBB9D8B}" srcOrd="0" destOrd="0" parTransId="{2F7F2341-C15C-4580-9E04-8782251DB250}" sibTransId="{EB75A12E-638F-4379-BD4C-1617CC58B64A}"/>
    <dgm:cxn modelId="{5FFF8290-CD3B-4BA8-BB3B-AB495450448F}" srcId="{E702EF01-AED8-464B-AD15-987AEE72A005}" destId="{DE3EBFC9-2824-40E9-BF5C-AC7303D66B5A}" srcOrd="1" destOrd="0" parTransId="{A56E323F-7F23-4857-AD2B-4C6D4D5059EF}" sibTransId="{2E5A1468-DD55-4FDE-9712-E326ED5C293F}"/>
    <dgm:cxn modelId="{70D77BB4-3E0A-4D78-A689-C2BBEB52CFDF}" type="presOf" srcId="{32AE53B6-03FE-4E9E-A3BF-BE1EBA8C40F3}" destId="{CF4F75F1-F589-431F-B395-D638C71E9D5E}" srcOrd="0" destOrd="0" presId="urn:microsoft.com/office/officeart/2005/8/layout/vList3"/>
    <dgm:cxn modelId="{240B3E08-C5C2-479C-9658-69CD1CC187FE}" type="presOf" srcId="{2EDF612E-0D38-49D9-AC9D-ABF50CBB9D8B}" destId="{32E9D8F7-44E9-4C98-9E51-3ABC7329AF30}" srcOrd="0" destOrd="0" presId="urn:microsoft.com/office/officeart/2005/8/layout/vList3"/>
    <dgm:cxn modelId="{034AACBC-B814-47C9-BADC-37A051EF88C7}" srcId="{E702EF01-AED8-464B-AD15-987AEE72A005}" destId="{CF4FAC75-6F4C-4A63-9732-D0CC5C8F622B}" srcOrd="2" destOrd="0" parTransId="{28DA70D9-1957-400B-9C0B-F363E8C04866}" sibTransId="{B3E9903A-534F-45EF-B12A-84FFA0BCD527}"/>
    <dgm:cxn modelId="{EA64C1D6-1ABC-4226-810C-81DB08AD42AD}" type="presOf" srcId="{DE3EBFC9-2824-40E9-BF5C-AC7303D66B5A}" destId="{D379F40C-C989-4B8C-8384-909CC5F2166F}" srcOrd="0" destOrd="0" presId="urn:microsoft.com/office/officeart/2005/8/layout/vList3"/>
    <dgm:cxn modelId="{B81A35DF-7BAA-4CDD-B3A4-861B5F75A435}" type="presOf" srcId="{E702EF01-AED8-464B-AD15-987AEE72A005}" destId="{AF4263F1-C48B-41F3-827F-4C9A910DD921}" srcOrd="0" destOrd="0" presId="urn:microsoft.com/office/officeart/2005/8/layout/vList3"/>
    <dgm:cxn modelId="{81173733-0C8C-4ACB-8A76-725F94703BE6}" type="presParOf" srcId="{AF4263F1-C48B-41F3-827F-4C9A910DD921}" destId="{77936A86-AACD-432D-932F-0298007A8BA9}" srcOrd="0" destOrd="0" presId="urn:microsoft.com/office/officeart/2005/8/layout/vList3"/>
    <dgm:cxn modelId="{A8325671-CEB0-40A4-A150-F93AE369A9FF}" type="presParOf" srcId="{77936A86-AACD-432D-932F-0298007A8BA9}" destId="{069D7644-4E1F-4AB2-B13F-F242390B0580}" srcOrd="0" destOrd="0" presId="urn:microsoft.com/office/officeart/2005/8/layout/vList3"/>
    <dgm:cxn modelId="{28936ED0-BEE9-4FC1-A3FD-1F1B8A371FDD}" type="presParOf" srcId="{77936A86-AACD-432D-932F-0298007A8BA9}" destId="{32E9D8F7-44E9-4C98-9E51-3ABC7329AF30}" srcOrd="1" destOrd="0" presId="urn:microsoft.com/office/officeart/2005/8/layout/vList3"/>
    <dgm:cxn modelId="{691E39B2-8AE3-4F4B-A8E2-A6DDFF2270E4}" type="presParOf" srcId="{AF4263F1-C48B-41F3-827F-4C9A910DD921}" destId="{3A08C5A5-753F-4239-856D-B0FF7A601636}" srcOrd="1" destOrd="0" presId="urn:microsoft.com/office/officeart/2005/8/layout/vList3"/>
    <dgm:cxn modelId="{A3255148-F060-4707-95A7-9B898B27DD3A}" type="presParOf" srcId="{AF4263F1-C48B-41F3-827F-4C9A910DD921}" destId="{FB43C523-F874-4991-9631-8EC883FC8DEC}" srcOrd="2" destOrd="0" presId="urn:microsoft.com/office/officeart/2005/8/layout/vList3"/>
    <dgm:cxn modelId="{0F6B2F37-F01A-4295-8D0F-B912AB1B05FF}" type="presParOf" srcId="{FB43C523-F874-4991-9631-8EC883FC8DEC}" destId="{BCEE1B67-7B90-443B-809C-B01F57DDA4E9}" srcOrd="0" destOrd="0" presId="urn:microsoft.com/office/officeart/2005/8/layout/vList3"/>
    <dgm:cxn modelId="{AF070822-DB3F-4A5D-A9CC-97534067BE33}" type="presParOf" srcId="{FB43C523-F874-4991-9631-8EC883FC8DEC}" destId="{D379F40C-C989-4B8C-8384-909CC5F2166F}" srcOrd="1" destOrd="0" presId="urn:microsoft.com/office/officeart/2005/8/layout/vList3"/>
    <dgm:cxn modelId="{6E941BAC-6B32-4060-8E25-3F1AFFD5C744}" type="presParOf" srcId="{AF4263F1-C48B-41F3-827F-4C9A910DD921}" destId="{50009A57-6D09-40E8-8491-45879E62C598}" srcOrd="3" destOrd="0" presId="urn:microsoft.com/office/officeart/2005/8/layout/vList3"/>
    <dgm:cxn modelId="{F47E2A9C-2843-4CA6-8EC8-D79E8685BA85}" type="presParOf" srcId="{AF4263F1-C48B-41F3-827F-4C9A910DD921}" destId="{96004D4A-3AD0-44F5-900F-930B3EB8478A}" srcOrd="4" destOrd="0" presId="urn:microsoft.com/office/officeart/2005/8/layout/vList3"/>
    <dgm:cxn modelId="{A54C9ECE-B2A4-4362-B943-9AD0165DC5C2}" type="presParOf" srcId="{96004D4A-3AD0-44F5-900F-930B3EB8478A}" destId="{CD02291E-CFB9-4368-A499-4B46FB9C4859}" srcOrd="0" destOrd="0" presId="urn:microsoft.com/office/officeart/2005/8/layout/vList3"/>
    <dgm:cxn modelId="{DCEA381F-ED66-471B-BCDF-4D54198C9840}" type="presParOf" srcId="{96004D4A-3AD0-44F5-900F-930B3EB8478A}" destId="{E1611ACD-C39F-46B6-8055-333D3DF00A38}" srcOrd="1" destOrd="0" presId="urn:microsoft.com/office/officeart/2005/8/layout/vList3"/>
    <dgm:cxn modelId="{413A5EC5-9740-4FBC-96CF-8C06FDAD0F9C}" type="presParOf" srcId="{AF4263F1-C48B-41F3-827F-4C9A910DD921}" destId="{B883DF1A-F258-43B1-BB98-4D4E9F2DC88F}" srcOrd="5" destOrd="0" presId="urn:microsoft.com/office/officeart/2005/8/layout/vList3"/>
    <dgm:cxn modelId="{3853466B-7638-4B20-9FF0-633E66483D80}" type="presParOf" srcId="{AF4263F1-C48B-41F3-827F-4C9A910DD921}" destId="{83E1DD45-3C0F-4EDB-B5A3-29CB75CFF033}" srcOrd="6" destOrd="0" presId="urn:microsoft.com/office/officeart/2005/8/layout/vList3"/>
    <dgm:cxn modelId="{393441C8-8B85-4C62-A46D-E73806D49B2E}" type="presParOf" srcId="{83E1DD45-3C0F-4EDB-B5A3-29CB75CFF033}" destId="{C62E3DF6-F9B4-4814-821E-5678E481BE4A}" srcOrd="0" destOrd="0" presId="urn:microsoft.com/office/officeart/2005/8/layout/vList3"/>
    <dgm:cxn modelId="{DA2B3E4E-B8BD-4EFF-811E-B224BAEDFE69}"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pt>
    <dgm:pt modelId="{DE3EBFC9-2824-40E9-BF5C-AC7303D66B5A}">
      <dgm:prSet phldrT="[Texto]" custT="1"/>
      <dgm:spPr>
        <a:solidFill>
          <a:schemeClr val="accent1">
            <a:lumMod val="20000"/>
            <a:lumOff val="80000"/>
          </a:schemeClr>
        </a:solidFill>
      </dgm:spPr>
      <dgm:t>
        <a:bodyPr/>
        <a:lstStyle/>
        <a:p>
          <a:r>
            <a:rPr lang="es-EC" sz="2800" b="0" dirty="0" smtClean="0"/>
            <a:t>Sistema de dispersión de nieve </a:t>
          </a:r>
          <a:endParaRPr lang="es-EC" sz="2800" b="0" dirty="0"/>
        </a:p>
      </dgm:t>
    </dgm:pt>
    <dgm:pt modelId="{A56E323F-7F23-4857-AD2B-4C6D4D5059EF}" type="parTrans" cxnId="{5FFF8290-CD3B-4BA8-BB3B-AB495450448F}">
      <dgm:prSet/>
      <dgm:spPr/>
      <dgm:t>
        <a:bodyPr/>
        <a:lstStyle/>
        <a:p>
          <a:endParaRPr lang="es-EC"/>
        </a:p>
      </dgm:t>
    </dgm:pt>
    <dgm:pt modelId="{2E5A1468-DD55-4FDE-9712-E326ED5C293F}" type="sibTrans" cxnId="{5FFF8290-CD3B-4BA8-BB3B-AB495450448F}">
      <dgm:prSet/>
      <dgm:spPr/>
      <dgm:t>
        <a:bodyPr/>
        <a:lstStyle/>
        <a:p>
          <a:endParaRPr lang="es-EC"/>
        </a:p>
      </dgm:t>
    </dgm:pt>
    <dgm:pt modelId="{CF4FAC75-6F4C-4A63-9732-D0CC5C8F622B}">
      <dgm:prSet phldrT="[Texto]" custT="1"/>
      <dgm:spPr>
        <a:solidFill>
          <a:schemeClr val="accent1">
            <a:lumMod val="20000"/>
            <a:lumOff val="80000"/>
          </a:schemeClr>
        </a:solidFill>
      </dgm:spPr>
      <dgm:t>
        <a:bodyPr/>
        <a:lstStyle/>
        <a:p>
          <a:r>
            <a:rPr lang="es-EC" sz="2800" b="0" dirty="0" smtClean="0"/>
            <a:t> Sistema de dispersión de humo</a:t>
          </a:r>
          <a:endParaRPr lang="es-EC" sz="2800" b="0" dirty="0"/>
        </a:p>
      </dgm:t>
    </dgm:pt>
    <dgm:pt modelId="{28DA70D9-1957-400B-9C0B-F363E8C04866}" type="parTrans" cxnId="{034AACBC-B814-47C9-BADC-37A051EF88C7}">
      <dgm:prSet/>
      <dgm:spPr/>
      <dgm:t>
        <a:bodyPr/>
        <a:lstStyle/>
        <a:p>
          <a:endParaRPr lang="es-EC"/>
        </a:p>
      </dgm:t>
    </dgm:pt>
    <dgm:pt modelId="{B3E9903A-534F-45EF-B12A-84FFA0BCD527}" type="sibTrans" cxnId="{034AACBC-B814-47C9-BADC-37A051EF88C7}">
      <dgm:prSet/>
      <dgm:spPr/>
      <dgm:t>
        <a:bodyPr/>
        <a:lstStyle/>
        <a:p>
          <a:endParaRPr lang="es-EC"/>
        </a:p>
      </dgm:t>
    </dgm:pt>
    <dgm:pt modelId="{32AE53B6-03FE-4E9E-A3BF-BE1EBA8C40F3}">
      <dgm:prSet phldrT="[Texto]" custT="1"/>
      <dgm:spPr>
        <a:solidFill>
          <a:schemeClr val="accent1">
            <a:lumMod val="20000"/>
            <a:lumOff val="80000"/>
          </a:schemeClr>
        </a:solidFill>
      </dgm:spPr>
      <dgm:t>
        <a:bodyPr/>
        <a:lstStyle/>
        <a:p>
          <a:r>
            <a:rPr lang="es-EC" sz="2800" b="0" dirty="0" smtClean="0"/>
            <a:t>  Mando y Control </a:t>
          </a:r>
          <a:endParaRPr lang="es-EC" sz="2800" b="0" dirty="0"/>
        </a:p>
      </dgm:t>
    </dgm:pt>
    <dgm:pt modelId="{B8B4927A-E297-4C6A-8117-52C32B9D01C8}" type="parTrans" cxnId="{766A1A64-18C1-47F2-BA5F-7A9E8BEEB32E}">
      <dgm:prSet/>
      <dgm:spPr/>
      <dgm:t>
        <a:bodyPr/>
        <a:lstStyle/>
        <a:p>
          <a:endParaRPr lang="es-EC"/>
        </a:p>
      </dgm:t>
    </dgm:pt>
    <dgm:pt modelId="{854E35FF-CCFB-415C-A0D5-2E7C489EEF64}" type="sibTrans" cxnId="{766A1A64-18C1-47F2-BA5F-7A9E8BEEB32E}">
      <dgm:prSet/>
      <dgm:spPr/>
      <dgm:t>
        <a:bodyPr/>
        <a:lstStyle/>
        <a:p>
          <a:endParaRPr lang="es-EC"/>
        </a:p>
      </dgm:t>
    </dgm:pt>
    <dgm:pt modelId="{2EDF612E-0D38-49D9-AC9D-ABF50CBB9D8B}">
      <dgm:prSet phldrT="[Texto]" custT="1"/>
      <dgm:spPr/>
      <dgm:t>
        <a:bodyPr/>
        <a:lstStyle/>
        <a:p>
          <a:r>
            <a:rPr lang="es-EC" sz="2800" dirty="0" smtClean="0"/>
            <a:t>      Sistema de movimiento   </a:t>
          </a:r>
          <a:endParaRPr lang="es-EC" sz="2800" dirty="0"/>
        </a:p>
      </dgm:t>
    </dgm:pt>
    <dgm:pt modelId="{2F7F2341-C15C-4580-9E04-8782251DB250}" type="parTrans" cxnId="{7FF5025D-9CD0-4748-994D-6AD7A60C7FDE}">
      <dgm:prSet/>
      <dgm:spPr/>
      <dgm:t>
        <a:bodyPr/>
        <a:lstStyle/>
        <a:p>
          <a:endParaRPr lang="es-EC"/>
        </a:p>
      </dgm:t>
    </dgm:pt>
    <dgm:pt modelId="{EB75A12E-638F-4379-BD4C-1617CC58B64A}" type="sib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4" custScaleX="256822" custScaleY="269703" custLinFactNeighborX="8097"/>
      <dgm:spPr>
        <a:blipFill rotWithShape="1">
          <a:blip xmlns:r="http://schemas.openxmlformats.org/officeDocument/2006/relationships" r:embed="rId1"/>
          <a:stretch>
            <a:fillRect/>
          </a:stretch>
        </a:blipFill>
      </dgm:spPr>
      <dgm:t>
        <a:bodyPr/>
        <a:lstStyle/>
        <a:p>
          <a:endParaRPr lang="es-EC"/>
        </a:p>
      </dgm:t>
    </dgm:pt>
    <dgm:pt modelId="{32E9D8F7-44E9-4C98-9E51-3ABC7329AF30}" type="pres">
      <dgm:prSet presAssocID="{2EDF612E-0D38-49D9-AC9D-ABF50CBB9D8B}" presName="txShp" presStyleLbl="node1" presStyleIdx="0" presStyleCnt="4" custScaleX="100847" custScaleY="234795" custLinFactNeighborX="-502" custLinFactNeighborY="16539">
        <dgm:presLayoutVars>
          <dgm:bulletEnabled val="1"/>
        </dgm:presLayoutVars>
      </dgm:prSet>
      <dgm:spPr/>
      <dgm:t>
        <a:bodyPr/>
        <a:lstStyle/>
        <a:p>
          <a:endParaRPr lang="es-EC"/>
        </a:p>
      </dgm:t>
    </dgm:pt>
    <dgm:pt modelId="{3A08C5A5-753F-4239-856D-B0FF7A601636}" type="pres">
      <dgm:prSet presAssocID="{EB75A12E-638F-4379-BD4C-1617CC58B64A}" presName="spacing" presStyleCnt="0"/>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1" presStyleCnt="4" custScaleX="253439" custScaleY="249088"/>
      <dgm:spPr>
        <a:blipFill rotWithShape="1">
          <a:blip xmlns:r="http://schemas.openxmlformats.org/officeDocument/2006/relationships" r:embed="rId2"/>
          <a:stretch>
            <a:fillRect/>
          </a:stretch>
        </a:blipFill>
      </dgm:spPr>
    </dgm:pt>
    <dgm:pt modelId="{D379F40C-C989-4B8C-8384-909CC5F2166F}" type="pres">
      <dgm:prSet presAssocID="{DE3EBFC9-2824-40E9-BF5C-AC7303D66B5A}" presName="txShp" presStyleLbl="node1" presStyleIdx="1" presStyleCnt="4" custScaleY="257978">
        <dgm:presLayoutVars>
          <dgm:bulletEnabled val="1"/>
        </dgm:presLayoutVars>
      </dgm:prSet>
      <dgm:spPr/>
      <dgm:t>
        <a:bodyPr/>
        <a:lstStyle/>
        <a:p>
          <a:endParaRPr lang="es-EC"/>
        </a:p>
      </dgm:t>
    </dgm:pt>
    <dgm:pt modelId="{50009A57-6D09-40E8-8491-45879E62C598}" type="pres">
      <dgm:prSet presAssocID="{2E5A1468-DD55-4FDE-9712-E326ED5C293F}" presName="spacing" presStyleCnt="0"/>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2" presStyleCnt="4" custScaleX="220197" custScaleY="220170"/>
      <dgm:spPr>
        <a:blipFill rotWithShape="1">
          <a:blip xmlns:r="http://schemas.openxmlformats.org/officeDocument/2006/relationships" r:embed="rId3"/>
          <a:stretch>
            <a:fillRect/>
          </a:stretch>
        </a:blipFill>
      </dgm:spPr>
    </dgm:pt>
    <dgm:pt modelId="{E1611ACD-C39F-46B6-8055-333D3DF00A38}" type="pres">
      <dgm:prSet presAssocID="{CF4FAC75-6F4C-4A63-9732-D0CC5C8F622B}" presName="txShp" presStyleLbl="node1" presStyleIdx="2" presStyleCnt="4" custScaleY="229950">
        <dgm:presLayoutVars>
          <dgm:bulletEnabled val="1"/>
        </dgm:presLayoutVars>
      </dgm:prSet>
      <dgm:spPr/>
      <dgm:t>
        <a:bodyPr/>
        <a:lstStyle/>
        <a:p>
          <a:endParaRPr lang="es-EC"/>
        </a:p>
      </dgm:t>
    </dgm:pt>
    <dgm:pt modelId="{B883DF1A-F258-43B1-BB98-4D4E9F2DC88F}" type="pres">
      <dgm:prSet presAssocID="{B3E9903A-534F-45EF-B12A-84FFA0BCD527}" presName="spacing" presStyleCnt="0"/>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3" presStyleCnt="4" custScaleX="228366" custScaleY="226204"/>
      <dgm:spPr>
        <a:blipFill rotWithShape="1">
          <a:blip xmlns:r="http://schemas.openxmlformats.org/officeDocument/2006/relationships" r:embed="rId4"/>
          <a:stretch>
            <a:fillRect/>
          </a:stretch>
        </a:blipFill>
      </dgm:spPr>
    </dgm:pt>
    <dgm:pt modelId="{CF4F75F1-F589-431F-B395-D638C71E9D5E}" type="pres">
      <dgm:prSet presAssocID="{32AE53B6-03FE-4E9E-A3BF-BE1EBA8C40F3}" presName="txShp" presStyleLbl="node1" presStyleIdx="3" presStyleCnt="4" custScaleX="101759" custScaleY="235157">
        <dgm:presLayoutVars>
          <dgm:bulletEnabled val="1"/>
        </dgm:presLayoutVars>
      </dgm:prSet>
      <dgm:spPr/>
      <dgm:t>
        <a:bodyPr/>
        <a:lstStyle/>
        <a:p>
          <a:endParaRPr lang="es-EC"/>
        </a:p>
      </dgm:t>
    </dgm:pt>
  </dgm:ptLst>
  <dgm:cxnLst>
    <dgm:cxn modelId="{766A1A64-18C1-47F2-BA5F-7A9E8BEEB32E}" srcId="{E702EF01-AED8-464B-AD15-987AEE72A005}" destId="{32AE53B6-03FE-4E9E-A3BF-BE1EBA8C40F3}" srcOrd="3" destOrd="0" parTransId="{B8B4927A-E297-4C6A-8117-52C32B9D01C8}" sibTransId="{854E35FF-CCFB-415C-A0D5-2E7C489EEF64}"/>
    <dgm:cxn modelId="{94FDA929-409D-4295-8D74-8330831C69CA}" type="presOf" srcId="{CF4FAC75-6F4C-4A63-9732-D0CC5C8F622B}" destId="{E1611ACD-C39F-46B6-8055-333D3DF00A38}" srcOrd="0" destOrd="0" presId="urn:microsoft.com/office/officeart/2005/8/layout/vList3"/>
    <dgm:cxn modelId="{7FF5025D-9CD0-4748-994D-6AD7A60C7FDE}" srcId="{E702EF01-AED8-464B-AD15-987AEE72A005}" destId="{2EDF612E-0D38-49D9-AC9D-ABF50CBB9D8B}" srcOrd="0" destOrd="0" parTransId="{2F7F2341-C15C-4580-9E04-8782251DB250}" sibTransId="{EB75A12E-638F-4379-BD4C-1617CC58B64A}"/>
    <dgm:cxn modelId="{5FFF8290-CD3B-4BA8-BB3B-AB495450448F}" srcId="{E702EF01-AED8-464B-AD15-987AEE72A005}" destId="{DE3EBFC9-2824-40E9-BF5C-AC7303D66B5A}" srcOrd="1" destOrd="0" parTransId="{A56E323F-7F23-4857-AD2B-4C6D4D5059EF}" sibTransId="{2E5A1468-DD55-4FDE-9712-E326ED5C293F}"/>
    <dgm:cxn modelId="{AFADFA40-CDE6-4A62-A800-2BE85A050B9D}" type="presOf" srcId="{E702EF01-AED8-464B-AD15-987AEE72A005}" destId="{AF4263F1-C48B-41F3-827F-4C9A910DD921}" srcOrd="0" destOrd="0" presId="urn:microsoft.com/office/officeart/2005/8/layout/vList3"/>
    <dgm:cxn modelId="{034AACBC-B814-47C9-BADC-37A051EF88C7}" srcId="{E702EF01-AED8-464B-AD15-987AEE72A005}" destId="{CF4FAC75-6F4C-4A63-9732-D0CC5C8F622B}" srcOrd="2" destOrd="0" parTransId="{28DA70D9-1957-400B-9C0B-F363E8C04866}" sibTransId="{B3E9903A-534F-45EF-B12A-84FFA0BCD527}"/>
    <dgm:cxn modelId="{80184746-1939-4DBE-9791-A6D8AAAEBEAE}" type="presOf" srcId="{32AE53B6-03FE-4E9E-A3BF-BE1EBA8C40F3}" destId="{CF4F75F1-F589-431F-B395-D638C71E9D5E}" srcOrd="0" destOrd="0" presId="urn:microsoft.com/office/officeart/2005/8/layout/vList3"/>
    <dgm:cxn modelId="{94787B50-0000-4868-AAF1-2CFBDADB5B12}" type="presOf" srcId="{2EDF612E-0D38-49D9-AC9D-ABF50CBB9D8B}" destId="{32E9D8F7-44E9-4C98-9E51-3ABC7329AF30}" srcOrd="0" destOrd="0" presId="urn:microsoft.com/office/officeart/2005/8/layout/vList3"/>
    <dgm:cxn modelId="{F2A3A9EF-232F-4C83-A52B-B0E7A91CC669}" type="presOf" srcId="{DE3EBFC9-2824-40E9-BF5C-AC7303D66B5A}" destId="{D379F40C-C989-4B8C-8384-909CC5F2166F}" srcOrd="0" destOrd="0" presId="urn:microsoft.com/office/officeart/2005/8/layout/vList3"/>
    <dgm:cxn modelId="{08F57E3C-F24C-476B-AD2A-2850C3A4DF01}" type="presParOf" srcId="{AF4263F1-C48B-41F3-827F-4C9A910DD921}" destId="{77936A86-AACD-432D-932F-0298007A8BA9}" srcOrd="0" destOrd="0" presId="urn:microsoft.com/office/officeart/2005/8/layout/vList3"/>
    <dgm:cxn modelId="{826D111C-3E76-431A-9838-6E29D97B859C}" type="presParOf" srcId="{77936A86-AACD-432D-932F-0298007A8BA9}" destId="{069D7644-4E1F-4AB2-B13F-F242390B0580}" srcOrd="0" destOrd="0" presId="urn:microsoft.com/office/officeart/2005/8/layout/vList3"/>
    <dgm:cxn modelId="{639B968B-5BA5-48D5-8945-CB9C0ACA8C9D}" type="presParOf" srcId="{77936A86-AACD-432D-932F-0298007A8BA9}" destId="{32E9D8F7-44E9-4C98-9E51-3ABC7329AF30}" srcOrd="1" destOrd="0" presId="urn:microsoft.com/office/officeart/2005/8/layout/vList3"/>
    <dgm:cxn modelId="{2D241E47-70DB-4053-9AB9-488C6367D0BE}" type="presParOf" srcId="{AF4263F1-C48B-41F3-827F-4C9A910DD921}" destId="{3A08C5A5-753F-4239-856D-B0FF7A601636}" srcOrd="1" destOrd="0" presId="urn:microsoft.com/office/officeart/2005/8/layout/vList3"/>
    <dgm:cxn modelId="{D359060A-9CB1-4C4F-B128-5DBB7FE6E677}" type="presParOf" srcId="{AF4263F1-C48B-41F3-827F-4C9A910DD921}" destId="{FB43C523-F874-4991-9631-8EC883FC8DEC}" srcOrd="2" destOrd="0" presId="urn:microsoft.com/office/officeart/2005/8/layout/vList3"/>
    <dgm:cxn modelId="{CD8F5890-50D6-47CC-A0FB-B1108A8BF781}" type="presParOf" srcId="{FB43C523-F874-4991-9631-8EC883FC8DEC}" destId="{BCEE1B67-7B90-443B-809C-B01F57DDA4E9}" srcOrd="0" destOrd="0" presId="urn:microsoft.com/office/officeart/2005/8/layout/vList3"/>
    <dgm:cxn modelId="{B7DCED5A-33AB-4659-BF98-95CA7B615ECC}" type="presParOf" srcId="{FB43C523-F874-4991-9631-8EC883FC8DEC}" destId="{D379F40C-C989-4B8C-8384-909CC5F2166F}" srcOrd="1" destOrd="0" presId="urn:microsoft.com/office/officeart/2005/8/layout/vList3"/>
    <dgm:cxn modelId="{7AA80B97-CC2B-44D5-8CF2-23B06716F59F}" type="presParOf" srcId="{AF4263F1-C48B-41F3-827F-4C9A910DD921}" destId="{50009A57-6D09-40E8-8491-45879E62C598}" srcOrd="3" destOrd="0" presId="urn:microsoft.com/office/officeart/2005/8/layout/vList3"/>
    <dgm:cxn modelId="{293861F0-0BDB-49DA-A1B1-F979308BE493}" type="presParOf" srcId="{AF4263F1-C48B-41F3-827F-4C9A910DD921}" destId="{96004D4A-3AD0-44F5-900F-930B3EB8478A}" srcOrd="4" destOrd="0" presId="urn:microsoft.com/office/officeart/2005/8/layout/vList3"/>
    <dgm:cxn modelId="{E48ED0F1-C10A-4626-A899-46F03FA4CE0F}" type="presParOf" srcId="{96004D4A-3AD0-44F5-900F-930B3EB8478A}" destId="{CD02291E-CFB9-4368-A499-4B46FB9C4859}" srcOrd="0" destOrd="0" presId="urn:microsoft.com/office/officeart/2005/8/layout/vList3"/>
    <dgm:cxn modelId="{D77FF6F2-BCA0-44C3-99AB-DCFB399D2237}" type="presParOf" srcId="{96004D4A-3AD0-44F5-900F-930B3EB8478A}" destId="{E1611ACD-C39F-46B6-8055-333D3DF00A38}" srcOrd="1" destOrd="0" presId="urn:microsoft.com/office/officeart/2005/8/layout/vList3"/>
    <dgm:cxn modelId="{E0F0EDD7-9ADF-4ED1-9B94-AB406243BCFE}" type="presParOf" srcId="{AF4263F1-C48B-41F3-827F-4C9A910DD921}" destId="{B883DF1A-F258-43B1-BB98-4D4E9F2DC88F}" srcOrd="5" destOrd="0" presId="urn:microsoft.com/office/officeart/2005/8/layout/vList3"/>
    <dgm:cxn modelId="{7C5FBC5E-CE26-428E-AA42-40FD2A7054DE}" type="presParOf" srcId="{AF4263F1-C48B-41F3-827F-4C9A910DD921}" destId="{83E1DD45-3C0F-4EDB-B5A3-29CB75CFF033}" srcOrd="6" destOrd="0" presId="urn:microsoft.com/office/officeart/2005/8/layout/vList3"/>
    <dgm:cxn modelId="{9AAE5903-23FB-4CDD-B840-67EEFD53991F}" type="presParOf" srcId="{83E1DD45-3C0F-4EDB-B5A3-29CB75CFF033}" destId="{C62E3DF6-F9B4-4814-821E-5678E481BE4A}" srcOrd="0" destOrd="0" presId="urn:microsoft.com/office/officeart/2005/8/layout/vList3"/>
    <dgm:cxn modelId="{05B1CD18-D289-4381-9C29-B53475DACE9A}"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7EDB0C8-E990-4607-98B2-D930A546805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525D7BD3-081F-40CD-A48D-F8F776367112}">
      <dgm:prSet phldrT="[Texto]"/>
      <dgm:spPr/>
      <dgm:t>
        <a:bodyPr/>
        <a:lstStyle/>
        <a:p>
          <a:r>
            <a:rPr lang="es-ES" dirty="0" smtClean="0"/>
            <a:t>Fácil implementación</a:t>
          </a:r>
          <a:endParaRPr lang="es-EC" dirty="0"/>
        </a:p>
      </dgm:t>
    </dgm:pt>
    <dgm:pt modelId="{B43BEA23-0C03-4405-92ED-4147E2FA55D6}" type="parTrans" cxnId="{10AAE0FF-2560-4392-9E4A-F295A74E7978}">
      <dgm:prSet/>
      <dgm:spPr/>
      <dgm:t>
        <a:bodyPr/>
        <a:lstStyle/>
        <a:p>
          <a:endParaRPr lang="es-EC"/>
        </a:p>
      </dgm:t>
    </dgm:pt>
    <dgm:pt modelId="{B41DC004-B3E7-4921-8782-98F7B08DA9EB}" type="sibTrans" cxnId="{10AAE0FF-2560-4392-9E4A-F295A74E7978}">
      <dgm:prSet/>
      <dgm:spPr/>
      <dgm:t>
        <a:bodyPr/>
        <a:lstStyle/>
        <a:p>
          <a:endParaRPr lang="es-EC"/>
        </a:p>
      </dgm:t>
    </dgm:pt>
    <dgm:pt modelId="{53EA377D-C804-4FC9-8F85-69352D1C7A02}">
      <dgm:prSet phldrT="[Texto]"/>
      <dgm:spPr/>
      <dgm:t>
        <a:bodyPr/>
        <a:lstStyle/>
        <a:p>
          <a:r>
            <a:rPr lang="es-ES" dirty="0" smtClean="0"/>
            <a:t>Ocupan poco espacio </a:t>
          </a:r>
          <a:endParaRPr lang="es-EC" dirty="0"/>
        </a:p>
      </dgm:t>
    </dgm:pt>
    <dgm:pt modelId="{4BC20D89-647B-4A07-B02D-E5550329B8FE}" type="parTrans" cxnId="{A22522F1-753A-40F6-9CA7-5B0CEFA00FCE}">
      <dgm:prSet/>
      <dgm:spPr/>
      <dgm:t>
        <a:bodyPr/>
        <a:lstStyle/>
        <a:p>
          <a:endParaRPr lang="es-EC"/>
        </a:p>
      </dgm:t>
    </dgm:pt>
    <dgm:pt modelId="{3E6ED470-F70E-4C82-B3F2-E36DF90F6993}" type="sibTrans" cxnId="{A22522F1-753A-40F6-9CA7-5B0CEFA00FCE}">
      <dgm:prSet/>
      <dgm:spPr/>
      <dgm:t>
        <a:bodyPr/>
        <a:lstStyle/>
        <a:p>
          <a:endParaRPr lang="es-EC"/>
        </a:p>
      </dgm:t>
    </dgm:pt>
    <dgm:pt modelId="{724EFF52-8038-43B2-B24A-3DD715288A2A}">
      <dgm:prSet phldrT="[Texto]"/>
      <dgm:spPr/>
      <dgm:t>
        <a:bodyPr/>
        <a:lstStyle/>
        <a:p>
          <a:r>
            <a:rPr lang="es-ES" dirty="0" smtClean="0"/>
            <a:t>Fáciles de controlar</a:t>
          </a:r>
          <a:endParaRPr lang="es-EC" dirty="0"/>
        </a:p>
      </dgm:t>
    </dgm:pt>
    <dgm:pt modelId="{D091CCF5-EC62-496D-B3E9-8B551A200325}" type="parTrans" cxnId="{96E062B9-A79B-4C44-B5F6-B3FE593A0601}">
      <dgm:prSet/>
      <dgm:spPr/>
      <dgm:t>
        <a:bodyPr/>
        <a:lstStyle/>
        <a:p>
          <a:endParaRPr lang="es-EC"/>
        </a:p>
      </dgm:t>
    </dgm:pt>
    <dgm:pt modelId="{13C65B69-D519-4623-8DB0-4F107DA994B1}" type="sibTrans" cxnId="{96E062B9-A79B-4C44-B5F6-B3FE593A0601}">
      <dgm:prSet/>
      <dgm:spPr/>
      <dgm:t>
        <a:bodyPr/>
        <a:lstStyle/>
        <a:p>
          <a:endParaRPr lang="es-EC"/>
        </a:p>
      </dgm:t>
    </dgm:pt>
    <dgm:pt modelId="{AE262507-C2B4-421F-AAC4-34A44371B309}">
      <dgm:prSet/>
      <dgm:spPr/>
      <dgm:t>
        <a:bodyPr/>
        <a:lstStyle/>
        <a:p>
          <a:r>
            <a:rPr lang="es-EC" dirty="0" smtClean="0"/>
            <a:t>Menor ruido</a:t>
          </a:r>
          <a:endParaRPr lang="es-EC" dirty="0"/>
        </a:p>
      </dgm:t>
    </dgm:pt>
    <dgm:pt modelId="{62A6E3B8-6857-4C4D-9600-7608B9774603}" type="parTrans" cxnId="{C9C193FE-140A-4611-BA44-058EAECC2496}">
      <dgm:prSet/>
      <dgm:spPr/>
      <dgm:t>
        <a:bodyPr/>
        <a:lstStyle/>
        <a:p>
          <a:endParaRPr lang="es-EC"/>
        </a:p>
      </dgm:t>
    </dgm:pt>
    <dgm:pt modelId="{CF08C285-AE82-46F8-BC2F-CF89CEE981C1}" type="sibTrans" cxnId="{C9C193FE-140A-4611-BA44-058EAECC2496}">
      <dgm:prSet/>
      <dgm:spPr/>
      <dgm:t>
        <a:bodyPr/>
        <a:lstStyle/>
        <a:p>
          <a:endParaRPr lang="es-EC"/>
        </a:p>
      </dgm:t>
    </dgm:pt>
    <dgm:pt modelId="{5D593FF0-B62F-4F0E-9F02-C7795B5EA97D}" type="pres">
      <dgm:prSet presAssocID="{17EDB0C8-E990-4607-98B2-D930A546805B}" presName="linear" presStyleCnt="0">
        <dgm:presLayoutVars>
          <dgm:dir/>
          <dgm:animLvl val="lvl"/>
          <dgm:resizeHandles val="exact"/>
        </dgm:presLayoutVars>
      </dgm:prSet>
      <dgm:spPr/>
      <dgm:t>
        <a:bodyPr/>
        <a:lstStyle/>
        <a:p>
          <a:endParaRPr lang="es-ES"/>
        </a:p>
      </dgm:t>
    </dgm:pt>
    <dgm:pt modelId="{981748E1-BBB7-453E-9E3B-BB0CE59BF897}" type="pres">
      <dgm:prSet presAssocID="{525D7BD3-081F-40CD-A48D-F8F776367112}" presName="parentLin" presStyleCnt="0"/>
      <dgm:spPr/>
    </dgm:pt>
    <dgm:pt modelId="{C9858391-2765-44A3-984C-CCBA0B4F7200}" type="pres">
      <dgm:prSet presAssocID="{525D7BD3-081F-40CD-A48D-F8F776367112}" presName="parentLeftMargin" presStyleLbl="node1" presStyleIdx="0" presStyleCnt="4"/>
      <dgm:spPr/>
      <dgm:t>
        <a:bodyPr/>
        <a:lstStyle/>
        <a:p>
          <a:endParaRPr lang="es-ES"/>
        </a:p>
      </dgm:t>
    </dgm:pt>
    <dgm:pt modelId="{1BB2DA94-FF24-4A24-ACF5-9D5DA1133FC7}" type="pres">
      <dgm:prSet presAssocID="{525D7BD3-081F-40CD-A48D-F8F776367112}" presName="parentText" presStyleLbl="node1" presStyleIdx="0" presStyleCnt="4">
        <dgm:presLayoutVars>
          <dgm:chMax val="0"/>
          <dgm:bulletEnabled val="1"/>
        </dgm:presLayoutVars>
      </dgm:prSet>
      <dgm:spPr/>
      <dgm:t>
        <a:bodyPr/>
        <a:lstStyle/>
        <a:p>
          <a:endParaRPr lang="es-EC"/>
        </a:p>
      </dgm:t>
    </dgm:pt>
    <dgm:pt modelId="{DE050D58-4720-4ACA-B98E-3CF372717044}" type="pres">
      <dgm:prSet presAssocID="{525D7BD3-081F-40CD-A48D-F8F776367112}" presName="negativeSpace" presStyleCnt="0"/>
      <dgm:spPr/>
    </dgm:pt>
    <dgm:pt modelId="{B228BA90-BE94-43E9-B946-FFA3BEF1D137}" type="pres">
      <dgm:prSet presAssocID="{525D7BD3-081F-40CD-A48D-F8F776367112}" presName="childText" presStyleLbl="conFgAcc1" presStyleIdx="0" presStyleCnt="4">
        <dgm:presLayoutVars>
          <dgm:bulletEnabled val="1"/>
        </dgm:presLayoutVars>
      </dgm:prSet>
      <dgm:spPr/>
    </dgm:pt>
    <dgm:pt modelId="{2D58F57B-AF36-4444-8540-99A34F7BA2E5}" type="pres">
      <dgm:prSet presAssocID="{B41DC004-B3E7-4921-8782-98F7B08DA9EB}" presName="spaceBetweenRectangles" presStyleCnt="0"/>
      <dgm:spPr/>
    </dgm:pt>
    <dgm:pt modelId="{173EE131-B112-41D2-843E-BB7F22B0E9D0}" type="pres">
      <dgm:prSet presAssocID="{53EA377D-C804-4FC9-8F85-69352D1C7A02}" presName="parentLin" presStyleCnt="0"/>
      <dgm:spPr/>
    </dgm:pt>
    <dgm:pt modelId="{C2DB21B8-4985-4578-9353-C2AE1ADA9B9D}" type="pres">
      <dgm:prSet presAssocID="{53EA377D-C804-4FC9-8F85-69352D1C7A02}" presName="parentLeftMargin" presStyleLbl="node1" presStyleIdx="0" presStyleCnt="4"/>
      <dgm:spPr/>
      <dgm:t>
        <a:bodyPr/>
        <a:lstStyle/>
        <a:p>
          <a:endParaRPr lang="es-ES"/>
        </a:p>
      </dgm:t>
    </dgm:pt>
    <dgm:pt modelId="{BCF83B27-4907-43AF-9FF6-6E01FD7B1383}" type="pres">
      <dgm:prSet presAssocID="{53EA377D-C804-4FC9-8F85-69352D1C7A02}" presName="parentText" presStyleLbl="node1" presStyleIdx="1" presStyleCnt="4">
        <dgm:presLayoutVars>
          <dgm:chMax val="0"/>
          <dgm:bulletEnabled val="1"/>
        </dgm:presLayoutVars>
      </dgm:prSet>
      <dgm:spPr/>
      <dgm:t>
        <a:bodyPr/>
        <a:lstStyle/>
        <a:p>
          <a:endParaRPr lang="es-EC"/>
        </a:p>
      </dgm:t>
    </dgm:pt>
    <dgm:pt modelId="{A07C54FB-BCFE-47D3-9BC1-69F56977DB91}" type="pres">
      <dgm:prSet presAssocID="{53EA377D-C804-4FC9-8F85-69352D1C7A02}" presName="negativeSpace" presStyleCnt="0"/>
      <dgm:spPr/>
    </dgm:pt>
    <dgm:pt modelId="{C1B72D79-8DFD-44C0-8437-91C8B726F701}" type="pres">
      <dgm:prSet presAssocID="{53EA377D-C804-4FC9-8F85-69352D1C7A02}" presName="childText" presStyleLbl="conFgAcc1" presStyleIdx="1" presStyleCnt="4">
        <dgm:presLayoutVars>
          <dgm:bulletEnabled val="1"/>
        </dgm:presLayoutVars>
      </dgm:prSet>
      <dgm:spPr/>
    </dgm:pt>
    <dgm:pt modelId="{831AEE86-C41D-40C8-BA82-10C20FC35738}" type="pres">
      <dgm:prSet presAssocID="{3E6ED470-F70E-4C82-B3F2-E36DF90F6993}" presName="spaceBetweenRectangles" presStyleCnt="0"/>
      <dgm:spPr/>
    </dgm:pt>
    <dgm:pt modelId="{03462789-392E-4D86-9B5F-81394F0FB869}" type="pres">
      <dgm:prSet presAssocID="{724EFF52-8038-43B2-B24A-3DD715288A2A}" presName="parentLin" presStyleCnt="0"/>
      <dgm:spPr/>
    </dgm:pt>
    <dgm:pt modelId="{8B3C2150-E96E-482C-A932-36A64D2B7E46}" type="pres">
      <dgm:prSet presAssocID="{724EFF52-8038-43B2-B24A-3DD715288A2A}" presName="parentLeftMargin" presStyleLbl="node1" presStyleIdx="1" presStyleCnt="4"/>
      <dgm:spPr/>
      <dgm:t>
        <a:bodyPr/>
        <a:lstStyle/>
        <a:p>
          <a:endParaRPr lang="es-ES"/>
        </a:p>
      </dgm:t>
    </dgm:pt>
    <dgm:pt modelId="{6C206BCB-87A3-4365-A849-77A60A1D0E50}" type="pres">
      <dgm:prSet presAssocID="{724EFF52-8038-43B2-B24A-3DD715288A2A}" presName="parentText" presStyleLbl="node1" presStyleIdx="2" presStyleCnt="4">
        <dgm:presLayoutVars>
          <dgm:chMax val="0"/>
          <dgm:bulletEnabled val="1"/>
        </dgm:presLayoutVars>
      </dgm:prSet>
      <dgm:spPr/>
      <dgm:t>
        <a:bodyPr/>
        <a:lstStyle/>
        <a:p>
          <a:endParaRPr lang="es-EC"/>
        </a:p>
      </dgm:t>
    </dgm:pt>
    <dgm:pt modelId="{67BD82A2-DD3B-4084-AD9E-747206BBFBC2}" type="pres">
      <dgm:prSet presAssocID="{724EFF52-8038-43B2-B24A-3DD715288A2A}" presName="negativeSpace" presStyleCnt="0"/>
      <dgm:spPr/>
    </dgm:pt>
    <dgm:pt modelId="{77412824-B53E-491F-BDCE-17865853A74C}" type="pres">
      <dgm:prSet presAssocID="{724EFF52-8038-43B2-B24A-3DD715288A2A}" presName="childText" presStyleLbl="conFgAcc1" presStyleIdx="2" presStyleCnt="4">
        <dgm:presLayoutVars>
          <dgm:bulletEnabled val="1"/>
        </dgm:presLayoutVars>
      </dgm:prSet>
      <dgm:spPr/>
    </dgm:pt>
    <dgm:pt modelId="{D41097C1-ED7D-4C7A-8551-E13E9C0A8C96}" type="pres">
      <dgm:prSet presAssocID="{13C65B69-D519-4623-8DB0-4F107DA994B1}" presName="spaceBetweenRectangles" presStyleCnt="0"/>
      <dgm:spPr/>
    </dgm:pt>
    <dgm:pt modelId="{B343A9B8-622A-4C58-B28E-29BDBA162709}" type="pres">
      <dgm:prSet presAssocID="{AE262507-C2B4-421F-AAC4-34A44371B309}" presName="parentLin" presStyleCnt="0"/>
      <dgm:spPr/>
    </dgm:pt>
    <dgm:pt modelId="{96EB43CB-23FF-44E9-8774-F21468ECD707}" type="pres">
      <dgm:prSet presAssocID="{AE262507-C2B4-421F-AAC4-34A44371B309}" presName="parentLeftMargin" presStyleLbl="node1" presStyleIdx="2" presStyleCnt="4"/>
      <dgm:spPr/>
      <dgm:t>
        <a:bodyPr/>
        <a:lstStyle/>
        <a:p>
          <a:endParaRPr lang="es-ES"/>
        </a:p>
      </dgm:t>
    </dgm:pt>
    <dgm:pt modelId="{3DB67391-DAE9-405B-AE1A-84DE7783F969}" type="pres">
      <dgm:prSet presAssocID="{AE262507-C2B4-421F-AAC4-34A44371B309}" presName="parentText" presStyleLbl="node1" presStyleIdx="3" presStyleCnt="4">
        <dgm:presLayoutVars>
          <dgm:chMax val="0"/>
          <dgm:bulletEnabled val="1"/>
        </dgm:presLayoutVars>
      </dgm:prSet>
      <dgm:spPr/>
      <dgm:t>
        <a:bodyPr/>
        <a:lstStyle/>
        <a:p>
          <a:endParaRPr lang="es-EC"/>
        </a:p>
      </dgm:t>
    </dgm:pt>
    <dgm:pt modelId="{2FA54720-C63E-4F8F-A2A6-3CAAB44896DA}" type="pres">
      <dgm:prSet presAssocID="{AE262507-C2B4-421F-AAC4-34A44371B309}" presName="negativeSpace" presStyleCnt="0"/>
      <dgm:spPr/>
    </dgm:pt>
    <dgm:pt modelId="{1E31FC92-3D6D-430B-BD6C-F64A1E1B34DD}" type="pres">
      <dgm:prSet presAssocID="{AE262507-C2B4-421F-AAC4-34A44371B309}" presName="childText" presStyleLbl="conFgAcc1" presStyleIdx="3" presStyleCnt="4">
        <dgm:presLayoutVars>
          <dgm:bulletEnabled val="1"/>
        </dgm:presLayoutVars>
      </dgm:prSet>
      <dgm:spPr/>
    </dgm:pt>
  </dgm:ptLst>
  <dgm:cxnLst>
    <dgm:cxn modelId="{DF186830-6403-467E-9A72-F6724F0226F0}" type="presOf" srcId="{AE262507-C2B4-421F-AAC4-34A44371B309}" destId="{96EB43CB-23FF-44E9-8774-F21468ECD707}" srcOrd="0" destOrd="0" presId="urn:microsoft.com/office/officeart/2005/8/layout/list1"/>
    <dgm:cxn modelId="{021A8055-C4E9-4865-80FF-F743A88AD0A3}" type="presOf" srcId="{724EFF52-8038-43B2-B24A-3DD715288A2A}" destId="{6C206BCB-87A3-4365-A849-77A60A1D0E50}" srcOrd="1" destOrd="0" presId="urn:microsoft.com/office/officeart/2005/8/layout/list1"/>
    <dgm:cxn modelId="{2BD0B942-B6C9-4553-81B5-5FE990A5B7C7}" type="presOf" srcId="{525D7BD3-081F-40CD-A48D-F8F776367112}" destId="{C9858391-2765-44A3-984C-CCBA0B4F7200}" srcOrd="0" destOrd="0" presId="urn:microsoft.com/office/officeart/2005/8/layout/list1"/>
    <dgm:cxn modelId="{A22522F1-753A-40F6-9CA7-5B0CEFA00FCE}" srcId="{17EDB0C8-E990-4607-98B2-D930A546805B}" destId="{53EA377D-C804-4FC9-8F85-69352D1C7A02}" srcOrd="1" destOrd="0" parTransId="{4BC20D89-647B-4A07-B02D-E5550329B8FE}" sibTransId="{3E6ED470-F70E-4C82-B3F2-E36DF90F6993}"/>
    <dgm:cxn modelId="{10AAE0FF-2560-4392-9E4A-F295A74E7978}" srcId="{17EDB0C8-E990-4607-98B2-D930A546805B}" destId="{525D7BD3-081F-40CD-A48D-F8F776367112}" srcOrd="0" destOrd="0" parTransId="{B43BEA23-0C03-4405-92ED-4147E2FA55D6}" sibTransId="{B41DC004-B3E7-4921-8782-98F7B08DA9EB}"/>
    <dgm:cxn modelId="{FCD9C6BF-BD0D-4873-9C7F-0F4954AA4E62}" type="presOf" srcId="{53EA377D-C804-4FC9-8F85-69352D1C7A02}" destId="{C2DB21B8-4985-4578-9353-C2AE1ADA9B9D}" srcOrd="0" destOrd="0" presId="urn:microsoft.com/office/officeart/2005/8/layout/list1"/>
    <dgm:cxn modelId="{4DE497A2-D0DB-4C1D-B816-465A9702923A}" type="presOf" srcId="{17EDB0C8-E990-4607-98B2-D930A546805B}" destId="{5D593FF0-B62F-4F0E-9F02-C7795B5EA97D}" srcOrd="0" destOrd="0" presId="urn:microsoft.com/office/officeart/2005/8/layout/list1"/>
    <dgm:cxn modelId="{C9C193FE-140A-4611-BA44-058EAECC2496}" srcId="{17EDB0C8-E990-4607-98B2-D930A546805B}" destId="{AE262507-C2B4-421F-AAC4-34A44371B309}" srcOrd="3" destOrd="0" parTransId="{62A6E3B8-6857-4C4D-9600-7608B9774603}" sibTransId="{CF08C285-AE82-46F8-BC2F-CF89CEE981C1}"/>
    <dgm:cxn modelId="{96E062B9-A79B-4C44-B5F6-B3FE593A0601}" srcId="{17EDB0C8-E990-4607-98B2-D930A546805B}" destId="{724EFF52-8038-43B2-B24A-3DD715288A2A}" srcOrd="2" destOrd="0" parTransId="{D091CCF5-EC62-496D-B3E9-8B551A200325}" sibTransId="{13C65B69-D519-4623-8DB0-4F107DA994B1}"/>
    <dgm:cxn modelId="{1690CA23-6B67-4F5D-BB1F-18C924724D7C}" type="presOf" srcId="{525D7BD3-081F-40CD-A48D-F8F776367112}" destId="{1BB2DA94-FF24-4A24-ACF5-9D5DA1133FC7}" srcOrd="1" destOrd="0" presId="urn:microsoft.com/office/officeart/2005/8/layout/list1"/>
    <dgm:cxn modelId="{F30A7C23-BE01-4EE3-95FF-0CF037769DF3}" type="presOf" srcId="{724EFF52-8038-43B2-B24A-3DD715288A2A}" destId="{8B3C2150-E96E-482C-A932-36A64D2B7E46}" srcOrd="0" destOrd="0" presId="urn:microsoft.com/office/officeart/2005/8/layout/list1"/>
    <dgm:cxn modelId="{47767921-5B8E-4CBF-8FB1-56C1AC467A80}" type="presOf" srcId="{53EA377D-C804-4FC9-8F85-69352D1C7A02}" destId="{BCF83B27-4907-43AF-9FF6-6E01FD7B1383}" srcOrd="1" destOrd="0" presId="urn:microsoft.com/office/officeart/2005/8/layout/list1"/>
    <dgm:cxn modelId="{DC7C6D69-9D00-4D8F-A3B5-7F694A5F889D}" type="presOf" srcId="{AE262507-C2B4-421F-AAC4-34A44371B309}" destId="{3DB67391-DAE9-405B-AE1A-84DE7783F969}" srcOrd="1" destOrd="0" presId="urn:microsoft.com/office/officeart/2005/8/layout/list1"/>
    <dgm:cxn modelId="{A51D4BF8-73F8-43D6-BF7F-317BF21CE133}" type="presParOf" srcId="{5D593FF0-B62F-4F0E-9F02-C7795B5EA97D}" destId="{981748E1-BBB7-453E-9E3B-BB0CE59BF897}" srcOrd="0" destOrd="0" presId="urn:microsoft.com/office/officeart/2005/8/layout/list1"/>
    <dgm:cxn modelId="{DD303880-D295-4656-911B-9F8F8B4F376F}" type="presParOf" srcId="{981748E1-BBB7-453E-9E3B-BB0CE59BF897}" destId="{C9858391-2765-44A3-984C-CCBA0B4F7200}" srcOrd="0" destOrd="0" presId="urn:microsoft.com/office/officeart/2005/8/layout/list1"/>
    <dgm:cxn modelId="{BBC14112-557C-4477-BDDB-1708593F448C}" type="presParOf" srcId="{981748E1-BBB7-453E-9E3B-BB0CE59BF897}" destId="{1BB2DA94-FF24-4A24-ACF5-9D5DA1133FC7}" srcOrd="1" destOrd="0" presId="urn:microsoft.com/office/officeart/2005/8/layout/list1"/>
    <dgm:cxn modelId="{839A903A-B3F7-4301-ACDB-01EED5604382}" type="presParOf" srcId="{5D593FF0-B62F-4F0E-9F02-C7795B5EA97D}" destId="{DE050D58-4720-4ACA-B98E-3CF372717044}" srcOrd="1" destOrd="0" presId="urn:microsoft.com/office/officeart/2005/8/layout/list1"/>
    <dgm:cxn modelId="{2CABDBC2-8253-4560-8D70-5AC298EDEB15}" type="presParOf" srcId="{5D593FF0-B62F-4F0E-9F02-C7795B5EA97D}" destId="{B228BA90-BE94-43E9-B946-FFA3BEF1D137}" srcOrd="2" destOrd="0" presId="urn:microsoft.com/office/officeart/2005/8/layout/list1"/>
    <dgm:cxn modelId="{447F0585-4819-4F55-9CE6-A31DDE2835F1}" type="presParOf" srcId="{5D593FF0-B62F-4F0E-9F02-C7795B5EA97D}" destId="{2D58F57B-AF36-4444-8540-99A34F7BA2E5}" srcOrd="3" destOrd="0" presId="urn:microsoft.com/office/officeart/2005/8/layout/list1"/>
    <dgm:cxn modelId="{EA5E347F-7313-4A87-9F17-273CE85D160A}" type="presParOf" srcId="{5D593FF0-B62F-4F0E-9F02-C7795B5EA97D}" destId="{173EE131-B112-41D2-843E-BB7F22B0E9D0}" srcOrd="4" destOrd="0" presId="urn:microsoft.com/office/officeart/2005/8/layout/list1"/>
    <dgm:cxn modelId="{D003428B-1830-42E3-B567-7A603B0C9449}" type="presParOf" srcId="{173EE131-B112-41D2-843E-BB7F22B0E9D0}" destId="{C2DB21B8-4985-4578-9353-C2AE1ADA9B9D}" srcOrd="0" destOrd="0" presId="urn:microsoft.com/office/officeart/2005/8/layout/list1"/>
    <dgm:cxn modelId="{4FF1B499-11BB-4E97-8C16-30B159775247}" type="presParOf" srcId="{173EE131-B112-41D2-843E-BB7F22B0E9D0}" destId="{BCF83B27-4907-43AF-9FF6-6E01FD7B1383}" srcOrd="1" destOrd="0" presId="urn:microsoft.com/office/officeart/2005/8/layout/list1"/>
    <dgm:cxn modelId="{6EB6458E-A9C3-40E3-8AEE-CE5C60DFADCC}" type="presParOf" srcId="{5D593FF0-B62F-4F0E-9F02-C7795B5EA97D}" destId="{A07C54FB-BCFE-47D3-9BC1-69F56977DB91}" srcOrd="5" destOrd="0" presId="urn:microsoft.com/office/officeart/2005/8/layout/list1"/>
    <dgm:cxn modelId="{768932B8-90D3-43B6-AC36-98971678EF05}" type="presParOf" srcId="{5D593FF0-B62F-4F0E-9F02-C7795B5EA97D}" destId="{C1B72D79-8DFD-44C0-8437-91C8B726F701}" srcOrd="6" destOrd="0" presId="urn:microsoft.com/office/officeart/2005/8/layout/list1"/>
    <dgm:cxn modelId="{6214CC43-7F61-4F2E-981B-D5ED05EFEBE8}" type="presParOf" srcId="{5D593FF0-B62F-4F0E-9F02-C7795B5EA97D}" destId="{831AEE86-C41D-40C8-BA82-10C20FC35738}" srcOrd="7" destOrd="0" presId="urn:microsoft.com/office/officeart/2005/8/layout/list1"/>
    <dgm:cxn modelId="{AC29965A-E703-4905-899F-DB88BDBBA345}" type="presParOf" srcId="{5D593FF0-B62F-4F0E-9F02-C7795B5EA97D}" destId="{03462789-392E-4D86-9B5F-81394F0FB869}" srcOrd="8" destOrd="0" presId="urn:microsoft.com/office/officeart/2005/8/layout/list1"/>
    <dgm:cxn modelId="{EA8D671A-A7B8-4BB7-9E3A-82376DDFB579}" type="presParOf" srcId="{03462789-392E-4D86-9B5F-81394F0FB869}" destId="{8B3C2150-E96E-482C-A932-36A64D2B7E46}" srcOrd="0" destOrd="0" presId="urn:microsoft.com/office/officeart/2005/8/layout/list1"/>
    <dgm:cxn modelId="{AC5F9446-339D-432C-BAEA-740084F21F20}" type="presParOf" srcId="{03462789-392E-4D86-9B5F-81394F0FB869}" destId="{6C206BCB-87A3-4365-A849-77A60A1D0E50}" srcOrd="1" destOrd="0" presId="urn:microsoft.com/office/officeart/2005/8/layout/list1"/>
    <dgm:cxn modelId="{1B3FE827-6188-4E46-A91C-74C26A18C8E3}" type="presParOf" srcId="{5D593FF0-B62F-4F0E-9F02-C7795B5EA97D}" destId="{67BD82A2-DD3B-4084-AD9E-747206BBFBC2}" srcOrd="9" destOrd="0" presId="urn:microsoft.com/office/officeart/2005/8/layout/list1"/>
    <dgm:cxn modelId="{9FEDAEB6-7FB5-4437-A51E-AA2BDD4E7808}" type="presParOf" srcId="{5D593FF0-B62F-4F0E-9F02-C7795B5EA97D}" destId="{77412824-B53E-491F-BDCE-17865853A74C}" srcOrd="10" destOrd="0" presId="urn:microsoft.com/office/officeart/2005/8/layout/list1"/>
    <dgm:cxn modelId="{7BEED7A3-AD18-471C-BC6D-94CD78E4BC5D}" type="presParOf" srcId="{5D593FF0-B62F-4F0E-9F02-C7795B5EA97D}" destId="{D41097C1-ED7D-4C7A-8551-E13E9C0A8C96}" srcOrd="11" destOrd="0" presId="urn:microsoft.com/office/officeart/2005/8/layout/list1"/>
    <dgm:cxn modelId="{4200B93C-EE2A-4FEA-B74F-071ADA41533D}" type="presParOf" srcId="{5D593FF0-B62F-4F0E-9F02-C7795B5EA97D}" destId="{B343A9B8-622A-4C58-B28E-29BDBA162709}" srcOrd="12" destOrd="0" presId="urn:microsoft.com/office/officeart/2005/8/layout/list1"/>
    <dgm:cxn modelId="{15B8FB5F-BD20-4E85-A57A-2FACF88E0CAF}" type="presParOf" srcId="{B343A9B8-622A-4C58-B28E-29BDBA162709}" destId="{96EB43CB-23FF-44E9-8774-F21468ECD707}" srcOrd="0" destOrd="0" presId="urn:microsoft.com/office/officeart/2005/8/layout/list1"/>
    <dgm:cxn modelId="{9E6CDDFD-3274-4062-A133-C89531BC019A}" type="presParOf" srcId="{B343A9B8-622A-4C58-B28E-29BDBA162709}" destId="{3DB67391-DAE9-405B-AE1A-84DE7783F969}" srcOrd="1" destOrd="0" presId="urn:microsoft.com/office/officeart/2005/8/layout/list1"/>
    <dgm:cxn modelId="{E1702690-0C36-4CB7-99B6-829048B54D29}" type="presParOf" srcId="{5D593FF0-B62F-4F0E-9F02-C7795B5EA97D}" destId="{2FA54720-C63E-4F8F-A2A6-3CAAB44896DA}" srcOrd="13" destOrd="0" presId="urn:microsoft.com/office/officeart/2005/8/layout/list1"/>
    <dgm:cxn modelId="{8DC672DE-98B8-418B-99FE-40A5E67F9EE1}" type="presParOf" srcId="{5D593FF0-B62F-4F0E-9F02-C7795B5EA97D}" destId="{1E31FC92-3D6D-430B-BD6C-F64A1E1B34DD}"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9F969D4-03FB-4164-926D-AC149E0232B2}" type="doc">
      <dgm:prSet loTypeId="urn:microsoft.com/office/officeart/2009/3/layout/FramedTextPicture" loCatId="picture" qsTypeId="urn:microsoft.com/office/officeart/2005/8/quickstyle/simple5" qsCatId="simple" csTypeId="urn:microsoft.com/office/officeart/2005/8/colors/accent1_2" csCatId="accent1" phldr="1"/>
      <dgm:spPr/>
      <dgm:t>
        <a:bodyPr/>
        <a:lstStyle/>
        <a:p>
          <a:endParaRPr lang="es-EC"/>
        </a:p>
      </dgm:t>
    </dgm:pt>
    <dgm:pt modelId="{8074DCF0-2190-49BC-A133-DACE2BB2E7EB}">
      <dgm:prSet phldrT="[Texto]"/>
      <dgm:spPr/>
      <dgm:t>
        <a:bodyPr/>
        <a:lstStyle/>
        <a:p>
          <a:r>
            <a:rPr lang="es-ES" dirty="0" smtClean="0"/>
            <a:t>Sujetos por medio de una estructura de tubo cuadrado de 25×25×2 mm. Consta de rieles que permiten al pistón subir y bajar para cumplir el movimiento deseado</a:t>
          </a:r>
          <a:endParaRPr lang="es-EC" dirty="0"/>
        </a:p>
      </dgm:t>
    </dgm:pt>
    <dgm:pt modelId="{B19E255A-CD8C-4B75-92E2-B8CE12266EAD}" type="parTrans" cxnId="{A8B454CD-9B3E-4658-834E-18F187B4A2B3}">
      <dgm:prSet/>
      <dgm:spPr/>
      <dgm:t>
        <a:bodyPr/>
        <a:lstStyle/>
        <a:p>
          <a:endParaRPr lang="es-EC"/>
        </a:p>
      </dgm:t>
    </dgm:pt>
    <dgm:pt modelId="{A4279348-7426-4BFC-A00B-FE66716E613C}" type="sibTrans" cxnId="{A8B454CD-9B3E-4658-834E-18F187B4A2B3}">
      <dgm:prSet/>
      <dgm:spPr/>
      <dgm:t>
        <a:bodyPr/>
        <a:lstStyle/>
        <a:p>
          <a:endParaRPr lang="es-EC"/>
        </a:p>
      </dgm:t>
    </dgm:pt>
    <dgm:pt modelId="{9F667534-8454-4B6E-9470-F4BB8960902D}" type="pres">
      <dgm:prSet presAssocID="{D9F969D4-03FB-4164-926D-AC149E0232B2}" presName="Name0" presStyleCnt="0">
        <dgm:presLayoutVars>
          <dgm:chMax/>
          <dgm:chPref/>
          <dgm:dir/>
        </dgm:presLayoutVars>
      </dgm:prSet>
      <dgm:spPr/>
      <dgm:t>
        <a:bodyPr/>
        <a:lstStyle/>
        <a:p>
          <a:endParaRPr lang="es-ES"/>
        </a:p>
      </dgm:t>
    </dgm:pt>
    <dgm:pt modelId="{841DE161-9045-4E81-B78C-D40311174B97}" type="pres">
      <dgm:prSet presAssocID="{8074DCF0-2190-49BC-A133-DACE2BB2E7EB}" presName="composite" presStyleCnt="0">
        <dgm:presLayoutVars>
          <dgm:chMax/>
          <dgm:chPref/>
        </dgm:presLayoutVars>
      </dgm:prSet>
      <dgm:spPr/>
    </dgm:pt>
    <dgm:pt modelId="{641268CA-3DFA-4C30-AEC5-D35528F798E0}" type="pres">
      <dgm:prSet presAssocID="{8074DCF0-2190-49BC-A133-DACE2BB2E7EB}" presName="Image" presStyleLbl="bgImgPlace1" presStyleIdx="0" presStyleCnt="1" custScaleY="125347"/>
      <dgm:spPr>
        <a:blipFill rotWithShape="1">
          <a:blip xmlns:r="http://schemas.openxmlformats.org/officeDocument/2006/relationships" r:embed="rId1"/>
          <a:stretch>
            <a:fillRect/>
          </a:stretch>
        </a:blipFill>
      </dgm:spPr>
    </dgm:pt>
    <dgm:pt modelId="{E955149C-B24A-4FCE-AB32-B99402781FB0}" type="pres">
      <dgm:prSet presAssocID="{8074DCF0-2190-49BC-A133-DACE2BB2E7EB}" presName="ParentText" presStyleLbl="revTx" presStyleIdx="0" presStyleCnt="1">
        <dgm:presLayoutVars>
          <dgm:chMax val="0"/>
          <dgm:chPref val="0"/>
          <dgm:bulletEnabled val="1"/>
        </dgm:presLayoutVars>
      </dgm:prSet>
      <dgm:spPr/>
      <dgm:t>
        <a:bodyPr/>
        <a:lstStyle/>
        <a:p>
          <a:endParaRPr lang="es-EC"/>
        </a:p>
      </dgm:t>
    </dgm:pt>
    <dgm:pt modelId="{145CB0C1-9CC5-42C8-AF51-44AED69AA555}" type="pres">
      <dgm:prSet presAssocID="{8074DCF0-2190-49BC-A133-DACE2BB2E7EB}" presName="tlFrame" presStyleLbl="node1" presStyleIdx="0" presStyleCnt="4"/>
      <dgm:spPr/>
    </dgm:pt>
    <dgm:pt modelId="{53679ECD-E621-4864-8B6B-29B8A42EA3C4}" type="pres">
      <dgm:prSet presAssocID="{8074DCF0-2190-49BC-A133-DACE2BB2E7EB}" presName="trFrame" presStyleLbl="node1" presStyleIdx="1" presStyleCnt="4"/>
      <dgm:spPr/>
    </dgm:pt>
    <dgm:pt modelId="{68220A6A-79F0-498F-9180-C510B94DE6A2}" type="pres">
      <dgm:prSet presAssocID="{8074DCF0-2190-49BC-A133-DACE2BB2E7EB}" presName="blFrame" presStyleLbl="node1" presStyleIdx="2" presStyleCnt="4"/>
      <dgm:spPr/>
    </dgm:pt>
    <dgm:pt modelId="{EFEA35AC-DAA7-423A-880F-4CA0C1430644}" type="pres">
      <dgm:prSet presAssocID="{8074DCF0-2190-49BC-A133-DACE2BB2E7EB}" presName="brFrame" presStyleLbl="node1" presStyleIdx="3" presStyleCnt="4"/>
      <dgm:spPr/>
    </dgm:pt>
  </dgm:ptLst>
  <dgm:cxnLst>
    <dgm:cxn modelId="{A5D985D9-2A72-47EB-965F-CF0DD751D5FF}" type="presOf" srcId="{D9F969D4-03FB-4164-926D-AC149E0232B2}" destId="{9F667534-8454-4B6E-9470-F4BB8960902D}" srcOrd="0" destOrd="0" presId="urn:microsoft.com/office/officeart/2009/3/layout/FramedTextPicture"/>
    <dgm:cxn modelId="{A8B454CD-9B3E-4658-834E-18F187B4A2B3}" srcId="{D9F969D4-03FB-4164-926D-AC149E0232B2}" destId="{8074DCF0-2190-49BC-A133-DACE2BB2E7EB}" srcOrd="0" destOrd="0" parTransId="{B19E255A-CD8C-4B75-92E2-B8CE12266EAD}" sibTransId="{A4279348-7426-4BFC-A00B-FE66716E613C}"/>
    <dgm:cxn modelId="{71390002-5C7D-4901-B435-89D1585C008C}" type="presOf" srcId="{8074DCF0-2190-49BC-A133-DACE2BB2E7EB}" destId="{E955149C-B24A-4FCE-AB32-B99402781FB0}" srcOrd="0" destOrd="0" presId="urn:microsoft.com/office/officeart/2009/3/layout/FramedTextPicture"/>
    <dgm:cxn modelId="{65CF4066-211C-4B3A-90B7-E032729EC190}" type="presParOf" srcId="{9F667534-8454-4B6E-9470-F4BB8960902D}" destId="{841DE161-9045-4E81-B78C-D40311174B97}" srcOrd="0" destOrd="0" presId="urn:microsoft.com/office/officeart/2009/3/layout/FramedTextPicture"/>
    <dgm:cxn modelId="{4AFE068D-C7EE-4788-B50A-43C62AD50766}" type="presParOf" srcId="{841DE161-9045-4E81-B78C-D40311174B97}" destId="{641268CA-3DFA-4C30-AEC5-D35528F798E0}" srcOrd="0" destOrd="0" presId="urn:microsoft.com/office/officeart/2009/3/layout/FramedTextPicture"/>
    <dgm:cxn modelId="{C807FBBD-BBE8-444F-962C-A06C9DC44FED}" type="presParOf" srcId="{841DE161-9045-4E81-B78C-D40311174B97}" destId="{E955149C-B24A-4FCE-AB32-B99402781FB0}" srcOrd="1" destOrd="0" presId="urn:microsoft.com/office/officeart/2009/3/layout/FramedTextPicture"/>
    <dgm:cxn modelId="{690C78F4-40DC-44BC-9671-A44260EC2FFD}" type="presParOf" srcId="{841DE161-9045-4E81-B78C-D40311174B97}" destId="{145CB0C1-9CC5-42C8-AF51-44AED69AA555}" srcOrd="2" destOrd="0" presId="urn:microsoft.com/office/officeart/2009/3/layout/FramedTextPicture"/>
    <dgm:cxn modelId="{443C3B08-F696-4D25-9CC9-E469C7238D69}" type="presParOf" srcId="{841DE161-9045-4E81-B78C-D40311174B97}" destId="{53679ECD-E621-4864-8B6B-29B8A42EA3C4}" srcOrd="3" destOrd="0" presId="urn:microsoft.com/office/officeart/2009/3/layout/FramedTextPicture"/>
    <dgm:cxn modelId="{00F11F6F-51E1-40DD-B3E0-3BDF455D6A71}" type="presParOf" srcId="{841DE161-9045-4E81-B78C-D40311174B97}" destId="{68220A6A-79F0-498F-9180-C510B94DE6A2}" srcOrd="4" destOrd="0" presId="urn:microsoft.com/office/officeart/2009/3/layout/FramedTextPicture"/>
    <dgm:cxn modelId="{564F7157-4ACB-4254-AE4C-A017EE6268DB}" type="presParOf" srcId="{841DE161-9045-4E81-B78C-D40311174B97}" destId="{EFEA35AC-DAA7-423A-880F-4CA0C1430644}" srcOrd="5"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pt>
    <dgm:pt modelId="{DE3EBFC9-2824-40E9-BF5C-AC7303D66B5A}">
      <dgm:prSet phldrT="[Texto]" custT="1"/>
      <dgm:spPr>
        <a:solidFill>
          <a:schemeClr val="accent1"/>
        </a:solidFill>
      </dgm:spPr>
      <dgm:t>
        <a:bodyPr/>
        <a:lstStyle/>
        <a:p>
          <a:r>
            <a:rPr lang="es-EC" sz="2400" b="0" dirty="0" smtClean="0"/>
            <a:t>  Sistema de dispersión de nieve </a:t>
          </a:r>
          <a:endParaRPr lang="es-EC" sz="2400" b="0" dirty="0"/>
        </a:p>
      </dgm:t>
    </dgm:pt>
    <dgm:pt modelId="{A56E323F-7F23-4857-AD2B-4C6D4D5059EF}" type="parTrans" cxnId="{5FFF8290-CD3B-4BA8-BB3B-AB495450448F}">
      <dgm:prSet/>
      <dgm:spPr/>
      <dgm:t>
        <a:bodyPr/>
        <a:lstStyle/>
        <a:p>
          <a:endParaRPr lang="es-EC" sz="1600"/>
        </a:p>
      </dgm:t>
    </dgm:pt>
    <dgm:pt modelId="{2E5A1468-DD55-4FDE-9712-E326ED5C293F}" type="sibTrans" cxnId="{5FFF8290-CD3B-4BA8-BB3B-AB495450448F}">
      <dgm:prSet/>
      <dgm:spPr/>
      <dgm:t>
        <a:bodyPr/>
        <a:lstStyle/>
        <a:p>
          <a:endParaRPr lang="es-EC" sz="1600"/>
        </a:p>
      </dgm:t>
    </dgm:pt>
    <dgm:pt modelId="{CF4FAC75-6F4C-4A63-9732-D0CC5C8F622B}">
      <dgm:prSet phldrT="[Texto]" custT="1"/>
      <dgm:spPr>
        <a:solidFill>
          <a:schemeClr val="accent1">
            <a:lumMod val="20000"/>
            <a:lumOff val="80000"/>
          </a:schemeClr>
        </a:solidFill>
      </dgm:spPr>
      <dgm:t>
        <a:bodyPr/>
        <a:lstStyle/>
        <a:p>
          <a:r>
            <a:rPr lang="es-EC" sz="2400" b="0" dirty="0" smtClean="0"/>
            <a:t> Sistema de dispersión de humo</a:t>
          </a:r>
          <a:endParaRPr lang="es-EC" sz="2400" b="0" dirty="0"/>
        </a:p>
      </dgm:t>
    </dgm:pt>
    <dgm:pt modelId="{28DA70D9-1957-400B-9C0B-F363E8C04866}" type="parTrans" cxnId="{034AACBC-B814-47C9-BADC-37A051EF88C7}">
      <dgm:prSet/>
      <dgm:spPr/>
      <dgm:t>
        <a:bodyPr/>
        <a:lstStyle/>
        <a:p>
          <a:endParaRPr lang="es-EC" sz="1600"/>
        </a:p>
      </dgm:t>
    </dgm:pt>
    <dgm:pt modelId="{B3E9903A-534F-45EF-B12A-84FFA0BCD527}" type="sibTrans" cxnId="{034AACBC-B814-47C9-BADC-37A051EF88C7}">
      <dgm:prSet/>
      <dgm:spPr/>
      <dgm:t>
        <a:bodyPr/>
        <a:lstStyle/>
        <a:p>
          <a:endParaRPr lang="es-EC" sz="1600"/>
        </a:p>
      </dgm:t>
    </dgm:pt>
    <dgm:pt modelId="{32AE53B6-03FE-4E9E-A3BF-BE1EBA8C40F3}">
      <dgm:prSet phldrT="[Texto]" custT="1"/>
      <dgm:spPr>
        <a:solidFill>
          <a:schemeClr val="accent1">
            <a:lumMod val="20000"/>
            <a:lumOff val="80000"/>
          </a:schemeClr>
        </a:solidFill>
      </dgm:spPr>
      <dgm:t>
        <a:bodyPr/>
        <a:lstStyle/>
        <a:p>
          <a:r>
            <a:rPr lang="es-EC" sz="2400" b="0" dirty="0" smtClean="0"/>
            <a:t>  Mando y Control </a:t>
          </a:r>
          <a:endParaRPr lang="es-EC" sz="2400" b="0" dirty="0"/>
        </a:p>
      </dgm:t>
    </dgm:pt>
    <dgm:pt modelId="{B8B4927A-E297-4C6A-8117-52C32B9D01C8}" type="parTrans" cxnId="{766A1A64-18C1-47F2-BA5F-7A9E8BEEB32E}">
      <dgm:prSet/>
      <dgm:spPr/>
      <dgm:t>
        <a:bodyPr/>
        <a:lstStyle/>
        <a:p>
          <a:endParaRPr lang="es-EC" sz="1600"/>
        </a:p>
      </dgm:t>
    </dgm:pt>
    <dgm:pt modelId="{854E35FF-CCFB-415C-A0D5-2E7C489EEF64}" type="sibTrans" cxnId="{766A1A64-18C1-47F2-BA5F-7A9E8BEEB32E}">
      <dgm:prSet/>
      <dgm:spPr/>
      <dgm:t>
        <a:bodyPr/>
        <a:lstStyle/>
        <a:p>
          <a:endParaRPr lang="es-EC" sz="1600"/>
        </a:p>
      </dgm:t>
    </dgm:pt>
    <dgm:pt modelId="{2EDF612E-0D38-49D9-AC9D-ABF50CBB9D8B}">
      <dgm:prSet phldrT="[Texto]" custT="1"/>
      <dgm:spPr>
        <a:solidFill>
          <a:schemeClr val="accent1">
            <a:lumMod val="20000"/>
            <a:lumOff val="80000"/>
          </a:schemeClr>
        </a:solidFill>
      </dgm:spPr>
      <dgm:t>
        <a:bodyPr/>
        <a:lstStyle/>
        <a:p>
          <a:r>
            <a:rPr lang="es-EC" sz="2400" dirty="0" smtClean="0"/>
            <a:t>      Sistema de movimiento   </a:t>
          </a:r>
          <a:endParaRPr lang="es-EC" sz="2400" dirty="0"/>
        </a:p>
      </dgm:t>
    </dgm:pt>
    <dgm:pt modelId="{2F7F2341-C15C-4580-9E04-8782251DB250}" type="parTrans" cxnId="{7FF5025D-9CD0-4748-994D-6AD7A60C7FDE}">
      <dgm:prSet/>
      <dgm:spPr/>
      <dgm:t>
        <a:bodyPr/>
        <a:lstStyle/>
        <a:p>
          <a:endParaRPr lang="es-EC" sz="1600"/>
        </a:p>
      </dgm:t>
    </dgm:pt>
    <dgm:pt modelId="{EB75A12E-638F-4379-BD4C-1617CC58B64A}" type="sibTrans" cxnId="{7FF5025D-9CD0-4748-994D-6AD7A60C7FDE}">
      <dgm:prSet/>
      <dgm:spPr/>
      <dgm:t>
        <a:bodyPr/>
        <a:lstStyle/>
        <a:p>
          <a:endParaRPr lang="es-EC" sz="1600"/>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4" custScaleX="256822" custScaleY="269703" custLinFactNeighborX="8097"/>
      <dgm:spPr>
        <a:blipFill rotWithShape="1">
          <a:blip xmlns:r="http://schemas.openxmlformats.org/officeDocument/2006/relationships" r:embed="rId1"/>
          <a:stretch>
            <a:fillRect/>
          </a:stretch>
        </a:blipFill>
      </dgm:spPr>
      <dgm:t>
        <a:bodyPr/>
        <a:lstStyle/>
        <a:p>
          <a:endParaRPr lang="es-EC"/>
        </a:p>
      </dgm:t>
    </dgm:pt>
    <dgm:pt modelId="{32E9D8F7-44E9-4C98-9E51-3ABC7329AF30}" type="pres">
      <dgm:prSet presAssocID="{2EDF612E-0D38-49D9-AC9D-ABF50CBB9D8B}" presName="txShp" presStyleLbl="node1" presStyleIdx="0" presStyleCnt="4" custScaleX="106588" custScaleY="234795" custLinFactNeighborX="-502" custLinFactNeighborY="16539">
        <dgm:presLayoutVars>
          <dgm:bulletEnabled val="1"/>
        </dgm:presLayoutVars>
      </dgm:prSet>
      <dgm:spPr/>
      <dgm:t>
        <a:bodyPr/>
        <a:lstStyle/>
        <a:p>
          <a:endParaRPr lang="es-EC"/>
        </a:p>
      </dgm:t>
    </dgm:pt>
    <dgm:pt modelId="{3A08C5A5-753F-4239-856D-B0FF7A601636}" type="pres">
      <dgm:prSet presAssocID="{EB75A12E-638F-4379-BD4C-1617CC58B64A}" presName="spacing" presStyleCnt="0"/>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1" presStyleCnt="4" custScaleX="253439" custScaleY="249088"/>
      <dgm:spPr>
        <a:blipFill rotWithShape="1">
          <a:blip xmlns:r="http://schemas.openxmlformats.org/officeDocument/2006/relationships" r:embed="rId2"/>
          <a:stretch>
            <a:fillRect/>
          </a:stretch>
        </a:blipFill>
      </dgm:spPr>
    </dgm:pt>
    <dgm:pt modelId="{D379F40C-C989-4B8C-8384-909CC5F2166F}" type="pres">
      <dgm:prSet presAssocID="{DE3EBFC9-2824-40E9-BF5C-AC7303D66B5A}" presName="txShp" presStyleLbl="node1" presStyleIdx="1" presStyleCnt="4" custScaleX="105265" custScaleY="257978">
        <dgm:presLayoutVars>
          <dgm:bulletEnabled val="1"/>
        </dgm:presLayoutVars>
      </dgm:prSet>
      <dgm:spPr/>
      <dgm:t>
        <a:bodyPr/>
        <a:lstStyle/>
        <a:p>
          <a:endParaRPr lang="es-EC"/>
        </a:p>
      </dgm:t>
    </dgm:pt>
    <dgm:pt modelId="{50009A57-6D09-40E8-8491-45879E62C598}" type="pres">
      <dgm:prSet presAssocID="{2E5A1468-DD55-4FDE-9712-E326ED5C293F}" presName="spacing" presStyleCnt="0"/>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2" presStyleCnt="4" custScaleX="220197" custScaleY="220170"/>
      <dgm:spPr>
        <a:blipFill rotWithShape="1">
          <a:blip xmlns:r="http://schemas.openxmlformats.org/officeDocument/2006/relationships" r:embed="rId3"/>
          <a:stretch>
            <a:fillRect/>
          </a:stretch>
        </a:blipFill>
      </dgm:spPr>
    </dgm:pt>
    <dgm:pt modelId="{E1611ACD-C39F-46B6-8055-333D3DF00A38}" type="pres">
      <dgm:prSet presAssocID="{CF4FAC75-6F4C-4A63-9732-D0CC5C8F622B}" presName="txShp" presStyleLbl="node1" presStyleIdx="2" presStyleCnt="4" custScaleX="106294" custScaleY="229950">
        <dgm:presLayoutVars>
          <dgm:bulletEnabled val="1"/>
        </dgm:presLayoutVars>
      </dgm:prSet>
      <dgm:spPr/>
      <dgm:t>
        <a:bodyPr/>
        <a:lstStyle/>
        <a:p>
          <a:endParaRPr lang="es-EC"/>
        </a:p>
      </dgm:t>
    </dgm:pt>
    <dgm:pt modelId="{B883DF1A-F258-43B1-BB98-4D4E9F2DC88F}" type="pres">
      <dgm:prSet presAssocID="{B3E9903A-534F-45EF-B12A-84FFA0BCD527}" presName="spacing" presStyleCnt="0"/>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3" presStyleCnt="4" custScaleX="228366" custScaleY="226204"/>
      <dgm:spPr>
        <a:blipFill rotWithShape="1">
          <a:blip xmlns:r="http://schemas.openxmlformats.org/officeDocument/2006/relationships" r:embed="rId4"/>
          <a:stretch>
            <a:fillRect/>
          </a:stretch>
        </a:blipFill>
      </dgm:spPr>
    </dgm:pt>
    <dgm:pt modelId="{CF4F75F1-F589-431F-B395-D638C71E9D5E}" type="pres">
      <dgm:prSet presAssocID="{32AE53B6-03FE-4E9E-A3BF-BE1EBA8C40F3}" presName="txShp" presStyleLbl="node1" presStyleIdx="3" presStyleCnt="4" custScaleX="106920" custScaleY="235157">
        <dgm:presLayoutVars>
          <dgm:bulletEnabled val="1"/>
        </dgm:presLayoutVars>
      </dgm:prSet>
      <dgm:spPr/>
      <dgm:t>
        <a:bodyPr/>
        <a:lstStyle/>
        <a:p>
          <a:endParaRPr lang="es-EC"/>
        </a:p>
      </dgm:t>
    </dgm:pt>
  </dgm:ptLst>
  <dgm:cxnLst>
    <dgm:cxn modelId="{766A1A64-18C1-47F2-BA5F-7A9E8BEEB32E}" srcId="{E702EF01-AED8-464B-AD15-987AEE72A005}" destId="{32AE53B6-03FE-4E9E-A3BF-BE1EBA8C40F3}" srcOrd="3" destOrd="0" parTransId="{B8B4927A-E297-4C6A-8117-52C32B9D01C8}" sibTransId="{854E35FF-CCFB-415C-A0D5-2E7C489EEF64}"/>
    <dgm:cxn modelId="{ABCFFD15-2193-43CD-AAC1-F185F6F0C4E1}" type="presOf" srcId="{DE3EBFC9-2824-40E9-BF5C-AC7303D66B5A}" destId="{D379F40C-C989-4B8C-8384-909CC5F2166F}" srcOrd="0" destOrd="0" presId="urn:microsoft.com/office/officeart/2005/8/layout/vList3"/>
    <dgm:cxn modelId="{1A9DDFFA-9879-4AB1-ABAE-4F42CE54EA1E}" type="presOf" srcId="{CF4FAC75-6F4C-4A63-9732-D0CC5C8F622B}" destId="{E1611ACD-C39F-46B6-8055-333D3DF00A38}" srcOrd="0" destOrd="0" presId="urn:microsoft.com/office/officeart/2005/8/layout/vList3"/>
    <dgm:cxn modelId="{7FF5025D-9CD0-4748-994D-6AD7A60C7FDE}" srcId="{E702EF01-AED8-464B-AD15-987AEE72A005}" destId="{2EDF612E-0D38-49D9-AC9D-ABF50CBB9D8B}" srcOrd="0" destOrd="0" parTransId="{2F7F2341-C15C-4580-9E04-8782251DB250}" sibTransId="{EB75A12E-638F-4379-BD4C-1617CC58B64A}"/>
    <dgm:cxn modelId="{6D366968-5F32-4BC1-A67B-445998919D2F}" type="presOf" srcId="{32AE53B6-03FE-4E9E-A3BF-BE1EBA8C40F3}" destId="{CF4F75F1-F589-431F-B395-D638C71E9D5E}" srcOrd="0" destOrd="0" presId="urn:microsoft.com/office/officeart/2005/8/layout/vList3"/>
    <dgm:cxn modelId="{5FFF8290-CD3B-4BA8-BB3B-AB495450448F}" srcId="{E702EF01-AED8-464B-AD15-987AEE72A005}" destId="{DE3EBFC9-2824-40E9-BF5C-AC7303D66B5A}" srcOrd="1" destOrd="0" parTransId="{A56E323F-7F23-4857-AD2B-4C6D4D5059EF}" sibTransId="{2E5A1468-DD55-4FDE-9712-E326ED5C293F}"/>
    <dgm:cxn modelId="{034AACBC-B814-47C9-BADC-37A051EF88C7}" srcId="{E702EF01-AED8-464B-AD15-987AEE72A005}" destId="{CF4FAC75-6F4C-4A63-9732-D0CC5C8F622B}" srcOrd="2" destOrd="0" parTransId="{28DA70D9-1957-400B-9C0B-F363E8C04866}" sibTransId="{B3E9903A-534F-45EF-B12A-84FFA0BCD527}"/>
    <dgm:cxn modelId="{DEB504C0-5031-4DE3-ACFB-C7CEF9BBFE34}" type="presOf" srcId="{2EDF612E-0D38-49D9-AC9D-ABF50CBB9D8B}" destId="{32E9D8F7-44E9-4C98-9E51-3ABC7329AF30}" srcOrd="0" destOrd="0" presId="urn:microsoft.com/office/officeart/2005/8/layout/vList3"/>
    <dgm:cxn modelId="{6796DDB9-BA6E-48CB-A5EE-9F24E97F7192}" type="presOf" srcId="{E702EF01-AED8-464B-AD15-987AEE72A005}" destId="{AF4263F1-C48B-41F3-827F-4C9A910DD921}" srcOrd="0" destOrd="0" presId="urn:microsoft.com/office/officeart/2005/8/layout/vList3"/>
    <dgm:cxn modelId="{3533E5A0-C516-4CEA-8BFF-C57C24B85CFE}" type="presParOf" srcId="{AF4263F1-C48B-41F3-827F-4C9A910DD921}" destId="{77936A86-AACD-432D-932F-0298007A8BA9}" srcOrd="0" destOrd="0" presId="urn:microsoft.com/office/officeart/2005/8/layout/vList3"/>
    <dgm:cxn modelId="{51C4964F-4FE9-479E-B81B-9AA6635CB706}" type="presParOf" srcId="{77936A86-AACD-432D-932F-0298007A8BA9}" destId="{069D7644-4E1F-4AB2-B13F-F242390B0580}" srcOrd="0" destOrd="0" presId="urn:microsoft.com/office/officeart/2005/8/layout/vList3"/>
    <dgm:cxn modelId="{1804DECF-0020-472C-81D0-BAF1CFB69C7A}" type="presParOf" srcId="{77936A86-AACD-432D-932F-0298007A8BA9}" destId="{32E9D8F7-44E9-4C98-9E51-3ABC7329AF30}" srcOrd="1" destOrd="0" presId="urn:microsoft.com/office/officeart/2005/8/layout/vList3"/>
    <dgm:cxn modelId="{1E6A1F9F-0AFF-48ED-8EE0-162F3B23A9CE}" type="presParOf" srcId="{AF4263F1-C48B-41F3-827F-4C9A910DD921}" destId="{3A08C5A5-753F-4239-856D-B0FF7A601636}" srcOrd="1" destOrd="0" presId="urn:microsoft.com/office/officeart/2005/8/layout/vList3"/>
    <dgm:cxn modelId="{223724AA-2053-44B9-A94D-AEDF2A580E00}" type="presParOf" srcId="{AF4263F1-C48B-41F3-827F-4C9A910DD921}" destId="{FB43C523-F874-4991-9631-8EC883FC8DEC}" srcOrd="2" destOrd="0" presId="urn:microsoft.com/office/officeart/2005/8/layout/vList3"/>
    <dgm:cxn modelId="{FE7378F5-3298-402A-AE1F-926E3FF62344}" type="presParOf" srcId="{FB43C523-F874-4991-9631-8EC883FC8DEC}" destId="{BCEE1B67-7B90-443B-809C-B01F57DDA4E9}" srcOrd="0" destOrd="0" presId="urn:microsoft.com/office/officeart/2005/8/layout/vList3"/>
    <dgm:cxn modelId="{4F52BEC5-1AF9-45F2-94D0-4C2981E88D1D}" type="presParOf" srcId="{FB43C523-F874-4991-9631-8EC883FC8DEC}" destId="{D379F40C-C989-4B8C-8384-909CC5F2166F}" srcOrd="1" destOrd="0" presId="urn:microsoft.com/office/officeart/2005/8/layout/vList3"/>
    <dgm:cxn modelId="{FD4B52A0-2FB0-4820-9584-AEE0FC861B72}" type="presParOf" srcId="{AF4263F1-C48B-41F3-827F-4C9A910DD921}" destId="{50009A57-6D09-40E8-8491-45879E62C598}" srcOrd="3" destOrd="0" presId="urn:microsoft.com/office/officeart/2005/8/layout/vList3"/>
    <dgm:cxn modelId="{9689FCD5-E65B-4CE1-8B3D-F48B01DBD8B9}" type="presParOf" srcId="{AF4263F1-C48B-41F3-827F-4C9A910DD921}" destId="{96004D4A-3AD0-44F5-900F-930B3EB8478A}" srcOrd="4" destOrd="0" presId="urn:microsoft.com/office/officeart/2005/8/layout/vList3"/>
    <dgm:cxn modelId="{B8B627E9-8C55-46E5-AE2F-B6AB94EC7DC7}" type="presParOf" srcId="{96004D4A-3AD0-44F5-900F-930B3EB8478A}" destId="{CD02291E-CFB9-4368-A499-4B46FB9C4859}" srcOrd="0" destOrd="0" presId="urn:microsoft.com/office/officeart/2005/8/layout/vList3"/>
    <dgm:cxn modelId="{8D5D5DA8-47A4-4D7B-BCA8-4A2F518E6F6F}" type="presParOf" srcId="{96004D4A-3AD0-44F5-900F-930B3EB8478A}" destId="{E1611ACD-C39F-46B6-8055-333D3DF00A38}" srcOrd="1" destOrd="0" presId="urn:microsoft.com/office/officeart/2005/8/layout/vList3"/>
    <dgm:cxn modelId="{9E7E0BE4-D381-4E9A-AFED-F66F9392DB78}" type="presParOf" srcId="{AF4263F1-C48B-41F3-827F-4C9A910DD921}" destId="{B883DF1A-F258-43B1-BB98-4D4E9F2DC88F}" srcOrd="5" destOrd="0" presId="urn:microsoft.com/office/officeart/2005/8/layout/vList3"/>
    <dgm:cxn modelId="{1CFFF0BA-D263-415C-8425-6AC478A3765F}" type="presParOf" srcId="{AF4263F1-C48B-41F3-827F-4C9A910DD921}" destId="{83E1DD45-3C0F-4EDB-B5A3-29CB75CFF033}" srcOrd="6" destOrd="0" presId="urn:microsoft.com/office/officeart/2005/8/layout/vList3"/>
    <dgm:cxn modelId="{76916914-C3C5-49CA-BE30-3ADF5319343A}" type="presParOf" srcId="{83E1DD45-3C0F-4EDB-B5A3-29CB75CFF033}" destId="{C62E3DF6-F9B4-4814-821E-5678E481BE4A}" srcOrd="0" destOrd="0" presId="urn:microsoft.com/office/officeart/2005/8/layout/vList3"/>
    <dgm:cxn modelId="{8440D14E-5926-4043-A93A-568F758D2A2F}"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077C499-BAA1-486A-824B-170E560AB755}"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EC"/>
        </a:p>
      </dgm:t>
    </dgm:pt>
    <dgm:pt modelId="{F22D90AD-8C82-4DD1-8D11-555A30F70818}">
      <dgm:prSet phldrT="[Texto]"/>
      <dgm:spPr/>
      <dgm:t>
        <a:bodyPr/>
        <a:lstStyle/>
        <a:p>
          <a:r>
            <a:rPr lang="es-EC" dirty="0" smtClean="0"/>
            <a:t>Secadora de cabello</a:t>
          </a:r>
          <a:endParaRPr lang="es-EC" dirty="0"/>
        </a:p>
      </dgm:t>
    </dgm:pt>
    <dgm:pt modelId="{3732F011-2CC7-40E1-B69D-BDB132B13EC1}" type="parTrans" cxnId="{BA79FBFC-23D3-43D2-A422-01AFA66668B9}">
      <dgm:prSet/>
      <dgm:spPr/>
      <dgm:t>
        <a:bodyPr/>
        <a:lstStyle/>
        <a:p>
          <a:endParaRPr lang="es-EC"/>
        </a:p>
      </dgm:t>
    </dgm:pt>
    <dgm:pt modelId="{730F3581-68D3-4794-A64B-B68DBC1F71E9}" type="sibTrans" cxnId="{BA79FBFC-23D3-43D2-A422-01AFA66668B9}">
      <dgm:prSet/>
      <dgm:spPr/>
      <dgm:t>
        <a:bodyPr/>
        <a:lstStyle/>
        <a:p>
          <a:endParaRPr lang="es-EC"/>
        </a:p>
      </dgm:t>
    </dgm:pt>
    <dgm:pt modelId="{C93B7857-AED0-4227-A673-0E33EC902DA4}">
      <dgm:prSet phldrT="[Texto]"/>
      <dgm:spPr/>
      <dgm:t>
        <a:bodyPr/>
        <a:lstStyle/>
        <a:p>
          <a:r>
            <a:rPr lang="es-EC" dirty="0" smtClean="0"/>
            <a:t>Caja de madera</a:t>
          </a:r>
          <a:endParaRPr lang="es-EC" dirty="0"/>
        </a:p>
      </dgm:t>
    </dgm:pt>
    <dgm:pt modelId="{23DB29B3-02C9-47A4-8006-0152D3000355}" type="parTrans" cxnId="{FD802B96-CAFF-4932-B25C-94EB17B8CEFC}">
      <dgm:prSet/>
      <dgm:spPr/>
      <dgm:t>
        <a:bodyPr/>
        <a:lstStyle/>
        <a:p>
          <a:endParaRPr lang="es-EC"/>
        </a:p>
      </dgm:t>
    </dgm:pt>
    <dgm:pt modelId="{C43952E9-EB00-466B-B0A4-629AA912EA78}" type="sibTrans" cxnId="{FD802B96-CAFF-4932-B25C-94EB17B8CEFC}">
      <dgm:prSet/>
      <dgm:spPr/>
      <dgm:t>
        <a:bodyPr/>
        <a:lstStyle/>
        <a:p>
          <a:endParaRPr lang="es-EC"/>
        </a:p>
      </dgm:t>
    </dgm:pt>
    <dgm:pt modelId="{C17FC557-CE5E-4D81-A398-E8DB9F7377D1}">
      <dgm:prSet phldrT="[Texto]"/>
      <dgm:spPr/>
      <dgm:t>
        <a:bodyPr/>
        <a:lstStyle/>
        <a:p>
          <a:r>
            <a:rPr lang="es-EC" dirty="0" smtClean="0"/>
            <a:t>Poliacrilato de Sodio</a:t>
          </a:r>
          <a:endParaRPr lang="es-EC" dirty="0"/>
        </a:p>
      </dgm:t>
    </dgm:pt>
    <dgm:pt modelId="{D1F7A385-1BA5-4C11-A290-8C1D1BAE0BD7}" type="parTrans" cxnId="{FFBEFEE7-9B5B-46F8-991C-A57B02836452}">
      <dgm:prSet/>
      <dgm:spPr/>
      <dgm:t>
        <a:bodyPr/>
        <a:lstStyle/>
        <a:p>
          <a:endParaRPr lang="es-EC"/>
        </a:p>
      </dgm:t>
    </dgm:pt>
    <dgm:pt modelId="{295224E5-DC0B-4919-9660-173B3B94953F}" type="sibTrans" cxnId="{FFBEFEE7-9B5B-46F8-991C-A57B02836452}">
      <dgm:prSet/>
      <dgm:spPr/>
      <dgm:t>
        <a:bodyPr/>
        <a:lstStyle/>
        <a:p>
          <a:endParaRPr lang="es-EC"/>
        </a:p>
      </dgm:t>
    </dgm:pt>
    <dgm:pt modelId="{A021A43F-8EFA-4217-AF0B-5599065E69F1}" type="pres">
      <dgm:prSet presAssocID="{A077C499-BAA1-486A-824B-170E560AB755}" presName="cycle" presStyleCnt="0">
        <dgm:presLayoutVars>
          <dgm:dir/>
          <dgm:resizeHandles val="exact"/>
        </dgm:presLayoutVars>
      </dgm:prSet>
      <dgm:spPr/>
      <dgm:t>
        <a:bodyPr/>
        <a:lstStyle/>
        <a:p>
          <a:endParaRPr lang="es-ES"/>
        </a:p>
      </dgm:t>
    </dgm:pt>
    <dgm:pt modelId="{008F903D-1092-4F6B-96A9-565F7040308A}" type="pres">
      <dgm:prSet presAssocID="{F22D90AD-8C82-4DD1-8D11-555A30F70818}" presName="node" presStyleLbl="node1" presStyleIdx="0" presStyleCnt="3">
        <dgm:presLayoutVars>
          <dgm:bulletEnabled val="1"/>
        </dgm:presLayoutVars>
      </dgm:prSet>
      <dgm:spPr/>
      <dgm:t>
        <a:bodyPr/>
        <a:lstStyle/>
        <a:p>
          <a:endParaRPr lang="es-EC"/>
        </a:p>
      </dgm:t>
    </dgm:pt>
    <dgm:pt modelId="{FA230F30-F730-4E40-9060-2518DAAB99D5}" type="pres">
      <dgm:prSet presAssocID="{F22D90AD-8C82-4DD1-8D11-555A30F70818}" presName="spNode" presStyleCnt="0"/>
      <dgm:spPr/>
    </dgm:pt>
    <dgm:pt modelId="{73AD055A-1A21-4AE9-8264-6E35786C8EE9}" type="pres">
      <dgm:prSet presAssocID="{730F3581-68D3-4794-A64B-B68DBC1F71E9}" presName="sibTrans" presStyleLbl="sibTrans1D1" presStyleIdx="0" presStyleCnt="3"/>
      <dgm:spPr/>
      <dgm:t>
        <a:bodyPr/>
        <a:lstStyle/>
        <a:p>
          <a:endParaRPr lang="es-ES"/>
        </a:p>
      </dgm:t>
    </dgm:pt>
    <dgm:pt modelId="{D0EF4D71-E061-456D-9FEF-54C5B6FB8F25}" type="pres">
      <dgm:prSet presAssocID="{C93B7857-AED0-4227-A673-0E33EC902DA4}" presName="node" presStyleLbl="node1" presStyleIdx="1" presStyleCnt="3">
        <dgm:presLayoutVars>
          <dgm:bulletEnabled val="1"/>
        </dgm:presLayoutVars>
      </dgm:prSet>
      <dgm:spPr/>
      <dgm:t>
        <a:bodyPr/>
        <a:lstStyle/>
        <a:p>
          <a:endParaRPr lang="es-ES"/>
        </a:p>
      </dgm:t>
    </dgm:pt>
    <dgm:pt modelId="{4ADBAE98-08EF-4CE0-BCCA-3450295661F2}" type="pres">
      <dgm:prSet presAssocID="{C93B7857-AED0-4227-A673-0E33EC902DA4}" presName="spNode" presStyleCnt="0"/>
      <dgm:spPr/>
    </dgm:pt>
    <dgm:pt modelId="{D6EF9EC9-C871-4811-9938-BC2977F9FFDE}" type="pres">
      <dgm:prSet presAssocID="{C43952E9-EB00-466B-B0A4-629AA912EA78}" presName="sibTrans" presStyleLbl="sibTrans1D1" presStyleIdx="1" presStyleCnt="3"/>
      <dgm:spPr/>
      <dgm:t>
        <a:bodyPr/>
        <a:lstStyle/>
        <a:p>
          <a:endParaRPr lang="es-ES"/>
        </a:p>
      </dgm:t>
    </dgm:pt>
    <dgm:pt modelId="{FB8F7C96-7767-4CB2-B471-39DD3240B4A8}" type="pres">
      <dgm:prSet presAssocID="{C17FC557-CE5E-4D81-A398-E8DB9F7377D1}" presName="node" presStyleLbl="node1" presStyleIdx="2" presStyleCnt="3">
        <dgm:presLayoutVars>
          <dgm:bulletEnabled val="1"/>
        </dgm:presLayoutVars>
      </dgm:prSet>
      <dgm:spPr/>
      <dgm:t>
        <a:bodyPr/>
        <a:lstStyle/>
        <a:p>
          <a:endParaRPr lang="es-EC"/>
        </a:p>
      </dgm:t>
    </dgm:pt>
    <dgm:pt modelId="{4E3D7418-DD7D-401D-93CB-635E6E046ED8}" type="pres">
      <dgm:prSet presAssocID="{C17FC557-CE5E-4D81-A398-E8DB9F7377D1}" presName="spNode" presStyleCnt="0"/>
      <dgm:spPr/>
    </dgm:pt>
    <dgm:pt modelId="{8F6D0A7C-ABF5-4658-A03A-3047B12727F1}" type="pres">
      <dgm:prSet presAssocID="{295224E5-DC0B-4919-9660-173B3B94953F}" presName="sibTrans" presStyleLbl="sibTrans1D1" presStyleIdx="2" presStyleCnt="3"/>
      <dgm:spPr/>
      <dgm:t>
        <a:bodyPr/>
        <a:lstStyle/>
        <a:p>
          <a:endParaRPr lang="es-ES"/>
        </a:p>
      </dgm:t>
    </dgm:pt>
  </dgm:ptLst>
  <dgm:cxnLst>
    <dgm:cxn modelId="{983879A4-D735-45BC-9244-4A16AB131FB6}" type="presOf" srcId="{730F3581-68D3-4794-A64B-B68DBC1F71E9}" destId="{73AD055A-1A21-4AE9-8264-6E35786C8EE9}" srcOrd="0" destOrd="0" presId="urn:microsoft.com/office/officeart/2005/8/layout/cycle6"/>
    <dgm:cxn modelId="{B38E02E5-D03F-4E51-A1DA-287610CB4C39}" type="presOf" srcId="{295224E5-DC0B-4919-9660-173B3B94953F}" destId="{8F6D0A7C-ABF5-4658-A03A-3047B12727F1}" srcOrd="0" destOrd="0" presId="urn:microsoft.com/office/officeart/2005/8/layout/cycle6"/>
    <dgm:cxn modelId="{FD802B96-CAFF-4932-B25C-94EB17B8CEFC}" srcId="{A077C499-BAA1-486A-824B-170E560AB755}" destId="{C93B7857-AED0-4227-A673-0E33EC902DA4}" srcOrd="1" destOrd="0" parTransId="{23DB29B3-02C9-47A4-8006-0152D3000355}" sibTransId="{C43952E9-EB00-466B-B0A4-629AA912EA78}"/>
    <dgm:cxn modelId="{8C1D4C36-BA3C-4EE4-82D7-700FDCBED1A2}" type="presOf" srcId="{C93B7857-AED0-4227-A673-0E33EC902DA4}" destId="{D0EF4D71-E061-456D-9FEF-54C5B6FB8F25}" srcOrd="0" destOrd="0" presId="urn:microsoft.com/office/officeart/2005/8/layout/cycle6"/>
    <dgm:cxn modelId="{CFD92DD1-5A75-43F2-9E01-A1CC73FD6ABA}" type="presOf" srcId="{C43952E9-EB00-466B-B0A4-629AA912EA78}" destId="{D6EF9EC9-C871-4811-9938-BC2977F9FFDE}" srcOrd="0" destOrd="0" presId="urn:microsoft.com/office/officeart/2005/8/layout/cycle6"/>
    <dgm:cxn modelId="{F650017B-A32B-4239-A785-D4234100C594}" type="presOf" srcId="{F22D90AD-8C82-4DD1-8D11-555A30F70818}" destId="{008F903D-1092-4F6B-96A9-565F7040308A}" srcOrd="0" destOrd="0" presId="urn:microsoft.com/office/officeart/2005/8/layout/cycle6"/>
    <dgm:cxn modelId="{F1B296CC-D8B0-4061-8261-FEF64D9D7C3E}" type="presOf" srcId="{A077C499-BAA1-486A-824B-170E560AB755}" destId="{A021A43F-8EFA-4217-AF0B-5599065E69F1}" srcOrd="0" destOrd="0" presId="urn:microsoft.com/office/officeart/2005/8/layout/cycle6"/>
    <dgm:cxn modelId="{FFBEFEE7-9B5B-46F8-991C-A57B02836452}" srcId="{A077C499-BAA1-486A-824B-170E560AB755}" destId="{C17FC557-CE5E-4D81-A398-E8DB9F7377D1}" srcOrd="2" destOrd="0" parTransId="{D1F7A385-1BA5-4C11-A290-8C1D1BAE0BD7}" sibTransId="{295224E5-DC0B-4919-9660-173B3B94953F}"/>
    <dgm:cxn modelId="{BA79FBFC-23D3-43D2-A422-01AFA66668B9}" srcId="{A077C499-BAA1-486A-824B-170E560AB755}" destId="{F22D90AD-8C82-4DD1-8D11-555A30F70818}" srcOrd="0" destOrd="0" parTransId="{3732F011-2CC7-40E1-B69D-BDB132B13EC1}" sibTransId="{730F3581-68D3-4794-A64B-B68DBC1F71E9}"/>
    <dgm:cxn modelId="{8D8345B5-B08E-4C82-9EAA-1C9767163D75}" type="presOf" srcId="{C17FC557-CE5E-4D81-A398-E8DB9F7377D1}" destId="{FB8F7C96-7767-4CB2-B471-39DD3240B4A8}" srcOrd="0" destOrd="0" presId="urn:microsoft.com/office/officeart/2005/8/layout/cycle6"/>
    <dgm:cxn modelId="{7E2D5036-C7C1-4FA9-838A-001868AA0C23}" type="presParOf" srcId="{A021A43F-8EFA-4217-AF0B-5599065E69F1}" destId="{008F903D-1092-4F6B-96A9-565F7040308A}" srcOrd="0" destOrd="0" presId="urn:microsoft.com/office/officeart/2005/8/layout/cycle6"/>
    <dgm:cxn modelId="{7B4FB224-B888-40E7-B45D-F2FA99297E2A}" type="presParOf" srcId="{A021A43F-8EFA-4217-AF0B-5599065E69F1}" destId="{FA230F30-F730-4E40-9060-2518DAAB99D5}" srcOrd="1" destOrd="0" presId="urn:microsoft.com/office/officeart/2005/8/layout/cycle6"/>
    <dgm:cxn modelId="{141788A3-2BDF-4301-85FD-579674259651}" type="presParOf" srcId="{A021A43F-8EFA-4217-AF0B-5599065E69F1}" destId="{73AD055A-1A21-4AE9-8264-6E35786C8EE9}" srcOrd="2" destOrd="0" presId="urn:microsoft.com/office/officeart/2005/8/layout/cycle6"/>
    <dgm:cxn modelId="{25789C13-D9A9-4978-9940-FF6DCC907A24}" type="presParOf" srcId="{A021A43F-8EFA-4217-AF0B-5599065E69F1}" destId="{D0EF4D71-E061-456D-9FEF-54C5B6FB8F25}" srcOrd="3" destOrd="0" presId="urn:microsoft.com/office/officeart/2005/8/layout/cycle6"/>
    <dgm:cxn modelId="{73FED3B0-E376-43C6-8CA2-4E1D6EFDA8C7}" type="presParOf" srcId="{A021A43F-8EFA-4217-AF0B-5599065E69F1}" destId="{4ADBAE98-08EF-4CE0-BCCA-3450295661F2}" srcOrd="4" destOrd="0" presId="urn:microsoft.com/office/officeart/2005/8/layout/cycle6"/>
    <dgm:cxn modelId="{1A58A56C-BBE9-4533-BDA8-79AC630CD532}" type="presParOf" srcId="{A021A43F-8EFA-4217-AF0B-5599065E69F1}" destId="{D6EF9EC9-C871-4811-9938-BC2977F9FFDE}" srcOrd="5" destOrd="0" presId="urn:microsoft.com/office/officeart/2005/8/layout/cycle6"/>
    <dgm:cxn modelId="{84F6DF13-9098-4F71-8444-83876D3A1EC8}" type="presParOf" srcId="{A021A43F-8EFA-4217-AF0B-5599065E69F1}" destId="{FB8F7C96-7767-4CB2-B471-39DD3240B4A8}" srcOrd="6" destOrd="0" presId="urn:microsoft.com/office/officeart/2005/8/layout/cycle6"/>
    <dgm:cxn modelId="{86EFE224-84DE-4E71-A568-8D7FAF3770FA}" type="presParOf" srcId="{A021A43F-8EFA-4217-AF0B-5599065E69F1}" destId="{4E3D7418-DD7D-401D-93CB-635E6E046ED8}" srcOrd="7" destOrd="0" presId="urn:microsoft.com/office/officeart/2005/8/layout/cycle6"/>
    <dgm:cxn modelId="{AE504B64-C05C-4802-A348-DC033BBEA8A9}" type="presParOf" srcId="{A021A43F-8EFA-4217-AF0B-5599065E69F1}" destId="{8F6D0A7C-ABF5-4658-A03A-3047B12727F1}" srcOrd="8"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pt>
    <dgm:pt modelId="{DE3EBFC9-2824-40E9-BF5C-AC7303D66B5A}">
      <dgm:prSet phldrT="[Texto]" custT="1"/>
      <dgm:spPr>
        <a:solidFill>
          <a:schemeClr val="accent1">
            <a:lumMod val="20000"/>
            <a:lumOff val="80000"/>
          </a:schemeClr>
        </a:solidFill>
      </dgm:spPr>
      <dgm:t>
        <a:bodyPr/>
        <a:lstStyle/>
        <a:p>
          <a:r>
            <a:rPr lang="es-EC" sz="2400" b="0" dirty="0" smtClean="0"/>
            <a:t>  Sistema de dispersión de nieve </a:t>
          </a:r>
          <a:endParaRPr lang="es-EC" sz="2400" b="0" dirty="0"/>
        </a:p>
      </dgm:t>
    </dgm:pt>
    <dgm:pt modelId="{A56E323F-7F23-4857-AD2B-4C6D4D5059EF}" type="parTrans" cxnId="{5FFF8290-CD3B-4BA8-BB3B-AB495450448F}">
      <dgm:prSet/>
      <dgm:spPr/>
      <dgm:t>
        <a:bodyPr/>
        <a:lstStyle/>
        <a:p>
          <a:endParaRPr lang="es-EC" sz="1600"/>
        </a:p>
      </dgm:t>
    </dgm:pt>
    <dgm:pt modelId="{2E5A1468-DD55-4FDE-9712-E326ED5C293F}" type="sibTrans" cxnId="{5FFF8290-CD3B-4BA8-BB3B-AB495450448F}">
      <dgm:prSet/>
      <dgm:spPr/>
      <dgm:t>
        <a:bodyPr/>
        <a:lstStyle/>
        <a:p>
          <a:endParaRPr lang="es-EC" sz="1600"/>
        </a:p>
      </dgm:t>
    </dgm:pt>
    <dgm:pt modelId="{CF4FAC75-6F4C-4A63-9732-D0CC5C8F622B}">
      <dgm:prSet phldrT="[Texto]" custT="1"/>
      <dgm:spPr>
        <a:solidFill>
          <a:schemeClr val="accent1"/>
        </a:solidFill>
      </dgm:spPr>
      <dgm:t>
        <a:bodyPr/>
        <a:lstStyle/>
        <a:p>
          <a:r>
            <a:rPr lang="es-EC" sz="2400" b="0" dirty="0" smtClean="0"/>
            <a:t> Sistema de dispersión de humo</a:t>
          </a:r>
          <a:endParaRPr lang="es-EC" sz="2400" b="0" dirty="0"/>
        </a:p>
      </dgm:t>
    </dgm:pt>
    <dgm:pt modelId="{28DA70D9-1957-400B-9C0B-F363E8C04866}" type="parTrans" cxnId="{034AACBC-B814-47C9-BADC-37A051EF88C7}">
      <dgm:prSet/>
      <dgm:spPr/>
      <dgm:t>
        <a:bodyPr/>
        <a:lstStyle/>
        <a:p>
          <a:endParaRPr lang="es-EC" sz="1600"/>
        </a:p>
      </dgm:t>
    </dgm:pt>
    <dgm:pt modelId="{B3E9903A-534F-45EF-B12A-84FFA0BCD527}" type="sibTrans" cxnId="{034AACBC-B814-47C9-BADC-37A051EF88C7}">
      <dgm:prSet/>
      <dgm:spPr/>
      <dgm:t>
        <a:bodyPr/>
        <a:lstStyle/>
        <a:p>
          <a:endParaRPr lang="es-EC" sz="1600"/>
        </a:p>
      </dgm:t>
    </dgm:pt>
    <dgm:pt modelId="{32AE53B6-03FE-4E9E-A3BF-BE1EBA8C40F3}">
      <dgm:prSet phldrT="[Texto]" custT="1"/>
      <dgm:spPr>
        <a:solidFill>
          <a:schemeClr val="accent1">
            <a:lumMod val="20000"/>
            <a:lumOff val="80000"/>
          </a:schemeClr>
        </a:solidFill>
      </dgm:spPr>
      <dgm:t>
        <a:bodyPr/>
        <a:lstStyle/>
        <a:p>
          <a:r>
            <a:rPr lang="es-EC" sz="2400" b="0" dirty="0" smtClean="0"/>
            <a:t>  Mando y Control </a:t>
          </a:r>
          <a:endParaRPr lang="es-EC" sz="2400" b="0" dirty="0"/>
        </a:p>
      </dgm:t>
    </dgm:pt>
    <dgm:pt modelId="{B8B4927A-E297-4C6A-8117-52C32B9D01C8}" type="parTrans" cxnId="{766A1A64-18C1-47F2-BA5F-7A9E8BEEB32E}">
      <dgm:prSet/>
      <dgm:spPr/>
      <dgm:t>
        <a:bodyPr/>
        <a:lstStyle/>
        <a:p>
          <a:endParaRPr lang="es-EC" sz="1600"/>
        </a:p>
      </dgm:t>
    </dgm:pt>
    <dgm:pt modelId="{854E35FF-CCFB-415C-A0D5-2E7C489EEF64}" type="sibTrans" cxnId="{766A1A64-18C1-47F2-BA5F-7A9E8BEEB32E}">
      <dgm:prSet/>
      <dgm:spPr/>
      <dgm:t>
        <a:bodyPr/>
        <a:lstStyle/>
        <a:p>
          <a:endParaRPr lang="es-EC" sz="1600"/>
        </a:p>
      </dgm:t>
    </dgm:pt>
    <dgm:pt modelId="{2EDF612E-0D38-49D9-AC9D-ABF50CBB9D8B}">
      <dgm:prSet phldrT="[Texto]" custT="1"/>
      <dgm:spPr>
        <a:solidFill>
          <a:schemeClr val="accent1">
            <a:lumMod val="20000"/>
            <a:lumOff val="80000"/>
          </a:schemeClr>
        </a:solidFill>
      </dgm:spPr>
      <dgm:t>
        <a:bodyPr/>
        <a:lstStyle/>
        <a:p>
          <a:r>
            <a:rPr lang="es-EC" sz="2400" dirty="0" smtClean="0"/>
            <a:t>      Sistema de movimiento   </a:t>
          </a:r>
          <a:endParaRPr lang="es-EC" sz="2400" dirty="0"/>
        </a:p>
      </dgm:t>
    </dgm:pt>
    <dgm:pt modelId="{2F7F2341-C15C-4580-9E04-8782251DB250}" type="parTrans" cxnId="{7FF5025D-9CD0-4748-994D-6AD7A60C7FDE}">
      <dgm:prSet/>
      <dgm:spPr/>
      <dgm:t>
        <a:bodyPr/>
        <a:lstStyle/>
        <a:p>
          <a:endParaRPr lang="es-EC" sz="1600"/>
        </a:p>
      </dgm:t>
    </dgm:pt>
    <dgm:pt modelId="{EB75A12E-638F-4379-BD4C-1617CC58B64A}" type="sibTrans" cxnId="{7FF5025D-9CD0-4748-994D-6AD7A60C7FDE}">
      <dgm:prSet/>
      <dgm:spPr/>
      <dgm:t>
        <a:bodyPr/>
        <a:lstStyle/>
        <a:p>
          <a:endParaRPr lang="es-EC" sz="1600"/>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4" custScaleX="256822" custScaleY="269703" custLinFactNeighborX="8097"/>
      <dgm:spPr>
        <a:blipFill rotWithShape="1">
          <a:blip xmlns:r="http://schemas.openxmlformats.org/officeDocument/2006/relationships" r:embed="rId1"/>
          <a:stretch>
            <a:fillRect/>
          </a:stretch>
        </a:blipFill>
      </dgm:spPr>
      <dgm:t>
        <a:bodyPr/>
        <a:lstStyle/>
        <a:p>
          <a:endParaRPr lang="es-EC"/>
        </a:p>
      </dgm:t>
    </dgm:pt>
    <dgm:pt modelId="{32E9D8F7-44E9-4C98-9E51-3ABC7329AF30}" type="pres">
      <dgm:prSet presAssocID="{2EDF612E-0D38-49D9-AC9D-ABF50CBB9D8B}" presName="txShp" presStyleLbl="node1" presStyleIdx="0" presStyleCnt="4" custScaleX="106588" custScaleY="234795" custLinFactNeighborX="-502" custLinFactNeighborY="16539">
        <dgm:presLayoutVars>
          <dgm:bulletEnabled val="1"/>
        </dgm:presLayoutVars>
      </dgm:prSet>
      <dgm:spPr/>
      <dgm:t>
        <a:bodyPr/>
        <a:lstStyle/>
        <a:p>
          <a:endParaRPr lang="es-EC"/>
        </a:p>
      </dgm:t>
    </dgm:pt>
    <dgm:pt modelId="{3A08C5A5-753F-4239-856D-B0FF7A601636}" type="pres">
      <dgm:prSet presAssocID="{EB75A12E-638F-4379-BD4C-1617CC58B64A}" presName="spacing" presStyleCnt="0"/>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1" presStyleCnt="4" custScaleX="253439" custScaleY="249088"/>
      <dgm:spPr>
        <a:blipFill rotWithShape="1">
          <a:blip xmlns:r="http://schemas.openxmlformats.org/officeDocument/2006/relationships" r:embed="rId2"/>
          <a:stretch>
            <a:fillRect/>
          </a:stretch>
        </a:blipFill>
      </dgm:spPr>
    </dgm:pt>
    <dgm:pt modelId="{D379F40C-C989-4B8C-8384-909CC5F2166F}" type="pres">
      <dgm:prSet presAssocID="{DE3EBFC9-2824-40E9-BF5C-AC7303D66B5A}" presName="txShp" presStyleLbl="node1" presStyleIdx="1" presStyleCnt="4" custScaleX="105265" custScaleY="257978">
        <dgm:presLayoutVars>
          <dgm:bulletEnabled val="1"/>
        </dgm:presLayoutVars>
      </dgm:prSet>
      <dgm:spPr/>
      <dgm:t>
        <a:bodyPr/>
        <a:lstStyle/>
        <a:p>
          <a:endParaRPr lang="es-EC"/>
        </a:p>
      </dgm:t>
    </dgm:pt>
    <dgm:pt modelId="{50009A57-6D09-40E8-8491-45879E62C598}" type="pres">
      <dgm:prSet presAssocID="{2E5A1468-DD55-4FDE-9712-E326ED5C293F}" presName="spacing" presStyleCnt="0"/>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2" presStyleCnt="4" custScaleX="220197" custScaleY="220170"/>
      <dgm:spPr>
        <a:blipFill rotWithShape="1">
          <a:blip xmlns:r="http://schemas.openxmlformats.org/officeDocument/2006/relationships" r:embed="rId3"/>
          <a:stretch>
            <a:fillRect/>
          </a:stretch>
        </a:blipFill>
      </dgm:spPr>
    </dgm:pt>
    <dgm:pt modelId="{E1611ACD-C39F-46B6-8055-333D3DF00A38}" type="pres">
      <dgm:prSet presAssocID="{CF4FAC75-6F4C-4A63-9732-D0CC5C8F622B}" presName="txShp" presStyleLbl="node1" presStyleIdx="2" presStyleCnt="4" custScaleX="106294" custScaleY="229950">
        <dgm:presLayoutVars>
          <dgm:bulletEnabled val="1"/>
        </dgm:presLayoutVars>
      </dgm:prSet>
      <dgm:spPr/>
      <dgm:t>
        <a:bodyPr/>
        <a:lstStyle/>
        <a:p>
          <a:endParaRPr lang="es-EC"/>
        </a:p>
      </dgm:t>
    </dgm:pt>
    <dgm:pt modelId="{B883DF1A-F258-43B1-BB98-4D4E9F2DC88F}" type="pres">
      <dgm:prSet presAssocID="{B3E9903A-534F-45EF-B12A-84FFA0BCD527}" presName="spacing" presStyleCnt="0"/>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3" presStyleCnt="4" custScaleX="228366" custScaleY="226204"/>
      <dgm:spPr>
        <a:blipFill rotWithShape="1">
          <a:blip xmlns:r="http://schemas.openxmlformats.org/officeDocument/2006/relationships" r:embed="rId4"/>
          <a:stretch>
            <a:fillRect/>
          </a:stretch>
        </a:blipFill>
      </dgm:spPr>
    </dgm:pt>
    <dgm:pt modelId="{CF4F75F1-F589-431F-B395-D638C71E9D5E}" type="pres">
      <dgm:prSet presAssocID="{32AE53B6-03FE-4E9E-A3BF-BE1EBA8C40F3}" presName="txShp" presStyleLbl="node1" presStyleIdx="3" presStyleCnt="4" custScaleX="106920" custScaleY="235157">
        <dgm:presLayoutVars>
          <dgm:bulletEnabled val="1"/>
        </dgm:presLayoutVars>
      </dgm:prSet>
      <dgm:spPr/>
      <dgm:t>
        <a:bodyPr/>
        <a:lstStyle/>
        <a:p>
          <a:endParaRPr lang="es-EC"/>
        </a:p>
      </dgm:t>
    </dgm:pt>
  </dgm:ptLst>
  <dgm:cxnLst>
    <dgm:cxn modelId="{766A1A64-18C1-47F2-BA5F-7A9E8BEEB32E}" srcId="{E702EF01-AED8-464B-AD15-987AEE72A005}" destId="{32AE53B6-03FE-4E9E-A3BF-BE1EBA8C40F3}" srcOrd="3" destOrd="0" parTransId="{B8B4927A-E297-4C6A-8117-52C32B9D01C8}" sibTransId="{854E35FF-CCFB-415C-A0D5-2E7C489EEF64}"/>
    <dgm:cxn modelId="{7FF5025D-9CD0-4748-994D-6AD7A60C7FDE}" srcId="{E702EF01-AED8-464B-AD15-987AEE72A005}" destId="{2EDF612E-0D38-49D9-AC9D-ABF50CBB9D8B}" srcOrd="0" destOrd="0" parTransId="{2F7F2341-C15C-4580-9E04-8782251DB250}" sibTransId="{EB75A12E-638F-4379-BD4C-1617CC58B64A}"/>
    <dgm:cxn modelId="{EAFB34FE-A06E-433A-85DE-C7BF5936FEC0}" type="presOf" srcId="{CF4FAC75-6F4C-4A63-9732-D0CC5C8F622B}" destId="{E1611ACD-C39F-46B6-8055-333D3DF00A38}" srcOrd="0" destOrd="0" presId="urn:microsoft.com/office/officeart/2005/8/layout/vList3"/>
    <dgm:cxn modelId="{5FFF8290-CD3B-4BA8-BB3B-AB495450448F}" srcId="{E702EF01-AED8-464B-AD15-987AEE72A005}" destId="{DE3EBFC9-2824-40E9-BF5C-AC7303D66B5A}" srcOrd="1" destOrd="0" parTransId="{A56E323F-7F23-4857-AD2B-4C6D4D5059EF}" sibTransId="{2E5A1468-DD55-4FDE-9712-E326ED5C293F}"/>
    <dgm:cxn modelId="{41BFE338-8DC7-4A53-8175-8F39DF92A5AD}" type="presOf" srcId="{DE3EBFC9-2824-40E9-BF5C-AC7303D66B5A}" destId="{D379F40C-C989-4B8C-8384-909CC5F2166F}" srcOrd="0" destOrd="0" presId="urn:microsoft.com/office/officeart/2005/8/layout/vList3"/>
    <dgm:cxn modelId="{DE80E81B-8446-4AF8-AEC3-0DE54420240F}" type="presOf" srcId="{32AE53B6-03FE-4E9E-A3BF-BE1EBA8C40F3}" destId="{CF4F75F1-F589-431F-B395-D638C71E9D5E}" srcOrd="0" destOrd="0" presId="urn:microsoft.com/office/officeart/2005/8/layout/vList3"/>
    <dgm:cxn modelId="{C588FEBF-3508-4599-9267-6E8EC8D46557}" type="presOf" srcId="{2EDF612E-0D38-49D9-AC9D-ABF50CBB9D8B}" destId="{32E9D8F7-44E9-4C98-9E51-3ABC7329AF30}" srcOrd="0" destOrd="0" presId="urn:microsoft.com/office/officeart/2005/8/layout/vList3"/>
    <dgm:cxn modelId="{034AACBC-B814-47C9-BADC-37A051EF88C7}" srcId="{E702EF01-AED8-464B-AD15-987AEE72A005}" destId="{CF4FAC75-6F4C-4A63-9732-D0CC5C8F622B}" srcOrd="2" destOrd="0" parTransId="{28DA70D9-1957-400B-9C0B-F363E8C04866}" sibTransId="{B3E9903A-534F-45EF-B12A-84FFA0BCD527}"/>
    <dgm:cxn modelId="{3B015EE0-C368-4CBF-A49C-3A233775370E}" type="presOf" srcId="{E702EF01-AED8-464B-AD15-987AEE72A005}" destId="{AF4263F1-C48B-41F3-827F-4C9A910DD921}" srcOrd="0" destOrd="0" presId="urn:microsoft.com/office/officeart/2005/8/layout/vList3"/>
    <dgm:cxn modelId="{B76DC95F-17F5-491B-BE02-1E1F40E653C7}" type="presParOf" srcId="{AF4263F1-C48B-41F3-827F-4C9A910DD921}" destId="{77936A86-AACD-432D-932F-0298007A8BA9}" srcOrd="0" destOrd="0" presId="urn:microsoft.com/office/officeart/2005/8/layout/vList3"/>
    <dgm:cxn modelId="{1DBC4E6D-0081-42EF-9E4D-266333F586E8}" type="presParOf" srcId="{77936A86-AACD-432D-932F-0298007A8BA9}" destId="{069D7644-4E1F-4AB2-B13F-F242390B0580}" srcOrd="0" destOrd="0" presId="urn:microsoft.com/office/officeart/2005/8/layout/vList3"/>
    <dgm:cxn modelId="{056E83DC-6924-4FB7-97DB-77F5BA86D143}" type="presParOf" srcId="{77936A86-AACD-432D-932F-0298007A8BA9}" destId="{32E9D8F7-44E9-4C98-9E51-3ABC7329AF30}" srcOrd="1" destOrd="0" presId="urn:microsoft.com/office/officeart/2005/8/layout/vList3"/>
    <dgm:cxn modelId="{DA87D54C-B750-42CA-BE77-3F60292B6E71}" type="presParOf" srcId="{AF4263F1-C48B-41F3-827F-4C9A910DD921}" destId="{3A08C5A5-753F-4239-856D-B0FF7A601636}" srcOrd="1" destOrd="0" presId="urn:microsoft.com/office/officeart/2005/8/layout/vList3"/>
    <dgm:cxn modelId="{22B6EAA4-5875-4F77-8CB9-00F4BFFCBB36}" type="presParOf" srcId="{AF4263F1-C48B-41F3-827F-4C9A910DD921}" destId="{FB43C523-F874-4991-9631-8EC883FC8DEC}" srcOrd="2" destOrd="0" presId="urn:microsoft.com/office/officeart/2005/8/layout/vList3"/>
    <dgm:cxn modelId="{D365CA80-0915-4EE5-8560-4A6771CBBF92}" type="presParOf" srcId="{FB43C523-F874-4991-9631-8EC883FC8DEC}" destId="{BCEE1B67-7B90-443B-809C-B01F57DDA4E9}" srcOrd="0" destOrd="0" presId="urn:microsoft.com/office/officeart/2005/8/layout/vList3"/>
    <dgm:cxn modelId="{2308DA0C-0AD4-4280-942F-40BF1C290C46}" type="presParOf" srcId="{FB43C523-F874-4991-9631-8EC883FC8DEC}" destId="{D379F40C-C989-4B8C-8384-909CC5F2166F}" srcOrd="1" destOrd="0" presId="urn:microsoft.com/office/officeart/2005/8/layout/vList3"/>
    <dgm:cxn modelId="{5AE410E7-6F7A-4105-B552-994C1348EB20}" type="presParOf" srcId="{AF4263F1-C48B-41F3-827F-4C9A910DD921}" destId="{50009A57-6D09-40E8-8491-45879E62C598}" srcOrd="3" destOrd="0" presId="urn:microsoft.com/office/officeart/2005/8/layout/vList3"/>
    <dgm:cxn modelId="{D85FE310-D973-4388-9FE3-BCE9FBE37971}" type="presParOf" srcId="{AF4263F1-C48B-41F3-827F-4C9A910DD921}" destId="{96004D4A-3AD0-44F5-900F-930B3EB8478A}" srcOrd="4" destOrd="0" presId="urn:microsoft.com/office/officeart/2005/8/layout/vList3"/>
    <dgm:cxn modelId="{28EE8508-AE2C-486B-8D12-34FB0FE3984B}" type="presParOf" srcId="{96004D4A-3AD0-44F5-900F-930B3EB8478A}" destId="{CD02291E-CFB9-4368-A499-4B46FB9C4859}" srcOrd="0" destOrd="0" presId="urn:microsoft.com/office/officeart/2005/8/layout/vList3"/>
    <dgm:cxn modelId="{C155A017-4BCB-4215-9545-94605062E6D1}" type="presParOf" srcId="{96004D4A-3AD0-44F5-900F-930B3EB8478A}" destId="{E1611ACD-C39F-46B6-8055-333D3DF00A38}" srcOrd="1" destOrd="0" presId="urn:microsoft.com/office/officeart/2005/8/layout/vList3"/>
    <dgm:cxn modelId="{0B73FA7D-AAD9-4E92-8AEB-47B55FF2420A}" type="presParOf" srcId="{AF4263F1-C48B-41F3-827F-4C9A910DD921}" destId="{B883DF1A-F258-43B1-BB98-4D4E9F2DC88F}" srcOrd="5" destOrd="0" presId="urn:microsoft.com/office/officeart/2005/8/layout/vList3"/>
    <dgm:cxn modelId="{5A3C1ACE-E138-4D0E-9971-EA7BA0D8015B}" type="presParOf" srcId="{AF4263F1-C48B-41F3-827F-4C9A910DD921}" destId="{83E1DD45-3C0F-4EDB-B5A3-29CB75CFF033}" srcOrd="6" destOrd="0" presId="urn:microsoft.com/office/officeart/2005/8/layout/vList3"/>
    <dgm:cxn modelId="{C41743A7-5314-4476-9A25-A4932C2450B1}" type="presParOf" srcId="{83E1DD45-3C0F-4EDB-B5A3-29CB75CFF033}" destId="{C62E3DF6-F9B4-4814-821E-5678E481BE4A}" srcOrd="0" destOrd="0" presId="urn:microsoft.com/office/officeart/2005/8/layout/vList3"/>
    <dgm:cxn modelId="{E1B94F1F-F67D-46A5-83D5-29FF9C2535FF}"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B324CF-5767-47F4-AB64-8093ACCA9C1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EC"/>
        </a:p>
      </dgm:t>
    </dgm:pt>
    <dgm:pt modelId="{E95576C7-A93D-47DA-BAA7-CB35642AE2F8}">
      <dgm:prSet phldrT="[Texto]"/>
      <dgm:spPr/>
      <dgm:t>
        <a:bodyPr/>
        <a:lstStyle/>
        <a:p>
          <a:pPr algn="ctr"/>
          <a:r>
            <a:rPr lang="es-EC" dirty="0" smtClean="0"/>
            <a:t>Investigar las necesidades de  las personas con discapacidad en las  cuales se base el estudio e implementación del proyecto.</a:t>
          </a:r>
          <a:endParaRPr lang="es-EC" dirty="0"/>
        </a:p>
      </dgm:t>
    </dgm:pt>
    <dgm:pt modelId="{C666A624-6952-4460-8CC4-E3AD7823D170}" type="parTrans" cxnId="{FB396EAF-7486-439E-9C21-B9A27372931B}">
      <dgm:prSet/>
      <dgm:spPr/>
      <dgm:t>
        <a:bodyPr/>
        <a:lstStyle/>
        <a:p>
          <a:endParaRPr lang="es-EC"/>
        </a:p>
      </dgm:t>
    </dgm:pt>
    <dgm:pt modelId="{07501D77-EE6A-4AA1-B91C-390673E8B975}" type="sibTrans" cxnId="{FB396EAF-7486-439E-9C21-B9A27372931B}">
      <dgm:prSet/>
      <dgm:spPr/>
      <dgm:t>
        <a:bodyPr/>
        <a:lstStyle/>
        <a:p>
          <a:endParaRPr lang="es-EC"/>
        </a:p>
      </dgm:t>
    </dgm:pt>
    <dgm:pt modelId="{33F96A9B-565D-4FBB-9070-5A1B1836EB08}">
      <dgm:prSet phldrT="[Texto]"/>
      <dgm:spPr/>
      <dgm:t>
        <a:bodyPr/>
        <a:lstStyle/>
        <a:p>
          <a:pPr algn="ctr"/>
          <a:r>
            <a:rPr lang="es-EC" dirty="0" smtClean="0"/>
            <a:t>Diseñar y seleccionar los componentes  mecánicos que  formarán parte de la cabina para hacer el sistema confortable.</a:t>
          </a:r>
          <a:endParaRPr lang="es-EC" dirty="0"/>
        </a:p>
      </dgm:t>
    </dgm:pt>
    <dgm:pt modelId="{F3166BA6-8398-42C9-8389-705D93E9CF81}" type="parTrans" cxnId="{1007A265-41FD-4474-8694-607DB8E3DEFA}">
      <dgm:prSet/>
      <dgm:spPr/>
      <dgm:t>
        <a:bodyPr/>
        <a:lstStyle/>
        <a:p>
          <a:endParaRPr lang="es-EC"/>
        </a:p>
      </dgm:t>
    </dgm:pt>
    <dgm:pt modelId="{3197DC42-346F-4C93-AB77-0324DBA72708}" type="sibTrans" cxnId="{1007A265-41FD-4474-8694-607DB8E3DEFA}">
      <dgm:prSet/>
      <dgm:spPr/>
      <dgm:t>
        <a:bodyPr/>
        <a:lstStyle/>
        <a:p>
          <a:endParaRPr lang="es-EC"/>
        </a:p>
      </dgm:t>
    </dgm:pt>
    <dgm:pt modelId="{4E4CAA41-2C35-4B26-A2FA-055EA1032AE2}">
      <dgm:prSet phldrT="[Texto]"/>
      <dgm:spPr/>
      <dgm:t>
        <a:bodyPr/>
        <a:lstStyle/>
        <a:p>
          <a:pPr algn="ctr"/>
          <a:r>
            <a:rPr lang="es-EC" dirty="0" smtClean="0"/>
            <a:t>Diseñar e implementar el sistema electrónico necesario para el funcionamiento del sistema.</a:t>
          </a:r>
          <a:endParaRPr lang="es-EC" dirty="0"/>
        </a:p>
      </dgm:t>
    </dgm:pt>
    <dgm:pt modelId="{B63F518A-D862-4CDF-83AF-44537B2E9760}" type="parTrans" cxnId="{EBCB198E-F2E6-45CF-9F3F-96FEB5A89993}">
      <dgm:prSet/>
      <dgm:spPr/>
      <dgm:t>
        <a:bodyPr/>
        <a:lstStyle/>
        <a:p>
          <a:endParaRPr lang="es-EC"/>
        </a:p>
      </dgm:t>
    </dgm:pt>
    <dgm:pt modelId="{6A991B9E-6252-467B-9564-89665B6F67CE}" type="sibTrans" cxnId="{EBCB198E-F2E6-45CF-9F3F-96FEB5A89993}">
      <dgm:prSet/>
      <dgm:spPr/>
      <dgm:t>
        <a:bodyPr/>
        <a:lstStyle/>
        <a:p>
          <a:endParaRPr lang="es-EC"/>
        </a:p>
      </dgm:t>
    </dgm:pt>
    <dgm:pt modelId="{19BC5B3A-2D64-4C35-963A-AA1641866492}" type="pres">
      <dgm:prSet presAssocID="{66B324CF-5767-47F4-AB64-8093ACCA9C1F}" presName="Name0" presStyleCnt="0">
        <dgm:presLayoutVars>
          <dgm:dir/>
          <dgm:resizeHandles val="exact"/>
        </dgm:presLayoutVars>
      </dgm:prSet>
      <dgm:spPr/>
      <dgm:t>
        <a:bodyPr/>
        <a:lstStyle/>
        <a:p>
          <a:endParaRPr lang="es-EC"/>
        </a:p>
      </dgm:t>
    </dgm:pt>
    <dgm:pt modelId="{E29554E8-47BC-46F4-8871-D42F1B8C5273}" type="pres">
      <dgm:prSet presAssocID="{66B324CF-5767-47F4-AB64-8093ACCA9C1F}" presName="fgShape" presStyleLbl="fgShp" presStyleIdx="0" presStyleCnt="1"/>
      <dgm:spPr/>
    </dgm:pt>
    <dgm:pt modelId="{231B4EF9-EFC8-434D-BF5C-D2895BE769EA}" type="pres">
      <dgm:prSet presAssocID="{66B324CF-5767-47F4-AB64-8093ACCA9C1F}" presName="linComp" presStyleCnt="0"/>
      <dgm:spPr/>
    </dgm:pt>
    <dgm:pt modelId="{72C1E419-AC9A-4262-9376-FDF3B82B8CC0}" type="pres">
      <dgm:prSet presAssocID="{E95576C7-A93D-47DA-BAA7-CB35642AE2F8}" presName="compNode" presStyleCnt="0"/>
      <dgm:spPr/>
    </dgm:pt>
    <dgm:pt modelId="{79FFD47B-E834-4ED1-8FBF-02F6F4A24062}" type="pres">
      <dgm:prSet presAssocID="{E95576C7-A93D-47DA-BAA7-CB35642AE2F8}" presName="bkgdShape" presStyleLbl="node1" presStyleIdx="0" presStyleCnt="3" custLinFactNeighborX="-229" custLinFactNeighborY="-670"/>
      <dgm:spPr/>
      <dgm:t>
        <a:bodyPr/>
        <a:lstStyle/>
        <a:p>
          <a:endParaRPr lang="es-EC"/>
        </a:p>
      </dgm:t>
    </dgm:pt>
    <dgm:pt modelId="{13B96A9A-F22E-44C6-81CE-812C1970ED3A}" type="pres">
      <dgm:prSet presAssocID="{E95576C7-A93D-47DA-BAA7-CB35642AE2F8}" presName="nodeTx" presStyleLbl="node1" presStyleIdx="0" presStyleCnt="3">
        <dgm:presLayoutVars>
          <dgm:bulletEnabled val="1"/>
        </dgm:presLayoutVars>
      </dgm:prSet>
      <dgm:spPr/>
      <dgm:t>
        <a:bodyPr/>
        <a:lstStyle/>
        <a:p>
          <a:endParaRPr lang="es-EC"/>
        </a:p>
      </dgm:t>
    </dgm:pt>
    <dgm:pt modelId="{563609E9-6D7E-427B-A847-55C223074559}" type="pres">
      <dgm:prSet presAssocID="{E95576C7-A93D-47DA-BAA7-CB35642AE2F8}" presName="invisiNode" presStyleLbl="node1" presStyleIdx="0" presStyleCnt="3"/>
      <dgm:spPr/>
    </dgm:pt>
    <dgm:pt modelId="{33382F55-2F55-4C2E-83FF-9106FE701B23}" type="pres">
      <dgm:prSet presAssocID="{E95576C7-A93D-47DA-BAA7-CB35642AE2F8}" presName="imagNode"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BA4182A7-9529-45D0-BA1D-B2791A8DF686}" type="pres">
      <dgm:prSet presAssocID="{07501D77-EE6A-4AA1-B91C-390673E8B975}" presName="sibTrans" presStyleLbl="sibTrans2D1" presStyleIdx="0" presStyleCnt="0"/>
      <dgm:spPr/>
      <dgm:t>
        <a:bodyPr/>
        <a:lstStyle/>
        <a:p>
          <a:endParaRPr lang="es-EC"/>
        </a:p>
      </dgm:t>
    </dgm:pt>
    <dgm:pt modelId="{B7516142-D97B-4D32-BEDD-FE916A1C112C}" type="pres">
      <dgm:prSet presAssocID="{33F96A9B-565D-4FBB-9070-5A1B1836EB08}" presName="compNode" presStyleCnt="0"/>
      <dgm:spPr/>
    </dgm:pt>
    <dgm:pt modelId="{374E4F99-B509-4895-8DD1-F8AE660AAF83}" type="pres">
      <dgm:prSet presAssocID="{33F96A9B-565D-4FBB-9070-5A1B1836EB08}" presName="bkgdShape" presStyleLbl="node1" presStyleIdx="1" presStyleCnt="3"/>
      <dgm:spPr/>
      <dgm:t>
        <a:bodyPr/>
        <a:lstStyle/>
        <a:p>
          <a:endParaRPr lang="es-EC"/>
        </a:p>
      </dgm:t>
    </dgm:pt>
    <dgm:pt modelId="{ACA52013-D1B1-4795-8C86-0D598D27AAA4}" type="pres">
      <dgm:prSet presAssocID="{33F96A9B-565D-4FBB-9070-5A1B1836EB08}" presName="nodeTx" presStyleLbl="node1" presStyleIdx="1" presStyleCnt="3">
        <dgm:presLayoutVars>
          <dgm:bulletEnabled val="1"/>
        </dgm:presLayoutVars>
      </dgm:prSet>
      <dgm:spPr/>
      <dgm:t>
        <a:bodyPr/>
        <a:lstStyle/>
        <a:p>
          <a:endParaRPr lang="es-EC"/>
        </a:p>
      </dgm:t>
    </dgm:pt>
    <dgm:pt modelId="{53201947-99F0-41BE-A85D-011744285E70}" type="pres">
      <dgm:prSet presAssocID="{33F96A9B-565D-4FBB-9070-5A1B1836EB08}" presName="invisiNode" presStyleLbl="node1" presStyleIdx="1" presStyleCnt="3"/>
      <dgm:spPr/>
    </dgm:pt>
    <dgm:pt modelId="{5AA6D74C-4AE7-4FB7-A33E-C51760C475AA}" type="pres">
      <dgm:prSet presAssocID="{33F96A9B-565D-4FBB-9070-5A1B1836EB08}" presName="imagNode"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5DDEDFE9-BB8C-4DA8-952B-3FEF376C882C}" type="pres">
      <dgm:prSet presAssocID="{3197DC42-346F-4C93-AB77-0324DBA72708}" presName="sibTrans" presStyleLbl="sibTrans2D1" presStyleIdx="0" presStyleCnt="0"/>
      <dgm:spPr/>
      <dgm:t>
        <a:bodyPr/>
        <a:lstStyle/>
        <a:p>
          <a:endParaRPr lang="es-EC"/>
        </a:p>
      </dgm:t>
    </dgm:pt>
    <dgm:pt modelId="{A2C4A846-58A9-467B-8228-4711AB5EC86B}" type="pres">
      <dgm:prSet presAssocID="{4E4CAA41-2C35-4B26-A2FA-055EA1032AE2}" presName="compNode" presStyleCnt="0"/>
      <dgm:spPr/>
    </dgm:pt>
    <dgm:pt modelId="{9EDEC32A-72C6-4057-91D5-2F0766CF601C}" type="pres">
      <dgm:prSet presAssocID="{4E4CAA41-2C35-4B26-A2FA-055EA1032AE2}" presName="bkgdShape" presStyleLbl="node1" presStyleIdx="2" presStyleCnt="3"/>
      <dgm:spPr/>
      <dgm:t>
        <a:bodyPr/>
        <a:lstStyle/>
        <a:p>
          <a:endParaRPr lang="es-EC"/>
        </a:p>
      </dgm:t>
    </dgm:pt>
    <dgm:pt modelId="{1D434F26-452F-4866-A2F9-544AD1350AEA}" type="pres">
      <dgm:prSet presAssocID="{4E4CAA41-2C35-4B26-A2FA-055EA1032AE2}" presName="nodeTx" presStyleLbl="node1" presStyleIdx="2" presStyleCnt="3">
        <dgm:presLayoutVars>
          <dgm:bulletEnabled val="1"/>
        </dgm:presLayoutVars>
      </dgm:prSet>
      <dgm:spPr/>
      <dgm:t>
        <a:bodyPr/>
        <a:lstStyle/>
        <a:p>
          <a:endParaRPr lang="es-EC"/>
        </a:p>
      </dgm:t>
    </dgm:pt>
    <dgm:pt modelId="{5076E26F-1AC0-4489-ACDF-58ECB85CE30F}" type="pres">
      <dgm:prSet presAssocID="{4E4CAA41-2C35-4B26-A2FA-055EA1032AE2}" presName="invisiNode" presStyleLbl="node1" presStyleIdx="2" presStyleCnt="3"/>
      <dgm:spPr/>
    </dgm:pt>
    <dgm:pt modelId="{35744628-F0A3-40B3-A954-EAFCBA0F77B7}" type="pres">
      <dgm:prSet presAssocID="{4E4CAA41-2C35-4B26-A2FA-055EA1032AE2}" presName="imagNode"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Lst>
  <dgm:cxnLst>
    <dgm:cxn modelId="{CEE92089-1F67-46F6-8E3A-DC9F6759009A}" type="presOf" srcId="{07501D77-EE6A-4AA1-B91C-390673E8B975}" destId="{BA4182A7-9529-45D0-BA1D-B2791A8DF686}" srcOrd="0" destOrd="0" presId="urn:microsoft.com/office/officeart/2005/8/layout/hList7"/>
    <dgm:cxn modelId="{53D6AFA3-1006-4EC4-ADCE-CE74AC1042F6}" type="presOf" srcId="{E95576C7-A93D-47DA-BAA7-CB35642AE2F8}" destId="{13B96A9A-F22E-44C6-81CE-812C1970ED3A}" srcOrd="1" destOrd="0" presId="urn:microsoft.com/office/officeart/2005/8/layout/hList7"/>
    <dgm:cxn modelId="{6365BE88-8115-4BFC-AAC8-BEF78C45FA79}" type="presOf" srcId="{4E4CAA41-2C35-4B26-A2FA-055EA1032AE2}" destId="{1D434F26-452F-4866-A2F9-544AD1350AEA}" srcOrd="1" destOrd="0" presId="urn:microsoft.com/office/officeart/2005/8/layout/hList7"/>
    <dgm:cxn modelId="{EBCB198E-F2E6-45CF-9F3F-96FEB5A89993}" srcId="{66B324CF-5767-47F4-AB64-8093ACCA9C1F}" destId="{4E4CAA41-2C35-4B26-A2FA-055EA1032AE2}" srcOrd="2" destOrd="0" parTransId="{B63F518A-D862-4CDF-83AF-44537B2E9760}" sibTransId="{6A991B9E-6252-467B-9564-89665B6F67CE}"/>
    <dgm:cxn modelId="{812D3951-C55E-427E-981E-501DBB4C73BE}" type="presOf" srcId="{3197DC42-346F-4C93-AB77-0324DBA72708}" destId="{5DDEDFE9-BB8C-4DA8-952B-3FEF376C882C}" srcOrd="0" destOrd="0" presId="urn:microsoft.com/office/officeart/2005/8/layout/hList7"/>
    <dgm:cxn modelId="{7D74EB51-4F28-4BE5-A72B-E25BD618C92A}" type="presOf" srcId="{33F96A9B-565D-4FBB-9070-5A1B1836EB08}" destId="{ACA52013-D1B1-4795-8C86-0D598D27AAA4}" srcOrd="1" destOrd="0" presId="urn:microsoft.com/office/officeart/2005/8/layout/hList7"/>
    <dgm:cxn modelId="{1007A265-41FD-4474-8694-607DB8E3DEFA}" srcId="{66B324CF-5767-47F4-AB64-8093ACCA9C1F}" destId="{33F96A9B-565D-4FBB-9070-5A1B1836EB08}" srcOrd="1" destOrd="0" parTransId="{F3166BA6-8398-42C9-8389-705D93E9CF81}" sibTransId="{3197DC42-346F-4C93-AB77-0324DBA72708}"/>
    <dgm:cxn modelId="{FB396EAF-7486-439E-9C21-B9A27372931B}" srcId="{66B324CF-5767-47F4-AB64-8093ACCA9C1F}" destId="{E95576C7-A93D-47DA-BAA7-CB35642AE2F8}" srcOrd="0" destOrd="0" parTransId="{C666A624-6952-4460-8CC4-E3AD7823D170}" sibTransId="{07501D77-EE6A-4AA1-B91C-390673E8B975}"/>
    <dgm:cxn modelId="{6C821C2C-3948-4BE8-A395-852FACED326C}" type="presOf" srcId="{33F96A9B-565D-4FBB-9070-5A1B1836EB08}" destId="{374E4F99-B509-4895-8DD1-F8AE660AAF83}" srcOrd="0" destOrd="0" presId="urn:microsoft.com/office/officeart/2005/8/layout/hList7"/>
    <dgm:cxn modelId="{8A68289B-8438-4B06-964E-D89479C9DAF3}" type="presOf" srcId="{66B324CF-5767-47F4-AB64-8093ACCA9C1F}" destId="{19BC5B3A-2D64-4C35-963A-AA1641866492}" srcOrd="0" destOrd="0" presId="urn:microsoft.com/office/officeart/2005/8/layout/hList7"/>
    <dgm:cxn modelId="{DC9D8136-1383-41AC-AD17-FDB447FA7803}" type="presOf" srcId="{E95576C7-A93D-47DA-BAA7-CB35642AE2F8}" destId="{79FFD47B-E834-4ED1-8FBF-02F6F4A24062}" srcOrd="0" destOrd="0" presId="urn:microsoft.com/office/officeart/2005/8/layout/hList7"/>
    <dgm:cxn modelId="{3A4D9618-BF5A-47D5-8953-0DD5ACBA63B8}" type="presOf" srcId="{4E4CAA41-2C35-4B26-A2FA-055EA1032AE2}" destId="{9EDEC32A-72C6-4057-91D5-2F0766CF601C}" srcOrd="0" destOrd="0" presId="urn:microsoft.com/office/officeart/2005/8/layout/hList7"/>
    <dgm:cxn modelId="{8D0FD165-4E4B-47C7-A6CE-7A3D7BED77A2}" type="presParOf" srcId="{19BC5B3A-2D64-4C35-963A-AA1641866492}" destId="{E29554E8-47BC-46F4-8871-D42F1B8C5273}" srcOrd="0" destOrd="0" presId="urn:microsoft.com/office/officeart/2005/8/layout/hList7"/>
    <dgm:cxn modelId="{4FE2F225-1493-4713-8094-81B6FFF073B7}" type="presParOf" srcId="{19BC5B3A-2D64-4C35-963A-AA1641866492}" destId="{231B4EF9-EFC8-434D-BF5C-D2895BE769EA}" srcOrd="1" destOrd="0" presId="urn:microsoft.com/office/officeart/2005/8/layout/hList7"/>
    <dgm:cxn modelId="{E19F52BE-2B1D-4BD8-A55A-BC2248C1B850}" type="presParOf" srcId="{231B4EF9-EFC8-434D-BF5C-D2895BE769EA}" destId="{72C1E419-AC9A-4262-9376-FDF3B82B8CC0}" srcOrd="0" destOrd="0" presId="urn:microsoft.com/office/officeart/2005/8/layout/hList7"/>
    <dgm:cxn modelId="{D4470A71-6DCA-4250-A061-BA2D85BD2294}" type="presParOf" srcId="{72C1E419-AC9A-4262-9376-FDF3B82B8CC0}" destId="{79FFD47B-E834-4ED1-8FBF-02F6F4A24062}" srcOrd="0" destOrd="0" presId="urn:microsoft.com/office/officeart/2005/8/layout/hList7"/>
    <dgm:cxn modelId="{FA42FC77-4CAD-474B-B25E-2ACAF7CC0B3C}" type="presParOf" srcId="{72C1E419-AC9A-4262-9376-FDF3B82B8CC0}" destId="{13B96A9A-F22E-44C6-81CE-812C1970ED3A}" srcOrd="1" destOrd="0" presId="urn:microsoft.com/office/officeart/2005/8/layout/hList7"/>
    <dgm:cxn modelId="{80248A7C-AC90-42BA-8865-B50002FF11A8}" type="presParOf" srcId="{72C1E419-AC9A-4262-9376-FDF3B82B8CC0}" destId="{563609E9-6D7E-427B-A847-55C223074559}" srcOrd="2" destOrd="0" presId="urn:microsoft.com/office/officeart/2005/8/layout/hList7"/>
    <dgm:cxn modelId="{21CC7428-525A-447D-826A-052F2490AB4E}" type="presParOf" srcId="{72C1E419-AC9A-4262-9376-FDF3B82B8CC0}" destId="{33382F55-2F55-4C2E-83FF-9106FE701B23}" srcOrd="3" destOrd="0" presId="urn:microsoft.com/office/officeart/2005/8/layout/hList7"/>
    <dgm:cxn modelId="{B454307F-5034-4966-8EFD-4D7702AA72BE}" type="presParOf" srcId="{231B4EF9-EFC8-434D-BF5C-D2895BE769EA}" destId="{BA4182A7-9529-45D0-BA1D-B2791A8DF686}" srcOrd="1" destOrd="0" presId="urn:microsoft.com/office/officeart/2005/8/layout/hList7"/>
    <dgm:cxn modelId="{51086232-F25E-4B39-A7AB-1B6033349586}" type="presParOf" srcId="{231B4EF9-EFC8-434D-BF5C-D2895BE769EA}" destId="{B7516142-D97B-4D32-BEDD-FE916A1C112C}" srcOrd="2" destOrd="0" presId="urn:microsoft.com/office/officeart/2005/8/layout/hList7"/>
    <dgm:cxn modelId="{95DC2740-15B8-4208-89C7-E19B55E502A6}" type="presParOf" srcId="{B7516142-D97B-4D32-BEDD-FE916A1C112C}" destId="{374E4F99-B509-4895-8DD1-F8AE660AAF83}" srcOrd="0" destOrd="0" presId="urn:microsoft.com/office/officeart/2005/8/layout/hList7"/>
    <dgm:cxn modelId="{16BEE049-D339-4637-BAF3-56C2A69480A3}" type="presParOf" srcId="{B7516142-D97B-4D32-BEDD-FE916A1C112C}" destId="{ACA52013-D1B1-4795-8C86-0D598D27AAA4}" srcOrd="1" destOrd="0" presId="urn:microsoft.com/office/officeart/2005/8/layout/hList7"/>
    <dgm:cxn modelId="{AC732374-4C5B-4576-97F0-521BE098357E}" type="presParOf" srcId="{B7516142-D97B-4D32-BEDD-FE916A1C112C}" destId="{53201947-99F0-41BE-A85D-011744285E70}" srcOrd="2" destOrd="0" presId="urn:microsoft.com/office/officeart/2005/8/layout/hList7"/>
    <dgm:cxn modelId="{DA59E24D-B7D4-46F8-BC55-EC4C4BBEE1CB}" type="presParOf" srcId="{B7516142-D97B-4D32-BEDD-FE916A1C112C}" destId="{5AA6D74C-4AE7-4FB7-A33E-C51760C475AA}" srcOrd="3" destOrd="0" presId="urn:microsoft.com/office/officeart/2005/8/layout/hList7"/>
    <dgm:cxn modelId="{C2FD779D-5671-477B-948C-FF2DE3EFFDFE}" type="presParOf" srcId="{231B4EF9-EFC8-434D-BF5C-D2895BE769EA}" destId="{5DDEDFE9-BB8C-4DA8-952B-3FEF376C882C}" srcOrd="3" destOrd="0" presId="urn:microsoft.com/office/officeart/2005/8/layout/hList7"/>
    <dgm:cxn modelId="{45A3FB4B-613B-4DD1-8C22-D9E9D758663C}" type="presParOf" srcId="{231B4EF9-EFC8-434D-BF5C-D2895BE769EA}" destId="{A2C4A846-58A9-467B-8228-4711AB5EC86B}" srcOrd="4" destOrd="0" presId="urn:microsoft.com/office/officeart/2005/8/layout/hList7"/>
    <dgm:cxn modelId="{BD10B07A-2B2F-48EF-8C46-99ED51DF35C7}" type="presParOf" srcId="{A2C4A846-58A9-467B-8228-4711AB5EC86B}" destId="{9EDEC32A-72C6-4057-91D5-2F0766CF601C}" srcOrd="0" destOrd="0" presId="urn:microsoft.com/office/officeart/2005/8/layout/hList7"/>
    <dgm:cxn modelId="{AA02B8AD-DF28-426C-A111-0CB7D9E864B0}" type="presParOf" srcId="{A2C4A846-58A9-467B-8228-4711AB5EC86B}" destId="{1D434F26-452F-4866-A2F9-544AD1350AEA}" srcOrd="1" destOrd="0" presId="urn:microsoft.com/office/officeart/2005/8/layout/hList7"/>
    <dgm:cxn modelId="{089B1745-D7C3-49E8-A67A-797D51997F9E}" type="presParOf" srcId="{A2C4A846-58A9-467B-8228-4711AB5EC86B}" destId="{5076E26F-1AC0-4489-ACDF-58ECB85CE30F}" srcOrd="2" destOrd="0" presId="urn:microsoft.com/office/officeart/2005/8/layout/hList7"/>
    <dgm:cxn modelId="{C93DCF91-9529-4EAA-821B-C38F415D98F4}" type="presParOf" srcId="{A2C4A846-58A9-467B-8228-4711AB5EC86B}" destId="{35744628-F0A3-40B3-A954-EAFCBA0F77B7}"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077C499-BAA1-486A-824B-170E560AB75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EC"/>
        </a:p>
      </dgm:t>
    </dgm:pt>
    <dgm:pt modelId="{D0F41004-DB00-4812-ABD2-C09E0490E88A}" type="pres">
      <dgm:prSet presAssocID="{A077C499-BAA1-486A-824B-170E560AB755}" presName="cycle" presStyleCnt="0">
        <dgm:presLayoutVars>
          <dgm:dir/>
          <dgm:resizeHandles val="exact"/>
        </dgm:presLayoutVars>
      </dgm:prSet>
      <dgm:spPr/>
      <dgm:t>
        <a:bodyPr/>
        <a:lstStyle/>
        <a:p>
          <a:endParaRPr lang="es-ES"/>
        </a:p>
      </dgm:t>
    </dgm:pt>
  </dgm:ptLst>
  <dgm:cxnLst>
    <dgm:cxn modelId="{72DDC5E0-BD8B-4C5B-9E6E-F70887D8233E}" type="presOf" srcId="{A077C499-BAA1-486A-824B-170E560AB755}" destId="{D0F41004-DB00-4812-ABD2-C09E0490E88A}" srcOrd="0"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077C499-BAA1-486A-824B-170E560AB75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EC"/>
        </a:p>
      </dgm:t>
    </dgm:pt>
    <dgm:pt modelId="{D0F41004-DB00-4812-ABD2-C09E0490E88A}" type="pres">
      <dgm:prSet presAssocID="{A077C499-BAA1-486A-824B-170E560AB755}" presName="cycle" presStyleCnt="0">
        <dgm:presLayoutVars>
          <dgm:dir/>
          <dgm:resizeHandles val="exact"/>
        </dgm:presLayoutVars>
      </dgm:prSet>
      <dgm:spPr/>
      <dgm:t>
        <a:bodyPr/>
        <a:lstStyle/>
        <a:p>
          <a:endParaRPr lang="es-ES"/>
        </a:p>
      </dgm:t>
    </dgm:pt>
  </dgm:ptLst>
  <dgm:cxnLst>
    <dgm:cxn modelId="{24058487-4EE6-4CBA-A342-167A79990D4F}" type="presOf" srcId="{A077C499-BAA1-486A-824B-170E560AB755}" destId="{D0F41004-DB00-4812-ABD2-C09E0490E88A}" srcOrd="0"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pt>
    <dgm:pt modelId="{DE3EBFC9-2824-40E9-BF5C-AC7303D66B5A}">
      <dgm:prSet phldrT="[Texto]" custT="1"/>
      <dgm:spPr>
        <a:solidFill>
          <a:schemeClr val="accent1">
            <a:lumMod val="20000"/>
            <a:lumOff val="80000"/>
          </a:schemeClr>
        </a:solidFill>
      </dgm:spPr>
      <dgm:t>
        <a:bodyPr/>
        <a:lstStyle/>
        <a:p>
          <a:r>
            <a:rPr lang="es-EC" sz="2400" b="0" dirty="0" smtClean="0"/>
            <a:t>  Sistema de dispersión de nieve </a:t>
          </a:r>
          <a:endParaRPr lang="es-EC" sz="2400" b="0" dirty="0"/>
        </a:p>
      </dgm:t>
    </dgm:pt>
    <dgm:pt modelId="{A56E323F-7F23-4857-AD2B-4C6D4D5059EF}" type="parTrans" cxnId="{5FFF8290-CD3B-4BA8-BB3B-AB495450448F}">
      <dgm:prSet/>
      <dgm:spPr/>
      <dgm:t>
        <a:bodyPr/>
        <a:lstStyle/>
        <a:p>
          <a:endParaRPr lang="es-EC" sz="1600"/>
        </a:p>
      </dgm:t>
    </dgm:pt>
    <dgm:pt modelId="{2E5A1468-DD55-4FDE-9712-E326ED5C293F}" type="sibTrans" cxnId="{5FFF8290-CD3B-4BA8-BB3B-AB495450448F}">
      <dgm:prSet/>
      <dgm:spPr/>
      <dgm:t>
        <a:bodyPr/>
        <a:lstStyle/>
        <a:p>
          <a:endParaRPr lang="es-EC" sz="1600"/>
        </a:p>
      </dgm:t>
    </dgm:pt>
    <dgm:pt modelId="{CF4FAC75-6F4C-4A63-9732-D0CC5C8F622B}">
      <dgm:prSet phldrT="[Texto]" custT="1"/>
      <dgm:spPr>
        <a:solidFill>
          <a:schemeClr val="accent1">
            <a:lumMod val="20000"/>
            <a:lumOff val="80000"/>
          </a:schemeClr>
        </a:solidFill>
      </dgm:spPr>
      <dgm:t>
        <a:bodyPr/>
        <a:lstStyle/>
        <a:p>
          <a:r>
            <a:rPr lang="es-EC" sz="2400" b="0" dirty="0" smtClean="0"/>
            <a:t> Sistema de dispersión de humo</a:t>
          </a:r>
          <a:endParaRPr lang="es-EC" sz="2400" b="0" dirty="0"/>
        </a:p>
      </dgm:t>
    </dgm:pt>
    <dgm:pt modelId="{28DA70D9-1957-400B-9C0B-F363E8C04866}" type="parTrans" cxnId="{034AACBC-B814-47C9-BADC-37A051EF88C7}">
      <dgm:prSet/>
      <dgm:spPr/>
      <dgm:t>
        <a:bodyPr/>
        <a:lstStyle/>
        <a:p>
          <a:endParaRPr lang="es-EC" sz="1600"/>
        </a:p>
      </dgm:t>
    </dgm:pt>
    <dgm:pt modelId="{B3E9903A-534F-45EF-B12A-84FFA0BCD527}" type="sibTrans" cxnId="{034AACBC-B814-47C9-BADC-37A051EF88C7}">
      <dgm:prSet/>
      <dgm:spPr/>
      <dgm:t>
        <a:bodyPr/>
        <a:lstStyle/>
        <a:p>
          <a:endParaRPr lang="es-EC" sz="1600"/>
        </a:p>
      </dgm:t>
    </dgm:pt>
    <dgm:pt modelId="{32AE53B6-03FE-4E9E-A3BF-BE1EBA8C40F3}">
      <dgm:prSet phldrT="[Texto]" custT="1"/>
      <dgm:spPr>
        <a:solidFill>
          <a:schemeClr val="accent1"/>
        </a:solidFill>
      </dgm:spPr>
      <dgm:t>
        <a:bodyPr/>
        <a:lstStyle/>
        <a:p>
          <a:r>
            <a:rPr lang="es-EC" sz="2400" b="0" dirty="0" smtClean="0"/>
            <a:t>  Mando y Control </a:t>
          </a:r>
          <a:endParaRPr lang="es-EC" sz="2400" b="0" dirty="0"/>
        </a:p>
      </dgm:t>
    </dgm:pt>
    <dgm:pt modelId="{B8B4927A-E297-4C6A-8117-52C32B9D01C8}" type="parTrans" cxnId="{766A1A64-18C1-47F2-BA5F-7A9E8BEEB32E}">
      <dgm:prSet/>
      <dgm:spPr/>
      <dgm:t>
        <a:bodyPr/>
        <a:lstStyle/>
        <a:p>
          <a:endParaRPr lang="es-EC" sz="1600"/>
        </a:p>
      </dgm:t>
    </dgm:pt>
    <dgm:pt modelId="{854E35FF-CCFB-415C-A0D5-2E7C489EEF64}" type="sibTrans" cxnId="{766A1A64-18C1-47F2-BA5F-7A9E8BEEB32E}">
      <dgm:prSet/>
      <dgm:spPr/>
      <dgm:t>
        <a:bodyPr/>
        <a:lstStyle/>
        <a:p>
          <a:endParaRPr lang="es-EC" sz="1600"/>
        </a:p>
      </dgm:t>
    </dgm:pt>
    <dgm:pt modelId="{2EDF612E-0D38-49D9-AC9D-ABF50CBB9D8B}">
      <dgm:prSet phldrT="[Texto]" custT="1"/>
      <dgm:spPr>
        <a:solidFill>
          <a:schemeClr val="accent1">
            <a:lumMod val="20000"/>
            <a:lumOff val="80000"/>
          </a:schemeClr>
        </a:solidFill>
      </dgm:spPr>
      <dgm:t>
        <a:bodyPr/>
        <a:lstStyle/>
        <a:p>
          <a:r>
            <a:rPr lang="es-EC" sz="2400" dirty="0" smtClean="0"/>
            <a:t>      Sistema de movimiento   </a:t>
          </a:r>
          <a:endParaRPr lang="es-EC" sz="2400" dirty="0"/>
        </a:p>
      </dgm:t>
    </dgm:pt>
    <dgm:pt modelId="{2F7F2341-C15C-4580-9E04-8782251DB250}" type="parTrans" cxnId="{7FF5025D-9CD0-4748-994D-6AD7A60C7FDE}">
      <dgm:prSet/>
      <dgm:spPr/>
      <dgm:t>
        <a:bodyPr/>
        <a:lstStyle/>
        <a:p>
          <a:endParaRPr lang="es-EC" sz="1600"/>
        </a:p>
      </dgm:t>
    </dgm:pt>
    <dgm:pt modelId="{EB75A12E-638F-4379-BD4C-1617CC58B64A}" type="sibTrans" cxnId="{7FF5025D-9CD0-4748-994D-6AD7A60C7FDE}">
      <dgm:prSet/>
      <dgm:spPr/>
      <dgm:t>
        <a:bodyPr/>
        <a:lstStyle/>
        <a:p>
          <a:endParaRPr lang="es-EC" sz="1600"/>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4" custScaleX="256822" custScaleY="269703" custLinFactNeighborX="8097"/>
      <dgm:spPr>
        <a:blipFill rotWithShape="1">
          <a:blip xmlns:r="http://schemas.openxmlformats.org/officeDocument/2006/relationships" r:embed="rId1"/>
          <a:stretch>
            <a:fillRect/>
          </a:stretch>
        </a:blipFill>
      </dgm:spPr>
      <dgm:t>
        <a:bodyPr/>
        <a:lstStyle/>
        <a:p>
          <a:endParaRPr lang="es-EC"/>
        </a:p>
      </dgm:t>
    </dgm:pt>
    <dgm:pt modelId="{32E9D8F7-44E9-4C98-9E51-3ABC7329AF30}" type="pres">
      <dgm:prSet presAssocID="{2EDF612E-0D38-49D9-AC9D-ABF50CBB9D8B}" presName="txShp" presStyleLbl="node1" presStyleIdx="0" presStyleCnt="4" custScaleX="106588" custScaleY="234795" custLinFactNeighborX="-502" custLinFactNeighborY="16539">
        <dgm:presLayoutVars>
          <dgm:bulletEnabled val="1"/>
        </dgm:presLayoutVars>
      </dgm:prSet>
      <dgm:spPr/>
      <dgm:t>
        <a:bodyPr/>
        <a:lstStyle/>
        <a:p>
          <a:endParaRPr lang="es-EC"/>
        </a:p>
      </dgm:t>
    </dgm:pt>
    <dgm:pt modelId="{3A08C5A5-753F-4239-856D-B0FF7A601636}" type="pres">
      <dgm:prSet presAssocID="{EB75A12E-638F-4379-BD4C-1617CC58B64A}" presName="spacing" presStyleCnt="0"/>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1" presStyleCnt="4" custScaleX="253439" custScaleY="249088"/>
      <dgm:spPr>
        <a:blipFill rotWithShape="1">
          <a:blip xmlns:r="http://schemas.openxmlformats.org/officeDocument/2006/relationships" r:embed="rId2"/>
          <a:stretch>
            <a:fillRect/>
          </a:stretch>
        </a:blipFill>
      </dgm:spPr>
    </dgm:pt>
    <dgm:pt modelId="{D379F40C-C989-4B8C-8384-909CC5F2166F}" type="pres">
      <dgm:prSet presAssocID="{DE3EBFC9-2824-40E9-BF5C-AC7303D66B5A}" presName="txShp" presStyleLbl="node1" presStyleIdx="1" presStyleCnt="4" custScaleX="105265" custScaleY="257978">
        <dgm:presLayoutVars>
          <dgm:bulletEnabled val="1"/>
        </dgm:presLayoutVars>
      </dgm:prSet>
      <dgm:spPr/>
      <dgm:t>
        <a:bodyPr/>
        <a:lstStyle/>
        <a:p>
          <a:endParaRPr lang="es-EC"/>
        </a:p>
      </dgm:t>
    </dgm:pt>
    <dgm:pt modelId="{50009A57-6D09-40E8-8491-45879E62C598}" type="pres">
      <dgm:prSet presAssocID="{2E5A1468-DD55-4FDE-9712-E326ED5C293F}" presName="spacing" presStyleCnt="0"/>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2" presStyleCnt="4" custScaleX="220197" custScaleY="220170"/>
      <dgm:spPr>
        <a:blipFill rotWithShape="1">
          <a:blip xmlns:r="http://schemas.openxmlformats.org/officeDocument/2006/relationships" r:embed="rId3"/>
          <a:stretch>
            <a:fillRect/>
          </a:stretch>
        </a:blipFill>
      </dgm:spPr>
    </dgm:pt>
    <dgm:pt modelId="{E1611ACD-C39F-46B6-8055-333D3DF00A38}" type="pres">
      <dgm:prSet presAssocID="{CF4FAC75-6F4C-4A63-9732-D0CC5C8F622B}" presName="txShp" presStyleLbl="node1" presStyleIdx="2" presStyleCnt="4" custScaleX="106294" custScaleY="229950">
        <dgm:presLayoutVars>
          <dgm:bulletEnabled val="1"/>
        </dgm:presLayoutVars>
      </dgm:prSet>
      <dgm:spPr/>
      <dgm:t>
        <a:bodyPr/>
        <a:lstStyle/>
        <a:p>
          <a:endParaRPr lang="es-EC"/>
        </a:p>
      </dgm:t>
    </dgm:pt>
    <dgm:pt modelId="{B883DF1A-F258-43B1-BB98-4D4E9F2DC88F}" type="pres">
      <dgm:prSet presAssocID="{B3E9903A-534F-45EF-B12A-84FFA0BCD527}" presName="spacing" presStyleCnt="0"/>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3" presStyleCnt="4" custScaleX="228366" custScaleY="226204"/>
      <dgm:spPr>
        <a:blipFill rotWithShape="1">
          <a:blip xmlns:r="http://schemas.openxmlformats.org/officeDocument/2006/relationships" r:embed="rId4"/>
          <a:stretch>
            <a:fillRect/>
          </a:stretch>
        </a:blipFill>
      </dgm:spPr>
    </dgm:pt>
    <dgm:pt modelId="{CF4F75F1-F589-431F-B395-D638C71E9D5E}" type="pres">
      <dgm:prSet presAssocID="{32AE53B6-03FE-4E9E-A3BF-BE1EBA8C40F3}" presName="txShp" presStyleLbl="node1" presStyleIdx="3" presStyleCnt="4" custScaleX="106920" custScaleY="235157">
        <dgm:presLayoutVars>
          <dgm:bulletEnabled val="1"/>
        </dgm:presLayoutVars>
      </dgm:prSet>
      <dgm:spPr/>
      <dgm:t>
        <a:bodyPr/>
        <a:lstStyle/>
        <a:p>
          <a:endParaRPr lang="es-EC"/>
        </a:p>
      </dgm:t>
    </dgm:pt>
  </dgm:ptLst>
  <dgm:cxnLst>
    <dgm:cxn modelId="{766A1A64-18C1-47F2-BA5F-7A9E8BEEB32E}" srcId="{E702EF01-AED8-464B-AD15-987AEE72A005}" destId="{32AE53B6-03FE-4E9E-A3BF-BE1EBA8C40F3}" srcOrd="3" destOrd="0" parTransId="{B8B4927A-E297-4C6A-8117-52C32B9D01C8}" sibTransId="{854E35FF-CCFB-415C-A0D5-2E7C489EEF64}"/>
    <dgm:cxn modelId="{ACF3EA67-B300-41EF-8365-68E074E8932C}" type="presOf" srcId="{2EDF612E-0D38-49D9-AC9D-ABF50CBB9D8B}" destId="{32E9D8F7-44E9-4C98-9E51-3ABC7329AF30}" srcOrd="0" destOrd="0" presId="urn:microsoft.com/office/officeart/2005/8/layout/vList3"/>
    <dgm:cxn modelId="{7FF5025D-9CD0-4748-994D-6AD7A60C7FDE}" srcId="{E702EF01-AED8-464B-AD15-987AEE72A005}" destId="{2EDF612E-0D38-49D9-AC9D-ABF50CBB9D8B}" srcOrd="0" destOrd="0" parTransId="{2F7F2341-C15C-4580-9E04-8782251DB250}" sibTransId="{EB75A12E-638F-4379-BD4C-1617CC58B64A}"/>
    <dgm:cxn modelId="{5FFF8290-CD3B-4BA8-BB3B-AB495450448F}" srcId="{E702EF01-AED8-464B-AD15-987AEE72A005}" destId="{DE3EBFC9-2824-40E9-BF5C-AC7303D66B5A}" srcOrd="1" destOrd="0" parTransId="{A56E323F-7F23-4857-AD2B-4C6D4D5059EF}" sibTransId="{2E5A1468-DD55-4FDE-9712-E326ED5C293F}"/>
    <dgm:cxn modelId="{E4447C0A-33B4-4492-A1F2-851A14566839}" type="presOf" srcId="{E702EF01-AED8-464B-AD15-987AEE72A005}" destId="{AF4263F1-C48B-41F3-827F-4C9A910DD921}" srcOrd="0" destOrd="0" presId="urn:microsoft.com/office/officeart/2005/8/layout/vList3"/>
    <dgm:cxn modelId="{7E04CD34-C9EF-4D54-8A67-72A59782E32D}" type="presOf" srcId="{CF4FAC75-6F4C-4A63-9732-D0CC5C8F622B}" destId="{E1611ACD-C39F-46B6-8055-333D3DF00A38}" srcOrd="0" destOrd="0" presId="urn:microsoft.com/office/officeart/2005/8/layout/vList3"/>
    <dgm:cxn modelId="{034AACBC-B814-47C9-BADC-37A051EF88C7}" srcId="{E702EF01-AED8-464B-AD15-987AEE72A005}" destId="{CF4FAC75-6F4C-4A63-9732-D0CC5C8F622B}" srcOrd="2" destOrd="0" parTransId="{28DA70D9-1957-400B-9C0B-F363E8C04866}" sibTransId="{B3E9903A-534F-45EF-B12A-84FFA0BCD527}"/>
    <dgm:cxn modelId="{10A4A83B-D53C-4BA9-AE57-F40F647575FD}" type="presOf" srcId="{32AE53B6-03FE-4E9E-A3BF-BE1EBA8C40F3}" destId="{CF4F75F1-F589-431F-B395-D638C71E9D5E}" srcOrd="0" destOrd="0" presId="urn:microsoft.com/office/officeart/2005/8/layout/vList3"/>
    <dgm:cxn modelId="{C42C3D59-BCE2-45EA-824C-2DE7EF75A0DF}" type="presOf" srcId="{DE3EBFC9-2824-40E9-BF5C-AC7303D66B5A}" destId="{D379F40C-C989-4B8C-8384-909CC5F2166F}" srcOrd="0" destOrd="0" presId="urn:microsoft.com/office/officeart/2005/8/layout/vList3"/>
    <dgm:cxn modelId="{BA88FCA3-947A-4ABF-8009-25D76F10815E}" type="presParOf" srcId="{AF4263F1-C48B-41F3-827F-4C9A910DD921}" destId="{77936A86-AACD-432D-932F-0298007A8BA9}" srcOrd="0" destOrd="0" presId="urn:microsoft.com/office/officeart/2005/8/layout/vList3"/>
    <dgm:cxn modelId="{E4B0AFE2-963D-43A5-8AD7-B57604A80F53}" type="presParOf" srcId="{77936A86-AACD-432D-932F-0298007A8BA9}" destId="{069D7644-4E1F-4AB2-B13F-F242390B0580}" srcOrd="0" destOrd="0" presId="urn:microsoft.com/office/officeart/2005/8/layout/vList3"/>
    <dgm:cxn modelId="{5CCC3C1D-CCF5-4F6D-ABAF-75E531E06FE3}" type="presParOf" srcId="{77936A86-AACD-432D-932F-0298007A8BA9}" destId="{32E9D8F7-44E9-4C98-9E51-3ABC7329AF30}" srcOrd="1" destOrd="0" presId="urn:microsoft.com/office/officeart/2005/8/layout/vList3"/>
    <dgm:cxn modelId="{D4FAC086-8667-40A5-BB64-7EE3A523B2CC}" type="presParOf" srcId="{AF4263F1-C48B-41F3-827F-4C9A910DD921}" destId="{3A08C5A5-753F-4239-856D-B0FF7A601636}" srcOrd="1" destOrd="0" presId="urn:microsoft.com/office/officeart/2005/8/layout/vList3"/>
    <dgm:cxn modelId="{BB933E34-29C3-41EB-8B2B-E03F7CAA0A47}" type="presParOf" srcId="{AF4263F1-C48B-41F3-827F-4C9A910DD921}" destId="{FB43C523-F874-4991-9631-8EC883FC8DEC}" srcOrd="2" destOrd="0" presId="urn:microsoft.com/office/officeart/2005/8/layout/vList3"/>
    <dgm:cxn modelId="{A6643A31-8BEB-41D4-9439-4B6C6DC34A2F}" type="presParOf" srcId="{FB43C523-F874-4991-9631-8EC883FC8DEC}" destId="{BCEE1B67-7B90-443B-809C-B01F57DDA4E9}" srcOrd="0" destOrd="0" presId="urn:microsoft.com/office/officeart/2005/8/layout/vList3"/>
    <dgm:cxn modelId="{30300AE1-0065-43BB-B6AF-A83F1FF36A7B}" type="presParOf" srcId="{FB43C523-F874-4991-9631-8EC883FC8DEC}" destId="{D379F40C-C989-4B8C-8384-909CC5F2166F}" srcOrd="1" destOrd="0" presId="urn:microsoft.com/office/officeart/2005/8/layout/vList3"/>
    <dgm:cxn modelId="{55AA67E0-D4D6-470E-B71F-C7652750CCD1}" type="presParOf" srcId="{AF4263F1-C48B-41F3-827F-4C9A910DD921}" destId="{50009A57-6D09-40E8-8491-45879E62C598}" srcOrd="3" destOrd="0" presId="urn:microsoft.com/office/officeart/2005/8/layout/vList3"/>
    <dgm:cxn modelId="{5C25BF3A-0C54-4D80-9B9A-FF3116FB610C}" type="presParOf" srcId="{AF4263F1-C48B-41F3-827F-4C9A910DD921}" destId="{96004D4A-3AD0-44F5-900F-930B3EB8478A}" srcOrd="4" destOrd="0" presId="urn:microsoft.com/office/officeart/2005/8/layout/vList3"/>
    <dgm:cxn modelId="{AB05B981-C568-422E-8D90-D3FA5F828A5D}" type="presParOf" srcId="{96004D4A-3AD0-44F5-900F-930B3EB8478A}" destId="{CD02291E-CFB9-4368-A499-4B46FB9C4859}" srcOrd="0" destOrd="0" presId="urn:microsoft.com/office/officeart/2005/8/layout/vList3"/>
    <dgm:cxn modelId="{292CEA83-F5B2-43EA-8A44-70C879388D63}" type="presParOf" srcId="{96004D4A-3AD0-44F5-900F-930B3EB8478A}" destId="{E1611ACD-C39F-46B6-8055-333D3DF00A38}" srcOrd="1" destOrd="0" presId="urn:microsoft.com/office/officeart/2005/8/layout/vList3"/>
    <dgm:cxn modelId="{85F675CB-A1E5-4CE4-9EFC-DFB8F6889A02}" type="presParOf" srcId="{AF4263F1-C48B-41F3-827F-4C9A910DD921}" destId="{B883DF1A-F258-43B1-BB98-4D4E9F2DC88F}" srcOrd="5" destOrd="0" presId="urn:microsoft.com/office/officeart/2005/8/layout/vList3"/>
    <dgm:cxn modelId="{A06F1743-B3CC-4E80-A09D-45F0F34F08F3}" type="presParOf" srcId="{AF4263F1-C48B-41F3-827F-4C9A910DD921}" destId="{83E1DD45-3C0F-4EDB-B5A3-29CB75CFF033}" srcOrd="6" destOrd="0" presId="urn:microsoft.com/office/officeart/2005/8/layout/vList3"/>
    <dgm:cxn modelId="{87669D63-787B-47D2-A914-914EB7F1331C}" type="presParOf" srcId="{83E1DD45-3C0F-4EDB-B5A3-29CB75CFF033}" destId="{C62E3DF6-F9B4-4814-821E-5678E481BE4A}" srcOrd="0" destOrd="0" presId="urn:microsoft.com/office/officeart/2005/8/layout/vList3"/>
    <dgm:cxn modelId="{5FE2D064-1F22-47F0-BCDD-E94B7765D03F}"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BA4D121-496C-4FA8-91DC-A2665B1192AA}"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C"/>
        </a:p>
      </dgm:t>
    </dgm:pt>
    <dgm:pt modelId="{C7DC0867-1EF3-4D70-939E-19E96AA0E1AF}">
      <dgm:prSet phldrT="[Texto]" custT="1"/>
      <dgm:spPr/>
      <dgm:t>
        <a:bodyPr/>
        <a:lstStyle/>
        <a:p>
          <a:r>
            <a:rPr lang="es-ES" sz="1600" dirty="0" smtClean="0">
              <a:latin typeface="Calibri" panose="020F0502020204030204" pitchFamily="34" charset="0"/>
            </a:rPr>
            <a:t>TENSIÓN MÁXIMA </a:t>
          </a:r>
          <a:endParaRPr lang="es-EC" sz="1600" dirty="0">
            <a:latin typeface="Calibri" panose="020F0502020204030204" pitchFamily="34" charset="0"/>
          </a:endParaRPr>
        </a:p>
      </dgm:t>
    </dgm:pt>
    <dgm:pt modelId="{628D7638-1255-42C7-BCDD-EF34065E8C53}" type="parTrans" cxnId="{D9A0F9FC-9DEB-4045-8A18-C5D71779D1EB}">
      <dgm:prSet/>
      <dgm:spPr/>
      <dgm:t>
        <a:bodyPr/>
        <a:lstStyle/>
        <a:p>
          <a:endParaRPr lang="es-EC"/>
        </a:p>
      </dgm:t>
    </dgm:pt>
    <dgm:pt modelId="{63F3CB70-407D-42E5-85F9-C1DBE8285214}" type="sibTrans" cxnId="{D9A0F9FC-9DEB-4045-8A18-C5D71779D1EB}">
      <dgm:prSet/>
      <dgm:spPr/>
      <dgm:t>
        <a:bodyPr/>
        <a:lstStyle/>
        <a:p>
          <a:endParaRPr lang="es-EC"/>
        </a:p>
      </dgm:t>
    </dgm:pt>
    <dgm:pt modelId="{4FFBA5F1-3041-4619-A33B-1E5DDABD922A}">
      <dgm:prSet phldrT="[Texto]" custT="1"/>
      <dgm:spPr/>
      <dgm:t>
        <a:bodyPr/>
        <a:lstStyle/>
        <a:p>
          <a:r>
            <a:rPr lang="es-ES" sz="1600" dirty="0" smtClean="0">
              <a:latin typeface="Calibri" panose="020F0502020204030204" pitchFamily="34" charset="0"/>
            </a:rPr>
            <a:t>VALOR MÁXIMO DE DEFORMACIÓN</a:t>
          </a:r>
          <a:endParaRPr lang="es-EC" sz="1600" dirty="0">
            <a:latin typeface="Calibri" panose="020F0502020204030204" pitchFamily="34" charset="0"/>
          </a:endParaRPr>
        </a:p>
      </dgm:t>
    </dgm:pt>
    <dgm:pt modelId="{3D4ACF1D-C79C-4055-8B85-BDD11D0D0F6C}" type="parTrans" cxnId="{D87844A4-EF41-49BA-A1BC-71444ADA7F7A}">
      <dgm:prSet/>
      <dgm:spPr/>
      <dgm:t>
        <a:bodyPr/>
        <a:lstStyle/>
        <a:p>
          <a:endParaRPr lang="es-EC"/>
        </a:p>
      </dgm:t>
    </dgm:pt>
    <dgm:pt modelId="{516F2222-E598-477F-9EFC-3CDE32F8ADAA}" type="sibTrans" cxnId="{D87844A4-EF41-49BA-A1BC-71444ADA7F7A}">
      <dgm:prSet/>
      <dgm:spPr/>
      <dgm:t>
        <a:bodyPr/>
        <a:lstStyle/>
        <a:p>
          <a:endParaRPr lang="es-EC"/>
        </a:p>
      </dgm:t>
    </dgm:pt>
    <dgm:pt modelId="{846BF5D5-FC35-48B5-A9EB-B556EB38E7E1}">
      <dgm:prSet phldrT="[Texto]" custT="1"/>
      <dgm:spPr/>
      <dgm:t>
        <a:bodyPr/>
        <a:lstStyle/>
        <a:p>
          <a:r>
            <a:rPr lang="es-ES" sz="1600" dirty="0" smtClean="0">
              <a:latin typeface="Calibri" panose="020F0502020204030204" pitchFamily="34" charset="0"/>
            </a:rPr>
            <a:t>FACTOR DE SEGURIDAD </a:t>
          </a:r>
          <a:endParaRPr lang="es-EC" sz="1600" dirty="0">
            <a:latin typeface="Calibri" panose="020F0502020204030204" pitchFamily="34" charset="0"/>
          </a:endParaRPr>
        </a:p>
      </dgm:t>
    </dgm:pt>
    <dgm:pt modelId="{D94E9E52-B19B-47FB-86FD-4EA12BE6BD46}" type="parTrans" cxnId="{8B8D99D9-CAC6-4EA5-BFEE-C7DDFA812801}">
      <dgm:prSet/>
      <dgm:spPr/>
      <dgm:t>
        <a:bodyPr/>
        <a:lstStyle/>
        <a:p>
          <a:endParaRPr lang="es-EC"/>
        </a:p>
      </dgm:t>
    </dgm:pt>
    <dgm:pt modelId="{FB79E9B7-3A8B-4ED8-BAB7-4DE5334C248E}" type="sibTrans" cxnId="{8B8D99D9-CAC6-4EA5-BFEE-C7DDFA812801}">
      <dgm:prSet/>
      <dgm:spPr/>
      <dgm:t>
        <a:bodyPr/>
        <a:lstStyle/>
        <a:p>
          <a:endParaRPr lang="es-EC"/>
        </a:p>
      </dgm:t>
    </dgm:pt>
    <dgm:pt modelId="{C7BA9F4B-38E0-4BDE-BEC8-9D875556BDC2}" type="pres">
      <dgm:prSet presAssocID="{4BA4D121-496C-4FA8-91DC-A2665B1192AA}" presName="diagram" presStyleCnt="0">
        <dgm:presLayoutVars>
          <dgm:dir/>
        </dgm:presLayoutVars>
      </dgm:prSet>
      <dgm:spPr/>
      <dgm:t>
        <a:bodyPr/>
        <a:lstStyle/>
        <a:p>
          <a:endParaRPr lang="es-ES"/>
        </a:p>
      </dgm:t>
    </dgm:pt>
    <dgm:pt modelId="{23F62E13-4F97-4506-BC9E-E9C518CD9C41}" type="pres">
      <dgm:prSet presAssocID="{C7DC0867-1EF3-4D70-939E-19E96AA0E1AF}" presName="composite" presStyleCnt="0"/>
      <dgm:spPr/>
    </dgm:pt>
    <dgm:pt modelId="{B0322AB2-64DC-4DEB-B88A-B0ACDDA2E63D}" type="pres">
      <dgm:prSet presAssocID="{C7DC0867-1EF3-4D70-939E-19E96AA0E1AF}" presName="Image" presStyleLbl="bgShp" presStyleIdx="0" presStyleCnt="3"/>
      <dgm:spPr>
        <a:blipFill rotWithShape="1">
          <a:blip xmlns:r="http://schemas.openxmlformats.org/officeDocument/2006/relationships" r:embed="rId1"/>
          <a:stretch>
            <a:fillRect/>
          </a:stretch>
        </a:blipFill>
      </dgm:spPr>
    </dgm:pt>
    <dgm:pt modelId="{6D8DA8C1-EDF6-441D-8A5A-F616D46F1C3F}" type="pres">
      <dgm:prSet presAssocID="{C7DC0867-1EF3-4D70-939E-19E96AA0E1AF}" presName="Parent" presStyleLbl="node0" presStyleIdx="0" presStyleCnt="3">
        <dgm:presLayoutVars>
          <dgm:bulletEnabled val="1"/>
        </dgm:presLayoutVars>
      </dgm:prSet>
      <dgm:spPr/>
      <dgm:t>
        <a:bodyPr/>
        <a:lstStyle/>
        <a:p>
          <a:endParaRPr lang="es-EC"/>
        </a:p>
      </dgm:t>
    </dgm:pt>
    <dgm:pt modelId="{4D2D9ED9-8CB4-464D-87DC-40D59D61C252}" type="pres">
      <dgm:prSet presAssocID="{63F3CB70-407D-42E5-85F9-C1DBE8285214}" presName="sibTrans" presStyleCnt="0"/>
      <dgm:spPr/>
    </dgm:pt>
    <dgm:pt modelId="{85D5AF85-F07F-45C0-BECB-B44FC9E513C2}" type="pres">
      <dgm:prSet presAssocID="{4FFBA5F1-3041-4619-A33B-1E5DDABD922A}" presName="composite" presStyleCnt="0"/>
      <dgm:spPr/>
    </dgm:pt>
    <dgm:pt modelId="{AB8CDE3D-C6C5-4039-A052-7C030B7823AC}" type="pres">
      <dgm:prSet presAssocID="{4FFBA5F1-3041-4619-A33B-1E5DDABD922A}" presName="Image" presStyleLbl="bgShp" presStyleIdx="1" presStyleCnt="3"/>
      <dgm:spPr>
        <a:blipFill rotWithShape="1">
          <a:blip xmlns:r="http://schemas.openxmlformats.org/officeDocument/2006/relationships" r:embed="rId2"/>
          <a:stretch>
            <a:fillRect/>
          </a:stretch>
        </a:blipFill>
      </dgm:spPr>
    </dgm:pt>
    <dgm:pt modelId="{E17A65F5-5959-4391-9151-244D3AE41851}" type="pres">
      <dgm:prSet presAssocID="{4FFBA5F1-3041-4619-A33B-1E5DDABD922A}" presName="Parent" presStyleLbl="node0" presStyleIdx="1" presStyleCnt="3">
        <dgm:presLayoutVars>
          <dgm:bulletEnabled val="1"/>
        </dgm:presLayoutVars>
      </dgm:prSet>
      <dgm:spPr/>
      <dgm:t>
        <a:bodyPr/>
        <a:lstStyle/>
        <a:p>
          <a:endParaRPr lang="es-EC"/>
        </a:p>
      </dgm:t>
    </dgm:pt>
    <dgm:pt modelId="{872A27AB-735C-4513-809E-06387FFEEC15}" type="pres">
      <dgm:prSet presAssocID="{516F2222-E598-477F-9EFC-3CDE32F8ADAA}" presName="sibTrans" presStyleCnt="0"/>
      <dgm:spPr/>
    </dgm:pt>
    <dgm:pt modelId="{AA569D15-0B28-478A-AD75-84894717453E}" type="pres">
      <dgm:prSet presAssocID="{846BF5D5-FC35-48B5-A9EB-B556EB38E7E1}" presName="composite" presStyleCnt="0"/>
      <dgm:spPr/>
    </dgm:pt>
    <dgm:pt modelId="{91C17382-A815-406C-A1B4-06788CF9C7C5}" type="pres">
      <dgm:prSet presAssocID="{846BF5D5-FC35-48B5-A9EB-B556EB38E7E1}" presName="Image" presStyleLbl="bgShp" presStyleIdx="2" presStyleCnt="3"/>
      <dgm:spPr>
        <a:blipFill rotWithShape="1">
          <a:blip xmlns:r="http://schemas.openxmlformats.org/officeDocument/2006/relationships" r:embed="rId3"/>
          <a:stretch>
            <a:fillRect/>
          </a:stretch>
        </a:blipFill>
      </dgm:spPr>
    </dgm:pt>
    <dgm:pt modelId="{145309FB-CCAB-4C97-B3E7-FC251F2CEF48}" type="pres">
      <dgm:prSet presAssocID="{846BF5D5-FC35-48B5-A9EB-B556EB38E7E1}" presName="Parent" presStyleLbl="node0" presStyleIdx="2" presStyleCnt="3">
        <dgm:presLayoutVars>
          <dgm:bulletEnabled val="1"/>
        </dgm:presLayoutVars>
      </dgm:prSet>
      <dgm:spPr/>
      <dgm:t>
        <a:bodyPr/>
        <a:lstStyle/>
        <a:p>
          <a:endParaRPr lang="es-EC"/>
        </a:p>
      </dgm:t>
    </dgm:pt>
  </dgm:ptLst>
  <dgm:cxnLst>
    <dgm:cxn modelId="{8923028E-3EAB-471A-AD8F-301833A15CE3}" type="presOf" srcId="{4FFBA5F1-3041-4619-A33B-1E5DDABD922A}" destId="{E17A65F5-5959-4391-9151-244D3AE41851}" srcOrd="0" destOrd="0" presId="urn:microsoft.com/office/officeart/2008/layout/BendingPictureCaption"/>
    <dgm:cxn modelId="{D9A0F9FC-9DEB-4045-8A18-C5D71779D1EB}" srcId="{4BA4D121-496C-4FA8-91DC-A2665B1192AA}" destId="{C7DC0867-1EF3-4D70-939E-19E96AA0E1AF}" srcOrd="0" destOrd="0" parTransId="{628D7638-1255-42C7-BCDD-EF34065E8C53}" sibTransId="{63F3CB70-407D-42E5-85F9-C1DBE8285214}"/>
    <dgm:cxn modelId="{D87844A4-EF41-49BA-A1BC-71444ADA7F7A}" srcId="{4BA4D121-496C-4FA8-91DC-A2665B1192AA}" destId="{4FFBA5F1-3041-4619-A33B-1E5DDABD922A}" srcOrd="1" destOrd="0" parTransId="{3D4ACF1D-C79C-4055-8B85-BDD11D0D0F6C}" sibTransId="{516F2222-E598-477F-9EFC-3CDE32F8ADAA}"/>
    <dgm:cxn modelId="{384B2CC1-C7EE-4AB6-974F-268F89B0C2FB}" type="presOf" srcId="{C7DC0867-1EF3-4D70-939E-19E96AA0E1AF}" destId="{6D8DA8C1-EDF6-441D-8A5A-F616D46F1C3F}" srcOrd="0" destOrd="0" presId="urn:microsoft.com/office/officeart/2008/layout/BendingPictureCaption"/>
    <dgm:cxn modelId="{8B8D99D9-CAC6-4EA5-BFEE-C7DDFA812801}" srcId="{4BA4D121-496C-4FA8-91DC-A2665B1192AA}" destId="{846BF5D5-FC35-48B5-A9EB-B556EB38E7E1}" srcOrd="2" destOrd="0" parTransId="{D94E9E52-B19B-47FB-86FD-4EA12BE6BD46}" sibTransId="{FB79E9B7-3A8B-4ED8-BAB7-4DE5334C248E}"/>
    <dgm:cxn modelId="{B9D6184D-052E-4FA1-9430-E32C05FAF388}" type="presOf" srcId="{4BA4D121-496C-4FA8-91DC-A2665B1192AA}" destId="{C7BA9F4B-38E0-4BDE-BEC8-9D875556BDC2}" srcOrd="0" destOrd="0" presId="urn:microsoft.com/office/officeart/2008/layout/BendingPictureCaption"/>
    <dgm:cxn modelId="{A308E881-B22F-4B83-88FD-0CBF5338116A}" type="presOf" srcId="{846BF5D5-FC35-48B5-A9EB-B556EB38E7E1}" destId="{145309FB-CCAB-4C97-B3E7-FC251F2CEF48}" srcOrd="0" destOrd="0" presId="urn:microsoft.com/office/officeart/2008/layout/BendingPictureCaption"/>
    <dgm:cxn modelId="{651B2004-6A37-41FE-BD76-2B34BB924F25}" type="presParOf" srcId="{C7BA9F4B-38E0-4BDE-BEC8-9D875556BDC2}" destId="{23F62E13-4F97-4506-BC9E-E9C518CD9C41}" srcOrd="0" destOrd="0" presId="urn:microsoft.com/office/officeart/2008/layout/BendingPictureCaption"/>
    <dgm:cxn modelId="{E433E2F6-4D03-4ABE-BEB0-406586657FD8}" type="presParOf" srcId="{23F62E13-4F97-4506-BC9E-E9C518CD9C41}" destId="{B0322AB2-64DC-4DEB-B88A-B0ACDDA2E63D}" srcOrd="0" destOrd="0" presId="urn:microsoft.com/office/officeart/2008/layout/BendingPictureCaption"/>
    <dgm:cxn modelId="{C8DCA91B-2433-48F8-9AE7-AE2C6D2A699D}" type="presParOf" srcId="{23F62E13-4F97-4506-BC9E-E9C518CD9C41}" destId="{6D8DA8C1-EDF6-441D-8A5A-F616D46F1C3F}" srcOrd="1" destOrd="0" presId="urn:microsoft.com/office/officeart/2008/layout/BendingPictureCaption"/>
    <dgm:cxn modelId="{448CF606-29B1-4284-8292-8D7674A1F8F3}" type="presParOf" srcId="{C7BA9F4B-38E0-4BDE-BEC8-9D875556BDC2}" destId="{4D2D9ED9-8CB4-464D-87DC-40D59D61C252}" srcOrd="1" destOrd="0" presId="urn:microsoft.com/office/officeart/2008/layout/BendingPictureCaption"/>
    <dgm:cxn modelId="{9C62E149-3B09-4A72-95BD-EB7CAC026E4E}" type="presParOf" srcId="{C7BA9F4B-38E0-4BDE-BEC8-9D875556BDC2}" destId="{85D5AF85-F07F-45C0-BECB-B44FC9E513C2}" srcOrd="2" destOrd="0" presId="urn:microsoft.com/office/officeart/2008/layout/BendingPictureCaption"/>
    <dgm:cxn modelId="{8E3F6B79-CB06-4382-9150-16F280A494B2}" type="presParOf" srcId="{85D5AF85-F07F-45C0-BECB-B44FC9E513C2}" destId="{AB8CDE3D-C6C5-4039-A052-7C030B7823AC}" srcOrd="0" destOrd="0" presId="urn:microsoft.com/office/officeart/2008/layout/BendingPictureCaption"/>
    <dgm:cxn modelId="{2D883D68-A03A-46C8-8330-2E0FD43E313E}" type="presParOf" srcId="{85D5AF85-F07F-45C0-BECB-B44FC9E513C2}" destId="{E17A65F5-5959-4391-9151-244D3AE41851}" srcOrd="1" destOrd="0" presId="urn:microsoft.com/office/officeart/2008/layout/BendingPictureCaption"/>
    <dgm:cxn modelId="{BEE11B8B-953F-42BB-B505-4C907A10776A}" type="presParOf" srcId="{C7BA9F4B-38E0-4BDE-BEC8-9D875556BDC2}" destId="{872A27AB-735C-4513-809E-06387FFEEC15}" srcOrd="3" destOrd="0" presId="urn:microsoft.com/office/officeart/2008/layout/BendingPictureCaption"/>
    <dgm:cxn modelId="{65685462-4303-4881-A0AA-2505C15FFF94}" type="presParOf" srcId="{C7BA9F4B-38E0-4BDE-BEC8-9D875556BDC2}" destId="{AA569D15-0B28-478A-AD75-84894717453E}" srcOrd="4" destOrd="0" presId="urn:microsoft.com/office/officeart/2008/layout/BendingPictureCaption"/>
    <dgm:cxn modelId="{FF5F2C5C-38DB-48A3-8FAB-8C56D0A4F7CC}" type="presParOf" srcId="{AA569D15-0B28-478A-AD75-84894717453E}" destId="{91C17382-A815-406C-A1B4-06788CF9C7C5}" srcOrd="0" destOrd="0" presId="urn:microsoft.com/office/officeart/2008/layout/BendingPictureCaption"/>
    <dgm:cxn modelId="{90983B33-869C-43D4-B40B-49D8223C45DF}" type="presParOf" srcId="{AA569D15-0B28-478A-AD75-84894717453E}" destId="{145309FB-CCAB-4C97-B3E7-FC251F2CEF48}"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62DCFDF-EDDF-4F65-AAD2-4F05A5E1E206}" type="doc">
      <dgm:prSet loTypeId="urn:microsoft.com/office/officeart/2005/8/layout/vProcess5" loCatId="process" qsTypeId="urn:microsoft.com/office/officeart/2005/8/quickstyle/simple5" qsCatId="simple" csTypeId="urn:microsoft.com/office/officeart/2005/8/colors/accent1_2" csCatId="accent1" phldr="1"/>
      <dgm:spPr/>
      <dgm:t>
        <a:bodyPr/>
        <a:lstStyle/>
        <a:p>
          <a:endParaRPr lang="es-EC"/>
        </a:p>
      </dgm:t>
    </dgm:pt>
    <dgm:pt modelId="{F3745A07-DF4D-4D6F-BADB-79B74A4285C0}">
      <dgm:prSet phldrT="[Texto]"/>
      <dgm:spPr/>
      <dgm:t>
        <a:bodyPr/>
        <a:lstStyle/>
        <a:p>
          <a:pPr algn="just"/>
          <a:r>
            <a:rPr lang="es-ES" dirty="0" smtClean="0"/>
            <a:t>Se diseñó y construyó un simulador multisensorial de fenómenos naturales el cual es capaz de simular 10 fenómenos.</a:t>
          </a:r>
          <a:endParaRPr lang="es-EC" dirty="0"/>
        </a:p>
      </dgm:t>
    </dgm:pt>
    <dgm:pt modelId="{0C023918-68F4-40D1-A88C-59395BA526F9}" type="parTrans" cxnId="{4EBF816E-AC4B-4D85-A06C-CAD27FC8FB1B}">
      <dgm:prSet/>
      <dgm:spPr/>
      <dgm:t>
        <a:bodyPr/>
        <a:lstStyle/>
        <a:p>
          <a:endParaRPr lang="es-EC"/>
        </a:p>
      </dgm:t>
    </dgm:pt>
    <dgm:pt modelId="{2C0A0118-AFF9-455F-910D-C8D650A64D39}" type="sibTrans" cxnId="{4EBF816E-AC4B-4D85-A06C-CAD27FC8FB1B}">
      <dgm:prSet/>
      <dgm:spPr/>
      <dgm:t>
        <a:bodyPr/>
        <a:lstStyle/>
        <a:p>
          <a:endParaRPr lang="es-EC"/>
        </a:p>
      </dgm:t>
    </dgm:pt>
    <dgm:pt modelId="{A7639311-3786-4357-B39B-64283136B94A}">
      <dgm:prSet phldrT="[Texto]"/>
      <dgm:spPr/>
      <dgm:t>
        <a:bodyPr/>
        <a:lstStyle/>
        <a:p>
          <a:pPr algn="just"/>
          <a:r>
            <a:rPr lang="es-ES" dirty="0" smtClean="0"/>
            <a:t>Se recopiló información acerca de los métodos de enseñanza y los recursos tecnológicos existentes que permiten facilitar la educación de los niños con discapacidades.</a:t>
          </a:r>
          <a:endParaRPr lang="es-EC" dirty="0"/>
        </a:p>
      </dgm:t>
    </dgm:pt>
    <dgm:pt modelId="{E5CCE3CF-6B46-44A0-9FF2-22070ED18BA4}" type="parTrans" cxnId="{3F0F6EA2-2652-4D48-8AE3-38EFA32F05B2}">
      <dgm:prSet/>
      <dgm:spPr/>
      <dgm:t>
        <a:bodyPr/>
        <a:lstStyle/>
        <a:p>
          <a:endParaRPr lang="es-EC"/>
        </a:p>
      </dgm:t>
    </dgm:pt>
    <dgm:pt modelId="{D11D6DB6-186B-422B-8B28-18401EFFE9D2}" type="sibTrans" cxnId="{3F0F6EA2-2652-4D48-8AE3-38EFA32F05B2}">
      <dgm:prSet/>
      <dgm:spPr/>
      <dgm:t>
        <a:bodyPr/>
        <a:lstStyle/>
        <a:p>
          <a:endParaRPr lang="es-EC"/>
        </a:p>
      </dgm:t>
    </dgm:pt>
    <dgm:pt modelId="{53855697-0E11-467A-B1C4-A82599EDE198}">
      <dgm:prSet phldrT="[Texto]"/>
      <dgm:spPr/>
      <dgm:t>
        <a:bodyPr/>
        <a:lstStyle/>
        <a:p>
          <a:pPr algn="just"/>
          <a:r>
            <a:rPr lang="es-ES" dirty="0" smtClean="0"/>
            <a:t>El sistema de climatización cumple con los objetivos planteados tanto en la disminución como en el aumento de la temperatura (±2°C). </a:t>
          </a:r>
          <a:endParaRPr lang="es-EC" dirty="0"/>
        </a:p>
      </dgm:t>
    </dgm:pt>
    <dgm:pt modelId="{95AC4E34-033D-4284-80ED-8059507996AC}" type="parTrans" cxnId="{A42F9FEB-D2F7-48C6-AAB8-7A5B085AEF5A}">
      <dgm:prSet/>
      <dgm:spPr/>
      <dgm:t>
        <a:bodyPr/>
        <a:lstStyle/>
        <a:p>
          <a:endParaRPr lang="es-EC"/>
        </a:p>
      </dgm:t>
    </dgm:pt>
    <dgm:pt modelId="{A941C8CD-57ED-4307-9A0E-E121F9962EA7}" type="sibTrans" cxnId="{A42F9FEB-D2F7-48C6-AAB8-7A5B085AEF5A}">
      <dgm:prSet/>
      <dgm:spPr/>
      <dgm:t>
        <a:bodyPr/>
        <a:lstStyle/>
        <a:p>
          <a:endParaRPr lang="es-EC"/>
        </a:p>
      </dgm:t>
    </dgm:pt>
    <dgm:pt modelId="{AF39CAF9-F20F-46C4-BA83-3002D3B50B9A}" type="pres">
      <dgm:prSet presAssocID="{262DCFDF-EDDF-4F65-AAD2-4F05A5E1E206}" presName="outerComposite" presStyleCnt="0">
        <dgm:presLayoutVars>
          <dgm:chMax val="5"/>
          <dgm:dir/>
          <dgm:resizeHandles val="exact"/>
        </dgm:presLayoutVars>
      </dgm:prSet>
      <dgm:spPr/>
      <dgm:t>
        <a:bodyPr/>
        <a:lstStyle/>
        <a:p>
          <a:endParaRPr lang="es-ES"/>
        </a:p>
      </dgm:t>
    </dgm:pt>
    <dgm:pt modelId="{1A7E154B-2B50-4981-BBB1-87255AC30A38}" type="pres">
      <dgm:prSet presAssocID="{262DCFDF-EDDF-4F65-AAD2-4F05A5E1E206}" presName="dummyMaxCanvas" presStyleCnt="0">
        <dgm:presLayoutVars/>
      </dgm:prSet>
      <dgm:spPr/>
    </dgm:pt>
    <dgm:pt modelId="{A6F1231F-6FA6-44C2-8F80-B16F8EDDAA40}" type="pres">
      <dgm:prSet presAssocID="{262DCFDF-EDDF-4F65-AAD2-4F05A5E1E206}" presName="ThreeNodes_1" presStyleLbl="node1" presStyleIdx="0" presStyleCnt="3">
        <dgm:presLayoutVars>
          <dgm:bulletEnabled val="1"/>
        </dgm:presLayoutVars>
      </dgm:prSet>
      <dgm:spPr/>
      <dgm:t>
        <a:bodyPr/>
        <a:lstStyle/>
        <a:p>
          <a:endParaRPr lang="es-EC"/>
        </a:p>
      </dgm:t>
    </dgm:pt>
    <dgm:pt modelId="{0433C4FE-CE58-4BE4-A15C-24AA62A42685}" type="pres">
      <dgm:prSet presAssocID="{262DCFDF-EDDF-4F65-AAD2-4F05A5E1E206}" presName="ThreeNodes_2" presStyleLbl="node1" presStyleIdx="1" presStyleCnt="3">
        <dgm:presLayoutVars>
          <dgm:bulletEnabled val="1"/>
        </dgm:presLayoutVars>
      </dgm:prSet>
      <dgm:spPr/>
      <dgm:t>
        <a:bodyPr/>
        <a:lstStyle/>
        <a:p>
          <a:endParaRPr lang="es-EC"/>
        </a:p>
      </dgm:t>
    </dgm:pt>
    <dgm:pt modelId="{4B9AFFD4-020E-4999-B622-FFADCA633ECA}" type="pres">
      <dgm:prSet presAssocID="{262DCFDF-EDDF-4F65-AAD2-4F05A5E1E206}" presName="ThreeNodes_3" presStyleLbl="node1" presStyleIdx="2" presStyleCnt="3">
        <dgm:presLayoutVars>
          <dgm:bulletEnabled val="1"/>
        </dgm:presLayoutVars>
      </dgm:prSet>
      <dgm:spPr/>
      <dgm:t>
        <a:bodyPr/>
        <a:lstStyle/>
        <a:p>
          <a:endParaRPr lang="es-EC"/>
        </a:p>
      </dgm:t>
    </dgm:pt>
    <dgm:pt modelId="{891663FA-9185-4104-81E7-F7A982A8A032}" type="pres">
      <dgm:prSet presAssocID="{262DCFDF-EDDF-4F65-AAD2-4F05A5E1E206}" presName="ThreeConn_1-2" presStyleLbl="fgAccFollowNode1" presStyleIdx="0" presStyleCnt="2">
        <dgm:presLayoutVars>
          <dgm:bulletEnabled val="1"/>
        </dgm:presLayoutVars>
      </dgm:prSet>
      <dgm:spPr/>
      <dgm:t>
        <a:bodyPr/>
        <a:lstStyle/>
        <a:p>
          <a:endParaRPr lang="es-ES"/>
        </a:p>
      </dgm:t>
    </dgm:pt>
    <dgm:pt modelId="{E57B45EF-FA38-47A1-BF34-9190EC6BD6B9}" type="pres">
      <dgm:prSet presAssocID="{262DCFDF-EDDF-4F65-AAD2-4F05A5E1E206}" presName="ThreeConn_2-3" presStyleLbl="fgAccFollowNode1" presStyleIdx="1" presStyleCnt="2">
        <dgm:presLayoutVars>
          <dgm:bulletEnabled val="1"/>
        </dgm:presLayoutVars>
      </dgm:prSet>
      <dgm:spPr/>
      <dgm:t>
        <a:bodyPr/>
        <a:lstStyle/>
        <a:p>
          <a:endParaRPr lang="es-ES"/>
        </a:p>
      </dgm:t>
    </dgm:pt>
    <dgm:pt modelId="{29D870E9-ED08-4313-A769-0EDCF2A7704B}" type="pres">
      <dgm:prSet presAssocID="{262DCFDF-EDDF-4F65-AAD2-4F05A5E1E206}" presName="ThreeNodes_1_text" presStyleLbl="node1" presStyleIdx="2" presStyleCnt="3">
        <dgm:presLayoutVars>
          <dgm:bulletEnabled val="1"/>
        </dgm:presLayoutVars>
      </dgm:prSet>
      <dgm:spPr/>
      <dgm:t>
        <a:bodyPr/>
        <a:lstStyle/>
        <a:p>
          <a:endParaRPr lang="es-EC"/>
        </a:p>
      </dgm:t>
    </dgm:pt>
    <dgm:pt modelId="{E9201088-D44D-488A-9B4C-4BE6AC172B17}" type="pres">
      <dgm:prSet presAssocID="{262DCFDF-EDDF-4F65-AAD2-4F05A5E1E206}" presName="ThreeNodes_2_text" presStyleLbl="node1" presStyleIdx="2" presStyleCnt="3">
        <dgm:presLayoutVars>
          <dgm:bulletEnabled val="1"/>
        </dgm:presLayoutVars>
      </dgm:prSet>
      <dgm:spPr/>
      <dgm:t>
        <a:bodyPr/>
        <a:lstStyle/>
        <a:p>
          <a:endParaRPr lang="es-EC"/>
        </a:p>
      </dgm:t>
    </dgm:pt>
    <dgm:pt modelId="{458EF167-962F-469A-8095-57A3A91A1452}" type="pres">
      <dgm:prSet presAssocID="{262DCFDF-EDDF-4F65-AAD2-4F05A5E1E206}" presName="ThreeNodes_3_text" presStyleLbl="node1" presStyleIdx="2" presStyleCnt="3">
        <dgm:presLayoutVars>
          <dgm:bulletEnabled val="1"/>
        </dgm:presLayoutVars>
      </dgm:prSet>
      <dgm:spPr/>
      <dgm:t>
        <a:bodyPr/>
        <a:lstStyle/>
        <a:p>
          <a:endParaRPr lang="es-EC"/>
        </a:p>
      </dgm:t>
    </dgm:pt>
  </dgm:ptLst>
  <dgm:cxnLst>
    <dgm:cxn modelId="{6C968841-1DFB-4886-9CC7-18A0D20A4F8E}" type="presOf" srcId="{53855697-0E11-467A-B1C4-A82599EDE198}" destId="{4B9AFFD4-020E-4999-B622-FFADCA633ECA}" srcOrd="0" destOrd="0" presId="urn:microsoft.com/office/officeart/2005/8/layout/vProcess5"/>
    <dgm:cxn modelId="{83E525D1-5BF2-4BEC-80A2-E79343917779}" type="presOf" srcId="{53855697-0E11-467A-B1C4-A82599EDE198}" destId="{458EF167-962F-469A-8095-57A3A91A1452}" srcOrd="1" destOrd="0" presId="urn:microsoft.com/office/officeart/2005/8/layout/vProcess5"/>
    <dgm:cxn modelId="{3F0F6EA2-2652-4D48-8AE3-38EFA32F05B2}" srcId="{262DCFDF-EDDF-4F65-AAD2-4F05A5E1E206}" destId="{A7639311-3786-4357-B39B-64283136B94A}" srcOrd="1" destOrd="0" parTransId="{E5CCE3CF-6B46-44A0-9FF2-22070ED18BA4}" sibTransId="{D11D6DB6-186B-422B-8B28-18401EFFE9D2}"/>
    <dgm:cxn modelId="{AF4CBD7A-EFC1-4049-9672-F364994860CF}" type="presOf" srcId="{262DCFDF-EDDF-4F65-AAD2-4F05A5E1E206}" destId="{AF39CAF9-F20F-46C4-BA83-3002D3B50B9A}" srcOrd="0" destOrd="0" presId="urn:microsoft.com/office/officeart/2005/8/layout/vProcess5"/>
    <dgm:cxn modelId="{030D45B2-5C7E-4AD0-86F0-98CFEF1B981C}" type="presOf" srcId="{2C0A0118-AFF9-455F-910D-C8D650A64D39}" destId="{891663FA-9185-4104-81E7-F7A982A8A032}" srcOrd="0" destOrd="0" presId="urn:microsoft.com/office/officeart/2005/8/layout/vProcess5"/>
    <dgm:cxn modelId="{E09C3DF0-D799-4DFA-B1C8-DE855C2DEBF8}" type="presOf" srcId="{A7639311-3786-4357-B39B-64283136B94A}" destId="{0433C4FE-CE58-4BE4-A15C-24AA62A42685}" srcOrd="0" destOrd="0" presId="urn:microsoft.com/office/officeart/2005/8/layout/vProcess5"/>
    <dgm:cxn modelId="{D93299EA-78E1-4460-AD8D-A8B9CD8D31CE}" type="presOf" srcId="{F3745A07-DF4D-4D6F-BADB-79B74A4285C0}" destId="{A6F1231F-6FA6-44C2-8F80-B16F8EDDAA40}" srcOrd="0" destOrd="0" presId="urn:microsoft.com/office/officeart/2005/8/layout/vProcess5"/>
    <dgm:cxn modelId="{D09C8C3A-392F-4280-A2AE-3BB3C3A4A3BA}" type="presOf" srcId="{D11D6DB6-186B-422B-8B28-18401EFFE9D2}" destId="{E57B45EF-FA38-47A1-BF34-9190EC6BD6B9}" srcOrd="0" destOrd="0" presId="urn:microsoft.com/office/officeart/2005/8/layout/vProcess5"/>
    <dgm:cxn modelId="{002BABA0-DC80-463B-8F2F-5A4522919DB1}" type="presOf" srcId="{F3745A07-DF4D-4D6F-BADB-79B74A4285C0}" destId="{29D870E9-ED08-4313-A769-0EDCF2A7704B}" srcOrd="1" destOrd="0" presId="urn:microsoft.com/office/officeart/2005/8/layout/vProcess5"/>
    <dgm:cxn modelId="{4EBF816E-AC4B-4D85-A06C-CAD27FC8FB1B}" srcId="{262DCFDF-EDDF-4F65-AAD2-4F05A5E1E206}" destId="{F3745A07-DF4D-4D6F-BADB-79B74A4285C0}" srcOrd="0" destOrd="0" parTransId="{0C023918-68F4-40D1-A88C-59395BA526F9}" sibTransId="{2C0A0118-AFF9-455F-910D-C8D650A64D39}"/>
    <dgm:cxn modelId="{307D04E4-375C-4CE5-BD3F-8BD4934DF2B3}" type="presOf" srcId="{A7639311-3786-4357-B39B-64283136B94A}" destId="{E9201088-D44D-488A-9B4C-4BE6AC172B17}" srcOrd="1" destOrd="0" presId="urn:microsoft.com/office/officeart/2005/8/layout/vProcess5"/>
    <dgm:cxn modelId="{A42F9FEB-D2F7-48C6-AAB8-7A5B085AEF5A}" srcId="{262DCFDF-EDDF-4F65-AAD2-4F05A5E1E206}" destId="{53855697-0E11-467A-B1C4-A82599EDE198}" srcOrd="2" destOrd="0" parTransId="{95AC4E34-033D-4284-80ED-8059507996AC}" sibTransId="{A941C8CD-57ED-4307-9A0E-E121F9962EA7}"/>
    <dgm:cxn modelId="{81DF87FC-D948-4474-8B26-43F49BC27C12}" type="presParOf" srcId="{AF39CAF9-F20F-46C4-BA83-3002D3B50B9A}" destId="{1A7E154B-2B50-4981-BBB1-87255AC30A38}" srcOrd="0" destOrd="0" presId="urn:microsoft.com/office/officeart/2005/8/layout/vProcess5"/>
    <dgm:cxn modelId="{FB2E88E6-914D-48DD-85A8-DD61991CEFF6}" type="presParOf" srcId="{AF39CAF9-F20F-46C4-BA83-3002D3B50B9A}" destId="{A6F1231F-6FA6-44C2-8F80-B16F8EDDAA40}" srcOrd="1" destOrd="0" presId="urn:microsoft.com/office/officeart/2005/8/layout/vProcess5"/>
    <dgm:cxn modelId="{966CDE8C-B38F-4A04-9123-4D510086DDA2}" type="presParOf" srcId="{AF39CAF9-F20F-46C4-BA83-3002D3B50B9A}" destId="{0433C4FE-CE58-4BE4-A15C-24AA62A42685}" srcOrd="2" destOrd="0" presId="urn:microsoft.com/office/officeart/2005/8/layout/vProcess5"/>
    <dgm:cxn modelId="{102F454C-7076-4D9D-8212-169BF1528CE6}" type="presParOf" srcId="{AF39CAF9-F20F-46C4-BA83-3002D3B50B9A}" destId="{4B9AFFD4-020E-4999-B622-FFADCA633ECA}" srcOrd="3" destOrd="0" presId="urn:microsoft.com/office/officeart/2005/8/layout/vProcess5"/>
    <dgm:cxn modelId="{781CE7D6-D786-4E3C-824A-280881B1FCE7}" type="presParOf" srcId="{AF39CAF9-F20F-46C4-BA83-3002D3B50B9A}" destId="{891663FA-9185-4104-81E7-F7A982A8A032}" srcOrd="4" destOrd="0" presId="urn:microsoft.com/office/officeart/2005/8/layout/vProcess5"/>
    <dgm:cxn modelId="{3A06484C-A7CA-4EEB-B59F-C4378BE6EBAE}" type="presParOf" srcId="{AF39CAF9-F20F-46C4-BA83-3002D3B50B9A}" destId="{E57B45EF-FA38-47A1-BF34-9190EC6BD6B9}" srcOrd="5" destOrd="0" presId="urn:microsoft.com/office/officeart/2005/8/layout/vProcess5"/>
    <dgm:cxn modelId="{2389C983-8B53-412B-BFA8-08147063BEFA}" type="presParOf" srcId="{AF39CAF9-F20F-46C4-BA83-3002D3B50B9A}" destId="{29D870E9-ED08-4313-A769-0EDCF2A7704B}" srcOrd="6" destOrd="0" presId="urn:microsoft.com/office/officeart/2005/8/layout/vProcess5"/>
    <dgm:cxn modelId="{89929F7A-B51A-49F9-9200-B21B92E036E5}" type="presParOf" srcId="{AF39CAF9-F20F-46C4-BA83-3002D3B50B9A}" destId="{E9201088-D44D-488A-9B4C-4BE6AC172B17}" srcOrd="7" destOrd="0" presId="urn:microsoft.com/office/officeart/2005/8/layout/vProcess5"/>
    <dgm:cxn modelId="{B0F0EDBB-56F1-4B8A-AA1E-04D4083B42FA}" type="presParOf" srcId="{AF39CAF9-F20F-46C4-BA83-3002D3B50B9A}" destId="{458EF167-962F-469A-8095-57A3A91A1452}"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62DCFDF-EDDF-4F65-AAD2-4F05A5E1E206}" type="doc">
      <dgm:prSet loTypeId="urn:microsoft.com/office/officeart/2005/8/layout/vProcess5" loCatId="process" qsTypeId="urn:microsoft.com/office/officeart/2005/8/quickstyle/simple5" qsCatId="simple" csTypeId="urn:microsoft.com/office/officeart/2005/8/colors/accent1_2" csCatId="accent1" phldr="1"/>
      <dgm:spPr/>
      <dgm:t>
        <a:bodyPr/>
        <a:lstStyle/>
        <a:p>
          <a:endParaRPr lang="es-EC"/>
        </a:p>
      </dgm:t>
    </dgm:pt>
    <dgm:pt modelId="{F3745A07-DF4D-4D6F-BADB-79B74A4285C0}">
      <dgm:prSet phldrT="[Texto]"/>
      <dgm:spPr/>
      <dgm:t>
        <a:bodyPr/>
        <a:lstStyle/>
        <a:p>
          <a:pPr algn="just"/>
          <a:r>
            <a:rPr lang="es-ES" dirty="0" smtClean="0"/>
            <a:t>El sistema se encuentra comandado en su totalidad por un sistema embebido, el cual mediante un control </a:t>
          </a:r>
          <a:r>
            <a:rPr lang="es-ES" dirty="0" smtClean="0"/>
            <a:t>ON/OFF </a:t>
          </a:r>
          <a:r>
            <a:rPr lang="es-ES" dirty="0" smtClean="0"/>
            <a:t>activa y desactiva los actuadores de acuerdo al fenómeno que se simule. </a:t>
          </a:r>
          <a:endParaRPr lang="es-EC" dirty="0"/>
        </a:p>
      </dgm:t>
    </dgm:pt>
    <dgm:pt modelId="{0C023918-68F4-40D1-A88C-59395BA526F9}" type="parTrans" cxnId="{4EBF816E-AC4B-4D85-A06C-CAD27FC8FB1B}">
      <dgm:prSet/>
      <dgm:spPr/>
      <dgm:t>
        <a:bodyPr/>
        <a:lstStyle/>
        <a:p>
          <a:endParaRPr lang="es-EC"/>
        </a:p>
      </dgm:t>
    </dgm:pt>
    <dgm:pt modelId="{2C0A0118-AFF9-455F-910D-C8D650A64D39}" type="sibTrans" cxnId="{4EBF816E-AC4B-4D85-A06C-CAD27FC8FB1B}">
      <dgm:prSet/>
      <dgm:spPr/>
      <dgm:t>
        <a:bodyPr/>
        <a:lstStyle/>
        <a:p>
          <a:endParaRPr lang="es-EC"/>
        </a:p>
      </dgm:t>
    </dgm:pt>
    <dgm:pt modelId="{A7639311-3786-4357-B39B-64283136B94A}">
      <dgm:prSet phldrT="[Texto]"/>
      <dgm:spPr/>
      <dgm:t>
        <a:bodyPr/>
        <a:lstStyle/>
        <a:p>
          <a:pPr algn="just"/>
          <a:r>
            <a:rPr lang="es-ES" dirty="0" smtClean="0"/>
            <a:t>El HMI fue programado en Python, </a:t>
          </a:r>
          <a:r>
            <a:rPr lang="es-MX" dirty="0" smtClean="0"/>
            <a:t>amigable con el usuario haciendo que el sistema sea de fácil comprensión y manejo.</a:t>
          </a:r>
          <a:endParaRPr lang="es-EC" dirty="0"/>
        </a:p>
      </dgm:t>
    </dgm:pt>
    <dgm:pt modelId="{E5CCE3CF-6B46-44A0-9FF2-22070ED18BA4}" type="parTrans" cxnId="{3F0F6EA2-2652-4D48-8AE3-38EFA32F05B2}">
      <dgm:prSet/>
      <dgm:spPr/>
      <dgm:t>
        <a:bodyPr/>
        <a:lstStyle/>
        <a:p>
          <a:endParaRPr lang="es-EC"/>
        </a:p>
      </dgm:t>
    </dgm:pt>
    <dgm:pt modelId="{D11D6DB6-186B-422B-8B28-18401EFFE9D2}" type="sibTrans" cxnId="{3F0F6EA2-2652-4D48-8AE3-38EFA32F05B2}">
      <dgm:prSet/>
      <dgm:spPr/>
      <dgm:t>
        <a:bodyPr/>
        <a:lstStyle/>
        <a:p>
          <a:endParaRPr lang="es-EC"/>
        </a:p>
      </dgm:t>
    </dgm:pt>
    <dgm:pt modelId="{53855697-0E11-467A-B1C4-A82599EDE198}">
      <dgm:prSet phldrT="[Texto]"/>
      <dgm:spPr/>
      <dgm:t>
        <a:bodyPr/>
        <a:lstStyle/>
        <a:p>
          <a:pPr algn="just"/>
          <a:r>
            <a:rPr lang="es-ES" dirty="0" smtClean="0"/>
            <a:t>El simulador presenta 3 evaluaciones, </a:t>
          </a:r>
          <a:r>
            <a:rPr lang="es-ES" dirty="0" smtClean="0"/>
            <a:t>con las cuales se corroboró que el sistema cumple con los objetivos planteados.</a:t>
          </a:r>
          <a:endParaRPr lang="es-EC" dirty="0"/>
        </a:p>
      </dgm:t>
    </dgm:pt>
    <dgm:pt modelId="{95AC4E34-033D-4284-80ED-8059507996AC}" type="parTrans" cxnId="{A42F9FEB-D2F7-48C6-AAB8-7A5B085AEF5A}">
      <dgm:prSet/>
      <dgm:spPr/>
      <dgm:t>
        <a:bodyPr/>
        <a:lstStyle/>
        <a:p>
          <a:endParaRPr lang="es-EC"/>
        </a:p>
      </dgm:t>
    </dgm:pt>
    <dgm:pt modelId="{A941C8CD-57ED-4307-9A0E-E121F9962EA7}" type="sibTrans" cxnId="{A42F9FEB-D2F7-48C6-AAB8-7A5B085AEF5A}">
      <dgm:prSet/>
      <dgm:spPr/>
      <dgm:t>
        <a:bodyPr/>
        <a:lstStyle/>
        <a:p>
          <a:endParaRPr lang="es-EC"/>
        </a:p>
      </dgm:t>
    </dgm:pt>
    <dgm:pt modelId="{AF39CAF9-F20F-46C4-BA83-3002D3B50B9A}" type="pres">
      <dgm:prSet presAssocID="{262DCFDF-EDDF-4F65-AAD2-4F05A5E1E206}" presName="outerComposite" presStyleCnt="0">
        <dgm:presLayoutVars>
          <dgm:chMax val="5"/>
          <dgm:dir/>
          <dgm:resizeHandles val="exact"/>
        </dgm:presLayoutVars>
      </dgm:prSet>
      <dgm:spPr/>
      <dgm:t>
        <a:bodyPr/>
        <a:lstStyle/>
        <a:p>
          <a:endParaRPr lang="es-ES"/>
        </a:p>
      </dgm:t>
    </dgm:pt>
    <dgm:pt modelId="{1A7E154B-2B50-4981-BBB1-87255AC30A38}" type="pres">
      <dgm:prSet presAssocID="{262DCFDF-EDDF-4F65-AAD2-4F05A5E1E206}" presName="dummyMaxCanvas" presStyleCnt="0">
        <dgm:presLayoutVars/>
      </dgm:prSet>
      <dgm:spPr/>
    </dgm:pt>
    <dgm:pt modelId="{A6F1231F-6FA6-44C2-8F80-B16F8EDDAA40}" type="pres">
      <dgm:prSet presAssocID="{262DCFDF-EDDF-4F65-AAD2-4F05A5E1E206}" presName="ThreeNodes_1" presStyleLbl="node1" presStyleIdx="0" presStyleCnt="3">
        <dgm:presLayoutVars>
          <dgm:bulletEnabled val="1"/>
        </dgm:presLayoutVars>
      </dgm:prSet>
      <dgm:spPr/>
      <dgm:t>
        <a:bodyPr/>
        <a:lstStyle/>
        <a:p>
          <a:endParaRPr lang="es-EC"/>
        </a:p>
      </dgm:t>
    </dgm:pt>
    <dgm:pt modelId="{0433C4FE-CE58-4BE4-A15C-24AA62A42685}" type="pres">
      <dgm:prSet presAssocID="{262DCFDF-EDDF-4F65-AAD2-4F05A5E1E206}" presName="ThreeNodes_2" presStyleLbl="node1" presStyleIdx="1" presStyleCnt="3">
        <dgm:presLayoutVars>
          <dgm:bulletEnabled val="1"/>
        </dgm:presLayoutVars>
      </dgm:prSet>
      <dgm:spPr/>
      <dgm:t>
        <a:bodyPr/>
        <a:lstStyle/>
        <a:p>
          <a:endParaRPr lang="es-EC"/>
        </a:p>
      </dgm:t>
    </dgm:pt>
    <dgm:pt modelId="{4B9AFFD4-020E-4999-B622-FFADCA633ECA}" type="pres">
      <dgm:prSet presAssocID="{262DCFDF-EDDF-4F65-AAD2-4F05A5E1E206}" presName="ThreeNodes_3" presStyleLbl="node1" presStyleIdx="2" presStyleCnt="3">
        <dgm:presLayoutVars>
          <dgm:bulletEnabled val="1"/>
        </dgm:presLayoutVars>
      </dgm:prSet>
      <dgm:spPr/>
      <dgm:t>
        <a:bodyPr/>
        <a:lstStyle/>
        <a:p>
          <a:endParaRPr lang="es-EC"/>
        </a:p>
      </dgm:t>
    </dgm:pt>
    <dgm:pt modelId="{891663FA-9185-4104-81E7-F7A982A8A032}" type="pres">
      <dgm:prSet presAssocID="{262DCFDF-EDDF-4F65-AAD2-4F05A5E1E206}" presName="ThreeConn_1-2" presStyleLbl="fgAccFollowNode1" presStyleIdx="0" presStyleCnt="2">
        <dgm:presLayoutVars>
          <dgm:bulletEnabled val="1"/>
        </dgm:presLayoutVars>
      </dgm:prSet>
      <dgm:spPr/>
      <dgm:t>
        <a:bodyPr/>
        <a:lstStyle/>
        <a:p>
          <a:endParaRPr lang="es-ES"/>
        </a:p>
      </dgm:t>
    </dgm:pt>
    <dgm:pt modelId="{E57B45EF-FA38-47A1-BF34-9190EC6BD6B9}" type="pres">
      <dgm:prSet presAssocID="{262DCFDF-EDDF-4F65-AAD2-4F05A5E1E206}" presName="ThreeConn_2-3" presStyleLbl="fgAccFollowNode1" presStyleIdx="1" presStyleCnt="2">
        <dgm:presLayoutVars>
          <dgm:bulletEnabled val="1"/>
        </dgm:presLayoutVars>
      </dgm:prSet>
      <dgm:spPr/>
      <dgm:t>
        <a:bodyPr/>
        <a:lstStyle/>
        <a:p>
          <a:endParaRPr lang="es-ES"/>
        </a:p>
      </dgm:t>
    </dgm:pt>
    <dgm:pt modelId="{29D870E9-ED08-4313-A769-0EDCF2A7704B}" type="pres">
      <dgm:prSet presAssocID="{262DCFDF-EDDF-4F65-AAD2-4F05A5E1E206}" presName="ThreeNodes_1_text" presStyleLbl="node1" presStyleIdx="2" presStyleCnt="3">
        <dgm:presLayoutVars>
          <dgm:bulletEnabled val="1"/>
        </dgm:presLayoutVars>
      </dgm:prSet>
      <dgm:spPr/>
      <dgm:t>
        <a:bodyPr/>
        <a:lstStyle/>
        <a:p>
          <a:endParaRPr lang="es-EC"/>
        </a:p>
      </dgm:t>
    </dgm:pt>
    <dgm:pt modelId="{E9201088-D44D-488A-9B4C-4BE6AC172B17}" type="pres">
      <dgm:prSet presAssocID="{262DCFDF-EDDF-4F65-AAD2-4F05A5E1E206}" presName="ThreeNodes_2_text" presStyleLbl="node1" presStyleIdx="2" presStyleCnt="3">
        <dgm:presLayoutVars>
          <dgm:bulletEnabled val="1"/>
        </dgm:presLayoutVars>
      </dgm:prSet>
      <dgm:spPr/>
      <dgm:t>
        <a:bodyPr/>
        <a:lstStyle/>
        <a:p>
          <a:endParaRPr lang="es-EC"/>
        </a:p>
      </dgm:t>
    </dgm:pt>
    <dgm:pt modelId="{458EF167-962F-469A-8095-57A3A91A1452}" type="pres">
      <dgm:prSet presAssocID="{262DCFDF-EDDF-4F65-AAD2-4F05A5E1E206}" presName="ThreeNodes_3_text" presStyleLbl="node1" presStyleIdx="2" presStyleCnt="3">
        <dgm:presLayoutVars>
          <dgm:bulletEnabled val="1"/>
        </dgm:presLayoutVars>
      </dgm:prSet>
      <dgm:spPr/>
      <dgm:t>
        <a:bodyPr/>
        <a:lstStyle/>
        <a:p>
          <a:endParaRPr lang="es-EC"/>
        </a:p>
      </dgm:t>
    </dgm:pt>
  </dgm:ptLst>
  <dgm:cxnLst>
    <dgm:cxn modelId="{4EBF816E-AC4B-4D85-A06C-CAD27FC8FB1B}" srcId="{262DCFDF-EDDF-4F65-AAD2-4F05A5E1E206}" destId="{F3745A07-DF4D-4D6F-BADB-79B74A4285C0}" srcOrd="0" destOrd="0" parTransId="{0C023918-68F4-40D1-A88C-59395BA526F9}" sibTransId="{2C0A0118-AFF9-455F-910D-C8D650A64D39}"/>
    <dgm:cxn modelId="{3F0F6EA2-2652-4D48-8AE3-38EFA32F05B2}" srcId="{262DCFDF-EDDF-4F65-AAD2-4F05A5E1E206}" destId="{A7639311-3786-4357-B39B-64283136B94A}" srcOrd="1" destOrd="0" parTransId="{E5CCE3CF-6B46-44A0-9FF2-22070ED18BA4}" sibTransId="{D11D6DB6-186B-422B-8B28-18401EFFE9D2}"/>
    <dgm:cxn modelId="{1643F5BD-E83B-4B41-BED0-4068292DF14A}" type="presOf" srcId="{53855697-0E11-467A-B1C4-A82599EDE198}" destId="{4B9AFFD4-020E-4999-B622-FFADCA633ECA}" srcOrd="0" destOrd="0" presId="urn:microsoft.com/office/officeart/2005/8/layout/vProcess5"/>
    <dgm:cxn modelId="{95B3BD16-2EED-418A-9407-23287162858F}" type="presOf" srcId="{A7639311-3786-4357-B39B-64283136B94A}" destId="{E9201088-D44D-488A-9B4C-4BE6AC172B17}" srcOrd="1" destOrd="0" presId="urn:microsoft.com/office/officeart/2005/8/layout/vProcess5"/>
    <dgm:cxn modelId="{96C8DF19-4232-4D17-BB58-C07F33A92E21}" type="presOf" srcId="{D11D6DB6-186B-422B-8B28-18401EFFE9D2}" destId="{E57B45EF-FA38-47A1-BF34-9190EC6BD6B9}" srcOrd="0" destOrd="0" presId="urn:microsoft.com/office/officeart/2005/8/layout/vProcess5"/>
    <dgm:cxn modelId="{A42F9FEB-D2F7-48C6-AAB8-7A5B085AEF5A}" srcId="{262DCFDF-EDDF-4F65-AAD2-4F05A5E1E206}" destId="{53855697-0E11-467A-B1C4-A82599EDE198}" srcOrd="2" destOrd="0" parTransId="{95AC4E34-033D-4284-80ED-8059507996AC}" sibTransId="{A941C8CD-57ED-4307-9A0E-E121F9962EA7}"/>
    <dgm:cxn modelId="{B8642467-5F8A-452E-9F8F-CBDC1D39878A}" type="presOf" srcId="{F3745A07-DF4D-4D6F-BADB-79B74A4285C0}" destId="{29D870E9-ED08-4313-A769-0EDCF2A7704B}" srcOrd="1" destOrd="0" presId="urn:microsoft.com/office/officeart/2005/8/layout/vProcess5"/>
    <dgm:cxn modelId="{97AB76D2-F875-46CD-959D-3FD7DDE97D22}" type="presOf" srcId="{262DCFDF-EDDF-4F65-AAD2-4F05A5E1E206}" destId="{AF39CAF9-F20F-46C4-BA83-3002D3B50B9A}" srcOrd="0" destOrd="0" presId="urn:microsoft.com/office/officeart/2005/8/layout/vProcess5"/>
    <dgm:cxn modelId="{2B47DC30-A18F-4448-9D61-1095CC972284}" type="presOf" srcId="{2C0A0118-AFF9-455F-910D-C8D650A64D39}" destId="{891663FA-9185-4104-81E7-F7A982A8A032}" srcOrd="0" destOrd="0" presId="urn:microsoft.com/office/officeart/2005/8/layout/vProcess5"/>
    <dgm:cxn modelId="{748D1204-78DC-4D6C-A10D-AD33E26CB1EB}" type="presOf" srcId="{53855697-0E11-467A-B1C4-A82599EDE198}" destId="{458EF167-962F-469A-8095-57A3A91A1452}" srcOrd="1" destOrd="0" presId="urn:microsoft.com/office/officeart/2005/8/layout/vProcess5"/>
    <dgm:cxn modelId="{9E8DD910-3CC4-4B32-AC19-2465B1579232}" type="presOf" srcId="{A7639311-3786-4357-B39B-64283136B94A}" destId="{0433C4FE-CE58-4BE4-A15C-24AA62A42685}" srcOrd="0" destOrd="0" presId="urn:microsoft.com/office/officeart/2005/8/layout/vProcess5"/>
    <dgm:cxn modelId="{E4E83EBA-DCA6-455E-B0C8-A8B1B627AE72}" type="presOf" srcId="{F3745A07-DF4D-4D6F-BADB-79B74A4285C0}" destId="{A6F1231F-6FA6-44C2-8F80-B16F8EDDAA40}" srcOrd="0" destOrd="0" presId="urn:microsoft.com/office/officeart/2005/8/layout/vProcess5"/>
    <dgm:cxn modelId="{0AED166D-A24C-438D-B29D-B05A05F5BBEA}" type="presParOf" srcId="{AF39CAF9-F20F-46C4-BA83-3002D3B50B9A}" destId="{1A7E154B-2B50-4981-BBB1-87255AC30A38}" srcOrd="0" destOrd="0" presId="urn:microsoft.com/office/officeart/2005/8/layout/vProcess5"/>
    <dgm:cxn modelId="{1E198951-B6B2-42A4-816A-CF2045B21B1F}" type="presParOf" srcId="{AF39CAF9-F20F-46C4-BA83-3002D3B50B9A}" destId="{A6F1231F-6FA6-44C2-8F80-B16F8EDDAA40}" srcOrd="1" destOrd="0" presId="urn:microsoft.com/office/officeart/2005/8/layout/vProcess5"/>
    <dgm:cxn modelId="{2BB99B66-D14A-489B-B65C-2FE35094425B}" type="presParOf" srcId="{AF39CAF9-F20F-46C4-BA83-3002D3B50B9A}" destId="{0433C4FE-CE58-4BE4-A15C-24AA62A42685}" srcOrd="2" destOrd="0" presId="urn:microsoft.com/office/officeart/2005/8/layout/vProcess5"/>
    <dgm:cxn modelId="{70AED0C5-4D93-43F1-B848-78F8850F77A7}" type="presParOf" srcId="{AF39CAF9-F20F-46C4-BA83-3002D3B50B9A}" destId="{4B9AFFD4-020E-4999-B622-FFADCA633ECA}" srcOrd="3" destOrd="0" presId="urn:microsoft.com/office/officeart/2005/8/layout/vProcess5"/>
    <dgm:cxn modelId="{D9A29F2A-932F-4EFB-B530-0EBAD8A40C0E}" type="presParOf" srcId="{AF39CAF9-F20F-46C4-BA83-3002D3B50B9A}" destId="{891663FA-9185-4104-81E7-F7A982A8A032}" srcOrd="4" destOrd="0" presId="urn:microsoft.com/office/officeart/2005/8/layout/vProcess5"/>
    <dgm:cxn modelId="{90BAD318-DCEA-4960-822C-B98FEDCDA2D5}" type="presParOf" srcId="{AF39CAF9-F20F-46C4-BA83-3002D3B50B9A}" destId="{E57B45EF-FA38-47A1-BF34-9190EC6BD6B9}" srcOrd="5" destOrd="0" presId="urn:microsoft.com/office/officeart/2005/8/layout/vProcess5"/>
    <dgm:cxn modelId="{2538ABFC-583B-4791-9832-BE996590F379}" type="presParOf" srcId="{AF39CAF9-F20F-46C4-BA83-3002D3B50B9A}" destId="{29D870E9-ED08-4313-A769-0EDCF2A7704B}" srcOrd="6" destOrd="0" presId="urn:microsoft.com/office/officeart/2005/8/layout/vProcess5"/>
    <dgm:cxn modelId="{2A439299-A3FE-4DA1-AB04-3040CB037998}" type="presParOf" srcId="{AF39CAF9-F20F-46C4-BA83-3002D3B50B9A}" destId="{E9201088-D44D-488A-9B4C-4BE6AC172B17}" srcOrd="7" destOrd="0" presId="urn:microsoft.com/office/officeart/2005/8/layout/vProcess5"/>
    <dgm:cxn modelId="{F52843E1-A367-446A-8B5B-98099706E441}" type="presParOf" srcId="{AF39CAF9-F20F-46C4-BA83-3002D3B50B9A}" destId="{458EF167-962F-469A-8095-57A3A91A1452}"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983AB06-83B9-440A-AE11-AFA03227DA38}" type="doc">
      <dgm:prSet loTypeId="urn:microsoft.com/office/officeart/2005/8/layout/chart3" loCatId="relationship" qsTypeId="urn:microsoft.com/office/officeart/2005/8/quickstyle/simple1" qsCatId="simple" csTypeId="urn:microsoft.com/office/officeart/2005/8/colors/accent1_2" csCatId="accent1" phldr="1"/>
      <dgm:spPr/>
      <dgm:t>
        <a:bodyPr/>
        <a:lstStyle/>
        <a:p>
          <a:endParaRPr lang="es-EC"/>
        </a:p>
      </dgm:t>
    </dgm:pt>
    <dgm:pt modelId="{9B502294-2457-445C-B69A-B346FF049A4C}">
      <dgm:prSet phldrT="[Texto]" custT="1"/>
      <dgm:spPr/>
      <dgm:t>
        <a:bodyPr/>
        <a:lstStyle/>
        <a:p>
          <a:r>
            <a:rPr lang="es-ES" sz="1600" dirty="0" smtClean="0"/>
            <a:t>El diseño modular del sistema lo hace totalmente flexible y adaptable. Permitiendo desarrollar nuevos módulos.</a:t>
          </a:r>
          <a:endParaRPr lang="es-EC" sz="1600" dirty="0"/>
        </a:p>
      </dgm:t>
    </dgm:pt>
    <dgm:pt modelId="{DA31BA33-1268-4B2F-A58D-0E50654430CA}" type="parTrans" cxnId="{1C932842-0CE5-4780-8295-9CF1DFEF3711}">
      <dgm:prSet/>
      <dgm:spPr/>
      <dgm:t>
        <a:bodyPr/>
        <a:lstStyle/>
        <a:p>
          <a:endParaRPr lang="es-EC"/>
        </a:p>
      </dgm:t>
    </dgm:pt>
    <dgm:pt modelId="{FAD7D485-7E1C-4A97-A78F-095D19321E02}" type="sibTrans" cxnId="{1C932842-0CE5-4780-8295-9CF1DFEF3711}">
      <dgm:prSet/>
      <dgm:spPr/>
      <dgm:t>
        <a:bodyPr/>
        <a:lstStyle/>
        <a:p>
          <a:endParaRPr lang="es-EC"/>
        </a:p>
      </dgm:t>
    </dgm:pt>
    <dgm:pt modelId="{F53D94DB-5DCA-4F48-A0BF-65DA02EC3F57}">
      <dgm:prSet phldrT="[Texto]"/>
      <dgm:spPr/>
      <dgm:t>
        <a:bodyPr/>
        <a:lstStyle/>
        <a:p>
          <a:r>
            <a:rPr lang="es-ES" dirty="0" smtClean="0"/>
            <a:t>El sistema necesariamente debe tener una tercera etapa de desarrollo para que sea completamente automatizado.</a:t>
          </a:r>
          <a:endParaRPr lang="es-EC" dirty="0"/>
        </a:p>
      </dgm:t>
    </dgm:pt>
    <dgm:pt modelId="{5550DF0D-8973-4F86-8748-6C7B7E1837F2}" type="parTrans" cxnId="{368C570D-E295-45BD-BF51-B8FA4C904FDB}">
      <dgm:prSet/>
      <dgm:spPr/>
      <dgm:t>
        <a:bodyPr/>
        <a:lstStyle/>
        <a:p>
          <a:endParaRPr lang="es-EC"/>
        </a:p>
      </dgm:t>
    </dgm:pt>
    <dgm:pt modelId="{2BBA386C-EF97-4856-94A1-55A3FA397EE5}" type="sibTrans" cxnId="{368C570D-E295-45BD-BF51-B8FA4C904FDB}">
      <dgm:prSet/>
      <dgm:spPr/>
      <dgm:t>
        <a:bodyPr/>
        <a:lstStyle/>
        <a:p>
          <a:endParaRPr lang="es-EC"/>
        </a:p>
      </dgm:t>
    </dgm:pt>
    <dgm:pt modelId="{221326EE-E591-466F-B0AD-0B665B0B0891}">
      <dgm:prSet phldrT="[Texto]" custT="1"/>
      <dgm:spPr/>
      <dgm:t>
        <a:bodyPr/>
        <a:lstStyle/>
        <a:p>
          <a:r>
            <a:rPr lang="es-ES" sz="1400" dirty="0" smtClean="0"/>
            <a:t>Para la mejora del audio se puede realizar una remasterización de los videos para que el sonido de los mismos se divida en varios canales.</a:t>
          </a:r>
          <a:endParaRPr lang="es-EC" sz="1400" dirty="0"/>
        </a:p>
      </dgm:t>
    </dgm:pt>
    <dgm:pt modelId="{CBDB54A2-1979-40F1-955E-C0634F5D9D31}" type="sibTrans" cxnId="{D80D32FC-1A1C-4D77-920C-830FEF346D0C}">
      <dgm:prSet/>
      <dgm:spPr/>
      <dgm:t>
        <a:bodyPr/>
        <a:lstStyle/>
        <a:p>
          <a:endParaRPr lang="es-EC"/>
        </a:p>
      </dgm:t>
    </dgm:pt>
    <dgm:pt modelId="{CCA54E65-6B0E-4E5A-8771-0F8F9066F45F}" type="parTrans" cxnId="{D80D32FC-1A1C-4D77-920C-830FEF346D0C}">
      <dgm:prSet/>
      <dgm:spPr/>
      <dgm:t>
        <a:bodyPr/>
        <a:lstStyle/>
        <a:p>
          <a:endParaRPr lang="es-EC"/>
        </a:p>
      </dgm:t>
    </dgm:pt>
    <dgm:pt modelId="{9836D7CE-78BB-4DF0-887F-58D220717E23}" type="pres">
      <dgm:prSet presAssocID="{6983AB06-83B9-440A-AE11-AFA03227DA38}" presName="compositeShape" presStyleCnt="0">
        <dgm:presLayoutVars>
          <dgm:chMax val="7"/>
          <dgm:dir/>
          <dgm:resizeHandles val="exact"/>
        </dgm:presLayoutVars>
      </dgm:prSet>
      <dgm:spPr/>
      <dgm:t>
        <a:bodyPr/>
        <a:lstStyle/>
        <a:p>
          <a:endParaRPr lang="es-ES"/>
        </a:p>
      </dgm:t>
    </dgm:pt>
    <dgm:pt modelId="{141CC5D8-52D0-4A6C-9964-9F237F17EB99}" type="pres">
      <dgm:prSet presAssocID="{6983AB06-83B9-440A-AE11-AFA03227DA38}" presName="wedge1" presStyleLbl="node1" presStyleIdx="0" presStyleCnt="3" custScaleX="103128" custScaleY="99999" custLinFactNeighborX="-5721" custLinFactNeighborY="2386"/>
      <dgm:spPr/>
      <dgm:t>
        <a:bodyPr/>
        <a:lstStyle/>
        <a:p>
          <a:endParaRPr lang="es-EC"/>
        </a:p>
      </dgm:t>
    </dgm:pt>
    <dgm:pt modelId="{09D96D69-BF7B-42D8-9998-A1ADAC457DBA}" type="pres">
      <dgm:prSet presAssocID="{6983AB06-83B9-440A-AE11-AFA03227DA38}" presName="wedge1Tx" presStyleLbl="node1" presStyleIdx="0" presStyleCnt="3">
        <dgm:presLayoutVars>
          <dgm:chMax val="0"/>
          <dgm:chPref val="0"/>
          <dgm:bulletEnabled val="1"/>
        </dgm:presLayoutVars>
      </dgm:prSet>
      <dgm:spPr/>
      <dgm:t>
        <a:bodyPr/>
        <a:lstStyle/>
        <a:p>
          <a:endParaRPr lang="es-EC"/>
        </a:p>
      </dgm:t>
    </dgm:pt>
    <dgm:pt modelId="{DFC03AE0-02BA-4E08-A279-8F2337F5CFA3}" type="pres">
      <dgm:prSet presAssocID="{6983AB06-83B9-440A-AE11-AFA03227DA38}" presName="wedge2" presStyleLbl="node1" presStyleIdx="1" presStyleCnt="3"/>
      <dgm:spPr/>
      <dgm:t>
        <a:bodyPr/>
        <a:lstStyle/>
        <a:p>
          <a:endParaRPr lang="es-ES"/>
        </a:p>
      </dgm:t>
    </dgm:pt>
    <dgm:pt modelId="{75566FCA-EB74-4912-9997-1F658D8528AC}" type="pres">
      <dgm:prSet presAssocID="{6983AB06-83B9-440A-AE11-AFA03227DA38}" presName="wedge2Tx" presStyleLbl="node1" presStyleIdx="1" presStyleCnt="3">
        <dgm:presLayoutVars>
          <dgm:chMax val="0"/>
          <dgm:chPref val="0"/>
          <dgm:bulletEnabled val="1"/>
        </dgm:presLayoutVars>
      </dgm:prSet>
      <dgm:spPr/>
      <dgm:t>
        <a:bodyPr/>
        <a:lstStyle/>
        <a:p>
          <a:endParaRPr lang="es-ES"/>
        </a:p>
      </dgm:t>
    </dgm:pt>
    <dgm:pt modelId="{EA4071D7-03A7-4923-A1CD-1B7EC53AC477}" type="pres">
      <dgm:prSet presAssocID="{6983AB06-83B9-440A-AE11-AFA03227DA38}" presName="wedge3" presStyleLbl="node1" presStyleIdx="2" presStyleCnt="3" custScaleY="101179"/>
      <dgm:spPr/>
      <dgm:t>
        <a:bodyPr/>
        <a:lstStyle/>
        <a:p>
          <a:endParaRPr lang="es-ES"/>
        </a:p>
      </dgm:t>
    </dgm:pt>
    <dgm:pt modelId="{C37A913E-096C-4F92-98F6-CEF473D4B387}" type="pres">
      <dgm:prSet presAssocID="{6983AB06-83B9-440A-AE11-AFA03227DA38}" presName="wedge3Tx" presStyleLbl="node1" presStyleIdx="2" presStyleCnt="3">
        <dgm:presLayoutVars>
          <dgm:chMax val="0"/>
          <dgm:chPref val="0"/>
          <dgm:bulletEnabled val="1"/>
        </dgm:presLayoutVars>
      </dgm:prSet>
      <dgm:spPr/>
      <dgm:t>
        <a:bodyPr/>
        <a:lstStyle/>
        <a:p>
          <a:endParaRPr lang="es-ES"/>
        </a:p>
      </dgm:t>
    </dgm:pt>
  </dgm:ptLst>
  <dgm:cxnLst>
    <dgm:cxn modelId="{30013182-62C9-4C71-9EDE-79CEF42345FE}" type="presOf" srcId="{221326EE-E591-466F-B0AD-0B665B0B0891}" destId="{EA4071D7-03A7-4923-A1CD-1B7EC53AC477}" srcOrd="0" destOrd="0" presId="urn:microsoft.com/office/officeart/2005/8/layout/chart3"/>
    <dgm:cxn modelId="{80A531CD-1A3B-4274-9E89-1BF6E29CC7DB}" type="presOf" srcId="{6983AB06-83B9-440A-AE11-AFA03227DA38}" destId="{9836D7CE-78BB-4DF0-887F-58D220717E23}" srcOrd="0" destOrd="0" presId="urn:microsoft.com/office/officeart/2005/8/layout/chart3"/>
    <dgm:cxn modelId="{D80D32FC-1A1C-4D77-920C-830FEF346D0C}" srcId="{6983AB06-83B9-440A-AE11-AFA03227DA38}" destId="{221326EE-E591-466F-B0AD-0B665B0B0891}" srcOrd="2" destOrd="0" parTransId="{CCA54E65-6B0E-4E5A-8771-0F8F9066F45F}" sibTransId="{CBDB54A2-1979-40F1-955E-C0634F5D9D31}"/>
    <dgm:cxn modelId="{6DC3B1F7-54B9-486F-9B83-BE3320FC0067}" type="presOf" srcId="{221326EE-E591-466F-B0AD-0B665B0B0891}" destId="{C37A913E-096C-4F92-98F6-CEF473D4B387}" srcOrd="1" destOrd="0" presId="urn:microsoft.com/office/officeart/2005/8/layout/chart3"/>
    <dgm:cxn modelId="{368C570D-E295-45BD-BF51-B8FA4C904FDB}" srcId="{6983AB06-83B9-440A-AE11-AFA03227DA38}" destId="{F53D94DB-5DCA-4F48-A0BF-65DA02EC3F57}" srcOrd="1" destOrd="0" parTransId="{5550DF0D-8973-4F86-8748-6C7B7E1837F2}" sibTransId="{2BBA386C-EF97-4856-94A1-55A3FA397EE5}"/>
    <dgm:cxn modelId="{1C932842-0CE5-4780-8295-9CF1DFEF3711}" srcId="{6983AB06-83B9-440A-AE11-AFA03227DA38}" destId="{9B502294-2457-445C-B69A-B346FF049A4C}" srcOrd="0" destOrd="0" parTransId="{DA31BA33-1268-4B2F-A58D-0E50654430CA}" sibTransId="{FAD7D485-7E1C-4A97-A78F-095D19321E02}"/>
    <dgm:cxn modelId="{FA6037FE-7917-4C4F-A0F8-4EA443D54259}" type="presOf" srcId="{F53D94DB-5DCA-4F48-A0BF-65DA02EC3F57}" destId="{DFC03AE0-02BA-4E08-A279-8F2337F5CFA3}" srcOrd="0" destOrd="0" presId="urn:microsoft.com/office/officeart/2005/8/layout/chart3"/>
    <dgm:cxn modelId="{BE8C38FC-5315-4260-9014-1EF6A9E4188D}" type="presOf" srcId="{F53D94DB-5DCA-4F48-A0BF-65DA02EC3F57}" destId="{75566FCA-EB74-4912-9997-1F658D8528AC}" srcOrd="1" destOrd="0" presId="urn:microsoft.com/office/officeart/2005/8/layout/chart3"/>
    <dgm:cxn modelId="{AE5030B1-06B9-486A-A139-403EB28C673B}" type="presOf" srcId="{9B502294-2457-445C-B69A-B346FF049A4C}" destId="{09D96D69-BF7B-42D8-9998-A1ADAC457DBA}" srcOrd="1" destOrd="0" presId="urn:microsoft.com/office/officeart/2005/8/layout/chart3"/>
    <dgm:cxn modelId="{090A2A9B-1496-405D-99A9-8AC3EF209A51}" type="presOf" srcId="{9B502294-2457-445C-B69A-B346FF049A4C}" destId="{141CC5D8-52D0-4A6C-9964-9F237F17EB99}" srcOrd="0" destOrd="0" presId="urn:microsoft.com/office/officeart/2005/8/layout/chart3"/>
    <dgm:cxn modelId="{0F87DF80-1A11-4077-8B02-E05C804A4A02}" type="presParOf" srcId="{9836D7CE-78BB-4DF0-887F-58D220717E23}" destId="{141CC5D8-52D0-4A6C-9964-9F237F17EB99}" srcOrd="0" destOrd="0" presId="urn:microsoft.com/office/officeart/2005/8/layout/chart3"/>
    <dgm:cxn modelId="{8BBAC0F3-23F1-4AD0-AB1A-4BB20DF6E9C7}" type="presParOf" srcId="{9836D7CE-78BB-4DF0-887F-58D220717E23}" destId="{09D96D69-BF7B-42D8-9998-A1ADAC457DBA}" srcOrd="1" destOrd="0" presId="urn:microsoft.com/office/officeart/2005/8/layout/chart3"/>
    <dgm:cxn modelId="{916F2012-9E7A-4415-82F9-55071CC4C56B}" type="presParOf" srcId="{9836D7CE-78BB-4DF0-887F-58D220717E23}" destId="{DFC03AE0-02BA-4E08-A279-8F2337F5CFA3}" srcOrd="2" destOrd="0" presId="urn:microsoft.com/office/officeart/2005/8/layout/chart3"/>
    <dgm:cxn modelId="{71124D8D-94AE-4C8A-A8A0-F37FE69678E7}" type="presParOf" srcId="{9836D7CE-78BB-4DF0-887F-58D220717E23}" destId="{75566FCA-EB74-4912-9997-1F658D8528AC}" srcOrd="3" destOrd="0" presId="urn:microsoft.com/office/officeart/2005/8/layout/chart3"/>
    <dgm:cxn modelId="{6981D139-E7B9-4FB5-8892-4AD52862DEF2}" type="presParOf" srcId="{9836D7CE-78BB-4DF0-887F-58D220717E23}" destId="{EA4071D7-03A7-4923-A1CD-1B7EC53AC477}" srcOrd="4" destOrd="0" presId="urn:microsoft.com/office/officeart/2005/8/layout/chart3"/>
    <dgm:cxn modelId="{14D15423-B01F-4F7B-9AAB-1C4B103CF6FC}" type="presParOf" srcId="{9836D7CE-78BB-4DF0-887F-58D220717E23}" destId="{C37A913E-096C-4F92-98F6-CEF473D4B387}"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B324CF-5767-47F4-AB64-8093ACCA9C1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EC"/>
        </a:p>
      </dgm:t>
    </dgm:pt>
    <dgm:pt modelId="{E95576C7-A93D-47DA-BAA7-CB35642AE2F8}">
      <dgm:prSet phldrT="[Texto]"/>
      <dgm:spPr/>
      <dgm:t>
        <a:bodyPr/>
        <a:lstStyle/>
        <a:p>
          <a:pPr algn="ctr"/>
          <a:r>
            <a:rPr lang="es-EC" dirty="0" smtClean="0"/>
            <a:t>Obtener un sistema multisensorial capaz de simular 10 fenómenos, con capacidad para 2 personas.</a:t>
          </a:r>
          <a:endParaRPr lang="es-EC" dirty="0"/>
        </a:p>
      </dgm:t>
    </dgm:pt>
    <dgm:pt modelId="{C666A624-6952-4460-8CC4-E3AD7823D170}" type="parTrans" cxnId="{FB396EAF-7486-439E-9C21-B9A27372931B}">
      <dgm:prSet/>
      <dgm:spPr/>
      <dgm:t>
        <a:bodyPr/>
        <a:lstStyle/>
        <a:p>
          <a:endParaRPr lang="es-EC"/>
        </a:p>
      </dgm:t>
    </dgm:pt>
    <dgm:pt modelId="{07501D77-EE6A-4AA1-B91C-390673E8B975}" type="sibTrans" cxnId="{FB396EAF-7486-439E-9C21-B9A27372931B}">
      <dgm:prSet/>
      <dgm:spPr/>
      <dgm:t>
        <a:bodyPr/>
        <a:lstStyle/>
        <a:p>
          <a:endParaRPr lang="es-EC"/>
        </a:p>
      </dgm:t>
    </dgm:pt>
    <dgm:pt modelId="{1A5B6384-2E7B-4194-B040-C547CB65EC83}">
      <dgm:prSet phldrT="[Texto]"/>
      <dgm:spPr/>
      <dgm:t>
        <a:bodyPr/>
        <a:lstStyle/>
        <a:p>
          <a:pPr algn="ctr"/>
          <a:r>
            <a:rPr lang="es-EC" dirty="0" smtClean="0"/>
            <a:t>Para la simulación de la inundación la cabina no se inundará solo dispersará agua para simular lluvia.</a:t>
          </a:r>
          <a:endParaRPr lang="es-EC" dirty="0"/>
        </a:p>
      </dgm:t>
    </dgm:pt>
    <dgm:pt modelId="{D454878B-5C40-4578-93A6-20AB9A930341}" type="parTrans" cxnId="{7933A177-B80B-40E2-AF98-0EB00B88D58B}">
      <dgm:prSet/>
      <dgm:spPr/>
      <dgm:t>
        <a:bodyPr/>
        <a:lstStyle/>
        <a:p>
          <a:endParaRPr lang="es-EC"/>
        </a:p>
      </dgm:t>
    </dgm:pt>
    <dgm:pt modelId="{9BB5E18A-BD03-49B1-B778-506DD06F572B}" type="sibTrans" cxnId="{7933A177-B80B-40E2-AF98-0EB00B88D58B}">
      <dgm:prSet/>
      <dgm:spPr/>
      <dgm:t>
        <a:bodyPr/>
        <a:lstStyle/>
        <a:p>
          <a:endParaRPr lang="es-EC"/>
        </a:p>
      </dgm:t>
    </dgm:pt>
    <dgm:pt modelId="{9B578724-8D1A-4FA8-B2B1-571AD5937D1D}">
      <dgm:prSet phldrT="[Texto]"/>
      <dgm:spPr/>
      <dgm:t>
        <a:bodyPr/>
        <a:lstStyle/>
        <a:p>
          <a:pPr algn="ctr"/>
          <a:r>
            <a:rPr lang="es-EC" dirty="0" smtClean="0"/>
            <a:t>Para la simulación de temblores el movimiento deberá ser leve  para no asustar a los niños .</a:t>
          </a:r>
          <a:endParaRPr lang="es-EC" dirty="0"/>
        </a:p>
      </dgm:t>
    </dgm:pt>
    <dgm:pt modelId="{26BF9B0A-8280-4B67-AAF5-983E8A89322D}" type="parTrans" cxnId="{8E358C19-B1EA-4273-8329-F24BEE89AFC3}">
      <dgm:prSet/>
      <dgm:spPr/>
      <dgm:t>
        <a:bodyPr/>
        <a:lstStyle/>
        <a:p>
          <a:endParaRPr lang="es-EC"/>
        </a:p>
      </dgm:t>
    </dgm:pt>
    <dgm:pt modelId="{1D705941-995F-46AC-B8ED-0CAA0CF1B65D}" type="sibTrans" cxnId="{8E358C19-B1EA-4273-8329-F24BEE89AFC3}">
      <dgm:prSet/>
      <dgm:spPr/>
      <dgm:t>
        <a:bodyPr/>
        <a:lstStyle/>
        <a:p>
          <a:endParaRPr lang="es-EC"/>
        </a:p>
      </dgm:t>
    </dgm:pt>
    <dgm:pt modelId="{D39C66A7-D40F-49FE-A9CE-9F7851A957AF}" type="pres">
      <dgm:prSet presAssocID="{66B324CF-5767-47F4-AB64-8093ACCA9C1F}" presName="Name0" presStyleCnt="0">
        <dgm:presLayoutVars>
          <dgm:dir/>
          <dgm:resizeHandles val="exact"/>
        </dgm:presLayoutVars>
      </dgm:prSet>
      <dgm:spPr/>
      <dgm:t>
        <a:bodyPr/>
        <a:lstStyle/>
        <a:p>
          <a:endParaRPr lang="es-EC"/>
        </a:p>
      </dgm:t>
    </dgm:pt>
    <dgm:pt modelId="{3D7AB27C-3CFA-4A0A-93B0-0D09D46860AA}" type="pres">
      <dgm:prSet presAssocID="{66B324CF-5767-47F4-AB64-8093ACCA9C1F}" presName="fgShape" presStyleLbl="fgShp" presStyleIdx="0" presStyleCnt="1"/>
      <dgm:spPr/>
    </dgm:pt>
    <dgm:pt modelId="{B4E09DD5-C5FA-4497-AB77-E8902F2E1E16}" type="pres">
      <dgm:prSet presAssocID="{66B324CF-5767-47F4-AB64-8093ACCA9C1F}" presName="linComp" presStyleCnt="0"/>
      <dgm:spPr/>
    </dgm:pt>
    <dgm:pt modelId="{BF548509-7001-424C-8F8D-6297F713462D}" type="pres">
      <dgm:prSet presAssocID="{E95576C7-A93D-47DA-BAA7-CB35642AE2F8}" presName="compNode" presStyleCnt="0"/>
      <dgm:spPr/>
    </dgm:pt>
    <dgm:pt modelId="{77875E7F-A9EA-479F-B85C-30F5CA77AFFF}" type="pres">
      <dgm:prSet presAssocID="{E95576C7-A93D-47DA-BAA7-CB35642AE2F8}" presName="bkgdShape" presStyleLbl="node1" presStyleIdx="0" presStyleCnt="3"/>
      <dgm:spPr/>
      <dgm:t>
        <a:bodyPr/>
        <a:lstStyle/>
        <a:p>
          <a:endParaRPr lang="es-EC"/>
        </a:p>
      </dgm:t>
    </dgm:pt>
    <dgm:pt modelId="{3E0EC997-CB6C-4840-A44D-7A7830CBFB40}" type="pres">
      <dgm:prSet presAssocID="{E95576C7-A93D-47DA-BAA7-CB35642AE2F8}" presName="nodeTx" presStyleLbl="node1" presStyleIdx="0" presStyleCnt="3">
        <dgm:presLayoutVars>
          <dgm:bulletEnabled val="1"/>
        </dgm:presLayoutVars>
      </dgm:prSet>
      <dgm:spPr/>
      <dgm:t>
        <a:bodyPr/>
        <a:lstStyle/>
        <a:p>
          <a:endParaRPr lang="es-EC"/>
        </a:p>
      </dgm:t>
    </dgm:pt>
    <dgm:pt modelId="{D8A5E082-696F-4495-B195-058B7479D68D}" type="pres">
      <dgm:prSet presAssocID="{E95576C7-A93D-47DA-BAA7-CB35642AE2F8}" presName="invisiNode" presStyleLbl="node1" presStyleIdx="0" presStyleCnt="3"/>
      <dgm:spPr/>
    </dgm:pt>
    <dgm:pt modelId="{DC1E4F23-86D5-4EC9-A122-7F3A6C6CA27F}" type="pres">
      <dgm:prSet presAssocID="{E95576C7-A93D-47DA-BAA7-CB35642AE2F8}" presName="imagNode"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77656F89-48D4-4620-8DF0-5B3D78638C4D}" type="pres">
      <dgm:prSet presAssocID="{07501D77-EE6A-4AA1-B91C-390673E8B975}" presName="sibTrans" presStyleLbl="sibTrans2D1" presStyleIdx="0" presStyleCnt="0"/>
      <dgm:spPr/>
      <dgm:t>
        <a:bodyPr/>
        <a:lstStyle/>
        <a:p>
          <a:endParaRPr lang="es-EC"/>
        </a:p>
      </dgm:t>
    </dgm:pt>
    <dgm:pt modelId="{C5D38EEB-32A0-485D-923D-C380ACFA940E}" type="pres">
      <dgm:prSet presAssocID="{1A5B6384-2E7B-4194-B040-C547CB65EC83}" presName="compNode" presStyleCnt="0"/>
      <dgm:spPr/>
    </dgm:pt>
    <dgm:pt modelId="{43357B59-7473-4BA0-BEB7-7BBCAFC0DB43}" type="pres">
      <dgm:prSet presAssocID="{1A5B6384-2E7B-4194-B040-C547CB65EC83}" presName="bkgdShape" presStyleLbl="node1" presStyleIdx="1" presStyleCnt="3"/>
      <dgm:spPr/>
      <dgm:t>
        <a:bodyPr/>
        <a:lstStyle/>
        <a:p>
          <a:endParaRPr lang="es-EC"/>
        </a:p>
      </dgm:t>
    </dgm:pt>
    <dgm:pt modelId="{207DA67F-6986-4CB7-8EEB-C5F0BF91A818}" type="pres">
      <dgm:prSet presAssocID="{1A5B6384-2E7B-4194-B040-C547CB65EC83}" presName="nodeTx" presStyleLbl="node1" presStyleIdx="1" presStyleCnt="3">
        <dgm:presLayoutVars>
          <dgm:bulletEnabled val="1"/>
        </dgm:presLayoutVars>
      </dgm:prSet>
      <dgm:spPr/>
      <dgm:t>
        <a:bodyPr/>
        <a:lstStyle/>
        <a:p>
          <a:endParaRPr lang="es-EC"/>
        </a:p>
      </dgm:t>
    </dgm:pt>
    <dgm:pt modelId="{81669384-8597-4A70-BD74-8114F861D9DD}" type="pres">
      <dgm:prSet presAssocID="{1A5B6384-2E7B-4194-B040-C547CB65EC83}" presName="invisiNode" presStyleLbl="node1" presStyleIdx="1" presStyleCnt="3"/>
      <dgm:spPr/>
    </dgm:pt>
    <dgm:pt modelId="{B1EBE0F1-77FB-47BD-94E9-5B9E558367EF}" type="pres">
      <dgm:prSet presAssocID="{1A5B6384-2E7B-4194-B040-C547CB65EC83}" presName="imagNode"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A2551FFD-BC1D-47B2-8AC8-B712EAEC894B}" type="pres">
      <dgm:prSet presAssocID="{9BB5E18A-BD03-49B1-B778-506DD06F572B}" presName="sibTrans" presStyleLbl="sibTrans2D1" presStyleIdx="0" presStyleCnt="0"/>
      <dgm:spPr/>
      <dgm:t>
        <a:bodyPr/>
        <a:lstStyle/>
        <a:p>
          <a:endParaRPr lang="es-EC"/>
        </a:p>
      </dgm:t>
    </dgm:pt>
    <dgm:pt modelId="{4872098A-5ABF-469F-9691-0F6D6DBDA446}" type="pres">
      <dgm:prSet presAssocID="{9B578724-8D1A-4FA8-B2B1-571AD5937D1D}" presName="compNode" presStyleCnt="0"/>
      <dgm:spPr/>
    </dgm:pt>
    <dgm:pt modelId="{C5A57A73-A346-4AEE-8C1B-9A84446471EA}" type="pres">
      <dgm:prSet presAssocID="{9B578724-8D1A-4FA8-B2B1-571AD5937D1D}" presName="bkgdShape" presStyleLbl="node1" presStyleIdx="2" presStyleCnt="3"/>
      <dgm:spPr/>
      <dgm:t>
        <a:bodyPr/>
        <a:lstStyle/>
        <a:p>
          <a:endParaRPr lang="es-EC"/>
        </a:p>
      </dgm:t>
    </dgm:pt>
    <dgm:pt modelId="{A19EFBC7-17C9-40EB-9257-7D90F9CBBCBF}" type="pres">
      <dgm:prSet presAssocID="{9B578724-8D1A-4FA8-B2B1-571AD5937D1D}" presName="nodeTx" presStyleLbl="node1" presStyleIdx="2" presStyleCnt="3">
        <dgm:presLayoutVars>
          <dgm:bulletEnabled val="1"/>
        </dgm:presLayoutVars>
      </dgm:prSet>
      <dgm:spPr/>
      <dgm:t>
        <a:bodyPr/>
        <a:lstStyle/>
        <a:p>
          <a:endParaRPr lang="es-EC"/>
        </a:p>
      </dgm:t>
    </dgm:pt>
    <dgm:pt modelId="{6C55ED1E-D5D4-45A9-82BF-5D39332D9024}" type="pres">
      <dgm:prSet presAssocID="{9B578724-8D1A-4FA8-B2B1-571AD5937D1D}" presName="invisiNode" presStyleLbl="node1" presStyleIdx="2" presStyleCnt="3"/>
      <dgm:spPr/>
    </dgm:pt>
    <dgm:pt modelId="{39C275C5-C5F1-47D7-B413-1E487A73EF21}" type="pres">
      <dgm:prSet presAssocID="{9B578724-8D1A-4FA8-B2B1-571AD5937D1D}" presName="imagNode"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Lst>
  <dgm:cxnLst>
    <dgm:cxn modelId="{16C063FE-E038-4238-90EC-54157C0AE53D}" type="presOf" srcId="{66B324CF-5767-47F4-AB64-8093ACCA9C1F}" destId="{D39C66A7-D40F-49FE-A9CE-9F7851A957AF}" srcOrd="0" destOrd="0" presId="urn:microsoft.com/office/officeart/2005/8/layout/hList7"/>
    <dgm:cxn modelId="{31D26841-890B-48A2-8244-8A589332A612}" type="presOf" srcId="{E95576C7-A93D-47DA-BAA7-CB35642AE2F8}" destId="{77875E7F-A9EA-479F-B85C-30F5CA77AFFF}" srcOrd="0" destOrd="0" presId="urn:microsoft.com/office/officeart/2005/8/layout/hList7"/>
    <dgm:cxn modelId="{0DEE573D-A38F-4D3D-A57C-B8D2E174CF76}" type="presOf" srcId="{9B578724-8D1A-4FA8-B2B1-571AD5937D1D}" destId="{A19EFBC7-17C9-40EB-9257-7D90F9CBBCBF}" srcOrd="1" destOrd="0" presId="urn:microsoft.com/office/officeart/2005/8/layout/hList7"/>
    <dgm:cxn modelId="{D3D60E06-2D4F-461F-A976-F693609AC5BB}" type="presOf" srcId="{1A5B6384-2E7B-4194-B040-C547CB65EC83}" destId="{43357B59-7473-4BA0-BEB7-7BBCAFC0DB43}" srcOrd="0" destOrd="0" presId="urn:microsoft.com/office/officeart/2005/8/layout/hList7"/>
    <dgm:cxn modelId="{E0968158-8E3E-4D89-BB41-9ADB8B9A8FB8}" type="presOf" srcId="{E95576C7-A93D-47DA-BAA7-CB35642AE2F8}" destId="{3E0EC997-CB6C-4840-A44D-7A7830CBFB40}" srcOrd="1" destOrd="0" presId="urn:microsoft.com/office/officeart/2005/8/layout/hList7"/>
    <dgm:cxn modelId="{D4D767F4-F6CA-4727-9FAF-5A921F456814}" type="presOf" srcId="{1A5B6384-2E7B-4194-B040-C547CB65EC83}" destId="{207DA67F-6986-4CB7-8EEB-C5F0BF91A818}" srcOrd="1" destOrd="0" presId="urn:microsoft.com/office/officeart/2005/8/layout/hList7"/>
    <dgm:cxn modelId="{BDC4F271-3D3E-47FD-B613-C7A7B1842374}" type="presOf" srcId="{9BB5E18A-BD03-49B1-B778-506DD06F572B}" destId="{A2551FFD-BC1D-47B2-8AC8-B712EAEC894B}" srcOrd="0" destOrd="0" presId="urn:microsoft.com/office/officeart/2005/8/layout/hList7"/>
    <dgm:cxn modelId="{7933A177-B80B-40E2-AF98-0EB00B88D58B}" srcId="{66B324CF-5767-47F4-AB64-8093ACCA9C1F}" destId="{1A5B6384-2E7B-4194-B040-C547CB65EC83}" srcOrd="1" destOrd="0" parTransId="{D454878B-5C40-4578-93A6-20AB9A930341}" sibTransId="{9BB5E18A-BD03-49B1-B778-506DD06F572B}"/>
    <dgm:cxn modelId="{FB396EAF-7486-439E-9C21-B9A27372931B}" srcId="{66B324CF-5767-47F4-AB64-8093ACCA9C1F}" destId="{E95576C7-A93D-47DA-BAA7-CB35642AE2F8}" srcOrd="0" destOrd="0" parTransId="{C666A624-6952-4460-8CC4-E3AD7823D170}" sibTransId="{07501D77-EE6A-4AA1-B91C-390673E8B975}"/>
    <dgm:cxn modelId="{8E358C19-B1EA-4273-8329-F24BEE89AFC3}" srcId="{66B324CF-5767-47F4-AB64-8093ACCA9C1F}" destId="{9B578724-8D1A-4FA8-B2B1-571AD5937D1D}" srcOrd="2" destOrd="0" parTransId="{26BF9B0A-8280-4B67-AAF5-983E8A89322D}" sibTransId="{1D705941-995F-46AC-B8ED-0CAA0CF1B65D}"/>
    <dgm:cxn modelId="{99BFD76B-7C5A-4B47-A9BE-DE94F42DB6DE}" type="presOf" srcId="{9B578724-8D1A-4FA8-B2B1-571AD5937D1D}" destId="{C5A57A73-A346-4AEE-8C1B-9A84446471EA}" srcOrd="0" destOrd="0" presId="urn:microsoft.com/office/officeart/2005/8/layout/hList7"/>
    <dgm:cxn modelId="{14E2752E-B90E-456A-BEC8-21A2F605AC0F}" type="presOf" srcId="{07501D77-EE6A-4AA1-B91C-390673E8B975}" destId="{77656F89-48D4-4620-8DF0-5B3D78638C4D}" srcOrd="0" destOrd="0" presId="urn:microsoft.com/office/officeart/2005/8/layout/hList7"/>
    <dgm:cxn modelId="{E1D4B922-A19A-441E-B391-FD41985DC08D}" type="presParOf" srcId="{D39C66A7-D40F-49FE-A9CE-9F7851A957AF}" destId="{3D7AB27C-3CFA-4A0A-93B0-0D09D46860AA}" srcOrd="0" destOrd="0" presId="urn:microsoft.com/office/officeart/2005/8/layout/hList7"/>
    <dgm:cxn modelId="{499EB133-3D9E-4A85-B85D-4871BE73E534}" type="presParOf" srcId="{D39C66A7-D40F-49FE-A9CE-9F7851A957AF}" destId="{B4E09DD5-C5FA-4497-AB77-E8902F2E1E16}" srcOrd="1" destOrd="0" presId="urn:microsoft.com/office/officeart/2005/8/layout/hList7"/>
    <dgm:cxn modelId="{4B836ABC-E012-49FF-930E-433552BCECBD}" type="presParOf" srcId="{B4E09DD5-C5FA-4497-AB77-E8902F2E1E16}" destId="{BF548509-7001-424C-8F8D-6297F713462D}" srcOrd="0" destOrd="0" presId="urn:microsoft.com/office/officeart/2005/8/layout/hList7"/>
    <dgm:cxn modelId="{6DB793E0-C00F-4C7B-A052-5C69BF3E4754}" type="presParOf" srcId="{BF548509-7001-424C-8F8D-6297F713462D}" destId="{77875E7F-A9EA-479F-B85C-30F5CA77AFFF}" srcOrd="0" destOrd="0" presId="urn:microsoft.com/office/officeart/2005/8/layout/hList7"/>
    <dgm:cxn modelId="{E0A43EC8-C141-4AFD-8D65-946DE0E06476}" type="presParOf" srcId="{BF548509-7001-424C-8F8D-6297F713462D}" destId="{3E0EC997-CB6C-4840-A44D-7A7830CBFB40}" srcOrd="1" destOrd="0" presId="urn:microsoft.com/office/officeart/2005/8/layout/hList7"/>
    <dgm:cxn modelId="{6976CC16-8D83-49B8-890F-26D5C4B68DC3}" type="presParOf" srcId="{BF548509-7001-424C-8F8D-6297F713462D}" destId="{D8A5E082-696F-4495-B195-058B7479D68D}" srcOrd="2" destOrd="0" presId="urn:microsoft.com/office/officeart/2005/8/layout/hList7"/>
    <dgm:cxn modelId="{EB4B8994-946A-4CEE-B683-9D12B05B7E55}" type="presParOf" srcId="{BF548509-7001-424C-8F8D-6297F713462D}" destId="{DC1E4F23-86D5-4EC9-A122-7F3A6C6CA27F}" srcOrd="3" destOrd="0" presId="urn:microsoft.com/office/officeart/2005/8/layout/hList7"/>
    <dgm:cxn modelId="{B98CEC12-D05B-453A-8973-224C187DF5EB}" type="presParOf" srcId="{B4E09DD5-C5FA-4497-AB77-E8902F2E1E16}" destId="{77656F89-48D4-4620-8DF0-5B3D78638C4D}" srcOrd="1" destOrd="0" presId="urn:microsoft.com/office/officeart/2005/8/layout/hList7"/>
    <dgm:cxn modelId="{C9519DD1-3CCD-4B43-A8FB-25F52859AA7E}" type="presParOf" srcId="{B4E09DD5-C5FA-4497-AB77-E8902F2E1E16}" destId="{C5D38EEB-32A0-485D-923D-C380ACFA940E}" srcOrd="2" destOrd="0" presId="urn:microsoft.com/office/officeart/2005/8/layout/hList7"/>
    <dgm:cxn modelId="{7DC79D29-7A3C-458C-ABDD-294E9BCE1D2F}" type="presParOf" srcId="{C5D38EEB-32A0-485D-923D-C380ACFA940E}" destId="{43357B59-7473-4BA0-BEB7-7BBCAFC0DB43}" srcOrd="0" destOrd="0" presId="urn:microsoft.com/office/officeart/2005/8/layout/hList7"/>
    <dgm:cxn modelId="{1980CFA3-3EB3-442D-A1A4-B5B0D0F9BC75}" type="presParOf" srcId="{C5D38EEB-32A0-485D-923D-C380ACFA940E}" destId="{207DA67F-6986-4CB7-8EEB-C5F0BF91A818}" srcOrd="1" destOrd="0" presId="urn:microsoft.com/office/officeart/2005/8/layout/hList7"/>
    <dgm:cxn modelId="{575C3309-C7FA-47D6-8CC4-F4D2CEA1FF21}" type="presParOf" srcId="{C5D38EEB-32A0-485D-923D-C380ACFA940E}" destId="{81669384-8597-4A70-BD74-8114F861D9DD}" srcOrd="2" destOrd="0" presId="urn:microsoft.com/office/officeart/2005/8/layout/hList7"/>
    <dgm:cxn modelId="{6A5EF369-B9B0-47CD-89F5-26E70D12994A}" type="presParOf" srcId="{C5D38EEB-32A0-485D-923D-C380ACFA940E}" destId="{B1EBE0F1-77FB-47BD-94E9-5B9E558367EF}" srcOrd="3" destOrd="0" presId="urn:microsoft.com/office/officeart/2005/8/layout/hList7"/>
    <dgm:cxn modelId="{7A7EBD8A-4247-4451-AD00-723CB5435FCD}" type="presParOf" srcId="{B4E09DD5-C5FA-4497-AB77-E8902F2E1E16}" destId="{A2551FFD-BC1D-47B2-8AC8-B712EAEC894B}" srcOrd="3" destOrd="0" presId="urn:microsoft.com/office/officeart/2005/8/layout/hList7"/>
    <dgm:cxn modelId="{4DD289E2-D862-4E57-87A2-D57A3D525ACC}" type="presParOf" srcId="{B4E09DD5-C5FA-4497-AB77-E8902F2E1E16}" destId="{4872098A-5ABF-469F-9691-0F6D6DBDA446}" srcOrd="4" destOrd="0" presId="urn:microsoft.com/office/officeart/2005/8/layout/hList7"/>
    <dgm:cxn modelId="{CB7C6511-0523-4A17-B764-DC691C4276DB}" type="presParOf" srcId="{4872098A-5ABF-469F-9691-0F6D6DBDA446}" destId="{C5A57A73-A346-4AEE-8C1B-9A84446471EA}" srcOrd="0" destOrd="0" presId="urn:microsoft.com/office/officeart/2005/8/layout/hList7"/>
    <dgm:cxn modelId="{52A0BDE6-3D31-4F9E-AF56-480F58E25C15}" type="presParOf" srcId="{4872098A-5ABF-469F-9691-0F6D6DBDA446}" destId="{A19EFBC7-17C9-40EB-9257-7D90F9CBBCBF}" srcOrd="1" destOrd="0" presId="urn:microsoft.com/office/officeart/2005/8/layout/hList7"/>
    <dgm:cxn modelId="{ABF9CC3C-C484-4AE1-9170-253CE7F5CE3E}" type="presParOf" srcId="{4872098A-5ABF-469F-9691-0F6D6DBDA446}" destId="{6C55ED1E-D5D4-45A9-82BF-5D39332D9024}" srcOrd="2" destOrd="0" presId="urn:microsoft.com/office/officeart/2005/8/layout/hList7"/>
    <dgm:cxn modelId="{DCBFCEE4-6553-4372-A706-3661B4E6BE72}" type="presParOf" srcId="{4872098A-5ABF-469F-9691-0F6D6DBDA446}" destId="{39C275C5-C5F1-47D7-B413-1E487A73EF21}"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B324CF-5767-47F4-AB64-8093ACCA9C1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EC"/>
        </a:p>
      </dgm:t>
    </dgm:pt>
    <dgm:pt modelId="{E95576C7-A93D-47DA-BAA7-CB35642AE2F8}">
      <dgm:prSet phldrT="[Texto]"/>
      <dgm:spPr/>
      <dgm:t>
        <a:bodyPr/>
        <a:lstStyle/>
        <a:p>
          <a:pPr algn="ctr"/>
          <a:r>
            <a:rPr lang="es-EC" dirty="0" smtClean="0"/>
            <a:t>Se proyectará un video explicativo de cada fenómeno.</a:t>
          </a:r>
          <a:endParaRPr lang="es-EC" dirty="0"/>
        </a:p>
      </dgm:t>
    </dgm:pt>
    <dgm:pt modelId="{C666A624-6952-4460-8CC4-E3AD7823D170}" type="parTrans" cxnId="{FB396EAF-7486-439E-9C21-B9A27372931B}">
      <dgm:prSet/>
      <dgm:spPr/>
      <dgm:t>
        <a:bodyPr/>
        <a:lstStyle/>
        <a:p>
          <a:endParaRPr lang="es-EC"/>
        </a:p>
      </dgm:t>
    </dgm:pt>
    <dgm:pt modelId="{07501D77-EE6A-4AA1-B91C-390673E8B975}" type="sibTrans" cxnId="{FB396EAF-7486-439E-9C21-B9A27372931B}">
      <dgm:prSet/>
      <dgm:spPr/>
      <dgm:t>
        <a:bodyPr/>
        <a:lstStyle/>
        <a:p>
          <a:endParaRPr lang="es-EC"/>
        </a:p>
      </dgm:t>
    </dgm:pt>
    <dgm:pt modelId="{1A5B6384-2E7B-4194-B040-C547CB65EC83}">
      <dgm:prSet phldrT="[Texto]"/>
      <dgm:spPr/>
      <dgm:t>
        <a:bodyPr/>
        <a:lstStyle/>
        <a:p>
          <a:pPr algn="ctr"/>
          <a:r>
            <a:rPr lang="es-EC" dirty="0" smtClean="0"/>
            <a:t>Contará con un HMI para la selección de los fenómenos.</a:t>
          </a:r>
          <a:endParaRPr lang="es-EC" dirty="0"/>
        </a:p>
      </dgm:t>
    </dgm:pt>
    <dgm:pt modelId="{D454878B-5C40-4578-93A6-20AB9A930341}" type="parTrans" cxnId="{7933A177-B80B-40E2-AF98-0EB00B88D58B}">
      <dgm:prSet/>
      <dgm:spPr/>
      <dgm:t>
        <a:bodyPr/>
        <a:lstStyle/>
        <a:p>
          <a:endParaRPr lang="es-EC"/>
        </a:p>
      </dgm:t>
    </dgm:pt>
    <dgm:pt modelId="{9BB5E18A-BD03-49B1-B778-506DD06F572B}" type="sibTrans" cxnId="{7933A177-B80B-40E2-AF98-0EB00B88D58B}">
      <dgm:prSet/>
      <dgm:spPr/>
      <dgm:t>
        <a:bodyPr/>
        <a:lstStyle/>
        <a:p>
          <a:endParaRPr lang="es-EC"/>
        </a:p>
      </dgm:t>
    </dgm:pt>
    <dgm:pt modelId="{D39C66A7-D40F-49FE-A9CE-9F7851A957AF}" type="pres">
      <dgm:prSet presAssocID="{66B324CF-5767-47F4-AB64-8093ACCA9C1F}" presName="Name0" presStyleCnt="0">
        <dgm:presLayoutVars>
          <dgm:dir/>
          <dgm:resizeHandles val="exact"/>
        </dgm:presLayoutVars>
      </dgm:prSet>
      <dgm:spPr/>
      <dgm:t>
        <a:bodyPr/>
        <a:lstStyle/>
        <a:p>
          <a:endParaRPr lang="es-EC"/>
        </a:p>
      </dgm:t>
    </dgm:pt>
    <dgm:pt modelId="{3D7AB27C-3CFA-4A0A-93B0-0D09D46860AA}" type="pres">
      <dgm:prSet presAssocID="{66B324CF-5767-47F4-AB64-8093ACCA9C1F}" presName="fgShape" presStyleLbl="fgShp" presStyleIdx="0" presStyleCnt="1"/>
      <dgm:spPr/>
    </dgm:pt>
    <dgm:pt modelId="{B4E09DD5-C5FA-4497-AB77-E8902F2E1E16}" type="pres">
      <dgm:prSet presAssocID="{66B324CF-5767-47F4-AB64-8093ACCA9C1F}" presName="linComp" presStyleCnt="0"/>
      <dgm:spPr/>
    </dgm:pt>
    <dgm:pt modelId="{BF548509-7001-424C-8F8D-6297F713462D}" type="pres">
      <dgm:prSet presAssocID="{E95576C7-A93D-47DA-BAA7-CB35642AE2F8}" presName="compNode" presStyleCnt="0"/>
      <dgm:spPr/>
    </dgm:pt>
    <dgm:pt modelId="{77875E7F-A9EA-479F-B85C-30F5CA77AFFF}" type="pres">
      <dgm:prSet presAssocID="{E95576C7-A93D-47DA-BAA7-CB35642AE2F8}" presName="bkgdShape" presStyleLbl="node1" presStyleIdx="0" presStyleCnt="2"/>
      <dgm:spPr/>
      <dgm:t>
        <a:bodyPr/>
        <a:lstStyle/>
        <a:p>
          <a:endParaRPr lang="es-EC"/>
        </a:p>
      </dgm:t>
    </dgm:pt>
    <dgm:pt modelId="{3E0EC997-CB6C-4840-A44D-7A7830CBFB40}" type="pres">
      <dgm:prSet presAssocID="{E95576C7-A93D-47DA-BAA7-CB35642AE2F8}" presName="nodeTx" presStyleLbl="node1" presStyleIdx="0" presStyleCnt="2">
        <dgm:presLayoutVars>
          <dgm:bulletEnabled val="1"/>
        </dgm:presLayoutVars>
      </dgm:prSet>
      <dgm:spPr/>
      <dgm:t>
        <a:bodyPr/>
        <a:lstStyle/>
        <a:p>
          <a:endParaRPr lang="es-EC"/>
        </a:p>
      </dgm:t>
    </dgm:pt>
    <dgm:pt modelId="{D8A5E082-696F-4495-B195-058B7479D68D}" type="pres">
      <dgm:prSet presAssocID="{E95576C7-A93D-47DA-BAA7-CB35642AE2F8}" presName="invisiNode" presStyleLbl="node1" presStyleIdx="0" presStyleCnt="2"/>
      <dgm:spPr/>
    </dgm:pt>
    <dgm:pt modelId="{DC1E4F23-86D5-4EC9-A122-7F3A6C6CA27F}" type="pres">
      <dgm:prSet presAssocID="{E95576C7-A93D-47DA-BAA7-CB35642AE2F8}" presName="imagNode" presStyleLbl="fgImgPlace1" presStyleIdx="0" presStyleCnt="2"/>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s-EC"/>
        </a:p>
      </dgm:t>
    </dgm:pt>
    <dgm:pt modelId="{77656F89-48D4-4620-8DF0-5B3D78638C4D}" type="pres">
      <dgm:prSet presAssocID="{07501D77-EE6A-4AA1-B91C-390673E8B975}" presName="sibTrans" presStyleLbl="sibTrans2D1" presStyleIdx="0" presStyleCnt="0"/>
      <dgm:spPr/>
      <dgm:t>
        <a:bodyPr/>
        <a:lstStyle/>
        <a:p>
          <a:endParaRPr lang="es-EC"/>
        </a:p>
      </dgm:t>
    </dgm:pt>
    <dgm:pt modelId="{C5D38EEB-32A0-485D-923D-C380ACFA940E}" type="pres">
      <dgm:prSet presAssocID="{1A5B6384-2E7B-4194-B040-C547CB65EC83}" presName="compNode" presStyleCnt="0"/>
      <dgm:spPr/>
    </dgm:pt>
    <dgm:pt modelId="{43357B59-7473-4BA0-BEB7-7BBCAFC0DB43}" type="pres">
      <dgm:prSet presAssocID="{1A5B6384-2E7B-4194-B040-C547CB65EC83}" presName="bkgdShape" presStyleLbl="node1" presStyleIdx="1" presStyleCnt="2"/>
      <dgm:spPr/>
      <dgm:t>
        <a:bodyPr/>
        <a:lstStyle/>
        <a:p>
          <a:endParaRPr lang="es-EC"/>
        </a:p>
      </dgm:t>
    </dgm:pt>
    <dgm:pt modelId="{207DA67F-6986-4CB7-8EEB-C5F0BF91A818}" type="pres">
      <dgm:prSet presAssocID="{1A5B6384-2E7B-4194-B040-C547CB65EC83}" presName="nodeTx" presStyleLbl="node1" presStyleIdx="1" presStyleCnt="2">
        <dgm:presLayoutVars>
          <dgm:bulletEnabled val="1"/>
        </dgm:presLayoutVars>
      </dgm:prSet>
      <dgm:spPr/>
      <dgm:t>
        <a:bodyPr/>
        <a:lstStyle/>
        <a:p>
          <a:endParaRPr lang="es-EC"/>
        </a:p>
      </dgm:t>
    </dgm:pt>
    <dgm:pt modelId="{81669384-8597-4A70-BD74-8114F861D9DD}" type="pres">
      <dgm:prSet presAssocID="{1A5B6384-2E7B-4194-B040-C547CB65EC83}" presName="invisiNode" presStyleLbl="node1" presStyleIdx="1" presStyleCnt="2"/>
      <dgm:spPr/>
    </dgm:pt>
    <dgm:pt modelId="{B1EBE0F1-77FB-47BD-94E9-5B9E558367EF}" type="pres">
      <dgm:prSet presAssocID="{1A5B6384-2E7B-4194-B040-C547CB65EC83}" presName="imagNode" presStyleLbl="fgImgPlace1" presStyleIdx="1" presStyleCnt="2"/>
      <dgm:spPr>
        <a:blipFill rotWithShape="1">
          <a:blip xmlns:r="http://schemas.openxmlformats.org/officeDocument/2006/relationships" r:embed="rId2"/>
          <a:stretch>
            <a:fillRect/>
          </a:stretch>
        </a:blipFill>
      </dgm:spPr>
      <dgm:t>
        <a:bodyPr/>
        <a:lstStyle/>
        <a:p>
          <a:endParaRPr lang="es-EC"/>
        </a:p>
      </dgm:t>
    </dgm:pt>
  </dgm:ptLst>
  <dgm:cxnLst>
    <dgm:cxn modelId="{464BDB8C-A3C2-419B-BE5D-3986D7E9905A}" type="presOf" srcId="{1A5B6384-2E7B-4194-B040-C547CB65EC83}" destId="{207DA67F-6986-4CB7-8EEB-C5F0BF91A818}" srcOrd="1" destOrd="0" presId="urn:microsoft.com/office/officeart/2005/8/layout/hList7"/>
    <dgm:cxn modelId="{FB396EAF-7486-439E-9C21-B9A27372931B}" srcId="{66B324CF-5767-47F4-AB64-8093ACCA9C1F}" destId="{E95576C7-A93D-47DA-BAA7-CB35642AE2F8}" srcOrd="0" destOrd="0" parTransId="{C666A624-6952-4460-8CC4-E3AD7823D170}" sibTransId="{07501D77-EE6A-4AA1-B91C-390673E8B975}"/>
    <dgm:cxn modelId="{91C0870C-E334-44B6-881D-1EB4BF460A47}" type="presOf" srcId="{E95576C7-A93D-47DA-BAA7-CB35642AE2F8}" destId="{3E0EC997-CB6C-4840-A44D-7A7830CBFB40}" srcOrd="1" destOrd="0" presId="urn:microsoft.com/office/officeart/2005/8/layout/hList7"/>
    <dgm:cxn modelId="{5D79AE3E-A687-4DB8-A526-3E00141C8C8D}" type="presOf" srcId="{1A5B6384-2E7B-4194-B040-C547CB65EC83}" destId="{43357B59-7473-4BA0-BEB7-7BBCAFC0DB43}" srcOrd="0" destOrd="0" presId="urn:microsoft.com/office/officeart/2005/8/layout/hList7"/>
    <dgm:cxn modelId="{8B7B66F5-77DA-451E-A060-BBDDF204AA75}" type="presOf" srcId="{E95576C7-A93D-47DA-BAA7-CB35642AE2F8}" destId="{77875E7F-A9EA-479F-B85C-30F5CA77AFFF}" srcOrd="0" destOrd="0" presId="urn:microsoft.com/office/officeart/2005/8/layout/hList7"/>
    <dgm:cxn modelId="{7933A177-B80B-40E2-AF98-0EB00B88D58B}" srcId="{66B324CF-5767-47F4-AB64-8093ACCA9C1F}" destId="{1A5B6384-2E7B-4194-B040-C547CB65EC83}" srcOrd="1" destOrd="0" parTransId="{D454878B-5C40-4578-93A6-20AB9A930341}" sibTransId="{9BB5E18A-BD03-49B1-B778-506DD06F572B}"/>
    <dgm:cxn modelId="{0C41AA1C-122B-4A25-A13E-E1C0EBBBCE82}" type="presOf" srcId="{07501D77-EE6A-4AA1-B91C-390673E8B975}" destId="{77656F89-48D4-4620-8DF0-5B3D78638C4D}" srcOrd="0" destOrd="0" presId="urn:microsoft.com/office/officeart/2005/8/layout/hList7"/>
    <dgm:cxn modelId="{E061BD64-5782-4F66-ACC4-1A47E2A68018}" type="presOf" srcId="{66B324CF-5767-47F4-AB64-8093ACCA9C1F}" destId="{D39C66A7-D40F-49FE-A9CE-9F7851A957AF}" srcOrd="0" destOrd="0" presId="urn:microsoft.com/office/officeart/2005/8/layout/hList7"/>
    <dgm:cxn modelId="{CDACFB7B-1B55-4BDE-A811-12EF628F7E24}" type="presParOf" srcId="{D39C66A7-D40F-49FE-A9CE-9F7851A957AF}" destId="{3D7AB27C-3CFA-4A0A-93B0-0D09D46860AA}" srcOrd="0" destOrd="0" presId="urn:microsoft.com/office/officeart/2005/8/layout/hList7"/>
    <dgm:cxn modelId="{10747F10-335C-40DE-8FC4-659718543348}" type="presParOf" srcId="{D39C66A7-D40F-49FE-A9CE-9F7851A957AF}" destId="{B4E09DD5-C5FA-4497-AB77-E8902F2E1E16}" srcOrd="1" destOrd="0" presId="urn:microsoft.com/office/officeart/2005/8/layout/hList7"/>
    <dgm:cxn modelId="{DEC12C20-C957-4031-A6D0-4B99AED6F018}" type="presParOf" srcId="{B4E09DD5-C5FA-4497-AB77-E8902F2E1E16}" destId="{BF548509-7001-424C-8F8D-6297F713462D}" srcOrd="0" destOrd="0" presId="urn:microsoft.com/office/officeart/2005/8/layout/hList7"/>
    <dgm:cxn modelId="{587C434C-50C6-4183-8836-3FD3820DB6B2}" type="presParOf" srcId="{BF548509-7001-424C-8F8D-6297F713462D}" destId="{77875E7F-A9EA-479F-B85C-30F5CA77AFFF}" srcOrd="0" destOrd="0" presId="urn:microsoft.com/office/officeart/2005/8/layout/hList7"/>
    <dgm:cxn modelId="{5CE38054-F257-4B4B-B89C-7A70F9B8ED9B}" type="presParOf" srcId="{BF548509-7001-424C-8F8D-6297F713462D}" destId="{3E0EC997-CB6C-4840-A44D-7A7830CBFB40}" srcOrd="1" destOrd="0" presId="urn:microsoft.com/office/officeart/2005/8/layout/hList7"/>
    <dgm:cxn modelId="{FA12934E-9ED4-4677-BB13-6E37D5178BE6}" type="presParOf" srcId="{BF548509-7001-424C-8F8D-6297F713462D}" destId="{D8A5E082-696F-4495-B195-058B7479D68D}" srcOrd="2" destOrd="0" presId="urn:microsoft.com/office/officeart/2005/8/layout/hList7"/>
    <dgm:cxn modelId="{37340900-6418-40C6-91C2-C7097ECC6318}" type="presParOf" srcId="{BF548509-7001-424C-8F8D-6297F713462D}" destId="{DC1E4F23-86D5-4EC9-A122-7F3A6C6CA27F}" srcOrd="3" destOrd="0" presId="urn:microsoft.com/office/officeart/2005/8/layout/hList7"/>
    <dgm:cxn modelId="{1FAA8709-FC9C-4848-91B1-55E4A21BD00A}" type="presParOf" srcId="{B4E09DD5-C5FA-4497-AB77-E8902F2E1E16}" destId="{77656F89-48D4-4620-8DF0-5B3D78638C4D}" srcOrd="1" destOrd="0" presId="urn:microsoft.com/office/officeart/2005/8/layout/hList7"/>
    <dgm:cxn modelId="{A3637CDD-32A7-4E83-8A7C-B6B3163F589F}" type="presParOf" srcId="{B4E09DD5-C5FA-4497-AB77-E8902F2E1E16}" destId="{C5D38EEB-32A0-485D-923D-C380ACFA940E}" srcOrd="2" destOrd="0" presId="urn:microsoft.com/office/officeart/2005/8/layout/hList7"/>
    <dgm:cxn modelId="{B0826B7F-498A-4A21-94AB-CC8E407AEB98}" type="presParOf" srcId="{C5D38EEB-32A0-485D-923D-C380ACFA940E}" destId="{43357B59-7473-4BA0-BEB7-7BBCAFC0DB43}" srcOrd="0" destOrd="0" presId="urn:microsoft.com/office/officeart/2005/8/layout/hList7"/>
    <dgm:cxn modelId="{B122777E-CD16-4EC8-A48C-D13B517FE81C}" type="presParOf" srcId="{C5D38EEB-32A0-485D-923D-C380ACFA940E}" destId="{207DA67F-6986-4CB7-8EEB-C5F0BF91A818}" srcOrd="1" destOrd="0" presId="urn:microsoft.com/office/officeart/2005/8/layout/hList7"/>
    <dgm:cxn modelId="{F50A8203-8640-47BF-93F4-606A35017E40}" type="presParOf" srcId="{C5D38EEB-32A0-485D-923D-C380ACFA940E}" destId="{81669384-8597-4A70-BD74-8114F861D9DD}" srcOrd="2" destOrd="0" presId="urn:microsoft.com/office/officeart/2005/8/layout/hList7"/>
    <dgm:cxn modelId="{BB8DCE0C-E943-4FFA-A96E-2CA4679BD23B}" type="presParOf" srcId="{C5D38EEB-32A0-485D-923D-C380ACFA940E}" destId="{B1EBE0F1-77FB-47BD-94E9-5B9E558367EF}"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171513-94B0-4B4D-B024-12C1CDB81321}"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s-EC"/>
        </a:p>
      </dgm:t>
    </dgm:pt>
    <dgm:pt modelId="{631293E8-8715-407D-96F6-0B98C944D899}">
      <dgm:prSet phldrT="[Texto]"/>
      <dgm:spPr>
        <a:solidFill>
          <a:schemeClr val="accent1"/>
        </a:solidFill>
      </dgm:spPr>
      <dgm:t>
        <a:bodyPr/>
        <a:lstStyle/>
        <a:p>
          <a:endParaRPr lang="es-EC" dirty="0"/>
        </a:p>
      </dgm:t>
    </dgm:pt>
    <dgm:pt modelId="{6F8F3818-54B9-4122-A1B2-692F42E2B0A4}" type="sibTrans" cxnId="{C63D4851-7B4A-4392-945F-CC99C68645FB}">
      <dgm:prSet/>
      <dgm:spPr>
        <a:blipFill rotWithShape="1">
          <a:blip xmlns:r="http://schemas.openxmlformats.org/officeDocument/2006/relationships" r:embed="rId1"/>
          <a:stretch>
            <a:fillRect/>
          </a:stretch>
        </a:blipFill>
      </dgm:spPr>
      <dgm:t>
        <a:bodyPr/>
        <a:lstStyle/>
        <a:p>
          <a:endParaRPr lang="es-EC"/>
        </a:p>
      </dgm:t>
    </dgm:pt>
    <dgm:pt modelId="{C7A67EE7-A69A-455F-AB61-FB70ACEA937D}" type="parTrans" cxnId="{C63D4851-7B4A-4392-945F-CC99C68645FB}">
      <dgm:prSet/>
      <dgm:spPr/>
      <dgm:t>
        <a:bodyPr/>
        <a:lstStyle/>
        <a:p>
          <a:endParaRPr lang="es-EC"/>
        </a:p>
      </dgm:t>
    </dgm:pt>
    <dgm:pt modelId="{CC5123DA-30A5-4B5F-B7E6-0DC4A4C9D845}">
      <dgm:prSet/>
      <dgm:spPr/>
      <dgm:t>
        <a:bodyPr/>
        <a:lstStyle/>
        <a:p>
          <a:endParaRPr lang="es-EC" dirty="0"/>
        </a:p>
      </dgm:t>
    </dgm:pt>
    <dgm:pt modelId="{C17358D1-69F9-4394-9820-1EF2DB91050F}" type="parTrans" cxnId="{5E74FB75-738A-483E-87EE-DDE2ADDF918E}">
      <dgm:prSet/>
      <dgm:spPr/>
      <dgm:t>
        <a:bodyPr/>
        <a:lstStyle/>
        <a:p>
          <a:endParaRPr lang="es-EC"/>
        </a:p>
      </dgm:t>
    </dgm:pt>
    <dgm:pt modelId="{F6A9259D-E087-47F5-A1EF-6F46B73736EF}" type="sibTrans" cxnId="{5E74FB75-738A-483E-87EE-DDE2ADDF918E}">
      <dgm:prSet/>
      <dgm:spPr/>
      <dgm:t>
        <a:bodyPr/>
        <a:lstStyle/>
        <a:p>
          <a:endParaRPr lang="es-EC"/>
        </a:p>
      </dgm:t>
    </dgm:pt>
    <dgm:pt modelId="{ED3DA94E-696E-4E1E-BD0B-DE32F60F7B97}" type="pres">
      <dgm:prSet presAssocID="{F3171513-94B0-4B4D-B024-12C1CDB81321}" presName="Name0" presStyleCnt="0">
        <dgm:presLayoutVars>
          <dgm:chMax val="7"/>
          <dgm:chPref val="7"/>
          <dgm:dir/>
        </dgm:presLayoutVars>
      </dgm:prSet>
      <dgm:spPr/>
      <dgm:t>
        <a:bodyPr/>
        <a:lstStyle/>
        <a:p>
          <a:endParaRPr lang="es-EC"/>
        </a:p>
      </dgm:t>
    </dgm:pt>
    <dgm:pt modelId="{209FDAF4-5067-49BF-8B70-A72877026EAB}" type="pres">
      <dgm:prSet presAssocID="{F3171513-94B0-4B4D-B024-12C1CDB81321}" presName="Name1" presStyleCnt="0"/>
      <dgm:spPr/>
    </dgm:pt>
    <dgm:pt modelId="{18E9BFC4-383A-487A-BC7B-4A92BB26F91D}" type="pres">
      <dgm:prSet presAssocID="{6F8F3818-54B9-4122-A1B2-692F42E2B0A4}" presName="picture_1" presStyleCnt="0"/>
      <dgm:spPr/>
    </dgm:pt>
    <dgm:pt modelId="{3EEDA603-67FF-4CB4-B0CF-BBCDE5B5EFF7}" type="pres">
      <dgm:prSet presAssocID="{6F8F3818-54B9-4122-A1B2-692F42E2B0A4}" presName="pictureRepeatNode" presStyleLbl="alignImgPlace1" presStyleIdx="0" presStyleCnt="1" custScaleX="200000" custScaleY="242732" custLinFactNeighborX="1240" custLinFactNeighborY="22127"/>
      <dgm:spPr/>
      <dgm:t>
        <a:bodyPr/>
        <a:lstStyle/>
        <a:p>
          <a:endParaRPr lang="es-EC"/>
        </a:p>
      </dgm:t>
    </dgm:pt>
    <dgm:pt modelId="{FC4B323E-0EE2-463A-A1EF-70A8CE3B45C7}" type="pres">
      <dgm:prSet presAssocID="{631293E8-8715-407D-96F6-0B98C944D899}" presName="text_1" presStyleLbl="node1" presStyleIdx="0" presStyleCnt="0" custFlipVert="1" custScaleX="6874" custScaleY="14423" custLinFactY="20101" custLinFactNeighborX="-65149" custLinFactNeighborY="100000">
        <dgm:presLayoutVars>
          <dgm:bulletEnabled val="1"/>
        </dgm:presLayoutVars>
      </dgm:prSet>
      <dgm:spPr/>
      <dgm:t>
        <a:bodyPr/>
        <a:lstStyle/>
        <a:p>
          <a:endParaRPr lang="es-EC"/>
        </a:p>
      </dgm:t>
    </dgm:pt>
  </dgm:ptLst>
  <dgm:cxnLst>
    <dgm:cxn modelId="{58F1D43E-74AB-417D-9486-E2B465BCADE1}" type="presOf" srcId="{6F8F3818-54B9-4122-A1B2-692F42E2B0A4}" destId="{3EEDA603-67FF-4CB4-B0CF-BBCDE5B5EFF7}" srcOrd="0" destOrd="0" presId="urn:microsoft.com/office/officeart/2008/layout/CircularPictureCallout"/>
    <dgm:cxn modelId="{A528D398-6AD6-4BA6-BA8F-D8E7AF86D6B3}" type="presOf" srcId="{F3171513-94B0-4B4D-B024-12C1CDB81321}" destId="{ED3DA94E-696E-4E1E-BD0B-DE32F60F7B97}" srcOrd="0" destOrd="0" presId="urn:microsoft.com/office/officeart/2008/layout/CircularPictureCallout"/>
    <dgm:cxn modelId="{A7330CF0-C180-4D8E-A079-E823EA68DEB0}" type="presOf" srcId="{CC5123DA-30A5-4B5F-B7E6-0DC4A4C9D845}" destId="{FC4B323E-0EE2-463A-A1EF-70A8CE3B45C7}" srcOrd="0" destOrd="1" presId="urn:microsoft.com/office/officeart/2008/layout/CircularPictureCallout"/>
    <dgm:cxn modelId="{C63D4851-7B4A-4392-945F-CC99C68645FB}" srcId="{F3171513-94B0-4B4D-B024-12C1CDB81321}" destId="{631293E8-8715-407D-96F6-0B98C944D899}" srcOrd="0" destOrd="0" parTransId="{C7A67EE7-A69A-455F-AB61-FB70ACEA937D}" sibTransId="{6F8F3818-54B9-4122-A1B2-692F42E2B0A4}"/>
    <dgm:cxn modelId="{5E74FB75-738A-483E-87EE-DDE2ADDF918E}" srcId="{631293E8-8715-407D-96F6-0B98C944D899}" destId="{CC5123DA-30A5-4B5F-B7E6-0DC4A4C9D845}" srcOrd="0" destOrd="0" parTransId="{C17358D1-69F9-4394-9820-1EF2DB91050F}" sibTransId="{F6A9259D-E087-47F5-A1EF-6F46B73736EF}"/>
    <dgm:cxn modelId="{54B0CD0D-9DB9-4934-BCAE-8C83C8977BC7}" type="presOf" srcId="{631293E8-8715-407D-96F6-0B98C944D899}" destId="{FC4B323E-0EE2-463A-A1EF-70A8CE3B45C7}" srcOrd="0" destOrd="0" presId="urn:microsoft.com/office/officeart/2008/layout/CircularPictureCallout"/>
    <dgm:cxn modelId="{809907C9-6D28-4453-9544-05DD22ED639A}" type="presParOf" srcId="{ED3DA94E-696E-4E1E-BD0B-DE32F60F7B97}" destId="{209FDAF4-5067-49BF-8B70-A72877026EAB}" srcOrd="0" destOrd="0" presId="urn:microsoft.com/office/officeart/2008/layout/CircularPictureCallout"/>
    <dgm:cxn modelId="{85B12A3F-ED86-495B-86AD-2685EE803B0A}" type="presParOf" srcId="{209FDAF4-5067-49BF-8B70-A72877026EAB}" destId="{18E9BFC4-383A-487A-BC7B-4A92BB26F91D}" srcOrd="0" destOrd="0" presId="urn:microsoft.com/office/officeart/2008/layout/CircularPictureCallout"/>
    <dgm:cxn modelId="{BBA1A1C8-0110-47CF-9575-FBAEBF19B120}" type="presParOf" srcId="{18E9BFC4-383A-487A-BC7B-4A92BB26F91D}" destId="{3EEDA603-67FF-4CB4-B0CF-BBCDE5B5EFF7}" srcOrd="0" destOrd="0" presId="urn:microsoft.com/office/officeart/2008/layout/CircularPictureCallout"/>
    <dgm:cxn modelId="{F9D68665-BA0E-421D-BFCD-75E3239DE3CA}" type="presParOf" srcId="{209FDAF4-5067-49BF-8B70-A72877026EAB}" destId="{FC4B323E-0EE2-463A-A1EF-70A8CE3B45C7}"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2ED2A6-375D-4FD4-B67B-D989BA7F48E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C"/>
        </a:p>
      </dgm:t>
    </dgm:pt>
    <dgm:pt modelId="{448D4D06-D547-4FD6-9ACE-2CE91971008D}">
      <dgm:prSet phldrT="[Texto]"/>
      <dgm:spPr/>
      <dgm:t>
        <a:bodyPr/>
        <a:lstStyle/>
        <a:p>
          <a:r>
            <a:rPr lang="es-EC" dirty="0" smtClean="0"/>
            <a:t> Aulas de estimulación multisensorial</a:t>
          </a:r>
          <a:endParaRPr lang="es-EC" dirty="0"/>
        </a:p>
      </dgm:t>
    </dgm:pt>
    <dgm:pt modelId="{19DB93DB-7791-4513-AA3C-03F3CA8DCC54}" type="parTrans" cxnId="{0727DF9F-47D0-44A1-850E-BC59DC0E855E}">
      <dgm:prSet/>
      <dgm:spPr/>
      <dgm:t>
        <a:bodyPr/>
        <a:lstStyle/>
        <a:p>
          <a:endParaRPr lang="es-EC"/>
        </a:p>
      </dgm:t>
    </dgm:pt>
    <dgm:pt modelId="{15969D4E-2E0E-45F3-A111-87064B763AB9}" type="sibTrans" cxnId="{0727DF9F-47D0-44A1-850E-BC59DC0E855E}">
      <dgm:prSet/>
      <dgm:spPr/>
      <dgm:t>
        <a:bodyPr/>
        <a:lstStyle/>
        <a:p>
          <a:endParaRPr lang="es-EC"/>
        </a:p>
      </dgm:t>
    </dgm:pt>
    <dgm:pt modelId="{F8B0EF77-BD45-4121-B646-5CF4A36E4BAC}">
      <dgm:prSet phldrT="[Texto]" custT="1"/>
      <dgm:spPr/>
      <dgm:t>
        <a:bodyPr/>
        <a:lstStyle/>
        <a:p>
          <a:r>
            <a:rPr lang="es-EC" sz="1400" dirty="0" smtClean="0"/>
            <a:t>Iluminación tenue</a:t>
          </a:r>
          <a:endParaRPr lang="es-EC" sz="1400" dirty="0"/>
        </a:p>
      </dgm:t>
    </dgm:pt>
    <dgm:pt modelId="{EE007F17-BEE5-4C9F-B108-D8CB5C9F1AC9}" type="parTrans" cxnId="{0B517AA6-6194-40A2-985B-37D48688220D}">
      <dgm:prSet/>
      <dgm:spPr/>
      <dgm:t>
        <a:bodyPr/>
        <a:lstStyle/>
        <a:p>
          <a:endParaRPr lang="es-EC"/>
        </a:p>
      </dgm:t>
    </dgm:pt>
    <dgm:pt modelId="{BDB85BFE-04B3-42DD-AED2-28F7EE446273}" type="sibTrans" cxnId="{0B517AA6-6194-40A2-985B-37D48688220D}">
      <dgm:prSet/>
      <dgm:spPr/>
      <dgm:t>
        <a:bodyPr/>
        <a:lstStyle/>
        <a:p>
          <a:endParaRPr lang="es-EC"/>
        </a:p>
      </dgm:t>
    </dgm:pt>
    <dgm:pt modelId="{AF998440-E18B-4475-9913-84AB371579DB}">
      <dgm:prSet phldrT="[Texto]"/>
      <dgm:spPr/>
      <dgm:t>
        <a:bodyPr/>
        <a:lstStyle/>
        <a:p>
          <a:r>
            <a:rPr lang="es-EC" dirty="0" smtClean="0"/>
            <a:t>Zona libre de ruidos </a:t>
          </a:r>
          <a:endParaRPr lang="es-EC" dirty="0"/>
        </a:p>
      </dgm:t>
    </dgm:pt>
    <dgm:pt modelId="{D0D34F9C-05BF-46A4-B0A9-4E6E6D1EF5F0}" type="parTrans" cxnId="{F1CCB06A-54B3-4DA8-8EF6-26BABD319402}">
      <dgm:prSet/>
      <dgm:spPr/>
      <dgm:t>
        <a:bodyPr/>
        <a:lstStyle/>
        <a:p>
          <a:endParaRPr lang="es-EC"/>
        </a:p>
      </dgm:t>
    </dgm:pt>
    <dgm:pt modelId="{47F41F3D-C04B-4F92-AD8D-2A754C666E06}" type="sibTrans" cxnId="{F1CCB06A-54B3-4DA8-8EF6-26BABD319402}">
      <dgm:prSet/>
      <dgm:spPr/>
      <dgm:t>
        <a:bodyPr/>
        <a:lstStyle/>
        <a:p>
          <a:endParaRPr lang="es-EC"/>
        </a:p>
      </dgm:t>
    </dgm:pt>
    <dgm:pt modelId="{40E55C95-2028-45A3-972A-B20B3C80AEA9}">
      <dgm:prSet phldrT="[Texto]"/>
      <dgm:spPr/>
      <dgm:t>
        <a:bodyPr/>
        <a:lstStyle/>
        <a:p>
          <a:r>
            <a:rPr lang="es-EC" dirty="0" smtClean="0"/>
            <a:t>Modelos a escala</a:t>
          </a:r>
          <a:endParaRPr lang="es-EC" dirty="0"/>
        </a:p>
      </dgm:t>
    </dgm:pt>
    <dgm:pt modelId="{B5FF7927-761F-46DB-9673-8C821D484ECE}" type="parTrans" cxnId="{3902D601-F56F-4F6B-8C96-30742214B4BE}">
      <dgm:prSet/>
      <dgm:spPr/>
      <dgm:t>
        <a:bodyPr/>
        <a:lstStyle/>
        <a:p>
          <a:endParaRPr lang="es-EC"/>
        </a:p>
      </dgm:t>
    </dgm:pt>
    <dgm:pt modelId="{4A153CA2-6E91-4D75-9A8D-6DF9CD322CDC}" type="sibTrans" cxnId="{3902D601-F56F-4F6B-8C96-30742214B4BE}">
      <dgm:prSet/>
      <dgm:spPr/>
      <dgm:t>
        <a:bodyPr/>
        <a:lstStyle/>
        <a:p>
          <a:endParaRPr lang="es-EC"/>
        </a:p>
      </dgm:t>
    </dgm:pt>
    <dgm:pt modelId="{7528A138-39A7-4A7E-883E-B048935FFEBB}">
      <dgm:prSet phldrT="[Texto]"/>
      <dgm:spPr/>
      <dgm:t>
        <a:bodyPr/>
        <a:lstStyle/>
        <a:p>
          <a:r>
            <a:rPr lang="es-EC" dirty="0" smtClean="0"/>
            <a:t>Texturas </a:t>
          </a:r>
          <a:endParaRPr lang="es-EC" dirty="0"/>
        </a:p>
      </dgm:t>
    </dgm:pt>
    <dgm:pt modelId="{5BF8F154-A08F-41DB-8235-5F9DFC86B2DE}" type="parTrans" cxnId="{E003AC20-9D64-422A-B914-CB73DCDC95E4}">
      <dgm:prSet/>
      <dgm:spPr/>
      <dgm:t>
        <a:bodyPr/>
        <a:lstStyle/>
        <a:p>
          <a:endParaRPr lang="es-EC"/>
        </a:p>
      </dgm:t>
    </dgm:pt>
    <dgm:pt modelId="{A6E354F3-86C6-4F19-99A5-55AB93425F7F}" type="sibTrans" cxnId="{E003AC20-9D64-422A-B914-CB73DCDC95E4}">
      <dgm:prSet/>
      <dgm:spPr/>
      <dgm:t>
        <a:bodyPr/>
        <a:lstStyle/>
        <a:p>
          <a:endParaRPr lang="es-EC"/>
        </a:p>
      </dgm:t>
    </dgm:pt>
    <dgm:pt modelId="{282387A3-CEF9-4889-94B1-7A53E3B9EF05}">
      <dgm:prSet phldrT="[Texto]"/>
      <dgm:spPr/>
      <dgm:t>
        <a:bodyPr/>
        <a:lstStyle/>
        <a:p>
          <a:r>
            <a:rPr lang="es-EC" dirty="0" smtClean="0"/>
            <a:t>Formas </a:t>
          </a:r>
          <a:endParaRPr lang="es-EC" dirty="0"/>
        </a:p>
      </dgm:t>
    </dgm:pt>
    <dgm:pt modelId="{BFF074C5-17EB-48D9-8942-901E5EB46C8E}" type="parTrans" cxnId="{5D123ACF-ADC6-407E-8441-DDEE7BFD0B26}">
      <dgm:prSet/>
      <dgm:spPr/>
      <dgm:t>
        <a:bodyPr/>
        <a:lstStyle/>
        <a:p>
          <a:endParaRPr lang="es-EC"/>
        </a:p>
      </dgm:t>
    </dgm:pt>
    <dgm:pt modelId="{CA321F82-4993-4086-86AC-CC94DB93FC10}" type="sibTrans" cxnId="{5D123ACF-ADC6-407E-8441-DDEE7BFD0B26}">
      <dgm:prSet/>
      <dgm:spPr/>
      <dgm:t>
        <a:bodyPr/>
        <a:lstStyle/>
        <a:p>
          <a:endParaRPr lang="es-EC"/>
        </a:p>
      </dgm:t>
    </dgm:pt>
    <dgm:pt modelId="{2ED00DE2-8C27-4689-B876-574D81F06D08}">
      <dgm:prSet/>
      <dgm:spPr>
        <a:solidFill>
          <a:schemeClr val="bg1"/>
        </a:solidFill>
      </dgm:spPr>
      <dgm:t>
        <a:bodyPr/>
        <a:lstStyle/>
        <a:p>
          <a:endParaRPr lang="es-EC" dirty="0"/>
        </a:p>
      </dgm:t>
    </dgm:pt>
    <dgm:pt modelId="{91404F00-C6A3-4A0D-A8AD-14EF24051006}" type="parTrans" cxnId="{019CDDDE-26A4-4915-9B7B-D4B5ACE7FCB6}">
      <dgm:prSet/>
      <dgm:spPr/>
      <dgm:t>
        <a:bodyPr/>
        <a:lstStyle/>
        <a:p>
          <a:endParaRPr lang="es-EC"/>
        </a:p>
      </dgm:t>
    </dgm:pt>
    <dgm:pt modelId="{1E68A94B-CCD3-40E4-AF6E-E4CA76B17663}" type="sibTrans" cxnId="{019CDDDE-26A4-4915-9B7B-D4B5ACE7FCB6}">
      <dgm:prSet/>
      <dgm:spPr/>
      <dgm:t>
        <a:bodyPr/>
        <a:lstStyle/>
        <a:p>
          <a:endParaRPr lang="es-EC"/>
        </a:p>
      </dgm:t>
    </dgm:pt>
    <dgm:pt modelId="{DB866F71-F679-412B-8450-9D6422EB409A}">
      <dgm:prSet phldrT="[Texto]"/>
      <dgm:spPr/>
      <dgm:t>
        <a:bodyPr/>
        <a:lstStyle/>
        <a:p>
          <a:r>
            <a:rPr lang="es-EC" dirty="0" smtClean="0"/>
            <a:t>Olores</a:t>
          </a:r>
          <a:endParaRPr lang="es-EC" dirty="0"/>
        </a:p>
      </dgm:t>
    </dgm:pt>
    <dgm:pt modelId="{EF7053D0-C2A7-4BAA-B550-07C44B23231F}" type="parTrans" cxnId="{87B970E1-1356-4F3C-B78E-B15F97122BD7}">
      <dgm:prSet/>
      <dgm:spPr/>
      <dgm:t>
        <a:bodyPr/>
        <a:lstStyle/>
        <a:p>
          <a:endParaRPr lang="es-ES"/>
        </a:p>
      </dgm:t>
    </dgm:pt>
    <dgm:pt modelId="{8F06580A-A55F-4AA1-B0CA-C01F7426DCF7}" type="sibTrans" cxnId="{87B970E1-1356-4F3C-B78E-B15F97122BD7}">
      <dgm:prSet/>
      <dgm:spPr/>
      <dgm:t>
        <a:bodyPr/>
        <a:lstStyle/>
        <a:p>
          <a:endParaRPr lang="es-ES"/>
        </a:p>
      </dgm:t>
    </dgm:pt>
    <dgm:pt modelId="{D00F7EEB-AFAF-425F-9AAB-BAF0608AAD76}">
      <dgm:prSet/>
      <dgm:spPr>
        <a:solidFill>
          <a:schemeClr val="bg1"/>
        </a:solidFill>
      </dgm:spPr>
      <dgm:t>
        <a:bodyPr/>
        <a:lstStyle/>
        <a:p>
          <a:endParaRPr lang="es-EC" dirty="0"/>
        </a:p>
      </dgm:t>
    </dgm:pt>
    <dgm:pt modelId="{95C1C424-A5EF-4772-A61F-DF0AE908F1FF}" type="parTrans" cxnId="{5A407932-FFBF-4FC4-8E1F-09EEF4C36185}">
      <dgm:prSet/>
      <dgm:spPr/>
      <dgm:t>
        <a:bodyPr/>
        <a:lstStyle/>
        <a:p>
          <a:endParaRPr lang="es-ES"/>
        </a:p>
      </dgm:t>
    </dgm:pt>
    <dgm:pt modelId="{FE992036-E9FA-4AF1-AEA1-B88E710C4060}" type="sibTrans" cxnId="{5A407932-FFBF-4FC4-8E1F-09EEF4C36185}">
      <dgm:prSet/>
      <dgm:spPr/>
      <dgm:t>
        <a:bodyPr/>
        <a:lstStyle/>
        <a:p>
          <a:endParaRPr lang="es-ES"/>
        </a:p>
      </dgm:t>
    </dgm:pt>
    <dgm:pt modelId="{CF4B641E-9015-4575-BB83-51D2102E4552}" type="pres">
      <dgm:prSet presAssocID="{922ED2A6-375D-4FD4-B67B-D989BA7F48E3}" presName="Name0" presStyleCnt="0">
        <dgm:presLayoutVars>
          <dgm:chPref val="3"/>
          <dgm:dir/>
          <dgm:animLvl val="lvl"/>
          <dgm:resizeHandles/>
        </dgm:presLayoutVars>
      </dgm:prSet>
      <dgm:spPr/>
      <dgm:t>
        <a:bodyPr/>
        <a:lstStyle/>
        <a:p>
          <a:endParaRPr lang="es-EC"/>
        </a:p>
      </dgm:t>
    </dgm:pt>
    <dgm:pt modelId="{0AE3ADD7-FB37-499F-9F89-656B1898FCCF}" type="pres">
      <dgm:prSet presAssocID="{448D4D06-D547-4FD6-9ACE-2CE91971008D}" presName="horFlow" presStyleCnt="0"/>
      <dgm:spPr/>
    </dgm:pt>
    <dgm:pt modelId="{4D88B9BE-C707-49B7-B7F2-3576439856E3}" type="pres">
      <dgm:prSet presAssocID="{448D4D06-D547-4FD6-9ACE-2CE91971008D}" presName="bigChev" presStyleLbl="node1" presStyleIdx="0" presStyleCnt="4"/>
      <dgm:spPr/>
      <dgm:t>
        <a:bodyPr/>
        <a:lstStyle/>
        <a:p>
          <a:endParaRPr lang="es-EC"/>
        </a:p>
      </dgm:t>
    </dgm:pt>
    <dgm:pt modelId="{8DAE5393-832A-4E7E-8E10-2009EEFB82C5}" type="pres">
      <dgm:prSet presAssocID="{EE007F17-BEE5-4C9F-B108-D8CB5C9F1AC9}" presName="parTrans" presStyleCnt="0"/>
      <dgm:spPr/>
    </dgm:pt>
    <dgm:pt modelId="{16FD4D1A-BAD4-428A-989A-BE955332F11F}" type="pres">
      <dgm:prSet presAssocID="{F8B0EF77-BD45-4121-B646-5CF4A36E4BAC}" presName="node" presStyleLbl="alignAccFollowNode1" presStyleIdx="0" presStyleCnt="5" custScaleX="116059">
        <dgm:presLayoutVars>
          <dgm:bulletEnabled val="1"/>
        </dgm:presLayoutVars>
      </dgm:prSet>
      <dgm:spPr/>
      <dgm:t>
        <a:bodyPr/>
        <a:lstStyle/>
        <a:p>
          <a:endParaRPr lang="es-EC"/>
        </a:p>
      </dgm:t>
    </dgm:pt>
    <dgm:pt modelId="{ACA701D6-DEB2-46B2-BC95-66EFD45D2D55}" type="pres">
      <dgm:prSet presAssocID="{BDB85BFE-04B3-42DD-AED2-28F7EE446273}" presName="sibTrans" presStyleCnt="0"/>
      <dgm:spPr/>
    </dgm:pt>
    <dgm:pt modelId="{8D77E122-7CAC-48D8-B310-A490E15FC9AF}" type="pres">
      <dgm:prSet presAssocID="{AF998440-E18B-4475-9913-84AB371579DB}" presName="node" presStyleLbl="alignAccFollowNode1" presStyleIdx="1" presStyleCnt="5">
        <dgm:presLayoutVars>
          <dgm:bulletEnabled val="1"/>
        </dgm:presLayoutVars>
      </dgm:prSet>
      <dgm:spPr/>
      <dgm:t>
        <a:bodyPr/>
        <a:lstStyle/>
        <a:p>
          <a:endParaRPr lang="es-EC"/>
        </a:p>
      </dgm:t>
    </dgm:pt>
    <dgm:pt modelId="{DAFC0FA4-544B-45D7-844D-EC7907D60512}" type="pres">
      <dgm:prSet presAssocID="{448D4D06-D547-4FD6-9ACE-2CE91971008D}" presName="vSp" presStyleCnt="0"/>
      <dgm:spPr/>
    </dgm:pt>
    <dgm:pt modelId="{D096BD2E-FB6A-456D-8A5C-4B75011C8FC8}" type="pres">
      <dgm:prSet presAssocID="{D00F7EEB-AFAF-425F-9AAB-BAF0608AAD76}" presName="horFlow" presStyleCnt="0"/>
      <dgm:spPr/>
    </dgm:pt>
    <dgm:pt modelId="{3CFE7B7E-AEAD-4A94-A78E-2EA6C352481C}" type="pres">
      <dgm:prSet presAssocID="{D00F7EEB-AFAF-425F-9AAB-BAF0608AAD76}" presName="bigChev" presStyleLbl="node1" presStyleIdx="1" presStyleCnt="4"/>
      <dgm:spPr/>
      <dgm:t>
        <a:bodyPr/>
        <a:lstStyle/>
        <a:p>
          <a:endParaRPr lang="es-ES"/>
        </a:p>
      </dgm:t>
    </dgm:pt>
    <dgm:pt modelId="{0EEC8D69-8D69-4BA3-97BE-03587E123B1C}" type="pres">
      <dgm:prSet presAssocID="{D00F7EEB-AFAF-425F-9AAB-BAF0608AAD76}" presName="vSp" presStyleCnt="0"/>
      <dgm:spPr/>
    </dgm:pt>
    <dgm:pt modelId="{3720C311-C0F6-4E9B-8A1B-486481821859}" type="pres">
      <dgm:prSet presAssocID="{2ED00DE2-8C27-4689-B876-574D81F06D08}" presName="horFlow" presStyleCnt="0"/>
      <dgm:spPr/>
    </dgm:pt>
    <dgm:pt modelId="{2D13BDEF-182F-4D80-90B6-795F6EC2749B}" type="pres">
      <dgm:prSet presAssocID="{2ED00DE2-8C27-4689-B876-574D81F06D08}" presName="bigChev" presStyleLbl="node1" presStyleIdx="2" presStyleCnt="4" custFlipVert="1" custScaleY="38808"/>
      <dgm:spPr/>
      <dgm:t>
        <a:bodyPr/>
        <a:lstStyle/>
        <a:p>
          <a:endParaRPr lang="es-EC"/>
        </a:p>
      </dgm:t>
    </dgm:pt>
    <dgm:pt modelId="{A1666DE3-E21A-4FC9-AD7C-38FD9C171A21}" type="pres">
      <dgm:prSet presAssocID="{2ED00DE2-8C27-4689-B876-574D81F06D08}" presName="vSp" presStyleCnt="0"/>
      <dgm:spPr/>
    </dgm:pt>
    <dgm:pt modelId="{1734841B-477F-4584-A005-76EC4AC9D2FB}" type="pres">
      <dgm:prSet presAssocID="{40E55C95-2028-45A3-972A-B20B3C80AEA9}" presName="horFlow" presStyleCnt="0"/>
      <dgm:spPr/>
    </dgm:pt>
    <dgm:pt modelId="{7037EE9F-9485-4C4F-99EC-F6CA1BB7D09B}" type="pres">
      <dgm:prSet presAssocID="{40E55C95-2028-45A3-972A-B20B3C80AEA9}" presName="bigChev" presStyleLbl="node1" presStyleIdx="3" presStyleCnt="4"/>
      <dgm:spPr/>
      <dgm:t>
        <a:bodyPr/>
        <a:lstStyle/>
        <a:p>
          <a:endParaRPr lang="es-EC"/>
        </a:p>
      </dgm:t>
    </dgm:pt>
    <dgm:pt modelId="{82D2C8D0-D1C7-4EF4-974A-B745127344DB}" type="pres">
      <dgm:prSet presAssocID="{5BF8F154-A08F-41DB-8235-5F9DFC86B2DE}" presName="parTrans" presStyleCnt="0"/>
      <dgm:spPr/>
    </dgm:pt>
    <dgm:pt modelId="{073511AF-EEEC-4BA9-A465-300BBE70FBF1}" type="pres">
      <dgm:prSet presAssocID="{7528A138-39A7-4A7E-883E-B048935FFEBB}" presName="node" presStyleLbl="alignAccFollowNode1" presStyleIdx="2" presStyleCnt="5">
        <dgm:presLayoutVars>
          <dgm:bulletEnabled val="1"/>
        </dgm:presLayoutVars>
      </dgm:prSet>
      <dgm:spPr/>
      <dgm:t>
        <a:bodyPr/>
        <a:lstStyle/>
        <a:p>
          <a:endParaRPr lang="es-EC"/>
        </a:p>
      </dgm:t>
    </dgm:pt>
    <dgm:pt modelId="{598C9E2E-3F34-451E-8DBA-FF624D8A96D4}" type="pres">
      <dgm:prSet presAssocID="{A6E354F3-86C6-4F19-99A5-55AB93425F7F}" presName="sibTrans" presStyleCnt="0"/>
      <dgm:spPr/>
    </dgm:pt>
    <dgm:pt modelId="{3F50AB61-6244-4B76-9D15-3CE29CF0540F}" type="pres">
      <dgm:prSet presAssocID="{282387A3-CEF9-4889-94B1-7A53E3B9EF05}" presName="node" presStyleLbl="alignAccFollowNode1" presStyleIdx="3" presStyleCnt="5">
        <dgm:presLayoutVars>
          <dgm:bulletEnabled val="1"/>
        </dgm:presLayoutVars>
      </dgm:prSet>
      <dgm:spPr/>
      <dgm:t>
        <a:bodyPr/>
        <a:lstStyle/>
        <a:p>
          <a:endParaRPr lang="es-EC"/>
        </a:p>
      </dgm:t>
    </dgm:pt>
    <dgm:pt modelId="{21922E66-C425-49AA-BE58-7EC17ECCCA41}" type="pres">
      <dgm:prSet presAssocID="{CA321F82-4993-4086-86AC-CC94DB93FC10}" presName="sibTrans" presStyleCnt="0"/>
      <dgm:spPr/>
    </dgm:pt>
    <dgm:pt modelId="{F9419392-434D-455E-B4B0-17D0BEC397C5}" type="pres">
      <dgm:prSet presAssocID="{DB866F71-F679-412B-8450-9D6422EB409A}" presName="node" presStyleLbl="alignAccFollowNode1" presStyleIdx="4" presStyleCnt="5">
        <dgm:presLayoutVars>
          <dgm:bulletEnabled val="1"/>
        </dgm:presLayoutVars>
      </dgm:prSet>
      <dgm:spPr/>
      <dgm:t>
        <a:bodyPr/>
        <a:lstStyle/>
        <a:p>
          <a:endParaRPr lang="es-ES"/>
        </a:p>
      </dgm:t>
    </dgm:pt>
  </dgm:ptLst>
  <dgm:cxnLst>
    <dgm:cxn modelId="{CA04201E-B254-4143-B663-C19BC1B66420}" type="presOf" srcId="{7528A138-39A7-4A7E-883E-B048935FFEBB}" destId="{073511AF-EEEC-4BA9-A465-300BBE70FBF1}" srcOrd="0" destOrd="0" presId="urn:microsoft.com/office/officeart/2005/8/layout/lProcess3"/>
    <dgm:cxn modelId="{87B970E1-1356-4F3C-B78E-B15F97122BD7}" srcId="{40E55C95-2028-45A3-972A-B20B3C80AEA9}" destId="{DB866F71-F679-412B-8450-9D6422EB409A}" srcOrd="2" destOrd="0" parTransId="{EF7053D0-C2A7-4BAA-B550-07C44B23231F}" sibTransId="{8F06580A-A55F-4AA1-B0CA-C01F7426DCF7}"/>
    <dgm:cxn modelId="{019CDDDE-26A4-4915-9B7B-D4B5ACE7FCB6}" srcId="{922ED2A6-375D-4FD4-B67B-D989BA7F48E3}" destId="{2ED00DE2-8C27-4689-B876-574D81F06D08}" srcOrd="2" destOrd="0" parTransId="{91404F00-C6A3-4A0D-A8AD-14EF24051006}" sibTransId="{1E68A94B-CCD3-40E4-AF6E-E4CA76B17663}"/>
    <dgm:cxn modelId="{855D9765-C3B9-4244-86DB-771CB5B5C291}" type="presOf" srcId="{2ED00DE2-8C27-4689-B876-574D81F06D08}" destId="{2D13BDEF-182F-4D80-90B6-795F6EC2749B}" srcOrd="0" destOrd="0" presId="urn:microsoft.com/office/officeart/2005/8/layout/lProcess3"/>
    <dgm:cxn modelId="{C4BDBD27-8541-457F-B427-074F90F00EC3}" type="presOf" srcId="{282387A3-CEF9-4889-94B1-7A53E3B9EF05}" destId="{3F50AB61-6244-4B76-9D15-3CE29CF0540F}" srcOrd="0" destOrd="0" presId="urn:microsoft.com/office/officeart/2005/8/layout/lProcess3"/>
    <dgm:cxn modelId="{E003AC20-9D64-422A-B914-CB73DCDC95E4}" srcId="{40E55C95-2028-45A3-972A-B20B3C80AEA9}" destId="{7528A138-39A7-4A7E-883E-B048935FFEBB}" srcOrd="0" destOrd="0" parTransId="{5BF8F154-A08F-41DB-8235-5F9DFC86B2DE}" sibTransId="{A6E354F3-86C6-4F19-99A5-55AB93425F7F}"/>
    <dgm:cxn modelId="{DCF288DC-0CC7-4293-AA05-2D89D80928D4}" type="presOf" srcId="{40E55C95-2028-45A3-972A-B20B3C80AEA9}" destId="{7037EE9F-9485-4C4F-99EC-F6CA1BB7D09B}" srcOrd="0" destOrd="0" presId="urn:microsoft.com/office/officeart/2005/8/layout/lProcess3"/>
    <dgm:cxn modelId="{57D55DB0-979D-4CFB-B341-68A285E61087}" type="presOf" srcId="{F8B0EF77-BD45-4121-B646-5CF4A36E4BAC}" destId="{16FD4D1A-BAD4-428A-989A-BE955332F11F}" srcOrd="0" destOrd="0" presId="urn:microsoft.com/office/officeart/2005/8/layout/lProcess3"/>
    <dgm:cxn modelId="{F1CCB06A-54B3-4DA8-8EF6-26BABD319402}" srcId="{448D4D06-D547-4FD6-9ACE-2CE91971008D}" destId="{AF998440-E18B-4475-9913-84AB371579DB}" srcOrd="1" destOrd="0" parTransId="{D0D34F9C-05BF-46A4-B0A9-4E6E6D1EF5F0}" sibTransId="{47F41F3D-C04B-4F92-AD8D-2A754C666E06}"/>
    <dgm:cxn modelId="{3B531DD8-2924-4723-9D12-A5F971562575}" type="presOf" srcId="{AF998440-E18B-4475-9913-84AB371579DB}" destId="{8D77E122-7CAC-48D8-B310-A490E15FC9AF}" srcOrd="0" destOrd="0" presId="urn:microsoft.com/office/officeart/2005/8/layout/lProcess3"/>
    <dgm:cxn modelId="{FA7D9968-5BA7-438D-99B7-7C690EFC2314}" type="presOf" srcId="{DB866F71-F679-412B-8450-9D6422EB409A}" destId="{F9419392-434D-455E-B4B0-17D0BEC397C5}" srcOrd="0" destOrd="0" presId="urn:microsoft.com/office/officeart/2005/8/layout/lProcess3"/>
    <dgm:cxn modelId="{5D123ACF-ADC6-407E-8441-DDEE7BFD0B26}" srcId="{40E55C95-2028-45A3-972A-B20B3C80AEA9}" destId="{282387A3-CEF9-4889-94B1-7A53E3B9EF05}" srcOrd="1" destOrd="0" parTransId="{BFF074C5-17EB-48D9-8942-901E5EB46C8E}" sibTransId="{CA321F82-4993-4086-86AC-CC94DB93FC10}"/>
    <dgm:cxn modelId="{56182F6E-589E-4D89-9FC6-11B3F3D49873}" type="presOf" srcId="{922ED2A6-375D-4FD4-B67B-D989BA7F48E3}" destId="{CF4B641E-9015-4575-BB83-51D2102E4552}" srcOrd="0" destOrd="0" presId="urn:microsoft.com/office/officeart/2005/8/layout/lProcess3"/>
    <dgm:cxn modelId="{3902D601-F56F-4F6B-8C96-30742214B4BE}" srcId="{922ED2A6-375D-4FD4-B67B-D989BA7F48E3}" destId="{40E55C95-2028-45A3-972A-B20B3C80AEA9}" srcOrd="3" destOrd="0" parTransId="{B5FF7927-761F-46DB-9673-8C821D484ECE}" sibTransId="{4A153CA2-6E91-4D75-9A8D-6DF9CD322CDC}"/>
    <dgm:cxn modelId="{0727DF9F-47D0-44A1-850E-BC59DC0E855E}" srcId="{922ED2A6-375D-4FD4-B67B-D989BA7F48E3}" destId="{448D4D06-D547-4FD6-9ACE-2CE91971008D}" srcOrd="0" destOrd="0" parTransId="{19DB93DB-7791-4513-AA3C-03F3CA8DCC54}" sibTransId="{15969D4E-2E0E-45F3-A111-87064B763AB9}"/>
    <dgm:cxn modelId="{0B517AA6-6194-40A2-985B-37D48688220D}" srcId="{448D4D06-D547-4FD6-9ACE-2CE91971008D}" destId="{F8B0EF77-BD45-4121-B646-5CF4A36E4BAC}" srcOrd="0" destOrd="0" parTransId="{EE007F17-BEE5-4C9F-B108-D8CB5C9F1AC9}" sibTransId="{BDB85BFE-04B3-42DD-AED2-28F7EE446273}"/>
    <dgm:cxn modelId="{5A407932-FFBF-4FC4-8E1F-09EEF4C36185}" srcId="{922ED2A6-375D-4FD4-B67B-D989BA7F48E3}" destId="{D00F7EEB-AFAF-425F-9AAB-BAF0608AAD76}" srcOrd="1" destOrd="0" parTransId="{95C1C424-A5EF-4772-A61F-DF0AE908F1FF}" sibTransId="{FE992036-E9FA-4AF1-AEA1-B88E710C4060}"/>
    <dgm:cxn modelId="{03C1C542-B0A8-4645-81C0-6F7A38B9B1F3}" type="presOf" srcId="{D00F7EEB-AFAF-425F-9AAB-BAF0608AAD76}" destId="{3CFE7B7E-AEAD-4A94-A78E-2EA6C352481C}" srcOrd="0" destOrd="0" presId="urn:microsoft.com/office/officeart/2005/8/layout/lProcess3"/>
    <dgm:cxn modelId="{4DC47FD3-4055-423A-806C-39B604E9D553}" type="presOf" srcId="{448D4D06-D547-4FD6-9ACE-2CE91971008D}" destId="{4D88B9BE-C707-49B7-B7F2-3576439856E3}" srcOrd="0" destOrd="0" presId="urn:microsoft.com/office/officeart/2005/8/layout/lProcess3"/>
    <dgm:cxn modelId="{4299FB27-20C0-4EEB-9A75-BE722236177B}" type="presParOf" srcId="{CF4B641E-9015-4575-BB83-51D2102E4552}" destId="{0AE3ADD7-FB37-499F-9F89-656B1898FCCF}" srcOrd="0" destOrd="0" presId="urn:microsoft.com/office/officeart/2005/8/layout/lProcess3"/>
    <dgm:cxn modelId="{F218AF64-D4D3-49C1-B799-48A1F3EAB77D}" type="presParOf" srcId="{0AE3ADD7-FB37-499F-9F89-656B1898FCCF}" destId="{4D88B9BE-C707-49B7-B7F2-3576439856E3}" srcOrd="0" destOrd="0" presId="urn:microsoft.com/office/officeart/2005/8/layout/lProcess3"/>
    <dgm:cxn modelId="{CB7E8DCC-DD42-41F0-BD00-AEC3E5D8D1AA}" type="presParOf" srcId="{0AE3ADD7-FB37-499F-9F89-656B1898FCCF}" destId="{8DAE5393-832A-4E7E-8E10-2009EEFB82C5}" srcOrd="1" destOrd="0" presId="urn:microsoft.com/office/officeart/2005/8/layout/lProcess3"/>
    <dgm:cxn modelId="{0EFB5C05-9902-496B-A2AB-3EFBFDEA86BE}" type="presParOf" srcId="{0AE3ADD7-FB37-499F-9F89-656B1898FCCF}" destId="{16FD4D1A-BAD4-428A-989A-BE955332F11F}" srcOrd="2" destOrd="0" presId="urn:microsoft.com/office/officeart/2005/8/layout/lProcess3"/>
    <dgm:cxn modelId="{4A8E37E2-0784-4CB9-8CE6-79475A80240C}" type="presParOf" srcId="{0AE3ADD7-FB37-499F-9F89-656B1898FCCF}" destId="{ACA701D6-DEB2-46B2-BC95-66EFD45D2D55}" srcOrd="3" destOrd="0" presId="urn:microsoft.com/office/officeart/2005/8/layout/lProcess3"/>
    <dgm:cxn modelId="{6672E85D-6FE3-49B0-BF34-4074F7F35919}" type="presParOf" srcId="{0AE3ADD7-FB37-499F-9F89-656B1898FCCF}" destId="{8D77E122-7CAC-48D8-B310-A490E15FC9AF}" srcOrd="4" destOrd="0" presId="urn:microsoft.com/office/officeart/2005/8/layout/lProcess3"/>
    <dgm:cxn modelId="{1B2069FF-59A2-48F3-82AB-B5A1C3FA4895}" type="presParOf" srcId="{CF4B641E-9015-4575-BB83-51D2102E4552}" destId="{DAFC0FA4-544B-45D7-844D-EC7907D60512}" srcOrd="1" destOrd="0" presId="urn:microsoft.com/office/officeart/2005/8/layout/lProcess3"/>
    <dgm:cxn modelId="{A4728820-97B6-4511-BEE7-3862398FA858}" type="presParOf" srcId="{CF4B641E-9015-4575-BB83-51D2102E4552}" destId="{D096BD2E-FB6A-456D-8A5C-4B75011C8FC8}" srcOrd="2" destOrd="0" presId="urn:microsoft.com/office/officeart/2005/8/layout/lProcess3"/>
    <dgm:cxn modelId="{73253F55-47E2-44FE-90CA-97A4A34C3B85}" type="presParOf" srcId="{D096BD2E-FB6A-456D-8A5C-4B75011C8FC8}" destId="{3CFE7B7E-AEAD-4A94-A78E-2EA6C352481C}" srcOrd="0" destOrd="0" presId="urn:microsoft.com/office/officeart/2005/8/layout/lProcess3"/>
    <dgm:cxn modelId="{B52DD3A6-2E2C-43D3-8B32-6C92A0534D21}" type="presParOf" srcId="{CF4B641E-9015-4575-BB83-51D2102E4552}" destId="{0EEC8D69-8D69-4BA3-97BE-03587E123B1C}" srcOrd="3" destOrd="0" presId="urn:microsoft.com/office/officeart/2005/8/layout/lProcess3"/>
    <dgm:cxn modelId="{01A67167-1654-419C-99D2-EB4CFDE1A927}" type="presParOf" srcId="{CF4B641E-9015-4575-BB83-51D2102E4552}" destId="{3720C311-C0F6-4E9B-8A1B-486481821859}" srcOrd="4" destOrd="0" presId="urn:microsoft.com/office/officeart/2005/8/layout/lProcess3"/>
    <dgm:cxn modelId="{17CDE63A-3754-4489-847B-E96E6611266A}" type="presParOf" srcId="{3720C311-C0F6-4E9B-8A1B-486481821859}" destId="{2D13BDEF-182F-4D80-90B6-795F6EC2749B}" srcOrd="0" destOrd="0" presId="urn:microsoft.com/office/officeart/2005/8/layout/lProcess3"/>
    <dgm:cxn modelId="{99C1CBCB-3812-4643-BF59-F035F02A3F6C}" type="presParOf" srcId="{CF4B641E-9015-4575-BB83-51D2102E4552}" destId="{A1666DE3-E21A-4FC9-AD7C-38FD9C171A21}" srcOrd="5" destOrd="0" presId="urn:microsoft.com/office/officeart/2005/8/layout/lProcess3"/>
    <dgm:cxn modelId="{B2887CB4-6121-4E80-8B6B-0451528DDAED}" type="presParOf" srcId="{CF4B641E-9015-4575-BB83-51D2102E4552}" destId="{1734841B-477F-4584-A005-76EC4AC9D2FB}" srcOrd="6" destOrd="0" presId="urn:microsoft.com/office/officeart/2005/8/layout/lProcess3"/>
    <dgm:cxn modelId="{FF8CE992-D531-4089-9673-D439F8EAD2A8}" type="presParOf" srcId="{1734841B-477F-4584-A005-76EC4AC9D2FB}" destId="{7037EE9F-9485-4C4F-99EC-F6CA1BB7D09B}" srcOrd="0" destOrd="0" presId="urn:microsoft.com/office/officeart/2005/8/layout/lProcess3"/>
    <dgm:cxn modelId="{24925DD3-6A7E-4499-8403-77846E2E4A5C}" type="presParOf" srcId="{1734841B-477F-4584-A005-76EC4AC9D2FB}" destId="{82D2C8D0-D1C7-4EF4-974A-B745127344DB}" srcOrd="1" destOrd="0" presId="urn:microsoft.com/office/officeart/2005/8/layout/lProcess3"/>
    <dgm:cxn modelId="{7C5F6867-44DB-411B-A055-5BBAFECFA947}" type="presParOf" srcId="{1734841B-477F-4584-A005-76EC4AC9D2FB}" destId="{073511AF-EEEC-4BA9-A465-300BBE70FBF1}" srcOrd="2" destOrd="0" presId="urn:microsoft.com/office/officeart/2005/8/layout/lProcess3"/>
    <dgm:cxn modelId="{6DDA331D-DB01-47E8-A46F-BD233E7B2D21}" type="presParOf" srcId="{1734841B-477F-4584-A005-76EC4AC9D2FB}" destId="{598C9E2E-3F34-451E-8DBA-FF624D8A96D4}" srcOrd="3" destOrd="0" presId="urn:microsoft.com/office/officeart/2005/8/layout/lProcess3"/>
    <dgm:cxn modelId="{048B0B57-FF93-4C86-A468-7AABDA5C0F92}" type="presParOf" srcId="{1734841B-477F-4584-A005-76EC4AC9D2FB}" destId="{3F50AB61-6244-4B76-9D15-3CE29CF0540F}" srcOrd="4" destOrd="0" presId="urn:microsoft.com/office/officeart/2005/8/layout/lProcess3"/>
    <dgm:cxn modelId="{4CABFE67-EDD5-409A-9FF5-16E2D2184261}" type="presParOf" srcId="{1734841B-477F-4584-A005-76EC4AC9D2FB}" destId="{21922E66-C425-49AA-BE58-7EC17ECCCA41}" srcOrd="5" destOrd="0" presId="urn:microsoft.com/office/officeart/2005/8/layout/lProcess3"/>
    <dgm:cxn modelId="{BFBCCE2B-F649-46D6-97B9-E9DEF425D51D}" type="presParOf" srcId="{1734841B-477F-4584-A005-76EC4AC9D2FB}" destId="{F9419392-434D-455E-B4B0-17D0BEC397C5}" srcOrd="6"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2ED2A6-375D-4FD4-B67B-D989BA7F48E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C"/>
        </a:p>
      </dgm:t>
    </dgm:pt>
    <dgm:pt modelId="{448D4D06-D547-4FD6-9ACE-2CE91971008D}">
      <dgm:prSet phldrT="[Texto]" custT="1"/>
      <dgm:spPr/>
      <dgm:t>
        <a:bodyPr/>
        <a:lstStyle/>
        <a:p>
          <a:r>
            <a:rPr lang="es-EC" sz="2000" dirty="0" smtClean="0"/>
            <a:t>Impresión de textos en 3D</a:t>
          </a:r>
          <a:endParaRPr lang="es-EC" sz="2000" dirty="0"/>
        </a:p>
      </dgm:t>
    </dgm:pt>
    <dgm:pt modelId="{19DB93DB-7791-4513-AA3C-03F3CA8DCC54}" type="parTrans" cxnId="{0727DF9F-47D0-44A1-850E-BC59DC0E855E}">
      <dgm:prSet/>
      <dgm:spPr/>
      <dgm:t>
        <a:bodyPr/>
        <a:lstStyle/>
        <a:p>
          <a:endParaRPr lang="es-EC"/>
        </a:p>
      </dgm:t>
    </dgm:pt>
    <dgm:pt modelId="{15969D4E-2E0E-45F3-A111-87064B763AB9}" type="sibTrans" cxnId="{0727DF9F-47D0-44A1-850E-BC59DC0E855E}">
      <dgm:prSet/>
      <dgm:spPr/>
      <dgm:t>
        <a:bodyPr/>
        <a:lstStyle/>
        <a:p>
          <a:endParaRPr lang="es-EC"/>
        </a:p>
      </dgm:t>
    </dgm:pt>
    <dgm:pt modelId="{F8B0EF77-BD45-4121-B646-5CF4A36E4BAC}">
      <dgm:prSet phldrT="[Texto]" custT="1"/>
      <dgm:spPr/>
      <dgm:t>
        <a:bodyPr/>
        <a:lstStyle/>
        <a:p>
          <a:r>
            <a:rPr lang="es-EC" sz="1600" dirty="0" smtClean="0"/>
            <a:t>Texturas</a:t>
          </a:r>
          <a:endParaRPr lang="es-EC" sz="1600" dirty="0"/>
        </a:p>
      </dgm:t>
    </dgm:pt>
    <dgm:pt modelId="{EE007F17-BEE5-4C9F-B108-D8CB5C9F1AC9}" type="parTrans" cxnId="{0B517AA6-6194-40A2-985B-37D48688220D}">
      <dgm:prSet/>
      <dgm:spPr/>
      <dgm:t>
        <a:bodyPr/>
        <a:lstStyle/>
        <a:p>
          <a:endParaRPr lang="es-EC"/>
        </a:p>
      </dgm:t>
    </dgm:pt>
    <dgm:pt modelId="{BDB85BFE-04B3-42DD-AED2-28F7EE446273}" type="sibTrans" cxnId="{0B517AA6-6194-40A2-985B-37D48688220D}">
      <dgm:prSet/>
      <dgm:spPr/>
      <dgm:t>
        <a:bodyPr/>
        <a:lstStyle/>
        <a:p>
          <a:endParaRPr lang="es-EC"/>
        </a:p>
      </dgm:t>
    </dgm:pt>
    <dgm:pt modelId="{AF998440-E18B-4475-9913-84AB371579DB}">
      <dgm:prSet phldrT="[Texto]" custT="1"/>
      <dgm:spPr/>
      <dgm:t>
        <a:bodyPr/>
        <a:lstStyle/>
        <a:p>
          <a:r>
            <a:rPr lang="es-EC" sz="1600" dirty="0" smtClean="0"/>
            <a:t>Relieves</a:t>
          </a:r>
          <a:endParaRPr lang="es-EC" sz="1600" dirty="0"/>
        </a:p>
      </dgm:t>
    </dgm:pt>
    <dgm:pt modelId="{D0D34F9C-05BF-46A4-B0A9-4E6E6D1EF5F0}" type="parTrans" cxnId="{F1CCB06A-54B3-4DA8-8EF6-26BABD319402}">
      <dgm:prSet/>
      <dgm:spPr/>
      <dgm:t>
        <a:bodyPr/>
        <a:lstStyle/>
        <a:p>
          <a:endParaRPr lang="es-EC"/>
        </a:p>
      </dgm:t>
    </dgm:pt>
    <dgm:pt modelId="{47F41F3D-C04B-4F92-AD8D-2A754C666E06}" type="sibTrans" cxnId="{F1CCB06A-54B3-4DA8-8EF6-26BABD319402}">
      <dgm:prSet/>
      <dgm:spPr/>
      <dgm:t>
        <a:bodyPr/>
        <a:lstStyle/>
        <a:p>
          <a:endParaRPr lang="es-EC"/>
        </a:p>
      </dgm:t>
    </dgm:pt>
    <dgm:pt modelId="{CF4B641E-9015-4575-BB83-51D2102E4552}" type="pres">
      <dgm:prSet presAssocID="{922ED2A6-375D-4FD4-B67B-D989BA7F48E3}" presName="Name0" presStyleCnt="0">
        <dgm:presLayoutVars>
          <dgm:chPref val="3"/>
          <dgm:dir/>
          <dgm:animLvl val="lvl"/>
          <dgm:resizeHandles/>
        </dgm:presLayoutVars>
      </dgm:prSet>
      <dgm:spPr/>
      <dgm:t>
        <a:bodyPr/>
        <a:lstStyle/>
        <a:p>
          <a:endParaRPr lang="es-EC"/>
        </a:p>
      </dgm:t>
    </dgm:pt>
    <dgm:pt modelId="{0AE3ADD7-FB37-499F-9F89-656B1898FCCF}" type="pres">
      <dgm:prSet presAssocID="{448D4D06-D547-4FD6-9ACE-2CE91971008D}" presName="horFlow" presStyleCnt="0"/>
      <dgm:spPr/>
    </dgm:pt>
    <dgm:pt modelId="{4D88B9BE-C707-49B7-B7F2-3576439856E3}" type="pres">
      <dgm:prSet presAssocID="{448D4D06-D547-4FD6-9ACE-2CE91971008D}" presName="bigChev" presStyleLbl="node1" presStyleIdx="0" presStyleCnt="1" custScaleY="92400"/>
      <dgm:spPr/>
      <dgm:t>
        <a:bodyPr/>
        <a:lstStyle/>
        <a:p>
          <a:endParaRPr lang="es-EC"/>
        </a:p>
      </dgm:t>
    </dgm:pt>
    <dgm:pt modelId="{8DAE5393-832A-4E7E-8E10-2009EEFB82C5}" type="pres">
      <dgm:prSet presAssocID="{EE007F17-BEE5-4C9F-B108-D8CB5C9F1AC9}" presName="parTrans" presStyleCnt="0"/>
      <dgm:spPr/>
    </dgm:pt>
    <dgm:pt modelId="{16FD4D1A-BAD4-428A-989A-BE955332F11F}" type="pres">
      <dgm:prSet presAssocID="{F8B0EF77-BD45-4121-B646-5CF4A36E4BAC}" presName="node" presStyleLbl="alignAccFollowNode1" presStyleIdx="0" presStyleCnt="2">
        <dgm:presLayoutVars>
          <dgm:bulletEnabled val="1"/>
        </dgm:presLayoutVars>
      </dgm:prSet>
      <dgm:spPr/>
      <dgm:t>
        <a:bodyPr/>
        <a:lstStyle/>
        <a:p>
          <a:endParaRPr lang="es-EC"/>
        </a:p>
      </dgm:t>
    </dgm:pt>
    <dgm:pt modelId="{ACA701D6-DEB2-46B2-BC95-66EFD45D2D55}" type="pres">
      <dgm:prSet presAssocID="{BDB85BFE-04B3-42DD-AED2-28F7EE446273}" presName="sibTrans" presStyleCnt="0"/>
      <dgm:spPr/>
    </dgm:pt>
    <dgm:pt modelId="{8D77E122-7CAC-48D8-B310-A490E15FC9AF}" type="pres">
      <dgm:prSet presAssocID="{AF998440-E18B-4475-9913-84AB371579DB}" presName="node" presStyleLbl="alignAccFollowNode1" presStyleIdx="1" presStyleCnt="2" custLinFactNeighborX="0">
        <dgm:presLayoutVars>
          <dgm:bulletEnabled val="1"/>
        </dgm:presLayoutVars>
      </dgm:prSet>
      <dgm:spPr/>
      <dgm:t>
        <a:bodyPr/>
        <a:lstStyle/>
        <a:p>
          <a:endParaRPr lang="es-EC"/>
        </a:p>
      </dgm:t>
    </dgm:pt>
  </dgm:ptLst>
  <dgm:cxnLst>
    <dgm:cxn modelId="{0B517AA6-6194-40A2-985B-37D48688220D}" srcId="{448D4D06-D547-4FD6-9ACE-2CE91971008D}" destId="{F8B0EF77-BD45-4121-B646-5CF4A36E4BAC}" srcOrd="0" destOrd="0" parTransId="{EE007F17-BEE5-4C9F-B108-D8CB5C9F1AC9}" sibTransId="{BDB85BFE-04B3-42DD-AED2-28F7EE446273}"/>
    <dgm:cxn modelId="{5B226E21-636B-4276-B69A-A8DC267E22B1}" type="presOf" srcId="{F8B0EF77-BD45-4121-B646-5CF4A36E4BAC}" destId="{16FD4D1A-BAD4-428A-989A-BE955332F11F}" srcOrd="0" destOrd="0" presId="urn:microsoft.com/office/officeart/2005/8/layout/lProcess3"/>
    <dgm:cxn modelId="{F1CCB06A-54B3-4DA8-8EF6-26BABD319402}" srcId="{448D4D06-D547-4FD6-9ACE-2CE91971008D}" destId="{AF998440-E18B-4475-9913-84AB371579DB}" srcOrd="1" destOrd="0" parTransId="{D0D34F9C-05BF-46A4-B0A9-4E6E6D1EF5F0}" sibTransId="{47F41F3D-C04B-4F92-AD8D-2A754C666E06}"/>
    <dgm:cxn modelId="{0727DF9F-47D0-44A1-850E-BC59DC0E855E}" srcId="{922ED2A6-375D-4FD4-B67B-D989BA7F48E3}" destId="{448D4D06-D547-4FD6-9ACE-2CE91971008D}" srcOrd="0" destOrd="0" parTransId="{19DB93DB-7791-4513-AA3C-03F3CA8DCC54}" sibTransId="{15969D4E-2E0E-45F3-A111-87064B763AB9}"/>
    <dgm:cxn modelId="{B6B55A9E-D3A2-41FF-9536-C7A92A6C5F83}" type="presOf" srcId="{922ED2A6-375D-4FD4-B67B-D989BA7F48E3}" destId="{CF4B641E-9015-4575-BB83-51D2102E4552}" srcOrd="0" destOrd="0" presId="urn:microsoft.com/office/officeart/2005/8/layout/lProcess3"/>
    <dgm:cxn modelId="{A32BF0A5-19CE-4C97-A598-EBD084F5CD70}" type="presOf" srcId="{448D4D06-D547-4FD6-9ACE-2CE91971008D}" destId="{4D88B9BE-C707-49B7-B7F2-3576439856E3}" srcOrd="0" destOrd="0" presId="urn:microsoft.com/office/officeart/2005/8/layout/lProcess3"/>
    <dgm:cxn modelId="{B61D60CA-51D4-4470-BFC2-2E234DFEB8ED}" type="presOf" srcId="{AF998440-E18B-4475-9913-84AB371579DB}" destId="{8D77E122-7CAC-48D8-B310-A490E15FC9AF}" srcOrd="0" destOrd="0" presId="urn:microsoft.com/office/officeart/2005/8/layout/lProcess3"/>
    <dgm:cxn modelId="{070DFC3A-CD46-4EB0-BCA9-AEB6FB4842A3}" type="presParOf" srcId="{CF4B641E-9015-4575-BB83-51D2102E4552}" destId="{0AE3ADD7-FB37-499F-9F89-656B1898FCCF}" srcOrd="0" destOrd="0" presId="urn:microsoft.com/office/officeart/2005/8/layout/lProcess3"/>
    <dgm:cxn modelId="{9369EEBB-01C4-4232-B450-8F38516A5D23}" type="presParOf" srcId="{0AE3ADD7-FB37-499F-9F89-656B1898FCCF}" destId="{4D88B9BE-C707-49B7-B7F2-3576439856E3}" srcOrd="0" destOrd="0" presId="urn:microsoft.com/office/officeart/2005/8/layout/lProcess3"/>
    <dgm:cxn modelId="{199BBC09-187D-45D2-A849-75564F4895EB}" type="presParOf" srcId="{0AE3ADD7-FB37-499F-9F89-656B1898FCCF}" destId="{8DAE5393-832A-4E7E-8E10-2009EEFB82C5}" srcOrd="1" destOrd="0" presId="urn:microsoft.com/office/officeart/2005/8/layout/lProcess3"/>
    <dgm:cxn modelId="{5D92061A-28DA-406C-A17F-050753FE4D74}" type="presParOf" srcId="{0AE3ADD7-FB37-499F-9F89-656B1898FCCF}" destId="{16FD4D1A-BAD4-428A-989A-BE955332F11F}" srcOrd="2" destOrd="0" presId="urn:microsoft.com/office/officeart/2005/8/layout/lProcess3"/>
    <dgm:cxn modelId="{02015F45-DFBF-44E0-9B48-3BF251C2BFAD}" type="presParOf" srcId="{0AE3ADD7-FB37-499F-9F89-656B1898FCCF}" destId="{ACA701D6-DEB2-46B2-BC95-66EFD45D2D55}" srcOrd="3" destOrd="0" presId="urn:microsoft.com/office/officeart/2005/8/layout/lProcess3"/>
    <dgm:cxn modelId="{89574312-A18B-4532-A9F4-F714AFAFDFA7}" type="presParOf" srcId="{0AE3ADD7-FB37-499F-9F89-656B1898FCCF}" destId="{8D77E122-7CAC-48D8-B310-A490E15FC9AF}"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pt>
    <dgm:pt modelId="{DE3EBFC9-2824-40E9-BF5C-AC7303D66B5A}">
      <dgm:prSet phldrT="[Texto]" custT="1"/>
      <dgm:spPr/>
      <dgm:t>
        <a:bodyPr/>
        <a:lstStyle/>
        <a:p>
          <a:r>
            <a:rPr lang="es-EC" sz="2800" b="0" dirty="0" smtClean="0"/>
            <a:t>Sistema de dispersión de agua </a:t>
          </a:r>
          <a:endParaRPr lang="es-EC" sz="2800" b="0" dirty="0"/>
        </a:p>
      </dgm:t>
    </dgm:pt>
    <dgm:pt modelId="{A56E323F-7F23-4857-AD2B-4C6D4D5059EF}" type="parTrans" cxnId="{5FFF8290-CD3B-4BA8-BB3B-AB495450448F}">
      <dgm:prSet/>
      <dgm:spPr/>
      <dgm:t>
        <a:bodyPr/>
        <a:lstStyle/>
        <a:p>
          <a:endParaRPr lang="es-EC"/>
        </a:p>
      </dgm:t>
    </dgm:pt>
    <dgm:pt modelId="{2E5A1468-DD55-4FDE-9712-E326ED5C293F}" type="sibTrans" cxnId="{5FFF8290-CD3B-4BA8-BB3B-AB495450448F}">
      <dgm:prSet/>
      <dgm:spPr/>
      <dgm:t>
        <a:bodyPr/>
        <a:lstStyle/>
        <a:p>
          <a:endParaRPr lang="es-EC"/>
        </a:p>
      </dgm:t>
    </dgm:pt>
    <dgm:pt modelId="{CF4FAC75-6F4C-4A63-9732-D0CC5C8F622B}">
      <dgm:prSet phldrT="[Texto]" custT="1"/>
      <dgm:spPr/>
      <dgm:t>
        <a:bodyPr/>
        <a:lstStyle/>
        <a:p>
          <a:r>
            <a:rPr lang="es-EC" sz="2800" b="0" dirty="0" smtClean="0"/>
            <a:t> Sistema de audio y video</a:t>
          </a:r>
          <a:endParaRPr lang="es-EC" sz="2800" b="0" dirty="0"/>
        </a:p>
      </dgm:t>
    </dgm:pt>
    <dgm:pt modelId="{28DA70D9-1957-400B-9C0B-F363E8C04866}" type="parTrans" cxnId="{034AACBC-B814-47C9-BADC-37A051EF88C7}">
      <dgm:prSet/>
      <dgm:spPr/>
      <dgm:t>
        <a:bodyPr/>
        <a:lstStyle/>
        <a:p>
          <a:endParaRPr lang="es-EC"/>
        </a:p>
      </dgm:t>
    </dgm:pt>
    <dgm:pt modelId="{B3E9903A-534F-45EF-B12A-84FFA0BCD527}" type="sibTrans" cxnId="{034AACBC-B814-47C9-BADC-37A051EF88C7}">
      <dgm:prSet/>
      <dgm:spPr/>
      <dgm:t>
        <a:bodyPr/>
        <a:lstStyle/>
        <a:p>
          <a:endParaRPr lang="es-EC"/>
        </a:p>
      </dgm:t>
    </dgm:pt>
    <dgm:pt modelId="{32AE53B6-03FE-4E9E-A3BF-BE1EBA8C40F3}">
      <dgm:prSet phldrT="[Texto]" custT="1"/>
      <dgm:spPr/>
      <dgm:t>
        <a:bodyPr/>
        <a:lstStyle/>
        <a:p>
          <a:r>
            <a:rPr lang="es-EC" sz="2800" b="0" dirty="0" smtClean="0"/>
            <a:t>  Sistema de iluminación</a:t>
          </a:r>
          <a:endParaRPr lang="es-EC" sz="2800" b="0" dirty="0"/>
        </a:p>
      </dgm:t>
    </dgm:pt>
    <dgm:pt modelId="{B8B4927A-E297-4C6A-8117-52C32B9D01C8}" type="parTrans" cxnId="{766A1A64-18C1-47F2-BA5F-7A9E8BEEB32E}">
      <dgm:prSet/>
      <dgm:spPr/>
      <dgm:t>
        <a:bodyPr/>
        <a:lstStyle/>
        <a:p>
          <a:endParaRPr lang="es-EC"/>
        </a:p>
      </dgm:t>
    </dgm:pt>
    <dgm:pt modelId="{854E35FF-CCFB-415C-A0D5-2E7C489EEF64}" type="sibTrans" cxnId="{766A1A64-18C1-47F2-BA5F-7A9E8BEEB32E}">
      <dgm:prSet/>
      <dgm:spPr/>
      <dgm:t>
        <a:bodyPr/>
        <a:lstStyle/>
        <a:p>
          <a:endParaRPr lang="es-EC"/>
        </a:p>
      </dgm:t>
    </dgm:pt>
    <dgm:pt modelId="{2EDF612E-0D38-49D9-AC9D-ABF50CBB9D8B}">
      <dgm:prSet phldrT="[Texto]" custT="1"/>
      <dgm:spPr/>
      <dgm:t>
        <a:bodyPr/>
        <a:lstStyle/>
        <a:p>
          <a:r>
            <a:rPr lang="es-EC" sz="2800" dirty="0" smtClean="0"/>
            <a:t>      Sistema de climatización   </a:t>
          </a:r>
          <a:endParaRPr lang="es-EC" sz="2800" dirty="0"/>
        </a:p>
      </dgm:t>
    </dgm:pt>
    <dgm:pt modelId="{2F7F2341-C15C-4580-9E04-8782251DB250}" type="parTrans" cxnId="{7FF5025D-9CD0-4748-994D-6AD7A60C7FDE}">
      <dgm:prSet/>
      <dgm:spPr/>
      <dgm:t>
        <a:bodyPr/>
        <a:lstStyle/>
        <a:p>
          <a:endParaRPr lang="es-EC"/>
        </a:p>
      </dgm:t>
    </dgm:pt>
    <dgm:pt modelId="{EB75A12E-638F-4379-BD4C-1617CC58B64A}" type="sib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4" custScaleX="256822" custScaleY="269703" custLinFactX="-52404" custLinFactNeighborX="-100000" custLinFactNeighborY="11359"/>
      <dgm:spPr>
        <a:blipFill rotWithShape="1">
          <a:blip xmlns:r="http://schemas.openxmlformats.org/officeDocument/2006/relationships" r:embed="rId1"/>
          <a:stretch>
            <a:fillRect/>
          </a:stretch>
        </a:blipFill>
      </dgm:spPr>
      <dgm:t>
        <a:bodyPr/>
        <a:lstStyle/>
        <a:p>
          <a:endParaRPr lang="es-EC"/>
        </a:p>
      </dgm:t>
    </dgm:pt>
    <dgm:pt modelId="{32E9D8F7-44E9-4C98-9E51-3ABC7329AF30}" type="pres">
      <dgm:prSet presAssocID="{2EDF612E-0D38-49D9-AC9D-ABF50CBB9D8B}" presName="txShp" presStyleLbl="node1" presStyleIdx="0" presStyleCnt="4" custScaleX="127898" custScaleY="234795" custLinFactNeighborX="-502" custLinFactNeighborY="16539">
        <dgm:presLayoutVars>
          <dgm:bulletEnabled val="1"/>
        </dgm:presLayoutVars>
      </dgm:prSet>
      <dgm:spPr/>
      <dgm:t>
        <a:bodyPr/>
        <a:lstStyle/>
        <a:p>
          <a:endParaRPr lang="es-EC"/>
        </a:p>
      </dgm:t>
    </dgm:pt>
    <dgm:pt modelId="{3A08C5A5-753F-4239-856D-B0FF7A601636}" type="pres">
      <dgm:prSet presAssocID="{EB75A12E-638F-4379-BD4C-1617CC58B64A}" presName="spacing" presStyleCnt="0"/>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1" presStyleCnt="4" custScaleX="253439" custScaleY="249088" custLinFactX="-42738" custLinFactNeighborX="-100000" custLinFactNeighborY="-5235"/>
      <dgm:spPr>
        <a:blipFill rotWithShape="1">
          <a:blip xmlns:r="http://schemas.openxmlformats.org/officeDocument/2006/relationships" r:embed="rId2"/>
          <a:stretch>
            <a:fillRect/>
          </a:stretch>
        </a:blipFill>
      </dgm:spPr>
    </dgm:pt>
    <dgm:pt modelId="{D379F40C-C989-4B8C-8384-909CC5F2166F}" type="pres">
      <dgm:prSet presAssocID="{DE3EBFC9-2824-40E9-BF5C-AC7303D66B5A}" presName="txShp" presStyleLbl="node1" presStyleIdx="1" presStyleCnt="4" custScaleX="126685" custScaleY="257978">
        <dgm:presLayoutVars>
          <dgm:bulletEnabled val="1"/>
        </dgm:presLayoutVars>
      </dgm:prSet>
      <dgm:spPr/>
      <dgm:t>
        <a:bodyPr/>
        <a:lstStyle/>
        <a:p>
          <a:endParaRPr lang="es-EC"/>
        </a:p>
      </dgm:t>
    </dgm:pt>
    <dgm:pt modelId="{50009A57-6D09-40E8-8491-45879E62C598}" type="pres">
      <dgm:prSet presAssocID="{2E5A1468-DD55-4FDE-9712-E326ED5C293F}" presName="spacing" presStyleCnt="0"/>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2" presStyleCnt="4" custScaleX="220197" custScaleY="220170" custLinFactX="-19259" custLinFactNeighborX="-100000"/>
      <dgm:spPr>
        <a:blipFill rotWithShape="1">
          <a:blip xmlns:r="http://schemas.openxmlformats.org/officeDocument/2006/relationships" r:embed="rId3"/>
          <a:stretch>
            <a:fillRect/>
          </a:stretch>
        </a:blipFill>
      </dgm:spPr>
    </dgm:pt>
    <dgm:pt modelId="{E1611ACD-C39F-46B6-8055-333D3DF00A38}" type="pres">
      <dgm:prSet presAssocID="{CF4FAC75-6F4C-4A63-9732-D0CC5C8F622B}" presName="txShp" presStyleLbl="node1" presStyleIdx="2" presStyleCnt="4" custScaleX="128794" custScaleY="229950" custLinFactNeighborX="-699" custLinFactNeighborY="222">
        <dgm:presLayoutVars>
          <dgm:bulletEnabled val="1"/>
        </dgm:presLayoutVars>
      </dgm:prSet>
      <dgm:spPr/>
      <dgm:t>
        <a:bodyPr/>
        <a:lstStyle/>
        <a:p>
          <a:endParaRPr lang="es-EC"/>
        </a:p>
      </dgm:t>
    </dgm:pt>
    <dgm:pt modelId="{B883DF1A-F258-43B1-BB98-4D4E9F2DC88F}" type="pres">
      <dgm:prSet presAssocID="{B3E9903A-534F-45EF-B12A-84FFA0BCD527}" presName="spacing" presStyleCnt="0"/>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3" presStyleCnt="4" custScaleX="228366" custScaleY="226204" custLinFactX="-19259" custLinFactNeighborX="-100000"/>
      <dgm:spPr>
        <a:blipFill rotWithShape="1">
          <a:blip xmlns:r="http://schemas.openxmlformats.org/officeDocument/2006/relationships" r:embed="rId4"/>
          <a:stretch>
            <a:fillRect/>
          </a:stretch>
        </a:blipFill>
      </dgm:spPr>
    </dgm:pt>
    <dgm:pt modelId="{CF4F75F1-F589-431F-B395-D638C71E9D5E}" type="pres">
      <dgm:prSet presAssocID="{32AE53B6-03FE-4E9E-A3BF-BE1EBA8C40F3}" presName="txShp" presStyleLbl="node1" presStyleIdx="3" presStyleCnt="4" custScaleX="127388" custScaleY="235157">
        <dgm:presLayoutVars>
          <dgm:bulletEnabled val="1"/>
        </dgm:presLayoutVars>
      </dgm:prSet>
      <dgm:spPr/>
      <dgm:t>
        <a:bodyPr/>
        <a:lstStyle/>
        <a:p>
          <a:endParaRPr lang="es-EC"/>
        </a:p>
      </dgm:t>
    </dgm:pt>
  </dgm:ptLst>
  <dgm:cxnLst>
    <dgm:cxn modelId="{766A1A64-18C1-47F2-BA5F-7A9E8BEEB32E}" srcId="{E702EF01-AED8-464B-AD15-987AEE72A005}" destId="{32AE53B6-03FE-4E9E-A3BF-BE1EBA8C40F3}" srcOrd="3" destOrd="0" parTransId="{B8B4927A-E297-4C6A-8117-52C32B9D01C8}" sibTransId="{854E35FF-CCFB-415C-A0D5-2E7C489EEF64}"/>
    <dgm:cxn modelId="{7FF5025D-9CD0-4748-994D-6AD7A60C7FDE}" srcId="{E702EF01-AED8-464B-AD15-987AEE72A005}" destId="{2EDF612E-0D38-49D9-AC9D-ABF50CBB9D8B}" srcOrd="0" destOrd="0" parTransId="{2F7F2341-C15C-4580-9E04-8782251DB250}" sibTransId="{EB75A12E-638F-4379-BD4C-1617CC58B64A}"/>
    <dgm:cxn modelId="{B6C56FD7-664B-4343-8962-8DCCA114D64C}" type="presOf" srcId="{DE3EBFC9-2824-40E9-BF5C-AC7303D66B5A}" destId="{D379F40C-C989-4B8C-8384-909CC5F2166F}" srcOrd="0" destOrd="0" presId="urn:microsoft.com/office/officeart/2005/8/layout/vList3"/>
    <dgm:cxn modelId="{0453A9B6-A148-49CE-AFC7-26B00E451BCD}" type="presOf" srcId="{2EDF612E-0D38-49D9-AC9D-ABF50CBB9D8B}" destId="{32E9D8F7-44E9-4C98-9E51-3ABC7329AF30}" srcOrd="0" destOrd="0" presId="urn:microsoft.com/office/officeart/2005/8/layout/vList3"/>
    <dgm:cxn modelId="{5FFF8290-CD3B-4BA8-BB3B-AB495450448F}" srcId="{E702EF01-AED8-464B-AD15-987AEE72A005}" destId="{DE3EBFC9-2824-40E9-BF5C-AC7303D66B5A}" srcOrd="1" destOrd="0" parTransId="{A56E323F-7F23-4857-AD2B-4C6D4D5059EF}" sibTransId="{2E5A1468-DD55-4FDE-9712-E326ED5C293F}"/>
    <dgm:cxn modelId="{0F892817-CC03-42A0-8955-D403281339E5}" type="presOf" srcId="{E702EF01-AED8-464B-AD15-987AEE72A005}" destId="{AF4263F1-C48B-41F3-827F-4C9A910DD921}" srcOrd="0" destOrd="0" presId="urn:microsoft.com/office/officeart/2005/8/layout/vList3"/>
    <dgm:cxn modelId="{767BBD80-9845-477D-9EE6-8FD6D290D021}" type="presOf" srcId="{CF4FAC75-6F4C-4A63-9732-D0CC5C8F622B}" destId="{E1611ACD-C39F-46B6-8055-333D3DF00A38}" srcOrd="0" destOrd="0" presId="urn:microsoft.com/office/officeart/2005/8/layout/vList3"/>
    <dgm:cxn modelId="{034AACBC-B814-47C9-BADC-37A051EF88C7}" srcId="{E702EF01-AED8-464B-AD15-987AEE72A005}" destId="{CF4FAC75-6F4C-4A63-9732-D0CC5C8F622B}" srcOrd="2" destOrd="0" parTransId="{28DA70D9-1957-400B-9C0B-F363E8C04866}" sibTransId="{B3E9903A-534F-45EF-B12A-84FFA0BCD527}"/>
    <dgm:cxn modelId="{2EAA009B-7020-49F5-9855-DBF53E219043}" type="presOf" srcId="{32AE53B6-03FE-4E9E-A3BF-BE1EBA8C40F3}" destId="{CF4F75F1-F589-431F-B395-D638C71E9D5E}" srcOrd="0" destOrd="0" presId="urn:microsoft.com/office/officeart/2005/8/layout/vList3"/>
    <dgm:cxn modelId="{AA8BFE4F-E94D-4443-B467-A605501F7CF4}" type="presParOf" srcId="{AF4263F1-C48B-41F3-827F-4C9A910DD921}" destId="{77936A86-AACD-432D-932F-0298007A8BA9}" srcOrd="0" destOrd="0" presId="urn:microsoft.com/office/officeart/2005/8/layout/vList3"/>
    <dgm:cxn modelId="{04343F2A-87D8-4A42-B8F7-6456B8470F2A}" type="presParOf" srcId="{77936A86-AACD-432D-932F-0298007A8BA9}" destId="{069D7644-4E1F-4AB2-B13F-F242390B0580}" srcOrd="0" destOrd="0" presId="urn:microsoft.com/office/officeart/2005/8/layout/vList3"/>
    <dgm:cxn modelId="{4E53306B-6671-453C-8C2C-34CEDD6443C0}" type="presParOf" srcId="{77936A86-AACD-432D-932F-0298007A8BA9}" destId="{32E9D8F7-44E9-4C98-9E51-3ABC7329AF30}" srcOrd="1" destOrd="0" presId="urn:microsoft.com/office/officeart/2005/8/layout/vList3"/>
    <dgm:cxn modelId="{3BB14EB4-D2A2-4F82-AE24-5694BD737DF3}" type="presParOf" srcId="{AF4263F1-C48B-41F3-827F-4C9A910DD921}" destId="{3A08C5A5-753F-4239-856D-B0FF7A601636}" srcOrd="1" destOrd="0" presId="urn:microsoft.com/office/officeart/2005/8/layout/vList3"/>
    <dgm:cxn modelId="{162FAAE3-A218-475C-9BF7-B599050A9586}" type="presParOf" srcId="{AF4263F1-C48B-41F3-827F-4C9A910DD921}" destId="{FB43C523-F874-4991-9631-8EC883FC8DEC}" srcOrd="2" destOrd="0" presId="urn:microsoft.com/office/officeart/2005/8/layout/vList3"/>
    <dgm:cxn modelId="{E1D267EC-48CE-4FC5-9D7F-E8351F25ED91}" type="presParOf" srcId="{FB43C523-F874-4991-9631-8EC883FC8DEC}" destId="{BCEE1B67-7B90-443B-809C-B01F57DDA4E9}" srcOrd="0" destOrd="0" presId="urn:microsoft.com/office/officeart/2005/8/layout/vList3"/>
    <dgm:cxn modelId="{395C08A9-4ED1-40D6-A520-E01A274F73AC}" type="presParOf" srcId="{FB43C523-F874-4991-9631-8EC883FC8DEC}" destId="{D379F40C-C989-4B8C-8384-909CC5F2166F}" srcOrd="1" destOrd="0" presId="urn:microsoft.com/office/officeart/2005/8/layout/vList3"/>
    <dgm:cxn modelId="{0FBD3C01-3B3A-4CF4-80BC-09A9DA1E00E1}" type="presParOf" srcId="{AF4263F1-C48B-41F3-827F-4C9A910DD921}" destId="{50009A57-6D09-40E8-8491-45879E62C598}" srcOrd="3" destOrd="0" presId="urn:microsoft.com/office/officeart/2005/8/layout/vList3"/>
    <dgm:cxn modelId="{D7D5D83E-60C8-4A0B-832F-CB41DCDB8031}" type="presParOf" srcId="{AF4263F1-C48B-41F3-827F-4C9A910DD921}" destId="{96004D4A-3AD0-44F5-900F-930B3EB8478A}" srcOrd="4" destOrd="0" presId="urn:microsoft.com/office/officeart/2005/8/layout/vList3"/>
    <dgm:cxn modelId="{D6CC3332-41BC-4D09-8445-7EF071B38AC7}" type="presParOf" srcId="{96004D4A-3AD0-44F5-900F-930B3EB8478A}" destId="{CD02291E-CFB9-4368-A499-4B46FB9C4859}" srcOrd="0" destOrd="0" presId="urn:microsoft.com/office/officeart/2005/8/layout/vList3"/>
    <dgm:cxn modelId="{1FC95775-6C38-456E-89F7-F10EF072F04C}" type="presParOf" srcId="{96004D4A-3AD0-44F5-900F-930B3EB8478A}" destId="{E1611ACD-C39F-46B6-8055-333D3DF00A38}" srcOrd="1" destOrd="0" presId="urn:microsoft.com/office/officeart/2005/8/layout/vList3"/>
    <dgm:cxn modelId="{BD8F69C9-C7E6-4E9B-9967-9ED26019943C}" type="presParOf" srcId="{AF4263F1-C48B-41F3-827F-4C9A910DD921}" destId="{B883DF1A-F258-43B1-BB98-4D4E9F2DC88F}" srcOrd="5" destOrd="0" presId="urn:microsoft.com/office/officeart/2005/8/layout/vList3"/>
    <dgm:cxn modelId="{63116DB6-CF76-4848-8E16-17FE6EDBA438}" type="presParOf" srcId="{AF4263F1-C48B-41F3-827F-4C9A910DD921}" destId="{83E1DD45-3C0F-4EDB-B5A3-29CB75CFF033}" srcOrd="6" destOrd="0" presId="urn:microsoft.com/office/officeart/2005/8/layout/vList3"/>
    <dgm:cxn modelId="{636402F9-2BD2-48CC-99B1-A3BF9B0FC165}" type="presParOf" srcId="{83E1DD45-3C0F-4EDB-B5A3-29CB75CFF033}" destId="{C62E3DF6-F9B4-4814-821E-5678E481BE4A}" srcOrd="0" destOrd="0" presId="urn:microsoft.com/office/officeart/2005/8/layout/vList3"/>
    <dgm:cxn modelId="{351D6CAE-21BA-496A-B5A0-592ECC70AB27}"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pt>
    <dgm:pt modelId="{DE3EBFC9-2824-40E9-BF5C-AC7303D66B5A}">
      <dgm:prSet phldrT="[Texto]" custT="1"/>
      <dgm:spPr/>
      <dgm:t>
        <a:bodyPr/>
        <a:lstStyle/>
        <a:p>
          <a:r>
            <a:rPr lang="es-EC" sz="2800" b="0" dirty="0" smtClean="0"/>
            <a:t>Sistema de dispersión de nieve </a:t>
          </a:r>
          <a:endParaRPr lang="es-EC" sz="2800" b="0" dirty="0"/>
        </a:p>
      </dgm:t>
    </dgm:pt>
    <dgm:pt modelId="{A56E323F-7F23-4857-AD2B-4C6D4D5059EF}" type="parTrans" cxnId="{5FFF8290-CD3B-4BA8-BB3B-AB495450448F}">
      <dgm:prSet/>
      <dgm:spPr/>
      <dgm:t>
        <a:bodyPr/>
        <a:lstStyle/>
        <a:p>
          <a:endParaRPr lang="es-EC"/>
        </a:p>
      </dgm:t>
    </dgm:pt>
    <dgm:pt modelId="{2E5A1468-DD55-4FDE-9712-E326ED5C293F}" type="sibTrans" cxnId="{5FFF8290-CD3B-4BA8-BB3B-AB495450448F}">
      <dgm:prSet/>
      <dgm:spPr/>
      <dgm:t>
        <a:bodyPr/>
        <a:lstStyle/>
        <a:p>
          <a:endParaRPr lang="es-EC"/>
        </a:p>
      </dgm:t>
    </dgm:pt>
    <dgm:pt modelId="{CF4FAC75-6F4C-4A63-9732-D0CC5C8F622B}">
      <dgm:prSet phldrT="[Texto]" custT="1"/>
      <dgm:spPr/>
      <dgm:t>
        <a:bodyPr/>
        <a:lstStyle/>
        <a:p>
          <a:r>
            <a:rPr lang="es-EC" sz="2800" b="0" dirty="0" smtClean="0"/>
            <a:t> Sistema de dispersión de humo</a:t>
          </a:r>
          <a:endParaRPr lang="es-EC" sz="2800" b="0" dirty="0"/>
        </a:p>
      </dgm:t>
    </dgm:pt>
    <dgm:pt modelId="{28DA70D9-1957-400B-9C0B-F363E8C04866}" type="parTrans" cxnId="{034AACBC-B814-47C9-BADC-37A051EF88C7}">
      <dgm:prSet/>
      <dgm:spPr/>
      <dgm:t>
        <a:bodyPr/>
        <a:lstStyle/>
        <a:p>
          <a:endParaRPr lang="es-EC"/>
        </a:p>
      </dgm:t>
    </dgm:pt>
    <dgm:pt modelId="{B3E9903A-534F-45EF-B12A-84FFA0BCD527}" type="sibTrans" cxnId="{034AACBC-B814-47C9-BADC-37A051EF88C7}">
      <dgm:prSet/>
      <dgm:spPr/>
      <dgm:t>
        <a:bodyPr/>
        <a:lstStyle/>
        <a:p>
          <a:endParaRPr lang="es-EC"/>
        </a:p>
      </dgm:t>
    </dgm:pt>
    <dgm:pt modelId="{32AE53B6-03FE-4E9E-A3BF-BE1EBA8C40F3}">
      <dgm:prSet phldrT="[Texto]" custT="1"/>
      <dgm:spPr/>
      <dgm:t>
        <a:bodyPr/>
        <a:lstStyle/>
        <a:p>
          <a:r>
            <a:rPr lang="es-EC" sz="2800" b="0" dirty="0" smtClean="0"/>
            <a:t>  Mando y Control </a:t>
          </a:r>
          <a:endParaRPr lang="es-EC" sz="2800" b="0" dirty="0"/>
        </a:p>
      </dgm:t>
    </dgm:pt>
    <dgm:pt modelId="{B8B4927A-E297-4C6A-8117-52C32B9D01C8}" type="parTrans" cxnId="{766A1A64-18C1-47F2-BA5F-7A9E8BEEB32E}">
      <dgm:prSet/>
      <dgm:spPr/>
      <dgm:t>
        <a:bodyPr/>
        <a:lstStyle/>
        <a:p>
          <a:endParaRPr lang="es-EC"/>
        </a:p>
      </dgm:t>
    </dgm:pt>
    <dgm:pt modelId="{854E35FF-CCFB-415C-A0D5-2E7C489EEF64}" type="sibTrans" cxnId="{766A1A64-18C1-47F2-BA5F-7A9E8BEEB32E}">
      <dgm:prSet/>
      <dgm:spPr/>
      <dgm:t>
        <a:bodyPr/>
        <a:lstStyle/>
        <a:p>
          <a:endParaRPr lang="es-EC"/>
        </a:p>
      </dgm:t>
    </dgm:pt>
    <dgm:pt modelId="{2EDF612E-0D38-49D9-AC9D-ABF50CBB9D8B}">
      <dgm:prSet phldrT="[Texto]" custT="1"/>
      <dgm:spPr/>
      <dgm:t>
        <a:bodyPr/>
        <a:lstStyle/>
        <a:p>
          <a:r>
            <a:rPr lang="es-EC" sz="2800" dirty="0" smtClean="0"/>
            <a:t>      Sistema de movimiento   </a:t>
          </a:r>
          <a:endParaRPr lang="es-EC" sz="2800" dirty="0"/>
        </a:p>
      </dgm:t>
    </dgm:pt>
    <dgm:pt modelId="{2F7F2341-C15C-4580-9E04-8782251DB250}" type="parTrans" cxnId="{7FF5025D-9CD0-4748-994D-6AD7A60C7FDE}">
      <dgm:prSet/>
      <dgm:spPr/>
      <dgm:t>
        <a:bodyPr/>
        <a:lstStyle/>
        <a:p>
          <a:endParaRPr lang="es-EC"/>
        </a:p>
      </dgm:t>
    </dgm:pt>
    <dgm:pt modelId="{EB75A12E-638F-4379-BD4C-1617CC58B64A}" type="sib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4" custScaleX="256822" custScaleY="269703" custLinFactNeighborX="8097"/>
      <dgm:spPr>
        <a:blipFill rotWithShape="1">
          <a:blip xmlns:r="http://schemas.openxmlformats.org/officeDocument/2006/relationships" r:embed="rId1"/>
          <a:stretch>
            <a:fillRect/>
          </a:stretch>
        </a:blipFill>
      </dgm:spPr>
      <dgm:t>
        <a:bodyPr/>
        <a:lstStyle/>
        <a:p>
          <a:endParaRPr lang="es-EC"/>
        </a:p>
      </dgm:t>
    </dgm:pt>
    <dgm:pt modelId="{32E9D8F7-44E9-4C98-9E51-3ABC7329AF30}" type="pres">
      <dgm:prSet presAssocID="{2EDF612E-0D38-49D9-AC9D-ABF50CBB9D8B}" presName="txShp" presStyleLbl="node1" presStyleIdx="0" presStyleCnt="4" custScaleX="100847" custScaleY="234795" custLinFactNeighborX="-502" custLinFactNeighborY="16539">
        <dgm:presLayoutVars>
          <dgm:bulletEnabled val="1"/>
        </dgm:presLayoutVars>
      </dgm:prSet>
      <dgm:spPr/>
      <dgm:t>
        <a:bodyPr/>
        <a:lstStyle/>
        <a:p>
          <a:endParaRPr lang="es-EC"/>
        </a:p>
      </dgm:t>
    </dgm:pt>
    <dgm:pt modelId="{3A08C5A5-753F-4239-856D-B0FF7A601636}" type="pres">
      <dgm:prSet presAssocID="{EB75A12E-638F-4379-BD4C-1617CC58B64A}" presName="spacing" presStyleCnt="0"/>
      <dgm:spPr/>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1" presStyleCnt="4" custScaleX="253439" custScaleY="249088"/>
      <dgm:spPr>
        <a:blipFill rotWithShape="1">
          <a:blip xmlns:r="http://schemas.openxmlformats.org/officeDocument/2006/relationships" r:embed="rId2"/>
          <a:stretch>
            <a:fillRect/>
          </a:stretch>
        </a:blipFill>
      </dgm:spPr>
    </dgm:pt>
    <dgm:pt modelId="{D379F40C-C989-4B8C-8384-909CC5F2166F}" type="pres">
      <dgm:prSet presAssocID="{DE3EBFC9-2824-40E9-BF5C-AC7303D66B5A}" presName="txShp" presStyleLbl="node1" presStyleIdx="1" presStyleCnt="4" custScaleY="257978">
        <dgm:presLayoutVars>
          <dgm:bulletEnabled val="1"/>
        </dgm:presLayoutVars>
      </dgm:prSet>
      <dgm:spPr/>
      <dgm:t>
        <a:bodyPr/>
        <a:lstStyle/>
        <a:p>
          <a:endParaRPr lang="es-EC"/>
        </a:p>
      </dgm:t>
    </dgm:pt>
    <dgm:pt modelId="{50009A57-6D09-40E8-8491-45879E62C598}" type="pres">
      <dgm:prSet presAssocID="{2E5A1468-DD55-4FDE-9712-E326ED5C293F}" presName="spacing" presStyleCnt="0"/>
      <dgm:spPr/>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2" presStyleCnt="4" custScaleX="220197" custScaleY="220170"/>
      <dgm:spPr>
        <a:blipFill rotWithShape="1">
          <a:blip xmlns:r="http://schemas.openxmlformats.org/officeDocument/2006/relationships" r:embed="rId3"/>
          <a:stretch>
            <a:fillRect/>
          </a:stretch>
        </a:blipFill>
      </dgm:spPr>
    </dgm:pt>
    <dgm:pt modelId="{E1611ACD-C39F-46B6-8055-333D3DF00A38}" type="pres">
      <dgm:prSet presAssocID="{CF4FAC75-6F4C-4A63-9732-D0CC5C8F622B}" presName="txShp" presStyleLbl="node1" presStyleIdx="2" presStyleCnt="4" custScaleY="229950">
        <dgm:presLayoutVars>
          <dgm:bulletEnabled val="1"/>
        </dgm:presLayoutVars>
      </dgm:prSet>
      <dgm:spPr/>
      <dgm:t>
        <a:bodyPr/>
        <a:lstStyle/>
        <a:p>
          <a:endParaRPr lang="es-EC"/>
        </a:p>
      </dgm:t>
    </dgm:pt>
    <dgm:pt modelId="{B883DF1A-F258-43B1-BB98-4D4E9F2DC88F}" type="pres">
      <dgm:prSet presAssocID="{B3E9903A-534F-45EF-B12A-84FFA0BCD527}" presName="spacing" presStyleCnt="0"/>
      <dgm:spPr/>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3" presStyleCnt="4" custScaleX="228366" custScaleY="226204"/>
      <dgm:spPr>
        <a:blipFill rotWithShape="1">
          <a:blip xmlns:r="http://schemas.openxmlformats.org/officeDocument/2006/relationships" r:embed="rId4"/>
          <a:stretch>
            <a:fillRect/>
          </a:stretch>
        </a:blipFill>
      </dgm:spPr>
    </dgm:pt>
    <dgm:pt modelId="{CF4F75F1-F589-431F-B395-D638C71E9D5E}" type="pres">
      <dgm:prSet presAssocID="{32AE53B6-03FE-4E9E-A3BF-BE1EBA8C40F3}" presName="txShp" presStyleLbl="node1" presStyleIdx="3" presStyleCnt="4" custScaleX="101759" custScaleY="235157">
        <dgm:presLayoutVars>
          <dgm:bulletEnabled val="1"/>
        </dgm:presLayoutVars>
      </dgm:prSet>
      <dgm:spPr/>
      <dgm:t>
        <a:bodyPr/>
        <a:lstStyle/>
        <a:p>
          <a:endParaRPr lang="es-EC"/>
        </a:p>
      </dgm:t>
    </dgm:pt>
  </dgm:ptLst>
  <dgm:cxnLst>
    <dgm:cxn modelId="{766A1A64-18C1-47F2-BA5F-7A9E8BEEB32E}" srcId="{E702EF01-AED8-464B-AD15-987AEE72A005}" destId="{32AE53B6-03FE-4E9E-A3BF-BE1EBA8C40F3}" srcOrd="3" destOrd="0" parTransId="{B8B4927A-E297-4C6A-8117-52C32B9D01C8}" sibTransId="{854E35FF-CCFB-415C-A0D5-2E7C489EEF64}"/>
    <dgm:cxn modelId="{77D34EE6-8D93-4850-90C3-FF1F7602F169}" type="presOf" srcId="{2EDF612E-0D38-49D9-AC9D-ABF50CBB9D8B}" destId="{32E9D8F7-44E9-4C98-9E51-3ABC7329AF30}" srcOrd="0" destOrd="0" presId="urn:microsoft.com/office/officeart/2005/8/layout/vList3"/>
    <dgm:cxn modelId="{7FF5025D-9CD0-4748-994D-6AD7A60C7FDE}" srcId="{E702EF01-AED8-464B-AD15-987AEE72A005}" destId="{2EDF612E-0D38-49D9-AC9D-ABF50CBB9D8B}" srcOrd="0" destOrd="0" parTransId="{2F7F2341-C15C-4580-9E04-8782251DB250}" sibTransId="{EB75A12E-638F-4379-BD4C-1617CC58B64A}"/>
    <dgm:cxn modelId="{8ED2BBA9-75FF-4C54-AF4E-6A845EBB8C9C}" type="presOf" srcId="{E702EF01-AED8-464B-AD15-987AEE72A005}" destId="{AF4263F1-C48B-41F3-827F-4C9A910DD921}" srcOrd="0" destOrd="0" presId="urn:microsoft.com/office/officeart/2005/8/layout/vList3"/>
    <dgm:cxn modelId="{5FFF8290-CD3B-4BA8-BB3B-AB495450448F}" srcId="{E702EF01-AED8-464B-AD15-987AEE72A005}" destId="{DE3EBFC9-2824-40E9-BF5C-AC7303D66B5A}" srcOrd="1" destOrd="0" parTransId="{A56E323F-7F23-4857-AD2B-4C6D4D5059EF}" sibTransId="{2E5A1468-DD55-4FDE-9712-E326ED5C293F}"/>
    <dgm:cxn modelId="{979C942C-351F-46AA-91AC-4CB2E3FD55B1}" type="presOf" srcId="{DE3EBFC9-2824-40E9-BF5C-AC7303D66B5A}" destId="{D379F40C-C989-4B8C-8384-909CC5F2166F}" srcOrd="0" destOrd="0" presId="urn:microsoft.com/office/officeart/2005/8/layout/vList3"/>
    <dgm:cxn modelId="{034AACBC-B814-47C9-BADC-37A051EF88C7}" srcId="{E702EF01-AED8-464B-AD15-987AEE72A005}" destId="{CF4FAC75-6F4C-4A63-9732-D0CC5C8F622B}" srcOrd="2" destOrd="0" parTransId="{28DA70D9-1957-400B-9C0B-F363E8C04866}" sibTransId="{B3E9903A-534F-45EF-B12A-84FFA0BCD527}"/>
    <dgm:cxn modelId="{EA2B87C3-4DE7-415E-BE19-9A4EF1382037}" type="presOf" srcId="{CF4FAC75-6F4C-4A63-9732-D0CC5C8F622B}" destId="{E1611ACD-C39F-46B6-8055-333D3DF00A38}" srcOrd="0" destOrd="0" presId="urn:microsoft.com/office/officeart/2005/8/layout/vList3"/>
    <dgm:cxn modelId="{9B79FDE0-7079-4800-B55F-D78CC14425BA}" type="presOf" srcId="{32AE53B6-03FE-4E9E-A3BF-BE1EBA8C40F3}" destId="{CF4F75F1-F589-431F-B395-D638C71E9D5E}" srcOrd="0" destOrd="0" presId="urn:microsoft.com/office/officeart/2005/8/layout/vList3"/>
    <dgm:cxn modelId="{A3FAE1CD-4725-48FA-B706-071C006131DA}" type="presParOf" srcId="{AF4263F1-C48B-41F3-827F-4C9A910DD921}" destId="{77936A86-AACD-432D-932F-0298007A8BA9}" srcOrd="0" destOrd="0" presId="urn:microsoft.com/office/officeart/2005/8/layout/vList3"/>
    <dgm:cxn modelId="{8B9B2336-E34F-4B5E-9E3B-1EC2A5EF4D58}" type="presParOf" srcId="{77936A86-AACD-432D-932F-0298007A8BA9}" destId="{069D7644-4E1F-4AB2-B13F-F242390B0580}" srcOrd="0" destOrd="0" presId="urn:microsoft.com/office/officeart/2005/8/layout/vList3"/>
    <dgm:cxn modelId="{7D7958BC-4E28-49EA-818B-5D599020D2A8}" type="presParOf" srcId="{77936A86-AACD-432D-932F-0298007A8BA9}" destId="{32E9D8F7-44E9-4C98-9E51-3ABC7329AF30}" srcOrd="1" destOrd="0" presId="urn:microsoft.com/office/officeart/2005/8/layout/vList3"/>
    <dgm:cxn modelId="{34AE7E45-1AAD-43E3-8A04-95F2B06824FB}" type="presParOf" srcId="{AF4263F1-C48B-41F3-827F-4C9A910DD921}" destId="{3A08C5A5-753F-4239-856D-B0FF7A601636}" srcOrd="1" destOrd="0" presId="urn:microsoft.com/office/officeart/2005/8/layout/vList3"/>
    <dgm:cxn modelId="{19443499-590E-43EF-B6E8-4A9C3596D1E2}" type="presParOf" srcId="{AF4263F1-C48B-41F3-827F-4C9A910DD921}" destId="{FB43C523-F874-4991-9631-8EC883FC8DEC}" srcOrd="2" destOrd="0" presId="urn:microsoft.com/office/officeart/2005/8/layout/vList3"/>
    <dgm:cxn modelId="{78D3CE68-555C-4CFC-88C2-637BEA5B0CEB}" type="presParOf" srcId="{FB43C523-F874-4991-9631-8EC883FC8DEC}" destId="{BCEE1B67-7B90-443B-809C-B01F57DDA4E9}" srcOrd="0" destOrd="0" presId="urn:microsoft.com/office/officeart/2005/8/layout/vList3"/>
    <dgm:cxn modelId="{96B6CB09-93AC-46F0-8B9E-21F0014ADF5A}" type="presParOf" srcId="{FB43C523-F874-4991-9631-8EC883FC8DEC}" destId="{D379F40C-C989-4B8C-8384-909CC5F2166F}" srcOrd="1" destOrd="0" presId="urn:microsoft.com/office/officeart/2005/8/layout/vList3"/>
    <dgm:cxn modelId="{71C35C51-81A3-4BBD-B699-EFAE49574240}" type="presParOf" srcId="{AF4263F1-C48B-41F3-827F-4C9A910DD921}" destId="{50009A57-6D09-40E8-8491-45879E62C598}" srcOrd="3" destOrd="0" presId="urn:microsoft.com/office/officeart/2005/8/layout/vList3"/>
    <dgm:cxn modelId="{1B4460D0-7F83-4343-9948-42B90F49BDD5}" type="presParOf" srcId="{AF4263F1-C48B-41F3-827F-4C9A910DD921}" destId="{96004D4A-3AD0-44F5-900F-930B3EB8478A}" srcOrd="4" destOrd="0" presId="urn:microsoft.com/office/officeart/2005/8/layout/vList3"/>
    <dgm:cxn modelId="{78AD5979-0837-4967-9F78-31FB630A3C2E}" type="presParOf" srcId="{96004D4A-3AD0-44F5-900F-930B3EB8478A}" destId="{CD02291E-CFB9-4368-A499-4B46FB9C4859}" srcOrd="0" destOrd="0" presId="urn:microsoft.com/office/officeart/2005/8/layout/vList3"/>
    <dgm:cxn modelId="{F92F93B0-F05D-485F-B453-11E33CEF4B5A}" type="presParOf" srcId="{96004D4A-3AD0-44F5-900F-930B3EB8478A}" destId="{E1611ACD-C39F-46B6-8055-333D3DF00A38}" srcOrd="1" destOrd="0" presId="urn:microsoft.com/office/officeart/2005/8/layout/vList3"/>
    <dgm:cxn modelId="{F30A0216-EB4B-46E0-B984-E797C1E52D4E}" type="presParOf" srcId="{AF4263F1-C48B-41F3-827F-4C9A910DD921}" destId="{B883DF1A-F258-43B1-BB98-4D4E9F2DC88F}" srcOrd="5" destOrd="0" presId="urn:microsoft.com/office/officeart/2005/8/layout/vList3"/>
    <dgm:cxn modelId="{2E2D85AE-0E98-4286-8708-E455D63B95B4}" type="presParOf" srcId="{AF4263F1-C48B-41F3-827F-4C9A910DD921}" destId="{83E1DD45-3C0F-4EDB-B5A3-29CB75CFF033}" srcOrd="6" destOrd="0" presId="urn:microsoft.com/office/officeart/2005/8/layout/vList3"/>
    <dgm:cxn modelId="{129147A1-CE5D-4929-AB39-A084FDA14D1C}" type="presParOf" srcId="{83E1DD45-3C0F-4EDB-B5A3-29CB75CFF033}" destId="{C62E3DF6-F9B4-4814-821E-5678E481BE4A}" srcOrd="0" destOrd="0" presId="urn:microsoft.com/office/officeart/2005/8/layout/vList3"/>
    <dgm:cxn modelId="{A59BC679-5B36-4F9B-977C-20BFBFBE47B9}"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48440-94FE-4356-B0C4-1F6220E34147}">
      <dsp:nvSpPr>
        <dsp:cNvPr id="0" name=""/>
        <dsp:cNvSpPr/>
      </dsp:nvSpPr>
      <dsp:spPr>
        <a:xfrm>
          <a:off x="1396958" y="769484"/>
          <a:ext cx="7062015" cy="1992100"/>
        </a:xfrm>
        <a:prstGeom prst="rect">
          <a:avLst/>
        </a:prstGeom>
        <a:solidFill>
          <a:schemeClr val="accent1"/>
        </a:solidFill>
        <a:ln w="425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0" tIns="177800" rIns="177800" bIns="177800" numCol="1" spcCol="1270" anchor="ctr" anchorCtr="0">
          <a:noAutofit/>
        </a:bodyPr>
        <a:lstStyle/>
        <a:p>
          <a:pPr lvl="0" algn="just" defTabSz="1111250">
            <a:lnSpc>
              <a:spcPct val="90000"/>
            </a:lnSpc>
            <a:spcBef>
              <a:spcPct val="0"/>
            </a:spcBef>
            <a:spcAft>
              <a:spcPct val="35000"/>
            </a:spcAft>
          </a:pPr>
          <a:r>
            <a:rPr lang="es-EC" sz="2500" kern="1200" dirty="0" smtClean="0">
              <a:solidFill>
                <a:schemeClr val="bg1"/>
              </a:solidFill>
            </a:rPr>
            <a:t>Realizar el diseño e implementación de un simulador multisensorial de fenómenos naturales para niños con discapacidades.</a:t>
          </a:r>
          <a:endParaRPr lang="es-EC" sz="2500" kern="1200" dirty="0">
            <a:solidFill>
              <a:schemeClr val="bg1"/>
            </a:solidFill>
          </a:endParaRPr>
        </a:p>
      </dsp:txBody>
      <dsp:txXfrm>
        <a:off x="2526881" y="769484"/>
        <a:ext cx="5932093" cy="1992100"/>
      </dsp:txXfrm>
    </dsp:sp>
    <dsp:sp modelId="{372C0721-4C52-41A9-B465-81F65C2992EC}">
      <dsp:nvSpPr>
        <dsp:cNvPr id="0" name=""/>
        <dsp:cNvSpPr/>
      </dsp:nvSpPr>
      <dsp:spPr>
        <a:xfrm>
          <a:off x="0" y="0"/>
          <a:ext cx="2400436" cy="2288237"/>
        </a:xfrm>
        <a:prstGeom prst="ellipse">
          <a:avLst/>
        </a:prstGeom>
        <a:blipFill rotWithShape="0">
          <a:blip xmlns:r="http://schemas.openxmlformats.org/officeDocument/2006/relationships" r:embed="rId1"/>
          <a:stretch>
            <a:fillRect/>
          </a:stretch>
        </a:blipFill>
        <a:ln w="38100">
          <a:solidFill>
            <a:schemeClr val="accent1">
              <a:lumMod val="40000"/>
              <a:lumOff val="60000"/>
            </a:schemeClr>
          </a:solid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dirty="0"/>
        </a:p>
      </dsp:txBody>
      <dsp:txXfrm>
        <a:off x="351536" y="335105"/>
        <a:ext cx="1697364" cy="16180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582159" y="114916"/>
          <a:ext cx="6934643" cy="787554"/>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      Sistema de climatización   </a:t>
          </a:r>
          <a:endParaRPr lang="es-EC" sz="2800" kern="1200" dirty="0"/>
        </a:p>
      </dsp:txBody>
      <dsp:txXfrm rot="10800000">
        <a:off x="779047" y="114916"/>
        <a:ext cx="6737755" cy="787554"/>
      </dsp:txXfrm>
    </dsp:sp>
    <dsp:sp modelId="{069D7644-4E1F-4AB2-B13F-F242390B0580}">
      <dsp:nvSpPr>
        <dsp:cNvPr id="0" name=""/>
        <dsp:cNvSpPr/>
      </dsp:nvSpPr>
      <dsp:spPr>
        <a:xfrm>
          <a:off x="423779" y="38996"/>
          <a:ext cx="861437" cy="90464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F40C-C989-4B8C-8384-909CC5F2166F}">
      <dsp:nvSpPr>
        <dsp:cNvPr id="0" name=""/>
        <dsp:cNvSpPr/>
      </dsp:nvSpPr>
      <dsp:spPr>
        <a:xfrm rot="10800000">
          <a:off x="642262" y="1005665"/>
          <a:ext cx="6868874" cy="865315"/>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Sistema de dispersión de agua </a:t>
          </a:r>
          <a:endParaRPr lang="es-EC" sz="2800" b="0" kern="1200" dirty="0"/>
        </a:p>
      </dsp:txBody>
      <dsp:txXfrm rot="10800000">
        <a:off x="858591" y="1005665"/>
        <a:ext cx="6652545" cy="865315"/>
      </dsp:txXfrm>
    </dsp:sp>
    <dsp:sp modelId="{BCEE1B67-7B90-443B-809C-B01F57DDA4E9}">
      <dsp:nvSpPr>
        <dsp:cNvPr id="0" name=""/>
        <dsp:cNvSpPr/>
      </dsp:nvSpPr>
      <dsp:spPr>
        <a:xfrm>
          <a:off x="461874" y="1003015"/>
          <a:ext cx="850090" cy="835496"/>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611ACD-C39F-46B6-8055-333D3DF00A38}">
      <dsp:nvSpPr>
        <dsp:cNvPr id="0" name=""/>
        <dsp:cNvSpPr/>
      </dsp:nvSpPr>
      <dsp:spPr>
        <a:xfrm rot="10800000">
          <a:off x="547187" y="1971851"/>
          <a:ext cx="6983224" cy="771302"/>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audio y video</a:t>
          </a:r>
          <a:endParaRPr lang="es-EC" sz="2800" b="0" kern="1200" dirty="0"/>
        </a:p>
      </dsp:txBody>
      <dsp:txXfrm rot="10800000">
        <a:off x="740012" y="1971851"/>
        <a:ext cx="6790399" cy="771302"/>
      </dsp:txXfrm>
    </dsp:sp>
    <dsp:sp modelId="{CD02291E-CFB9-4368-A499-4B46FB9C4859}">
      <dsp:nvSpPr>
        <dsp:cNvPr id="0" name=""/>
        <dsp:cNvSpPr/>
      </dsp:nvSpPr>
      <dsp:spPr>
        <a:xfrm>
          <a:off x="596378" y="1987508"/>
          <a:ext cx="738589" cy="738498"/>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F75F1-F589-431F-B395-D638C71E9D5E}">
      <dsp:nvSpPr>
        <dsp:cNvPr id="0" name=""/>
        <dsp:cNvSpPr/>
      </dsp:nvSpPr>
      <dsp:spPr>
        <a:xfrm rot="10800000">
          <a:off x="623204" y="2842535"/>
          <a:ext cx="6906991" cy="788768"/>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iluminación</a:t>
          </a:r>
          <a:endParaRPr lang="es-EC" sz="2800" b="0" kern="1200" dirty="0"/>
        </a:p>
      </dsp:txBody>
      <dsp:txXfrm rot="10800000">
        <a:off x="820396" y="2842535"/>
        <a:ext cx="6709799" cy="788768"/>
      </dsp:txXfrm>
    </dsp:sp>
    <dsp:sp modelId="{C62E3DF6-F9B4-4814-821E-5678E481BE4A}">
      <dsp:nvSpPr>
        <dsp:cNvPr id="0" name=""/>
        <dsp:cNvSpPr/>
      </dsp:nvSpPr>
      <dsp:spPr>
        <a:xfrm>
          <a:off x="582678" y="2857550"/>
          <a:ext cx="765989" cy="758738"/>
        </a:xfrm>
        <a:prstGeom prst="ellipse">
          <a:avLst/>
        </a:prstGeom>
        <a:blipFill rotWithShape="1">
          <a:blip xmlns:r="http://schemas.openxmlformats.org/officeDocument/2006/relationships" r:embed="rId4"/>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A266F-ABD1-4824-91FE-1DF92F868ED8}">
      <dsp:nvSpPr>
        <dsp:cNvPr id="0" name=""/>
        <dsp:cNvSpPr/>
      </dsp:nvSpPr>
      <dsp:spPr>
        <a:xfrm rot="10800000">
          <a:off x="1692918" y="325355"/>
          <a:ext cx="5974346" cy="565299"/>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791" tIns="80010" rIns="149352" bIns="80010" numCol="1" spcCol="1270" anchor="ctr" anchorCtr="0">
          <a:noAutofit/>
        </a:bodyPr>
        <a:lstStyle/>
        <a:p>
          <a:pPr lvl="0" algn="ctr" defTabSz="933450">
            <a:lnSpc>
              <a:spcPct val="90000"/>
            </a:lnSpc>
            <a:spcBef>
              <a:spcPct val="0"/>
            </a:spcBef>
            <a:spcAft>
              <a:spcPct val="35000"/>
            </a:spcAft>
          </a:pPr>
          <a:r>
            <a:rPr lang="es-ES" sz="2100" kern="1200" dirty="0" smtClean="0"/>
            <a:t>Aumento mínimo de temperatura 2ºC</a:t>
          </a:r>
          <a:endParaRPr lang="es-ES" sz="2100" kern="1200" dirty="0"/>
        </a:p>
      </dsp:txBody>
      <dsp:txXfrm rot="10800000">
        <a:off x="1834243" y="325355"/>
        <a:ext cx="5833021" cy="565299"/>
      </dsp:txXfrm>
    </dsp:sp>
    <dsp:sp modelId="{A166F086-7668-47DC-8A38-138F2C47108B}">
      <dsp:nvSpPr>
        <dsp:cNvPr id="0" name=""/>
        <dsp:cNvSpPr/>
      </dsp:nvSpPr>
      <dsp:spPr>
        <a:xfrm>
          <a:off x="1316714" y="231801"/>
          <a:ext cx="752408" cy="752408"/>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36D4C9-85EB-4973-B72B-29945458E702}">
      <dsp:nvSpPr>
        <dsp:cNvPr id="0" name=""/>
        <dsp:cNvSpPr/>
      </dsp:nvSpPr>
      <dsp:spPr>
        <a:xfrm rot="10800000">
          <a:off x="1692918" y="1064538"/>
          <a:ext cx="5974346" cy="621827"/>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791" tIns="68580" rIns="128016" bIns="68580" numCol="1" spcCol="1270" anchor="ctr" anchorCtr="0">
          <a:noAutofit/>
        </a:bodyPr>
        <a:lstStyle/>
        <a:p>
          <a:pPr lvl="0" algn="ctr" defTabSz="800100">
            <a:lnSpc>
              <a:spcPct val="90000"/>
            </a:lnSpc>
            <a:spcBef>
              <a:spcPct val="0"/>
            </a:spcBef>
            <a:spcAft>
              <a:spcPct val="35000"/>
            </a:spcAft>
          </a:pPr>
          <a:r>
            <a:rPr lang="es-ES" sz="1800" kern="1200" dirty="0" smtClean="0"/>
            <a:t>Viscosidad cinemática del aire 1.5 x 10</a:t>
          </a:r>
          <a:r>
            <a:rPr lang="es-ES" sz="1800" kern="1200" baseline="30000" dirty="0" smtClean="0"/>
            <a:t>-5 </a:t>
          </a:r>
          <a:r>
            <a:rPr lang="es-ES" sz="1800" kern="1200" dirty="0" smtClean="0"/>
            <a:t>m</a:t>
          </a:r>
          <a:r>
            <a:rPr lang="es-ES" sz="1800" kern="1200" baseline="30000" dirty="0" smtClean="0"/>
            <a:t>2</a:t>
          </a:r>
          <a:r>
            <a:rPr lang="es-ES" sz="1800" kern="1200" dirty="0" smtClean="0"/>
            <a:t>/s</a:t>
          </a:r>
          <a:endParaRPr lang="es-ES" sz="1800" kern="1200" dirty="0"/>
        </a:p>
      </dsp:txBody>
      <dsp:txXfrm rot="10800000">
        <a:off x="1848375" y="1064538"/>
        <a:ext cx="5818889" cy="621827"/>
      </dsp:txXfrm>
    </dsp:sp>
    <dsp:sp modelId="{423AB3E5-07DD-41EF-9BB1-431E9B4BD8B1}">
      <dsp:nvSpPr>
        <dsp:cNvPr id="0" name=""/>
        <dsp:cNvSpPr/>
      </dsp:nvSpPr>
      <dsp:spPr>
        <a:xfrm>
          <a:off x="1316714" y="999248"/>
          <a:ext cx="752408" cy="752408"/>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28D837-3547-49DD-9E40-F2E132629228}">
      <dsp:nvSpPr>
        <dsp:cNvPr id="0" name=""/>
        <dsp:cNvSpPr/>
      </dsp:nvSpPr>
      <dsp:spPr>
        <a:xfrm rot="10800000">
          <a:off x="1692918" y="1812934"/>
          <a:ext cx="5974346" cy="621827"/>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791" tIns="68580" rIns="128016" bIns="68580" numCol="1" spcCol="1270" anchor="ctr" anchorCtr="0">
          <a:noAutofit/>
        </a:bodyPr>
        <a:lstStyle/>
        <a:p>
          <a:pPr lvl="0" algn="ctr" defTabSz="800100">
            <a:lnSpc>
              <a:spcPct val="90000"/>
            </a:lnSpc>
            <a:spcBef>
              <a:spcPct val="0"/>
            </a:spcBef>
            <a:spcAft>
              <a:spcPct val="35000"/>
            </a:spcAft>
          </a:pPr>
          <a:r>
            <a:rPr lang="es-ES" sz="1800" kern="1200" dirty="0" smtClean="0"/>
            <a:t>Viscosidad dinámica del aire 1.5 x 10</a:t>
          </a:r>
          <a:r>
            <a:rPr lang="es-ES" sz="1800" kern="1200" baseline="30000" dirty="0" smtClean="0"/>
            <a:t>-5 </a:t>
          </a:r>
          <a:r>
            <a:rPr lang="es-ES" sz="1800" kern="1200" dirty="0" smtClean="0"/>
            <a:t>kg/ms</a:t>
          </a:r>
          <a:endParaRPr lang="es-ES" sz="1800" kern="1200" dirty="0"/>
        </a:p>
      </dsp:txBody>
      <dsp:txXfrm rot="10800000">
        <a:off x="1848375" y="1812934"/>
        <a:ext cx="5818889" cy="621827"/>
      </dsp:txXfrm>
    </dsp:sp>
    <dsp:sp modelId="{49E694BB-628F-47CB-96DE-664DE5531E88}">
      <dsp:nvSpPr>
        <dsp:cNvPr id="0" name=""/>
        <dsp:cNvSpPr/>
      </dsp:nvSpPr>
      <dsp:spPr>
        <a:xfrm>
          <a:off x="1316714" y="1728593"/>
          <a:ext cx="752408" cy="752408"/>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383400-34D6-44B4-9E9B-47304854B3E5}">
      <dsp:nvSpPr>
        <dsp:cNvPr id="0" name=""/>
        <dsp:cNvSpPr/>
      </dsp:nvSpPr>
      <dsp:spPr>
        <a:xfrm rot="10800000">
          <a:off x="1692918" y="2580381"/>
          <a:ext cx="5974346" cy="621827"/>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791" tIns="68580" rIns="128016" bIns="68580" numCol="1" spcCol="1270" anchor="ctr" anchorCtr="0">
          <a:noAutofit/>
        </a:bodyPr>
        <a:lstStyle/>
        <a:p>
          <a:pPr lvl="0" algn="ctr" defTabSz="800100">
            <a:lnSpc>
              <a:spcPct val="90000"/>
            </a:lnSpc>
            <a:spcBef>
              <a:spcPct val="0"/>
            </a:spcBef>
            <a:spcAft>
              <a:spcPct val="35000"/>
            </a:spcAft>
          </a:pPr>
          <a:r>
            <a:rPr lang="es-ES" sz="1800" kern="1200" dirty="0" smtClean="0"/>
            <a:t>Conductividad térmica del aire 0,026 W/m </a:t>
          </a:r>
          <a:r>
            <a:rPr lang="es-ES" sz="1800" kern="1200" dirty="0" err="1" smtClean="0"/>
            <a:t>ºK</a:t>
          </a:r>
          <a:endParaRPr lang="es-ES" sz="1800" kern="1200" dirty="0"/>
        </a:p>
      </dsp:txBody>
      <dsp:txXfrm rot="10800000">
        <a:off x="1848375" y="2580381"/>
        <a:ext cx="5818889" cy="621827"/>
      </dsp:txXfrm>
    </dsp:sp>
    <dsp:sp modelId="{CE40E4CE-DB1A-4518-8B7A-A1B7F355DADA}">
      <dsp:nvSpPr>
        <dsp:cNvPr id="0" name=""/>
        <dsp:cNvSpPr/>
      </dsp:nvSpPr>
      <dsp:spPr>
        <a:xfrm>
          <a:off x="1316714" y="2476989"/>
          <a:ext cx="752408" cy="752408"/>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883AE9-612A-419A-9320-353DFD5228D5}">
      <dsp:nvSpPr>
        <dsp:cNvPr id="0" name=""/>
        <dsp:cNvSpPr/>
      </dsp:nvSpPr>
      <dsp:spPr>
        <a:xfrm rot="10800000">
          <a:off x="1692918" y="3357041"/>
          <a:ext cx="5974346" cy="565299"/>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791" tIns="68580" rIns="128016" bIns="68580" numCol="1" spcCol="1270" anchor="ctr" anchorCtr="0">
          <a:noAutofit/>
        </a:bodyPr>
        <a:lstStyle/>
        <a:p>
          <a:pPr lvl="0" algn="ctr" defTabSz="800100">
            <a:lnSpc>
              <a:spcPct val="90000"/>
            </a:lnSpc>
            <a:spcBef>
              <a:spcPct val="0"/>
            </a:spcBef>
            <a:spcAft>
              <a:spcPct val="35000"/>
            </a:spcAft>
          </a:pPr>
          <a:r>
            <a:rPr lang="es-ES" sz="1800" kern="1200" dirty="0" smtClean="0"/>
            <a:t>Calor específico del aire 1012 J/Kg </a:t>
          </a:r>
          <a:r>
            <a:rPr lang="es-ES" sz="1800" kern="1200" dirty="0" err="1" smtClean="0"/>
            <a:t>ºK</a:t>
          </a:r>
          <a:endParaRPr lang="es-ES" sz="1800" kern="1200" dirty="0"/>
        </a:p>
      </dsp:txBody>
      <dsp:txXfrm rot="10800000">
        <a:off x="1834243" y="3357041"/>
        <a:ext cx="5833021" cy="565299"/>
      </dsp:txXfrm>
    </dsp:sp>
    <dsp:sp modelId="{DAC3E13C-FB8B-4844-B8AC-89FC375A6F12}">
      <dsp:nvSpPr>
        <dsp:cNvPr id="0" name=""/>
        <dsp:cNvSpPr/>
      </dsp:nvSpPr>
      <dsp:spPr>
        <a:xfrm>
          <a:off x="1316714" y="3244436"/>
          <a:ext cx="752408" cy="752408"/>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1B2CC-0E0A-426E-B367-D65567F507A3}">
      <dsp:nvSpPr>
        <dsp:cNvPr id="0" name=""/>
        <dsp:cNvSpPr/>
      </dsp:nvSpPr>
      <dsp:spPr>
        <a:xfrm rot="10800000">
          <a:off x="1692918" y="4086386"/>
          <a:ext cx="5974346" cy="565299"/>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791" tIns="68580" rIns="128016" bIns="68580" numCol="1" spcCol="1270" anchor="ctr" anchorCtr="0">
          <a:noAutofit/>
        </a:bodyPr>
        <a:lstStyle/>
        <a:p>
          <a:pPr lvl="0" algn="ctr" defTabSz="800100">
            <a:lnSpc>
              <a:spcPct val="90000"/>
            </a:lnSpc>
            <a:spcBef>
              <a:spcPct val="0"/>
            </a:spcBef>
            <a:spcAft>
              <a:spcPct val="35000"/>
            </a:spcAft>
          </a:pPr>
          <a:r>
            <a:rPr lang="es-ES" sz="1800" kern="1200" dirty="0" smtClean="0"/>
            <a:t>Densidad del aire 1,2Kg/m3</a:t>
          </a:r>
          <a:endParaRPr lang="es-ES" sz="1800" kern="1200" dirty="0"/>
        </a:p>
      </dsp:txBody>
      <dsp:txXfrm rot="10800000">
        <a:off x="1834243" y="4086386"/>
        <a:ext cx="5833021" cy="565299"/>
      </dsp:txXfrm>
    </dsp:sp>
    <dsp:sp modelId="{0411F30A-973D-4547-8580-B251B954CA36}">
      <dsp:nvSpPr>
        <dsp:cNvPr id="0" name=""/>
        <dsp:cNvSpPr/>
      </dsp:nvSpPr>
      <dsp:spPr>
        <a:xfrm>
          <a:off x="1316714" y="3992832"/>
          <a:ext cx="752408" cy="752408"/>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582159" y="114916"/>
          <a:ext cx="6934643" cy="787554"/>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      Sistema de climatización   </a:t>
          </a:r>
          <a:endParaRPr lang="es-EC" sz="2800" kern="1200" dirty="0"/>
        </a:p>
      </dsp:txBody>
      <dsp:txXfrm rot="10800000">
        <a:off x="779047" y="114916"/>
        <a:ext cx="6737755" cy="787554"/>
      </dsp:txXfrm>
    </dsp:sp>
    <dsp:sp modelId="{069D7644-4E1F-4AB2-B13F-F242390B0580}">
      <dsp:nvSpPr>
        <dsp:cNvPr id="0" name=""/>
        <dsp:cNvSpPr/>
      </dsp:nvSpPr>
      <dsp:spPr>
        <a:xfrm>
          <a:off x="423779" y="38996"/>
          <a:ext cx="861437" cy="90464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F40C-C989-4B8C-8384-909CC5F2166F}">
      <dsp:nvSpPr>
        <dsp:cNvPr id="0" name=""/>
        <dsp:cNvSpPr/>
      </dsp:nvSpPr>
      <dsp:spPr>
        <a:xfrm rot="10800000">
          <a:off x="642262" y="1005665"/>
          <a:ext cx="6868874" cy="865315"/>
        </a:xfrm>
        <a:prstGeom prst="homePlate">
          <a:avLst/>
        </a:prstGeom>
        <a:solidFill>
          <a:schemeClr val="accent1"/>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Sistema de dispersión de agua </a:t>
          </a:r>
          <a:endParaRPr lang="es-EC" sz="2800" b="0" kern="1200" dirty="0"/>
        </a:p>
      </dsp:txBody>
      <dsp:txXfrm rot="10800000">
        <a:off x="858591" y="1005665"/>
        <a:ext cx="6652545" cy="865315"/>
      </dsp:txXfrm>
    </dsp:sp>
    <dsp:sp modelId="{BCEE1B67-7B90-443B-809C-B01F57DDA4E9}">
      <dsp:nvSpPr>
        <dsp:cNvPr id="0" name=""/>
        <dsp:cNvSpPr/>
      </dsp:nvSpPr>
      <dsp:spPr>
        <a:xfrm>
          <a:off x="461874" y="1003015"/>
          <a:ext cx="850090" cy="835496"/>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611ACD-C39F-46B6-8055-333D3DF00A38}">
      <dsp:nvSpPr>
        <dsp:cNvPr id="0" name=""/>
        <dsp:cNvSpPr/>
      </dsp:nvSpPr>
      <dsp:spPr>
        <a:xfrm rot="10800000">
          <a:off x="547187" y="1971851"/>
          <a:ext cx="6983224" cy="771302"/>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audio y video</a:t>
          </a:r>
          <a:endParaRPr lang="es-EC" sz="2800" b="0" kern="1200" dirty="0"/>
        </a:p>
      </dsp:txBody>
      <dsp:txXfrm rot="10800000">
        <a:off x="740012" y="1971851"/>
        <a:ext cx="6790399" cy="771302"/>
      </dsp:txXfrm>
    </dsp:sp>
    <dsp:sp modelId="{CD02291E-CFB9-4368-A499-4B46FB9C4859}">
      <dsp:nvSpPr>
        <dsp:cNvPr id="0" name=""/>
        <dsp:cNvSpPr/>
      </dsp:nvSpPr>
      <dsp:spPr>
        <a:xfrm>
          <a:off x="596378" y="1987508"/>
          <a:ext cx="738589" cy="738498"/>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F75F1-F589-431F-B395-D638C71E9D5E}">
      <dsp:nvSpPr>
        <dsp:cNvPr id="0" name=""/>
        <dsp:cNvSpPr/>
      </dsp:nvSpPr>
      <dsp:spPr>
        <a:xfrm rot="10800000">
          <a:off x="623204" y="2842535"/>
          <a:ext cx="6906991" cy="788768"/>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iluminación</a:t>
          </a:r>
          <a:endParaRPr lang="es-EC" sz="2800" b="0" kern="1200" dirty="0"/>
        </a:p>
      </dsp:txBody>
      <dsp:txXfrm rot="10800000">
        <a:off x="820396" y="2842535"/>
        <a:ext cx="6709799" cy="788768"/>
      </dsp:txXfrm>
    </dsp:sp>
    <dsp:sp modelId="{C62E3DF6-F9B4-4814-821E-5678E481BE4A}">
      <dsp:nvSpPr>
        <dsp:cNvPr id="0" name=""/>
        <dsp:cNvSpPr/>
      </dsp:nvSpPr>
      <dsp:spPr>
        <a:xfrm>
          <a:off x="582678" y="2857550"/>
          <a:ext cx="765989" cy="758738"/>
        </a:xfrm>
        <a:prstGeom prst="ellipse">
          <a:avLst/>
        </a:prstGeom>
        <a:blipFill rotWithShape="1">
          <a:blip xmlns:r="http://schemas.openxmlformats.org/officeDocument/2006/relationships" r:embed="rId4"/>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582159" y="114916"/>
          <a:ext cx="6934643" cy="787554"/>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      Sistema de climatización   </a:t>
          </a:r>
          <a:endParaRPr lang="es-EC" sz="2800" kern="1200" dirty="0"/>
        </a:p>
      </dsp:txBody>
      <dsp:txXfrm rot="10800000">
        <a:off x="779047" y="114916"/>
        <a:ext cx="6737755" cy="787554"/>
      </dsp:txXfrm>
    </dsp:sp>
    <dsp:sp modelId="{069D7644-4E1F-4AB2-B13F-F242390B0580}">
      <dsp:nvSpPr>
        <dsp:cNvPr id="0" name=""/>
        <dsp:cNvSpPr/>
      </dsp:nvSpPr>
      <dsp:spPr>
        <a:xfrm>
          <a:off x="423779" y="38996"/>
          <a:ext cx="861437" cy="90464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F40C-C989-4B8C-8384-909CC5F2166F}">
      <dsp:nvSpPr>
        <dsp:cNvPr id="0" name=""/>
        <dsp:cNvSpPr/>
      </dsp:nvSpPr>
      <dsp:spPr>
        <a:xfrm rot="10800000">
          <a:off x="642262" y="1005665"/>
          <a:ext cx="6868874" cy="865315"/>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Sistema de dispersión de agua </a:t>
          </a:r>
          <a:endParaRPr lang="es-EC" sz="2800" b="0" kern="1200" dirty="0"/>
        </a:p>
      </dsp:txBody>
      <dsp:txXfrm rot="10800000">
        <a:off x="858591" y="1005665"/>
        <a:ext cx="6652545" cy="865315"/>
      </dsp:txXfrm>
    </dsp:sp>
    <dsp:sp modelId="{BCEE1B67-7B90-443B-809C-B01F57DDA4E9}">
      <dsp:nvSpPr>
        <dsp:cNvPr id="0" name=""/>
        <dsp:cNvSpPr/>
      </dsp:nvSpPr>
      <dsp:spPr>
        <a:xfrm>
          <a:off x="461874" y="1003015"/>
          <a:ext cx="850090" cy="835496"/>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611ACD-C39F-46B6-8055-333D3DF00A38}">
      <dsp:nvSpPr>
        <dsp:cNvPr id="0" name=""/>
        <dsp:cNvSpPr/>
      </dsp:nvSpPr>
      <dsp:spPr>
        <a:xfrm rot="10800000">
          <a:off x="547187" y="1971851"/>
          <a:ext cx="6983224" cy="771302"/>
        </a:xfrm>
        <a:prstGeom prst="homePlate">
          <a:avLst/>
        </a:prstGeom>
        <a:solidFill>
          <a:schemeClr val="accent1"/>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audio y video</a:t>
          </a:r>
          <a:endParaRPr lang="es-EC" sz="2800" b="0" kern="1200" dirty="0"/>
        </a:p>
      </dsp:txBody>
      <dsp:txXfrm rot="10800000">
        <a:off x="740012" y="1971851"/>
        <a:ext cx="6790399" cy="771302"/>
      </dsp:txXfrm>
    </dsp:sp>
    <dsp:sp modelId="{CD02291E-CFB9-4368-A499-4B46FB9C4859}">
      <dsp:nvSpPr>
        <dsp:cNvPr id="0" name=""/>
        <dsp:cNvSpPr/>
      </dsp:nvSpPr>
      <dsp:spPr>
        <a:xfrm>
          <a:off x="596378" y="1987508"/>
          <a:ext cx="738589" cy="738498"/>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F75F1-F589-431F-B395-D638C71E9D5E}">
      <dsp:nvSpPr>
        <dsp:cNvPr id="0" name=""/>
        <dsp:cNvSpPr/>
      </dsp:nvSpPr>
      <dsp:spPr>
        <a:xfrm rot="10800000">
          <a:off x="623204" y="2842535"/>
          <a:ext cx="6906991" cy="788768"/>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iluminación</a:t>
          </a:r>
          <a:endParaRPr lang="es-EC" sz="2800" b="0" kern="1200" dirty="0"/>
        </a:p>
      </dsp:txBody>
      <dsp:txXfrm rot="10800000">
        <a:off x="820396" y="2842535"/>
        <a:ext cx="6709799" cy="788768"/>
      </dsp:txXfrm>
    </dsp:sp>
    <dsp:sp modelId="{C62E3DF6-F9B4-4814-821E-5678E481BE4A}">
      <dsp:nvSpPr>
        <dsp:cNvPr id="0" name=""/>
        <dsp:cNvSpPr/>
      </dsp:nvSpPr>
      <dsp:spPr>
        <a:xfrm>
          <a:off x="582678" y="2857550"/>
          <a:ext cx="765989" cy="758738"/>
        </a:xfrm>
        <a:prstGeom prst="ellipse">
          <a:avLst/>
        </a:prstGeom>
        <a:blipFill rotWithShape="1">
          <a:blip xmlns:r="http://schemas.openxmlformats.org/officeDocument/2006/relationships" r:embed="rId4"/>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519392" y="114916"/>
          <a:ext cx="5467935" cy="787554"/>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      Sistema de movimiento   </a:t>
          </a:r>
          <a:endParaRPr lang="es-EC" sz="2800" kern="1200" dirty="0"/>
        </a:p>
      </dsp:txBody>
      <dsp:txXfrm rot="10800000">
        <a:off x="1716280" y="114916"/>
        <a:ext cx="5271047" cy="787554"/>
      </dsp:txXfrm>
    </dsp:sp>
    <dsp:sp modelId="{069D7644-4E1F-4AB2-B13F-F242390B0580}">
      <dsp:nvSpPr>
        <dsp:cNvPr id="0" name=""/>
        <dsp:cNvSpPr/>
      </dsp:nvSpPr>
      <dsp:spPr>
        <a:xfrm>
          <a:off x="1166013" y="896"/>
          <a:ext cx="861437" cy="90464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F40C-C989-4B8C-8384-909CC5F2166F}">
      <dsp:nvSpPr>
        <dsp:cNvPr id="0" name=""/>
        <dsp:cNvSpPr/>
      </dsp:nvSpPr>
      <dsp:spPr>
        <a:xfrm rot="10800000">
          <a:off x="1578217" y="1005665"/>
          <a:ext cx="5422011" cy="865315"/>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Sistema de dispersión de nieve </a:t>
          </a:r>
          <a:endParaRPr lang="es-EC" sz="2800" b="0" kern="1200" dirty="0"/>
        </a:p>
      </dsp:txBody>
      <dsp:txXfrm rot="10800000">
        <a:off x="1794546" y="1005665"/>
        <a:ext cx="5205682" cy="865315"/>
      </dsp:txXfrm>
    </dsp:sp>
    <dsp:sp modelId="{BCEE1B67-7B90-443B-809C-B01F57DDA4E9}">
      <dsp:nvSpPr>
        <dsp:cNvPr id="0" name=""/>
        <dsp:cNvSpPr/>
      </dsp:nvSpPr>
      <dsp:spPr>
        <a:xfrm>
          <a:off x="1153171" y="1020574"/>
          <a:ext cx="850090" cy="835496"/>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611ACD-C39F-46B6-8055-333D3DF00A38}">
      <dsp:nvSpPr>
        <dsp:cNvPr id="0" name=""/>
        <dsp:cNvSpPr/>
      </dsp:nvSpPr>
      <dsp:spPr>
        <a:xfrm rot="10800000">
          <a:off x="1550341" y="1971106"/>
          <a:ext cx="5422011" cy="771302"/>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dispersión de humo</a:t>
          </a:r>
          <a:endParaRPr lang="es-EC" sz="2800" b="0" kern="1200" dirty="0"/>
        </a:p>
      </dsp:txBody>
      <dsp:txXfrm rot="10800000">
        <a:off x="1743166" y="1971106"/>
        <a:ext cx="5229186" cy="771302"/>
      </dsp:txXfrm>
    </dsp:sp>
    <dsp:sp modelId="{CD02291E-CFB9-4368-A499-4B46FB9C4859}">
      <dsp:nvSpPr>
        <dsp:cNvPr id="0" name=""/>
        <dsp:cNvSpPr/>
      </dsp:nvSpPr>
      <dsp:spPr>
        <a:xfrm>
          <a:off x="1181047" y="1987508"/>
          <a:ext cx="738589" cy="738498"/>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F75F1-F589-431F-B395-D638C71E9D5E}">
      <dsp:nvSpPr>
        <dsp:cNvPr id="0" name=""/>
        <dsp:cNvSpPr/>
      </dsp:nvSpPr>
      <dsp:spPr>
        <a:xfrm rot="10800000">
          <a:off x="1485662" y="2842535"/>
          <a:ext cx="5517384" cy="788768"/>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Mando y Control </a:t>
          </a:r>
          <a:endParaRPr lang="es-EC" sz="2800" b="0" kern="1200" dirty="0"/>
        </a:p>
      </dsp:txBody>
      <dsp:txXfrm rot="10800000">
        <a:off x="1682854" y="2842535"/>
        <a:ext cx="5320192" cy="788768"/>
      </dsp:txXfrm>
    </dsp:sp>
    <dsp:sp modelId="{C62E3DF6-F9B4-4814-821E-5678E481BE4A}">
      <dsp:nvSpPr>
        <dsp:cNvPr id="0" name=""/>
        <dsp:cNvSpPr/>
      </dsp:nvSpPr>
      <dsp:spPr>
        <a:xfrm>
          <a:off x="1150353" y="2857550"/>
          <a:ext cx="765989" cy="758738"/>
        </a:xfrm>
        <a:prstGeom prst="ellipse">
          <a:avLst/>
        </a:prstGeom>
        <a:blipFill rotWithShape="1">
          <a:blip xmlns:r="http://schemas.openxmlformats.org/officeDocument/2006/relationships" r:embed="rId4"/>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8BA90-BE94-43E9-B946-FFA3BEF1D137}">
      <dsp:nvSpPr>
        <dsp:cNvPr id="0" name=""/>
        <dsp:cNvSpPr/>
      </dsp:nvSpPr>
      <dsp:spPr>
        <a:xfrm>
          <a:off x="0" y="347020"/>
          <a:ext cx="6096000" cy="579600"/>
        </a:xfrm>
        <a:prstGeom prst="rect">
          <a:avLst/>
        </a:prstGeom>
        <a:solidFill>
          <a:schemeClr val="lt1">
            <a:alpha val="90000"/>
            <a:hueOff val="0"/>
            <a:satOff val="0"/>
            <a:lumOff val="0"/>
            <a:alphaOff val="0"/>
          </a:schemeClr>
        </a:solidFill>
        <a:ln w="425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B2DA94-FF24-4A24-ACF5-9D5DA1133FC7}">
      <dsp:nvSpPr>
        <dsp:cNvPr id="0" name=""/>
        <dsp:cNvSpPr/>
      </dsp:nvSpPr>
      <dsp:spPr>
        <a:xfrm>
          <a:off x="304800" y="7539"/>
          <a:ext cx="4267200" cy="678960"/>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s-ES" sz="2300" kern="1200" dirty="0" smtClean="0"/>
            <a:t>Fácil implementación</a:t>
          </a:r>
          <a:endParaRPr lang="es-EC" sz="2300" kern="1200" dirty="0"/>
        </a:p>
      </dsp:txBody>
      <dsp:txXfrm>
        <a:off x="337944" y="40683"/>
        <a:ext cx="4200912" cy="612672"/>
      </dsp:txXfrm>
    </dsp:sp>
    <dsp:sp modelId="{C1B72D79-8DFD-44C0-8437-91C8B726F701}">
      <dsp:nvSpPr>
        <dsp:cNvPr id="0" name=""/>
        <dsp:cNvSpPr/>
      </dsp:nvSpPr>
      <dsp:spPr>
        <a:xfrm>
          <a:off x="0" y="1390300"/>
          <a:ext cx="6096000" cy="579600"/>
        </a:xfrm>
        <a:prstGeom prst="rect">
          <a:avLst/>
        </a:prstGeom>
        <a:solidFill>
          <a:schemeClr val="lt1">
            <a:alpha val="90000"/>
            <a:hueOff val="0"/>
            <a:satOff val="0"/>
            <a:lumOff val="0"/>
            <a:alphaOff val="0"/>
          </a:schemeClr>
        </a:solidFill>
        <a:ln w="425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F83B27-4907-43AF-9FF6-6E01FD7B1383}">
      <dsp:nvSpPr>
        <dsp:cNvPr id="0" name=""/>
        <dsp:cNvSpPr/>
      </dsp:nvSpPr>
      <dsp:spPr>
        <a:xfrm>
          <a:off x="304800" y="1050819"/>
          <a:ext cx="4267200" cy="678960"/>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s-ES" sz="2300" kern="1200" dirty="0" smtClean="0"/>
            <a:t>Ocupan poco espacio </a:t>
          </a:r>
          <a:endParaRPr lang="es-EC" sz="2300" kern="1200" dirty="0"/>
        </a:p>
      </dsp:txBody>
      <dsp:txXfrm>
        <a:off x="337944" y="1083963"/>
        <a:ext cx="4200912" cy="612672"/>
      </dsp:txXfrm>
    </dsp:sp>
    <dsp:sp modelId="{77412824-B53E-491F-BDCE-17865853A74C}">
      <dsp:nvSpPr>
        <dsp:cNvPr id="0" name=""/>
        <dsp:cNvSpPr/>
      </dsp:nvSpPr>
      <dsp:spPr>
        <a:xfrm>
          <a:off x="0" y="2433580"/>
          <a:ext cx="6096000" cy="579600"/>
        </a:xfrm>
        <a:prstGeom prst="rect">
          <a:avLst/>
        </a:prstGeom>
        <a:solidFill>
          <a:schemeClr val="lt1">
            <a:alpha val="90000"/>
            <a:hueOff val="0"/>
            <a:satOff val="0"/>
            <a:lumOff val="0"/>
            <a:alphaOff val="0"/>
          </a:schemeClr>
        </a:solidFill>
        <a:ln w="425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206BCB-87A3-4365-A849-77A60A1D0E50}">
      <dsp:nvSpPr>
        <dsp:cNvPr id="0" name=""/>
        <dsp:cNvSpPr/>
      </dsp:nvSpPr>
      <dsp:spPr>
        <a:xfrm>
          <a:off x="304800" y="2094100"/>
          <a:ext cx="4267200" cy="678960"/>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s-ES" sz="2300" kern="1200" dirty="0" smtClean="0"/>
            <a:t>Fáciles de controlar</a:t>
          </a:r>
          <a:endParaRPr lang="es-EC" sz="2300" kern="1200" dirty="0"/>
        </a:p>
      </dsp:txBody>
      <dsp:txXfrm>
        <a:off x="337944" y="2127244"/>
        <a:ext cx="4200912" cy="612672"/>
      </dsp:txXfrm>
    </dsp:sp>
    <dsp:sp modelId="{1E31FC92-3D6D-430B-BD6C-F64A1E1B34DD}">
      <dsp:nvSpPr>
        <dsp:cNvPr id="0" name=""/>
        <dsp:cNvSpPr/>
      </dsp:nvSpPr>
      <dsp:spPr>
        <a:xfrm>
          <a:off x="0" y="3476860"/>
          <a:ext cx="6096000" cy="579600"/>
        </a:xfrm>
        <a:prstGeom prst="rect">
          <a:avLst/>
        </a:prstGeom>
        <a:solidFill>
          <a:schemeClr val="lt1">
            <a:alpha val="90000"/>
            <a:hueOff val="0"/>
            <a:satOff val="0"/>
            <a:lumOff val="0"/>
            <a:alphaOff val="0"/>
          </a:schemeClr>
        </a:solidFill>
        <a:ln w="425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B67391-DAE9-405B-AE1A-84DE7783F969}">
      <dsp:nvSpPr>
        <dsp:cNvPr id="0" name=""/>
        <dsp:cNvSpPr/>
      </dsp:nvSpPr>
      <dsp:spPr>
        <a:xfrm>
          <a:off x="304800" y="3137380"/>
          <a:ext cx="4267200" cy="678960"/>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22350">
            <a:lnSpc>
              <a:spcPct val="90000"/>
            </a:lnSpc>
            <a:spcBef>
              <a:spcPct val="0"/>
            </a:spcBef>
            <a:spcAft>
              <a:spcPct val="35000"/>
            </a:spcAft>
          </a:pPr>
          <a:r>
            <a:rPr lang="es-EC" sz="2300" kern="1200" dirty="0" smtClean="0"/>
            <a:t>Menor ruido</a:t>
          </a:r>
          <a:endParaRPr lang="es-EC" sz="2300" kern="1200" dirty="0"/>
        </a:p>
      </dsp:txBody>
      <dsp:txXfrm>
        <a:off x="337944" y="3170524"/>
        <a:ext cx="4200912" cy="6126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268CA-3DFA-4C30-AEC5-D35528F798E0}">
      <dsp:nvSpPr>
        <dsp:cNvPr id="0" name=""/>
        <dsp:cNvSpPr/>
      </dsp:nvSpPr>
      <dsp:spPr>
        <a:xfrm>
          <a:off x="0" y="154403"/>
          <a:ext cx="2548841" cy="2129922"/>
        </a:xfrm>
        <a:prstGeom prst="rect">
          <a:avLst/>
        </a:prstGeom>
        <a:blipFill rotWithShape="1">
          <a:blip xmlns:r="http://schemas.openxmlformats.org/officeDocument/2006/relationships" r:embed="rId1"/>
          <a:stretch>
            <a:fillRect/>
          </a:stretch>
        </a:blip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1">
          <a:scrgbClr r="0" g="0" b="0"/>
        </a:fillRef>
        <a:effectRef idx="3">
          <a:scrgbClr r="0" g="0" b="0"/>
        </a:effectRef>
        <a:fontRef idx="minor"/>
      </dsp:style>
    </dsp:sp>
    <dsp:sp modelId="{E955149C-B24A-4FCE-AB32-B99402781FB0}">
      <dsp:nvSpPr>
        <dsp:cNvPr id="0" name=""/>
        <dsp:cNvSpPr/>
      </dsp:nvSpPr>
      <dsp:spPr>
        <a:xfrm>
          <a:off x="2655263" y="2175231"/>
          <a:ext cx="3611079" cy="2230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Sujetos por medio de una estructura de tubo cuadrado de 25×25×2 mm. Consta de rieles que permiten al pistón subir y bajar para cumplir el movimiento deseado</a:t>
          </a:r>
          <a:endParaRPr lang="es-EC" sz="2100" kern="1200" dirty="0"/>
        </a:p>
      </dsp:txBody>
      <dsp:txXfrm>
        <a:off x="2655263" y="2175231"/>
        <a:ext cx="3611079" cy="2230499"/>
      </dsp:txXfrm>
    </dsp:sp>
    <dsp:sp modelId="{145CB0C1-9CC5-42C8-AF51-44AED69AA555}">
      <dsp:nvSpPr>
        <dsp:cNvPr id="0" name=""/>
        <dsp:cNvSpPr/>
      </dsp:nvSpPr>
      <dsp:spPr>
        <a:xfrm>
          <a:off x="2336658" y="1856899"/>
          <a:ext cx="867240" cy="867465"/>
        </a:xfrm>
        <a:prstGeom prst="halfFrame">
          <a:avLst>
            <a:gd name="adj1" fmla="val 25770"/>
            <a:gd name="adj2" fmla="val 2577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sp>
    <dsp:sp modelId="{53679ECD-E621-4864-8B6B-29B8A42EA3C4}">
      <dsp:nvSpPr>
        <dsp:cNvPr id="0" name=""/>
        <dsp:cNvSpPr/>
      </dsp:nvSpPr>
      <dsp:spPr>
        <a:xfrm rot="5400000">
          <a:off x="5742713" y="1857011"/>
          <a:ext cx="867465" cy="867240"/>
        </a:xfrm>
        <a:prstGeom prst="halfFrame">
          <a:avLst>
            <a:gd name="adj1" fmla="val 25770"/>
            <a:gd name="adj2" fmla="val 2577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sp>
    <dsp:sp modelId="{68220A6A-79F0-498F-9180-C510B94DE6A2}">
      <dsp:nvSpPr>
        <dsp:cNvPr id="0" name=""/>
        <dsp:cNvSpPr/>
      </dsp:nvSpPr>
      <dsp:spPr>
        <a:xfrm rot="16200000">
          <a:off x="2336546" y="3857145"/>
          <a:ext cx="867465" cy="867240"/>
        </a:xfrm>
        <a:prstGeom prst="halfFrame">
          <a:avLst>
            <a:gd name="adj1" fmla="val 25770"/>
            <a:gd name="adj2" fmla="val 2577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sp>
    <dsp:sp modelId="{EFEA35AC-DAA7-423A-880F-4CA0C1430644}">
      <dsp:nvSpPr>
        <dsp:cNvPr id="0" name=""/>
        <dsp:cNvSpPr/>
      </dsp:nvSpPr>
      <dsp:spPr>
        <a:xfrm rot="10800000">
          <a:off x="5742825" y="3857033"/>
          <a:ext cx="867240" cy="867465"/>
        </a:xfrm>
        <a:prstGeom prst="halfFrame">
          <a:avLst>
            <a:gd name="adj1" fmla="val 25770"/>
            <a:gd name="adj2" fmla="val 2577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285933" y="114916"/>
          <a:ext cx="5779213" cy="787554"/>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kern="1200" dirty="0" smtClean="0"/>
            <a:t>      Sistema de movimiento   </a:t>
          </a:r>
          <a:endParaRPr lang="es-EC" sz="2400" kern="1200" dirty="0"/>
        </a:p>
      </dsp:txBody>
      <dsp:txXfrm rot="10800000">
        <a:off x="1482821" y="114916"/>
        <a:ext cx="5582325" cy="787554"/>
      </dsp:txXfrm>
    </dsp:sp>
    <dsp:sp modelId="{069D7644-4E1F-4AB2-B13F-F242390B0580}">
      <dsp:nvSpPr>
        <dsp:cNvPr id="0" name=""/>
        <dsp:cNvSpPr/>
      </dsp:nvSpPr>
      <dsp:spPr>
        <a:xfrm>
          <a:off x="1088193" y="896"/>
          <a:ext cx="861437" cy="90464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F40C-C989-4B8C-8384-909CC5F2166F}">
      <dsp:nvSpPr>
        <dsp:cNvPr id="0" name=""/>
        <dsp:cNvSpPr/>
      </dsp:nvSpPr>
      <dsp:spPr>
        <a:xfrm rot="10800000">
          <a:off x="1364115" y="1005665"/>
          <a:ext cx="5707479" cy="865315"/>
        </a:xfrm>
        <a:prstGeom prst="homePlate">
          <a:avLst/>
        </a:prstGeom>
        <a:solidFill>
          <a:schemeClr val="accent1"/>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b="0" kern="1200" dirty="0" smtClean="0"/>
            <a:t>  Sistema de dispersión de nieve </a:t>
          </a:r>
          <a:endParaRPr lang="es-EC" sz="2400" b="0" kern="1200" dirty="0"/>
        </a:p>
      </dsp:txBody>
      <dsp:txXfrm rot="10800000">
        <a:off x="1580444" y="1005665"/>
        <a:ext cx="5491150" cy="865315"/>
      </dsp:txXfrm>
    </dsp:sp>
    <dsp:sp modelId="{BCEE1B67-7B90-443B-809C-B01F57DDA4E9}">
      <dsp:nvSpPr>
        <dsp:cNvPr id="0" name=""/>
        <dsp:cNvSpPr/>
      </dsp:nvSpPr>
      <dsp:spPr>
        <a:xfrm>
          <a:off x="1081804" y="1020574"/>
          <a:ext cx="850090" cy="835496"/>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611ACD-C39F-46B6-8055-333D3DF00A38}">
      <dsp:nvSpPr>
        <dsp:cNvPr id="0" name=""/>
        <dsp:cNvSpPr/>
      </dsp:nvSpPr>
      <dsp:spPr>
        <a:xfrm rot="10800000">
          <a:off x="1294395" y="1971106"/>
          <a:ext cx="5763272" cy="771302"/>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b="0" kern="1200" dirty="0" smtClean="0"/>
            <a:t> Sistema de dispersión de humo</a:t>
          </a:r>
          <a:endParaRPr lang="es-EC" sz="2400" b="0" kern="1200" dirty="0"/>
        </a:p>
      </dsp:txBody>
      <dsp:txXfrm rot="10800000">
        <a:off x="1487220" y="1971106"/>
        <a:ext cx="5570447" cy="771302"/>
      </dsp:txXfrm>
    </dsp:sp>
    <dsp:sp modelId="{CD02291E-CFB9-4368-A499-4B46FB9C4859}">
      <dsp:nvSpPr>
        <dsp:cNvPr id="0" name=""/>
        <dsp:cNvSpPr/>
      </dsp:nvSpPr>
      <dsp:spPr>
        <a:xfrm>
          <a:off x="1095731" y="1987508"/>
          <a:ext cx="738589" cy="738498"/>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F75F1-F589-431F-B395-D638C71E9D5E}">
      <dsp:nvSpPr>
        <dsp:cNvPr id="0" name=""/>
        <dsp:cNvSpPr/>
      </dsp:nvSpPr>
      <dsp:spPr>
        <a:xfrm rot="10800000">
          <a:off x="1275789" y="2842535"/>
          <a:ext cx="5797214" cy="788768"/>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b="0" kern="1200" dirty="0" smtClean="0"/>
            <a:t>  Mando y Control </a:t>
          </a:r>
          <a:endParaRPr lang="es-EC" sz="2400" b="0" kern="1200" dirty="0"/>
        </a:p>
      </dsp:txBody>
      <dsp:txXfrm rot="10800000">
        <a:off x="1472981" y="2842535"/>
        <a:ext cx="5600022" cy="788768"/>
      </dsp:txXfrm>
    </dsp:sp>
    <dsp:sp modelId="{C62E3DF6-F9B4-4814-821E-5678E481BE4A}">
      <dsp:nvSpPr>
        <dsp:cNvPr id="0" name=""/>
        <dsp:cNvSpPr/>
      </dsp:nvSpPr>
      <dsp:spPr>
        <a:xfrm>
          <a:off x="1080396" y="2857550"/>
          <a:ext cx="765989" cy="758738"/>
        </a:xfrm>
        <a:prstGeom prst="ellipse">
          <a:avLst/>
        </a:prstGeom>
        <a:blipFill rotWithShape="1">
          <a:blip xmlns:r="http://schemas.openxmlformats.org/officeDocument/2006/relationships" r:embed="rId4"/>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F903D-1092-4F6B-96A9-565F7040308A}">
      <dsp:nvSpPr>
        <dsp:cNvPr id="0" name=""/>
        <dsp:cNvSpPr/>
      </dsp:nvSpPr>
      <dsp:spPr>
        <a:xfrm>
          <a:off x="2686419" y="2220"/>
          <a:ext cx="2338145" cy="1519794"/>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Secadora de cabello</a:t>
          </a:r>
          <a:endParaRPr lang="es-EC" sz="2800" kern="1200" dirty="0"/>
        </a:p>
      </dsp:txBody>
      <dsp:txXfrm>
        <a:off x="2760609" y="76410"/>
        <a:ext cx="2189765" cy="1371414"/>
      </dsp:txXfrm>
    </dsp:sp>
    <dsp:sp modelId="{73AD055A-1A21-4AE9-8264-6E35786C8EE9}">
      <dsp:nvSpPr>
        <dsp:cNvPr id="0" name=""/>
        <dsp:cNvSpPr/>
      </dsp:nvSpPr>
      <dsp:spPr>
        <a:xfrm>
          <a:off x="1829453" y="762117"/>
          <a:ext cx="4052078" cy="4052078"/>
        </a:xfrm>
        <a:custGeom>
          <a:avLst/>
          <a:gdLst/>
          <a:ahLst/>
          <a:cxnLst/>
          <a:rect l="0" t="0" r="0" b="0"/>
          <a:pathLst>
            <a:path>
              <a:moveTo>
                <a:pt x="3212078" y="383435"/>
              </a:moveTo>
              <a:arcTo wR="2026039" hR="2026039" stAng="18349867" swAng="364537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0EF4D71-E061-456D-9FEF-54C5B6FB8F25}">
      <dsp:nvSpPr>
        <dsp:cNvPr id="0" name=""/>
        <dsp:cNvSpPr/>
      </dsp:nvSpPr>
      <dsp:spPr>
        <a:xfrm>
          <a:off x="4441021" y="3041278"/>
          <a:ext cx="2338145" cy="1519794"/>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Caja de madera</a:t>
          </a:r>
          <a:endParaRPr lang="es-EC" sz="2800" kern="1200" dirty="0"/>
        </a:p>
      </dsp:txBody>
      <dsp:txXfrm>
        <a:off x="4515211" y="3115468"/>
        <a:ext cx="2189765" cy="1371414"/>
      </dsp:txXfrm>
    </dsp:sp>
    <dsp:sp modelId="{D6EF9EC9-C871-4811-9938-BC2977F9FFDE}">
      <dsp:nvSpPr>
        <dsp:cNvPr id="0" name=""/>
        <dsp:cNvSpPr/>
      </dsp:nvSpPr>
      <dsp:spPr>
        <a:xfrm>
          <a:off x="1829453" y="762117"/>
          <a:ext cx="4052078" cy="4052078"/>
        </a:xfrm>
        <a:custGeom>
          <a:avLst/>
          <a:gdLst/>
          <a:ahLst/>
          <a:cxnLst/>
          <a:rect l="0" t="0" r="0" b="0"/>
          <a:pathLst>
            <a:path>
              <a:moveTo>
                <a:pt x="2989443" y="3808365"/>
              </a:moveTo>
              <a:arcTo wR="2026039" hR="2026039" stAng="3696441" swAng="34071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8F7C96-7767-4CB2-B471-39DD3240B4A8}">
      <dsp:nvSpPr>
        <dsp:cNvPr id="0" name=""/>
        <dsp:cNvSpPr/>
      </dsp:nvSpPr>
      <dsp:spPr>
        <a:xfrm>
          <a:off x="931818" y="3041278"/>
          <a:ext cx="2338145" cy="1519794"/>
        </a:xfrm>
        <a:prstGeom prst="round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kern="1200" dirty="0" smtClean="0"/>
            <a:t>Poliacrilato de Sodio</a:t>
          </a:r>
          <a:endParaRPr lang="es-EC" sz="2800" kern="1200" dirty="0"/>
        </a:p>
      </dsp:txBody>
      <dsp:txXfrm>
        <a:off x="1006008" y="3115468"/>
        <a:ext cx="2189765" cy="1371414"/>
      </dsp:txXfrm>
    </dsp:sp>
    <dsp:sp modelId="{8F6D0A7C-ABF5-4658-A03A-3047B12727F1}">
      <dsp:nvSpPr>
        <dsp:cNvPr id="0" name=""/>
        <dsp:cNvSpPr/>
      </dsp:nvSpPr>
      <dsp:spPr>
        <a:xfrm>
          <a:off x="1829453" y="762117"/>
          <a:ext cx="4052078" cy="4052078"/>
        </a:xfrm>
        <a:custGeom>
          <a:avLst/>
          <a:gdLst/>
          <a:ahLst/>
          <a:cxnLst/>
          <a:rect l="0" t="0" r="0" b="0"/>
          <a:pathLst>
            <a:path>
              <a:moveTo>
                <a:pt x="13375" y="2258461"/>
              </a:moveTo>
              <a:arcTo wR="2026039" hR="2026039" stAng="10404760" swAng="364537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285933" y="114916"/>
          <a:ext cx="5779213" cy="787554"/>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kern="1200" dirty="0" smtClean="0"/>
            <a:t>      Sistema de movimiento   </a:t>
          </a:r>
          <a:endParaRPr lang="es-EC" sz="2400" kern="1200" dirty="0"/>
        </a:p>
      </dsp:txBody>
      <dsp:txXfrm rot="10800000">
        <a:off x="1482821" y="114916"/>
        <a:ext cx="5582325" cy="787554"/>
      </dsp:txXfrm>
    </dsp:sp>
    <dsp:sp modelId="{069D7644-4E1F-4AB2-B13F-F242390B0580}">
      <dsp:nvSpPr>
        <dsp:cNvPr id="0" name=""/>
        <dsp:cNvSpPr/>
      </dsp:nvSpPr>
      <dsp:spPr>
        <a:xfrm>
          <a:off x="1088193" y="896"/>
          <a:ext cx="861437" cy="90464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F40C-C989-4B8C-8384-909CC5F2166F}">
      <dsp:nvSpPr>
        <dsp:cNvPr id="0" name=""/>
        <dsp:cNvSpPr/>
      </dsp:nvSpPr>
      <dsp:spPr>
        <a:xfrm rot="10800000">
          <a:off x="1364115" y="1005665"/>
          <a:ext cx="5707479" cy="865315"/>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b="0" kern="1200" dirty="0" smtClean="0"/>
            <a:t>  Sistema de dispersión de nieve </a:t>
          </a:r>
          <a:endParaRPr lang="es-EC" sz="2400" b="0" kern="1200" dirty="0"/>
        </a:p>
      </dsp:txBody>
      <dsp:txXfrm rot="10800000">
        <a:off x="1580444" y="1005665"/>
        <a:ext cx="5491150" cy="865315"/>
      </dsp:txXfrm>
    </dsp:sp>
    <dsp:sp modelId="{BCEE1B67-7B90-443B-809C-B01F57DDA4E9}">
      <dsp:nvSpPr>
        <dsp:cNvPr id="0" name=""/>
        <dsp:cNvSpPr/>
      </dsp:nvSpPr>
      <dsp:spPr>
        <a:xfrm>
          <a:off x="1081804" y="1020574"/>
          <a:ext cx="850090" cy="835496"/>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611ACD-C39F-46B6-8055-333D3DF00A38}">
      <dsp:nvSpPr>
        <dsp:cNvPr id="0" name=""/>
        <dsp:cNvSpPr/>
      </dsp:nvSpPr>
      <dsp:spPr>
        <a:xfrm rot="10800000">
          <a:off x="1294395" y="1971106"/>
          <a:ext cx="5763272" cy="771302"/>
        </a:xfrm>
        <a:prstGeom prst="homePlate">
          <a:avLst/>
        </a:prstGeom>
        <a:solidFill>
          <a:schemeClr val="accent1"/>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b="0" kern="1200" dirty="0" smtClean="0"/>
            <a:t> Sistema de dispersión de humo</a:t>
          </a:r>
          <a:endParaRPr lang="es-EC" sz="2400" b="0" kern="1200" dirty="0"/>
        </a:p>
      </dsp:txBody>
      <dsp:txXfrm rot="10800000">
        <a:off x="1487220" y="1971106"/>
        <a:ext cx="5570447" cy="771302"/>
      </dsp:txXfrm>
    </dsp:sp>
    <dsp:sp modelId="{CD02291E-CFB9-4368-A499-4B46FB9C4859}">
      <dsp:nvSpPr>
        <dsp:cNvPr id="0" name=""/>
        <dsp:cNvSpPr/>
      </dsp:nvSpPr>
      <dsp:spPr>
        <a:xfrm>
          <a:off x="1095731" y="1987508"/>
          <a:ext cx="738589" cy="738498"/>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F75F1-F589-431F-B395-D638C71E9D5E}">
      <dsp:nvSpPr>
        <dsp:cNvPr id="0" name=""/>
        <dsp:cNvSpPr/>
      </dsp:nvSpPr>
      <dsp:spPr>
        <a:xfrm rot="10800000">
          <a:off x="1275789" y="2842535"/>
          <a:ext cx="5797214" cy="788768"/>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b="0" kern="1200" dirty="0" smtClean="0"/>
            <a:t>  Mando y Control </a:t>
          </a:r>
          <a:endParaRPr lang="es-EC" sz="2400" b="0" kern="1200" dirty="0"/>
        </a:p>
      </dsp:txBody>
      <dsp:txXfrm rot="10800000">
        <a:off x="1472981" y="2842535"/>
        <a:ext cx="5600022" cy="788768"/>
      </dsp:txXfrm>
    </dsp:sp>
    <dsp:sp modelId="{C62E3DF6-F9B4-4814-821E-5678E481BE4A}">
      <dsp:nvSpPr>
        <dsp:cNvPr id="0" name=""/>
        <dsp:cNvSpPr/>
      </dsp:nvSpPr>
      <dsp:spPr>
        <a:xfrm>
          <a:off x="1080396" y="2857550"/>
          <a:ext cx="765989" cy="758738"/>
        </a:xfrm>
        <a:prstGeom prst="ellipse">
          <a:avLst/>
        </a:prstGeom>
        <a:blipFill rotWithShape="1">
          <a:blip xmlns:r="http://schemas.openxmlformats.org/officeDocument/2006/relationships" r:embed="rId4"/>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FD47B-E834-4ED1-8FBF-02F6F4A24062}">
      <dsp:nvSpPr>
        <dsp:cNvPr id="0" name=""/>
        <dsp:cNvSpPr/>
      </dsp:nvSpPr>
      <dsp:spPr>
        <a:xfrm>
          <a:off x="0" y="0"/>
          <a:ext cx="2741339" cy="3825987"/>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Investigar las necesidades de  las personas con discapacidad en las  cuales se base el estudio e implementación del proyecto.</a:t>
          </a:r>
          <a:endParaRPr lang="es-EC" sz="1500" kern="1200" dirty="0"/>
        </a:p>
      </dsp:txBody>
      <dsp:txXfrm>
        <a:off x="0" y="1530394"/>
        <a:ext cx="2741339" cy="1530394"/>
      </dsp:txXfrm>
    </dsp:sp>
    <dsp:sp modelId="{33382F55-2F55-4C2E-83FF-9106FE701B23}">
      <dsp:nvSpPr>
        <dsp:cNvPr id="0" name=""/>
        <dsp:cNvSpPr/>
      </dsp:nvSpPr>
      <dsp:spPr>
        <a:xfrm>
          <a:off x="735404" y="229559"/>
          <a:ext cx="1274053" cy="127405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E4F99-B509-4895-8DD1-F8AE660AAF83}">
      <dsp:nvSpPr>
        <dsp:cNvPr id="0" name=""/>
        <dsp:cNvSpPr/>
      </dsp:nvSpPr>
      <dsp:spPr>
        <a:xfrm>
          <a:off x="2825341" y="0"/>
          <a:ext cx="2741339" cy="3825987"/>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Diseñar y seleccionar los componentes  mecánicos que  formarán parte de la cabina para hacer el sistema confortable.</a:t>
          </a:r>
          <a:endParaRPr lang="es-EC" sz="1500" kern="1200" dirty="0"/>
        </a:p>
      </dsp:txBody>
      <dsp:txXfrm>
        <a:off x="2825341" y="1530394"/>
        <a:ext cx="2741339" cy="1530394"/>
      </dsp:txXfrm>
    </dsp:sp>
    <dsp:sp modelId="{5AA6D74C-4AE7-4FB7-A33E-C51760C475AA}">
      <dsp:nvSpPr>
        <dsp:cNvPr id="0" name=""/>
        <dsp:cNvSpPr/>
      </dsp:nvSpPr>
      <dsp:spPr>
        <a:xfrm>
          <a:off x="3558984" y="229559"/>
          <a:ext cx="1274053" cy="1274053"/>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DEC32A-72C6-4057-91D5-2F0766CF601C}">
      <dsp:nvSpPr>
        <dsp:cNvPr id="0" name=""/>
        <dsp:cNvSpPr/>
      </dsp:nvSpPr>
      <dsp:spPr>
        <a:xfrm>
          <a:off x="5648920" y="0"/>
          <a:ext cx="2741339" cy="3825987"/>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t>Diseñar e implementar el sistema electrónico necesario para el funcionamiento del sistema.</a:t>
          </a:r>
          <a:endParaRPr lang="es-EC" sz="1500" kern="1200" dirty="0"/>
        </a:p>
      </dsp:txBody>
      <dsp:txXfrm>
        <a:off x="5648920" y="1530394"/>
        <a:ext cx="2741339" cy="1530394"/>
      </dsp:txXfrm>
    </dsp:sp>
    <dsp:sp modelId="{35744628-F0A3-40B3-A954-EAFCBA0F77B7}">
      <dsp:nvSpPr>
        <dsp:cNvPr id="0" name=""/>
        <dsp:cNvSpPr/>
      </dsp:nvSpPr>
      <dsp:spPr>
        <a:xfrm>
          <a:off x="6382563" y="229559"/>
          <a:ext cx="1274053" cy="1274053"/>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9554E8-47BC-46F4-8871-D42F1B8C5273}">
      <dsp:nvSpPr>
        <dsp:cNvPr id="0" name=""/>
        <dsp:cNvSpPr/>
      </dsp:nvSpPr>
      <dsp:spPr>
        <a:xfrm>
          <a:off x="335680" y="3060789"/>
          <a:ext cx="7720660" cy="573898"/>
        </a:xfrm>
        <a:prstGeom prst="leftRightArrow">
          <a:avLst/>
        </a:prstGeom>
        <a:solidFill>
          <a:schemeClr val="accent1">
            <a:tint val="6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285933" y="114916"/>
          <a:ext cx="5779213" cy="787554"/>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kern="1200" dirty="0" smtClean="0"/>
            <a:t>      Sistema de movimiento   </a:t>
          </a:r>
          <a:endParaRPr lang="es-EC" sz="2400" kern="1200" dirty="0"/>
        </a:p>
      </dsp:txBody>
      <dsp:txXfrm rot="10800000">
        <a:off x="1482821" y="114916"/>
        <a:ext cx="5582325" cy="787554"/>
      </dsp:txXfrm>
    </dsp:sp>
    <dsp:sp modelId="{069D7644-4E1F-4AB2-B13F-F242390B0580}">
      <dsp:nvSpPr>
        <dsp:cNvPr id="0" name=""/>
        <dsp:cNvSpPr/>
      </dsp:nvSpPr>
      <dsp:spPr>
        <a:xfrm>
          <a:off x="1088193" y="896"/>
          <a:ext cx="861437" cy="90464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F40C-C989-4B8C-8384-909CC5F2166F}">
      <dsp:nvSpPr>
        <dsp:cNvPr id="0" name=""/>
        <dsp:cNvSpPr/>
      </dsp:nvSpPr>
      <dsp:spPr>
        <a:xfrm rot="10800000">
          <a:off x="1364115" y="1005665"/>
          <a:ext cx="5707479" cy="865315"/>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b="0" kern="1200" dirty="0" smtClean="0"/>
            <a:t>  Sistema de dispersión de nieve </a:t>
          </a:r>
          <a:endParaRPr lang="es-EC" sz="2400" b="0" kern="1200" dirty="0"/>
        </a:p>
      </dsp:txBody>
      <dsp:txXfrm rot="10800000">
        <a:off x="1580444" y="1005665"/>
        <a:ext cx="5491150" cy="865315"/>
      </dsp:txXfrm>
    </dsp:sp>
    <dsp:sp modelId="{BCEE1B67-7B90-443B-809C-B01F57DDA4E9}">
      <dsp:nvSpPr>
        <dsp:cNvPr id="0" name=""/>
        <dsp:cNvSpPr/>
      </dsp:nvSpPr>
      <dsp:spPr>
        <a:xfrm>
          <a:off x="1081804" y="1020574"/>
          <a:ext cx="850090" cy="835496"/>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611ACD-C39F-46B6-8055-333D3DF00A38}">
      <dsp:nvSpPr>
        <dsp:cNvPr id="0" name=""/>
        <dsp:cNvSpPr/>
      </dsp:nvSpPr>
      <dsp:spPr>
        <a:xfrm rot="10800000">
          <a:off x="1294395" y="1971106"/>
          <a:ext cx="5763272" cy="771302"/>
        </a:xfrm>
        <a:prstGeom prst="homePlate">
          <a:avLst/>
        </a:prstGeom>
        <a:solidFill>
          <a:schemeClr val="accent1">
            <a:lumMod val="20000"/>
            <a:lumOff val="8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b="0" kern="1200" dirty="0" smtClean="0"/>
            <a:t> Sistema de dispersión de humo</a:t>
          </a:r>
          <a:endParaRPr lang="es-EC" sz="2400" b="0" kern="1200" dirty="0"/>
        </a:p>
      </dsp:txBody>
      <dsp:txXfrm rot="10800000">
        <a:off x="1487220" y="1971106"/>
        <a:ext cx="5570447" cy="771302"/>
      </dsp:txXfrm>
    </dsp:sp>
    <dsp:sp modelId="{CD02291E-CFB9-4368-A499-4B46FB9C4859}">
      <dsp:nvSpPr>
        <dsp:cNvPr id="0" name=""/>
        <dsp:cNvSpPr/>
      </dsp:nvSpPr>
      <dsp:spPr>
        <a:xfrm>
          <a:off x="1095731" y="1987508"/>
          <a:ext cx="738589" cy="738498"/>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F75F1-F589-431F-B395-D638C71E9D5E}">
      <dsp:nvSpPr>
        <dsp:cNvPr id="0" name=""/>
        <dsp:cNvSpPr/>
      </dsp:nvSpPr>
      <dsp:spPr>
        <a:xfrm rot="10800000">
          <a:off x="1275789" y="2842535"/>
          <a:ext cx="5797214" cy="788768"/>
        </a:xfrm>
        <a:prstGeom prst="homePlate">
          <a:avLst/>
        </a:prstGeom>
        <a:solidFill>
          <a:schemeClr val="accent1"/>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91440" rIns="170688" bIns="91440" numCol="1" spcCol="1270" anchor="ctr" anchorCtr="0">
          <a:noAutofit/>
        </a:bodyPr>
        <a:lstStyle/>
        <a:p>
          <a:pPr lvl="0" algn="ctr" defTabSz="1066800">
            <a:lnSpc>
              <a:spcPct val="90000"/>
            </a:lnSpc>
            <a:spcBef>
              <a:spcPct val="0"/>
            </a:spcBef>
            <a:spcAft>
              <a:spcPct val="35000"/>
            </a:spcAft>
          </a:pPr>
          <a:r>
            <a:rPr lang="es-EC" sz="2400" b="0" kern="1200" dirty="0" smtClean="0"/>
            <a:t>  Mando y Control </a:t>
          </a:r>
          <a:endParaRPr lang="es-EC" sz="2400" b="0" kern="1200" dirty="0"/>
        </a:p>
      </dsp:txBody>
      <dsp:txXfrm rot="10800000">
        <a:off x="1472981" y="2842535"/>
        <a:ext cx="5600022" cy="788768"/>
      </dsp:txXfrm>
    </dsp:sp>
    <dsp:sp modelId="{C62E3DF6-F9B4-4814-821E-5678E481BE4A}">
      <dsp:nvSpPr>
        <dsp:cNvPr id="0" name=""/>
        <dsp:cNvSpPr/>
      </dsp:nvSpPr>
      <dsp:spPr>
        <a:xfrm>
          <a:off x="1080396" y="2857550"/>
          <a:ext cx="765989" cy="758738"/>
        </a:xfrm>
        <a:prstGeom prst="ellipse">
          <a:avLst/>
        </a:prstGeom>
        <a:blipFill rotWithShape="1">
          <a:blip xmlns:r="http://schemas.openxmlformats.org/officeDocument/2006/relationships" r:embed="rId4"/>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22AB2-64DC-4DEB-B88A-B0ACDDA2E63D}">
      <dsp:nvSpPr>
        <dsp:cNvPr id="0" name=""/>
        <dsp:cNvSpPr/>
      </dsp:nvSpPr>
      <dsp:spPr>
        <a:xfrm>
          <a:off x="1288590" y="57424"/>
          <a:ext cx="2585514" cy="1910685"/>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D8DA8C1-EDF6-441D-8A5A-F616D46F1C3F}">
      <dsp:nvSpPr>
        <dsp:cNvPr id="0" name=""/>
        <dsp:cNvSpPr/>
      </dsp:nvSpPr>
      <dsp:spPr>
        <a:xfrm>
          <a:off x="1811194" y="1621667"/>
          <a:ext cx="2227943" cy="535411"/>
        </a:xfrm>
        <a:prstGeom prst="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smtClean="0">
              <a:latin typeface="Calibri" panose="020F0502020204030204" pitchFamily="34" charset="0"/>
            </a:rPr>
            <a:t>TENSIÓN MÁXIMA </a:t>
          </a:r>
          <a:endParaRPr lang="es-EC" sz="1600" kern="1200" dirty="0">
            <a:latin typeface="Calibri" panose="020F0502020204030204" pitchFamily="34" charset="0"/>
          </a:endParaRPr>
        </a:p>
      </dsp:txBody>
      <dsp:txXfrm>
        <a:off x="1811194" y="1621667"/>
        <a:ext cx="2227943" cy="535411"/>
      </dsp:txXfrm>
    </dsp:sp>
    <dsp:sp modelId="{AB8CDE3D-C6C5-4039-A052-7C030B7823AC}">
      <dsp:nvSpPr>
        <dsp:cNvPr id="0" name=""/>
        <dsp:cNvSpPr/>
      </dsp:nvSpPr>
      <dsp:spPr>
        <a:xfrm>
          <a:off x="4426455" y="57424"/>
          <a:ext cx="2585514" cy="1910685"/>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E17A65F5-5959-4391-9151-244D3AE41851}">
      <dsp:nvSpPr>
        <dsp:cNvPr id="0" name=""/>
        <dsp:cNvSpPr/>
      </dsp:nvSpPr>
      <dsp:spPr>
        <a:xfrm>
          <a:off x="4949059" y="1621667"/>
          <a:ext cx="2227943" cy="535411"/>
        </a:xfrm>
        <a:prstGeom prst="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smtClean="0">
              <a:latin typeface="Calibri" panose="020F0502020204030204" pitchFamily="34" charset="0"/>
            </a:rPr>
            <a:t>VALOR MÁXIMO DE DEFORMACIÓN</a:t>
          </a:r>
          <a:endParaRPr lang="es-EC" sz="1600" kern="1200" dirty="0">
            <a:latin typeface="Calibri" panose="020F0502020204030204" pitchFamily="34" charset="0"/>
          </a:endParaRPr>
        </a:p>
      </dsp:txBody>
      <dsp:txXfrm>
        <a:off x="4949059" y="1621667"/>
        <a:ext cx="2227943" cy="535411"/>
      </dsp:txXfrm>
    </dsp:sp>
    <dsp:sp modelId="{91C17382-A815-406C-A1B4-06788CF9C7C5}">
      <dsp:nvSpPr>
        <dsp:cNvPr id="0" name=""/>
        <dsp:cNvSpPr/>
      </dsp:nvSpPr>
      <dsp:spPr>
        <a:xfrm>
          <a:off x="2857522" y="2432133"/>
          <a:ext cx="2585514" cy="1910685"/>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145309FB-CCAB-4C97-B3E7-FC251F2CEF48}">
      <dsp:nvSpPr>
        <dsp:cNvPr id="0" name=""/>
        <dsp:cNvSpPr/>
      </dsp:nvSpPr>
      <dsp:spPr>
        <a:xfrm>
          <a:off x="3380126" y="3996376"/>
          <a:ext cx="2227943" cy="535411"/>
        </a:xfrm>
        <a:prstGeom prst="rect">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kern="1200" dirty="0" smtClean="0">
              <a:latin typeface="Calibri" panose="020F0502020204030204" pitchFamily="34" charset="0"/>
            </a:rPr>
            <a:t>FACTOR DE SEGURIDAD </a:t>
          </a:r>
          <a:endParaRPr lang="es-EC" sz="1600" kern="1200" dirty="0">
            <a:latin typeface="Calibri" panose="020F0502020204030204" pitchFamily="34" charset="0"/>
          </a:endParaRPr>
        </a:p>
      </dsp:txBody>
      <dsp:txXfrm>
        <a:off x="3380126" y="3996376"/>
        <a:ext cx="2227943" cy="53541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1231F-6FA6-44C2-8F80-B16F8EDDAA40}">
      <dsp:nvSpPr>
        <dsp:cNvPr id="0" name=""/>
        <dsp:cNvSpPr/>
      </dsp:nvSpPr>
      <dsp:spPr>
        <a:xfrm>
          <a:off x="0" y="0"/>
          <a:ext cx="6357127" cy="1413111"/>
        </a:xfrm>
        <a:prstGeom prst="roundRect">
          <a:avLst>
            <a:gd name="adj" fmla="val 10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t>Se diseñó y construyó un simulador multisensorial de fenómenos naturales el cual es capaz de simular 10 fenómenos.</a:t>
          </a:r>
          <a:endParaRPr lang="es-EC" sz="1700" kern="1200" dirty="0"/>
        </a:p>
      </dsp:txBody>
      <dsp:txXfrm>
        <a:off x="41389" y="41389"/>
        <a:ext cx="4832268" cy="1330333"/>
      </dsp:txXfrm>
    </dsp:sp>
    <dsp:sp modelId="{0433C4FE-CE58-4BE4-A15C-24AA62A42685}">
      <dsp:nvSpPr>
        <dsp:cNvPr id="0" name=""/>
        <dsp:cNvSpPr/>
      </dsp:nvSpPr>
      <dsp:spPr>
        <a:xfrm>
          <a:off x="560922" y="1648630"/>
          <a:ext cx="6357127" cy="1413111"/>
        </a:xfrm>
        <a:prstGeom prst="roundRect">
          <a:avLst>
            <a:gd name="adj" fmla="val 10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t>Se recopiló información acerca de los métodos de enseñanza y los recursos tecnológicos existentes que permiten facilitar la educación de los niños con discapacidades.</a:t>
          </a:r>
          <a:endParaRPr lang="es-EC" sz="1700" kern="1200" dirty="0"/>
        </a:p>
      </dsp:txBody>
      <dsp:txXfrm>
        <a:off x="602311" y="1690019"/>
        <a:ext cx="4794903" cy="1330333"/>
      </dsp:txXfrm>
    </dsp:sp>
    <dsp:sp modelId="{4B9AFFD4-020E-4999-B622-FFADCA633ECA}">
      <dsp:nvSpPr>
        <dsp:cNvPr id="0" name=""/>
        <dsp:cNvSpPr/>
      </dsp:nvSpPr>
      <dsp:spPr>
        <a:xfrm>
          <a:off x="1121845" y="3297261"/>
          <a:ext cx="6357127" cy="1413111"/>
        </a:xfrm>
        <a:prstGeom prst="roundRect">
          <a:avLst>
            <a:gd name="adj" fmla="val 10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t>El sistema de climatización cumple con los objetivos planteados tanto en la disminución como en el aumento de la temperatura (±2°C). </a:t>
          </a:r>
          <a:endParaRPr lang="es-EC" sz="1700" kern="1200" dirty="0"/>
        </a:p>
      </dsp:txBody>
      <dsp:txXfrm>
        <a:off x="1163234" y="3338650"/>
        <a:ext cx="4794903" cy="1330333"/>
      </dsp:txXfrm>
    </dsp:sp>
    <dsp:sp modelId="{891663FA-9185-4104-81E7-F7A982A8A032}">
      <dsp:nvSpPr>
        <dsp:cNvPr id="0" name=""/>
        <dsp:cNvSpPr/>
      </dsp:nvSpPr>
      <dsp:spPr>
        <a:xfrm>
          <a:off x="5438604" y="1071609"/>
          <a:ext cx="918522" cy="91852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5500" dist="38100"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645271" y="1071609"/>
        <a:ext cx="505188" cy="691188"/>
      </dsp:txXfrm>
    </dsp:sp>
    <dsp:sp modelId="{E57B45EF-FA38-47A1-BF34-9190EC6BD6B9}">
      <dsp:nvSpPr>
        <dsp:cNvPr id="0" name=""/>
        <dsp:cNvSpPr/>
      </dsp:nvSpPr>
      <dsp:spPr>
        <a:xfrm>
          <a:off x="5999527" y="2710819"/>
          <a:ext cx="918522" cy="91852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5500" dist="38100"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206194" y="2710819"/>
        <a:ext cx="505188" cy="69118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1231F-6FA6-44C2-8F80-B16F8EDDAA40}">
      <dsp:nvSpPr>
        <dsp:cNvPr id="0" name=""/>
        <dsp:cNvSpPr/>
      </dsp:nvSpPr>
      <dsp:spPr>
        <a:xfrm>
          <a:off x="0" y="0"/>
          <a:ext cx="7122767" cy="1413111"/>
        </a:xfrm>
        <a:prstGeom prst="roundRect">
          <a:avLst>
            <a:gd name="adj" fmla="val 10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t>El sistema se encuentra comandado en su totalidad por un sistema embebido, el cual mediante un control </a:t>
          </a:r>
          <a:r>
            <a:rPr lang="es-ES" sz="1700" kern="1200" dirty="0" smtClean="0"/>
            <a:t>ON/OFF </a:t>
          </a:r>
          <a:r>
            <a:rPr lang="es-ES" sz="1700" kern="1200" dirty="0" smtClean="0"/>
            <a:t>activa y desactiva los actuadores de acuerdo al fenómeno que se simule. </a:t>
          </a:r>
          <a:endParaRPr lang="es-EC" sz="1700" kern="1200" dirty="0"/>
        </a:p>
      </dsp:txBody>
      <dsp:txXfrm>
        <a:off x="41389" y="41389"/>
        <a:ext cx="5597908" cy="1330333"/>
      </dsp:txXfrm>
    </dsp:sp>
    <dsp:sp modelId="{0433C4FE-CE58-4BE4-A15C-24AA62A42685}">
      <dsp:nvSpPr>
        <dsp:cNvPr id="0" name=""/>
        <dsp:cNvSpPr/>
      </dsp:nvSpPr>
      <dsp:spPr>
        <a:xfrm>
          <a:off x="628479" y="1648630"/>
          <a:ext cx="7122767" cy="1413111"/>
        </a:xfrm>
        <a:prstGeom prst="roundRect">
          <a:avLst>
            <a:gd name="adj" fmla="val 10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t>El HMI fue programado en Python, </a:t>
          </a:r>
          <a:r>
            <a:rPr lang="es-MX" sz="1700" kern="1200" dirty="0" smtClean="0"/>
            <a:t>amigable con el usuario haciendo que el sistema sea de fácil comprensión y manejo.</a:t>
          </a:r>
          <a:endParaRPr lang="es-EC" sz="1700" kern="1200" dirty="0"/>
        </a:p>
      </dsp:txBody>
      <dsp:txXfrm>
        <a:off x="669868" y="1690019"/>
        <a:ext cx="5492986" cy="1330333"/>
      </dsp:txXfrm>
    </dsp:sp>
    <dsp:sp modelId="{4B9AFFD4-020E-4999-B622-FFADCA633ECA}">
      <dsp:nvSpPr>
        <dsp:cNvPr id="0" name=""/>
        <dsp:cNvSpPr/>
      </dsp:nvSpPr>
      <dsp:spPr>
        <a:xfrm>
          <a:off x="1256958" y="3297261"/>
          <a:ext cx="7122767" cy="1413111"/>
        </a:xfrm>
        <a:prstGeom prst="roundRect">
          <a:avLst>
            <a:gd name="adj" fmla="val 10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s-ES" sz="1700" kern="1200" dirty="0" smtClean="0"/>
            <a:t>El simulador presenta 3 evaluaciones, </a:t>
          </a:r>
          <a:r>
            <a:rPr lang="es-ES" sz="1700" kern="1200" dirty="0" smtClean="0"/>
            <a:t>con las cuales se corroboró que el sistema cumple con los objetivos planteados.</a:t>
          </a:r>
          <a:endParaRPr lang="es-EC" sz="1700" kern="1200" dirty="0"/>
        </a:p>
      </dsp:txBody>
      <dsp:txXfrm>
        <a:off x="1298347" y="3338650"/>
        <a:ext cx="5492986" cy="1330333"/>
      </dsp:txXfrm>
    </dsp:sp>
    <dsp:sp modelId="{891663FA-9185-4104-81E7-F7A982A8A032}">
      <dsp:nvSpPr>
        <dsp:cNvPr id="0" name=""/>
        <dsp:cNvSpPr/>
      </dsp:nvSpPr>
      <dsp:spPr>
        <a:xfrm>
          <a:off x="6204244" y="1071609"/>
          <a:ext cx="918522" cy="91852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5500" dist="38100"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410911" y="1071609"/>
        <a:ext cx="505188" cy="691188"/>
      </dsp:txXfrm>
    </dsp:sp>
    <dsp:sp modelId="{E57B45EF-FA38-47A1-BF34-9190EC6BD6B9}">
      <dsp:nvSpPr>
        <dsp:cNvPr id="0" name=""/>
        <dsp:cNvSpPr/>
      </dsp:nvSpPr>
      <dsp:spPr>
        <a:xfrm>
          <a:off x="6832723" y="2710819"/>
          <a:ext cx="918522" cy="91852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5500" dist="38100" dir="5400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7039390" y="2710819"/>
        <a:ext cx="505188" cy="69118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CC5D8-52D0-4A6C-9964-9F237F17EB99}">
      <dsp:nvSpPr>
        <dsp:cNvPr id="0" name=""/>
        <dsp:cNvSpPr/>
      </dsp:nvSpPr>
      <dsp:spPr>
        <a:xfrm>
          <a:off x="2305052" y="498134"/>
          <a:ext cx="5072630" cy="4918722"/>
        </a:xfrm>
        <a:prstGeom prst="pie">
          <a:avLst>
            <a:gd name="adj1" fmla="val 16200000"/>
            <a:gd name="adj2" fmla="val 180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El diseño modular del sistema lo hace totalmente flexible y adaptable. Permitiendo desarrollar nuevos módulos.</a:t>
          </a:r>
          <a:endParaRPr lang="es-EC" sz="1600" kern="1200" dirty="0"/>
        </a:p>
      </dsp:txBody>
      <dsp:txXfrm>
        <a:off x="5062993" y="1405755"/>
        <a:ext cx="1721071" cy="1639574"/>
      </dsp:txXfrm>
    </dsp:sp>
    <dsp:sp modelId="{DFC03AE0-02BA-4E08-A279-8F2337F5CFA3}">
      <dsp:nvSpPr>
        <dsp:cNvPr id="0" name=""/>
        <dsp:cNvSpPr/>
      </dsp:nvSpPr>
      <dsp:spPr>
        <a:xfrm>
          <a:off x="2409834" y="527140"/>
          <a:ext cx="4918771" cy="4918771"/>
        </a:xfrm>
        <a:prstGeom prst="pie">
          <a:avLst>
            <a:gd name="adj1" fmla="val 1800000"/>
            <a:gd name="adj2" fmla="val 900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t>El sistema necesariamente debe tener una tercera etapa de desarrollo para que sea completamente automatizado.</a:t>
          </a:r>
          <a:endParaRPr lang="es-EC" sz="1500" kern="1200" dirty="0"/>
        </a:p>
      </dsp:txBody>
      <dsp:txXfrm>
        <a:off x="3756640" y="3630650"/>
        <a:ext cx="2225158" cy="1522476"/>
      </dsp:txXfrm>
    </dsp:sp>
    <dsp:sp modelId="{EA4071D7-03A7-4923-A1CD-1B7EC53AC477}">
      <dsp:nvSpPr>
        <dsp:cNvPr id="0" name=""/>
        <dsp:cNvSpPr/>
      </dsp:nvSpPr>
      <dsp:spPr>
        <a:xfrm>
          <a:off x="2409834" y="498143"/>
          <a:ext cx="4918771" cy="4976763"/>
        </a:xfrm>
        <a:prstGeom prst="pie">
          <a:avLst>
            <a:gd name="adj1" fmla="val 9000000"/>
            <a:gd name="adj2" fmla="val 1620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Para la mejora del audio se puede realizar una remasterización de los videos para que el sonido de los mismos se divida en varios canales.</a:t>
          </a:r>
          <a:endParaRPr lang="es-EC" sz="1400" kern="1200" dirty="0"/>
        </a:p>
      </dsp:txBody>
      <dsp:txXfrm>
        <a:off x="2936845" y="1475722"/>
        <a:ext cx="1668868" cy="16589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75E7F-A9EA-479F-B85C-30F5CA77AFFF}">
      <dsp:nvSpPr>
        <dsp:cNvPr id="0" name=""/>
        <dsp:cNvSpPr/>
      </dsp:nvSpPr>
      <dsp:spPr>
        <a:xfrm>
          <a:off x="1765" y="0"/>
          <a:ext cx="2747254" cy="3798826"/>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Obtener un sistema multisensorial capaz de simular 10 fenómenos, con capacidad para 2 personas.</a:t>
          </a:r>
          <a:endParaRPr lang="es-EC" sz="1600" kern="1200" dirty="0"/>
        </a:p>
      </dsp:txBody>
      <dsp:txXfrm>
        <a:off x="1765" y="1519530"/>
        <a:ext cx="2747254" cy="1519530"/>
      </dsp:txXfrm>
    </dsp:sp>
    <dsp:sp modelId="{DC1E4F23-86D5-4EC9-A122-7F3A6C6CA27F}">
      <dsp:nvSpPr>
        <dsp:cNvPr id="0" name=""/>
        <dsp:cNvSpPr/>
      </dsp:nvSpPr>
      <dsp:spPr>
        <a:xfrm>
          <a:off x="742888" y="227929"/>
          <a:ext cx="1265009" cy="1265009"/>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357B59-7473-4BA0-BEB7-7BBCAFC0DB43}">
      <dsp:nvSpPr>
        <dsp:cNvPr id="0" name=""/>
        <dsp:cNvSpPr/>
      </dsp:nvSpPr>
      <dsp:spPr>
        <a:xfrm>
          <a:off x="2831437" y="0"/>
          <a:ext cx="2747254" cy="3798826"/>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Para la simulación de la inundación la cabina no se inundará solo dispersará agua para simular lluvia.</a:t>
          </a:r>
          <a:endParaRPr lang="es-EC" sz="1600" kern="1200" dirty="0"/>
        </a:p>
      </dsp:txBody>
      <dsp:txXfrm>
        <a:off x="2831437" y="1519530"/>
        <a:ext cx="2747254" cy="1519530"/>
      </dsp:txXfrm>
    </dsp:sp>
    <dsp:sp modelId="{B1EBE0F1-77FB-47BD-94E9-5B9E558367EF}">
      <dsp:nvSpPr>
        <dsp:cNvPr id="0" name=""/>
        <dsp:cNvSpPr/>
      </dsp:nvSpPr>
      <dsp:spPr>
        <a:xfrm>
          <a:off x="3572559" y="227929"/>
          <a:ext cx="1265009" cy="1265009"/>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A57A73-A346-4AEE-8C1B-9A84446471EA}">
      <dsp:nvSpPr>
        <dsp:cNvPr id="0" name=""/>
        <dsp:cNvSpPr/>
      </dsp:nvSpPr>
      <dsp:spPr>
        <a:xfrm>
          <a:off x="5661109" y="0"/>
          <a:ext cx="2747254" cy="3798826"/>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kern="1200" dirty="0" smtClean="0"/>
            <a:t>Para la simulación de temblores el movimiento deberá ser leve  para no asustar a los niños .</a:t>
          </a:r>
          <a:endParaRPr lang="es-EC" sz="1600" kern="1200" dirty="0"/>
        </a:p>
      </dsp:txBody>
      <dsp:txXfrm>
        <a:off x="5661109" y="1519530"/>
        <a:ext cx="2747254" cy="1519530"/>
      </dsp:txXfrm>
    </dsp:sp>
    <dsp:sp modelId="{39C275C5-C5F1-47D7-B413-1E487A73EF21}">
      <dsp:nvSpPr>
        <dsp:cNvPr id="0" name=""/>
        <dsp:cNvSpPr/>
      </dsp:nvSpPr>
      <dsp:spPr>
        <a:xfrm>
          <a:off x="6402231" y="227929"/>
          <a:ext cx="1265009" cy="1265009"/>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7AB27C-3CFA-4A0A-93B0-0D09D46860AA}">
      <dsp:nvSpPr>
        <dsp:cNvPr id="0" name=""/>
        <dsp:cNvSpPr/>
      </dsp:nvSpPr>
      <dsp:spPr>
        <a:xfrm>
          <a:off x="336405" y="3039060"/>
          <a:ext cx="7737318" cy="569823"/>
        </a:xfrm>
        <a:prstGeom prst="leftRightArrow">
          <a:avLst/>
        </a:prstGeom>
        <a:solidFill>
          <a:schemeClr val="accent1">
            <a:tint val="6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75E7F-A9EA-479F-B85C-30F5CA77AFFF}">
      <dsp:nvSpPr>
        <dsp:cNvPr id="0" name=""/>
        <dsp:cNvSpPr/>
      </dsp:nvSpPr>
      <dsp:spPr>
        <a:xfrm>
          <a:off x="3613" y="0"/>
          <a:ext cx="4139360" cy="3798826"/>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s-EC" sz="2700" kern="1200" dirty="0" smtClean="0"/>
            <a:t>Se proyectará un video explicativo de cada fenómeno.</a:t>
          </a:r>
          <a:endParaRPr lang="es-EC" sz="2700" kern="1200" dirty="0"/>
        </a:p>
      </dsp:txBody>
      <dsp:txXfrm>
        <a:off x="3613" y="1519530"/>
        <a:ext cx="4139360" cy="1519530"/>
      </dsp:txXfrm>
    </dsp:sp>
    <dsp:sp modelId="{DC1E4F23-86D5-4EC9-A122-7F3A6C6CA27F}">
      <dsp:nvSpPr>
        <dsp:cNvPr id="0" name=""/>
        <dsp:cNvSpPr/>
      </dsp:nvSpPr>
      <dsp:spPr>
        <a:xfrm>
          <a:off x="1440789" y="227929"/>
          <a:ext cx="1265009" cy="1265009"/>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357B59-7473-4BA0-BEB7-7BBCAFC0DB43}">
      <dsp:nvSpPr>
        <dsp:cNvPr id="0" name=""/>
        <dsp:cNvSpPr/>
      </dsp:nvSpPr>
      <dsp:spPr>
        <a:xfrm>
          <a:off x="4267154" y="0"/>
          <a:ext cx="4139360" cy="3798826"/>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s-EC" sz="2700" kern="1200" dirty="0" smtClean="0"/>
            <a:t>Contará con un HMI para la selección de los fenómenos.</a:t>
          </a:r>
          <a:endParaRPr lang="es-EC" sz="2700" kern="1200" dirty="0"/>
        </a:p>
      </dsp:txBody>
      <dsp:txXfrm>
        <a:off x="4267154" y="1519530"/>
        <a:ext cx="4139360" cy="1519530"/>
      </dsp:txXfrm>
    </dsp:sp>
    <dsp:sp modelId="{B1EBE0F1-77FB-47BD-94E9-5B9E558367EF}">
      <dsp:nvSpPr>
        <dsp:cNvPr id="0" name=""/>
        <dsp:cNvSpPr/>
      </dsp:nvSpPr>
      <dsp:spPr>
        <a:xfrm>
          <a:off x="5704330" y="227929"/>
          <a:ext cx="1265009" cy="1265009"/>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7AB27C-3CFA-4A0A-93B0-0D09D46860AA}">
      <dsp:nvSpPr>
        <dsp:cNvPr id="0" name=""/>
        <dsp:cNvSpPr/>
      </dsp:nvSpPr>
      <dsp:spPr>
        <a:xfrm>
          <a:off x="336405" y="3039060"/>
          <a:ext cx="7737318" cy="569823"/>
        </a:xfrm>
        <a:prstGeom prst="leftRightArrow">
          <a:avLst/>
        </a:prstGeom>
        <a:solidFill>
          <a:schemeClr val="accent1">
            <a:tint val="6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DA603-67FF-4CB4-B0CF-BBCDE5B5EFF7}">
      <dsp:nvSpPr>
        <dsp:cNvPr id="0" name=""/>
        <dsp:cNvSpPr/>
      </dsp:nvSpPr>
      <dsp:spPr>
        <a:xfrm>
          <a:off x="0" y="870308"/>
          <a:ext cx="3072044" cy="3728418"/>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4B323E-0EE2-463A-A1EF-70A8CE3B45C7}">
      <dsp:nvSpPr>
        <dsp:cNvPr id="0" name=""/>
        <dsp:cNvSpPr/>
      </dsp:nvSpPr>
      <dsp:spPr>
        <a:xfrm flipV="1">
          <a:off x="861784" y="3267925"/>
          <a:ext cx="67575" cy="73108"/>
        </a:xfrm>
        <a:prstGeom prst="rect">
          <a:avLst/>
        </a:prstGeom>
        <a:noFill/>
        <a:ln w="425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l" defTabSz="222250">
            <a:lnSpc>
              <a:spcPct val="90000"/>
            </a:lnSpc>
            <a:spcBef>
              <a:spcPct val="0"/>
            </a:spcBef>
            <a:spcAft>
              <a:spcPct val="35000"/>
            </a:spcAft>
          </a:pPr>
          <a:endParaRPr lang="es-EC" sz="500" kern="1200" dirty="0"/>
        </a:p>
        <a:p>
          <a:pPr marL="57150" lvl="1" indent="-57150" algn="l" defTabSz="177800">
            <a:lnSpc>
              <a:spcPct val="90000"/>
            </a:lnSpc>
            <a:spcBef>
              <a:spcPct val="0"/>
            </a:spcBef>
            <a:spcAft>
              <a:spcPct val="15000"/>
            </a:spcAft>
            <a:buChar char="••"/>
          </a:pPr>
          <a:endParaRPr lang="es-EC" sz="400" kern="1200" dirty="0"/>
        </a:p>
      </dsp:txBody>
      <dsp:txXfrm rot="10800000">
        <a:off x="861784" y="3267925"/>
        <a:ext cx="67575" cy="731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B9BE-C707-49B7-B7F2-3576439856E3}">
      <dsp:nvSpPr>
        <dsp:cNvPr id="0" name=""/>
        <dsp:cNvSpPr/>
      </dsp:nvSpPr>
      <dsp:spPr>
        <a:xfrm>
          <a:off x="3766" y="608350"/>
          <a:ext cx="1932213" cy="772885"/>
        </a:xfrm>
        <a:prstGeom prst="chevron">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kern="1200" dirty="0" smtClean="0"/>
            <a:t> Aulas de estimulación multisensorial</a:t>
          </a:r>
          <a:endParaRPr lang="es-EC" sz="1200" kern="1200" dirty="0"/>
        </a:p>
      </dsp:txBody>
      <dsp:txXfrm>
        <a:off x="390209" y="608350"/>
        <a:ext cx="1159328" cy="772885"/>
      </dsp:txXfrm>
    </dsp:sp>
    <dsp:sp modelId="{16FD4D1A-BAD4-428A-989A-BE955332F11F}">
      <dsp:nvSpPr>
        <dsp:cNvPr id="0" name=""/>
        <dsp:cNvSpPr/>
      </dsp:nvSpPr>
      <dsp:spPr>
        <a:xfrm>
          <a:off x="1684792" y="674045"/>
          <a:ext cx="1861281" cy="641495"/>
        </a:xfrm>
        <a:prstGeom prst="chevron">
          <a:avLst/>
        </a:prstGeom>
        <a:solidFill>
          <a:schemeClr val="accent1">
            <a:alpha val="90000"/>
            <a:tint val="40000"/>
            <a:hueOff val="0"/>
            <a:satOff val="0"/>
            <a:lumOff val="0"/>
            <a:alphaOff val="0"/>
          </a:schemeClr>
        </a:solidFill>
        <a:ln w="425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kern="1200" dirty="0" smtClean="0"/>
            <a:t>Iluminación tenue</a:t>
          </a:r>
          <a:endParaRPr lang="es-EC" sz="1400" kern="1200" dirty="0"/>
        </a:p>
      </dsp:txBody>
      <dsp:txXfrm>
        <a:off x="2005540" y="674045"/>
        <a:ext cx="1219786" cy="641495"/>
      </dsp:txXfrm>
    </dsp:sp>
    <dsp:sp modelId="{8D77E122-7CAC-48D8-B310-A490E15FC9AF}">
      <dsp:nvSpPr>
        <dsp:cNvPr id="0" name=""/>
        <dsp:cNvSpPr/>
      </dsp:nvSpPr>
      <dsp:spPr>
        <a:xfrm>
          <a:off x="3321550" y="674045"/>
          <a:ext cx="1603737" cy="641495"/>
        </a:xfrm>
        <a:prstGeom prst="chevron">
          <a:avLst/>
        </a:prstGeom>
        <a:solidFill>
          <a:schemeClr val="accent1">
            <a:alpha val="90000"/>
            <a:tint val="40000"/>
            <a:hueOff val="0"/>
            <a:satOff val="0"/>
            <a:lumOff val="0"/>
            <a:alphaOff val="0"/>
          </a:schemeClr>
        </a:solidFill>
        <a:ln w="425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kern="1200" dirty="0" smtClean="0"/>
            <a:t>Zona libre de ruidos </a:t>
          </a:r>
          <a:endParaRPr lang="es-EC" sz="1400" kern="1200" dirty="0"/>
        </a:p>
      </dsp:txBody>
      <dsp:txXfrm>
        <a:off x="3642298" y="674045"/>
        <a:ext cx="962242" cy="641495"/>
      </dsp:txXfrm>
    </dsp:sp>
    <dsp:sp modelId="{3CFE7B7E-AEAD-4A94-A78E-2EA6C352481C}">
      <dsp:nvSpPr>
        <dsp:cNvPr id="0" name=""/>
        <dsp:cNvSpPr/>
      </dsp:nvSpPr>
      <dsp:spPr>
        <a:xfrm>
          <a:off x="3766" y="1489440"/>
          <a:ext cx="1932213" cy="772885"/>
        </a:xfrm>
        <a:prstGeom prst="chevron">
          <a:avLst/>
        </a:prstGeom>
        <a:solidFill>
          <a:schemeClr val="bg1"/>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endParaRPr lang="es-EC" sz="1200" kern="1200" dirty="0"/>
        </a:p>
      </dsp:txBody>
      <dsp:txXfrm>
        <a:off x="390209" y="1489440"/>
        <a:ext cx="1159328" cy="772885"/>
      </dsp:txXfrm>
    </dsp:sp>
    <dsp:sp modelId="{2D13BDEF-182F-4D80-90B6-795F6EC2749B}">
      <dsp:nvSpPr>
        <dsp:cNvPr id="0" name=""/>
        <dsp:cNvSpPr/>
      </dsp:nvSpPr>
      <dsp:spPr>
        <a:xfrm flipV="1">
          <a:off x="3766" y="2370529"/>
          <a:ext cx="1932213" cy="299941"/>
        </a:xfrm>
        <a:prstGeom prst="chevron">
          <a:avLst/>
        </a:prstGeom>
        <a:solidFill>
          <a:schemeClr val="bg1"/>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endParaRPr lang="es-EC" sz="1200" kern="1200" dirty="0"/>
        </a:p>
      </dsp:txBody>
      <dsp:txXfrm rot="10800000">
        <a:off x="153737" y="2370529"/>
        <a:ext cx="1632272" cy="299941"/>
      </dsp:txXfrm>
    </dsp:sp>
    <dsp:sp modelId="{7037EE9F-9485-4C4F-99EC-F6CA1BB7D09B}">
      <dsp:nvSpPr>
        <dsp:cNvPr id="0" name=""/>
        <dsp:cNvSpPr/>
      </dsp:nvSpPr>
      <dsp:spPr>
        <a:xfrm>
          <a:off x="3766" y="2778674"/>
          <a:ext cx="1932213" cy="772885"/>
        </a:xfrm>
        <a:prstGeom prst="chevron">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kern="1200" dirty="0" smtClean="0"/>
            <a:t>Modelos a escala</a:t>
          </a:r>
          <a:endParaRPr lang="es-EC" sz="1200" kern="1200" dirty="0"/>
        </a:p>
      </dsp:txBody>
      <dsp:txXfrm>
        <a:off x="390209" y="2778674"/>
        <a:ext cx="1159328" cy="772885"/>
      </dsp:txXfrm>
    </dsp:sp>
    <dsp:sp modelId="{073511AF-EEEC-4BA9-A465-300BBE70FBF1}">
      <dsp:nvSpPr>
        <dsp:cNvPr id="0" name=""/>
        <dsp:cNvSpPr/>
      </dsp:nvSpPr>
      <dsp:spPr>
        <a:xfrm>
          <a:off x="1684792" y="2844370"/>
          <a:ext cx="1603737" cy="641495"/>
        </a:xfrm>
        <a:prstGeom prst="chevron">
          <a:avLst/>
        </a:prstGeom>
        <a:solidFill>
          <a:schemeClr val="accent1">
            <a:alpha val="90000"/>
            <a:tint val="40000"/>
            <a:hueOff val="0"/>
            <a:satOff val="0"/>
            <a:lumOff val="0"/>
            <a:alphaOff val="0"/>
          </a:schemeClr>
        </a:solidFill>
        <a:ln w="425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kern="1200" dirty="0" smtClean="0"/>
            <a:t>Texturas </a:t>
          </a:r>
          <a:endParaRPr lang="es-EC" sz="1400" kern="1200" dirty="0"/>
        </a:p>
      </dsp:txBody>
      <dsp:txXfrm>
        <a:off x="2005540" y="2844370"/>
        <a:ext cx="962242" cy="641495"/>
      </dsp:txXfrm>
    </dsp:sp>
    <dsp:sp modelId="{3F50AB61-6244-4B76-9D15-3CE29CF0540F}">
      <dsp:nvSpPr>
        <dsp:cNvPr id="0" name=""/>
        <dsp:cNvSpPr/>
      </dsp:nvSpPr>
      <dsp:spPr>
        <a:xfrm>
          <a:off x="3064006" y="2844370"/>
          <a:ext cx="1603737" cy="641495"/>
        </a:xfrm>
        <a:prstGeom prst="chevron">
          <a:avLst/>
        </a:prstGeom>
        <a:solidFill>
          <a:schemeClr val="accent1">
            <a:alpha val="90000"/>
            <a:tint val="40000"/>
            <a:hueOff val="0"/>
            <a:satOff val="0"/>
            <a:lumOff val="0"/>
            <a:alphaOff val="0"/>
          </a:schemeClr>
        </a:solidFill>
        <a:ln w="425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kern="1200" dirty="0" smtClean="0"/>
            <a:t>Formas </a:t>
          </a:r>
          <a:endParaRPr lang="es-EC" sz="1400" kern="1200" dirty="0"/>
        </a:p>
      </dsp:txBody>
      <dsp:txXfrm>
        <a:off x="3384754" y="2844370"/>
        <a:ext cx="962242" cy="641495"/>
      </dsp:txXfrm>
    </dsp:sp>
    <dsp:sp modelId="{F9419392-434D-455E-B4B0-17D0BEC397C5}">
      <dsp:nvSpPr>
        <dsp:cNvPr id="0" name=""/>
        <dsp:cNvSpPr/>
      </dsp:nvSpPr>
      <dsp:spPr>
        <a:xfrm>
          <a:off x="4443221" y="2844370"/>
          <a:ext cx="1603737" cy="641495"/>
        </a:xfrm>
        <a:prstGeom prst="chevron">
          <a:avLst/>
        </a:prstGeom>
        <a:solidFill>
          <a:schemeClr val="accent1">
            <a:alpha val="90000"/>
            <a:tint val="40000"/>
            <a:hueOff val="0"/>
            <a:satOff val="0"/>
            <a:lumOff val="0"/>
            <a:alphaOff val="0"/>
          </a:schemeClr>
        </a:solidFill>
        <a:ln w="425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kern="1200" dirty="0" smtClean="0"/>
            <a:t>Olores</a:t>
          </a:r>
          <a:endParaRPr lang="es-EC" sz="1400" kern="1200" dirty="0"/>
        </a:p>
      </dsp:txBody>
      <dsp:txXfrm>
        <a:off x="4763969" y="2844370"/>
        <a:ext cx="962242" cy="6414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B9BE-C707-49B7-B7F2-3576439856E3}">
      <dsp:nvSpPr>
        <dsp:cNvPr id="0" name=""/>
        <dsp:cNvSpPr/>
      </dsp:nvSpPr>
      <dsp:spPr>
        <a:xfrm>
          <a:off x="1621" y="1616961"/>
          <a:ext cx="2505378" cy="925987"/>
        </a:xfrm>
        <a:prstGeom prst="chevron">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s-EC" sz="2000" kern="1200" dirty="0" smtClean="0"/>
            <a:t>Impresión de textos en 3D</a:t>
          </a:r>
          <a:endParaRPr lang="es-EC" sz="2000" kern="1200" dirty="0"/>
        </a:p>
      </dsp:txBody>
      <dsp:txXfrm>
        <a:off x="464615" y="1616961"/>
        <a:ext cx="1579391" cy="925987"/>
      </dsp:txXfrm>
    </dsp:sp>
    <dsp:sp modelId="{16FD4D1A-BAD4-428A-989A-BE955332F11F}">
      <dsp:nvSpPr>
        <dsp:cNvPr id="0" name=""/>
        <dsp:cNvSpPr/>
      </dsp:nvSpPr>
      <dsp:spPr>
        <a:xfrm>
          <a:off x="2181300" y="1664062"/>
          <a:ext cx="2079464" cy="831785"/>
        </a:xfrm>
        <a:prstGeom prst="chevron">
          <a:avLst/>
        </a:prstGeom>
        <a:solidFill>
          <a:schemeClr val="accent1">
            <a:alpha val="90000"/>
            <a:tint val="40000"/>
            <a:hueOff val="0"/>
            <a:satOff val="0"/>
            <a:lumOff val="0"/>
            <a:alphaOff val="0"/>
          </a:schemeClr>
        </a:solidFill>
        <a:ln w="425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t>Texturas</a:t>
          </a:r>
          <a:endParaRPr lang="es-EC" sz="1600" kern="1200" dirty="0"/>
        </a:p>
      </dsp:txBody>
      <dsp:txXfrm>
        <a:off x="2597193" y="1664062"/>
        <a:ext cx="1247679" cy="831785"/>
      </dsp:txXfrm>
    </dsp:sp>
    <dsp:sp modelId="{8D77E122-7CAC-48D8-B310-A490E15FC9AF}">
      <dsp:nvSpPr>
        <dsp:cNvPr id="0" name=""/>
        <dsp:cNvSpPr/>
      </dsp:nvSpPr>
      <dsp:spPr>
        <a:xfrm>
          <a:off x="3969639" y="1664062"/>
          <a:ext cx="2079464" cy="831785"/>
        </a:xfrm>
        <a:prstGeom prst="chevron">
          <a:avLst/>
        </a:prstGeom>
        <a:solidFill>
          <a:schemeClr val="accent1">
            <a:alpha val="90000"/>
            <a:tint val="40000"/>
            <a:hueOff val="0"/>
            <a:satOff val="0"/>
            <a:lumOff val="0"/>
            <a:alphaOff val="0"/>
          </a:schemeClr>
        </a:solidFill>
        <a:ln w="425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s-EC" sz="1600" kern="1200" dirty="0" smtClean="0"/>
            <a:t>Relieves</a:t>
          </a:r>
          <a:endParaRPr lang="es-EC" sz="1600" kern="1200" dirty="0"/>
        </a:p>
      </dsp:txBody>
      <dsp:txXfrm>
        <a:off x="4385532" y="1664062"/>
        <a:ext cx="1247679" cy="8317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582159" y="114916"/>
          <a:ext cx="6934643" cy="787554"/>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      Sistema de climatización   </a:t>
          </a:r>
          <a:endParaRPr lang="es-EC" sz="2800" kern="1200" dirty="0"/>
        </a:p>
      </dsp:txBody>
      <dsp:txXfrm rot="10800000">
        <a:off x="779047" y="114916"/>
        <a:ext cx="6737755" cy="787554"/>
      </dsp:txXfrm>
    </dsp:sp>
    <dsp:sp modelId="{069D7644-4E1F-4AB2-B13F-F242390B0580}">
      <dsp:nvSpPr>
        <dsp:cNvPr id="0" name=""/>
        <dsp:cNvSpPr/>
      </dsp:nvSpPr>
      <dsp:spPr>
        <a:xfrm>
          <a:off x="423779" y="38996"/>
          <a:ext cx="861437" cy="90464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F40C-C989-4B8C-8384-909CC5F2166F}">
      <dsp:nvSpPr>
        <dsp:cNvPr id="0" name=""/>
        <dsp:cNvSpPr/>
      </dsp:nvSpPr>
      <dsp:spPr>
        <a:xfrm rot="10800000">
          <a:off x="642262" y="1005665"/>
          <a:ext cx="6868874" cy="865315"/>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Sistema de dispersión de agua </a:t>
          </a:r>
          <a:endParaRPr lang="es-EC" sz="2800" b="0" kern="1200" dirty="0"/>
        </a:p>
      </dsp:txBody>
      <dsp:txXfrm rot="10800000">
        <a:off x="858591" y="1005665"/>
        <a:ext cx="6652545" cy="865315"/>
      </dsp:txXfrm>
    </dsp:sp>
    <dsp:sp modelId="{BCEE1B67-7B90-443B-809C-B01F57DDA4E9}">
      <dsp:nvSpPr>
        <dsp:cNvPr id="0" name=""/>
        <dsp:cNvSpPr/>
      </dsp:nvSpPr>
      <dsp:spPr>
        <a:xfrm>
          <a:off x="461874" y="1003015"/>
          <a:ext cx="850090" cy="835496"/>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611ACD-C39F-46B6-8055-333D3DF00A38}">
      <dsp:nvSpPr>
        <dsp:cNvPr id="0" name=""/>
        <dsp:cNvSpPr/>
      </dsp:nvSpPr>
      <dsp:spPr>
        <a:xfrm rot="10800000">
          <a:off x="547187" y="1971851"/>
          <a:ext cx="6983224" cy="771302"/>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audio y video</a:t>
          </a:r>
          <a:endParaRPr lang="es-EC" sz="2800" b="0" kern="1200" dirty="0"/>
        </a:p>
      </dsp:txBody>
      <dsp:txXfrm rot="10800000">
        <a:off x="740012" y="1971851"/>
        <a:ext cx="6790399" cy="771302"/>
      </dsp:txXfrm>
    </dsp:sp>
    <dsp:sp modelId="{CD02291E-CFB9-4368-A499-4B46FB9C4859}">
      <dsp:nvSpPr>
        <dsp:cNvPr id="0" name=""/>
        <dsp:cNvSpPr/>
      </dsp:nvSpPr>
      <dsp:spPr>
        <a:xfrm>
          <a:off x="596378" y="1987508"/>
          <a:ext cx="738589" cy="738498"/>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F75F1-F589-431F-B395-D638C71E9D5E}">
      <dsp:nvSpPr>
        <dsp:cNvPr id="0" name=""/>
        <dsp:cNvSpPr/>
      </dsp:nvSpPr>
      <dsp:spPr>
        <a:xfrm rot="10800000">
          <a:off x="623204" y="2842535"/>
          <a:ext cx="6906991" cy="788768"/>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iluminación</a:t>
          </a:r>
          <a:endParaRPr lang="es-EC" sz="2800" b="0" kern="1200" dirty="0"/>
        </a:p>
      </dsp:txBody>
      <dsp:txXfrm rot="10800000">
        <a:off x="820396" y="2842535"/>
        <a:ext cx="6709799" cy="788768"/>
      </dsp:txXfrm>
    </dsp:sp>
    <dsp:sp modelId="{C62E3DF6-F9B4-4814-821E-5678E481BE4A}">
      <dsp:nvSpPr>
        <dsp:cNvPr id="0" name=""/>
        <dsp:cNvSpPr/>
      </dsp:nvSpPr>
      <dsp:spPr>
        <a:xfrm>
          <a:off x="582678" y="2857550"/>
          <a:ext cx="765989" cy="758738"/>
        </a:xfrm>
        <a:prstGeom prst="ellipse">
          <a:avLst/>
        </a:prstGeom>
        <a:blipFill rotWithShape="1">
          <a:blip xmlns:r="http://schemas.openxmlformats.org/officeDocument/2006/relationships" r:embed="rId4"/>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519392" y="114916"/>
          <a:ext cx="5467935" cy="787554"/>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      Sistema de movimiento   </a:t>
          </a:r>
          <a:endParaRPr lang="es-EC" sz="2800" kern="1200" dirty="0"/>
        </a:p>
      </dsp:txBody>
      <dsp:txXfrm rot="10800000">
        <a:off x="1716280" y="114916"/>
        <a:ext cx="5271047" cy="787554"/>
      </dsp:txXfrm>
    </dsp:sp>
    <dsp:sp modelId="{069D7644-4E1F-4AB2-B13F-F242390B0580}">
      <dsp:nvSpPr>
        <dsp:cNvPr id="0" name=""/>
        <dsp:cNvSpPr/>
      </dsp:nvSpPr>
      <dsp:spPr>
        <a:xfrm>
          <a:off x="1166013" y="896"/>
          <a:ext cx="861437" cy="904643"/>
        </a:xfrm>
        <a:prstGeom prst="ellipse">
          <a:avLst/>
        </a:prstGeom>
        <a:blipFill rotWithShape="1">
          <a:blip xmlns:r="http://schemas.openxmlformats.org/officeDocument/2006/relationships" r:embed="rId1"/>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9F40C-C989-4B8C-8384-909CC5F2166F}">
      <dsp:nvSpPr>
        <dsp:cNvPr id="0" name=""/>
        <dsp:cNvSpPr/>
      </dsp:nvSpPr>
      <dsp:spPr>
        <a:xfrm rot="10800000">
          <a:off x="1578217" y="1005665"/>
          <a:ext cx="5422011" cy="865315"/>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Sistema de dispersión de nieve </a:t>
          </a:r>
          <a:endParaRPr lang="es-EC" sz="2800" b="0" kern="1200" dirty="0"/>
        </a:p>
      </dsp:txBody>
      <dsp:txXfrm rot="10800000">
        <a:off x="1794546" y="1005665"/>
        <a:ext cx="5205682" cy="865315"/>
      </dsp:txXfrm>
    </dsp:sp>
    <dsp:sp modelId="{BCEE1B67-7B90-443B-809C-B01F57DDA4E9}">
      <dsp:nvSpPr>
        <dsp:cNvPr id="0" name=""/>
        <dsp:cNvSpPr/>
      </dsp:nvSpPr>
      <dsp:spPr>
        <a:xfrm>
          <a:off x="1153171" y="1020574"/>
          <a:ext cx="850090" cy="835496"/>
        </a:xfrm>
        <a:prstGeom prst="ellipse">
          <a:avLst/>
        </a:prstGeom>
        <a:blipFill rotWithShape="1">
          <a:blip xmlns:r="http://schemas.openxmlformats.org/officeDocument/2006/relationships" r:embed="rId2"/>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611ACD-C39F-46B6-8055-333D3DF00A38}">
      <dsp:nvSpPr>
        <dsp:cNvPr id="0" name=""/>
        <dsp:cNvSpPr/>
      </dsp:nvSpPr>
      <dsp:spPr>
        <a:xfrm rot="10800000">
          <a:off x="1550341" y="1971106"/>
          <a:ext cx="5422011" cy="771302"/>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Sistema de dispersión de humo</a:t>
          </a:r>
          <a:endParaRPr lang="es-EC" sz="2800" b="0" kern="1200" dirty="0"/>
        </a:p>
      </dsp:txBody>
      <dsp:txXfrm rot="10800000">
        <a:off x="1743166" y="1971106"/>
        <a:ext cx="5229186" cy="771302"/>
      </dsp:txXfrm>
    </dsp:sp>
    <dsp:sp modelId="{CD02291E-CFB9-4368-A499-4B46FB9C4859}">
      <dsp:nvSpPr>
        <dsp:cNvPr id="0" name=""/>
        <dsp:cNvSpPr/>
      </dsp:nvSpPr>
      <dsp:spPr>
        <a:xfrm>
          <a:off x="1181047" y="1987508"/>
          <a:ext cx="738589" cy="738498"/>
        </a:xfrm>
        <a:prstGeom prst="ellipse">
          <a:avLst/>
        </a:prstGeom>
        <a:blipFill rotWithShape="1">
          <a:blip xmlns:r="http://schemas.openxmlformats.org/officeDocument/2006/relationships" r:embed="rId3"/>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F75F1-F589-431F-B395-D638C71E9D5E}">
      <dsp:nvSpPr>
        <dsp:cNvPr id="0" name=""/>
        <dsp:cNvSpPr/>
      </dsp:nvSpPr>
      <dsp:spPr>
        <a:xfrm rot="10800000">
          <a:off x="1485662" y="2842535"/>
          <a:ext cx="5517384" cy="788768"/>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912"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smtClean="0"/>
            <a:t>  Mando y Control </a:t>
          </a:r>
          <a:endParaRPr lang="es-EC" sz="2800" b="0" kern="1200" dirty="0"/>
        </a:p>
      </dsp:txBody>
      <dsp:txXfrm rot="10800000">
        <a:off x="1682854" y="2842535"/>
        <a:ext cx="5320192" cy="788768"/>
      </dsp:txXfrm>
    </dsp:sp>
    <dsp:sp modelId="{C62E3DF6-F9B4-4814-821E-5678E481BE4A}">
      <dsp:nvSpPr>
        <dsp:cNvPr id="0" name=""/>
        <dsp:cNvSpPr/>
      </dsp:nvSpPr>
      <dsp:spPr>
        <a:xfrm>
          <a:off x="1150353" y="2857550"/>
          <a:ext cx="765989" cy="758738"/>
        </a:xfrm>
        <a:prstGeom prst="ellipse">
          <a:avLst/>
        </a:prstGeom>
        <a:blipFill rotWithShape="1">
          <a:blip xmlns:r="http://schemas.openxmlformats.org/officeDocument/2006/relationships" r:embed="rId4"/>
          <a:stretch>
            <a:fillRect/>
          </a:stretch>
        </a:blip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27A7C6-EB0D-486A-83E0-2883FAC91F14}" type="datetimeFigureOut">
              <a:rPr lang="es-EC" smtClean="0"/>
              <a:t>16/10/2016</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84E47-E773-4665-8476-0B73FA5E334F}" type="slidenum">
              <a:rPr lang="es-EC" smtClean="0"/>
              <a:t>‹Nº›</a:t>
            </a:fld>
            <a:endParaRPr lang="es-EC"/>
          </a:p>
        </p:txBody>
      </p:sp>
    </p:spTree>
    <p:extLst>
      <p:ext uri="{BB962C8B-B14F-4D97-AF65-F5344CB8AC3E}">
        <p14:creationId xmlns:p14="http://schemas.microsoft.com/office/powerpoint/2010/main" val="12017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Presentación amena y agradecimiento a</a:t>
            </a:r>
            <a:r>
              <a:rPr lang="es-EC" baseline="0" dirty="0" smtClean="0"/>
              <a:t> los</a:t>
            </a:r>
            <a:r>
              <a:rPr lang="es-EC" dirty="0" smtClean="0"/>
              <a:t> asistentes (Gaby)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2</a:t>
            </a:fld>
            <a:endParaRPr lang="es-EC" dirty="0"/>
          </a:p>
        </p:txBody>
      </p:sp>
    </p:spTree>
    <p:extLst>
      <p:ext uri="{BB962C8B-B14F-4D97-AF65-F5344CB8AC3E}">
        <p14:creationId xmlns:p14="http://schemas.microsoft.com/office/powerpoint/2010/main" val="65044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Este fue un proyecto de vinculación en el cual se basa</a:t>
            </a:r>
            <a:r>
              <a:rPr lang="es-EC" baseline="0" dirty="0" smtClean="0"/>
              <a:t> el desarrollo de la tesis, explicar las características. (Gaby)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11</a:t>
            </a:fld>
            <a:endParaRPr lang="es-EC"/>
          </a:p>
        </p:txBody>
      </p:sp>
    </p:spTree>
    <p:extLst>
      <p:ext uri="{BB962C8B-B14F-4D97-AF65-F5344CB8AC3E}">
        <p14:creationId xmlns:p14="http://schemas.microsoft.com/office/powerpoint/2010/main" val="145175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CONADIS</a:t>
            </a:r>
            <a:r>
              <a:rPr lang="es-EC" dirty="0" smtClean="0">
                <a:sym typeface="Wingdings" panose="05000000000000000000" pitchFamily="2" charset="2"/>
              </a:rPr>
              <a:t> Consejo Nacional de discapacidades, es el ente encargado de desarrollar</a:t>
            </a:r>
            <a:r>
              <a:rPr lang="es-EC" baseline="0" dirty="0" smtClean="0">
                <a:sym typeface="Wingdings" panose="05000000000000000000" pitchFamily="2" charset="2"/>
              </a:rPr>
              <a:t> acciones con el propósito de mejorar la calidad de vida de las personas con discapacidad (Vane)</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12</a:t>
            </a:fld>
            <a:endParaRPr lang="es-EC"/>
          </a:p>
        </p:txBody>
      </p:sp>
    </p:spTree>
    <p:extLst>
      <p:ext uri="{BB962C8B-B14F-4D97-AF65-F5344CB8AC3E}">
        <p14:creationId xmlns:p14="http://schemas.microsoft.com/office/powerpoint/2010/main" val="8969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Lenguaje</a:t>
            </a:r>
            <a:r>
              <a:rPr lang="es-EC" baseline="0" dirty="0" smtClean="0"/>
              <a:t> de señas --&gt; Movimientos y expresiones a través de las manos, ojos, rostro, boca y cuerpo.</a:t>
            </a:r>
          </a:p>
          <a:p>
            <a:r>
              <a:rPr lang="es-EC" baseline="0" dirty="0" smtClean="0"/>
              <a:t>Sistema Braille </a:t>
            </a:r>
            <a:r>
              <a:rPr lang="es-EC" baseline="0" dirty="0" smtClean="0">
                <a:sym typeface="Wingdings" panose="05000000000000000000" pitchFamily="2" charset="2"/>
              </a:rPr>
              <a:t> Sistema de puntos en relieve, parte de 6 puntos con 64 combinaciones diferentes de acuerdo a su ubicación.</a:t>
            </a:r>
            <a:r>
              <a:rPr lang="es-EC" baseline="0" dirty="0" smtClean="0"/>
              <a:t> (Luis </a:t>
            </a:r>
            <a:r>
              <a:rPr lang="es-EC" baseline="0" dirty="0" err="1" smtClean="0"/>
              <a:t>Braile</a:t>
            </a:r>
            <a:r>
              <a:rPr lang="es-EC" baseline="0" dirty="0" smtClean="0"/>
              <a:t>) (Vane)</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13</a:t>
            </a:fld>
            <a:endParaRPr lang="es-EC"/>
          </a:p>
        </p:txBody>
      </p:sp>
    </p:spTree>
    <p:extLst>
      <p:ext uri="{BB962C8B-B14F-4D97-AF65-F5344CB8AC3E}">
        <p14:creationId xmlns:p14="http://schemas.microsoft.com/office/powerpoint/2010/main" val="4108728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Lo que esta escrito son características (Vane)</a:t>
            </a:r>
            <a:endParaRPr lang="es-EC" baseline="0" dirty="0" smtClean="0"/>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14</a:t>
            </a:fld>
            <a:endParaRPr lang="es-EC"/>
          </a:p>
        </p:txBody>
      </p:sp>
    </p:spTree>
    <p:extLst>
      <p:ext uri="{BB962C8B-B14F-4D97-AF65-F5344CB8AC3E}">
        <p14:creationId xmlns:p14="http://schemas.microsoft.com/office/powerpoint/2010/main" val="249116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Lo que esta escrito son características (Vane)</a:t>
            </a:r>
            <a:endParaRPr lang="es-EC" baseline="0" dirty="0" smtClean="0"/>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15</a:t>
            </a:fld>
            <a:endParaRPr lang="es-EC"/>
          </a:p>
        </p:txBody>
      </p:sp>
    </p:spTree>
    <p:extLst>
      <p:ext uri="{BB962C8B-B14F-4D97-AF65-F5344CB8AC3E}">
        <p14:creationId xmlns:p14="http://schemas.microsoft.com/office/powerpoint/2010/main" val="249116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Solo nombrar</a:t>
            </a:r>
            <a:r>
              <a:rPr lang="es-EC" baseline="0" dirty="0"/>
              <a:t> </a:t>
            </a:r>
            <a:r>
              <a:rPr lang="es-EC" baseline="0" dirty="0" smtClean="0"/>
              <a:t>(Vane)</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16</a:t>
            </a:fld>
            <a:endParaRPr lang="es-EC"/>
          </a:p>
        </p:txBody>
      </p:sp>
    </p:spTree>
    <p:extLst>
      <p:ext uri="{BB962C8B-B14F-4D97-AF65-F5344CB8AC3E}">
        <p14:creationId xmlns:p14="http://schemas.microsoft.com/office/powerpoint/2010/main" val="3820162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Dichos simuladores permiten representar el funcionamiento real de un sistema para capacitar a las personas sin la necesidad de exponerlos a los riesgos que estos conllevan. (Gaby)</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17</a:t>
            </a:fld>
            <a:endParaRPr lang="es-EC"/>
          </a:p>
        </p:txBody>
      </p:sp>
    </p:spTree>
    <p:extLst>
      <p:ext uri="{BB962C8B-B14F-4D97-AF65-F5344CB8AC3E}">
        <p14:creationId xmlns:p14="http://schemas.microsoft.com/office/powerpoint/2010/main" val="3820162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Los simuladores de fenómenos naturales sirven para realizar simulaciones y mediciones de los daños estructurales que los fenómenos causan, con el fin de crear mejores estructuras que puedan resistir dichos fenómenos. (Gaby)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18</a:t>
            </a:fld>
            <a:endParaRPr lang="es-EC"/>
          </a:p>
        </p:txBody>
      </p:sp>
    </p:spTree>
    <p:extLst>
      <p:ext uri="{BB962C8B-B14F-4D97-AF65-F5344CB8AC3E}">
        <p14:creationId xmlns:p14="http://schemas.microsoft.com/office/powerpoint/2010/main" val="3820162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Una vez obtenida</a:t>
            </a:r>
            <a:r>
              <a:rPr lang="es-ES" baseline="0" dirty="0" smtClean="0"/>
              <a:t> la necesidad del cliente se transforma en características técnicas para poder obtener la matriz QFD (Gaby)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19</a:t>
            </a:fld>
            <a:endParaRPr lang="es-EC"/>
          </a:p>
        </p:txBody>
      </p:sp>
    </p:spTree>
    <p:extLst>
      <p:ext uri="{BB962C8B-B14F-4D97-AF65-F5344CB8AC3E}">
        <p14:creationId xmlns:p14="http://schemas.microsoft.com/office/powerpoint/2010/main" val="3530207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Resultados</a:t>
            </a:r>
            <a:r>
              <a:rPr lang="es-ES" baseline="0" dirty="0" smtClean="0"/>
              <a:t> obtenidos de la matriz QFD (Gaby)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20</a:t>
            </a:fld>
            <a:endParaRPr lang="es-EC"/>
          </a:p>
        </p:txBody>
      </p:sp>
    </p:spTree>
    <p:extLst>
      <p:ext uri="{BB962C8B-B14F-4D97-AF65-F5344CB8AC3E}">
        <p14:creationId xmlns:p14="http://schemas.microsoft.com/office/powerpoint/2010/main" val="3530207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3</a:t>
            </a:fld>
            <a:endParaRPr lang="es-EC"/>
          </a:p>
        </p:txBody>
      </p:sp>
    </p:spTree>
    <p:extLst>
      <p:ext uri="{BB962C8B-B14F-4D97-AF65-F5344CB8AC3E}">
        <p14:creationId xmlns:p14="http://schemas.microsoft.com/office/powerpoint/2010/main" val="1586238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err="1" smtClean="0">
                <a:latin typeface="Arial" panose="020B0604020202020204" pitchFamily="34" charset="0"/>
              </a:rPr>
              <a:t>Clasificaci</a:t>
            </a:r>
            <a:r>
              <a:rPr lang="es-EC" b="1" dirty="0" err="1" smtClean="0">
                <a:latin typeface="Arial" panose="020B0604020202020204" pitchFamily="34" charset="0"/>
              </a:rPr>
              <a:t>ón</a:t>
            </a:r>
            <a:r>
              <a:rPr lang="en-US" b="1" dirty="0" smtClean="0">
                <a:latin typeface="Arial" panose="020B0604020202020204" pitchFamily="34" charset="0"/>
              </a:rPr>
              <a:t> en </a:t>
            </a:r>
            <a:r>
              <a:rPr lang="en-US" b="1" dirty="0" err="1" smtClean="0">
                <a:latin typeface="Arial" panose="020B0604020202020204" pitchFamily="34" charset="0"/>
              </a:rPr>
              <a:t>módulos</a:t>
            </a:r>
            <a:r>
              <a:rPr lang="en-US" b="1" dirty="0" smtClean="0">
                <a:latin typeface="Arial" panose="020B0604020202020204" pitchFamily="34" charset="0"/>
              </a:rPr>
              <a:t> (Gaby)</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21</a:t>
            </a:fld>
            <a:endParaRPr lang="es-EC"/>
          </a:p>
        </p:txBody>
      </p:sp>
    </p:spTree>
    <p:extLst>
      <p:ext uri="{BB962C8B-B14F-4D97-AF65-F5344CB8AC3E}">
        <p14:creationId xmlns:p14="http://schemas.microsoft.com/office/powerpoint/2010/main" val="3851799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22</a:t>
            </a:fld>
            <a:endParaRPr lang="es-EC"/>
          </a:p>
        </p:txBody>
      </p:sp>
    </p:spTree>
    <p:extLst>
      <p:ext uri="{BB962C8B-B14F-4D97-AF65-F5344CB8AC3E}">
        <p14:creationId xmlns:p14="http://schemas.microsoft.com/office/powerpoint/2010/main" val="1653078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23</a:t>
            </a:fld>
            <a:endParaRPr lang="es-EC"/>
          </a:p>
        </p:txBody>
      </p:sp>
    </p:spTree>
    <p:extLst>
      <p:ext uri="{BB962C8B-B14F-4D97-AF65-F5344CB8AC3E}">
        <p14:creationId xmlns:p14="http://schemas.microsoft.com/office/powerpoint/2010/main" val="3412651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El</a:t>
            </a:r>
            <a:r>
              <a:rPr lang="es-ES" baseline="0" dirty="0" smtClean="0"/>
              <a:t> sistema de climatización se divide en sistema de calefacción y sistema de aire acondicionado (Gaby)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24</a:t>
            </a:fld>
            <a:endParaRPr lang="es-EC"/>
          </a:p>
        </p:txBody>
      </p:sp>
    </p:spTree>
    <p:extLst>
      <p:ext uri="{BB962C8B-B14F-4D97-AF65-F5344CB8AC3E}">
        <p14:creationId xmlns:p14="http://schemas.microsoft.com/office/powerpoint/2010/main" val="2394734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Características del sistema – Datos (Gaby)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25</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Con</a:t>
            </a:r>
            <a:r>
              <a:rPr lang="es-EC" baseline="0" dirty="0" smtClean="0"/>
              <a:t> el número de Reynolds se si el flujo es laminar o turbulento, en nuestro caso turbulento Re&lt;=2100 flujo laminar; 2100&lt;=Re&lt;=4000 Régimen de transición; Re&gt;=4000 Flujo turbulento (Gaby)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26</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Velocidad de difusión del</a:t>
            </a:r>
            <a:r>
              <a:rPr lang="es-EC" baseline="0" dirty="0" smtClean="0"/>
              <a:t> calor del sistema en comparación con la velocidad del aire, entre más pequeño es el </a:t>
            </a:r>
            <a:r>
              <a:rPr lang="es-EC" baseline="0" dirty="0" err="1" smtClean="0"/>
              <a:t>el</a:t>
            </a:r>
            <a:r>
              <a:rPr lang="es-EC" baseline="0" dirty="0" smtClean="0"/>
              <a:t> </a:t>
            </a:r>
            <a:r>
              <a:rPr lang="es-EC" baseline="0" dirty="0" err="1" smtClean="0"/>
              <a:t>num</a:t>
            </a:r>
            <a:r>
              <a:rPr lang="es-EC" baseline="0" dirty="0" smtClean="0"/>
              <a:t> de </a:t>
            </a:r>
            <a:r>
              <a:rPr lang="es-EC" baseline="0" dirty="0" err="1" smtClean="0"/>
              <a:t>Prandlt</a:t>
            </a:r>
            <a:r>
              <a:rPr lang="es-EC" baseline="0" dirty="0" smtClean="0"/>
              <a:t> el calor se difunde más rápido</a:t>
            </a:r>
          </a:p>
          <a:p>
            <a:r>
              <a:rPr lang="es-EC" baseline="0" dirty="0" smtClean="0"/>
              <a:t>(Gaby)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27</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En la ecuación reemplazo</a:t>
            </a:r>
            <a:r>
              <a:rPr lang="es-EC" baseline="0" dirty="0" smtClean="0"/>
              <a:t> los valores de </a:t>
            </a:r>
            <a:r>
              <a:rPr lang="es-EC" baseline="0" dirty="0" err="1" smtClean="0"/>
              <a:t>Prandlt</a:t>
            </a:r>
            <a:r>
              <a:rPr lang="es-EC" baseline="0" dirty="0" smtClean="0"/>
              <a:t> y </a:t>
            </a:r>
            <a:r>
              <a:rPr lang="es-EC" baseline="0" dirty="0" err="1" smtClean="0"/>
              <a:t>Nusselt</a:t>
            </a:r>
            <a:r>
              <a:rPr lang="es-EC" baseline="0" dirty="0" smtClean="0"/>
              <a:t>.</a:t>
            </a:r>
          </a:p>
          <a:p>
            <a:r>
              <a:rPr lang="es-EC" baseline="0" dirty="0" err="1" smtClean="0"/>
              <a:t>Nusselt</a:t>
            </a:r>
            <a:r>
              <a:rPr lang="es-EC" baseline="0" dirty="0" smtClean="0"/>
              <a:t> mide el aumento de transmisión de calor desde una superficie en la cual recorre el fluido (Gaby)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28</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K</a:t>
            </a:r>
            <a:r>
              <a:rPr lang="es-EC" dirty="0" smtClean="0">
                <a:sym typeface="Wingdings" panose="05000000000000000000" pitchFamily="2" charset="2"/>
              </a:rPr>
              <a:t> Conductividad térmica del aire                        (Gaby)</a:t>
            </a:r>
          </a:p>
          <a:p>
            <a:r>
              <a:rPr lang="es-EC" dirty="0" smtClean="0">
                <a:sym typeface="Wingdings" panose="05000000000000000000" pitchFamily="2" charset="2"/>
              </a:rPr>
              <a:t>d Diámetro</a:t>
            </a:r>
            <a:r>
              <a:rPr lang="es-EC" baseline="0" dirty="0" smtClean="0">
                <a:sym typeface="Wingdings" panose="05000000000000000000" pitchFamily="2" charset="2"/>
              </a:rPr>
              <a:t> exterior del tubo de </a:t>
            </a:r>
            <a:r>
              <a:rPr lang="es-EC" baseline="0" dirty="0" err="1" smtClean="0">
                <a:sym typeface="Wingdings" panose="05000000000000000000" pitchFamily="2" charset="2"/>
              </a:rPr>
              <a:t>pvc</a:t>
            </a:r>
            <a:endParaRPr lang="es-EC" baseline="0" dirty="0" smtClean="0">
              <a:sym typeface="Wingdings" panose="05000000000000000000" pitchFamily="2" charset="2"/>
            </a:endParaRPr>
          </a:p>
          <a:p>
            <a:r>
              <a:rPr lang="es-EC" baseline="0" dirty="0" smtClean="0">
                <a:sym typeface="Wingdings" panose="05000000000000000000" pitchFamily="2" charset="2"/>
              </a:rPr>
              <a:t>H capacidad de un cuerpo o sistema de conducir el calor</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29</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m.aire</a:t>
            </a:r>
            <a:r>
              <a:rPr lang="es-EC" dirty="0" smtClean="0">
                <a:sym typeface="Wingdings" panose="05000000000000000000" pitchFamily="2" charset="2"/>
              </a:rPr>
              <a:t> Masa del aire                                            (Gaby)</a:t>
            </a:r>
          </a:p>
          <a:p>
            <a:r>
              <a:rPr lang="es-EC" dirty="0" err="1" smtClean="0">
                <a:sym typeface="Wingdings" panose="05000000000000000000" pitchFamily="2" charset="2"/>
              </a:rPr>
              <a:t>c.Aire</a:t>
            </a:r>
            <a:r>
              <a:rPr lang="es-EC" dirty="0" smtClean="0">
                <a:sym typeface="Wingdings" panose="05000000000000000000" pitchFamily="2" charset="2"/>
              </a:rPr>
              <a:t>  Calor</a:t>
            </a:r>
            <a:r>
              <a:rPr lang="es-EC" baseline="0" dirty="0" smtClean="0">
                <a:sym typeface="Wingdings" panose="05000000000000000000" pitchFamily="2" charset="2"/>
              </a:rPr>
              <a:t> específico del aire J/Kg </a:t>
            </a:r>
            <a:r>
              <a:rPr lang="es-EC" baseline="0" dirty="0" err="1" smtClean="0">
                <a:sym typeface="Wingdings" panose="05000000000000000000" pitchFamily="2" charset="2"/>
              </a:rPr>
              <a:t>ºC</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30</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Leer el objetivo y explicar que el</a:t>
            </a:r>
            <a:r>
              <a:rPr lang="es-EC" baseline="0" dirty="0" smtClean="0"/>
              <a:t> sistema es una parte de un proyecto general (Vane)</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4</a:t>
            </a:fld>
            <a:endParaRPr lang="es-EC" dirty="0"/>
          </a:p>
        </p:txBody>
      </p:sp>
    </p:spTree>
    <p:extLst>
      <p:ext uri="{BB962C8B-B14F-4D97-AF65-F5344CB8AC3E}">
        <p14:creationId xmlns:p14="http://schemas.microsoft.com/office/powerpoint/2010/main" val="2546332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T=12 </a:t>
            </a:r>
            <a:r>
              <a:rPr lang="es-EC" dirty="0" err="1" smtClean="0"/>
              <a:t>xq</a:t>
            </a:r>
            <a:r>
              <a:rPr lang="es-EC" dirty="0" smtClean="0"/>
              <a:t> ese es el</a:t>
            </a:r>
            <a:r>
              <a:rPr lang="es-EC" baseline="0" dirty="0" smtClean="0"/>
              <a:t> máximo tiempo que dura un video. Es decir para poder subir la temperatura de la cabina se necesita un equipo de 3476,78W  (Gaby)</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31</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Se utilizó 2 secadoras de 1800W de potencia cada una cumpliendo de esta manera con el requerimiento de potencia calculado. Para la elaboración del soporte de las secadoras se utilizó tubo cuadrado de 25x25x2mm    (Gaby)</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32</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Se necesita bajar como mínimo 2ºC la temperatura de la cabina, partiendo de esta premisa se procede a calcular los </a:t>
            </a:r>
            <a:r>
              <a:rPr lang="es-EC" baseline="0" dirty="0" err="1" smtClean="0"/>
              <a:t>BTU’s</a:t>
            </a:r>
            <a:r>
              <a:rPr lang="es-EC" baseline="0" dirty="0" smtClean="0"/>
              <a:t> que se necesitan para lograr dicho objetivo. 230 es un factor de temperatura de una habitación (Gaby)</a:t>
            </a:r>
          </a:p>
          <a:p>
            <a:r>
              <a:rPr lang="es-EC" baseline="0" dirty="0" smtClean="0"/>
              <a:t>BTU</a:t>
            </a:r>
            <a:r>
              <a:rPr lang="es-EC" baseline="0" dirty="0" smtClean="0">
                <a:sym typeface="Wingdings" panose="05000000000000000000" pitchFamily="2" charset="2"/>
              </a:rPr>
              <a:t> British Termal </a:t>
            </a:r>
            <a:r>
              <a:rPr lang="es-EC" baseline="0" dirty="0" err="1" smtClean="0">
                <a:sym typeface="Wingdings" panose="05000000000000000000" pitchFamily="2" charset="2"/>
              </a:rPr>
              <a:t>Unit</a:t>
            </a:r>
            <a:endParaRPr lang="es-EC" baseline="0" dirty="0" smtClean="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33</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(Gaby)</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34</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(Gaby)</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35</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Se necesitan 615,3W para bajar la temperatura de la cabina en 2º  (Gaby)</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36</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aseline="0" dirty="0" smtClean="0"/>
              <a:t>(Gaby)</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37</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baseline="0" dirty="0" smtClean="0"/>
              <a:t>(Gaby)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38</a:t>
            </a:fld>
            <a:endParaRPr lang="es-EC"/>
          </a:p>
        </p:txBody>
      </p:sp>
    </p:spTree>
    <p:extLst>
      <p:ext uri="{BB962C8B-B14F-4D97-AF65-F5344CB8AC3E}">
        <p14:creationId xmlns:p14="http://schemas.microsoft.com/office/powerpoint/2010/main" val="3120047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baseline="0" dirty="0" smtClean="0"/>
              <a:t>(Gaby)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39</a:t>
            </a:fld>
            <a:endParaRPr lang="es-EC"/>
          </a:p>
        </p:txBody>
      </p:sp>
    </p:spTree>
    <p:extLst>
      <p:ext uri="{BB962C8B-B14F-4D97-AF65-F5344CB8AC3E}">
        <p14:creationId xmlns:p14="http://schemas.microsoft.com/office/powerpoint/2010/main" val="1748564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baseline="0" dirty="0" smtClean="0"/>
              <a:t>(Gaby)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40</a:t>
            </a:fld>
            <a:endParaRPr lang="es-EC"/>
          </a:p>
        </p:txBody>
      </p:sp>
    </p:spTree>
    <p:extLst>
      <p:ext uri="{BB962C8B-B14F-4D97-AF65-F5344CB8AC3E}">
        <p14:creationId xmlns:p14="http://schemas.microsoft.com/office/powerpoint/2010/main" val="110520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Decir</a:t>
            </a:r>
            <a:r>
              <a:rPr lang="es-EC" baseline="0" dirty="0" smtClean="0"/>
              <a:t> los objetivos de forma similar con diferentes palabras a las escritas (Vane)</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a:t>
            </a:fld>
            <a:endParaRPr lang="es-EC" dirty="0"/>
          </a:p>
        </p:txBody>
      </p:sp>
    </p:spTree>
    <p:extLst>
      <p:ext uri="{BB962C8B-B14F-4D97-AF65-F5344CB8AC3E}">
        <p14:creationId xmlns:p14="http://schemas.microsoft.com/office/powerpoint/2010/main" val="1868143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(Vane)</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41</a:t>
            </a:fld>
            <a:endParaRPr lang="es-EC"/>
          </a:p>
        </p:txBody>
      </p:sp>
    </p:spTree>
    <p:extLst>
      <p:ext uri="{BB962C8B-B14F-4D97-AF65-F5344CB8AC3E}">
        <p14:creationId xmlns:p14="http://schemas.microsoft.com/office/powerpoint/2010/main" val="2276208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Mencionar que la cubeta de huevo</a:t>
            </a:r>
            <a:r>
              <a:rPr lang="es-ES" baseline="0" dirty="0" smtClean="0"/>
              <a:t> no es la mejor opción que es mejor el panel absorbente hecho de </a:t>
            </a:r>
            <a:r>
              <a:rPr lang="es-ES" baseline="0" dirty="0" err="1" smtClean="0"/>
              <a:t>foami</a:t>
            </a:r>
            <a:r>
              <a:rPr lang="es-ES" baseline="0" dirty="0" smtClean="0"/>
              <a:t> x su alta densidad  </a:t>
            </a:r>
            <a:r>
              <a:rPr lang="es-ES" dirty="0" smtClean="0"/>
              <a:t>(Vane)</a:t>
            </a:r>
          </a:p>
          <a:p>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42</a:t>
            </a:fld>
            <a:endParaRPr lang="es-EC"/>
          </a:p>
        </p:txBody>
      </p:sp>
    </p:spTree>
    <p:extLst>
      <p:ext uri="{BB962C8B-B14F-4D97-AF65-F5344CB8AC3E}">
        <p14:creationId xmlns:p14="http://schemas.microsoft.com/office/powerpoint/2010/main" val="1451835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El ángulo</a:t>
            </a:r>
            <a:r>
              <a:rPr lang="es-ES" baseline="0" dirty="0" smtClean="0"/>
              <a:t> que se recomienda para la colocación de los parlantes es de 30º para garantizar un mejor efecto de sonido. Al nivel de los oídos. El sistema de audio de la cabina es un sistema 2.0, es decir, 2 parlantes(derecho e izquierdo) sin subwoofer. </a:t>
            </a:r>
            <a:r>
              <a:rPr lang="es-ES" dirty="0" smtClean="0"/>
              <a:t>(Vane)</a:t>
            </a:r>
          </a:p>
        </p:txBody>
      </p:sp>
      <p:sp>
        <p:nvSpPr>
          <p:cNvPr id="4" name="3 Marcador de número de diapositiva"/>
          <p:cNvSpPr>
            <a:spLocks noGrp="1"/>
          </p:cNvSpPr>
          <p:nvPr>
            <p:ph type="sldNum" sz="quarter" idx="10"/>
          </p:nvPr>
        </p:nvSpPr>
        <p:spPr/>
        <p:txBody>
          <a:bodyPr/>
          <a:lstStyle/>
          <a:p>
            <a:fld id="{0A784E47-E773-4665-8476-0B73FA5E334F}" type="slidenum">
              <a:rPr lang="es-EC" smtClean="0"/>
              <a:t>43</a:t>
            </a:fld>
            <a:endParaRPr lang="es-EC"/>
          </a:p>
        </p:txBody>
      </p:sp>
    </p:spTree>
    <p:extLst>
      <p:ext uri="{BB962C8B-B14F-4D97-AF65-F5344CB8AC3E}">
        <p14:creationId xmlns:p14="http://schemas.microsoft.com/office/powerpoint/2010/main" val="1451835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Según</a:t>
            </a:r>
            <a:r>
              <a:rPr lang="es-ES" baseline="0" dirty="0" smtClean="0"/>
              <a:t> la OMS 85dB durante un máximo de 8h es el nivel máximo de exposición sin riesgos que el ser humano puede asumir. El tiempo máximo de permanencia en la cabina será de 12min x video lo que sumado da un total 2h aproximadamente. </a:t>
            </a:r>
            <a:r>
              <a:rPr lang="es-ES" dirty="0" smtClean="0"/>
              <a:t>(Vane)</a:t>
            </a:r>
          </a:p>
        </p:txBody>
      </p:sp>
      <p:sp>
        <p:nvSpPr>
          <p:cNvPr id="4" name="3 Marcador de número de diapositiva"/>
          <p:cNvSpPr>
            <a:spLocks noGrp="1"/>
          </p:cNvSpPr>
          <p:nvPr>
            <p:ph type="sldNum" sz="quarter" idx="10"/>
          </p:nvPr>
        </p:nvSpPr>
        <p:spPr/>
        <p:txBody>
          <a:bodyPr/>
          <a:lstStyle/>
          <a:p>
            <a:fld id="{0A784E47-E773-4665-8476-0B73FA5E334F}" type="slidenum">
              <a:rPr lang="es-EC" smtClean="0"/>
              <a:t>44</a:t>
            </a:fld>
            <a:endParaRPr lang="es-EC"/>
          </a:p>
        </p:txBody>
      </p:sp>
    </p:spTree>
    <p:extLst>
      <p:ext uri="{BB962C8B-B14F-4D97-AF65-F5344CB8AC3E}">
        <p14:creationId xmlns:p14="http://schemas.microsoft.com/office/powerpoint/2010/main" val="1451835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err="1" smtClean="0"/>
              <a:t>Dtv</a:t>
            </a:r>
            <a:r>
              <a:rPr lang="es-ES" dirty="0" smtClean="0">
                <a:sym typeface="Wingdings" panose="05000000000000000000" pitchFamily="2" charset="2"/>
              </a:rPr>
              <a:t> Diagonal</a:t>
            </a:r>
            <a:r>
              <a:rPr lang="es-ES" baseline="0" dirty="0" smtClean="0">
                <a:sym typeface="Wingdings" panose="05000000000000000000" pitchFamily="2" charset="2"/>
              </a:rPr>
              <a:t> de la TV o monitor. La ecuación se tomó de la norma THX. THX es un programa de especificaciones y requerimientos técnicos que debe reunir una sala cinematográfica certificada. </a:t>
            </a:r>
            <a:r>
              <a:rPr lang="es-ES" dirty="0" smtClean="0"/>
              <a:t>(Vane)</a:t>
            </a:r>
          </a:p>
        </p:txBody>
      </p:sp>
      <p:sp>
        <p:nvSpPr>
          <p:cNvPr id="4" name="3 Marcador de número de diapositiva"/>
          <p:cNvSpPr>
            <a:spLocks noGrp="1"/>
          </p:cNvSpPr>
          <p:nvPr>
            <p:ph type="sldNum" sz="quarter" idx="10"/>
          </p:nvPr>
        </p:nvSpPr>
        <p:spPr/>
        <p:txBody>
          <a:bodyPr/>
          <a:lstStyle/>
          <a:p>
            <a:fld id="{0A784E47-E773-4665-8476-0B73FA5E334F}" type="slidenum">
              <a:rPr lang="es-EC" smtClean="0"/>
              <a:t>45</a:t>
            </a:fld>
            <a:endParaRPr lang="es-EC"/>
          </a:p>
        </p:txBody>
      </p:sp>
    </p:spTree>
    <p:extLst>
      <p:ext uri="{BB962C8B-B14F-4D97-AF65-F5344CB8AC3E}">
        <p14:creationId xmlns:p14="http://schemas.microsoft.com/office/powerpoint/2010/main" val="25931586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Para</a:t>
            </a:r>
            <a:r>
              <a:rPr lang="es-ES" baseline="0" dirty="0" smtClean="0"/>
              <a:t> alcanzar un equilibrio entre la calidad de la imagen e inmersión visual en función del ángulo subtendido, la </a:t>
            </a:r>
            <a:r>
              <a:rPr lang="es-ES" baseline="0" dirty="0" err="1" smtClean="0"/>
              <a:t>Twentieth</a:t>
            </a:r>
            <a:r>
              <a:rPr lang="es-ES" baseline="0" dirty="0" smtClean="0"/>
              <a:t> Century Fox evaluó las curvas de tal forma que encontró su cruce en 40º.  Este ángulo junto con las distancia de visualización asegurarán una sensación de inmersión cinematográfica. </a:t>
            </a:r>
            <a:r>
              <a:rPr lang="es-ES" dirty="0" smtClean="0"/>
              <a:t>(Vane)</a:t>
            </a:r>
          </a:p>
          <a:p>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46</a:t>
            </a:fld>
            <a:endParaRPr lang="es-EC"/>
          </a:p>
        </p:txBody>
      </p:sp>
    </p:spTree>
    <p:extLst>
      <p:ext uri="{BB962C8B-B14F-4D97-AF65-F5344CB8AC3E}">
        <p14:creationId xmlns:p14="http://schemas.microsoft.com/office/powerpoint/2010/main" val="2593158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formula empírica Buckingham </a:t>
            </a:r>
            <a:r>
              <a:rPr lang="es-ES" dirty="0" smtClean="0"/>
              <a:t>(Vane)</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47</a:t>
            </a:fld>
            <a:endParaRPr lang="es-EC"/>
          </a:p>
        </p:txBody>
      </p:sp>
    </p:spTree>
    <p:extLst>
      <p:ext uri="{BB962C8B-B14F-4D97-AF65-F5344CB8AC3E}">
        <p14:creationId xmlns:p14="http://schemas.microsoft.com/office/powerpoint/2010/main" val="3034741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formula empírica Buckingham </a:t>
            </a:r>
            <a:r>
              <a:rPr lang="es-ES" dirty="0" smtClean="0"/>
              <a:t>(Vane)</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48</a:t>
            </a:fld>
            <a:endParaRPr lang="es-EC"/>
          </a:p>
        </p:txBody>
      </p:sp>
    </p:spTree>
    <p:extLst>
      <p:ext uri="{BB962C8B-B14F-4D97-AF65-F5344CB8AC3E}">
        <p14:creationId xmlns:p14="http://schemas.microsoft.com/office/powerpoint/2010/main" val="1702500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formula empírica Buckingham </a:t>
            </a:r>
            <a:r>
              <a:rPr lang="es-ES" dirty="0" smtClean="0"/>
              <a:t>(Vane)</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49</a:t>
            </a:fld>
            <a:endParaRPr lang="es-EC"/>
          </a:p>
        </p:txBody>
      </p:sp>
    </p:spTree>
    <p:extLst>
      <p:ext uri="{BB962C8B-B14F-4D97-AF65-F5344CB8AC3E}">
        <p14:creationId xmlns:p14="http://schemas.microsoft.com/office/powerpoint/2010/main" val="1099729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formula empírica Buckingham </a:t>
            </a:r>
            <a:r>
              <a:rPr lang="es-ES" dirty="0" smtClean="0"/>
              <a:t>(Vane)</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50</a:t>
            </a:fld>
            <a:endParaRPr lang="es-EC"/>
          </a:p>
        </p:txBody>
      </p:sp>
    </p:spTree>
    <p:extLst>
      <p:ext uri="{BB962C8B-B14F-4D97-AF65-F5344CB8AC3E}">
        <p14:creationId xmlns:p14="http://schemas.microsoft.com/office/powerpoint/2010/main" val="82221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Decir</a:t>
            </a:r>
            <a:r>
              <a:rPr lang="es-EC" baseline="0" dirty="0" smtClean="0"/>
              <a:t> el alcance de forma similar con diferentes palabras a las escritas</a:t>
            </a:r>
            <a:r>
              <a:rPr lang="es-EC" baseline="0" dirty="0"/>
              <a:t> </a:t>
            </a:r>
            <a:r>
              <a:rPr lang="es-EC" baseline="0" dirty="0" smtClean="0"/>
              <a:t>(Vane)</a:t>
            </a:r>
            <a:endParaRPr lang="es-EC" dirty="0" smtClean="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a:t>
            </a:fld>
            <a:endParaRPr lang="es-EC" dirty="0"/>
          </a:p>
        </p:txBody>
      </p:sp>
    </p:spTree>
    <p:extLst>
      <p:ext uri="{BB962C8B-B14F-4D97-AF65-F5344CB8AC3E}">
        <p14:creationId xmlns:p14="http://schemas.microsoft.com/office/powerpoint/2010/main" val="4122957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formula empírica Buckingham </a:t>
            </a:r>
            <a:r>
              <a:rPr lang="es-ES" dirty="0" smtClean="0"/>
              <a:t>(Vane)</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51</a:t>
            </a:fld>
            <a:endParaRPr lang="es-EC"/>
          </a:p>
        </p:txBody>
      </p:sp>
    </p:spTree>
    <p:extLst>
      <p:ext uri="{BB962C8B-B14F-4D97-AF65-F5344CB8AC3E}">
        <p14:creationId xmlns:p14="http://schemas.microsoft.com/office/powerpoint/2010/main" val="1890477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formula empírica Buckingham </a:t>
            </a:r>
            <a:r>
              <a:rPr lang="es-ES" dirty="0" smtClean="0"/>
              <a:t>(Vane)</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52</a:t>
            </a:fld>
            <a:endParaRPr lang="es-EC"/>
          </a:p>
        </p:txBody>
      </p:sp>
    </p:spTree>
    <p:extLst>
      <p:ext uri="{BB962C8B-B14F-4D97-AF65-F5344CB8AC3E}">
        <p14:creationId xmlns:p14="http://schemas.microsoft.com/office/powerpoint/2010/main" val="7541439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formula empírica Buckingham </a:t>
            </a:r>
            <a:r>
              <a:rPr lang="es-ES" dirty="0" smtClean="0"/>
              <a:t>(Vane)</a:t>
            </a:r>
            <a:endParaRPr lang="es-ES"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53</a:t>
            </a:fld>
            <a:endParaRPr lang="es-EC"/>
          </a:p>
        </p:txBody>
      </p:sp>
    </p:spTree>
    <p:extLst>
      <p:ext uri="{BB962C8B-B14F-4D97-AF65-F5344CB8AC3E}">
        <p14:creationId xmlns:p14="http://schemas.microsoft.com/office/powerpoint/2010/main" val="2885566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formula empírica Buckingham </a:t>
            </a:r>
            <a:r>
              <a:rPr lang="es-ES" dirty="0" smtClean="0"/>
              <a:t>(Vane)</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54</a:t>
            </a:fld>
            <a:endParaRPr lang="es-EC"/>
          </a:p>
        </p:txBody>
      </p:sp>
    </p:spTree>
    <p:extLst>
      <p:ext uri="{BB962C8B-B14F-4D97-AF65-F5344CB8AC3E}">
        <p14:creationId xmlns:p14="http://schemas.microsoft.com/office/powerpoint/2010/main" val="4334063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formula empírica Buckingham </a:t>
            </a:r>
            <a:r>
              <a:rPr lang="es-ES" dirty="0" smtClean="0"/>
              <a:t>(Vane)</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55</a:t>
            </a:fld>
            <a:endParaRPr lang="es-EC"/>
          </a:p>
        </p:txBody>
      </p:sp>
    </p:spTree>
    <p:extLst>
      <p:ext uri="{BB962C8B-B14F-4D97-AF65-F5344CB8AC3E}">
        <p14:creationId xmlns:p14="http://schemas.microsoft.com/office/powerpoint/2010/main" val="3680069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formula empírica Buckingham </a:t>
            </a:r>
            <a:r>
              <a:rPr lang="es-ES" dirty="0" smtClean="0"/>
              <a:t>(Vane)</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56</a:t>
            </a:fld>
            <a:endParaRPr lang="es-EC"/>
          </a:p>
        </p:txBody>
      </p:sp>
    </p:spTree>
    <p:extLst>
      <p:ext uri="{BB962C8B-B14F-4D97-AF65-F5344CB8AC3E}">
        <p14:creationId xmlns:p14="http://schemas.microsoft.com/office/powerpoint/2010/main" val="20750291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formula empírica Buckingham (Vane)</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57</a:t>
            </a:fld>
            <a:endParaRPr lang="es-EC"/>
          </a:p>
        </p:txBody>
      </p:sp>
    </p:spTree>
    <p:extLst>
      <p:ext uri="{BB962C8B-B14F-4D97-AF65-F5344CB8AC3E}">
        <p14:creationId xmlns:p14="http://schemas.microsoft.com/office/powerpoint/2010/main" val="2613830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formula empírica Buckingham (Vane)</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58</a:t>
            </a:fld>
            <a:endParaRPr lang="es-EC"/>
          </a:p>
        </p:txBody>
      </p:sp>
    </p:spTree>
    <p:extLst>
      <p:ext uri="{BB962C8B-B14F-4D97-AF65-F5344CB8AC3E}">
        <p14:creationId xmlns:p14="http://schemas.microsoft.com/office/powerpoint/2010/main" val="41382337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59</a:t>
            </a:fld>
            <a:endParaRPr lang="es-EC"/>
          </a:p>
        </p:txBody>
      </p:sp>
    </p:spTree>
    <p:extLst>
      <p:ext uri="{BB962C8B-B14F-4D97-AF65-F5344CB8AC3E}">
        <p14:creationId xmlns:p14="http://schemas.microsoft.com/office/powerpoint/2010/main" val="25441979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Explicación de cada elemento  </a:t>
            </a:r>
            <a:r>
              <a:rPr lang="es-ES" dirty="0" smtClean="0"/>
              <a:t>(Gaby)</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60</a:t>
            </a:fld>
            <a:endParaRPr lang="es-EC"/>
          </a:p>
        </p:txBody>
      </p:sp>
    </p:spTree>
    <p:extLst>
      <p:ext uri="{BB962C8B-B14F-4D97-AF65-F5344CB8AC3E}">
        <p14:creationId xmlns:p14="http://schemas.microsoft.com/office/powerpoint/2010/main" val="4192602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Explicar que los videos tienen traducción</a:t>
            </a:r>
            <a:r>
              <a:rPr lang="es-EC" baseline="0" dirty="0" smtClean="0"/>
              <a:t> a leguaje de señas y las medidas de seguridad a seguir para cada fenómeno (Vane)</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7</a:t>
            </a:fld>
            <a:endParaRPr lang="es-EC" dirty="0"/>
          </a:p>
        </p:txBody>
      </p:sp>
    </p:spTree>
    <p:extLst>
      <p:ext uri="{BB962C8B-B14F-4D97-AF65-F5344CB8AC3E}">
        <p14:creationId xmlns:p14="http://schemas.microsoft.com/office/powerpoint/2010/main" val="41229571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(Gaby)</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61</a:t>
            </a:fld>
            <a:endParaRPr lang="es-EC"/>
          </a:p>
        </p:txBody>
      </p:sp>
    </p:spTree>
    <p:extLst>
      <p:ext uri="{BB962C8B-B14F-4D97-AF65-F5344CB8AC3E}">
        <p14:creationId xmlns:p14="http://schemas.microsoft.com/office/powerpoint/2010/main" val="3962575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(Gaby)</a:t>
            </a:r>
            <a:endParaRPr lang="es-ES"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62</a:t>
            </a:fld>
            <a:endParaRPr lang="es-EC"/>
          </a:p>
        </p:txBody>
      </p:sp>
    </p:spTree>
    <p:extLst>
      <p:ext uri="{BB962C8B-B14F-4D97-AF65-F5344CB8AC3E}">
        <p14:creationId xmlns:p14="http://schemas.microsoft.com/office/powerpoint/2010/main" val="4035757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(Gaby)</a:t>
            </a:r>
            <a:endParaRPr lang="es-ES"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63</a:t>
            </a:fld>
            <a:endParaRPr lang="es-EC"/>
          </a:p>
        </p:txBody>
      </p:sp>
    </p:spTree>
    <p:extLst>
      <p:ext uri="{BB962C8B-B14F-4D97-AF65-F5344CB8AC3E}">
        <p14:creationId xmlns:p14="http://schemas.microsoft.com/office/powerpoint/2010/main" val="7206924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(Gaby)</a:t>
            </a:r>
            <a:endParaRPr lang="es-ES"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64</a:t>
            </a:fld>
            <a:endParaRPr lang="es-EC"/>
          </a:p>
        </p:txBody>
      </p:sp>
    </p:spTree>
    <p:extLst>
      <p:ext uri="{BB962C8B-B14F-4D97-AF65-F5344CB8AC3E}">
        <p14:creationId xmlns:p14="http://schemas.microsoft.com/office/powerpoint/2010/main" val="12684247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(Gaby)</a:t>
            </a:r>
            <a:endParaRPr lang="es-ES"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65</a:t>
            </a:fld>
            <a:endParaRPr lang="es-EC"/>
          </a:p>
        </p:txBody>
      </p:sp>
    </p:spTree>
    <p:extLst>
      <p:ext uri="{BB962C8B-B14F-4D97-AF65-F5344CB8AC3E}">
        <p14:creationId xmlns:p14="http://schemas.microsoft.com/office/powerpoint/2010/main" val="18568451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(Gaby)</a:t>
            </a:r>
            <a:endParaRPr lang="es-ES"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66</a:t>
            </a:fld>
            <a:endParaRPr lang="es-EC"/>
          </a:p>
        </p:txBody>
      </p:sp>
    </p:spTree>
    <p:extLst>
      <p:ext uri="{BB962C8B-B14F-4D97-AF65-F5344CB8AC3E}">
        <p14:creationId xmlns:p14="http://schemas.microsoft.com/office/powerpoint/2010/main" val="1856845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(Gaby)</a:t>
            </a:r>
            <a:endParaRPr lang="es-ES"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67</a:t>
            </a:fld>
            <a:endParaRPr lang="es-EC"/>
          </a:p>
        </p:txBody>
      </p:sp>
    </p:spTree>
    <p:extLst>
      <p:ext uri="{BB962C8B-B14F-4D97-AF65-F5344CB8AC3E}">
        <p14:creationId xmlns:p14="http://schemas.microsoft.com/office/powerpoint/2010/main" val="38304196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(Gaby)</a:t>
            </a:r>
          </a:p>
          <a:p>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68</a:t>
            </a:fld>
            <a:endParaRPr lang="es-EC"/>
          </a:p>
        </p:txBody>
      </p:sp>
    </p:spTree>
    <p:extLst>
      <p:ext uri="{BB962C8B-B14F-4D97-AF65-F5344CB8AC3E}">
        <p14:creationId xmlns:p14="http://schemas.microsoft.com/office/powerpoint/2010/main" val="7890841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(Gaby)</a:t>
            </a:r>
          </a:p>
          <a:p>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69</a:t>
            </a:fld>
            <a:endParaRPr lang="es-EC"/>
          </a:p>
        </p:txBody>
      </p:sp>
    </p:spTree>
    <p:extLst>
      <p:ext uri="{BB962C8B-B14F-4D97-AF65-F5344CB8AC3E}">
        <p14:creationId xmlns:p14="http://schemas.microsoft.com/office/powerpoint/2010/main" val="4282435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Ampliar la imagen 50 veces en tu cabeza… </a:t>
            </a:r>
            <a:r>
              <a:rPr lang="es-EC" dirty="0" err="1" smtClean="0"/>
              <a:t>jajajajaja</a:t>
            </a:r>
            <a:r>
              <a:rPr lang="es-EC" dirty="0" smtClean="0"/>
              <a:t>  </a:t>
            </a:r>
            <a:r>
              <a:rPr lang="es-ES" dirty="0" smtClean="0"/>
              <a:t>(Gaby)</a:t>
            </a:r>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70</a:t>
            </a:fld>
            <a:endParaRPr lang="es-EC"/>
          </a:p>
        </p:txBody>
      </p:sp>
    </p:spTree>
    <p:extLst>
      <p:ext uri="{BB962C8B-B14F-4D97-AF65-F5344CB8AC3E}">
        <p14:creationId xmlns:p14="http://schemas.microsoft.com/office/powerpoint/2010/main" val="219626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Explicar de forma</a:t>
            </a:r>
            <a:r>
              <a:rPr lang="es-EC" baseline="0" dirty="0" smtClean="0"/>
              <a:t> breve lo q hace cada proyecto (Gaby)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8</a:t>
            </a:fld>
            <a:endParaRPr lang="es-EC"/>
          </a:p>
        </p:txBody>
      </p:sp>
    </p:spTree>
    <p:extLst>
      <p:ext uri="{BB962C8B-B14F-4D97-AF65-F5344CB8AC3E}">
        <p14:creationId xmlns:p14="http://schemas.microsoft.com/office/powerpoint/2010/main" val="14517541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(Vane)</a:t>
            </a:r>
          </a:p>
        </p:txBody>
      </p:sp>
      <p:sp>
        <p:nvSpPr>
          <p:cNvPr id="4" name="3 Marcador de número de diapositiva"/>
          <p:cNvSpPr>
            <a:spLocks noGrp="1"/>
          </p:cNvSpPr>
          <p:nvPr>
            <p:ph type="sldNum" sz="quarter" idx="10"/>
          </p:nvPr>
        </p:nvSpPr>
        <p:spPr/>
        <p:txBody>
          <a:bodyPr/>
          <a:lstStyle/>
          <a:p>
            <a:fld id="{0A784E47-E773-4665-8476-0B73FA5E334F}" type="slidenum">
              <a:rPr lang="es-EC" smtClean="0"/>
              <a:t>71</a:t>
            </a:fld>
            <a:endParaRPr lang="es-EC"/>
          </a:p>
        </p:txBody>
      </p:sp>
    </p:spTree>
    <p:extLst>
      <p:ext uri="{BB962C8B-B14F-4D97-AF65-F5344CB8AC3E}">
        <p14:creationId xmlns:p14="http://schemas.microsoft.com/office/powerpoint/2010/main" val="4189223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(Vane)</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72</a:t>
            </a:fld>
            <a:endParaRPr lang="es-EC"/>
          </a:p>
        </p:txBody>
      </p:sp>
    </p:spTree>
    <p:extLst>
      <p:ext uri="{BB962C8B-B14F-4D97-AF65-F5344CB8AC3E}">
        <p14:creationId xmlns:p14="http://schemas.microsoft.com/office/powerpoint/2010/main" val="10747845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(Vane)</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73</a:t>
            </a:fld>
            <a:endParaRPr lang="es-EC"/>
          </a:p>
        </p:txBody>
      </p:sp>
    </p:spTree>
    <p:extLst>
      <p:ext uri="{BB962C8B-B14F-4D97-AF65-F5344CB8AC3E}">
        <p14:creationId xmlns:p14="http://schemas.microsoft.com/office/powerpoint/2010/main" val="7394300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(Vane)</a:t>
            </a:r>
          </a:p>
        </p:txBody>
      </p:sp>
      <p:sp>
        <p:nvSpPr>
          <p:cNvPr id="4" name="3 Marcador de número de diapositiva"/>
          <p:cNvSpPr>
            <a:spLocks noGrp="1"/>
          </p:cNvSpPr>
          <p:nvPr>
            <p:ph type="sldNum" sz="quarter" idx="10"/>
          </p:nvPr>
        </p:nvSpPr>
        <p:spPr/>
        <p:txBody>
          <a:bodyPr/>
          <a:lstStyle/>
          <a:p>
            <a:fld id="{0A784E47-E773-4665-8476-0B73FA5E334F}" type="slidenum">
              <a:rPr lang="es-EC" smtClean="0"/>
              <a:t>74</a:t>
            </a:fld>
            <a:endParaRPr lang="es-EC"/>
          </a:p>
        </p:txBody>
      </p:sp>
    </p:spTree>
    <p:extLst>
      <p:ext uri="{BB962C8B-B14F-4D97-AF65-F5344CB8AC3E}">
        <p14:creationId xmlns:p14="http://schemas.microsoft.com/office/powerpoint/2010/main" val="40384025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(Vane)</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75</a:t>
            </a:fld>
            <a:endParaRPr lang="es-EC"/>
          </a:p>
        </p:txBody>
      </p:sp>
    </p:spTree>
    <p:extLst>
      <p:ext uri="{BB962C8B-B14F-4D97-AF65-F5344CB8AC3E}">
        <p14:creationId xmlns:p14="http://schemas.microsoft.com/office/powerpoint/2010/main" val="33970472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(Vane)</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76</a:t>
            </a:fld>
            <a:endParaRPr lang="es-EC"/>
          </a:p>
        </p:txBody>
      </p:sp>
    </p:spTree>
    <p:extLst>
      <p:ext uri="{BB962C8B-B14F-4D97-AF65-F5344CB8AC3E}">
        <p14:creationId xmlns:p14="http://schemas.microsoft.com/office/powerpoint/2010/main" val="5118313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(Vane)</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77</a:t>
            </a:fld>
            <a:endParaRPr lang="es-EC"/>
          </a:p>
        </p:txBody>
      </p:sp>
    </p:spTree>
    <p:extLst>
      <p:ext uri="{BB962C8B-B14F-4D97-AF65-F5344CB8AC3E}">
        <p14:creationId xmlns:p14="http://schemas.microsoft.com/office/powerpoint/2010/main" val="28169131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Mejora</a:t>
            </a:r>
            <a:r>
              <a:rPr lang="es-ES" baseline="0" dirty="0" smtClean="0"/>
              <a:t> del 17,13% </a:t>
            </a:r>
            <a:r>
              <a:rPr lang="es-ES" dirty="0" smtClean="0"/>
              <a:t>(Vane</a:t>
            </a:r>
            <a:r>
              <a:rPr lang="es-ES" dirty="0" smtClean="0"/>
              <a:t>)</a:t>
            </a:r>
            <a:endParaRPr lang="es-EC" sz="1200" b="0" kern="1200" dirty="0" smtClean="0">
              <a:solidFill>
                <a:schemeClr val="lt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78</a:t>
            </a:fld>
            <a:endParaRPr lang="es-EC"/>
          </a:p>
        </p:txBody>
      </p:sp>
    </p:spTree>
    <p:extLst>
      <p:ext uri="{BB962C8B-B14F-4D97-AF65-F5344CB8AC3E}">
        <p14:creationId xmlns:p14="http://schemas.microsoft.com/office/powerpoint/2010/main" val="24385557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Valor</a:t>
            </a:r>
            <a:r>
              <a:rPr lang="es-ES" baseline="0" dirty="0" smtClean="0"/>
              <a:t> máximo de deformación 3mm, factor de seguridad 4</a:t>
            </a:r>
            <a:r>
              <a:rPr lang="es-ES" dirty="0" smtClean="0"/>
              <a:t>(Vane</a:t>
            </a:r>
            <a:r>
              <a:rPr lang="es-ES" dirty="0" smtClean="0"/>
              <a:t>)</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79</a:t>
            </a:fld>
            <a:endParaRPr lang="es-EC"/>
          </a:p>
        </p:txBody>
      </p:sp>
    </p:spTree>
    <p:extLst>
      <p:ext uri="{BB962C8B-B14F-4D97-AF65-F5344CB8AC3E}">
        <p14:creationId xmlns:p14="http://schemas.microsoft.com/office/powerpoint/2010/main" val="28078823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80</a:t>
            </a:fld>
            <a:endParaRPr lang="es-EC"/>
          </a:p>
        </p:txBody>
      </p:sp>
    </p:spTree>
    <p:extLst>
      <p:ext uri="{BB962C8B-B14F-4D97-AF65-F5344CB8AC3E}">
        <p14:creationId xmlns:p14="http://schemas.microsoft.com/office/powerpoint/2010/main" val="2905720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Explicar de forma breve lo que hace cada proyecto (Gaby)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9</a:t>
            </a:fld>
            <a:endParaRPr lang="es-EC"/>
          </a:p>
        </p:txBody>
      </p:sp>
    </p:spTree>
    <p:extLst>
      <p:ext uri="{BB962C8B-B14F-4D97-AF65-F5344CB8AC3E}">
        <p14:creationId xmlns:p14="http://schemas.microsoft.com/office/powerpoint/2010/main" val="14517541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err="1" smtClean="0"/>
              <a:t>Temp</a:t>
            </a:r>
            <a:r>
              <a:rPr lang="es-EC" dirty="0" smtClean="0"/>
              <a:t> min=</a:t>
            </a:r>
            <a:r>
              <a:rPr lang="es-EC" baseline="0" dirty="0" smtClean="0"/>
              <a:t> 22  </a:t>
            </a:r>
            <a:r>
              <a:rPr lang="es-EC" baseline="0" dirty="0" err="1" smtClean="0"/>
              <a:t>tmax</a:t>
            </a:r>
            <a:r>
              <a:rPr lang="es-EC" baseline="0" dirty="0" smtClean="0"/>
              <a:t>=30 </a:t>
            </a:r>
            <a:r>
              <a:rPr lang="es-EC" dirty="0" smtClean="0"/>
              <a:t>(Gaby) confort </a:t>
            </a:r>
            <a:r>
              <a:rPr lang="es-EC" dirty="0" err="1" smtClean="0"/>
              <a:t>termico</a:t>
            </a:r>
            <a:r>
              <a:rPr lang="es-EC" dirty="0" smtClean="0"/>
              <a:t> (18-29ºC)</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81</a:t>
            </a:fld>
            <a:endParaRPr lang="es-EC"/>
          </a:p>
        </p:txBody>
      </p:sp>
    </p:spTree>
    <p:extLst>
      <p:ext uri="{BB962C8B-B14F-4D97-AF65-F5344CB8AC3E}">
        <p14:creationId xmlns:p14="http://schemas.microsoft.com/office/powerpoint/2010/main" val="7616293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(Gaby)</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82</a:t>
            </a:fld>
            <a:endParaRPr lang="es-EC"/>
          </a:p>
        </p:txBody>
      </p:sp>
    </p:spTree>
    <p:extLst>
      <p:ext uri="{BB962C8B-B14F-4D97-AF65-F5344CB8AC3E}">
        <p14:creationId xmlns:p14="http://schemas.microsoft.com/office/powerpoint/2010/main" val="39774397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(Vane)</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83</a:t>
            </a:fld>
            <a:endParaRPr lang="es-EC"/>
          </a:p>
        </p:txBody>
      </p:sp>
    </p:spTree>
    <p:extLst>
      <p:ext uri="{BB962C8B-B14F-4D97-AF65-F5344CB8AC3E}">
        <p14:creationId xmlns:p14="http://schemas.microsoft.com/office/powerpoint/2010/main" val="9383108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(Vane)</a:t>
            </a:r>
            <a:endParaRPr lang="es-ES" dirty="0"/>
          </a:p>
        </p:txBody>
      </p:sp>
      <p:sp>
        <p:nvSpPr>
          <p:cNvPr id="4" name="3 Marcador de número de diapositiva"/>
          <p:cNvSpPr>
            <a:spLocks noGrp="1"/>
          </p:cNvSpPr>
          <p:nvPr>
            <p:ph type="sldNum" sz="quarter" idx="10"/>
          </p:nvPr>
        </p:nvSpPr>
        <p:spPr/>
        <p:txBody>
          <a:bodyPr/>
          <a:lstStyle/>
          <a:p>
            <a:fld id="{0A784E47-E773-4665-8476-0B73FA5E334F}" type="slidenum">
              <a:rPr lang="es-EC" smtClean="0"/>
              <a:t>84</a:t>
            </a:fld>
            <a:endParaRPr lang="es-EC"/>
          </a:p>
        </p:txBody>
      </p:sp>
    </p:spTree>
    <p:extLst>
      <p:ext uri="{BB962C8B-B14F-4D97-AF65-F5344CB8AC3E}">
        <p14:creationId xmlns:p14="http://schemas.microsoft.com/office/powerpoint/2010/main" val="1906690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Explicar de forma breve</a:t>
            </a:r>
            <a:r>
              <a:rPr lang="es-EC" baseline="0" dirty="0" smtClean="0"/>
              <a:t> lo que hace cada proyecto (Gaby)</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10</a:t>
            </a:fld>
            <a:endParaRPr lang="es-EC"/>
          </a:p>
        </p:txBody>
      </p:sp>
    </p:spTree>
    <p:extLst>
      <p:ext uri="{BB962C8B-B14F-4D97-AF65-F5344CB8AC3E}">
        <p14:creationId xmlns:p14="http://schemas.microsoft.com/office/powerpoint/2010/main" val="145175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smtClean="0"/>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19" name="18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8" name="7 Marcador de pie de página"/>
          <p:cNvSpPr>
            <a:spLocks noGrp="1"/>
          </p:cNvSpPr>
          <p:nvPr>
            <p:ph type="ftr" sz="quarter" idx="11"/>
          </p:nvPr>
        </p:nvSpPr>
        <p:spPr/>
        <p:txBody>
          <a:bodyPr/>
          <a:lstStyle>
            <a:extLst/>
          </a:lstStyle>
          <a:p>
            <a:endParaRPr lang="es-EC"/>
          </a:p>
        </p:txBody>
      </p:sp>
      <p:sp>
        <p:nvSpPr>
          <p:cNvPr id="11" name="10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8" name="7 Marcador de pie de página"/>
          <p:cNvSpPr>
            <a:spLocks noGrp="1"/>
          </p:cNvSpPr>
          <p:nvPr>
            <p:ph type="ftr" sz="quarter" idx="11"/>
          </p:nvPr>
        </p:nvSpPr>
        <p:spPr/>
        <p:txBody>
          <a:bodyPr/>
          <a:lstStyle>
            <a:extLst/>
          </a:lstStyle>
          <a:p>
            <a:endParaRPr lang="es-EC"/>
          </a:p>
        </p:txBody>
      </p:sp>
      <p:sp>
        <p:nvSpPr>
          <p:cNvPr id="9" name="8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4" name="3 Marcador de pie de página"/>
          <p:cNvSpPr>
            <a:spLocks noGrp="1"/>
          </p:cNvSpPr>
          <p:nvPr>
            <p:ph type="ftr" sz="quarter" idx="11"/>
          </p:nvPr>
        </p:nvSpPr>
        <p:spPr/>
        <p:txBody>
          <a:bodyPr/>
          <a:lstStyle>
            <a:extLst/>
          </a:lstStyle>
          <a:p>
            <a:endParaRPr lang="es-EC"/>
          </a:p>
        </p:txBody>
      </p:sp>
      <p:sp>
        <p:nvSpPr>
          <p:cNvPr id="5" name="4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3" name="2 Marcador de pie de página"/>
          <p:cNvSpPr>
            <a:spLocks noGrp="1"/>
          </p:cNvSpPr>
          <p:nvPr>
            <p:ph type="ftr" sz="quarter" idx="11"/>
          </p:nvPr>
        </p:nvSpPr>
        <p:spPr/>
        <p:txBody>
          <a:bodyPr/>
          <a:lstStyle>
            <a:extLst/>
          </a:lstStyle>
          <a:p>
            <a:endParaRPr lang="es-EC"/>
          </a:p>
        </p:txBody>
      </p:sp>
      <p:sp>
        <p:nvSpPr>
          <p:cNvPr id="4" name="3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D0C5D987-1815-4A4D-A1CE-B74BE66CDA1E}" type="datetimeFigureOut">
              <a:rPr lang="es-EC" smtClean="0"/>
              <a:t>16/10/2016</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315F8E75-20BF-4D16-BD80-6A6CB19799FC}" type="slidenum">
              <a:rPr lang="es-EC" smtClean="0"/>
              <a:t>‹Nº›</a:t>
            </a:fld>
            <a:endParaRPr lang="es-EC"/>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smtClean="0"/>
              <a:t>Haga clic en el icono para agregar una imagen</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s-ES" smtClean="0"/>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D0C5D987-1815-4A4D-A1CE-B74BE66CDA1E}" type="datetimeFigureOut">
              <a:rPr lang="es-EC" smtClean="0"/>
              <a:t>16/10/2016</a:t>
            </a:fld>
            <a:endParaRPr lang="es-EC"/>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EC"/>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15F8E75-20BF-4D16-BD80-6A6CB19799FC}"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tm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tm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pn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tmp"/><Relationship Id="rId4" Type="http://schemas.openxmlformats.org/officeDocument/2006/relationships/image" Target="../media/image27.tmp"/></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30.jpeg"/><Relationship Id="rId4" Type="http://schemas.openxmlformats.org/officeDocument/2006/relationships/diagramData" Target="../diagrams/data6.xml"/><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1.tm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tmp"/><Relationship Id="rId5" Type="http://schemas.openxmlformats.org/officeDocument/2006/relationships/image" Target="../media/image38.tmp"/><Relationship Id="rId4" Type="http://schemas.openxmlformats.org/officeDocument/2006/relationships/image" Target="../media/image37.tm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png"/><Relationship Id="rId7" Type="http://schemas.openxmlformats.org/officeDocument/2006/relationships/diagramColors" Target="../diagrams/colors8.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png"/><Relationship Id="rId7" Type="http://schemas.openxmlformats.org/officeDocument/2006/relationships/diagramColors" Target="../diagrams/colors9.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png"/><Relationship Id="rId7" Type="http://schemas.openxmlformats.org/officeDocument/2006/relationships/diagramColors" Target="../diagrams/colors10.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png"/><Relationship Id="rId7" Type="http://schemas.openxmlformats.org/officeDocument/2006/relationships/diagramColors" Target="../diagrams/colors11.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6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png"/><Relationship Id="rId7" Type="http://schemas.openxmlformats.org/officeDocument/2006/relationships/diagramColors" Target="../diagrams/colors12.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1.tmp"/></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png"/><Relationship Id="rId7" Type="http://schemas.openxmlformats.org/officeDocument/2006/relationships/diagramColors" Target="../diagrams/colors13.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8.tmp"/></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2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10.png"/><Relationship Id="rId5" Type="http://schemas.openxmlformats.org/officeDocument/2006/relationships/image" Target="../media/image800.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5.tmp"/><Relationship Id="rId4" Type="http://schemas.openxmlformats.org/officeDocument/2006/relationships/image" Target="../media/image84.tmp"/></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10.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510.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0.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890.png"/><Relationship Id="rId4" Type="http://schemas.openxmlformats.org/officeDocument/2006/relationships/image" Target="../media/image880.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0.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25.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png"/><Relationship Id="rId7" Type="http://schemas.openxmlformats.org/officeDocument/2006/relationships/diagramColors" Target="../diagrams/colors14.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png"/><Relationship Id="rId7" Type="http://schemas.openxmlformats.org/officeDocument/2006/relationships/diagramColors" Target="../diagrams/colors1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png"/><Relationship Id="rId7" Type="http://schemas.openxmlformats.org/officeDocument/2006/relationships/diagramColors" Target="../diagrams/colors16.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6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png"/><Relationship Id="rId7" Type="http://schemas.openxmlformats.org/officeDocument/2006/relationships/diagramColors" Target="../diagrams/colors17.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6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png"/><Relationship Id="rId7" Type="http://schemas.openxmlformats.org/officeDocument/2006/relationships/diagramColors" Target="../diagrams/colors18.xm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image" Target="../media/image98.jpeg"/><Relationship Id="rId4" Type="http://schemas.openxmlformats.org/officeDocument/2006/relationships/diagramData" Target="../diagrams/data18.xml"/><Relationship Id="rId9" Type="http://schemas.openxmlformats.org/officeDocument/2006/relationships/image" Target="../media/image97.jpe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9.emf"/><Relationship Id="rId5" Type="http://schemas.openxmlformats.org/officeDocument/2006/relationships/oleObject" Target="../embeddings/oleObject1.bin"/><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png"/><Relationship Id="rId7" Type="http://schemas.openxmlformats.org/officeDocument/2006/relationships/diagramColors" Target="../diagrams/colors19.xml"/><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72.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4.png"/><Relationship Id="rId7" Type="http://schemas.openxmlformats.org/officeDocument/2006/relationships/diagramColors" Target="../diagrams/colors20.xm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diagramQuickStyle" Target="../diagrams/quickStyle20.xml"/><Relationship Id="rId5" Type="http://schemas.openxmlformats.org/officeDocument/2006/relationships/diagramLayout" Target="../diagrams/layout20.xml"/><Relationship Id="rId10" Type="http://schemas.openxmlformats.org/officeDocument/2006/relationships/image" Target="../media/image101.png"/><Relationship Id="rId4" Type="http://schemas.openxmlformats.org/officeDocument/2006/relationships/diagramData" Target="../diagrams/data20.xml"/><Relationship Id="rId9" Type="http://schemas.openxmlformats.org/officeDocument/2006/relationships/image" Target="../media/image100.jpeg"/></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notesSlide" Target="../notesSlides/notesSlide72.xml"/><Relationship Id="rId7" Type="http://schemas.openxmlformats.org/officeDocument/2006/relationships/diagramQuickStyle" Target="../diagrams/quickStyle2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diagramLayout" Target="../diagrams/layout21.xml"/><Relationship Id="rId11" Type="http://schemas.openxmlformats.org/officeDocument/2006/relationships/image" Target="../media/image102.emf"/><Relationship Id="rId5" Type="http://schemas.openxmlformats.org/officeDocument/2006/relationships/diagramData" Target="../diagrams/data21.xml"/><Relationship Id="rId10" Type="http://schemas.openxmlformats.org/officeDocument/2006/relationships/oleObject" Target="../embeddings/oleObject2.bin"/><Relationship Id="rId4" Type="http://schemas.openxmlformats.org/officeDocument/2006/relationships/image" Target="../media/image4.png"/><Relationship Id="rId9" Type="http://schemas.microsoft.com/office/2007/relationships/diagramDrawing" Target="../diagrams/drawing21.xml"/></Relationships>
</file>

<file path=ppt/slides/_rels/slide7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4.png"/><Relationship Id="rId7" Type="http://schemas.openxmlformats.org/officeDocument/2006/relationships/diagramColors" Target="../diagrams/colors22.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5.emf"/><Relationship Id="rId5" Type="http://schemas.openxmlformats.org/officeDocument/2006/relationships/oleObject" Target="../embeddings/oleObject3.bin"/><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png"/><Relationship Id="rId7" Type="http://schemas.openxmlformats.org/officeDocument/2006/relationships/diagramColors" Target="../diagrams/colors23.xm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8.xml.rels><?xml version="1.0" encoding="UTF-8" standalone="yes"?>
<Relationships xmlns="http://schemas.openxmlformats.org/package/2006/relationships"><Relationship Id="rId8" Type="http://schemas.openxmlformats.org/officeDocument/2006/relationships/image" Target="../media/image16.tmp"/><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7.tmp"/></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2.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png"/><Relationship Id="rId7" Type="http://schemas.openxmlformats.org/officeDocument/2006/relationships/diagramColors" Target="../diagrams/colors24.xml"/><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83.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4.png"/><Relationship Id="rId7" Type="http://schemas.openxmlformats.org/officeDocument/2006/relationships/diagramColors" Target="../diagrams/colors25.xm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84.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4.png"/><Relationship Id="rId7" Type="http://schemas.openxmlformats.org/officeDocument/2006/relationships/diagramColors" Target="../diagrams/colors26.xml"/><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tmp"/><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333192" y="6115554"/>
            <a:ext cx="2510668" cy="507831"/>
          </a:xfrm>
          <a:prstGeom prst="rect">
            <a:avLst/>
          </a:prstGeom>
        </p:spPr>
        <p:txBody>
          <a:bodyPr wrap="square">
            <a:spAutoFit/>
          </a:bodyPr>
          <a:lstStyle/>
          <a:p>
            <a:pPr indent="457200" algn="ctr">
              <a:lnSpc>
                <a:spcPct val="150000"/>
              </a:lnSpc>
              <a:spcBef>
                <a:spcPts val="1200"/>
              </a:spcBef>
              <a:spcAft>
                <a:spcPts val="1200"/>
              </a:spcAft>
            </a:pPr>
            <a:r>
              <a:rPr lang="es-EC" b="1" dirty="0" smtClean="0">
                <a:latin typeface="Arial" panose="020B0604020202020204" pitchFamily="34" charset="0"/>
                <a:ea typeface="Cambria" panose="02040503050406030204" pitchFamily="18" charset="0"/>
                <a:cs typeface="Arial" panose="020B0604020202020204" pitchFamily="34" charset="0"/>
              </a:rPr>
              <a:t>Octubre - </a:t>
            </a:r>
            <a:r>
              <a:rPr lang="es-EC" b="1" dirty="0" smtClean="0">
                <a:effectLst/>
                <a:latin typeface="Arial" panose="020B0604020202020204" pitchFamily="34" charset="0"/>
                <a:ea typeface="Cambria" panose="02040503050406030204" pitchFamily="18" charset="0"/>
                <a:cs typeface="Arial" panose="020B0604020202020204" pitchFamily="34" charset="0"/>
              </a:rPr>
              <a:t>2016</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pic>
        <p:nvPicPr>
          <p:cNvPr id="4" name="3 Imagen" descr="C:\Users\Vaneza\Desktop\Planos\cabina renderizada.png"/>
          <p:cNvPicPr/>
          <p:nvPr/>
        </p:nvPicPr>
        <p:blipFill rotWithShape="1">
          <a:blip r:embed="rId2">
            <a:extLst>
              <a:ext uri="{28A0092B-C50C-407E-A947-70E740481C1C}">
                <a14:useLocalDpi xmlns:a14="http://schemas.microsoft.com/office/drawing/2010/main" val="0"/>
              </a:ext>
            </a:extLst>
          </a:blip>
          <a:srcRect l="40891" t="19826" r="27377" b="12766"/>
          <a:stretch/>
        </p:blipFill>
        <p:spPr bwMode="auto">
          <a:xfrm>
            <a:off x="190499" y="469982"/>
            <a:ext cx="6819901" cy="5816769"/>
          </a:xfrm>
          <a:prstGeom prst="rect">
            <a:avLst/>
          </a:prstGeom>
          <a:noFill/>
          <a:ln>
            <a:noFill/>
          </a:ln>
          <a:extLst>
            <a:ext uri="{53640926-AAD7-44D8-BBD7-CCE9431645EC}">
              <a14:shadowObscured xmlns:a14="http://schemas.microsoft.com/office/drawing/2010/main"/>
            </a:ext>
          </a:extLst>
        </p:spPr>
      </p:pic>
      <p:sp>
        <p:nvSpPr>
          <p:cNvPr id="6" name="Rectángulo 2"/>
          <p:cNvSpPr/>
          <p:nvPr/>
        </p:nvSpPr>
        <p:spPr>
          <a:xfrm>
            <a:off x="6156947" y="4635668"/>
            <a:ext cx="2863159" cy="872034"/>
          </a:xfrm>
          <a:prstGeom prst="rect">
            <a:avLst/>
          </a:prstGeom>
        </p:spPr>
        <p:txBody>
          <a:bodyPr wrap="square">
            <a:spAutoFit/>
          </a:bodyPr>
          <a:lstStyle/>
          <a:p>
            <a:pPr indent="457200" algn="ctr">
              <a:lnSpc>
                <a:spcPct val="150000"/>
              </a:lnSpc>
            </a:pPr>
            <a:r>
              <a:rPr lang="es-EC" b="1" dirty="0" smtClean="0">
                <a:latin typeface="Arial" panose="020B0604020202020204" pitchFamily="34" charset="0"/>
                <a:ea typeface="Cambria" panose="02040503050406030204" pitchFamily="18" charset="0"/>
                <a:cs typeface="Arial" panose="020B0604020202020204" pitchFamily="34" charset="0"/>
              </a:rPr>
              <a:t>Gabriela Pazmiño</a:t>
            </a:r>
          </a:p>
          <a:p>
            <a:pPr indent="457200" algn="ctr">
              <a:lnSpc>
                <a:spcPct val="150000"/>
              </a:lnSpc>
            </a:pPr>
            <a:r>
              <a:rPr lang="es-EC" b="1" dirty="0" smtClean="0">
                <a:effectLst/>
                <a:latin typeface="Arial" panose="020B0604020202020204" pitchFamily="34" charset="0"/>
                <a:ea typeface="Cambria" panose="02040503050406030204" pitchFamily="18" charset="0"/>
                <a:cs typeface="Arial" panose="020B0604020202020204" pitchFamily="34" charset="0"/>
              </a:rPr>
              <a:t>Vaneza Zambrano</a:t>
            </a:r>
            <a:endParaRPr lang="es-EC" dirty="0">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902247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2736856" y="89625"/>
            <a:ext cx="3539752"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Introducción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0" name="Rectángulo 2"/>
          <p:cNvSpPr/>
          <p:nvPr/>
        </p:nvSpPr>
        <p:spPr>
          <a:xfrm>
            <a:off x="-265030" y="830195"/>
            <a:ext cx="9274206" cy="990015"/>
          </a:xfrm>
          <a:prstGeom prst="rect">
            <a:avLst/>
          </a:prstGeom>
        </p:spPr>
        <p:txBody>
          <a:bodyPr wrap="none">
            <a:spAutoFit/>
          </a:bodyPr>
          <a:lstStyle/>
          <a:p>
            <a:pPr lvl="1" algn="ctr">
              <a:spcBef>
                <a:spcPts val="1800"/>
              </a:spcBef>
              <a:spcAft>
                <a:spcPts val="400"/>
              </a:spcAft>
            </a:pPr>
            <a:r>
              <a:rPr lang="es-EC" sz="20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Recursos tecnológicos para personas </a:t>
            </a:r>
            <a:r>
              <a:rPr lang="es-EC" sz="20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Con discapacidad </a:t>
            </a:r>
          </a:p>
          <a:p>
            <a:pPr lvl="1" algn="ctr">
              <a:spcBef>
                <a:spcPts val="1800"/>
              </a:spcBef>
              <a:spcAft>
                <a:spcPts val="400"/>
              </a:spcAft>
            </a:pPr>
            <a:r>
              <a:rPr lang="es-EC" sz="20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en la universidad de las fuerzas armadas - </a:t>
            </a:r>
            <a:r>
              <a:rPr lang="es-EC" sz="2000" b="1" cap="all" dirty="0" err="1"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espe</a:t>
            </a:r>
            <a:endParaRPr lang="es-EC" sz="20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9" name="Rectángulo 2"/>
          <p:cNvSpPr/>
          <p:nvPr/>
        </p:nvSpPr>
        <p:spPr>
          <a:xfrm>
            <a:off x="230514" y="2361904"/>
            <a:ext cx="2647950" cy="830997"/>
          </a:xfrm>
          <a:prstGeom prst="rect">
            <a:avLst/>
          </a:prstGeom>
        </p:spPr>
        <p:txBody>
          <a:bodyPr wrap="square">
            <a:spAutoFit/>
          </a:bodyPr>
          <a:lstStyle/>
          <a:p>
            <a:pPr marL="0" lvl="1" algn="ctr">
              <a:spcBef>
                <a:spcPts val="1800"/>
              </a:spcBef>
              <a:spcAft>
                <a:spcPts val="400"/>
              </a:spcAft>
            </a:pP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embebido de un audífono inteligente</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6" name="Rectángulo 2"/>
          <p:cNvSpPr/>
          <p:nvPr/>
        </p:nvSpPr>
        <p:spPr>
          <a:xfrm>
            <a:off x="3136104" y="3192901"/>
            <a:ext cx="2871789" cy="584775"/>
          </a:xfrm>
          <a:prstGeom prst="rect">
            <a:avLst/>
          </a:prstGeom>
        </p:spPr>
        <p:txBody>
          <a:bodyPr wrap="square">
            <a:spAutoFit/>
          </a:bodyPr>
          <a:lstStyle/>
          <a:p>
            <a:pPr marL="0" lvl="1" algn="ctr">
              <a:spcBef>
                <a:spcPts val="1800"/>
              </a:spcBef>
              <a:spcAft>
                <a:spcPts val="400"/>
              </a:spcAft>
            </a:pP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Conversión de audio a texto en tiempo real</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1" name="0 Imagen"/>
          <p:cNvPicPr/>
          <p:nvPr/>
        </p:nvPicPr>
        <p:blipFill>
          <a:blip r:embed="rId4">
            <a:extLst>
              <a:ext uri="{28A0092B-C50C-407E-A947-70E740481C1C}">
                <a14:useLocalDpi xmlns:a14="http://schemas.microsoft.com/office/drawing/2010/main" val="0"/>
              </a:ext>
            </a:extLst>
          </a:blip>
          <a:stretch>
            <a:fillRect/>
          </a:stretch>
        </p:blipFill>
        <p:spPr>
          <a:xfrm>
            <a:off x="230514" y="3192901"/>
            <a:ext cx="2647950" cy="1674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0 Imagen"/>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193732" y="3824290"/>
            <a:ext cx="2756535" cy="1601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0 Imagen"/>
          <p:cNvPicPr/>
          <p:nvPr/>
        </p:nvPicPr>
        <p:blipFill>
          <a:blip r:embed="rId7">
            <a:extLst>
              <a:ext uri="{28A0092B-C50C-407E-A947-70E740481C1C}">
                <a14:useLocalDpi xmlns:a14="http://schemas.microsoft.com/office/drawing/2010/main" val="0"/>
              </a:ext>
            </a:extLst>
          </a:blip>
          <a:stretch>
            <a:fillRect/>
          </a:stretch>
        </p:blipFill>
        <p:spPr>
          <a:xfrm>
            <a:off x="6276608" y="2987160"/>
            <a:ext cx="2609215" cy="2085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ángulo 2"/>
          <p:cNvSpPr/>
          <p:nvPr/>
        </p:nvSpPr>
        <p:spPr>
          <a:xfrm>
            <a:off x="6137387" y="2361904"/>
            <a:ext cx="2871789" cy="584775"/>
          </a:xfrm>
          <a:prstGeom prst="rect">
            <a:avLst/>
          </a:prstGeom>
        </p:spPr>
        <p:txBody>
          <a:bodyPr wrap="square">
            <a:spAutoFit/>
          </a:bodyPr>
          <a:lstStyle/>
          <a:p>
            <a:pPr marL="0" lvl="1" algn="ctr">
              <a:spcBef>
                <a:spcPts val="1800"/>
              </a:spcBef>
              <a:spcAft>
                <a:spcPts val="400"/>
              </a:spcAft>
            </a:pP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Maquina de escribir braille automatizada</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726067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2736856" y="89625"/>
            <a:ext cx="3539752"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Introducción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0" name="Rectángulo 2"/>
          <p:cNvSpPr/>
          <p:nvPr/>
        </p:nvSpPr>
        <p:spPr>
          <a:xfrm>
            <a:off x="-265030" y="830195"/>
            <a:ext cx="9274206" cy="990015"/>
          </a:xfrm>
          <a:prstGeom prst="rect">
            <a:avLst/>
          </a:prstGeom>
        </p:spPr>
        <p:txBody>
          <a:bodyPr wrap="none">
            <a:spAutoFit/>
          </a:bodyPr>
          <a:lstStyle/>
          <a:p>
            <a:pPr lvl="1" algn="ctr">
              <a:spcBef>
                <a:spcPts val="1800"/>
              </a:spcBef>
              <a:spcAft>
                <a:spcPts val="400"/>
              </a:spcAft>
            </a:pPr>
            <a:r>
              <a:rPr lang="es-EC" sz="20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Recursos tecnológicos para personas </a:t>
            </a:r>
            <a:r>
              <a:rPr lang="es-EC" sz="20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Con discapacidad </a:t>
            </a:r>
          </a:p>
          <a:p>
            <a:pPr lvl="1" algn="ctr">
              <a:spcBef>
                <a:spcPts val="1800"/>
              </a:spcBef>
              <a:spcAft>
                <a:spcPts val="400"/>
              </a:spcAft>
            </a:pPr>
            <a:r>
              <a:rPr lang="es-EC" sz="20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en la universidad de las fuerzas armadas - </a:t>
            </a:r>
            <a:r>
              <a:rPr lang="es-EC" sz="2000" b="1" cap="all" dirty="0" err="1"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espe</a:t>
            </a:r>
            <a:endParaRPr lang="es-EC" sz="20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9" name="Rectángulo 2"/>
          <p:cNvSpPr/>
          <p:nvPr/>
        </p:nvSpPr>
        <p:spPr>
          <a:xfrm>
            <a:off x="553407" y="2603212"/>
            <a:ext cx="8037186" cy="584775"/>
          </a:xfrm>
          <a:prstGeom prst="rect">
            <a:avLst/>
          </a:prstGeom>
        </p:spPr>
        <p:txBody>
          <a:bodyPr wrap="square">
            <a:spAutoFit/>
          </a:bodyPr>
          <a:lstStyle/>
          <a:p>
            <a:pPr marL="0" lvl="1" algn="ctr">
              <a:spcBef>
                <a:spcPts val="1800"/>
              </a:spcBef>
              <a:spcAft>
                <a:spcPts val="400"/>
              </a:spcAft>
            </a:pP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Construcción de la parte estructural para una cabina de simulación</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4099" name="Imagen 64" descr="14163926_10210860732855254_395928912_o"/>
          <p:cNvPicPr>
            <a:picLocks noChangeAspect="1" noChangeArrowheads="1"/>
          </p:cNvPicPr>
          <p:nvPr/>
        </p:nvPicPr>
        <p:blipFill>
          <a:blip r:embed="rId4" cstate="print">
            <a:extLst>
              <a:ext uri="{28A0092B-C50C-407E-A947-70E740481C1C}">
                <a14:useLocalDpi xmlns:a14="http://schemas.microsoft.com/office/drawing/2010/main" val="0"/>
              </a:ext>
            </a:extLst>
          </a:blip>
          <a:srcRect l="5663" r="24391" b="1949"/>
          <a:stretch>
            <a:fillRect/>
          </a:stretch>
        </p:blipFill>
        <p:spPr bwMode="auto">
          <a:xfrm>
            <a:off x="1970093" y="3662066"/>
            <a:ext cx="1533525" cy="120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Imagen 65" descr="14202828_10210860733495270_360305105_o"/>
          <p:cNvPicPr>
            <a:picLocks noChangeAspect="1" noChangeArrowheads="1"/>
          </p:cNvPicPr>
          <p:nvPr/>
        </p:nvPicPr>
        <p:blipFill>
          <a:blip r:embed="rId5">
            <a:extLst>
              <a:ext uri="{28A0092B-C50C-407E-A947-70E740481C1C}">
                <a14:useLocalDpi xmlns:a14="http://schemas.microsoft.com/office/drawing/2010/main" val="0"/>
              </a:ext>
            </a:extLst>
          </a:blip>
          <a:srcRect l="10966" r="18279"/>
          <a:stretch>
            <a:fillRect/>
          </a:stretch>
        </p:blipFill>
        <p:spPr bwMode="auto">
          <a:xfrm>
            <a:off x="4200623" y="3662066"/>
            <a:ext cx="1543050" cy="1228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7" name="Imagen 66" descr="14203481_10210860733615273_1396090051_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8900" y="3690641"/>
            <a:ext cx="1609725" cy="1200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5"/>
          <p:cNvSpPr>
            <a:spLocks noChangeArrowheads="1"/>
          </p:cNvSpPr>
          <p:nvPr/>
        </p:nvSpPr>
        <p:spPr bwMode="auto">
          <a:xfrm>
            <a:off x="0" y="2895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3100690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1"/>
            <a:ext cx="9144000" cy="6846570"/>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1297192719"/>
              </p:ext>
            </p:extLst>
          </p:nvPr>
        </p:nvGraphicFramePr>
        <p:xfrm>
          <a:off x="2889146" y="1309063"/>
          <a:ext cx="6015355" cy="4389120"/>
        </p:xfrm>
        <a:graphic>
          <a:graphicData uri="http://schemas.openxmlformats.org/drawingml/2006/table">
            <a:tbl>
              <a:tblPr firstCol="1" bandRow="1">
                <a:tableStyleId>{5C22544A-7EE6-4342-B048-85BDC9FD1C3A}</a:tableStyleId>
              </a:tblPr>
              <a:tblGrid>
                <a:gridCol w="1462405"/>
                <a:gridCol w="4552950"/>
              </a:tblGrid>
              <a:tr h="714675">
                <a:tc>
                  <a:txBody>
                    <a:bodyPr/>
                    <a:lstStyle/>
                    <a:p>
                      <a:pPr indent="252095" algn="ctr">
                        <a:lnSpc>
                          <a:spcPct val="150000"/>
                        </a:lnSpc>
                        <a:spcAft>
                          <a:spcPts val="0"/>
                        </a:spcAft>
                      </a:pPr>
                      <a:r>
                        <a:rPr lang="es-EC" sz="1600" spc="-50" dirty="0" smtClean="0">
                          <a:effectLst/>
                        </a:rPr>
                        <a:t>Concepto</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600" spc="-50" dirty="0" smtClean="0">
                          <a:effectLst/>
                        </a:rPr>
                        <a:t>Es un término general que abarca todas las limitaciones, deficiencias y restricciones que se presentan en el momento de realizar una actividad. (OMS)</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95871">
                <a:tc>
                  <a:txBody>
                    <a:bodyPr/>
                    <a:lstStyle/>
                    <a:p>
                      <a:pPr indent="252095" algn="ctr">
                        <a:lnSpc>
                          <a:spcPct val="150000"/>
                        </a:lnSpc>
                        <a:spcAft>
                          <a:spcPts val="0"/>
                        </a:spcAft>
                      </a:pPr>
                      <a:r>
                        <a:rPr lang="es-EC" sz="1600" spc="-50" dirty="0" smtClean="0">
                          <a:effectLst/>
                        </a:rPr>
                        <a:t>Ecuador</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600" spc="-50" dirty="0" smtClean="0">
                          <a:effectLst/>
                        </a:rPr>
                        <a:t>El país cuenta con una normativa </a:t>
                      </a:r>
                      <a:r>
                        <a:rPr lang="es-EC" sz="1600" spc="-50" baseline="0" dirty="0" smtClean="0">
                          <a:effectLst/>
                        </a:rPr>
                        <a:t> y un conjunto de disposiciones legales . Es uno de los primeros en América y ha sido tomado como referente por su estructura, organización política y normativas.</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81296">
                <a:tc>
                  <a:txBody>
                    <a:bodyPr/>
                    <a:lstStyle/>
                    <a:p>
                      <a:pPr indent="252095" algn="ctr">
                        <a:lnSpc>
                          <a:spcPct val="150000"/>
                        </a:lnSpc>
                        <a:spcAft>
                          <a:spcPts val="0"/>
                        </a:spcAft>
                      </a:pPr>
                      <a:r>
                        <a:rPr lang="es-EC" sz="1600" spc="-50" dirty="0" smtClean="0">
                          <a:effectLst/>
                        </a:rPr>
                        <a:t>CONADIS</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52095" algn="ctr">
                        <a:lnSpc>
                          <a:spcPct val="150000"/>
                        </a:lnSpc>
                        <a:spcAft>
                          <a:spcPts val="0"/>
                        </a:spcAft>
                      </a:pPr>
                      <a:r>
                        <a:rPr lang="es-EC" sz="1600" spc="-50" dirty="0" smtClean="0">
                          <a:effectLst/>
                        </a:rPr>
                        <a:t>Órgano rector. Dicta políticas, impulsa</a:t>
                      </a:r>
                      <a:r>
                        <a:rPr lang="es-EC" sz="1600" spc="-50" baseline="0" dirty="0" smtClean="0">
                          <a:effectLst/>
                        </a:rPr>
                        <a:t> y realiza investigaciones , defiende los derechos entre otros.</a:t>
                      </a:r>
                      <a:endParaRPr lang="es-EC" sz="1600" spc="-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Rectángulo 2"/>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ESTADO DEL ARTE</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ángulo 3"/>
          <p:cNvSpPr/>
          <p:nvPr/>
        </p:nvSpPr>
        <p:spPr>
          <a:xfrm>
            <a:off x="-388987" y="768281"/>
            <a:ext cx="2916183" cy="369332"/>
          </a:xfrm>
          <a:prstGeom prst="rect">
            <a:avLst/>
          </a:prstGeom>
        </p:spPr>
        <p:txBody>
          <a:bodyPr wrap="none">
            <a:spAutoFit/>
          </a:bodyPr>
          <a:lstStyle/>
          <a:p>
            <a:pPr lvl="2">
              <a:spcBef>
                <a:spcPts val="1400"/>
              </a:spcBef>
              <a:spcAft>
                <a:spcPts val="400"/>
              </a:spcAft>
            </a:pPr>
            <a:r>
              <a:rPr lang="es-EC" b="1" dirty="0" smtClean="0">
                <a:solidFill>
                  <a:srgbClr val="000000"/>
                </a:solidFill>
                <a:latin typeface="Arial" panose="020B0604020202020204" pitchFamily="34" charset="0"/>
                <a:ea typeface="Cambria" panose="02040503050406030204" pitchFamily="18" charset="0"/>
                <a:cs typeface="Arial" panose="020B0604020202020204" pitchFamily="34" charset="0"/>
              </a:rPr>
              <a:t>Discapacidades</a:t>
            </a:r>
            <a:r>
              <a:rPr lang="es-EC" b="1" dirty="0" smtClean="0">
                <a:solidFill>
                  <a:srgbClr val="000000"/>
                </a:solidFill>
                <a:effectLst/>
                <a:latin typeface="Arial" panose="020B0604020202020204" pitchFamily="34" charset="0"/>
                <a:ea typeface="Cambria" panose="02040503050406030204" pitchFamily="18" charset="0"/>
                <a:cs typeface="Arial" panose="020B0604020202020204" pitchFamily="34" charset="0"/>
              </a:rPr>
              <a:t> </a:t>
            </a:r>
            <a:endParaRPr lang="es-EC" b="1" dirty="0">
              <a:solidFill>
                <a:srgbClr val="000000"/>
              </a:solidFill>
              <a:effectLst/>
              <a:latin typeface="Arial" panose="020B0604020202020204" pitchFamily="34" charset="0"/>
              <a:ea typeface="Cambria" panose="02040503050406030204" pitchFamily="18" charset="0"/>
              <a:cs typeface="Arial" panose="020B0604020202020204" pitchFamily="34" charset="0"/>
            </a:endParaRPr>
          </a:p>
        </p:txBody>
      </p:sp>
      <p:graphicFrame>
        <p:nvGraphicFramePr>
          <p:cNvPr id="7" name="Diagrama 6"/>
          <p:cNvGraphicFramePr/>
          <p:nvPr>
            <p:extLst>
              <p:ext uri="{D42A27DB-BD31-4B8C-83A1-F6EECF244321}">
                <p14:modId xmlns:p14="http://schemas.microsoft.com/office/powerpoint/2010/main" val="2771438186"/>
              </p:ext>
            </p:extLst>
          </p:nvPr>
        </p:nvGraphicFramePr>
        <p:xfrm>
          <a:off x="104581" y="735274"/>
          <a:ext cx="3072045" cy="4789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81586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9" name="Rectángulo 8"/>
          <p:cNvSpPr/>
          <p:nvPr/>
        </p:nvSpPr>
        <p:spPr>
          <a:xfrm>
            <a:off x="760700" y="861165"/>
            <a:ext cx="7622600" cy="697627"/>
          </a:xfrm>
          <a:prstGeom prst="rect">
            <a:avLst/>
          </a:prstGeom>
        </p:spPr>
        <p:txBody>
          <a:bodyPr wrap="none">
            <a:spAutoFit/>
          </a:bodyPr>
          <a:lstStyle/>
          <a:p>
            <a:pPr marL="0" lvl="1">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Sistemas de comunicación utilizados por las personas </a:t>
            </a:r>
          </a:p>
          <a:p>
            <a:pPr marL="0"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con discapacidades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0" name="Rectángulo 9"/>
          <p:cNvSpPr/>
          <p:nvPr/>
        </p:nvSpPr>
        <p:spPr>
          <a:xfrm>
            <a:off x="970250" y="2181026"/>
            <a:ext cx="2313454" cy="369332"/>
          </a:xfrm>
          <a:prstGeom prst="rect">
            <a:avLst/>
          </a:prstGeom>
        </p:spPr>
        <p:txBody>
          <a:bodyPr wrap="none">
            <a:spAutoFit/>
          </a:bodyPr>
          <a:lstStyle/>
          <a:p>
            <a:r>
              <a:rPr lang="es-EC" b="1" dirty="0" smtClean="0">
                <a:effectLst/>
                <a:latin typeface="Arial" panose="020B0604020202020204" pitchFamily="34" charset="0"/>
                <a:ea typeface="Cambria" panose="02040503050406030204" pitchFamily="18" charset="0"/>
                <a:cs typeface="Cambria" panose="02040503050406030204" pitchFamily="18" charset="0"/>
              </a:rPr>
              <a:t>Lenguaje de señas </a:t>
            </a:r>
            <a:endParaRPr lang="es-EC" dirty="0"/>
          </a:p>
        </p:txBody>
      </p:sp>
      <p:sp>
        <p:nvSpPr>
          <p:cNvPr id="11" name="Rectángulo 10"/>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ESTADO DEL ARTE</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2" name="0 Imagen"/>
          <p:cNvPicPr/>
          <p:nvPr/>
        </p:nvPicPr>
        <p:blipFill>
          <a:blip r:embed="rId4">
            <a:extLst>
              <a:ext uri="{28A0092B-C50C-407E-A947-70E740481C1C}">
                <a14:useLocalDpi xmlns:a14="http://schemas.microsoft.com/office/drawing/2010/main" val="0"/>
              </a:ext>
            </a:extLst>
          </a:blip>
          <a:stretch>
            <a:fillRect/>
          </a:stretch>
        </p:blipFill>
        <p:spPr>
          <a:xfrm>
            <a:off x="951200" y="2550358"/>
            <a:ext cx="239649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ángulo 9"/>
          <p:cNvSpPr/>
          <p:nvPr/>
        </p:nvSpPr>
        <p:spPr>
          <a:xfrm>
            <a:off x="5295900" y="2224960"/>
            <a:ext cx="1813317" cy="369332"/>
          </a:xfrm>
          <a:prstGeom prst="rect">
            <a:avLst/>
          </a:prstGeom>
        </p:spPr>
        <p:txBody>
          <a:bodyPr wrap="none">
            <a:spAutoFit/>
          </a:bodyPr>
          <a:lstStyle/>
          <a:p>
            <a:r>
              <a:rPr lang="es-EC" b="1" dirty="0" smtClean="0">
                <a:effectLst/>
                <a:latin typeface="Arial" panose="020B0604020202020204" pitchFamily="34" charset="0"/>
                <a:ea typeface="Cambria" panose="02040503050406030204" pitchFamily="18" charset="0"/>
                <a:cs typeface="Cambria" panose="02040503050406030204" pitchFamily="18" charset="0"/>
              </a:rPr>
              <a:t>Sistema braille</a:t>
            </a:r>
            <a:endParaRPr lang="es-EC" dirty="0"/>
          </a:p>
        </p:txBody>
      </p:sp>
      <p:pic>
        <p:nvPicPr>
          <p:cNvPr id="14" name="0 Imagen"/>
          <p:cNvPicPr/>
          <p:nvPr/>
        </p:nvPicPr>
        <p:blipFill>
          <a:blip r:embed="rId5">
            <a:extLst>
              <a:ext uri="{28A0092B-C50C-407E-A947-70E740481C1C}">
                <a14:useLocalDpi xmlns:a14="http://schemas.microsoft.com/office/drawing/2010/main" val="0"/>
              </a:ext>
            </a:extLst>
          </a:blip>
          <a:stretch>
            <a:fillRect/>
          </a:stretch>
        </p:blipFill>
        <p:spPr>
          <a:xfrm>
            <a:off x="4678558" y="2640647"/>
            <a:ext cx="3303392" cy="2464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1959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8106" y="11431"/>
            <a:ext cx="9144000" cy="6846570"/>
          </a:xfrm>
          <a:prstGeom prst="rect">
            <a:avLst/>
          </a:prstGeom>
        </p:spPr>
      </p:pic>
      <p:sp>
        <p:nvSpPr>
          <p:cNvPr id="9" name="Rectángulo 8"/>
          <p:cNvSpPr/>
          <p:nvPr/>
        </p:nvSpPr>
        <p:spPr>
          <a:xfrm>
            <a:off x="4002024" y="1328349"/>
            <a:ext cx="248786" cy="369332"/>
          </a:xfrm>
          <a:prstGeom prst="rect">
            <a:avLst/>
          </a:prstGeom>
        </p:spPr>
        <p:txBody>
          <a:bodyPr wrap="none">
            <a:spAutoFit/>
          </a:bodyPr>
          <a:lstStyle/>
          <a:p>
            <a:r>
              <a:rPr lang="es-EC" b="1" dirty="0" smtClean="0">
                <a:effectLst/>
                <a:latin typeface="Arial" panose="020B0604020202020204" pitchFamily="34" charset="0"/>
                <a:ea typeface="Cambria" panose="02040503050406030204" pitchFamily="18" charset="0"/>
                <a:cs typeface="Cambria" panose="02040503050406030204" pitchFamily="18" charset="0"/>
              </a:rPr>
              <a:t> </a:t>
            </a:r>
            <a:endParaRPr lang="es-EC" dirty="0"/>
          </a:p>
        </p:txBody>
      </p:sp>
      <p:graphicFrame>
        <p:nvGraphicFramePr>
          <p:cNvPr id="4" name="Diagrama 3"/>
          <p:cNvGraphicFramePr/>
          <p:nvPr>
            <p:extLst>
              <p:ext uri="{D42A27DB-BD31-4B8C-83A1-F6EECF244321}">
                <p14:modId xmlns:p14="http://schemas.microsoft.com/office/powerpoint/2010/main" val="914337082"/>
              </p:ext>
            </p:extLst>
          </p:nvPr>
        </p:nvGraphicFramePr>
        <p:xfrm>
          <a:off x="2640600" y="1817756"/>
          <a:ext cx="6050725" cy="4159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ángulo 9"/>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ESTADO DEL ARTE</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1" name="Rectángulo 10"/>
          <p:cNvSpPr/>
          <p:nvPr/>
        </p:nvSpPr>
        <p:spPr>
          <a:xfrm>
            <a:off x="1258736" y="815388"/>
            <a:ext cx="6677725" cy="697627"/>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Estrategias pedagógicas para la enseñanza </a:t>
            </a:r>
          </a:p>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de personas con discapacidad</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2" name="Rectángulo 6"/>
          <p:cNvSpPr/>
          <p:nvPr/>
        </p:nvSpPr>
        <p:spPr>
          <a:xfrm>
            <a:off x="433574" y="1692457"/>
            <a:ext cx="4194290" cy="369332"/>
          </a:xfrm>
          <a:prstGeom prst="rect">
            <a:avLst/>
          </a:prstGeom>
        </p:spPr>
        <p:txBody>
          <a:bodyPr wrap="none">
            <a:spAutoFit/>
          </a:bodyPr>
          <a:lstStyle/>
          <a:p>
            <a:pPr lvl="1">
              <a:spcBef>
                <a:spcPts val="1800"/>
              </a:spcBef>
              <a:spcAft>
                <a:spcPts val="400"/>
              </a:spcAft>
            </a:pPr>
            <a:r>
              <a:rPr lang="en-US"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Estrategias</a:t>
            </a:r>
            <a:r>
              <a:rPr lang="en-US"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 </a:t>
            </a:r>
            <a:r>
              <a:rPr lang="en-US"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tecnológicas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3" name="12 Imagen" descr="http://image.made-in-china.com/43f34j10WZRQuaSsJioz/Architectural-Model-Making-Sca.jpg"/>
          <p:cNvPicPr/>
          <p:nvPr/>
        </p:nvPicPr>
        <p:blipFill>
          <a:blip r:embed="rId9">
            <a:extLst>
              <a:ext uri="{28A0092B-C50C-407E-A947-70E740481C1C}">
                <a14:useLocalDpi xmlns:a14="http://schemas.microsoft.com/office/drawing/2010/main" val="0"/>
              </a:ext>
            </a:extLst>
          </a:blip>
          <a:srcRect/>
          <a:stretch>
            <a:fillRect/>
          </a:stretch>
        </p:blipFill>
        <p:spPr bwMode="auto">
          <a:xfrm>
            <a:off x="433574" y="4085272"/>
            <a:ext cx="2209800" cy="1659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13 Imagen" descr="https://susanfain.files.wordpress.com/2011/02/1270489366_85935283_1-fotos-de-equipo-para-cuartos-de-estimulacion-multisensorial-cem-o-sala-snoezelen.jpg"/>
          <p:cNvPicPr/>
          <p:nvPr/>
        </p:nvPicPr>
        <p:blipFill>
          <a:blip r:embed="rId10">
            <a:extLst>
              <a:ext uri="{28A0092B-C50C-407E-A947-70E740481C1C}">
                <a14:useLocalDpi xmlns:a14="http://schemas.microsoft.com/office/drawing/2010/main" val="0"/>
              </a:ext>
            </a:extLst>
          </a:blip>
          <a:srcRect/>
          <a:stretch>
            <a:fillRect/>
          </a:stretch>
        </p:blipFill>
        <p:spPr bwMode="auto">
          <a:xfrm>
            <a:off x="430642" y="2162755"/>
            <a:ext cx="2212731" cy="1519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7093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8106" y="11431"/>
            <a:ext cx="9144000" cy="6846570"/>
          </a:xfrm>
          <a:prstGeom prst="rect">
            <a:avLst/>
          </a:prstGeom>
        </p:spPr>
      </p:pic>
      <p:sp>
        <p:nvSpPr>
          <p:cNvPr id="9" name="Rectángulo 8"/>
          <p:cNvSpPr/>
          <p:nvPr/>
        </p:nvSpPr>
        <p:spPr>
          <a:xfrm>
            <a:off x="4002024" y="1328349"/>
            <a:ext cx="248786" cy="369332"/>
          </a:xfrm>
          <a:prstGeom prst="rect">
            <a:avLst/>
          </a:prstGeom>
        </p:spPr>
        <p:txBody>
          <a:bodyPr wrap="none">
            <a:spAutoFit/>
          </a:bodyPr>
          <a:lstStyle/>
          <a:p>
            <a:r>
              <a:rPr lang="es-EC" b="1" dirty="0" smtClean="0">
                <a:effectLst/>
                <a:latin typeface="Arial" panose="020B0604020202020204" pitchFamily="34" charset="0"/>
                <a:ea typeface="Cambria" panose="02040503050406030204" pitchFamily="18" charset="0"/>
                <a:cs typeface="Cambria" panose="02040503050406030204" pitchFamily="18" charset="0"/>
              </a:rPr>
              <a:t> </a:t>
            </a:r>
            <a:endParaRPr lang="es-EC" dirty="0"/>
          </a:p>
        </p:txBody>
      </p:sp>
      <p:graphicFrame>
        <p:nvGraphicFramePr>
          <p:cNvPr id="4" name="Diagrama 3"/>
          <p:cNvGraphicFramePr/>
          <p:nvPr>
            <p:extLst>
              <p:ext uri="{D42A27DB-BD31-4B8C-83A1-F6EECF244321}">
                <p14:modId xmlns:p14="http://schemas.microsoft.com/office/powerpoint/2010/main" val="2641910837"/>
              </p:ext>
            </p:extLst>
          </p:nvPr>
        </p:nvGraphicFramePr>
        <p:xfrm>
          <a:off x="2640600" y="1817756"/>
          <a:ext cx="6050725" cy="4159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ángulo 9"/>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ESTADO DEL ARTE</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1" name="Rectángulo 10"/>
          <p:cNvSpPr/>
          <p:nvPr/>
        </p:nvSpPr>
        <p:spPr>
          <a:xfrm>
            <a:off x="1258736" y="815388"/>
            <a:ext cx="6677725" cy="697627"/>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Estrategias pedagógicas para la enseñanza </a:t>
            </a:r>
          </a:p>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de personas con discapacidad</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2" name="Rectángulo 6"/>
          <p:cNvSpPr/>
          <p:nvPr/>
        </p:nvSpPr>
        <p:spPr>
          <a:xfrm>
            <a:off x="433574" y="1692457"/>
            <a:ext cx="4194290" cy="369332"/>
          </a:xfrm>
          <a:prstGeom prst="rect">
            <a:avLst/>
          </a:prstGeom>
        </p:spPr>
        <p:txBody>
          <a:bodyPr wrap="none">
            <a:spAutoFit/>
          </a:bodyPr>
          <a:lstStyle/>
          <a:p>
            <a:pPr lvl="1">
              <a:spcBef>
                <a:spcPts val="1800"/>
              </a:spcBef>
              <a:spcAft>
                <a:spcPts val="400"/>
              </a:spcAft>
            </a:pPr>
            <a:r>
              <a:rPr lang="en-US"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Estrategias</a:t>
            </a:r>
            <a:r>
              <a:rPr lang="en-US"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 </a:t>
            </a:r>
            <a:r>
              <a:rPr lang="en-US"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tecnológicas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5" name="0 Imagen"/>
          <p:cNvPicPr/>
          <p:nvPr/>
        </p:nvPicPr>
        <p:blipFill>
          <a:blip r:embed="rId9">
            <a:extLst>
              <a:ext uri="{28A0092B-C50C-407E-A947-70E740481C1C}">
                <a14:useLocalDpi xmlns:a14="http://schemas.microsoft.com/office/drawing/2010/main" val="0"/>
              </a:ext>
            </a:extLst>
          </a:blip>
          <a:stretch>
            <a:fillRect/>
          </a:stretch>
        </p:blipFill>
        <p:spPr>
          <a:xfrm>
            <a:off x="293668" y="3166689"/>
            <a:ext cx="2330656" cy="1372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7875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8106" y="11431"/>
            <a:ext cx="9144000" cy="6846570"/>
          </a:xfrm>
          <a:prstGeom prst="rect">
            <a:avLst/>
          </a:prstGeom>
        </p:spPr>
      </p:pic>
      <p:sp>
        <p:nvSpPr>
          <p:cNvPr id="8" name="Rectángulo 7"/>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ESTADO DEL ARTE</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0" name="9 Imagen" descr="http://www.siliconweek.com/wp-content/uploads/2014/09/Simulador-de-conducci%C3%B3n-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968" y="3295649"/>
            <a:ext cx="2330656" cy="1724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ángulo 10"/>
          <p:cNvSpPr/>
          <p:nvPr/>
        </p:nvSpPr>
        <p:spPr>
          <a:xfrm>
            <a:off x="1258736" y="815388"/>
            <a:ext cx="6677725" cy="697627"/>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Estrategias pedagógicas para la enseñanza </a:t>
            </a:r>
          </a:p>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de personas con discapacidad</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3" name="Rectángulo 10"/>
          <p:cNvSpPr/>
          <p:nvPr/>
        </p:nvSpPr>
        <p:spPr>
          <a:xfrm>
            <a:off x="82772" y="1831572"/>
            <a:ext cx="2351927" cy="369332"/>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simuladores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4" name="Rectángulo 10"/>
          <p:cNvSpPr/>
          <p:nvPr/>
        </p:nvSpPr>
        <p:spPr>
          <a:xfrm>
            <a:off x="254782" y="2764732"/>
            <a:ext cx="2236510" cy="369332"/>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Conducción</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5" name="14 Imagen" descr="http://sportlandcostarica.com/wp-content/uploads/2014/11/simu-001.jpg"/>
          <p:cNvPicPr/>
          <p:nvPr/>
        </p:nvPicPr>
        <p:blipFill>
          <a:blip r:embed="rId5">
            <a:extLst>
              <a:ext uri="{28A0092B-C50C-407E-A947-70E740481C1C}">
                <a14:useLocalDpi xmlns:a14="http://schemas.microsoft.com/office/drawing/2010/main" val="0"/>
              </a:ext>
            </a:extLst>
          </a:blip>
          <a:srcRect/>
          <a:stretch>
            <a:fillRect/>
          </a:stretch>
        </p:blipFill>
        <p:spPr bwMode="auto">
          <a:xfrm>
            <a:off x="3071812" y="3305804"/>
            <a:ext cx="2771775" cy="159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ángulo 10"/>
          <p:cNvSpPr/>
          <p:nvPr/>
        </p:nvSpPr>
        <p:spPr>
          <a:xfrm>
            <a:off x="3469357" y="2800060"/>
            <a:ext cx="1441420" cy="369332"/>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Vuelo</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7" name="16 Imagen" descr="Resultado de imagen para simulador de trenes BVE"/>
          <p:cNvPicPr/>
          <p:nvPr/>
        </p:nvPicPr>
        <p:blipFill>
          <a:blip r:embed="rId6">
            <a:extLst>
              <a:ext uri="{28A0092B-C50C-407E-A947-70E740481C1C}">
                <a14:useLocalDpi xmlns:a14="http://schemas.microsoft.com/office/drawing/2010/main" val="0"/>
              </a:ext>
            </a:extLst>
          </a:blip>
          <a:srcRect/>
          <a:stretch>
            <a:fillRect/>
          </a:stretch>
        </p:blipFill>
        <p:spPr bwMode="auto">
          <a:xfrm>
            <a:off x="6181725" y="3253739"/>
            <a:ext cx="2828925" cy="1765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ángulo 10"/>
          <p:cNvSpPr/>
          <p:nvPr/>
        </p:nvSpPr>
        <p:spPr>
          <a:xfrm>
            <a:off x="6465875" y="2800060"/>
            <a:ext cx="1582484" cy="369332"/>
          </a:xfrm>
          <a:prstGeom prst="rect">
            <a:avLst/>
          </a:prstGeom>
        </p:spPr>
        <p:txBody>
          <a:bodyPr wrap="none">
            <a:spAutoFit/>
          </a:bodyPr>
          <a:lstStyle/>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trenes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422364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8106" y="11431"/>
            <a:ext cx="9144000" cy="6846570"/>
          </a:xfrm>
          <a:prstGeom prst="rect">
            <a:avLst/>
          </a:prstGeom>
        </p:spPr>
      </p:pic>
      <p:sp>
        <p:nvSpPr>
          <p:cNvPr id="8" name="Rectángulo 7"/>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ESTADO DEL ARTE</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1" name="Rectángulo 10"/>
          <p:cNvSpPr/>
          <p:nvPr/>
        </p:nvSpPr>
        <p:spPr>
          <a:xfrm>
            <a:off x="1258736" y="815388"/>
            <a:ext cx="6677725" cy="697627"/>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Estrategias pedagógicas para la enseñanza </a:t>
            </a:r>
          </a:p>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de personas con discapacidad</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3" name="Rectángulo 10"/>
          <p:cNvSpPr/>
          <p:nvPr/>
        </p:nvSpPr>
        <p:spPr>
          <a:xfrm>
            <a:off x="82772" y="1831572"/>
            <a:ext cx="2351927" cy="369332"/>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simuladores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4" name="Rectángulo 10"/>
          <p:cNvSpPr/>
          <p:nvPr/>
        </p:nvSpPr>
        <p:spPr>
          <a:xfrm>
            <a:off x="1383754" y="2764732"/>
            <a:ext cx="1197765" cy="369332"/>
          </a:xfrm>
          <a:prstGeom prst="rect">
            <a:avLst/>
          </a:prstGeom>
        </p:spPr>
        <p:txBody>
          <a:bodyPr wrap="none">
            <a:spAutoFit/>
          </a:bodyPr>
          <a:lstStyle/>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vida</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6" name="Rectángulo 10"/>
          <p:cNvSpPr/>
          <p:nvPr/>
        </p:nvSpPr>
        <p:spPr>
          <a:xfrm>
            <a:off x="4937041" y="2800060"/>
            <a:ext cx="2582759" cy="369332"/>
          </a:xfrm>
          <a:prstGeom prst="rect">
            <a:avLst/>
          </a:prstGeom>
        </p:spPr>
        <p:txBody>
          <a:bodyPr wrap="none">
            <a:spAutoFit/>
          </a:bodyPr>
          <a:lstStyle/>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Clínico médico</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2" name="11 Imagen" descr="Resultado de imagen para simulador de vida"/>
          <p:cNvPicPr/>
          <p:nvPr/>
        </p:nvPicPr>
        <p:blipFill>
          <a:blip r:embed="rId4">
            <a:extLst>
              <a:ext uri="{28A0092B-C50C-407E-A947-70E740481C1C}">
                <a14:useLocalDpi xmlns:a14="http://schemas.microsoft.com/office/drawing/2010/main" val="0"/>
              </a:ext>
            </a:extLst>
          </a:blip>
          <a:srcRect/>
          <a:stretch>
            <a:fillRect/>
          </a:stretch>
        </p:blipFill>
        <p:spPr bwMode="auto">
          <a:xfrm>
            <a:off x="940022" y="3210241"/>
            <a:ext cx="2828925" cy="2043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18 Imagen" descr="Resultado de imagen para simulador clínico médico"/>
          <p:cNvPicPr/>
          <p:nvPr/>
        </p:nvPicPr>
        <p:blipFill>
          <a:blip r:embed="rId5">
            <a:extLst>
              <a:ext uri="{28A0092B-C50C-407E-A947-70E740481C1C}">
                <a14:useLocalDpi xmlns:a14="http://schemas.microsoft.com/office/drawing/2010/main" val="0"/>
              </a:ext>
            </a:extLst>
          </a:blip>
          <a:srcRect/>
          <a:stretch>
            <a:fillRect/>
          </a:stretch>
        </p:blipFill>
        <p:spPr bwMode="auto">
          <a:xfrm>
            <a:off x="5174306" y="3262787"/>
            <a:ext cx="2832100" cy="1938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8957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8106" y="11431"/>
            <a:ext cx="9144000" cy="6846570"/>
          </a:xfrm>
          <a:prstGeom prst="rect">
            <a:avLst/>
          </a:prstGeom>
        </p:spPr>
      </p:pic>
      <p:sp>
        <p:nvSpPr>
          <p:cNvPr id="8" name="Rectángulo 7"/>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ESTADO DEL ARTE</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1" name="Rectángulo 10"/>
          <p:cNvSpPr/>
          <p:nvPr/>
        </p:nvSpPr>
        <p:spPr>
          <a:xfrm>
            <a:off x="1258736" y="815388"/>
            <a:ext cx="6677725" cy="697627"/>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Estrategias pedagógicas para la enseñanza </a:t>
            </a:r>
          </a:p>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de personas con discapacidad</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3" name="Rectángulo 10"/>
          <p:cNvSpPr/>
          <p:nvPr/>
        </p:nvSpPr>
        <p:spPr>
          <a:xfrm>
            <a:off x="82772" y="1831572"/>
            <a:ext cx="2351927" cy="369332"/>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simuladores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4" name="Rectángulo 10"/>
          <p:cNvSpPr/>
          <p:nvPr/>
        </p:nvSpPr>
        <p:spPr>
          <a:xfrm>
            <a:off x="3134719" y="2764732"/>
            <a:ext cx="1963038" cy="369332"/>
          </a:xfrm>
          <a:prstGeom prst="rect">
            <a:avLst/>
          </a:prstGeom>
        </p:spPr>
        <p:txBody>
          <a:bodyPr wrap="none">
            <a:spAutoFit/>
          </a:bodyPr>
          <a:lstStyle/>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Tornados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6" name="Rectángulo 10"/>
          <p:cNvSpPr/>
          <p:nvPr/>
        </p:nvSpPr>
        <p:spPr>
          <a:xfrm>
            <a:off x="6255025" y="2800060"/>
            <a:ext cx="1851790" cy="369332"/>
          </a:xfrm>
          <a:prstGeom prst="rect">
            <a:avLst/>
          </a:prstGeom>
        </p:spPr>
        <p:txBody>
          <a:bodyPr wrap="none">
            <a:spAutoFit/>
          </a:bodyPr>
          <a:lstStyle/>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tsunamis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8" name="Rectángulo 10"/>
          <p:cNvSpPr/>
          <p:nvPr/>
        </p:nvSpPr>
        <p:spPr>
          <a:xfrm>
            <a:off x="212641" y="2776110"/>
            <a:ext cx="2270814" cy="369332"/>
          </a:xfrm>
          <a:prstGeom prst="rect">
            <a:avLst/>
          </a:prstGeom>
        </p:spPr>
        <p:txBody>
          <a:bodyPr wrap="none">
            <a:spAutoFit/>
          </a:bodyPr>
          <a:lstStyle/>
          <a:p>
            <a:pPr lvl="1" algn="ctr">
              <a:spcAft>
                <a:spcPts val="400"/>
              </a:spcAft>
            </a:pPr>
            <a:r>
              <a:rPr lang="es-EC"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terremotos</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20" name="0 Imagen"/>
          <p:cNvPicPr/>
          <p:nvPr/>
        </p:nvPicPr>
        <p:blipFill>
          <a:blip r:embed="rId4">
            <a:extLst>
              <a:ext uri="{28A0092B-C50C-407E-A947-70E740481C1C}">
                <a14:useLocalDpi xmlns:a14="http://schemas.microsoft.com/office/drawing/2010/main" val="0"/>
              </a:ext>
            </a:extLst>
          </a:blip>
          <a:stretch>
            <a:fillRect/>
          </a:stretch>
        </p:blipFill>
        <p:spPr>
          <a:xfrm>
            <a:off x="163363" y="3262787"/>
            <a:ext cx="2876550" cy="1990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0 Imagen"/>
          <p:cNvPicPr/>
          <p:nvPr/>
        </p:nvPicPr>
        <p:blipFill>
          <a:blip r:embed="rId5">
            <a:extLst>
              <a:ext uri="{28A0092B-C50C-407E-A947-70E740481C1C}">
                <a14:useLocalDpi xmlns:a14="http://schemas.microsoft.com/office/drawing/2010/main" val="0"/>
              </a:ext>
            </a:extLst>
          </a:blip>
          <a:stretch>
            <a:fillRect/>
          </a:stretch>
        </p:blipFill>
        <p:spPr>
          <a:xfrm>
            <a:off x="3355891" y="3281837"/>
            <a:ext cx="2590800" cy="180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0 Imagen"/>
          <p:cNvPicPr/>
          <p:nvPr/>
        </p:nvPicPr>
        <p:blipFill>
          <a:blip r:embed="rId6">
            <a:extLst>
              <a:ext uri="{28A0092B-C50C-407E-A947-70E740481C1C}">
                <a14:useLocalDpi xmlns:a14="http://schemas.microsoft.com/office/drawing/2010/main" val="0"/>
              </a:ext>
            </a:extLst>
          </a:blip>
          <a:stretch>
            <a:fillRect/>
          </a:stretch>
        </p:blipFill>
        <p:spPr>
          <a:xfrm>
            <a:off x="6238875" y="3255010"/>
            <a:ext cx="2762250" cy="1833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ángulo 10"/>
          <p:cNvSpPr/>
          <p:nvPr/>
        </p:nvSpPr>
        <p:spPr>
          <a:xfrm>
            <a:off x="438503" y="5305630"/>
            <a:ext cx="2326278" cy="697627"/>
          </a:xfrm>
          <a:prstGeom prst="rect">
            <a:avLst/>
          </a:prstGeom>
        </p:spPr>
        <p:txBody>
          <a:bodyPr wrap="none">
            <a:spAutoFit/>
          </a:bodyPr>
          <a:lstStyle/>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Universidad </a:t>
            </a:r>
          </a:p>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san diego</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9" name="Rectángulo 10"/>
          <p:cNvSpPr/>
          <p:nvPr/>
        </p:nvSpPr>
        <p:spPr>
          <a:xfrm>
            <a:off x="3488152" y="5225300"/>
            <a:ext cx="2326278" cy="697627"/>
          </a:xfrm>
          <a:prstGeom prst="rect">
            <a:avLst/>
          </a:prstGeom>
        </p:spPr>
        <p:txBody>
          <a:bodyPr wrap="none">
            <a:spAutoFit/>
          </a:bodyPr>
          <a:lstStyle/>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Universidad </a:t>
            </a:r>
          </a:p>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iowa</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21" name="Rectángulo 10"/>
          <p:cNvSpPr/>
          <p:nvPr/>
        </p:nvSpPr>
        <p:spPr>
          <a:xfrm>
            <a:off x="6456861" y="5196930"/>
            <a:ext cx="2326278" cy="697627"/>
          </a:xfrm>
          <a:prstGeom prst="rect">
            <a:avLst/>
          </a:prstGeom>
        </p:spPr>
        <p:txBody>
          <a:bodyPr wrap="none">
            <a:spAutoFit/>
          </a:bodyPr>
          <a:lstStyle/>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Universidad </a:t>
            </a:r>
          </a:p>
          <a:p>
            <a:pPr lvl="1" algn="ctr">
              <a:spcAft>
                <a:spcPts val="400"/>
              </a:spcAft>
            </a:pPr>
            <a:r>
              <a:rPr lang="es-EC"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a:t>
            </a:r>
            <a:r>
              <a:rPr lang="es-EC"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oregon</a:t>
            </a:r>
            <a:endParaRPr lang="es-EC"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218683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1"/>
            <a:ext cx="9144000" cy="6846570"/>
          </a:xfrm>
          <a:prstGeom prst="rect">
            <a:avLst/>
          </a:prstGeom>
        </p:spPr>
      </p:pic>
      <p:sp>
        <p:nvSpPr>
          <p:cNvPr id="3" name="Rectángulo 2"/>
          <p:cNvSpPr/>
          <p:nvPr/>
        </p:nvSpPr>
        <p:spPr>
          <a:xfrm>
            <a:off x="2498556" y="159812"/>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DISEÑO</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ángulo 5"/>
          <p:cNvSpPr/>
          <p:nvPr/>
        </p:nvSpPr>
        <p:spPr>
          <a:xfrm>
            <a:off x="930442" y="699522"/>
            <a:ext cx="6489032" cy="369332"/>
          </a:xfrm>
          <a:prstGeom prst="rect">
            <a:avLst/>
          </a:prstGeom>
        </p:spPr>
        <p:txBody>
          <a:bodyPr wrap="square">
            <a:spAutoFit/>
          </a:bodyPr>
          <a:lstStyle/>
          <a:p>
            <a:r>
              <a:rPr lang="es-EC" b="1" dirty="0" smtClean="0">
                <a:effectLst/>
                <a:latin typeface="Arial" panose="020B0604020202020204" pitchFamily="34" charset="0"/>
                <a:ea typeface="Cambria" panose="02040503050406030204" pitchFamily="18" charset="0"/>
                <a:cs typeface="Cambria" panose="02040503050406030204" pitchFamily="18" charset="0"/>
              </a:rPr>
              <a:t>DESPLIEGUE DE LA FUNCIÓN DE CALIDAD (QFD)</a:t>
            </a:r>
            <a:endParaRPr lang="es-EC" b="1" dirty="0"/>
          </a:p>
        </p:txBody>
      </p:sp>
      <p:pic>
        <p:nvPicPr>
          <p:cNvPr id="7" name="6 Imagen"/>
          <p:cNvPicPr/>
          <p:nvPr/>
        </p:nvPicPr>
        <p:blipFill rotWithShape="1">
          <a:blip r:embed="rId4">
            <a:extLst>
              <a:ext uri="{28A0092B-C50C-407E-A947-70E740481C1C}">
                <a14:useLocalDpi xmlns:a14="http://schemas.microsoft.com/office/drawing/2010/main" val="0"/>
              </a:ext>
            </a:extLst>
          </a:blip>
          <a:srcRect t="3837" r="1880" b="2713"/>
          <a:stretch/>
        </p:blipFill>
        <p:spPr bwMode="auto">
          <a:xfrm>
            <a:off x="1082842" y="1104900"/>
            <a:ext cx="7222958" cy="4781550"/>
          </a:xfrm>
          <a:prstGeom prst="rect">
            <a:avLst/>
          </a:prstGeom>
          <a:noFill/>
          <a:ln>
            <a:noFill/>
          </a:ln>
        </p:spPr>
      </p:pic>
    </p:spTree>
    <p:extLst>
      <p:ext uri="{BB962C8B-B14F-4D97-AF65-F5344CB8AC3E}">
        <p14:creationId xmlns:p14="http://schemas.microsoft.com/office/powerpoint/2010/main" val="2323999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39826"/>
            <a:ext cx="9405257" cy="71265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ángulo 3"/>
          <p:cNvSpPr/>
          <p:nvPr/>
        </p:nvSpPr>
        <p:spPr>
          <a:xfrm>
            <a:off x="2002971" y="1174821"/>
            <a:ext cx="5871029" cy="507831"/>
          </a:xfrm>
          <a:prstGeom prst="rect">
            <a:avLst/>
          </a:prstGeom>
        </p:spPr>
        <p:txBody>
          <a:bodyPr wrap="square">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CARRERA DE INGENIERÍA MECATRÓNICA</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899886" y="1824175"/>
            <a:ext cx="8244114" cy="923330"/>
          </a:xfrm>
          <a:prstGeom prst="rect">
            <a:avLst/>
          </a:prstGeom>
        </p:spPr>
        <p:txBody>
          <a:bodyPr wrap="square">
            <a:spAutoFit/>
          </a:bodyPr>
          <a:lstStyle/>
          <a:p>
            <a:pPr indent="457200" algn="ctr">
              <a:lnSpc>
                <a:spcPct val="150000"/>
              </a:lnSpc>
              <a:spcBef>
                <a:spcPts val="1200"/>
              </a:spcBef>
              <a:spcAft>
                <a:spcPts val="1200"/>
              </a:spcAft>
            </a:pPr>
            <a:r>
              <a:rPr lang="es-EC" b="1" dirty="0" smtClean="0">
                <a:latin typeface="Arial" panose="020B0604020202020204" pitchFamily="34" charset="0"/>
                <a:cs typeface="Arial" panose="020B0604020202020204" pitchFamily="34" charset="0"/>
              </a:rPr>
              <a:t>DISEÑO E IMPLEMENTACIÓN DE UN SIMULADOR MULTISENSORIAL DE FENÓMENOS NATURALES PARA PERSONAS CON DISCAPACIDADES</a:t>
            </a:r>
            <a:endParaRPr lang="es-EC" sz="1600" dirty="0">
              <a:effectLst/>
              <a:latin typeface="Arial" panose="020B0604020202020204" pitchFamily="34" charset="0"/>
              <a:ea typeface="Cambria" panose="02040503050406030204" pitchFamily="18" charset="0"/>
              <a:cs typeface="Arial" panose="020B0604020202020204" pitchFamily="34" charset="0"/>
            </a:endParaRPr>
          </a:p>
        </p:txBody>
      </p:sp>
      <p:sp>
        <p:nvSpPr>
          <p:cNvPr id="6" name="Rectángulo 5"/>
          <p:cNvSpPr/>
          <p:nvPr/>
        </p:nvSpPr>
        <p:spPr>
          <a:xfrm>
            <a:off x="609600" y="3263212"/>
            <a:ext cx="7547428" cy="507831"/>
          </a:xfrm>
          <a:prstGeom prst="rect">
            <a:avLst/>
          </a:prstGeom>
        </p:spPr>
        <p:txBody>
          <a:bodyPr wrap="square">
            <a:spAutoFit/>
          </a:bodyPr>
          <a:lstStyle/>
          <a:p>
            <a:pPr indent="457200" algn="ctr">
              <a:lnSpc>
                <a:spcPct val="150000"/>
              </a:lnSpc>
              <a:spcBef>
                <a:spcPts val="1200"/>
              </a:spcBef>
              <a:spcAft>
                <a:spcPts val="0"/>
              </a:spcAft>
            </a:pPr>
            <a:r>
              <a:rPr lang="es-EC" b="1" dirty="0" smtClean="0">
                <a:effectLst/>
                <a:latin typeface="Arial" panose="020B0604020202020204" pitchFamily="34" charset="0"/>
                <a:ea typeface="Cambria" panose="02040503050406030204" pitchFamily="18" charset="0"/>
                <a:cs typeface="Arial" panose="020B0604020202020204" pitchFamily="34" charset="0"/>
              </a:rPr>
              <a:t>REALIZADO POR:     </a:t>
            </a:r>
            <a:r>
              <a:rPr lang="es-EC" b="1" dirty="0" smtClean="0">
                <a:latin typeface="Arial" panose="020B0604020202020204" pitchFamily="34" charset="0"/>
                <a:ea typeface="Cambria" panose="02040503050406030204" pitchFamily="18" charset="0"/>
                <a:cs typeface="Arial" panose="020B0604020202020204" pitchFamily="34" charset="0"/>
              </a:rPr>
              <a:t>PAZMIÑO ESPAÑA GABRIELA VANESSA</a:t>
            </a:r>
            <a:endParaRPr lang="es-EC" sz="1600" dirty="0" smtClean="0">
              <a:effectLst/>
              <a:latin typeface="Arial" panose="020B0604020202020204" pitchFamily="34" charset="0"/>
              <a:ea typeface="Cambria" panose="02040503050406030204" pitchFamily="18" charset="0"/>
              <a:cs typeface="Cambria" panose="02040503050406030204" pitchFamily="18" charset="0"/>
            </a:endParaRPr>
          </a:p>
        </p:txBody>
      </p:sp>
      <p:sp>
        <p:nvSpPr>
          <p:cNvPr id="7" name="Rectángulo 6"/>
          <p:cNvSpPr/>
          <p:nvPr/>
        </p:nvSpPr>
        <p:spPr>
          <a:xfrm>
            <a:off x="1236589" y="4191084"/>
            <a:ext cx="7135288" cy="507831"/>
          </a:xfrm>
          <a:prstGeom prst="rect">
            <a:avLst/>
          </a:prstGeom>
        </p:spPr>
        <p:txBody>
          <a:bodyPr wrap="none">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DIRECTOR: </a:t>
            </a:r>
            <a:r>
              <a:rPr lang="it-IT" b="1" dirty="0">
                <a:latin typeface="Arial" panose="020B0604020202020204" pitchFamily="34" charset="0"/>
                <a:ea typeface="Cambria" panose="02040503050406030204" pitchFamily="18" charset="0"/>
                <a:cs typeface="Arial" panose="020B0604020202020204" pitchFamily="34" charset="0"/>
              </a:rPr>
              <a:t>MSc. </a:t>
            </a:r>
            <a:r>
              <a:rPr lang="it-IT" b="1" dirty="0" smtClean="0">
                <a:latin typeface="Arial" panose="020B0604020202020204" pitchFamily="34" charset="0"/>
                <a:ea typeface="Cambria" panose="02040503050406030204" pitchFamily="18" charset="0"/>
                <a:cs typeface="Arial" panose="020B0604020202020204" pitchFamily="34" charset="0"/>
              </a:rPr>
              <a:t>DE LA CRUZ GUEVARA DANNI RODRIGO</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8" name="Rectángulo 7"/>
          <p:cNvSpPr/>
          <p:nvPr/>
        </p:nvSpPr>
        <p:spPr>
          <a:xfrm>
            <a:off x="1409447" y="3574687"/>
            <a:ext cx="7224991" cy="507831"/>
          </a:xfrm>
          <a:prstGeom prst="rect">
            <a:avLst/>
          </a:prstGeom>
        </p:spPr>
        <p:txBody>
          <a:bodyPr wrap="none">
            <a:spAutoFit/>
          </a:bodyPr>
          <a:lstStyle/>
          <a:p>
            <a:pPr indent="457200" algn="ctr">
              <a:lnSpc>
                <a:spcPct val="150000"/>
              </a:lnSpc>
              <a:spcBef>
                <a:spcPts val="1200"/>
              </a:spcBef>
              <a:spcAft>
                <a:spcPts val="0"/>
              </a:spcAft>
            </a:pPr>
            <a:r>
              <a:rPr lang="es-EC" b="1" dirty="0" smtClean="0">
                <a:latin typeface="Arial" panose="020B0604020202020204" pitchFamily="34" charset="0"/>
                <a:ea typeface="Cambria" panose="02040503050406030204" pitchFamily="18" charset="0"/>
                <a:cs typeface="Arial" panose="020B0604020202020204" pitchFamily="34" charset="0"/>
              </a:rPr>
              <a:t>			ZAMBRANO BASANTES VANEZA FERNANDA</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9" name="Rectángulo 8"/>
          <p:cNvSpPr/>
          <p:nvPr/>
        </p:nvSpPr>
        <p:spPr>
          <a:xfrm>
            <a:off x="2460171" y="4613218"/>
            <a:ext cx="4572000" cy="456535"/>
          </a:xfrm>
          <a:prstGeom prst="rect">
            <a:avLst/>
          </a:prstGeom>
        </p:spPr>
        <p:txBody>
          <a:bodyPr>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SANGOLQUÍ – ECUADOR</a:t>
            </a:r>
            <a:endParaRPr lang="es-EC" sz="1600" dirty="0" smtClean="0">
              <a:effectLst/>
              <a:latin typeface="Arial" panose="020B0604020202020204" pitchFamily="34" charset="0"/>
              <a:ea typeface="Cambria" panose="02040503050406030204" pitchFamily="18" charset="0"/>
              <a:cs typeface="Cambria" panose="02040503050406030204" pitchFamily="18" charset="0"/>
            </a:endParaRPr>
          </a:p>
        </p:txBody>
      </p:sp>
      <p:sp>
        <p:nvSpPr>
          <p:cNvPr id="10" name="Rectángulo 9"/>
          <p:cNvSpPr/>
          <p:nvPr/>
        </p:nvSpPr>
        <p:spPr>
          <a:xfrm>
            <a:off x="4195554" y="4916795"/>
            <a:ext cx="1203760" cy="507831"/>
          </a:xfrm>
          <a:prstGeom prst="rect">
            <a:avLst/>
          </a:prstGeom>
        </p:spPr>
        <p:txBody>
          <a:bodyPr wrap="square">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2016</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099267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1"/>
            <a:ext cx="9144000" cy="6846570"/>
          </a:xfrm>
          <a:prstGeom prst="rect">
            <a:avLst/>
          </a:prstGeom>
        </p:spPr>
      </p:pic>
      <p:sp>
        <p:nvSpPr>
          <p:cNvPr id="3" name="Rectángulo 2"/>
          <p:cNvSpPr/>
          <p:nvPr/>
        </p:nvSpPr>
        <p:spPr>
          <a:xfrm>
            <a:off x="2498556" y="159812"/>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DISEÑO</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ángulo 5"/>
          <p:cNvSpPr/>
          <p:nvPr/>
        </p:nvSpPr>
        <p:spPr>
          <a:xfrm>
            <a:off x="930442" y="699522"/>
            <a:ext cx="6489032" cy="369332"/>
          </a:xfrm>
          <a:prstGeom prst="rect">
            <a:avLst/>
          </a:prstGeom>
        </p:spPr>
        <p:txBody>
          <a:bodyPr wrap="square">
            <a:spAutoFit/>
          </a:bodyPr>
          <a:lstStyle/>
          <a:p>
            <a:r>
              <a:rPr lang="es-EC" b="1" dirty="0" smtClean="0"/>
              <a:t>Tabla de resultados de la matriz QFD</a:t>
            </a:r>
            <a:endParaRPr lang="es-EC" b="1" dirty="0"/>
          </a:p>
        </p:txBody>
      </p:sp>
      <p:graphicFrame>
        <p:nvGraphicFramePr>
          <p:cNvPr id="5" name="4 Tabla"/>
          <p:cNvGraphicFramePr>
            <a:graphicFrameLocks noGrp="1"/>
          </p:cNvGraphicFramePr>
          <p:nvPr>
            <p:extLst>
              <p:ext uri="{D42A27DB-BD31-4B8C-83A1-F6EECF244321}">
                <p14:modId xmlns:p14="http://schemas.microsoft.com/office/powerpoint/2010/main" val="468542173"/>
              </p:ext>
            </p:extLst>
          </p:nvPr>
        </p:nvGraphicFramePr>
        <p:xfrm>
          <a:off x="930442" y="1284066"/>
          <a:ext cx="7445172" cy="4301299"/>
        </p:xfrm>
        <a:graphic>
          <a:graphicData uri="http://schemas.openxmlformats.org/drawingml/2006/table">
            <a:tbl>
              <a:tblPr firstRow="1" firstCol="1" bandRow="1">
                <a:tableStyleId>{5C22544A-7EE6-4342-B048-85BDC9FD1C3A}</a:tableStyleId>
              </a:tblPr>
              <a:tblGrid>
                <a:gridCol w="1070821"/>
                <a:gridCol w="3892303"/>
                <a:gridCol w="2482048"/>
              </a:tblGrid>
              <a:tr h="797888">
                <a:tc>
                  <a:txBody>
                    <a:bodyPr/>
                    <a:lstStyle/>
                    <a:p>
                      <a:pPr algn="ctr">
                        <a:lnSpc>
                          <a:spcPct val="115000"/>
                        </a:lnSpc>
                        <a:spcAft>
                          <a:spcPts val="0"/>
                        </a:spcAft>
                      </a:pPr>
                      <a:r>
                        <a:rPr lang="es-ES" sz="1400" dirty="0">
                          <a:effectLst/>
                        </a:rPr>
                        <a:t>Hitos</a:t>
                      </a:r>
                      <a:endParaRPr lang="es-ES" sz="1600" dirty="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Características técnicas</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Porcentaje de ponderación</a:t>
                      </a:r>
                      <a:endParaRPr lang="es-ES" sz="1600">
                        <a:solidFill>
                          <a:srgbClr val="000000"/>
                        </a:solidFill>
                        <a:effectLst/>
                        <a:latin typeface="Times New Roman"/>
                        <a:ea typeface="Calibri"/>
                        <a:cs typeface="Times New Roman"/>
                      </a:endParaRPr>
                    </a:p>
                  </a:txBody>
                  <a:tcPr marL="68580" marR="68580" marT="0" marB="0" anchor="ctr"/>
                </a:tc>
              </a:tr>
              <a:tr h="381527">
                <a:tc>
                  <a:txBody>
                    <a:bodyPr/>
                    <a:lstStyle/>
                    <a:p>
                      <a:pPr algn="ctr">
                        <a:lnSpc>
                          <a:spcPct val="115000"/>
                        </a:lnSpc>
                        <a:spcAft>
                          <a:spcPts val="0"/>
                        </a:spcAft>
                      </a:pPr>
                      <a:r>
                        <a:rPr lang="es-ES" sz="1400">
                          <a:effectLst/>
                        </a:rPr>
                        <a:t>1</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dirty="0">
                          <a:effectLst/>
                        </a:rPr>
                        <a:t>Diversidad de simulaciones</a:t>
                      </a:r>
                      <a:endParaRPr lang="es-ES" sz="1600" dirty="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28,0</a:t>
                      </a:r>
                      <a:endParaRPr lang="es-ES" sz="1600">
                        <a:solidFill>
                          <a:srgbClr val="000000"/>
                        </a:solidFill>
                        <a:effectLst/>
                        <a:latin typeface="Times New Roman"/>
                        <a:ea typeface="Calibri"/>
                        <a:cs typeface="Times New Roman"/>
                      </a:endParaRPr>
                    </a:p>
                  </a:txBody>
                  <a:tcPr marL="68580" marR="68580" marT="0" marB="0" anchor="ctr"/>
                </a:tc>
              </a:tr>
              <a:tr h="381527">
                <a:tc>
                  <a:txBody>
                    <a:bodyPr/>
                    <a:lstStyle/>
                    <a:p>
                      <a:pPr algn="ctr">
                        <a:lnSpc>
                          <a:spcPct val="115000"/>
                        </a:lnSpc>
                        <a:spcAft>
                          <a:spcPts val="0"/>
                        </a:spcAft>
                      </a:pPr>
                      <a:r>
                        <a:rPr lang="es-ES" sz="1400">
                          <a:effectLst/>
                        </a:rPr>
                        <a:t>2</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dirty="0">
                          <a:effectLst/>
                        </a:rPr>
                        <a:t>HMI fácil de manejar</a:t>
                      </a:r>
                      <a:endParaRPr lang="es-ES" sz="1600" dirty="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20,9</a:t>
                      </a:r>
                      <a:endParaRPr lang="es-ES" sz="1600">
                        <a:solidFill>
                          <a:srgbClr val="000000"/>
                        </a:solidFill>
                        <a:effectLst/>
                        <a:latin typeface="Times New Roman"/>
                        <a:ea typeface="Calibri"/>
                        <a:cs typeface="Times New Roman"/>
                      </a:endParaRPr>
                    </a:p>
                  </a:txBody>
                  <a:tcPr marL="68580" marR="68580" marT="0" marB="0" anchor="ctr"/>
                </a:tc>
              </a:tr>
              <a:tr h="381527">
                <a:tc>
                  <a:txBody>
                    <a:bodyPr/>
                    <a:lstStyle/>
                    <a:p>
                      <a:pPr algn="ctr">
                        <a:lnSpc>
                          <a:spcPct val="115000"/>
                        </a:lnSpc>
                        <a:spcAft>
                          <a:spcPts val="0"/>
                        </a:spcAft>
                      </a:pPr>
                      <a:r>
                        <a:rPr lang="es-ES" sz="1400">
                          <a:effectLst/>
                        </a:rPr>
                        <a:t>3</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dirty="0">
                          <a:effectLst/>
                        </a:rPr>
                        <a:t>Sistema de audio y video</a:t>
                      </a:r>
                      <a:endParaRPr lang="es-ES" sz="1600" dirty="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12,0</a:t>
                      </a:r>
                      <a:endParaRPr lang="es-ES" sz="1600">
                        <a:solidFill>
                          <a:srgbClr val="000000"/>
                        </a:solidFill>
                        <a:effectLst/>
                        <a:latin typeface="Times New Roman"/>
                        <a:ea typeface="Calibri"/>
                        <a:cs typeface="Times New Roman"/>
                      </a:endParaRPr>
                    </a:p>
                  </a:txBody>
                  <a:tcPr marL="68580" marR="68580" marT="0" marB="0" anchor="ctr"/>
                </a:tc>
              </a:tr>
              <a:tr h="381527">
                <a:tc>
                  <a:txBody>
                    <a:bodyPr/>
                    <a:lstStyle/>
                    <a:p>
                      <a:pPr algn="ctr">
                        <a:lnSpc>
                          <a:spcPct val="115000"/>
                        </a:lnSpc>
                        <a:spcAft>
                          <a:spcPts val="0"/>
                        </a:spcAft>
                      </a:pPr>
                      <a:r>
                        <a:rPr lang="es-ES" sz="1400">
                          <a:effectLst/>
                        </a:rPr>
                        <a:t>4</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dirty="0">
                          <a:effectLst/>
                        </a:rPr>
                        <a:t>Cambio de temperatura en ±2°</a:t>
                      </a:r>
                      <a:endParaRPr lang="es-ES" sz="1600" dirty="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11,8</a:t>
                      </a:r>
                      <a:endParaRPr lang="es-ES" sz="1600">
                        <a:solidFill>
                          <a:srgbClr val="000000"/>
                        </a:solidFill>
                        <a:effectLst/>
                        <a:latin typeface="Times New Roman"/>
                        <a:ea typeface="Calibri"/>
                        <a:cs typeface="Times New Roman"/>
                      </a:endParaRPr>
                    </a:p>
                  </a:txBody>
                  <a:tcPr marL="68580" marR="68580" marT="0" marB="0" anchor="ctr"/>
                </a:tc>
              </a:tr>
              <a:tr h="797888">
                <a:tc>
                  <a:txBody>
                    <a:bodyPr/>
                    <a:lstStyle/>
                    <a:p>
                      <a:pPr algn="ctr">
                        <a:lnSpc>
                          <a:spcPct val="115000"/>
                        </a:lnSpc>
                        <a:spcAft>
                          <a:spcPts val="0"/>
                        </a:spcAft>
                      </a:pPr>
                      <a:r>
                        <a:rPr lang="es-ES" sz="1400">
                          <a:effectLst/>
                        </a:rPr>
                        <a:t>5</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dirty="0">
                          <a:effectLst/>
                        </a:rPr>
                        <a:t>Sistema de movimiento controlado</a:t>
                      </a:r>
                      <a:endParaRPr lang="es-ES" sz="1600" dirty="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dirty="0">
                          <a:effectLst/>
                        </a:rPr>
                        <a:t>11,2</a:t>
                      </a:r>
                      <a:endParaRPr lang="es-ES" sz="1600" dirty="0">
                        <a:solidFill>
                          <a:srgbClr val="000000"/>
                        </a:solidFill>
                        <a:effectLst/>
                        <a:latin typeface="Times New Roman"/>
                        <a:ea typeface="Calibri"/>
                        <a:cs typeface="Times New Roman"/>
                      </a:endParaRPr>
                    </a:p>
                  </a:txBody>
                  <a:tcPr marL="68580" marR="68580" marT="0" marB="0" anchor="ctr"/>
                </a:tc>
              </a:tr>
              <a:tr h="381527">
                <a:tc>
                  <a:txBody>
                    <a:bodyPr/>
                    <a:lstStyle/>
                    <a:p>
                      <a:pPr algn="ctr">
                        <a:lnSpc>
                          <a:spcPct val="115000"/>
                        </a:lnSpc>
                        <a:spcAft>
                          <a:spcPts val="0"/>
                        </a:spcAft>
                      </a:pPr>
                      <a:r>
                        <a:rPr lang="es-ES" sz="1400">
                          <a:effectLst/>
                        </a:rPr>
                        <a:t>6</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Capacidad para 2 personas</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dirty="0">
                          <a:effectLst/>
                        </a:rPr>
                        <a:t>9,0</a:t>
                      </a:r>
                      <a:endParaRPr lang="es-ES" sz="1600" dirty="0">
                        <a:solidFill>
                          <a:srgbClr val="000000"/>
                        </a:solidFill>
                        <a:effectLst/>
                        <a:latin typeface="Times New Roman"/>
                        <a:ea typeface="Calibri"/>
                        <a:cs typeface="Times New Roman"/>
                      </a:endParaRPr>
                    </a:p>
                  </a:txBody>
                  <a:tcPr marL="68580" marR="68580" marT="0" marB="0" anchor="ctr"/>
                </a:tc>
              </a:tr>
              <a:tr h="797888">
                <a:tc>
                  <a:txBody>
                    <a:bodyPr/>
                    <a:lstStyle/>
                    <a:p>
                      <a:pPr algn="ctr">
                        <a:lnSpc>
                          <a:spcPct val="115000"/>
                        </a:lnSpc>
                        <a:spcAft>
                          <a:spcPts val="0"/>
                        </a:spcAft>
                      </a:pPr>
                      <a:r>
                        <a:rPr lang="es-ES" sz="1400">
                          <a:effectLst/>
                        </a:rPr>
                        <a:t>7</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Sistema de dispersión de agua controlado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dirty="0">
                          <a:effectLst/>
                        </a:rPr>
                        <a:t>7,2</a:t>
                      </a:r>
                      <a:endParaRPr lang="es-ES" sz="1600" dirty="0">
                        <a:solidFill>
                          <a:srgbClr val="000000"/>
                        </a:solidFill>
                        <a:effectLst/>
                        <a:latin typeface="Times New Roman"/>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437329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1"/>
            <a:ext cx="9144000" cy="6846570"/>
          </a:xfrm>
          <a:prstGeom prst="rect">
            <a:avLst/>
          </a:prstGeom>
        </p:spPr>
      </p:pic>
      <p:sp>
        <p:nvSpPr>
          <p:cNvPr id="3" name="Rectángulo 2"/>
          <p:cNvSpPr/>
          <p:nvPr/>
        </p:nvSpPr>
        <p:spPr>
          <a:xfrm>
            <a:off x="2498556" y="159812"/>
            <a:ext cx="4125365"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DISEÑO</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ángulo 5"/>
          <p:cNvSpPr/>
          <p:nvPr/>
        </p:nvSpPr>
        <p:spPr>
          <a:xfrm>
            <a:off x="682792" y="664815"/>
            <a:ext cx="6489032" cy="369332"/>
          </a:xfrm>
          <a:prstGeom prst="rect">
            <a:avLst/>
          </a:prstGeom>
        </p:spPr>
        <p:txBody>
          <a:bodyPr wrap="square">
            <a:spAutoFit/>
          </a:bodyPr>
          <a:lstStyle/>
          <a:p>
            <a:r>
              <a:rPr lang="en-US" b="1" dirty="0" err="1" smtClean="0">
                <a:latin typeface="Arial" panose="020B0604020202020204" pitchFamily="34" charset="0"/>
              </a:rPr>
              <a:t>Clasificaci</a:t>
            </a:r>
            <a:r>
              <a:rPr lang="es-EC" b="1" dirty="0" err="1" smtClean="0">
                <a:latin typeface="Arial" panose="020B0604020202020204" pitchFamily="34" charset="0"/>
              </a:rPr>
              <a:t>ón</a:t>
            </a:r>
            <a:r>
              <a:rPr lang="en-US" b="1" dirty="0" smtClean="0">
                <a:latin typeface="Arial" panose="020B0604020202020204" pitchFamily="34" charset="0"/>
              </a:rPr>
              <a:t> en </a:t>
            </a:r>
            <a:r>
              <a:rPr lang="en-US" b="1" dirty="0" err="1" smtClean="0">
                <a:latin typeface="Arial" panose="020B0604020202020204" pitchFamily="34" charset="0"/>
              </a:rPr>
              <a:t>módulos</a:t>
            </a:r>
            <a:r>
              <a:rPr lang="en-US" b="1" dirty="0" smtClean="0">
                <a:latin typeface="Arial" panose="020B0604020202020204" pitchFamily="34" charset="0"/>
              </a:rPr>
              <a:t> </a:t>
            </a:r>
          </a:p>
        </p:txBody>
      </p:sp>
      <p:graphicFrame>
        <p:nvGraphicFramePr>
          <p:cNvPr id="5" name="4 Tabla"/>
          <p:cNvGraphicFramePr>
            <a:graphicFrameLocks noGrp="1"/>
          </p:cNvGraphicFramePr>
          <p:nvPr>
            <p:extLst>
              <p:ext uri="{D42A27DB-BD31-4B8C-83A1-F6EECF244321}">
                <p14:modId xmlns:p14="http://schemas.microsoft.com/office/powerpoint/2010/main" val="1398025425"/>
              </p:ext>
            </p:extLst>
          </p:nvPr>
        </p:nvGraphicFramePr>
        <p:xfrm>
          <a:off x="993299" y="1127870"/>
          <a:ext cx="7427277" cy="4654839"/>
        </p:xfrm>
        <a:graphic>
          <a:graphicData uri="http://schemas.openxmlformats.org/drawingml/2006/table">
            <a:tbl>
              <a:tblPr firstRow="1" firstCol="1" bandRow="1">
                <a:tableStyleId>{5C22544A-7EE6-4342-B048-85BDC9FD1C3A}</a:tableStyleId>
              </a:tblPr>
              <a:tblGrid>
                <a:gridCol w="518160"/>
                <a:gridCol w="1962785"/>
                <a:gridCol w="1864360"/>
                <a:gridCol w="3081972"/>
              </a:tblGrid>
              <a:tr h="462679">
                <a:tc>
                  <a:txBody>
                    <a:bodyPr/>
                    <a:lstStyle/>
                    <a:p>
                      <a:pPr algn="ctr">
                        <a:lnSpc>
                          <a:spcPct val="115000"/>
                        </a:lnSpc>
                        <a:spcAft>
                          <a:spcPts val="0"/>
                        </a:spcAft>
                      </a:pPr>
                      <a:r>
                        <a:rPr lang="es-ES" sz="1400">
                          <a:effectLst/>
                        </a:rPr>
                        <a:t>No.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MÓDULO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SUBSISTEMAS</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FUNCIONES</a:t>
                      </a:r>
                      <a:endParaRPr lang="es-ES" sz="1600">
                        <a:solidFill>
                          <a:srgbClr val="000000"/>
                        </a:solidFill>
                        <a:effectLst/>
                        <a:latin typeface="Times New Roman"/>
                        <a:ea typeface="Calibri"/>
                        <a:cs typeface="Times New Roman"/>
                      </a:endParaRPr>
                    </a:p>
                  </a:txBody>
                  <a:tcPr marL="68580" marR="68580" marT="0" marB="0" anchor="ctr"/>
                </a:tc>
              </a:tr>
              <a:tr h="462679">
                <a:tc rowSpan="2">
                  <a:txBody>
                    <a:bodyPr/>
                    <a:lstStyle/>
                    <a:p>
                      <a:pPr algn="ctr">
                        <a:lnSpc>
                          <a:spcPct val="115000"/>
                        </a:lnSpc>
                        <a:spcAft>
                          <a:spcPts val="0"/>
                        </a:spcAft>
                      </a:pPr>
                      <a:r>
                        <a:rPr lang="es-ES" sz="1400">
                          <a:effectLst/>
                        </a:rPr>
                        <a:t>1</a:t>
                      </a:r>
                      <a:endParaRPr lang="es-ES" sz="1600">
                        <a:solidFill>
                          <a:srgbClr val="000000"/>
                        </a:solidFill>
                        <a:effectLst/>
                        <a:latin typeface="Times New Roman"/>
                        <a:ea typeface="Calibri"/>
                        <a:cs typeface="Times New Roman"/>
                      </a:endParaRPr>
                    </a:p>
                  </a:txBody>
                  <a:tcPr marL="68580" marR="68580" marT="0" marB="0" anchor="ctr"/>
                </a:tc>
                <a:tc rowSpan="2">
                  <a:txBody>
                    <a:bodyPr/>
                    <a:lstStyle/>
                    <a:p>
                      <a:pPr algn="ctr">
                        <a:lnSpc>
                          <a:spcPct val="115000"/>
                        </a:lnSpc>
                        <a:spcAft>
                          <a:spcPts val="0"/>
                        </a:spcAft>
                      </a:pPr>
                      <a:r>
                        <a:rPr lang="es-ES" sz="1400">
                          <a:effectLst/>
                        </a:rPr>
                        <a:t>Climatización</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Calefacción</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Elevar la temperatura</a:t>
                      </a:r>
                      <a:endParaRPr lang="es-ES" sz="1600">
                        <a:solidFill>
                          <a:srgbClr val="000000"/>
                        </a:solidFill>
                        <a:effectLst/>
                        <a:latin typeface="Times New Roman"/>
                        <a:ea typeface="Calibri"/>
                        <a:cs typeface="Times New Roman"/>
                      </a:endParaRPr>
                    </a:p>
                  </a:txBody>
                  <a:tcPr marL="68580" marR="68580" marT="0" marB="0" anchor="ctr"/>
                </a:tc>
              </a:tr>
              <a:tr h="46267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400">
                          <a:effectLst/>
                        </a:rPr>
                        <a:t>Aire acondicionado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Bajar la temperatura</a:t>
                      </a:r>
                      <a:endParaRPr lang="es-ES" sz="1600">
                        <a:solidFill>
                          <a:srgbClr val="000000"/>
                        </a:solidFill>
                        <a:effectLst/>
                        <a:latin typeface="Times New Roman"/>
                        <a:ea typeface="Calibri"/>
                        <a:cs typeface="Times New Roman"/>
                      </a:endParaRPr>
                    </a:p>
                  </a:txBody>
                  <a:tcPr marL="68580" marR="68580" marT="0" marB="0" anchor="ctr"/>
                </a:tc>
              </a:tr>
              <a:tr h="462679">
                <a:tc>
                  <a:txBody>
                    <a:bodyPr/>
                    <a:lstStyle/>
                    <a:p>
                      <a:pPr algn="ctr">
                        <a:lnSpc>
                          <a:spcPct val="115000"/>
                        </a:lnSpc>
                        <a:spcAft>
                          <a:spcPts val="0"/>
                        </a:spcAft>
                      </a:pPr>
                      <a:r>
                        <a:rPr lang="es-ES" sz="1400">
                          <a:effectLst/>
                        </a:rPr>
                        <a:t>2</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Dispersión de agua</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N/A</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Dispersar agua</a:t>
                      </a:r>
                      <a:endParaRPr lang="es-ES" sz="1600">
                        <a:solidFill>
                          <a:srgbClr val="000000"/>
                        </a:solidFill>
                        <a:effectLst/>
                        <a:latin typeface="Times New Roman"/>
                        <a:ea typeface="Calibri"/>
                        <a:cs typeface="Times New Roman"/>
                      </a:endParaRPr>
                    </a:p>
                  </a:txBody>
                  <a:tcPr marL="68580" marR="68580" marT="0" marB="0" anchor="ctr"/>
                </a:tc>
              </a:tr>
              <a:tr h="221240">
                <a:tc rowSpan="2">
                  <a:txBody>
                    <a:bodyPr/>
                    <a:lstStyle/>
                    <a:p>
                      <a:pPr algn="ctr">
                        <a:lnSpc>
                          <a:spcPct val="115000"/>
                        </a:lnSpc>
                        <a:spcAft>
                          <a:spcPts val="0"/>
                        </a:spcAft>
                      </a:pPr>
                      <a:r>
                        <a:rPr lang="es-ES" sz="1400">
                          <a:effectLst/>
                        </a:rPr>
                        <a:t>3</a:t>
                      </a:r>
                      <a:endParaRPr lang="es-ES" sz="1600">
                        <a:solidFill>
                          <a:srgbClr val="000000"/>
                        </a:solidFill>
                        <a:effectLst/>
                        <a:latin typeface="Times New Roman"/>
                        <a:ea typeface="Calibri"/>
                        <a:cs typeface="Times New Roman"/>
                      </a:endParaRPr>
                    </a:p>
                  </a:txBody>
                  <a:tcPr marL="68580" marR="68580" marT="0" marB="0" anchor="ctr"/>
                </a:tc>
                <a:tc rowSpan="2">
                  <a:txBody>
                    <a:bodyPr/>
                    <a:lstStyle/>
                    <a:p>
                      <a:pPr algn="ctr">
                        <a:lnSpc>
                          <a:spcPct val="115000"/>
                        </a:lnSpc>
                        <a:spcAft>
                          <a:spcPts val="0"/>
                        </a:spcAft>
                      </a:pPr>
                      <a:r>
                        <a:rPr lang="es-ES" sz="1400">
                          <a:effectLst/>
                        </a:rPr>
                        <a:t>Audio y video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Audio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Sonido</a:t>
                      </a:r>
                      <a:endParaRPr lang="es-ES" sz="1600">
                        <a:solidFill>
                          <a:srgbClr val="000000"/>
                        </a:solidFill>
                        <a:effectLst/>
                        <a:latin typeface="Times New Roman"/>
                        <a:ea typeface="Calibri"/>
                        <a:cs typeface="Times New Roman"/>
                      </a:endParaRPr>
                    </a:p>
                  </a:txBody>
                  <a:tcPr marL="68580" marR="68580" marT="0" marB="0" anchor="ctr"/>
                </a:tc>
              </a:tr>
              <a:tr h="46267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400">
                          <a:effectLst/>
                        </a:rPr>
                        <a:t>Video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Reproducción de Imagen</a:t>
                      </a:r>
                      <a:endParaRPr lang="es-ES" sz="1600">
                        <a:solidFill>
                          <a:srgbClr val="000000"/>
                        </a:solidFill>
                        <a:effectLst/>
                        <a:latin typeface="Times New Roman"/>
                        <a:ea typeface="Calibri"/>
                        <a:cs typeface="Times New Roman"/>
                      </a:endParaRPr>
                    </a:p>
                  </a:txBody>
                  <a:tcPr marL="68580" marR="68580" marT="0" marB="0" anchor="ctr"/>
                </a:tc>
              </a:tr>
              <a:tr h="221240">
                <a:tc>
                  <a:txBody>
                    <a:bodyPr/>
                    <a:lstStyle/>
                    <a:p>
                      <a:pPr algn="ctr">
                        <a:lnSpc>
                          <a:spcPct val="115000"/>
                        </a:lnSpc>
                        <a:spcAft>
                          <a:spcPts val="0"/>
                        </a:spcAft>
                      </a:pPr>
                      <a:r>
                        <a:rPr lang="es-ES" sz="1400">
                          <a:effectLst/>
                        </a:rPr>
                        <a:t>4</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Iluminación</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N/A</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Iluminación</a:t>
                      </a:r>
                      <a:endParaRPr lang="es-ES" sz="1600">
                        <a:solidFill>
                          <a:srgbClr val="000000"/>
                        </a:solidFill>
                        <a:effectLst/>
                        <a:latin typeface="Times New Roman"/>
                        <a:ea typeface="Calibri"/>
                        <a:cs typeface="Times New Roman"/>
                      </a:endParaRPr>
                    </a:p>
                  </a:txBody>
                  <a:tcPr marL="68580" marR="68580" marT="0" marB="0" anchor="ctr"/>
                </a:tc>
              </a:tr>
              <a:tr h="462679">
                <a:tc>
                  <a:txBody>
                    <a:bodyPr/>
                    <a:lstStyle/>
                    <a:p>
                      <a:pPr algn="ctr">
                        <a:lnSpc>
                          <a:spcPct val="115000"/>
                        </a:lnSpc>
                        <a:spcAft>
                          <a:spcPts val="0"/>
                        </a:spcAft>
                      </a:pPr>
                      <a:r>
                        <a:rPr lang="es-ES" sz="1400">
                          <a:effectLst/>
                        </a:rPr>
                        <a:t>5</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Movimiento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Pistones</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Generación de movimiento</a:t>
                      </a:r>
                      <a:endParaRPr lang="es-ES" sz="1600">
                        <a:solidFill>
                          <a:srgbClr val="000000"/>
                        </a:solidFill>
                        <a:effectLst/>
                        <a:latin typeface="Times New Roman"/>
                        <a:ea typeface="Calibri"/>
                        <a:cs typeface="Times New Roman"/>
                      </a:endParaRPr>
                    </a:p>
                  </a:txBody>
                  <a:tcPr marL="68580" marR="68580" marT="0" marB="0" anchor="ctr"/>
                </a:tc>
              </a:tr>
              <a:tr h="462679">
                <a:tc>
                  <a:txBody>
                    <a:bodyPr/>
                    <a:lstStyle/>
                    <a:p>
                      <a:pPr algn="ctr">
                        <a:lnSpc>
                          <a:spcPct val="115000"/>
                        </a:lnSpc>
                        <a:spcAft>
                          <a:spcPts val="0"/>
                        </a:spcAft>
                      </a:pPr>
                      <a:r>
                        <a:rPr lang="es-ES" sz="1400">
                          <a:effectLst/>
                        </a:rPr>
                        <a:t>6</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Dispersión de nieve</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N/A</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Dispersión de nieve</a:t>
                      </a:r>
                      <a:endParaRPr lang="es-ES" sz="1600">
                        <a:solidFill>
                          <a:srgbClr val="000000"/>
                        </a:solidFill>
                        <a:effectLst/>
                        <a:latin typeface="Times New Roman"/>
                        <a:ea typeface="Calibri"/>
                        <a:cs typeface="Times New Roman"/>
                      </a:endParaRPr>
                    </a:p>
                  </a:txBody>
                  <a:tcPr marL="68580" marR="68580" marT="0" marB="0" anchor="ctr"/>
                </a:tc>
              </a:tr>
              <a:tr h="462679">
                <a:tc>
                  <a:txBody>
                    <a:bodyPr/>
                    <a:lstStyle/>
                    <a:p>
                      <a:pPr algn="ctr">
                        <a:lnSpc>
                          <a:spcPct val="115000"/>
                        </a:lnSpc>
                        <a:spcAft>
                          <a:spcPts val="0"/>
                        </a:spcAft>
                      </a:pPr>
                      <a:r>
                        <a:rPr lang="es-ES" sz="1400">
                          <a:effectLst/>
                        </a:rPr>
                        <a:t>7</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Dispersión de humo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Máquina de humo</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Dispersar humo</a:t>
                      </a:r>
                      <a:endParaRPr lang="es-ES" sz="1600">
                        <a:solidFill>
                          <a:srgbClr val="000000"/>
                        </a:solidFill>
                        <a:effectLst/>
                        <a:latin typeface="Times New Roman"/>
                        <a:ea typeface="Calibri"/>
                        <a:cs typeface="Times New Roman"/>
                      </a:endParaRPr>
                    </a:p>
                  </a:txBody>
                  <a:tcPr marL="68580" marR="68580" marT="0" marB="0" anchor="ctr"/>
                </a:tc>
              </a:tr>
              <a:tr h="462679">
                <a:tc>
                  <a:txBody>
                    <a:bodyPr/>
                    <a:lstStyle/>
                    <a:p>
                      <a:pPr algn="ctr">
                        <a:lnSpc>
                          <a:spcPct val="115000"/>
                        </a:lnSpc>
                        <a:spcAft>
                          <a:spcPts val="0"/>
                        </a:spcAft>
                      </a:pPr>
                      <a:r>
                        <a:rPr lang="es-ES" sz="1400">
                          <a:effectLst/>
                        </a:rPr>
                        <a:t>8</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Mando y control</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a:effectLst/>
                        </a:rPr>
                        <a:t>Interfaz</a:t>
                      </a:r>
                      <a:endParaRPr lang="es-ES" sz="1600">
                        <a:solidFill>
                          <a:srgbClr val="000000"/>
                        </a:solidFill>
                        <a:effectLst/>
                        <a:latin typeface="Times New Roman"/>
                        <a:ea typeface="Calibri"/>
                        <a:cs typeface="Times New Roman"/>
                      </a:endParaRPr>
                    </a:p>
                  </a:txBody>
                  <a:tcPr marL="68580" marR="68580" marT="0" marB="0" anchor="ctr"/>
                </a:tc>
                <a:tc>
                  <a:txBody>
                    <a:bodyPr/>
                    <a:lstStyle/>
                    <a:p>
                      <a:pPr algn="ctr">
                        <a:lnSpc>
                          <a:spcPct val="115000"/>
                        </a:lnSpc>
                        <a:spcAft>
                          <a:spcPts val="0"/>
                        </a:spcAft>
                      </a:pPr>
                      <a:r>
                        <a:rPr lang="es-ES" sz="1400" dirty="0">
                          <a:effectLst/>
                        </a:rPr>
                        <a:t>Comunicación Humano-máquina</a:t>
                      </a:r>
                      <a:endParaRPr lang="es-ES" sz="1600" dirty="0">
                        <a:solidFill>
                          <a:srgbClr val="000000"/>
                        </a:solidFill>
                        <a:effectLst/>
                        <a:latin typeface="Times New Roman"/>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913852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Etapas de desarrollo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6" name="Diagrama 5"/>
          <p:cNvGraphicFramePr/>
          <p:nvPr>
            <p:extLst>
              <p:ext uri="{D42A27DB-BD31-4B8C-83A1-F6EECF244321}">
                <p14:modId xmlns:p14="http://schemas.microsoft.com/office/powerpoint/2010/main" val="2257035487"/>
              </p:ext>
            </p:extLst>
          </p:nvPr>
        </p:nvGraphicFramePr>
        <p:xfrm>
          <a:off x="642257" y="1527629"/>
          <a:ext cx="8153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7180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Etapas de desarrollo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6" name="Diagrama 5"/>
          <p:cNvGraphicFramePr/>
          <p:nvPr>
            <p:extLst>
              <p:ext uri="{D42A27DB-BD31-4B8C-83A1-F6EECF244321}">
                <p14:modId xmlns:p14="http://schemas.microsoft.com/office/powerpoint/2010/main" val="1590483393"/>
              </p:ext>
            </p:extLst>
          </p:nvPr>
        </p:nvGraphicFramePr>
        <p:xfrm>
          <a:off x="642257" y="1527629"/>
          <a:ext cx="8153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10777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Etapas de desarrollo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7" name="Diagrama 5"/>
          <p:cNvGraphicFramePr/>
          <p:nvPr>
            <p:extLst>
              <p:ext uri="{D42A27DB-BD31-4B8C-83A1-F6EECF244321}">
                <p14:modId xmlns:p14="http://schemas.microsoft.com/office/powerpoint/2010/main" val="3520212864"/>
              </p:ext>
            </p:extLst>
          </p:nvPr>
        </p:nvGraphicFramePr>
        <p:xfrm>
          <a:off x="623207" y="1508579"/>
          <a:ext cx="8153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9556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737616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calefacción </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7" name="6 Diagrama"/>
          <p:cNvGraphicFramePr/>
          <p:nvPr>
            <p:extLst>
              <p:ext uri="{D42A27DB-BD31-4B8C-83A1-F6EECF244321}">
                <p14:modId xmlns:p14="http://schemas.microsoft.com/office/powerpoint/2010/main" val="3358625743"/>
              </p:ext>
            </p:extLst>
          </p:nvPr>
        </p:nvGraphicFramePr>
        <p:xfrm>
          <a:off x="80010" y="1161489"/>
          <a:ext cx="8983980" cy="5643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38988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737616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calefacción – Diseño mecánico </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8" name="Rectángulo 17"/>
          <p:cNvSpPr/>
          <p:nvPr/>
        </p:nvSpPr>
        <p:spPr>
          <a:xfrm>
            <a:off x="2362200" y="1376133"/>
            <a:ext cx="368808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Número de Reynolds</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3" name="2 Rectángulo"/>
              <p:cNvSpPr/>
              <p:nvPr/>
            </p:nvSpPr>
            <p:spPr>
              <a:xfrm>
                <a:off x="1279863" y="2079131"/>
                <a:ext cx="1768433" cy="7936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𝑅𝑒</m:t>
                      </m:r>
                      <m:r>
                        <a:rPr lang="es-ES" sz="2400" i="1">
                          <a:latin typeface="Cambria Math"/>
                        </a:rPr>
                        <m:t>=</m:t>
                      </m:r>
                      <m:f>
                        <m:fPr>
                          <m:ctrlPr>
                            <a:rPr lang="es-ES" sz="2400" i="1">
                              <a:latin typeface="Cambria Math"/>
                            </a:rPr>
                          </m:ctrlPr>
                        </m:fPr>
                        <m:num>
                          <m:r>
                            <a:rPr lang="es-ES" sz="2400" i="1">
                              <a:latin typeface="Cambria Math"/>
                            </a:rPr>
                            <m:t>𝑉</m:t>
                          </m:r>
                          <m:r>
                            <a:rPr lang="es-ES" sz="2400" i="1">
                              <a:latin typeface="Cambria Math"/>
                            </a:rPr>
                            <m:t>×</m:t>
                          </m:r>
                          <m:r>
                            <a:rPr lang="es-ES" sz="2400" i="1">
                              <a:latin typeface="Cambria Math"/>
                            </a:rPr>
                            <m:t>𝑑</m:t>
                          </m:r>
                        </m:num>
                        <m:den>
                          <m:r>
                            <a:rPr lang="es-ES" sz="2400" i="1">
                              <a:latin typeface="Cambria Math"/>
                            </a:rPr>
                            <m:t>𝜐</m:t>
                          </m:r>
                        </m:den>
                      </m:f>
                    </m:oMath>
                  </m:oMathPara>
                </a14:m>
                <a:endParaRPr lang="es-ES" sz="2400" dirty="0"/>
              </a:p>
            </p:txBody>
          </p:sp>
        </mc:Choice>
        <mc:Fallback xmlns="">
          <p:sp>
            <p:nvSpPr>
              <p:cNvPr id="3" name="2 Rectángulo"/>
              <p:cNvSpPr>
                <a:spLocks noRot="1" noChangeAspect="1" noMove="1" noResize="1" noEditPoints="1" noAdjustHandles="1" noChangeArrowheads="1" noChangeShapeType="1" noTextEdit="1"/>
              </p:cNvSpPr>
              <p:nvPr/>
            </p:nvSpPr>
            <p:spPr>
              <a:xfrm>
                <a:off x="1279863" y="2079131"/>
                <a:ext cx="1768433" cy="793615"/>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7"/>
              <p:cNvSpPr/>
              <p:nvPr/>
            </p:nvSpPr>
            <p:spPr>
              <a:xfrm>
                <a:off x="4206240" y="2085516"/>
                <a:ext cx="4728210" cy="830997"/>
              </a:xfrm>
              <a:prstGeom prst="rect">
                <a:avLst/>
              </a:prstGeom>
            </p:spPr>
            <p:txBody>
              <a:bodyPr wrap="square">
                <a:spAutoFit/>
              </a:bodyPr>
              <a:lstStyle/>
              <a:p>
                <a:pPr marL="0" lvl="1" indent="-342900">
                  <a:buFont typeface="Arial" panose="020B0604020202020204" pitchFamily="34" charset="0"/>
                  <a:buChar char="•"/>
                </a:pPr>
                <a:r>
                  <a:rPr lang="es-EC" sz="1600" dirty="0" smtClean="0">
                    <a:solidFill>
                      <a:srgbClr val="000000"/>
                    </a:solidFill>
                    <a:effectLst/>
                    <a:latin typeface="Arial" panose="020B0604020202020204" pitchFamily="34" charset="0"/>
                    <a:ea typeface="Cambria" panose="02040503050406030204" pitchFamily="18" charset="0"/>
                    <a:cs typeface="Arial" panose="020B0604020202020204" pitchFamily="34" charset="0"/>
                  </a:rPr>
                  <a:t>V: </a:t>
                </a:r>
                <a:r>
                  <a:rPr lang="es-EC" sz="1600" dirty="0" err="1" smtClean="0">
                    <a:solidFill>
                      <a:srgbClr val="000000"/>
                    </a:solidFill>
                    <a:effectLst/>
                    <a:latin typeface="Arial" panose="020B0604020202020204" pitchFamily="34" charset="0"/>
                    <a:ea typeface="Cambria" panose="02040503050406030204" pitchFamily="18" charset="0"/>
                    <a:cs typeface="Arial" panose="020B0604020202020204" pitchFamily="34" charset="0"/>
                  </a:rPr>
                  <a:t>Vel</a:t>
                </a:r>
                <a:r>
                  <a:rPr lang="es-EC" sz="1600" dirty="0" smtClean="0">
                    <a:solidFill>
                      <a:srgbClr val="000000"/>
                    </a:solidFill>
                    <a:effectLst/>
                    <a:latin typeface="Arial" panose="020B0604020202020204" pitchFamily="34" charset="0"/>
                    <a:ea typeface="Cambria" panose="02040503050406030204" pitchFamily="18" charset="0"/>
                    <a:cs typeface="Arial" panose="020B0604020202020204" pitchFamily="34" charset="0"/>
                  </a:rPr>
                  <a:t>. De desplazamiento del  aire (m/s)</a:t>
                </a:r>
              </a:p>
              <a:p>
                <a:pPr marL="0" lvl="1" indent="-342900">
                  <a:buFont typeface="Arial" panose="020B0604020202020204" pitchFamily="34" charset="0"/>
                  <a:buChar char="•"/>
                </a:pPr>
                <a:r>
                  <a:rPr lang="es-EC" sz="1600" dirty="0" smtClean="0">
                    <a:solidFill>
                      <a:srgbClr val="000000"/>
                    </a:solidFill>
                    <a:latin typeface="Arial" panose="020B0604020202020204" pitchFamily="34" charset="0"/>
                    <a:ea typeface="Cambria" panose="02040503050406030204" pitchFamily="18" charset="0"/>
                    <a:cs typeface="Arial" panose="020B0604020202020204" pitchFamily="34" charset="0"/>
                  </a:rPr>
                  <a:t>d: Diámetro exterior del tubo de PVC (m)</a:t>
                </a:r>
              </a:p>
              <a:p>
                <a:pPr marL="0" lvl="1" indent="-342900">
                  <a:buFont typeface="Arial" panose="020B0604020202020204" pitchFamily="34" charset="0"/>
                  <a:buChar char="•"/>
                </a:pPr>
                <a:r>
                  <a:rPr lang="es-EC" sz="1600" dirty="0" smtClean="0">
                    <a:solidFill>
                      <a:srgbClr val="000000"/>
                    </a:solidFill>
                    <a:effectLst/>
                    <a:latin typeface="Arial" panose="020B0604020202020204" pitchFamily="34" charset="0"/>
                    <a:ea typeface="Cambria" panose="02040503050406030204" pitchFamily="18" charset="0"/>
                    <a:cs typeface="Arial" panose="020B0604020202020204" pitchFamily="34" charset="0"/>
                  </a:rPr>
                  <a:t> </a:t>
                </a:r>
                <a14:m>
                  <m:oMath xmlns:m="http://schemas.openxmlformats.org/officeDocument/2006/math">
                    <m:r>
                      <a:rPr lang="es-ES" sz="1600" i="1">
                        <a:latin typeface="Cambria Math"/>
                      </a:rPr>
                      <m:t>𝜐</m:t>
                    </m:r>
                  </m:oMath>
                </a14:m>
                <a:r>
                  <a:rPr lang="es-EC" sz="1600" dirty="0" smtClean="0">
                    <a:solidFill>
                      <a:srgbClr val="000000"/>
                    </a:solidFill>
                    <a:effectLst/>
                    <a:latin typeface="Arial" panose="020B0604020202020204" pitchFamily="34" charset="0"/>
                    <a:ea typeface="Cambria" panose="02040503050406030204" pitchFamily="18" charset="0"/>
                    <a:cs typeface="Arial" panose="020B0604020202020204" pitchFamily="34" charset="0"/>
                  </a:rPr>
                  <a:t>: Viscosidad cinemática del aire (</a:t>
                </a:r>
                <a:r>
                  <a:rPr lang="es-ES" sz="1600" dirty="0" smtClean="0">
                    <a:latin typeface="Arial" panose="020B0604020202020204" pitchFamily="34" charset="0"/>
                    <a:cs typeface="Arial" panose="020B0604020202020204" pitchFamily="34" charset="0"/>
                  </a:rPr>
                  <a:t>m</a:t>
                </a:r>
                <a:r>
                  <a:rPr lang="es-ES" sz="1600" baseline="30000" dirty="0" smtClean="0">
                    <a:latin typeface="Arial" panose="020B0604020202020204" pitchFamily="34" charset="0"/>
                    <a:cs typeface="Arial" panose="020B0604020202020204" pitchFamily="34" charset="0"/>
                  </a:rPr>
                  <a:t>2</a:t>
                </a:r>
                <a:r>
                  <a:rPr lang="es-ES" sz="1600" dirty="0" smtClean="0">
                    <a:latin typeface="Arial" panose="020B0604020202020204" pitchFamily="34" charset="0"/>
                    <a:cs typeface="Arial" panose="020B0604020202020204" pitchFamily="34" charset="0"/>
                  </a:rPr>
                  <a:t>/s)</a:t>
                </a:r>
                <a:endParaRPr lang="es-EC" sz="1600" dirty="0">
                  <a:solidFill>
                    <a:srgbClr val="000000"/>
                  </a:solidFill>
                  <a:effectLst/>
                  <a:latin typeface="Arial" panose="020B0604020202020204" pitchFamily="34" charset="0"/>
                  <a:ea typeface="Cambria" panose="02040503050406030204" pitchFamily="18" charset="0"/>
                  <a:cs typeface="Arial" panose="020B0604020202020204" pitchFamily="34" charset="0"/>
                </a:endParaRPr>
              </a:p>
            </p:txBody>
          </p:sp>
        </mc:Choice>
        <mc:Fallback xmlns="">
          <p:sp>
            <p:nvSpPr>
              <p:cNvPr id="11" name="Rectángulo 17"/>
              <p:cNvSpPr>
                <a:spLocks noRot="1" noChangeAspect="1" noMove="1" noResize="1" noEditPoints="1" noAdjustHandles="1" noChangeArrowheads="1" noChangeShapeType="1" noTextEdit="1"/>
              </p:cNvSpPr>
              <p:nvPr/>
            </p:nvSpPr>
            <p:spPr>
              <a:xfrm>
                <a:off x="4206240" y="2085516"/>
                <a:ext cx="4728210" cy="830997"/>
              </a:xfrm>
              <a:prstGeom prst="rect">
                <a:avLst/>
              </a:prstGeom>
              <a:blipFill rotWithShape="1">
                <a:blip r:embed="rId5"/>
                <a:stretch>
                  <a:fillRect l="-387" t="-2206" b="-882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3064163" y="3434715"/>
                <a:ext cx="2626040" cy="8443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𝑅𝑒</m:t>
                      </m:r>
                      <m:r>
                        <a:rPr lang="es-ES" sz="2400" i="1">
                          <a:latin typeface="Cambria Math"/>
                        </a:rPr>
                        <m:t>=</m:t>
                      </m:r>
                      <m:f>
                        <m:fPr>
                          <m:ctrlPr>
                            <a:rPr lang="es-ES" sz="2400" i="1">
                              <a:latin typeface="Cambria Math"/>
                            </a:rPr>
                          </m:ctrlPr>
                        </m:fPr>
                        <m:num>
                          <m:r>
                            <a:rPr lang="es-ES" sz="2400" i="1">
                              <a:latin typeface="Cambria Math"/>
                            </a:rPr>
                            <m:t>30×0,0508</m:t>
                          </m:r>
                        </m:num>
                        <m:den>
                          <m:r>
                            <a:rPr lang="es-ES" sz="2400" i="1">
                              <a:latin typeface="Cambria Math"/>
                            </a:rPr>
                            <m:t>1.5×</m:t>
                          </m:r>
                          <m:sSup>
                            <m:sSupPr>
                              <m:ctrlPr>
                                <a:rPr lang="es-ES" sz="2400" i="1">
                                  <a:latin typeface="Cambria Math"/>
                                </a:rPr>
                              </m:ctrlPr>
                            </m:sSupPr>
                            <m:e>
                              <m:r>
                                <a:rPr lang="es-ES" sz="2400" i="1">
                                  <a:latin typeface="Cambria Math"/>
                                </a:rPr>
                                <m:t>10</m:t>
                              </m:r>
                            </m:e>
                            <m:sup>
                              <m:r>
                                <a:rPr lang="es-ES" sz="2400" i="1">
                                  <a:latin typeface="Cambria Math"/>
                                </a:rPr>
                                <m:t>−5</m:t>
                              </m:r>
                            </m:sup>
                          </m:sSup>
                        </m:den>
                      </m:f>
                    </m:oMath>
                  </m:oMathPara>
                </a14:m>
                <a:endParaRPr lang="es-ES" sz="2400" dirty="0">
                  <a:latin typeface="Arial" panose="020B0604020202020204" pitchFamily="34" charset="0"/>
                  <a:cs typeface="Arial" panose="020B0604020202020204" pitchFamily="34" charset="0"/>
                </a:endParaRPr>
              </a:p>
            </p:txBody>
          </p:sp>
        </mc:Choice>
        <mc:Fallback xmlns="">
          <p:sp>
            <p:nvSpPr>
              <p:cNvPr id="6" name="5 Rectángulo"/>
              <p:cNvSpPr>
                <a:spLocks noRot="1" noChangeAspect="1" noMove="1" noResize="1" noEditPoints="1" noAdjustHandles="1" noChangeArrowheads="1" noChangeShapeType="1" noTextEdit="1"/>
              </p:cNvSpPr>
              <p:nvPr/>
            </p:nvSpPr>
            <p:spPr>
              <a:xfrm>
                <a:off x="3064163" y="3434715"/>
                <a:ext cx="2626040" cy="844334"/>
              </a:xfrm>
              <a:prstGeom prst="rect">
                <a:avLst/>
              </a:prstGeom>
              <a:blipFill rotWithShape="1">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3324198" y="4703802"/>
                <a:ext cx="206120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𝑅𝑒</m:t>
                      </m:r>
                      <m:r>
                        <a:rPr lang="es-ES" sz="2400" i="1">
                          <a:latin typeface="Cambria Math"/>
                        </a:rPr>
                        <m:t>=101600</m:t>
                      </m:r>
                    </m:oMath>
                  </m:oMathPara>
                </a14:m>
                <a:endParaRPr lang="es-ES" sz="2400" dirty="0"/>
              </a:p>
            </p:txBody>
          </p:sp>
        </mc:Choice>
        <mc:Fallback xmlns="">
          <p:sp>
            <p:nvSpPr>
              <p:cNvPr id="12" name="11 Rectángulo"/>
              <p:cNvSpPr>
                <a:spLocks noRot="1" noChangeAspect="1" noMove="1" noResize="1" noEditPoints="1" noAdjustHandles="1" noChangeArrowheads="1" noChangeShapeType="1" noTextEdit="1"/>
              </p:cNvSpPr>
              <p:nvPr/>
            </p:nvSpPr>
            <p:spPr>
              <a:xfrm>
                <a:off x="3324198" y="4703802"/>
                <a:ext cx="2061205" cy="461665"/>
              </a:xfrm>
              <a:prstGeom prst="rect">
                <a:avLst/>
              </a:prstGeom>
              <a:blipFill rotWithShape="1">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908480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737616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calefacción – Diseño mecánico </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11" name="Rectángulo 17"/>
              <p:cNvSpPr/>
              <p:nvPr/>
            </p:nvSpPr>
            <p:spPr>
              <a:xfrm>
                <a:off x="4206240" y="2161716"/>
                <a:ext cx="4728210" cy="830997"/>
              </a:xfrm>
              <a:prstGeom prst="rect">
                <a:avLst/>
              </a:prstGeom>
            </p:spPr>
            <p:txBody>
              <a:bodyPr wrap="square">
                <a:spAutoFit/>
              </a:bodyPr>
              <a:lstStyle/>
              <a:p>
                <a:pPr marL="0" lvl="1" indent="-342900">
                  <a:buFont typeface="Arial" panose="020B0604020202020204" pitchFamily="34" charset="0"/>
                  <a:buChar char="•"/>
                </a:pPr>
                <a14:m>
                  <m:oMath xmlns:m="http://schemas.openxmlformats.org/officeDocument/2006/math">
                    <m:r>
                      <a:rPr lang="es-ES" sz="1600" i="1" smtClean="0">
                        <a:latin typeface="Cambria Math"/>
                      </a:rPr>
                      <m:t>𝜇</m:t>
                    </m:r>
                    <m:r>
                      <a:rPr lang="es-ES" sz="1600" i="1" smtClean="0">
                        <a:latin typeface="Cambria Math"/>
                      </a:rPr>
                      <m:t> </m:t>
                    </m:r>
                  </m:oMath>
                </a14:m>
                <a:r>
                  <a:rPr lang="es-EC" sz="1600" dirty="0" smtClean="0">
                    <a:solidFill>
                      <a:srgbClr val="000000"/>
                    </a:solidFill>
                    <a:effectLst/>
                    <a:latin typeface="Arial" panose="020B0604020202020204" pitchFamily="34" charset="0"/>
                    <a:ea typeface="Cambria" panose="02040503050406030204" pitchFamily="18" charset="0"/>
                    <a:cs typeface="Arial" panose="020B0604020202020204" pitchFamily="34" charset="0"/>
                  </a:rPr>
                  <a:t>: Viscosidad dinámica del aire</a:t>
                </a:r>
              </a:p>
              <a:p>
                <a:pPr marL="0" lvl="1" indent="-342900">
                  <a:buFont typeface="Arial" panose="020B0604020202020204" pitchFamily="34" charset="0"/>
                  <a:buChar char="•"/>
                </a:pPr>
                <a:r>
                  <a:rPr lang="es-EC" sz="1600" dirty="0">
                    <a:solidFill>
                      <a:srgbClr val="000000"/>
                    </a:solidFill>
                    <a:latin typeface="Arial" panose="020B0604020202020204" pitchFamily="34" charset="0"/>
                    <a:ea typeface="Cambria" panose="02040503050406030204" pitchFamily="18" charset="0"/>
                    <a:cs typeface="Arial" panose="020B0604020202020204" pitchFamily="34" charset="0"/>
                  </a:rPr>
                  <a:t>c</a:t>
                </a:r>
                <a:r>
                  <a:rPr lang="es-EC" sz="1600" dirty="0" smtClean="0">
                    <a:solidFill>
                      <a:srgbClr val="000000"/>
                    </a:solidFill>
                    <a:latin typeface="Arial" panose="020B0604020202020204" pitchFamily="34" charset="0"/>
                    <a:ea typeface="Cambria" panose="02040503050406030204" pitchFamily="18" charset="0"/>
                    <a:cs typeface="Arial" panose="020B0604020202020204" pitchFamily="34" charset="0"/>
                  </a:rPr>
                  <a:t>: Calor específico del aire</a:t>
                </a:r>
              </a:p>
              <a:p>
                <a:pPr marL="0" lvl="1" indent="-342900">
                  <a:buFont typeface="Arial" panose="020B0604020202020204" pitchFamily="34" charset="0"/>
                  <a:buChar char="•"/>
                </a:pPr>
                <a14:m>
                  <m:oMath xmlns:m="http://schemas.openxmlformats.org/officeDocument/2006/math">
                    <m:r>
                      <a:rPr lang="es-ES" sz="1600" b="0" i="1" smtClean="0">
                        <a:solidFill>
                          <a:srgbClr val="000000"/>
                        </a:solidFill>
                        <a:effectLst/>
                        <a:latin typeface="Cambria Math"/>
                        <a:ea typeface="Cambria" panose="02040503050406030204" pitchFamily="18" charset="0"/>
                        <a:cs typeface="Arial" panose="020B0604020202020204" pitchFamily="34" charset="0"/>
                      </a:rPr>
                      <m:t>𝐾</m:t>
                    </m:r>
                  </m:oMath>
                </a14:m>
                <a:r>
                  <a:rPr lang="es-EC" sz="1600" dirty="0" smtClean="0">
                    <a:solidFill>
                      <a:srgbClr val="000000"/>
                    </a:solidFill>
                    <a:effectLst/>
                    <a:latin typeface="Arial" panose="020B0604020202020204" pitchFamily="34" charset="0"/>
                    <a:ea typeface="Cambria" panose="02040503050406030204" pitchFamily="18" charset="0"/>
                    <a:cs typeface="Arial" panose="020B0604020202020204" pitchFamily="34" charset="0"/>
                  </a:rPr>
                  <a:t>: </a:t>
                </a:r>
                <a:r>
                  <a:rPr lang="es-ES" sz="1600" dirty="0" smtClean="0">
                    <a:solidFill>
                      <a:srgbClr val="000000"/>
                    </a:solidFill>
                    <a:effectLst/>
                    <a:latin typeface="Arial" panose="020B0604020202020204" pitchFamily="34" charset="0"/>
                    <a:ea typeface="Cambria" panose="02040503050406030204" pitchFamily="18" charset="0"/>
                    <a:cs typeface="Arial" panose="020B0604020202020204" pitchFamily="34" charset="0"/>
                  </a:rPr>
                  <a:t>Conductividad térmica del aire</a:t>
                </a:r>
                <a:endParaRPr lang="es-EC" sz="1600" dirty="0">
                  <a:solidFill>
                    <a:srgbClr val="000000"/>
                  </a:solidFill>
                  <a:effectLst/>
                  <a:latin typeface="Arial" panose="020B0604020202020204" pitchFamily="34" charset="0"/>
                  <a:ea typeface="Cambria" panose="02040503050406030204" pitchFamily="18" charset="0"/>
                  <a:cs typeface="Arial" panose="020B0604020202020204" pitchFamily="34" charset="0"/>
                </a:endParaRPr>
              </a:p>
            </p:txBody>
          </p:sp>
        </mc:Choice>
        <mc:Fallback xmlns="">
          <p:sp>
            <p:nvSpPr>
              <p:cNvPr id="11" name="Rectángulo 17"/>
              <p:cNvSpPr>
                <a:spLocks noRot="1" noChangeAspect="1" noMove="1" noResize="1" noEditPoints="1" noAdjustHandles="1" noChangeArrowheads="1" noChangeShapeType="1" noTextEdit="1"/>
              </p:cNvSpPr>
              <p:nvPr/>
            </p:nvSpPr>
            <p:spPr>
              <a:xfrm>
                <a:off x="4206240" y="2161716"/>
                <a:ext cx="4728210" cy="830997"/>
              </a:xfrm>
              <a:prstGeom prst="rect">
                <a:avLst/>
              </a:prstGeom>
              <a:blipFill rotWithShape="1">
                <a:blip r:embed="rId4"/>
                <a:stretch>
                  <a:fillRect l="-387" t="-2206" b="-8824"/>
                </a:stretch>
              </a:blipFill>
            </p:spPr>
            <p:txBody>
              <a:bodyPr/>
              <a:lstStyle/>
              <a:p>
                <a:r>
                  <a:rPr lang="es-ES">
                    <a:noFill/>
                  </a:rPr>
                  <a:t> </a:t>
                </a:r>
              </a:p>
            </p:txBody>
          </p:sp>
        </mc:Fallback>
      </mc:AlternateContent>
      <p:sp>
        <p:nvSpPr>
          <p:cNvPr id="13" name="Rectángulo 17"/>
          <p:cNvSpPr/>
          <p:nvPr/>
        </p:nvSpPr>
        <p:spPr>
          <a:xfrm>
            <a:off x="2499360" y="1430000"/>
            <a:ext cx="368808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Número de </a:t>
            </a:r>
            <a:r>
              <a:rPr lang="es-EC" sz="2400" b="1"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Prandlt</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7" name="6 Rectángulo"/>
              <p:cNvSpPr/>
              <p:nvPr/>
            </p:nvSpPr>
            <p:spPr>
              <a:xfrm>
                <a:off x="1313118" y="2199816"/>
                <a:ext cx="1696298" cy="7464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𝑃𝑟</m:t>
                      </m:r>
                      <m:r>
                        <a:rPr lang="es-ES" sz="2400" i="1">
                          <a:latin typeface="Cambria Math"/>
                        </a:rPr>
                        <m:t>=</m:t>
                      </m:r>
                      <m:f>
                        <m:fPr>
                          <m:ctrlPr>
                            <a:rPr lang="es-ES" sz="2400" i="1">
                              <a:latin typeface="Cambria Math"/>
                            </a:rPr>
                          </m:ctrlPr>
                        </m:fPr>
                        <m:num>
                          <m:r>
                            <a:rPr lang="es-ES" sz="2400" i="1">
                              <a:latin typeface="Cambria Math"/>
                            </a:rPr>
                            <m:t>𝜇</m:t>
                          </m:r>
                          <m:r>
                            <a:rPr lang="es-ES" sz="2400" i="1">
                              <a:latin typeface="Cambria Math"/>
                            </a:rPr>
                            <m:t>×</m:t>
                          </m:r>
                          <m:r>
                            <a:rPr lang="es-ES" sz="2400" i="1">
                              <a:latin typeface="Cambria Math"/>
                            </a:rPr>
                            <m:t>𝑐</m:t>
                          </m:r>
                        </m:num>
                        <m:den>
                          <m:r>
                            <a:rPr lang="es-ES" sz="2400" i="1">
                              <a:latin typeface="Cambria Math"/>
                            </a:rPr>
                            <m:t>𝐾</m:t>
                          </m:r>
                        </m:den>
                      </m:f>
                    </m:oMath>
                  </m:oMathPara>
                </a14:m>
                <a:endParaRPr lang="es-ES" sz="2400" dirty="0"/>
              </a:p>
            </p:txBody>
          </p:sp>
        </mc:Choice>
        <mc:Fallback xmlns="">
          <p:sp>
            <p:nvSpPr>
              <p:cNvPr id="7" name="6 Rectángulo"/>
              <p:cNvSpPr>
                <a:spLocks noRot="1" noChangeAspect="1" noMove="1" noResize="1" noEditPoints="1" noAdjustHandles="1" noChangeArrowheads="1" noChangeShapeType="1" noTextEdit="1"/>
              </p:cNvSpPr>
              <p:nvPr/>
            </p:nvSpPr>
            <p:spPr>
              <a:xfrm>
                <a:off x="1313118" y="2199816"/>
                <a:ext cx="1696298" cy="746486"/>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2781717" y="3489758"/>
                <a:ext cx="3278398" cy="8740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𝑃𝑟</m:t>
                      </m:r>
                      <m:r>
                        <a:rPr lang="es-ES" sz="2400" i="1">
                          <a:latin typeface="Cambria Math"/>
                        </a:rPr>
                        <m:t>=</m:t>
                      </m:r>
                      <m:f>
                        <m:fPr>
                          <m:ctrlPr>
                            <a:rPr lang="es-ES" sz="2400" i="1">
                              <a:latin typeface="Cambria Math"/>
                            </a:rPr>
                          </m:ctrlPr>
                        </m:fPr>
                        <m:num>
                          <m:r>
                            <a:rPr lang="es-ES" sz="2400" i="1">
                              <a:latin typeface="Cambria Math"/>
                            </a:rPr>
                            <m:t>1.5</m:t>
                          </m:r>
                          <m:r>
                            <a:rPr lang="es-ES" sz="2400" i="1">
                              <a:latin typeface="Cambria Math"/>
                            </a:rPr>
                            <m:t>𝑥</m:t>
                          </m:r>
                          <m:sSup>
                            <m:sSupPr>
                              <m:ctrlPr>
                                <a:rPr lang="es-ES" sz="2400" i="1">
                                  <a:latin typeface="Cambria Math"/>
                                </a:rPr>
                              </m:ctrlPr>
                            </m:sSupPr>
                            <m:e>
                              <m:r>
                                <a:rPr lang="es-ES" sz="2400" i="1">
                                  <a:latin typeface="Cambria Math"/>
                                </a:rPr>
                                <m:t>10</m:t>
                              </m:r>
                            </m:e>
                            <m:sup>
                              <m:r>
                                <a:rPr lang="es-ES" sz="2400" i="1">
                                  <a:latin typeface="Cambria Math"/>
                                </a:rPr>
                                <m:t>−5</m:t>
                              </m:r>
                            </m:sup>
                          </m:sSup>
                          <m:r>
                            <a:rPr lang="es-ES" sz="2400" i="1">
                              <a:latin typeface="Cambria Math"/>
                            </a:rPr>
                            <m:t>×1012</m:t>
                          </m:r>
                        </m:num>
                        <m:den>
                          <m:r>
                            <a:rPr lang="es-ES" sz="2400" i="1">
                              <a:latin typeface="Cambria Math"/>
                            </a:rPr>
                            <m:t>0.026</m:t>
                          </m:r>
                        </m:den>
                      </m:f>
                    </m:oMath>
                  </m:oMathPara>
                </a14:m>
                <a:endParaRPr lang="es-ES" sz="2400" dirty="0"/>
              </a:p>
            </p:txBody>
          </p:sp>
        </mc:Choice>
        <mc:Fallback xmlns="">
          <p:sp>
            <p:nvSpPr>
              <p:cNvPr id="9" name="8 Rectángulo"/>
              <p:cNvSpPr>
                <a:spLocks noRot="1" noChangeAspect="1" noMove="1" noResize="1" noEditPoints="1" noAdjustHandles="1" noChangeArrowheads="1" noChangeShapeType="1" noTextEdit="1"/>
              </p:cNvSpPr>
              <p:nvPr/>
            </p:nvSpPr>
            <p:spPr>
              <a:xfrm>
                <a:off x="2781717" y="3489758"/>
                <a:ext cx="3278398" cy="874022"/>
              </a:xfrm>
              <a:prstGeom prst="rect">
                <a:avLst/>
              </a:prstGeom>
              <a:blipFill rotWithShape="1">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3329297" y="4787384"/>
                <a:ext cx="177266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𝑃𝑟</m:t>
                      </m:r>
                      <m:r>
                        <a:rPr lang="es-ES" sz="2400" i="1">
                          <a:latin typeface="Cambria Math"/>
                        </a:rPr>
                        <m:t>=0.584</m:t>
                      </m:r>
                    </m:oMath>
                  </m:oMathPara>
                </a14:m>
                <a:endParaRPr lang="es-ES" sz="2400" dirty="0"/>
              </a:p>
            </p:txBody>
          </p:sp>
        </mc:Choice>
        <mc:Fallback xmlns="">
          <p:sp>
            <p:nvSpPr>
              <p:cNvPr id="10" name="9 Rectángulo"/>
              <p:cNvSpPr>
                <a:spLocks noRot="1" noChangeAspect="1" noMove="1" noResize="1" noEditPoints="1" noAdjustHandles="1" noChangeArrowheads="1" noChangeShapeType="1" noTextEdit="1"/>
              </p:cNvSpPr>
              <p:nvPr/>
            </p:nvSpPr>
            <p:spPr>
              <a:xfrm>
                <a:off x="3329297" y="4787384"/>
                <a:ext cx="1772665" cy="461665"/>
              </a:xfrm>
              <a:prstGeom prst="rect">
                <a:avLst/>
              </a:prstGeom>
              <a:blipFill rotWithShape="1">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077213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737616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calefacción – Diseño mecánico </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3" name="Rectángulo 17"/>
          <p:cNvSpPr/>
          <p:nvPr/>
        </p:nvSpPr>
        <p:spPr>
          <a:xfrm>
            <a:off x="2499360" y="1430000"/>
            <a:ext cx="368808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Número de </a:t>
            </a:r>
            <a:r>
              <a:rPr lang="es-EC" sz="2400" b="1"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Nusselt</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3" name="2 Rectángulo"/>
              <p:cNvSpPr/>
              <p:nvPr/>
            </p:nvSpPr>
            <p:spPr>
              <a:xfrm>
                <a:off x="571916" y="2196971"/>
                <a:ext cx="8267284" cy="17340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𝑁𝑢𝑠𝑠𝑒𝑙𝑡</m:t>
                      </m:r>
                      <m:r>
                        <a:rPr lang="es-ES" sz="2400" i="1">
                          <a:latin typeface="Cambria Math"/>
                        </a:rPr>
                        <m:t>=0.3+</m:t>
                      </m:r>
                      <m:f>
                        <m:fPr>
                          <m:ctrlPr>
                            <a:rPr lang="es-ES" sz="2400" i="1">
                              <a:latin typeface="Cambria Math"/>
                            </a:rPr>
                          </m:ctrlPr>
                        </m:fPr>
                        <m:num>
                          <m:r>
                            <a:rPr lang="es-ES" sz="2400" i="1">
                              <a:latin typeface="Cambria Math"/>
                            </a:rPr>
                            <m:t>0.62</m:t>
                          </m:r>
                          <m:sSup>
                            <m:sSupPr>
                              <m:ctrlPr>
                                <a:rPr lang="es-ES" sz="2400" i="1">
                                  <a:latin typeface="Cambria Math"/>
                                </a:rPr>
                              </m:ctrlPr>
                            </m:sSupPr>
                            <m:e>
                              <m:r>
                                <a:rPr lang="es-ES" sz="2400" i="1">
                                  <a:latin typeface="Cambria Math"/>
                                </a:rPr>
                                <m:t>(</m:t>
                              </m:r>
                              <m:r>
                                <a:rPr lang="es-ES" sz="2400" i="1">
                                  <a:latin typeface="Cambria Math"/>
                                </a:rPr>
                                <m:t>𝑅𝑒</m:t>
                              </m:r>
                              <m:r>
                                <a:rPr lang="es-ES" sz="2400" i="1">
                                  <a:latin typeface="Cambria Math"/>
                                </a:rPr>
                                <m:t>)</m:t>
                              </m:r>
                            </m:e>
                            <m:sup>
                              <m:r>
                                <a:rPr lang="es-ES" sz="2400" i="1">
                                  <a:latin typeface="Cambria Math"/>
                                </a:rPr>
                                <m:t>0.5</m:t>
                              </m:r>
                            </m:sup>
                          </m:sSup>
                          <m:sSup>
                            <m:sSupPr>
                              <m:ctrlPr>
                                <a:rPr lang="es-ES" sz="2400" i="1">
                                  <a:latin typeface="Cambria Math"/>
                                </a:rPr>
                              </m:ctrlPr>
                            </m:sSupPr>
                            <m:e>
                              <m:r>
                                <a:rPr lang="es-ES" sz="2400" i="1">
                                  <a:latin typeface="Cambria Math"/>
                                </a:rPr>
                                <m:t>(</m:t>
                              </m:r>
                              <m:r>
                                <a:rPr lang="es-ES" sz="2400" i="1">
                                  <a:latin typeface="Cambria Math"/>
                                </a:rPr>
                                <m:t>𝑃𝑟</m:t>
                              </m:r>
                              <m:r>
                                <a:rPr lang="es-ES" sz="2400" i="1">
                                  <a:latin typeface="Cambria Math"/>
                                </a:rPr>
                                <m:t>)</m:t>
                              </m:r>
                            </m:e>
                            <m:sup>
                              <m:r>
                                <a:rPr lang="es-ES" sz="2400" i="1">
                                  <a:latin typeface="Cambria Math"/>
                                </a:rPr>
                                <m:t>1/3</m:t>
                              </m:r>
                            </m:sup>
                          </m:sSup>
                        </m:num>
                        <m:den>
                          <m:sSup>
                            <m:sSupPr>
                              <m:ctrlPr>
                                <a:rPr lang="es-ES" sz="2400" i="1">
                                  <a:latin typeface="Cambria Math"/>
                                </a:rPr>
                              </m:ctrlPr>
                            </m:sSupPr>
                            <m:e>
                              <m:d>
                                <m:dPr>
                                  <m:begChr m:val="["/>
                                  <m:endChr m:val="]"/>
                                  <m:ctrlPr>
                                    <a:rPr lang="es-ES" sz="2400" i="1">
                                      <a:latin typeface="Cambria Math"/>
                                    </a:rPr>
                                  </m:ctrlPr>
                                </m:dPr>
                                <m:e>
                                  <m:r>
                                    <a:rPr lang="es-ES" sz="2400" i="1">
                                      <a:latin typeface="Cambria Math"/>
                                    </a:rPr>
                                    <m:t>1+</m:t>
                                  </m:r>
                                  <m:sSup>
                                    <m:sSupPr>
                                      <m:ctrlPr>
                                        <a:rPr lang="es-ES" sz="2400" i="1">
                                          <a:latin typeface="Cambria Math"/>
                                        </a:rPr>
                                      </m:ctrlPr>
                                    </m:sSupPr>
                                    <m:e>
                                      <m:d>
                                        <m:dPr>
                                          <m:ctrlPr>
                                            <a:rPr lang="es-ES" sz="2400" i="1">
                                              <a:latin typeface="Cambria Math"/>
                                            </a:rPr>
                                          </m:ctrlPr>
                                        </m:dPr>
                                        <m:e>
                                          <m:f>
                                            <m:fPr>
                                              <m:ctrlPr>
                                                <a:rPr lang="es-ES" sz="2400" i="1">
                                                  <a:latin typeface="Cambria Math"/>
                                                </a:rPr>
                                              </m:ctrlPr>
                                            </m:fPr>
                                            <m:num>
                                              <m:r>
                                                <a:rPr lang="es-ES" sz="2400" i="1">
                                                  <a:latin typeface="Cambria Math"/>
                                                </a:rPr>
                                                <m:t>0.4</m:t>
                                              </m:r>
                                            </m:num>
                                            <m:den>
                                              <m:r>
                                                <a:rPr lang="es-ES" sz="2400" i="1">
                                                  <a:latin typeface="Cambria Math"/>
                                                </a:rPr>
                                                <m:t>0.5</m:t>
                                              </m:r>
                                            </m:den>
                                          </m:f>
                                        </m:e>
                                      </m:d>
                                    </m:e>
                                    <m:sup>
                                      <m:f>
                                        <m:fPr>
                                          <m:ctrlPr>
                                            <a:rPr lang="es-ES" sz="2400" i="1">
                                              <a:latin typeface="Cambria Math"/>
                                            </a:rPr>
                                          </m:ctrlPr>
                                        </m:fPr>
                                        <m:num>
                                          <m:r>
                                            <a:rPr lang="es-ES" sz="2400" i="1">
                                              <a:latin typeface="Cambria Math"/>
                                            </a:rPr>
                                            <m:t>2</m:t>
                                          </m:r>
                                        </m:num>
                                        <m:den>
                                          <m:r>
                                            <a:rPr lang="es-ES" sz="2400" i="1">
                                              <a:latin typeface="Cambria Math"/>
                                            </a:rPr>
                                            <m:t>3</m:t>
                                          </m:r>
                                        </m:den>
                                      </m:f>
                                    </m:sup>
                                  </m:sSup>
                                </m:e>
                              </m:d>
                            </m:e>
                            <m:sup>
                              <m:r>
                                <a:rPr lang="es-ES" sz="2400" i="1">
                                  <a:latin typeface="Cambria Math"/>
                                </a:rPr>
                                <m:t>1/4</m:t>
                              </m:r>
                            </m:sup>
                          </m:sSup>
                        </m:den>
                      </m:f>
                      <m:r>
                        <a:rPr lang="es-ES" sz="2400" i="1">
                          <a:latin typeface="Cambria Math"/>
                        </a:rPr>
                        <m:t>×</m:t>
                      </m:r>
                      <m:sSup>
                        <m:sSupPr>
                          <m:ctrlPr>
                            <a:rPr lang="es-ES" sz="2400" i="1">
                              <a:latin typeface="Cambria Math"/>
                            </a:rPr>
                          </m:ctrlPr>
                        </m:sSupPr>
                        <m:e>
                          <m:d>
                            <m:dPr>
                              <m:begChr m:val="["/>
                              <m:endChr m:val="]"/>
                              <m:ctrlPr>
                                <a:rPr lang="es-ES" sz="2400" i="1">
                                  <a:latin typeface="Cambria Math"/>
                                </a:rPr>
                              </m:ctrlPr>
                            </m:dPr>
                            <m:e>
                              <m:r>
                                <a:rPr lang="es-ES" sz="2400" i="1">
                                  <a:latin typeface="Cambria Math"/>
                                </a:rPr>
                                <m:t>1+</m:t>
                              </m:r>
                              <m:sSup>
                                <m:sSupPr>
                                  <m:ctrlPr>
                                    <a:rPr lang="es-ES" sz="2400" i="1">
                                      <a:latin typeface="Cambria Math"/>
                                    </a:rPr>
                                  </m:ctrlPr>
                                </m:sSupPr>
                                <m:e>
                                  <m:d>
                                    <m:dPr>
                                      <m:ctrlPr>
                                        <a:rPr lang="es-ES" sz="2400" i="1">
                                          <a:latin typeface="Cambria Math"/>
                                        </a:rPr>
                                      </m:ctrlPr>
                                    </m:dPr>
                                    <m:e>
                                      <m:f>
                                        <m:fPr>
                                          <m:ctrlPr>
                                            <a:rPr lang="es-ES" sz="2400" i="1">
                                              <a:latin typeface="Cambria Math"/>
                                            </a:rPr>
                                          </m:ctrlPr>
                                        </m:fPr>
                                        <m:num>
                                          <m:r>
                                            <a:rPr lang="es-ES" sz="2400" i="1">
                                              <a:latin typeface="Cambria Math"/>
                                            </a:rPr>
                                            <m:t>𝑅𝑒</m:t>
                                          </m:r>
                                        </m:num>
                                        <m:den>
                                          <m:r>
                                            <a:rPr lang="es-ES" sz="2400" i="1">
                                              <a:latin typeface="Cambria Math"/>
                                            </a:rPr>
                                            <m:t>282000</m:t>
                                          </m:r>
                                        </m:den>
                                      </m:f>
                                    </m:e>
                                  </m:d>
                                </m:e>
                                <m:sup>
                                  <m:f>
                                    <m:fPr>
                                      <m:ctrlPr>
                                        <a:rPr lang="es-ES" sz="2400" i="1">
                                          <a:latin typeface="Cambria Math"/>
                                        </a:rPr>
                                      </m:ctrlPr>
                                    </m:fPr>
                                    <m:num>
                                      <m:r>
                                        <a:rPr lang="es-ES" sz="2400" i="1">
                                          <a:latin typeface="Cambria Math"/>
                                        </a:rPr>
                                        <m:t>5</m:t>
                                      </m:r>
                                    </m:num>
                                    <m:den>
                                      <m:r>
                                        <a:rPr lang="es-ES" sz="2400" i="1">
                                          <a:latin typeface="Cambria Math"/>
                                        </a:rPr>
                                        <m:t>8</m:t>
                                      </m:r>
                                    </m:den>
                                  </m:f>
                                </m:sup>
                              </m:sSup>
                            </m:e>
                          </m:d>
                        </m:e>
                        <m:sup>
                          <m:r>
                            <a:rPr lang="es-ES" sz="2400" i="1">
                              <a:latin typeface="Cambria Math"/>
                            </a:rPr>
                            <m:t>4/5</m:t>
                          </m:r>
                        </m:sup>
                      </m:sSup>
                    </m:oMath>
                  </m:oMathPara>
                </a14:m>
                <a:endParaRPr lang="es-ES" sz="2400" dirty="0"/>
              </a:p>
            </p:txBody>
          </p:sp>
        </mc:Choice>
        <mc:Fallback xmlns="">
          <p:sp>
            <p:nvSpPr>
              <p:cNvPr id="3" name="2 Rectángulo"/>
              <p:cNvSpPr>
                <a:spLocks noRot="1" noChangeAspect="1" noMove="1" noResize="1" noEditPoints="1" noAdjustHandles="1" noChangeArrowheads="1" noChangeShapeType="1" noTextEdit="1"/>
              </p:cNvSpPr>
              <p:nvPr/>
            </p:nvSpPr>
            <p:spPr>
              <a:xfrm>
                <a:off x="571916" y="2196971"/>
                <a:ext cx="8267284" cy="1734064"/>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2987299" y="4711184"/>
                <a:ext cx="28354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𝑁𝑢𝑠𝑠𝑒𝑙𝑡</m:t>
                      </m:r>
                      <m:r>
                        <a:rPr lang="es-ES" sz="2400" i="1">
                          <a:latin typeface="Cambria Math"/>
                        </a:rPr>
                        <m:t>=198,274</m:t>
                      </m:r>
                    </m:oMath>
                  </m:oMathPara>
                </a14:m>
                <a:endParaRPr lang="es-ES" sz="2400" dirty="0"/>
              </a:p>
            </p:txBody>
          </p:sp>
        </mc:Choice>
        <mc:Fallback xmlns="">
          <p:sp>
            <p:nvSpPr>
              <p:cNvPr id="6" name="5 Rectángulo"/>
              <p:cNvSpPr>
                <a:spLocks noRot="1" noChangeAspect="1" noMove="1" noResize="1" noEditPoints="1" noAdjustHandles="1" noChangeArrowheads="1" noChangeShapeType="1" noTextEdit="1"/>
              </p:cNvSpPr>
              <p:nvPr/>
            </p:nvSpPr>
            <p:spPr>
              <a:xfrm>
                <a:off x="2987299" y="4711184"/>
                <a:ext cx="2835456" cy="461665"/>
              </a:xfrm>
              <a:prstGeom prst="rect">
                <a:avLst/>
              </a:prstGeom>
              <a:blipFill rotWithShape="1">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729179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737616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calefacción – Diseño mecánico </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3" name="Rectángulo 17"/>
          <p:cNvSpPr/>
          <p:nvPr/>
        </p:nvSpPr>
        <p:spPr>
          <a:xfrm>
            <a:off x="152400" y="1487150"/>
            <a:ext cx="8839200" cy="400110"/>
          </a:xfrm>
          <a:prstGeom prst="rect">
            <a:avLst/>
          </a:prstGeom>
        </p:spPr>
        <p:txBody>
          <a:bodyPr wrap="square">
            <a:spAutoFit/>
          </a:bodyPr>
          <a:lstStyle/>
          <a:p>
            <a:pPr lvl="1">
              <a:spcBef>
                <a:spcPts val="1800"/>
              </a:spcBef>
              <a:spcAft>
                <a:spcPts val="400"/>
              </a:spcAft>
            </a:pPr>
            <a:r>
              <a:rPr lang="es-EC" sz="20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Coeficiente de transferencia de calor por convección del aire</a:t>
            </a:r>
            <a:endParaRPr lang="es-EC" sz="20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7" name="6 Rectángulo"/>
              <p:cNvSpPr/>
              <p:nvPr/>
            </p:nvSpPr>
            <p:spPr>
              <a:xfrm>
                <a:off x="3277788" y="2206186"/>
                <a:ext cx="2621167" cy="7935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a:rPr>
                          </m:ctrlPr>
                        </m:sSubPr>
                        <m:e>
                          <m:r>
                            <a:rPr lang="es-ES" sz="2400" i="1">
                              <a:latin typeface="Cambria Math"/>
                            </a:rPr>
                            <m:t>h</m:t>
                          </m:r>
                        </m:e>
                        <m:sub>
                          <m:r>
                            <a:rPr lang="es-ES" sz="2400" i="1">
                              <a:latin typeface="Cambria Math"/>
                            </a:rPr>
                            <m:t>𝑒</m:t>
                          </m:r>
                        </m:sub>
                      </m:sSub>
                      <m:r>
                        <a:rPr lang="es-ES" sz="2400" i="1">
                          <a:latin typeface="Cambria Math"/>
                        </a:rPr>
                        <m:t>=</m:t>
                      </m:r>
                      <m:f>
                        <m:fPr>
                          <m:ctrlPr>
                            <a:rPr lang="es-ES" sz="2400" i="1">
                              <a:latin typeface="Cambria Math"/>
                            </a:rPr>
                          </m:ctrlPr>
                        </m:fPr>
                        <m:num>
                          <m:r>
                            <a:rPr lang="es-ES" sz="2400" i="1">
                              <a:latin typeface="Cambria Math"/>
                            </a:rPr>
                            <m:t>𝑁𝑢𝑠𝑠𝑒𝑙𝑡</m:t>
                          </m:r>
                          <m:r>
                            <a:rPr lang="es-ES" sz="2400" i="1">
                              <a:latin typeface="Cambria Math"/>
                            </a:rPr>
                            <m:t>×</m:t>
                          </m:r>
                          <m:r>
                            <a:rPr lang="es-ES" sz="2400" i="1">
                              <a:latin typeface="Cambria Math"/>
                            </a:rPr>
                            <m:t>𝐾</m:t>
                          </m:r>
                        </m:num>
                        <m:den>
                          <m:r>
                            <a:rPr lang="es-ES" sz="2400" i="1">
                              <a:latin typeface="Cambria Math"/>
                            </a:rPr>
                            <m:t>𝑑</m:t>
                          </m:r>
                        </m:den>
                      </m:f>
                    </m:oMath>
                  </m:oMathPara>
                </a14:m>
                <a:endParaRPr lang="es-ES" sz="2400" dirty="0"/>
              </a:p>
            </p:txBody>
          </p:sp>
        </mc:Choice>
        <mc:Fallback xmlns="">
          <p:sp>
            <p:nvSpPr>
              <p:cNvPr id="7" name="6 Rectángulo"/>
              <p:cNvSpPr>
                <a:spLocks noRot="1" noChangeAspect="1" noMove="1" noResize="1" noEditPoints="1" noAdjustHandles="1" noChangeArrowheads="1" noChangeShapeType="1" noTextEdit="1"/>
              </p:cNvSpPr>
              <p:nvPr/>
            </p:nvSpPr>
            <p:spPr>
              <a:xfrm>
                <a:off x="3277788" y="2206186"/>
                <a:ext cx="2621167" cy="793551"/>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3049591" y="3370252"/>
                <a:ext cx="3187411" cy="786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a:rPr>
                          </m:ctrlPr>
                        </m:sSubPr>
                        <m:e>
                          <m:r>
                            <a:rPr lang="es-ES" sz="2400" i="1">
                              <a:latin typeface="Cambria Math"/>
                            </a:rPr>
                            <m:t>h</m:t>
                          </m:r>
                        </m:e>
                        <m:sub>
                          <m:r>
                            <a:rPr lang="es-ES" sz="2400" i="1">
                              <a:latin typeface="Cambria Math"/>
                            </a:rPr>
                            <m:t>𝑒</m:t>
                          </m:r>
                        </m:sub>
                      </m:sSub>
                      <m:r>
                        <a:rPr lang="es-ES" sz="2400" i="1">
                          <a:latin typeface="Cambria Math"/>
                        </a:rPr>
                        <m:t>=</m:t>
                      </m:r>
                      <m:f>
                        <m:fPr>
                          <m:ctrlPr>
                            <a:rPr lang="es-ES" sz="2400" i="1">
                              <a:latin typeface="Cambria Math"/>
                            </a:rPr>
                          </m:ctrlPr>
                        </m:fPr>
                        <m:num>
                          <m:r>
                            <a:rPr lang="es-ES" sz="2400" i="1">
                              <a:latin typeface="Cambria Math"/>
                            </a:rPr>
                            <m:t>198.274×0.026</m:t>
                          </m:r>
                        </m:num>
                        <m:den>
                          <m:r>
                            <a:rPr lang="es-ES" sz="2400" i="1">
                              <a:latin typeface="Cambria Math"/>
                            </a:rPr>
                            <m:t>0.0508</m:t>
                          </m:r>
                        </m:den>
                      </m:f>
                    </m:oMath>
                  </m:oMathPara>
                </a14:m>
                <a:endParaRPr lang="es-ES" sz="2400" dirty="0"/>
              </a:p>
            </p:txBody>
          </p:sp>
        </mc:Choice>
        <mc:Fallback xmlns="">
          <p:sp>
            <p:nvSpPr>
              <p:cNvPr id="8" name="7 Rectángulo"/>
              <p:cNvSpPr>
                <a:spLocks noRot="1" noChangeAspect="1" noMove="1" noResize="1" noEditPoints="1" noAdjustHandles="1" noChangeArrowheads="1" noChangeShapeType="1" noTextEdit="1"/>
              </p:cNvSpPr>
              <p:nvPr/>
            </p:nvSpPr>
            <p:spPr>
              <a:xfrm>
                <a:off x="3049591" y="3370252"/>
                <a:ext cx="3187411" cy="786177"/>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3372300" y="4681913"/>
                <a:ext cx="3023776" cy="7936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a:rPr>
                          </m:ctrlPr>
                        </m:sSubPr>
                        <m:e>
                          <m:r>
                            <a:rPr lang="es-ES" sz="2400" i="1">
                              <a:latin typeface="Cambria Math"/>
                            </a:rPr>
                            <m:t>h</m:t>
                          </m:r>
                        </m:e>
                        <m:sub>
                          <m:r>
                            <a:rPr lang="es-ES" sz="2400" i="1">
                              <a:latin typeface="Cambria Math"/>
                            </a:rPr>
                            <m:t>𝑒</m:t>
                          </m:r>
                        </m:sub>
                      </m:sSub>
                      <m:r>
                        <a:rPr lang="es-ES" sz="2400" i="1">
                          <a:latin typeface="Cambria Math"/>
                        </a:rPr>
                        <m:t>= 101,48</m:t>
                      </m:r>
                      <m:d>
                        <m:dPr>
                          <m:begChr m:val="["/>
                          <m:endChr m:val="]"/>
                          <m:ctrlPr>
                            <a:rPr lang="es-ES" sz="2400" i="1">
                              <a:latin typeface="Cambria Math"/>
                            </a:rPr>
                          </m:ctrlPr>
                        </m:dPr>
                        <m:e>
                          <m:f>
                            <m:fPr>
                              <m:ctrlPr>
                                <a:rPr lang="es-ES" sz="2400" i="1">
                                  <a:latin typeface="Cambria Math"/>
                                </a:rPr>
                              </m:ctrlPr>
                            </m:fPr>
                            <m:num>
                              <m:r>
                                <a:rPr lang="es-ES" sz="2400" i="1">
                                  <a:latin typeface="Cambria Math"/>
                                </a:rPr>
                                <m:t>𝑊</m:t>
                              </m:r>
                            </m:num>
                            <m:den>
                              <m:r>
                                <a:rPr lang="es-ES" sz="2400" i="1">
                                  <a:latin typeface="Cambria Math"/>
                                </a:rPr>
                                <m:t>𝑚</m:t>
                              </m:r>
                              <m:r>
                                <a:rPr lang="es-ES" sz="2400" i="1">
                                  <a:latin typeface="Cambria Math"/>
                                </a:rPr>
                                <m:t>.°</m:t>
                              </m:r>
                              <m:r>
                                <a:rPr lang="es-ES" sz="2400" i="1">
                                  <a:latin typeface="Cambria Math"/>
                                </a:rPr>
                                <m:t>𝐾</m:t>
                              </m:r>
                            </m:den>
                          </m:f>
                        </m:e>
                      </m:d>
                      <m:r>
                        <a:rPr lang="es-EC" sz="2400" i="1">
                          <a:latin typeface="Cambria Math"/>
                        </a:rPr>
                        <m:t> </m:t>
                      </m:r>
                    </m:oMath>
                  </m:oMathPara>
                </a14:m>
                <a:endParaRPr lang="es-ES" sz="2400" dirty="0"/>
              </a:p>
            </p:txBody>
          </p:sp>
        </mc:Choice>
        <mc:Fallback xmlns="">
          <p:sp>
            <p:nvSpPr>
              <p:cNvPr id="3" name="2 Rectángulo"/>
              <p:cNvSpPr>
                <a:spLocks noRot="1" noChangeAspect="1" noMove="1" noResize="1" noEditPoints="1" noAdjustHandles="1" noChangeArrowheads="1" noChangeShapeType="1" noTextEdit="1"/>
              </p:cNvSpPr>
              <p:nvPr/>
            </p:nvSpPr>
            <p:spPr>
              <a:xfrm>
                <a:off x="3372300" y="4681913"/>
                <a:ext cx="3023776" cy="793679"/>
              </a:xfrm>
              <a:prstGeom prst="rect">
                <a:avLst/>
              </a:prstGeom>
              <a:blipFill rotWithShape="1">
                <a:blip r:embed="rId6"/>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736717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3" name="Marcador de contenido 2"/>
          <p:cNvSpPr txBox="1">
            <a:spLocks/>
          </p:cNvSpPr>
          <p:nvPr/>
        </p:nvSpPr>
        <p:spPr bwMode="auto">
          <a:xfrm>
            <a:off x="909638" y="2060574"/>
            <a:ext cx="7705725" cy="3768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US" altLang="es-US" dirty="0" smtClean="0"/>
              <a:t>Objetivos</a:t>
            </a:r>
          </a:p>
          <a:p>
            <a:r>
              <a:rPr lang="es-US" altLang="es-US" dirty="0" smtClean="0"/>
              <a:t>Introducción </a:t>
            </a:r>
          </a:p>
          <a:p>
            <a:r>
              <a:rPr lang="es-US" altLang="es-US" dirty="0" smtClean="0"/>
              <a:t>Estado del arte</a:t>
            </a:r>
          </a:p>
          <a:p>
            <a:r>
              <a:rPr lang="es-US" altLang="es-US" dirty="0" smtClean="0"/>
              <a:t>Diseño y Construcción   </a:t>
            </a:r>
          </a:p>
          <a:p>
            <a:r>
              <a:rPr lang="es-US" altLang="es-US" dirty="0" smtClean="0"/>
              <a:t>Pruebas y Resultados</a:t>
            </a:r>
          </a:p>
          <a:p>
            <a:r>
              <a:rPr lang="es-US" altLang="es-US" dirty="0" smtClean="0"/>
              <a:t>Conclusiones y Recomendaciones</a:t>
            </a:r>
          </a:p>
          <a:p>
            <a:endParaRPr lang="es-US" altLang="es-US" dirty="0" smtClean="0"/>
          </a:p>
        </p:txBody>
      </p:sp>
      <p:sp>
        <p:nvSpPr>
          <p:cNvPr id="5" name="CuadroTexto 4"/>
          <p:cNvSpPr txBox="1"/>
          <p:nvPr/>
        </p:nvSpPr>
        <p:spPr>
          <a:xfrm>
            <a:off x="3238500" y="1206500"/>
            <a:ext cx="2646878" cy="584775"/>
          </a:xfrm>
          <a:prstGeom prst="rect">
            <a:avLst/>
          </a:prstGeom>
          <a:noFill/>
        </p:spPr>
        <p:txBody>
          <a:bodyPr wrap="none" rtlCol="0">
            <a:spAutoFit/>
          </a:bodyPr>
          <a:lstStyle/>
          <a:p>
            <a:r>
              <a:rPr lang="es-EC" sz="3200" b="1" dirty="0" smtClean="0">
                <a:latin typeface="Arial" panose="020B0604020202020204" pitchFamily="34" charset="0"/>
                <a:cs typeface="Arial" panose="020B0604020202020204" pitchFamily="34" charset="0"/>
              </a:rPr>
              <a:t>CONTENIDO</a:t>
            </a:r>
            <a:endParaRPr lang="es-EC"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101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737616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calefacción – Diseño mecánico </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3" name="Rectángulo 17"/>
          <p:cNvSpPr/>
          <p:nvPr/>
        </p:nvSpPr>
        <p:spPr>
          <a:xfrm>
            <a:off x="2209799" y="1487150"/>
            <a:ext cx="5410201" cy="400110"/>
          </a:xfrm>
          <a:prstGeom prst="rect">
            <a:avLst/>
          </a:prstGeom>
        </p:spPr>
        <p:txBody>
          <a:bodyPr wrap="square">
            <a:spAutoFit/>
          </a:bodyPr>
          <a:lstStyle/>
          <a:p>
            <a:pPr lvl="1">
              <a:spcBef>
                <a:spcPts val="1800"/>
              </a:spcBef>
              <a:spcAft>
                <a:spcPts val="400"/>
              </a:spcAft>
            </a:pPr>
            <a:r>
              <a:rPr lang="es-EC" sz="20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Calor que debe entregar el equipo</a:t>
            </a:r>
            <a:endParaRPr lang="es-EC" sz="20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6" name="5 Rectángulo"/>
              <p:cNvSpPr/>
              <p:nvPr/>
            </p:nvSpPr>
            <p:spPr>
              <a:xfrm>
                <a:off x="2270360" y="2282903"/>
                <a:ext cx="528907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400" i="1" smtClean="0">
                          <a:latin typeface="Cambria Math"/>
                        </a:rPr>
                        <m:t>𝐶𝑎𝑙𝑜𝑟</m:t>
                      </m:r>
                      <m:r>
                        <a:rPr lang="es-MX" sz="2400" i="1" smtClean="0">
                          <a:latin typeface="Cambria Math"/>
                        </a:rPr>
                        <m:t> </m:t>
                      </m:r>
                      <m:r>
                        <a:rPr lang="es-MX" sz="2400" i="1" smtClean="0">
                          <a:latin typeface="Cambria Math"/>
                        </a:rPr>
                        <m:t>𝑎</m:t>
                      </m:r>
                      <m:r>
                        <a:rPr lang="es-MX" sz="2400" i="1" smtClean="0">
                          <a:latin typeface="Cambria Math"/>
                        </a:rPr>
                        <m:t> </m:t>
                      </m:r>
                      <m:r>
                        <a:rPr lang="es-MX" sz="2400" i="1" smtClean="0">
                          <a:latin typeface="Cambria Math"/>
                        </a:rPr>
                        <m:t>𝑒𝑛𝑡𝑟𝑒𝑔𝑎𝑟</m:t>
                      </m:r>
                      <m:r>
                        <a:rPr lang="es-MX" sz="2400" i="1" smtClean="0">
                          <a:latin typeface="Cambria Math"/>
                        </a:rPr>
                        <m:t>=</m:t>
                      </m:r>
                      <m:sSub>
                        <m:sSubPr>
                          <m:ctrlPr>
                            <a:rPr lang="es-ES" sz="2400" i="1">
                              <a:latin typeface="Cambria Math"/>
                            </a:rPr>
                          </m:ctrlPr>
                        </m:sSubPr>
                        <m:e>
                          <m:r>
                            <a:rPr lang="es-MX" sz="2400" i="1">
                              <a:latin typeface="Cambria Math"/>
                            </a:rPr>
                            <m:t>𝑚</m:t>
                          </m:r>
                        </m:e>
                        <m:sub>
                          <m:r>
                            <a:rPr lang="es-MX" sz="2400" i="1">
                              <a:latin typeface="Cambria Math"/>
                            </a:rPr>
                            <m:t>𝑎𝑖𝑟𝑒</m:t>
                          </m:r>
                        </m:sub>
                      </m:sSub>
                      <m:r>
                        <a:rPr lang="es-MX" sz="2400" i="1">
                          <a:latin typeface="Cambria Math"/>
                        </a:rPr>
                        <m:t>×</m:t>
                      </m:r>
                      <m:sSub>
                        <m:sSubPr>
                          <m:ctrlPr>
                            <a:rPr lang="es-ES" sz="2400" i="1">
                              <a:latin typeface="Cambria Math"/>
                            </a:rPr>
                          </m:ctrlPr>
                        </m:sSubPr>
                        <m:e>
                          <m:r>
                            <a:rPr lang="es-MX" sz="2400" i="1">
                              <a:latin typeface="Cambria Math"/>
                            </a:rPr>
                            <m:t>𝑐</m:t>
                          </m:r>
                        </m:e>
                        <m:sub>
                          <m:r>
                            <a:rPr lang="es-MX" sz="2400" i="1">
                              <a:latin typeface="Cambria Math"/>
                            </a:rPr>
                            <m:t>𝑎𝑖𝑟𝑒</m:t>
                          </m:r>
                        </m:sub>
                      </m:sSub>
                      <m:r>
                        <a:rPr lang="es-MX" sz="2400" i="1">
                          <a:latin typeface="Cambria Math"/>
                        </a:rPr>
                        <m:t>×∆</m:t>
                      </m:r>
                      <m:r>
                        <a:rPr lang="es-MX" sz="2400" i="1">
                          <a:latin typeface="Cambria Math"/>
                        </a:rPr>
                        <m:t>𝑡</m:t>
                      </m:r>
                    </m:oMath>
                  </m:oMathPara>
                </a14:m>
                <a:endParaRPr lang="es-ES" sz="2400" dirty="0"/>
              </a:p>
            </p:txBody>
          </p:sp>
        </mc:Choice>
        <mc:Fallback xmlns="">
          <p:sp>
            <p:nvSpPr>
              <p:cNvPr id="6" name="5 Rectángulo"/>
              <p:cNvSpPr>
                <a:spLocks noRot="1" noChangeAspect="1" noMove="1" noResize="1" noEditPoints="1" noAdjustHandles="1" noChangeArrowheads="1" noChangeShapeType="1" noTextEdit="1"/>
              </p:cNvSpPr>
              <p:nvPr/>
            </p:nvSpPr>
            <p:spPr>
              <a:xfrm>
                <a:off x="2270360" y="2282903"/>
                <a:ext cx="5289077" cy="461665"/>
              </a:xfrm>
              <a:prstGeom prst="rect">
                <a:avLst/>
              </a:prstGeom>
              <a:blipFill rotWithShape="1">
                <a:blip r:embed="rId4"/>
                <a:stretch>
                  <a:fillRect b="-15789"/>
                </a:stretch>
              </a:blipFill>
            </p:spPr>
            <p:txBody>
              <a:bodyPr/>
              <a:lstStyle/>
              <a:p>
                <a:r>
                  <a:rPr lang="es-ES">
                    <a:noFill/>
                  </a:rPr>
                  <a:t> </a:t>
                </a:r>
              </a:p>
            </p:txBody>
          </p:sp>
        </mc:Fallback>
      </mc:AlternateContent>
      <p:sp>
        <p:nvSpPr>
          <p:cNvPr id="12" name="Rectángulo 17"/>
          <p:cNvSpPr/>
          <p:nvPr/>
        </p:nvSpPr>
        <p:spPr>
          <a:xfrm>
            <a:off x="4450" y="3073955"/>
            <a:ext cx="5410201" cy="400110"/>
          </a:xfrm>
          <a:prstGeom prst="rect">
            <a:avLst/>
          </a:prstGeom>
        </p:spPr>
        <p:txBody>
          <a:bodyPr wrap="square">
            <a:spAutoFit/>
          </a:bodyPr>
          <a:lstStyle/>
          <a:p>
            <a:pPr lvl="1">
              <a:spcBef>
                <a:spcPts val="1800"/>
              </a:spcBef>
              <a:spcAft>
                <a:spcPts val="400"/>
              </a:spcAft>
            </a:pPr>
            <a:r>
              <a:rPr lang="es-EC" sz="20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Cálculo de la masa de aire</a:t>
            </a:r>
            <a:endParaRPr lang="es-EC" sz="20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10" name="9 Rectángulo"/>
              <p:cNvSpPr/>
              <p:nvPr/>
            </p:nvSpPr>
            <p:spPr>
              <a:xfrm>
                <a:off x="929011" y="4437418"/>
                <a:ext cx="1117037" cy="7250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400" i="1">
                          <a:latin typeface="Cambria Math"/>
                        </a:rPr>
                        <m:t>𝛿</m:t>
                      </m:r>
                      <m:r>
                        <a:rPr lang="es-MX" sz="2400" i="1">
                          <a:latin typeface="Cambria Math"/>
                        </a:rPr>
                        <m:t>=</m:t>
                      </m:r>
                      <m:f>
                        <m:fPr>
                          <m:ctrlPr>
                            <a:rPr lang="es-ES" sz="2400" i="1">
                              <a:latin typeface="Cambria Math"/>
                            </a:rPr>
                          </m:ctrlPr>
                        </m:fPr>
                        <m:num>
                          <m:r>
                            <a:rPr lang="es-MX" sz="2400" i="1">
                              <a:latin typeface="Cambria Math"/>
                            </a:rPr>
                            <m:t>𝑚</m:t>
                          </m:r>
                        </m:num>
                        <m:den>
                          <m:r>
                            <a:rPr lang="es-MX" sz="2400" i="1">
                              <a:latin typeface="Cambria Math"/>
                            </a:rPr>
                            <m:t>𝑣</m:t>
                          </m:r>
                        </m:den>
                      </m:f>
                    </m:oMath>
                  </m:oMathPara>
                </a14:m>
                <a:endParaRPr lang="es-ES" sz="2400" dirty="0"/>
              </a:p>
            </p:txBody>
          </p:sp>
        </mc:Choice>
        <mc:Fallback xmlns="">
          <p:sp>
            <p:nvSpPr>
              <p:cNvPr id="10" name="9 Rectángulo"/>
              <p:cNvSpPr>
                <a:spLocks noRot="1" noChangeAspect="1" noMove="1" noResize="1" noEditPoints="1" noAdjustHandles="1" noChangeArrowheads="1" noChangeShapeType="1" noTextEdit="1"/>
              </p:cNvSpPr>
              <p:nvPr/>
            </p:nvSpPr>
            <p:spPr>
              <a:xfrm>
                <a:off x="929011" y="4437418"/>
                <a:ext cx="1117037" cy="725007"/>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3569970" y="4072332"/>
                <a:ext cx="5277214" cy="47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400" i="1">
                          <a:latin typeface="Cambria Math"/>
                        </a:rPr>
                        <m:t>𝛿</m:t>
                      </m:r>
                      <m:r>
                        <a:rPr lang="es-MX" sz="2400" i="1">
                          <a:latin typeface="Cambria Math"/>
                        </a:rPr>
                        <m:t>=1,24 </m:t>
                      </m:r>
                      <m:f>
                        <m:fPr>
                          <m:type m:val="lin"/>
                          <m:ctrlPr>
                            <a:rPr lang="es-ES" sz="2400" i="1">
                              <a:latin typeface="Cambria Math"/>
                            </a:rPr>
                          </m:ctrlPr>
                        </m:fPr>
                        <m:num>
                          <m:r>
                            <a:rPr lang="es-MX" sz="2400" i="1">
                              <a:latin typeface="Cambria Math"/>
                            </a:rPr>
                            <m:t>𝐾𝑔</m:t>
                          </m:r>
                        </m:num>
                        <m:den>
                          <m:sSup>
                            <m:sSupPr>
                              <m:ctrlPr>
                                <a:rPr lang="es-ES" sz="2400" i="1">
                                  <a:latin typeface="Cambria Math"/>
                                </a:rPr>
                              </m:ctrlPr>
                            </m:sSupPr>
                            <m:e>
                              <m:r>
                                <a:rPr lang="es-MX" sz="2400" i="1">
                                  <a:latin typeface="Cambria Math"/>
                                </a:rPr>
                                <m:t>𝑚</m:t>
                              </m:r>
                            </m:e>
                            <m:sup>
                              <m:r>
                                <a:rPr lang="es-MX" sz="2400" i="1">
                                  <a:latin typeface="Cambria Math"/>
                                </a:rPr>
                                <m:t>3</m:t>
                              </m:r>
                            </m:sup>
                          </m:sSup>
                          <m:r>
                            <a:rPr lang="es-MX" sz="2400" i="1">
                              <a:latin typeface="Cambria Math"/>
                            </a:rPr>
                            <m:t>=65,99</m:t>
                          </m:r>
                          <m:f>
                            <m:fPr>
                              <m:type m:val="lin"/>
                              <m:ctrlPr>
                                <a:rPr lang="es-ES" sz="2400" i="1">
                                  <a:latin typeface="Cambria Math"/>
                                </a:rPr>
                              </m:ctrlPr>
                            </m:fPr>
                            <m:num>
                              <m:r>
                                <a:rPr lang="es-MX" sz="2400" i="1">
                                  <a:latin typeface="Cambria Math"/>
                                </a:rPr>
                                <m:t>𝐾𝑐𝑎𝑙</m:t>
                              </m:r>
                            </m:num>
                            <m:den>
                              <m:r>
                                <a:rPr lang="es-MX" sz="2400" i="1">
                                  <a:latin typeface="Cambria Math"/>
                                </a:rPr>
                                <m:t>𝐾𝑔</m:t>
                              </m:r>
                              <m:r>
                                <a:rPr lang="es-MX" sz="2400" i="1">
                                  <a:latin typeface="Cambria Math"/>
                                </a:rPr>
                                <m:t> °</m:t>
                              </m:r>
                              <m:r>
                                <a:rPr lang="es-MX" sz="2400" i="1">
                                  <a:latin typeface="Cambria Math"/>
                                </a:rPr>
                                <m:t>𝐶</m:t>
                              </m:r>
                            </m:den>
                          </m:f>
                        </m:den>
                      </m:f>
                    </m:oMath>
                  </m:oMathPara>
                </a14:m>
                <a:endParaRPr lang="es-ES" sz="2400" dirty="0"/>
              </a:p>
            </p:txBody>
          </p:sp>
        </mc:Choice>
        <mc:Fallback xmlns="">
          <p:sp>
            <p:nvSpPr>
              <p:cNvPr id="11" name="10 Rectángulo"/>
              <p:cNvSpPr>
                <a:spLocks noRot="1" noChangeAspect="1" noMove="1" noResize="1" noEditPoints="1" noAdjustHandles="1" noChangeArrowheads="1" noChangeShapeType="1" noTextEdit="1"/>
              </p:cNvSpPr>
              <p:nvPr/>
            </p:nvSpPr>
            <p:spPr>
              <a:xfrm>
                <a:off x="3569970" y="4072332"/>
                <a:ext cx="5277214" cy="470000"/>
              </a:xfrm>
              <a:prstGeom prst="rect">
                <a:avLst/>
              </a:prstGeom>
              <a:blipFill rotWithShape="1">
                <a:blip r:embed="rId6"/>
                <a:stretch>
                  <a:fillRect/>
                </a:stretch>
              </a:blipFill>
            </p:spPr>
            <p:txBody>
              <a:bodyPr/>
              <a:lstStyle/>
              <a:p>
                <a:r>
                  <a:rPr lang="es-ES">
                    <a:noFill/>
                  </a:rPr>
                  <a:t> </a:t>
                </a:r>
              </a:p>
            </p:txBody>
          </p:sp>
        </mc:Fallback>
      </mc:AlternateContent>
      <p:sp>
        <p:nvSpPr>
          <p:cNvPr id="15" name="Rectángulo 17"/>
          <p:cNvSpPr/>
          <p:nvPr/>
        </p:nvSpPr>
        <p:spPr>
          <a:xfrm>
            <a:off x="3036570" y="3672222"/>
            <a:ext cx="5410201" cy="400110"/>
          </a:xfrm>
          <a:prstGeom prst="rect">
            <a:avLst/>
          </a:prstGeom>
        </p:spPr>
        <p:txBody>
          <a:bodyPr wrap="square">
            <a:spAutoFit/>
          </a:bodyPr>
          <a:lstStyle/>
          <a:p>
            <a:pPr lvl="1">
              <a:spcBef>
                <a:spcPts val="1800"/>
              </a:spcBef>
              <a:spcAft>
                <a:spcPts val="400"/>
              </a:spcAft>
            </a:pPr>
            <a:r>
              <a:rPr lang="es-EC" sz="2000" dirty="0" smtClean="0">
                <a:solidFill>
                  <a:srgbClr val="000000"/>
                </a:solidFill>
                <a:latin typeface="Arial" panose="020B0604020202020204" pitchFamily="34" charset="0"/>
                <a:ea typeface="Cambria" panose="02040503050406030204" pitchFamily="18" charset="0"/>
                <a:cs typeface="Cambria" panose="02040503050406030204" pitchFamily="18" charset="0"/>
              </a:rPr>
              <a:t>Donde:</a:t>
            </a:r>
            <a:endParaRPr lang="es-EC" sz="2000"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14" name="13 Rectángulo"/>
              <p:cNvSpPr/>
              <p:nvPr/>
            </p:nvSpPr>
            <p:spPr>
              <a:xfrm>
                <a:off x="3569970" y="4799921"/>
                <a:ext cx="2572435" cy="47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a:rPr>
                          </m:ctrlPr>
                        </m:sSubPr>
                        <m:e>
                          <m:r>
                            <a:rPr lang="es-MX" sz="2400" i="1">
                              <a:latin typeface="Cambria Math"/>
                            </a:rPr>
                            <m:t>𝜈</m:t>
                          </m:r>
                        </m:e>
                        <m:sub>
                          <m:r>
                            <a:rPr lang="es-MX" sz="2400" i="1">
                              <a:latin typeface="Cambria Math"/>
                            </a:rPr>
                            <m:t>𝑐𝑎𝑏𝑖𝑛𝑎</m:t>
                          </m:r>
                        </m:sub>
                      </m:sSub>
                      <m:r>
                        <a:rPr lang="es-MX" sz="2400" i="1">
                          <a:latin typeface="Cambria Math"/>
                        </a:rPr>
                        <m:t>=3,65 </m:t>
                      </m:r>
                      <m:sSup>
                        <m:sSupPr>
                          <m:ctrlPr>
                            <a:rPr lang="es-ES" sz="2400" i="1">
                              <a:latin typeface="Cambria Math"/>
                            </a:rPr>
                          </m:ctrlPr>
                        </m:sSupPr>
                        <m:e>
                          <m:r>
                            <a:rPr lang="es-MX" sz="2400" i="1">
                              <a:latin typeface="Cambria Math"/>
                            </a:rPr>
                            <m:t>𝑚</m:t>
                          </m:r>
                        </m:e>
                        <m:sup>
                          <m:r>
                            <a:rPr lang="es-MX" sz="2400" i="1">
                              <a:latin typeface="Cambria Math"/>
                            </a:rPr>
                            <m:t>3</m:t>
                          </m:r>
                        </m:sup>
                      </m:sSup>
                    </m:oMath>
                  </m:oMathPara>
                </a14:m>
                <a:endParaRPr lang="es-ES" sz="2400" dirty="0"/>
              </a:p>
            </p:txBody>
          </p:sp>
        </mc:Choice>
        <mc:Fallback xmlns="">
          <p:sp>
            <p:nvSpPr>
              <p:cNvPr id="14" name="13 Rectángulo"/>
              <p:cNvSpPr>
                <a:spLocks noRot="1" noChangeAspect="1" noMove="1" noResize="1" noEditPoints="1" noAdjustHandles="1" noChangeArrowheads="1" noChangeShapeType="1" noTextEdit="1"/>
              </p:cNvSpPr>
              <p:nvPr/>
            </p:nvSpPr>
            <p:spPr>
              <a:xfrm>
                <a:off x="3569970" y="4799921"/>
                <a:ext cx="2572435" cy="470000"/>
              </a:xfrm>
              <a:prstGeom prst="rect">
                <a:avLst/>
              </a:prstGeom>
              <a:blipFill rotWithShape="1">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057587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737616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calefacción – Diseño mecánico </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6" name="5 Rectángulo"/>
              <p:cNvSpPr/>
              <p:nvPr/>
            </p:nvSpPr>
            <p:spPr>
              <a:xfrm>
                <a:off x="3569970" y="1882853"/>
                <a:ext cx="199387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400" i="1">
                          <a:latin typeface="Cambria Math"/>
                        </a:rPr>
                        <m:t>𝑚</m:t>
                      </m:r>
                      <m:r>
                        <a:rPr lang="es-MX" sz="2400" i="1">
                          <a:latin typeface="Cambria Math"/>
                        </a:rPr>
                        <m:t>=4,53 </m:t>
                      </m:r>
                      <m:r>
                        <a:rPr lang="es-MX" sz="2400" i="1">
                          <a:latin typeface="Cambria Math"/>
                        </a:rPr>
                        <m:t>𝐾𝑔</m:t>
                      </m:r>
                    </m:oMath>
                  </m:oMathPara>
                </a14:m>
                <a:endParaRPr lang="es-ES" sz="2400" dirty="0"/>
              </a:p>
            </p:txBody>
          </p:sp>
        </mc:Choice>
        <mc:Fallback xmlns="">
          <p:sp>
            <p:nvSpPr>
              <p:cNvPr id="6" name="5 Rectángulo"/>
              <p:cNvSpPr>
                <a:spLocks noRot="1" noChangeAspect="1" noMove="1" noResize="1" noEditPoints="1" noAdjustHandles="1" noChangeArrowheads="1" noChangeShapeType="1" noTextEdit="1"/>
              </p:cNvSpPr>
              <p:nvPr/>
            </p:nvSpPr>
            <p:spPr>
              <a:xfrm>
                <a:off x="3569970" y="1882853"/>
                <a:ext cx="1993879" cy="461665"/>
              </a:xfrm>
              <a:prstGeom prst="rect">
                <a:avLst/>
              </a:prstGeom>
              <a:blipFill rotWithShape="1">
                <a:blip r:embed="rId4"/>
                <a:stretch>
                  <a:fillRect b="-18421"/>
                </a:stretch>
              </a:blipFill>
            </p:spPr>
            <p:txBody>
              <a:bodyPr/>
              <a:lstStyle/>
              <a:p>
                <a:r>
                  <a:rPr lang="es-ES">
                    <a:noFill/>
                  </a:rPr>
                  <a:t> </a:t>
                </a:r>
              </a:p>
            </p:txBody>
          </p:sp>
        </mc:Fallback>
      </mc:AlternateContent>
      <p:sp>
        <p:nvSpPr>
          <p:cNvPr id="12" name="Rectángulo 17"/>
          <p:cNvSpPr/>
          <p:nvPr/>
        </p:nvSpPr>
        <p:spPr>
          <a:xfrm>
            <a:off x="-49530" y="1416605"/>
            <a:ext cx="5410201" cy="400110"/>
          </a:xfrm>
          <a:prstGeom prst="rect">
            <a:avLst/>
          </a:prstGeom>
        </p:spPr>
        <p:txBody>
          <a:bodyPr wrap="square">
            <a:spAutoFit/>
          </a:bodyPr>
          <a:lstStyle/>
          <a:p>
            <a:pPr lvl="1">
              <a:spcBef>
                <a:spcPts val="1800"/>
              </a:spcBef>
              <a:spcAft>
                <a:spcPts val="400"/>
              </a:spcAft>
            </a:pPr>
            <a:r>
              <a:rPr lang="es-EC" sz="20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Cálculo de la masa de aire</a:t>
            </a:r>
            <a:endParaRPr lang="es-EC" sz="20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5" name="Rectángulo 17"/>
          <p:cNvSpPr/>
          <p:nvPr/>
        </p:nvSpPr>
        <p:spPr>
          <a:xfrm>
            <a:off x="153648" y="2716410"/>
            <a:ext cx="5410201" cy="400110"/>
          </a:xfrm>
          <a:prstGeom prst="rect">
            <a:avLst/>
          </a:prstGeom>
        </p:spPr>
        <p:txBody>
          <a:bodyPr wrap="square">
            <a:spAutoFit/>
          </a:bodyPr>
          <a:lstStyle/>
          <a:p>
            <a:pPr lvl="1">
              <a:spcBef>
                <a:spcPts val="1800"/>
              </a:spcBef>
              <a:spcAft>
                <a:spcPts val="400"/>
              </a:spcAft>
            </a:pPr>
            <a:r>
              <a:rPr lang="es-EC" sz="2000" dirty="0" smtClean="0">
                <a:solidFill>
                  <a:srgbClr val="000000"/>
                </a:solidFill>
                <a:latin typeface="Arial" panose="020B0604020202020204" pitchFamily="34" charset="0"/>
                <a:ea typeface="Cambria" panose="02040503050406030204" pitchFamily="18" charset="0"/>
                <a:cs typeface="Cambria" panose="02040503050406030204" pitchFamily="18" charset="0"/>
              </a:rPr>
              <a:t>Reemplazando los valores obtenidos</a:t>
            </a:r>
            <a:endParaRPr lang="es-EC" sz="2000"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3" name="2 Rectángulo"/>
              <p:cNvSpPr/>
              <p:nvPr/>
            </p:nvSpPr>
            <p:spPr>
              <a:xfrm>
                <a:off x="2470445" y="3282434"/>
                <a:ext cx="462120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2400" i="1">
                          <a:latin typeface="Cambria Math"/>
                        </a:rPr>
                        <m:t>𝐶𝑎𝑙𝑜𝑟</m:t>
                      </m:r>
                      <m:r>
                        <a:rPr lang="es-MX" sz="2400" i="1">
                          <a:latin typeface="Cambria Math"/>
                        </a:rPr>
                        <m:t> </m:t>
                      </m:r>
                      <m:r>
                        <a:rPr lang="es-MX" sz="2400" i="1">
                          <a:latin typeface="Cambria Math"/>
                        </a:rPr>
                        <m:t>𝑎</m:t>
                      </m:r>
                      <m:r>
                        <a:rPr lang="es-MX" sz="2400" i="1">
                          <a:latin typeface="Cambria Math"/>
                        </a:rPr>
                        <m:t> </m:t>
                      </m:r>
                      <m:r>
                        <a:rPr lang="es-MX" sz="2400" i="1">
                          <a:latin typeface="Cambria Math"/>
                        </a:rPr>
                        <m:t>𝑒𝑛𝑡𝑟𝑒𝑔𝑎𝑟</m:t>
                      </m:r>
                      <m:r>
                        <a:rPr lang="es-MX" sz="2400" i="1">
                          <a:latin typeface="Cambria Math"/>
                        </a:rPr>
                        <m:t>=597,87 </m:t>
                      </m:r>
                      <m:r>
                        <a:rPr lang="es-MX" sz="2400" i="1">
                          <a:latin typeface="Cambria Math"/>
                        </a:rPr>
                        <m:t>𝐾𝑐𝑎𝑙</m:t>
                      </m:r>
                    </m:oMath>
                  </m:oMathPara>
                </a14:m>
                <a:endParaRPr lang="es-ES" sz="2400" dirty="0"/>
              </a:p>
            </p:txBody>
          </p:sp>
        </mc:Choice>
        <mc:Fallback xmlns="">
          <p:sp>
            <p:nvSpPr>
              <p:cNvPr id="3" name="2 Rectángulo"/>
              <p:cNvSpPr>
                <a:spLocks noRot="1" noChangeAspect="1" noMove="1" noResize="1" noEditPoints="1" noAdjustHandles="1" noChangeArrowheads="1" noChangeShapeType="1" noTextEdit="1"/>
              </p:cNvSpPr>
              <p:nvPr/>
            </p:nvSpPr>
            <p:spPr>
              <a:xfrm>
                <a:off x="2470445" y="3282434"/>
                <a:ext cx="4621201" cy="461665"/>
              </a:xfrm>
              <a:prstGeom prst="rect">
                <a:avLst/>
              </a:prstGeom>
              <a:blipFill rotWithShape="1">
                <a:blip r:embed="rId5"/>
                <a:stretch>
                  <a:fillRect b="-15789"/>
                </a:stretch>
              </a:blipFill>
            </p:spPr>
            <p:txBody>
              <a:bodyPr/>
              <a:lstStyle/>
              <a:p>
                <a:r>
                  <a:rPr lang="es-ES">
                    <a:noFill/>
                  </a:rPr>
                  <a:t> </a:t>
                </a:r>
              </a:p>
            </p:txBody>
          </p:sp>
        </mc:Fallback>
      </mc:AlternateContent>
      <p:sp>
        <p:nvSpPr>
          <p:cNvPr id="16" name="Rectángulo 17"/>
          <p:cNvSpPr/>
          <p:nvPr/>
        </p:nvSpPr>
        <p:spPr>
          <a:xfrm>
            <a:off x="153648" y="4126110"/>
            <a:ext cx="8304552" cy="400110"/>
          </a:xfrm>
          <a:prstGeom prst="rect">
            <a:avLst/>
          </a:prstGeom>
        </p:spPr>
        <p:txBody>
          <a:bodyPr wrap="square">
            <a:spAutoFit/>
          </a:bodyPr>
          <a:lstStyle/>
          <a:p>
            <a:pPr lvl="1">
              <a:spcBef>
                <a:spcPts val="1800"/>
              </a:spcBef>
              <a:spcAft>
                <a:spcPts val="400"/>
              </a:spcAft>
            </a:pPr>
            <a:r>
              <a:rPr lang="es-EC" sz="2000" dirty="0" smtClean="0">
                <a:solidFill>
                  <a:srgbClr val="000000"/>
                </a:solidFill>
                <a:latin typeface="Arial" panose="020B0604020202020204" pitchFamily="34" charset="0"/>
                <a:ea typeface="Cambria" panose="02040503050406030204" pitchFamily="18" charset="0"/>
                <a:cs typeface="Cambria" panose="02040503050406030204" pitchFamily="18" charset="0"/>
              </a:rPr>
              <a:t>Transformar el calor obtenido a vatios para un t=12min</a:t>
            </a:r>
            <a:endParaRPr lang="es-EC" sz="2000"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7" name="6 Rectángulo"/>
              <p:cNvSpPr/>
              <p:nvPr/>
            </p:nvSpPr>
            <p:spPr>
              <a:xfrm>
                <a:off x="1216654" y="4846360"/>
                <a:ext cx="6710691" cy="7232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S" sz="2000" i="1">
                              <a:latin typeface="Cambria Math"/>
                            </a:rPr>
                          </m:ctrlPr>
                        </m:fPr>
                        <m:num>
                          <m:r>
                            <a:rPr lang="es-MX" sz="2000" i="1">
                              <a:latin typeface="Cambria Math"/>
                            </a:rPr>
                            <m:t>597,87 </m:t>
                          </m:r>
                          <m:r>
                            <a:rPr lang="es-MX" sz="2000" i="1">
                              <a:latin typeface="Cambria Math"/>
                            </a:rPr>
                            <m:t>𝐾𝑐𝑎𝑙</m:t>
                          </m:r>
                        </m:num>
                        <m:den>
                          <m:r>
                            <a:rPr lang="es-MX" sz="2000" i="1">
                              <a:latin typeface="Cambria Math"/>
                            </a:rPr>
                            <m:t>0,2 </m:t>
                          </m:r>
                          <m:r>
                            <a:rPr lang="es-MX" sz="2000" i="1">
                              <a:latin typeface="Cambria Math"/>
                            </a:rPr>
                            <m:t>𝐻</m:t>
                          </m:r>
                        </m:den>
                      </m:f>
                      <m:r>
                        <a:rPr lang="es-MX" sz="2000" i="1">
                          <a:latin typeface="Cambria Math"/>
                        </a:rPr>
                        <m:t>×</m:t>
                      </m:r>
                      <m:f>
                        <m:fPr>
                          <m:ctrlPr>
                            <a:rPr lang="es-ES" sz="2000" i="1">
                              <a:latin typeface="Cambria Math"/>
                            </a:rPr>
                          </m:ctrlPr>
                        </m:fPr>
                        <m:num>
                          <m:r>
                            <a:rPr lang="es-MX" sz="2000" i="1">
                              <a:latin typeface="Cambria Math"/>
                            </a:rPr>
                            <m:t>4187 </m:t>
                          </m:r>
                          <m:r>
                            <a:rPr lang="es-MX" sz="2000" i="1">
                              <a:latin typeface="Cambria Math"/>
                            </a:rPr>
                            <m:t>𝐽𝑜𝑢𝑙𝑒</m:t>
                          </m:r>
                        </m:num>
                        <m:den>
                          <m:r>
                            <a:rPr lang="es-MX" sz="2000" i="1">
                              <a:latin typeface="Cambria Math"/>
                            </a:rPr>
                            <m:t>1 </m:t>
                          </m:r>
                          <m:r>
                            <a:rPr lang="es-MX" sz="2000" i="1">
                              <a:latin typeface="Cambria Math"/>
                            </a:rPr>
                            <m:t>𝐾𝑐𝑎𝑙</m:t>
                          </m:r>
                        </m:den>
                      </m:f>
                      <m:r>
                        <a:rPr lang="es-MX" sz="2000" i="1">
                          <a:latin typeface="Cambria Math"/>
                        </a:rPr>
                        <m:t>×</m:t>
                      </m:r>
                      <m:f>
                        <m:fPr>
                          <m:ctrlPr>
                            <a:rPr lang="es-ES" sz="2000" i="1">
                              <a:latin typeface="Cambria Math"/>
                            </a:rPr>
                          </m:ctrlPr>
                        </m:fPr>
                        <m:num>
                          <m:r>
                            <a:rPr lang="es-MX" sz="2000" i="1">
                              <a:latin typeface="Cambria Math"/>
                            </a:rPr>
                            <m:t>1 </m:t>
                          </m:r>
                          <m:r>
                            <a:rPr lang="es-MX" sz="2000" i="1">
                              <a:latin typeface="Cambria Math"/>
                            </a:rPr>
                            <m:t>𝑊𝐻</m:t>
                          </m:r>
                        </m:num>
                        <m:den>
                          <m:r>
                            <a:rPr lang="es-MX" sz="2000" i="1">
                              <a:latin typeface="Cambria Math"/>
                            </a:rPr>
                            <m:t>3600 </m:t>
                          </m:r>
                          <m:r>
                            <a:rPr lang="es-MX" sz="2000" i="1">
                              <a:latin typeface="Cambria Math"/>
                            </a:rPr>
                            <m:t>𝐽𝑜𝑢𝑙𝑒𝑠</m:t>
                          </m:r>
                        </m:den>
                      </m:f>
                      <m:r>
                        <a:rPr lang="es-MX" sz="2000" i="1">
                          <a:latin typeface="Cambria Math"/>
                        </a:rPr>
                        <m:t>=3476,78 </m:t>
                      </m:r>
                      <m:d>
                        <m:dPr>
                          <m:begChr m:val="["/>
                          <m:endChr m:val="]"/>
                          <m:ctrlPr>
                            <a:rPr lang="es-ES" sz="2000" i="1">
                              <a:latin typeface="Cambria Math"/>
                            </a:rPr>
                          </m:ctrlPr>
                        </m:dPr>
                        <m:e>
                          <m:r>
                            <a:rPr lang="es-MX" sz="2000" i="1">
                              <a:latin typeface="Cambria Math"/>
                            </a:rPr>
                            <m:t>𝑊</m:t>
                          </m:r>
                        </m:e>
                      </m:d>
                    </m:oMath>
                  </m:oMathPara>
                </a14:m>
                <a:endParaRPr lang="es-ES" sz="2000" dirty="0"/>
              </a:p>
            </p:txBody>
          </p:sp>
        </mc:Choice>
        <mc:Fallback xmlns="">
          <p:sp>
            <p:nvSpPr>
              <p:cNvPr id="7" name="6 Rectángulo"/>
              <p:cNvSpPr>
                <a:spLocks noRot="1" noChangeAspect="1" noMove="1" noResize="1" noEditPoints="1" noAdjustHandles="1" noChangeArrowheads="1" noChangeShapeType="1" noTextEdit="1"/>
              </p:cNvSpPr>
              <p:nvPr/>
            </p:nvSpPr>
            <p:spPr>
              <a:xfrm>
                <a:off x="1216654" y="4846360"/>
                <a:ext cx="6710691" cy="723275"/>
              </a:xfrm>
              <a:prstGeom prst="rect">
                <a:avLst/>
              </a:prstGeom>
              <a:blipFill rotWithShape="1">
                <a:blip r:embed="rId6"/>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5971580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737616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calefacción – Construcción </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3" name="12 Imagen" descr="C:\Users\Vaneza\Desktop\TESIS\20160827_1510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662" y="2014220"/>
            <a:ext cx="3595688" cy="286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13 Imagen" descr="20160827_151126"/>
          <p:cNvPicPr/>
          <p:nvPr/>
        </p:nvPicPr>
        <p:blipFill>
          <a:blip r:embed="rId5" cstate="print">
            <a:extLst>
              <a:ext uri="{28A0092B-C50C-407E-A947-70E740481C1C}">
                <a14:useLocalDpi xmlns:a14="http://schemas.microsoft.com/office/drawing/2010/main" val="0"/>
              </a:ext>
            </a:extLst>
          </a:blip>
          <a:srcRect l="30455"/>
          <a:stretch>
            <a:fillRect/>
          </a:stretch>
        </p:blipFill>
        <p:spPr bwMode="auto">
          <a:xfrm>
            <a:off x="4716607" y="2021205"/>
            <a:ext cx="4065443" cy="2817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88265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3048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846201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aire acondicionado – Diseño mecánico</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9" name="Rectángulo 17"/>
          <p:cNvSpPr/>
          <p:nvPr/>
        </p:nvSpPr>
        <p:spPr>
          <a:xfrm>
            <a:off x="53340" y="1442774"/>
            <a:ext cx="846201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Cálculo de </a:t>
            </a:r>
            <a:r>
              <a:rPr lang="es-EC" sz="2400" b="1"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BTU’s</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3" name="2 Rectángulo"/>
              <p:cNvSpPr/>
              <p:nvPr/>
            </p:nvSpPr>
            <p:spPr>
              <a:xfrm>
                <a:off x="1922921" y="2139434"/>
                <a:ext cx="584134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smtClean="0">
                          <a:latin typeface="Cambria Math"/>
                        </a:rPr>
                        <m:t>𝐶</m:t>
                      </m:r>
                      <m:r>
                        <a:rPr lang="es-ES" sz="2400" i="1" smtClean="0">
                          <a:latin typeface="Cambria Math"/>
                        </a:rPr>
                        <m:t>=</m:t>
                      </m:r>
                      <m:d>
                        <m:dPr>
                          <m:ctrlPr>
                            <a:rPr lang="es-ES" sz="2400" i="1">
                              <a:latin typeface="Cambria Math"/>
                            </a:rPr>
                          </m:ctrlPr>
                        </m:dPr>
                        <m:e>
                          <m:r>
                            <a:rPr lang="es-ES" sz="2400" i="1">
                              <a:latin typeface="Cambria Math"/>
                            </a:rPr>
                            <m:t>230×</m:t>
                          </m:r>
                          <m:r>
                            <a:rPr lang="es-ES" sz="2400" i="1">
                              <a:latin typeface="Cambria Math"/>
                            </a:rPr>
                            <m:t>𝑣</m:t>
                          </m:r>
                        </m:e>
                      </m:d>
                      <m:r>
                        <a:rPr lang="es-ES" sz="2400" i="1">
                          <a:latin typeface="Cambria Math"/>
                        </a:rPr>
                        <m:t>+</m:t>
                      </m:r>
                      <m:d>
                        <m:dPr>
                          <m:ctrlPr>
                            <a:rPr lang="es-ES" sz="2400" i="1">
                              <a:latin typeface="Cambria Math"/>
                            </a:rPr>
                          </m:ctrlPr>
                        </m:dPr>
                        <m:e>
                          <m:r>
                            <a:rPr lang="es-ES" sz="2400" i="1">
                              <a:latin typeface="Cambria Math"/>
                            </a:rPr>
                            <m:t>#</m:t>
                          </m:r>
                          <m:r>
                            <a:rPr lang="es-ES" sz="2400" i="1">
                              <a:latin typeface="Cambria Math"/>
                            </a:rPr>
                            <m:t>𝑃</m:t>
                          </m:r>
                          <m:r>
                            <a:rPr lang="es-ES" sz="2400" i="1">
                              <a:latin typeface="Cambria Math"/>
                            </a:rPr>
                            <m:t>×230</m:t>
                          </m:r>
                        </m:e>
                      </m:d>
                      <m:r>
                        <a:rPr lang="es-ES" sz="2400" i="1">
                          <a:latin typeface="Cambria Math"/>
                        </a:rPr>
                        <m:t>+</m:t>
                      </m:r>
                      <m:d>
                        <m:dPr>
                          <m:ctrlPr>
                            <a:rPr lang="es-ES" sz="2400" i="1">
                              <a:latin typeface="Cambria Math"/>
                            </a:rPr>
                          </m:ctrlPr>
                        </m:dPr>
                        <m:e>
                          <m:r>
                            <a:rPr lang="es-ES" sz="2400" i="1">
                              <a:latin typeface="Cambria Math"/>
                            </a:rPr>
                            <m:t>𝑃𝐸</m:t>
                          </m:r>
                          <m:r>
                            <a:rPr lang="es-ES" sz="2400" i="1">
                              <a:latin typeface="Cambria Math"/>
                            </a:rPr>
                            <m:t>×3,4</m:t>
                          </m:r>
                        </m:e>
                      </m:d>
                    </m:oMath>
                  </m:oMathPara>
                </a14:m>
                <a:endParaRPr lang="es-ES" sz="2400" dirty="0"/>
              </a:p>
            </p:txBody>
          </p:sp>
        </mc:Choice>
        <mc:Fallback xmlns="">
          <p:sp>
            <p:nvSpPr>
              <p:cNvPr id="3" name="2 Rectángulo"/>
              <p:cNvSpPr>
                <a:spLocks noRot="1" noChangeAspect="1" noMove="1" noResize="1" noEditPoints="1" noAdjustHandles="1" noChangeArrowheads="1" noChangeShapeType="1" noTextEdit="1"/>
              </p:cNvSpPr>
              <p:nvPr/>
            </p:nvSpPr>
            <p:spPr>
              <a:xfrm>
                <a:off x="1922921" y="2139434"/>
                <a:ext cx="5841343" cy="461665"/>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320040" y="2950339"/>
                <a:ext cx="8641080" cy="2862322"/>
              </a:xfrm>
              <a:prstGeom prst="rect">
                <a:avLst/>
              </a:prstGeom>
            </p:spPr>
            <p:txBody>
              <a:bodyPr wrap="square">
                <a:spAutoFit/>
              </a:bodyPr>
              <a:lstStyle/>
              <a:p>
                <a:r>
                  <a:rPr lang="es-ES" sz="2000" dirty="0" smtClean="0">
                    <a:latin typeface="Arial" panose="020B0604020202020204" pitchFamily="34" charset="0"/>
                    <a:cs typeface="Arial" panose="020B0604020202020204" pitchFamily="34" charset="0"/>
                  </a:rPr>
                  <a:t>Dónde:</a:t>
                </a:r>
              </a:p>
              <a:p>
                <a:endParaRPr lang="es-ES" sz="20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230 es el factor calculado para América Latina “Temperatura máxima de 40°C” dado en </a:t>
                </a:r>
                <a:r>
                  <a:rPr lang="es-MX" sz="2000" dirty="0" smtClean="0">
                    <a:latin typeface="Arial" panose="020B0604020202020204" pitchFamily="34" charset="0"/>
                    <a:cs typeface="Arial" panose="020B0604020202020204" pitchFamily="34" charset="0"/>
                  </a:rPr>
                  <a:t>BTU/hm</a:t>
                </a:r>
                <a:r>
                  <a:rPr lang="es-MX" sz="2000" baseline="30000" dirty="0" smtClean="0">
                    <a:latin typeface="Arial" panose="020B0604020202020204" pitchFamily="34" charset="0"/>
                    <a:cs typeface="Arial" panose="020B0604020202020204" pitchFamily="34" charset="0"/>
                  </a:rPr>
                  <a:t>3</a:t>
                </a:r>
                <a:endParaRPr lang="es-E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2000" dirty="0">
                    <a:latin typeface="Arial" panose="020B0604020202020204" pitchFamily="34" charset="0"/>
                    <a:cs typeface="Arial" panose="020B0604020202020204" pitchFamily="34" charset="0"/>
                  </a:rPr>
                  <a:t>v es el volumen de la cabina en </a:t>
                </a:r>
                <a:r>
                  <a:rPr lang="es-MX" sz="2000" dirty="0" smtClean="0">
                    <a:latin typeface="Arial" panose="020B0604020202020204" pitchFamily="34" charset="0"/>
                    <a:cs typeface="Arial" panose="020B0604020202020204" pitchFamily="34" charset="0"/>
                  </a:rPr>
                  <a:t>m</a:t>
                </a:r>
                <a:r>
                  <a:rPr lang="es-MX" sz="2000" baseline="30000" dirty="0" smtClean="0">
                    <a:latin typeface="Arial" panose="020B0604020202020204" pitchFamily="34" charset="0"/>
                    <a:cs typeface="Arial" panose="020B0604020202020204" pitchFamily="34" charset="0"/>
                  </a:rPr>
                  <a:t>3</a:t>
                </a:r>
                <a:endParaRPr lang="es-MX" sz="2000" i="1" dirty="0" smtClean="0">
                  <a:latin typeface="Cambria Math"/>
                </a:endParaRPr>
              </a:p>
              <a:p>
                <a:pPr marL="285750" lvl="0" indent="-285750">
                  <a:buFont typeface="Arial" panose="020B0604020202020204" pitchFamily="34" charset="0"/>
                  <a:buChar char="•"/>
                </a:pPr>
                <a14:m>
                  <m:oMath xmlns:m="http://schemas.openxmlformats.org/officeDocument/2006/math">
                    <m:r>
                      <a:rPr lang="es-MX" sz="2000" i="1">
                        <a:latin typeface="Cambria Math"/>
                      </a:rPr>
                      <m:t>#</m:t>
                    </m:r>
                    <m:r>
                      <a:rPr lang="es-MX" sz="2000" i="1">
                        <a:latin typeface="Cambria Math"/>
                      </a:rPr>
                      <m:t>𝑃</m:t>
                    </m:r>
                  </m:oMath>
                </a14:m>
                <a:r>
                  <a:rPr lang="es-MX" sz="2000" dirty="0">
                    <a:latin typeface="Arial" panose="020B0604020202020204" pitchFamily="34" charset="0"/>
                    <a:cs typeface="Arial" panose="020B0604020202020204" pitchFamily="34" charset="0"/>
                  </a:rPr>
                  <a:t> es el número de personas que ocuparán la </a:t>
                </a:r>
                <a:r>
                  <a:rPr lang="es-MX" sz="2000" dirty="0" smtClean="0">
                    <a:latin typeface="Arial" panose="020B0604020202020204" pitchFamily="34" charset="0"/>
                    <a:cs typeface="Arial" panose="020B0604020202020204" pitchFamily="34" charset="0"/>
                  </a:rPr>
                  <a:t>cabina</a:t>
                </a:r>
              </a:p>
              <a:p>
                <a:pPr marL="285750" lvl="0" indent="-285750">
                  <a:buFont typeface="Arial" panose="020B0604020202020204" pitchFamily="34" charset="0"/>
                  <a:buChar char="•"/>
                </a:pPr>
                <a14:m>
                  <m:oMath xmlns:m="http://schemas.openxmlformats.org/officeDocument/2006/math">
                    <m:r>
                      <a:rPr lang="es-MX" sz="2000" i="1">
                        <a:latin typeface="Cambria Math"/>
                      </a:rPr>
                      <m:t>2</m:t>
                    </m:r>
                    <m:r>
                      <a:rPr lang="es-ES" sz="2000" b="0" i="1" smtClean="0">
                        <a:latin typeface="Cambria Math"/>
                      </a:rPr>
                      <m:t>3</m:t>
                    </m:r>
                    <m:r>
                      <a:rPr lang="es-MX" sz="2000" i="1">
                        <a:latin typeface="Cambria Math"/>
                      </a:rPr>
                      <m:t>0 </m:t>
                    </m:r>
                  </m:oMath>
                </a14:m>
                <a:r>
                  <a:rPr lang="es-MX" sz="2000" dirty="0">
                    <a:latin typeface="Arial" panose="020B0604020202020204" pitchFamily="34" charset="0"/>
                    <a:cs typeface="Arial" panose="020B0604020202020204" pitchFamily="34" charset="0"/>
                  </a:rPr>
                  <a:t> es el calor debido a las </a:t>
                </a:r>
                <a:r>
                  <a:rPr lang="es-MX" sz="2000" dirty="0" smtClean="0">
                    <a:latin typeface="Arial" panose="020B0604020202020204" pitchFamily="34" charset="0"/>
                    <a:cs typeface="Arial" panose="020B0604020202020204" pitchFamily="34" charset="0"/>
                  </a:rPr>
                  <a:t>personas (tabla)</a:t>
                </a:r>
                <a:endParaRPr lang="es-ES" sz="20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14:m>
                  <m:oMath xmlns:m="http://schemas.openxmlformats.org/officeDocument/2006/math">
                    <m:r>
                      <a:rPr lang="es-MX" sz="2000" i="1">
                        <a:latin typeface="Cambria Math"/>
                      </a:rPr>
                      <m:t>𝑃𝐸</m:t>
                    </m:r>
                  </m:oMath>
                </a14:m>
                <a:r>
                  <a:rPr lang="es-MX" sz="2000" dirty="0">
                    <a:latin typeface="Arial" panose="020B0604020202020204" pitchFamily="34" charset="0"/>
                    <a:cs typeface="Arial" panose="020B0604020202020204" pitchFamily="34" charset="0"/>
                  </a:rPr>
                  <a:t> es la potencia de los equipos usados (W)</a:t>
                </a:r>
                <a:endParaRPr lang="es-ES" sz="20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14:m>
                  <m:oMath xmlns:m="http://schemas.openxmlformats.org/officeDocument/2006/math">
                    <m:r>
                      <a:rPr lang="es-MX" sz="2000" i="1">
                        <a:latin typeface="Cambria Math"/>
                      </a:rPr>
                      <m:t>3,4</m:t>
                    </m:r>
                  </m:oMath>
                </a14:m>
                <a:r>
                  <a:rPr lang="es-MX" sz="2000" dirty="0">
                    <a:latin typeface="Arial" panose="020B0604020202020204" pitchFamily="34" charset="0"/>
                    <a:cs typeface="Arial" panose="020B0604020202020204" pitchFamily="34" charset="0"/>
                  </a:rPr>
                  <a:t> es la ganancia de calor sensible en BTU/h </a:t>
                </a:r>
                <a:r>
                  <a:rPr lang="es-MX" sz="2000" dirty="0" smtClean="0">
                    <a:latin typeface="Arial" panose="020B0604020202020204" pitchFamily="34" charset="0"/>
                    <a:cs typeface="Arial" panose="020B0604020202020204" pitchFamily="34" charset="0"/>
                  </a:rPr>
                  <a:t>(tabla).</a:t>
                </a:r>
                <a:endParaRPr lang="es-ES" sz="2000" dirty="0">
                  <a:latin typeface="Arial" panose="020B0604020202020204" pitchFamily="34" charset="0"/>
                  <a:cs typeface="Arial" panose="020B0604020202020204" pitchFamily="34" charset="0"/>
                </a:endParaRPr>
              </a:p>
            </p:txBody>
          </p:sp>
        </mc:Choice>
        <mc:Fallback xmlns="">
          <p:sp>
            <p:nvSpPr>
              <p:cNvPr id="6" name="5 Rectángulo"/>
              <p:cNvSpPr>
                <a:spLocks noRot="1" noChangeAspect="1" noMove="1" noResize="1" noEditPoints="1" noAdjustHandles="1" noChangeArrowheads="1" noChangeShapeType="1" noTextEdit="1"/>
              </p:cNvSpPr>
              <p:nvPr/>
            </p:nvSpPr>
            <p:spPr>
              <a:xfrm>
                <a:off x="320040" y="2950339"/>
                <a:ext cx="8641080" cy="2862322"/>
              </a:xfrm>
              <a:prstGeom prst="rect">
                <a:avLst/>
              </a:prstGeom>
              <a:blipFill rotWithShape="1">
                <a:blip r:embed="rId5"/>
                <a:stretch>
                  <a:fillRect l="-776" t="-851" r="-635" b="-2979"/>
                </a:stretch>
              </a:blipFill>
            </p:spPr>
            <p:txBody>
              <a:bodyPr/>
              <a:lstStyle/>
              <a:p>
                <a:r>
                  <a:rPr lang="es-ES">
                    <a:noFill/>
                  </a:rPr>
                  <a:t> </a:t>
                </a:r>
              </a:p>
            </p:txBody>
          </p:sp>
        </mc:Fallback>
      </mc:AlternateContent>
    </p:spTree>
    <p:extLst>
      <p:ext uri="{BB962C8B-B14F-4D97-AF65-F5344CB8AC3E}">
        <p14:creationId xmlns:p14="http://schemas.microsoft.com/office/powerpoint/2010/main" val="4073798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846201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aire acondicionado – Diseño mecánico</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9" name="Rectángulo 17"/>
          <p:cNvSpPr/>
          <p:nvPr/>
        </p:nvSpPr>
        <p:spPr>
          <a:xfrm>
            <a:off x="435484" y="1360886"/>
            <a:ext cx="846201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Tabla de ganancia de calor debido a las personas</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88" y="1822551"/>
            <a:ext cx="7278856" cy="404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6581955" y="2751826"/>
            <a:ext cx="310551" cy="224287"/>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4102301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810186"/>
            <a:ext cx="846201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aire acondicionado – Diseño mecánico</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058659562"/>
              </p:ext>
            </p:extLst>
          </p:nvPr>
        </p:nvGraphicFramePr>
        <p:xfrm>
          <a:off x="1210772" y="1629306"/>
          <a:ext cx="7011670" cy="1234440"/>
        </p:xfrm>
        <a:graphic>
          <a:graphicData uri="http://schemas.openxmlformats.org/drawingml/2006/table">
            <a:tbl>
              <a:tblPr firstRow="1" firstCol="1" bandRow="1">
                <a:tableStyleId>{5C22544A-7EE6-4342-B048-85BDC9FD1C3A}</a:tableStyleId>
              </a:tblPr>
              <a:tblGrid>
                <a:gridCol w="2089785"/>
                <a:gridCol w="4921885"/>
              </a:tblGrid>
              <a:tr h="37465">
                <a:tc>
                  <a:txBody>
                    <a:bodyPr/>
                    <a:lstStyle/>
                    <a:p>
                      <a:pPr algn="ctr">
                        <a:lnSpc>
                          <a:spcPct val="150000"/>
                        </a:lnSpc>
                        <a:spcAft>
                          <a:spcPts val="1200"/>
                        </a:spcAft>
                      </a:pPr>
                      <a:r>
                        <a:rPr lang="es-ES" sz="1800" dirty="0">
                          <a:effectLst/>
                        </a:rPr>
                        <a:t>Tipo</a:t>
                      </a:r>
                      <a:endParaRPr lang="es-ES" sz="1800" dirty="0">
                        <a:solidFill>
                          <a:srgbClr val="000000"/>
                        </a:solidFill>
                        <a:effectLst/>
                        <a:latin typeface="Times New Roman"/>
                        <a:ea typeface="Calibri"/>
                        <a:cs typeface="Times New Roman"/>
                      </a:endParaRPr>
                    </a:p>
                  </a:txBody>
                  <a:tcPr marL="68580" marR="68580" marT="0" marB="0" anchor="ctr"/>
                </a:tc>
                <a:tc>
                  <a:txBody>
                    <a:bodyPr/>
                    <a:lstStyle/>
                    <a:p>
                      <a:pPr algn="ctr">
                        <a:lnSpc>
                          <a:spcPct val="150000"/>
                        </a:lnSpc>
                        <a:spcAft>
                          <a:spcPts val="1200"/>
                        </a:spcAft>
                      </a:pPr>
                      <a:r>
                        <a:rPr lang="es-ES" sz="1800">
                          <a:effectLst/>
                        </a:rPr>
                        <a:t>Ganancia de calor sensible en BTU/h</a:t>
                      </a:r>
                      <a:endParaRPr lang="es-ES" sz="1800">
                        <a:solidFill>
                          <a:srgbClr val="000000"/>
                        </a:solidFill>
                        <a:effectLst/>
                        <a:latin typeface="Times New Roman"/>
                        <a:ea typeface="Calibri"/>
                        <a:cs typeface="Times New Roman"/>
                      </a:endParaRPr>
                    </a:p>
                  </a:txBody>
                  <a:tcPr marL="68580" marR="68580" marT="0" marB="0" anchor="ctr"/>
                </a:tc>
              </a:tr>
              <a:tr h="32385">
                <a:tc>
                  <a:txBody>
                    <a:bodyPr/>
                    <a:lstStyle/>
                    <a:p>
                      <a:pPr algn="ctr">
                        <a:lnSpc>
                          <a:spcPct val="150000"/>
                        </a:lnSpc>
                        <a:spcAft>
                          <a:spcPts val="1200"/>
                        </a:spcAft>
                      </a:pPr>
                      <a:r>
                        <a:rPr lang="es-ES" sz="1800">
                          <a:effectLst/>
                        </a:rPr>
                        <a:t>Fluorescente</a:t>
                      </a:r>
                      <a:endParaRPr lang="es-ES" sz="1800">
                        <a:solidFill>
                          <a:srgbClr val="000000"/>
                        </a:solidFill>
                        <a:effectLst/>
                        <a:latin typeface="Times New Roman"/>
                        <a:ea typeface="Calibri"/>
                        <a:cs typeface="Times New Roman"/>
                      </a:endParaRPr>
                    </a:p>
                  </a:txBody>
                  <a:tcPr marL="68580" marR="68580" marT="0" marB="0" anchor="ctr"/>
                </a:tc>
                <a:tc>
                  <a:txBody>
                    <a:bodyPr/>
                    <a:lstStyle/>
                    <a:p>
                      <a:pPr algn="ctr">
                        <a:lnSpc>
                          <a:spcPct val="150000"/>
                        </a:lnSpc>
                        <a:spcAft>
                          <a:spcPts val="1200"/>
                        </a:spcAft>
                      </a:pPr>
                      <a:r>
                        <a:rPr lang="es-ES" sz="1800">
                          <a:effectLst/>
                        </a:rPr>
                        <a:t>Potencia útil en vatios x 4,1</a:t>
                      </a:r>
                      <a:endParaRPr lang="es-ES" sz="1800">
                        <a:solidFill>
                          <a:srgbClr val="000000"/>
                        </a:solidFill>
                        <a:effectLst/>
                        <a:latin typeface="Times New Roman"/>
                        <a:ea typeface="Calibri"/>
                        <a:cs typeface="Times New Roman"/>
                      </a:endParaRPr>
                    </a:p>
                  </a:txBody>
                  <a:tcPr marL="68580" marR="68580" marT="0" marB="0" anchor="ctr"/>
                </a:tc>
              </a:tr>
              <a:tr h="43180">
                <a:tc>
                  <a:txBody>
                    <a:bodyPr/>
                    <a:lstStyle/>
                    <a:p>
                      <a:pPr algn="ctr">
                        <a:lnSpc>
                          <a:spcPct val="150000"/>
                        </a:lnSpc>
                        <a:spcAft>
                          <a:spcPts val="1200"/>
                        </a:spcAft>
                      </a:pPr>
                      <a:r>
                        <a:rPr lang="es-ES" sz="1800">
                          <a:effectLst/>
                        </a:rPr>
                        <a:t>Incandescente</a:t>
                      </a:r>
                      <a:endParaRPr lang="es-ES" sz="1800">
                        <a:solidFill>
                          <a:srgbClr val="000000"/>
                        </a:solidFill>
                        <a:effectLst/>
                        <a:latin typeface="Times New Roman"/>
                        <a:ea typeface="Calibri"/>
                        <a:cs typeface="Times New Roman"/>
                      </a:endParaRPr>
                    </a:p>
                  </a:txBody>
                  <a:tcPr marL="68580" marR="68580" marT="0" marB="0" anchor="ctr"/>
                </a:tc>
                <a:tc>
                  <a:txBody>
                    <a:bodyPr/>
                    <a:lstStyle/>
                    <a:p>
                      <a:pPr algn="ctr">
                        <a:lnSpc>
                          <a:spcPct val="150000"/>
                        </a:lnSpc>
                        <a:spcAft>
                          <a:spcPts val="1200"/>
                        </a:spcAft>
                      </a:pPr>
                      <a:r>
                        <a:rPr lang="es-ES" sz="1800" dirty="0">
                          <a:effectLst/>
                        </a:rPr>
                        <a:t>Potencia útil en vatios x 3,4</a:t>
                      </a:r>
                      <a:endParaRPr lang="es-ES" sz="1800" dirty="0">
                        <a:solidFill>
                          <a:srgbClr val="000000"/>
                        </a:solidFill>
                        <a:effectLst/>
                        <a:latin typeface="Times New Roman"/>
                        <a:ea typeface="Calibri"/>
                        <a:cs typeface="Times New Roman"/>
                      </a:endParaRPr>
                    </a:p>
                  </a:txBody>
                  <a:tcPr marL="68580" marR="68580" marT="0" marB="0" anchor="ctr"/>
                </a:tc>
              </a:tr>
            </a:tbl>
          </a:graphicData>
        </a:graphic>
      </p:graphicFrame>
      <p:sp>
        <p:nvSpPr>
          <p:cNvPr id="10" name="Rectángulo 17"/>
          <p:cNvSpPr/>
          <p:nvPr/>
        </p:nvSpPr>
        <p:spPr>
          <a:xfrm>
            <a:off x="235950" y="3390550"/>
            <a:ext cx="8462010" cy="400110"/>
          </a:xfrm>
          <a:prstGeom prst="rect">
            <a:avLst/>
          </a:prstGeom>
        </p:spPr>
        <p:txBody>
          <a:bodyPr wrap="square">
            <a:spAutoFit/>
          </a:bodyPr>
          <a:lstStyle/>
          <a:p>
            <a:pPr lvl="1">
              <a:spcBef>
                <a:spcPts val="1800"/>
              </a:spcBef>
              <a:spcAft>
                <a:spcPts val="400"/>
              </a:spcAft>
            </a:pPr>
            <a:r>
              <a:rPr lang="es-EC" sz="2000" dirty="0" smtClean="0">
                <a:solidFill>
                  <a:srgbClr val="000000"/>
                </a:solidFill>
                <a:latin typeface="Arial" panose="020B0604020202020204" pitchFamily="34" charset="0"/>
                <a:ea typeface="Cambria" panose="02040503050406030204" pitchFamily="18" charset="0"/>
                <a:cs typeface="Cambria" panose="02040503050406030204" pitchFamily="18" charset="0"/>
              </a:rPr>
              <a:t>Reemplazando valores</a:t>
            </a:r>
            <a:endParaRPr lang="es-EC" sz="2000"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7" name="6 Rectángulo"/>
              <p:cNvSpPr/>
              <p:nvPr/>
            </p:nvSpPr>
            <p:spPr>
              <a:xfrm>
                <a:off x="3398393" y="4127208"/>
                <a:ext cx="21371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a:rPr>
                        <m:t>𝐶</m:t>
                      </m:r>
                      <m:r>
                        <a:rPr lang="es-ES" i="1">
                          <a:latin typeface="Cambria Math"/>
                        </a:rPr>
                        <m:t>=2099,5 </m:t>
                      </m:r>
                      <m:r>
                        <a:rPr lang="es-ES" i="1">
                          <a:latin typeface="Cambria Math"/>
                        </a:rPr>
                        <m:t>𝐵𝑇𝑈</m:t>
                      </m:r>
                      <m:r>
                        <a:rPr lang="es-ES" i="1">
                          <a:latin typeface="Cambria Math"/>
                        </a:rPr>
                        <m:t>/</m:t>
                      </m:r>
                      <m:r>
                        <a:rPr lang="es-ES" i="1">
                          <a:latin typeface="Cambria Math"/>
                        </a:rPr>
                        <m:t>h</m:t>
                      </m:r>
                    </m:oMath>
                  </m:oMathPara>
                </a14:m>
                <a:endParaRPr lang="es-ES" dirty="0"/>
              </a:p>
            </p:txBody>
          </p:sp>
        </mc:Choice>
        <mc:Fallback xmlns="">
          <p:sp>
            <p:nvSpPr>
              <p:cNvPr id="7" name="6 Rectángulo"/>
              <p:cNvSpPr>
                <a:spLocks noRot="1" noChangeAspect="1" noMove="1" noResize="1" noEditPoints="1" noAdjustHandles="1" noChangeArrowheads="1" noChangeShapeType="1" noTextEdit="1"/>
              </p:cNvSpPr>
              <p:nvPr/>
            </p:nvSpPr>
            <p:spPr>
              <a:xfrm>
                <a:off x="3398393" y="4127208"/>
                <a:ext cx="2137124" cy="369332"/>
              </a:xfrm>
              <a:prstGeom prst="rect">
                <a:avLst/>
              </a:prstGeom>
              <a:blipFill rotWithShape="1">
                <a:blip r:embed="rId4"/>
                <a:stretch>
                  <a:fillRect b="-14754"/>
                </a:stretch>
              </a:blipFill>
            </p:spPr>
            <p:txBody>
              <a:bodyPr/>
              <a:lstStyle/>
              <a:p>
                <a:r>
                  <a:rPr lang="es-ES">
                    <a:noFill/>
                  </a:rPr>
                  <a:t> </a:t>
                </a:r>
              </a:p>
            </p:txBody>
          </p:sp>
        </mc:Fallback>
      </mc:AlternateContent>
    </p:spTree>
    <p:extLst>
      <p:ext uri="{BB962C8B-B14F-4D97-AF65-F5344CB8AC3E}">
        <p14:creationId xmlns:p14="http://schemas.microsoft.com/office/powerpoint/2010/main" val="2839825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810186"/>
            <a:ext cx="846201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aire acondicionado – Diseño mecánico</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9" name="Rectángulo 17"/>
          <p:cNvSpPr/>
          <p:nvPr/>
        </p:nvSpPr>
        <p:spPr>
          <a:xfrm>
            <a:off x="235950" y="1593226"/>
            <a:ext cx="6101788" cy="400110"/>
          </a:xfrm>
          <a:prstGeom prst="rect">
            <a:avLst/>
          </a:prstGeom>
        </p:spPr>
        <p:txBody>
          <a:bodyPr wrap="square">
            <a:spAutoFit/>
          </a:bodyPr>
          <a:lstStyle/>
          <a:p>
            <a:pPr lvl="1">
              <a:spcBef>
                <a:spcPts val="1800"/>
              </a:spcBef>
              <a:spcAft>
                <a:spcPts val="400"/>
              </a:spcAft>
            </a:pPr>
            <a:r>
              <a:rPr lang="es-EC" sz="2000" dirty="0" smtClean="0">
                <a:solidFill>
                  <a:srgbClr val="000000"/>
                </a:solidFill>
                <a:latin typeface="Arial" panose="020B0604020202020204" pitchFamily="34" charset="0"/>
                <a:ea typeface="Cambria" panose="02040503050406030204" pitchFamily="18" charset="0"/>
                <a:cs typeface="Cambria" panose="02040503050406030204" pitchFamily="18" charset="0"/>
              </a:rPr>
              <a:t>Transformación de los </a:t>
            </a:r>
            <a:r>
              <a:rPr lang="es-EC" sz="2000"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BTU’s</a:t>
            </a:r>
            <a:r>
              <a:rPr lang="es-EC" sz="2000" dirty="0" smtClean="0">
                <a:solidFill>
                  <a:srgbClr val="000000"/>
                </a:solidFill>
                <a:latin typeface="Arial" panose="020B0604020202020204" pitchFamily="34" charset="0"/>
                <a:ea typeface="Cambria" panose="02040503050406030204" pitchFamily="18" charset="0"/>
                <a:cs typeface="Cambria" panose="02040503050406030204" pitchFamily="18" charset="0"/>
              </a:rPr>
              <a:t> a </a:t>
            </a:r>
            <a:r>
              <a:rPr lang="es-EC" sz="2000"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Kw</a:t>
            </a:r>
            <a:endParaRPr lang="es-EC" sz="2000"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6" name="5 Rectángulo"/>
              <p:cNvSpPr/>
              <p:nvPr/>
            </p:nvSpPr>
            <p:spPr>
              <a:xfrm>
                <a:off x="3943551" y="2463159"/>
                <a:ext cx="2485937" cy="8276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a:rPr>
                          </m:ctrlPr>
                        </m:sSubPr>
                        <m:e>
                          <m:r>
                            <a:rPr lang="es-ES" sz="2400" i="1">
                              <a:latin typeface="Cambria Math"/>
                            </a:rPr>
                            <m:t>𝑃</m:t>
                          </m:r>
                        </m:e>
                        <m:sub>
                          <m:r>
                            <a:rPr lang="es-ES" sz="2400" i="1">
                              <a:latin typeface="Cambria Math"/>
                            </a:rPr>
                            <m:t>𝑘𝑊</m:t>
                          </m:r>
                        </m:sub>
                      </m:sSub>
                      <m:r>
                        <a:rPr lang="es-ES" sz="2400" i="1">
                          <a:latin typeface="Cambria Math"/>
                        </a:rPr>
                        <m:t>=</m:t>
                      </m:r>
                      <m:f>
                        <m:fPr>
                          <m:ctrlPr>
                            <a:rPr lang="es-ES" sz="2400" i="1">
                              <a:latin typeface="Cambria Math"/>
                            </a:rPr>
                          </m:ctrlPr>
                        </m:fPr>
                        <m:num>
                          <m:sSub>
                            <m:sSubPr>
                              <m:ctrlPr>
                                <a:rPr lang="es-ES" sz="2400" i="1">
                                  <a:latin typeface="Cambria Math"/>
                                </a:rPr>
                              </m:ctrlPr>
                            </m:sSubPr>
                            <m:e>
                              <m:r>
                                <a:rPr lang="es-ES" sz="2400" i="1">
                                  <a:latin typeface="Cambria Math"/>
                                </a:rPr>
                                <m:t>𝑃</m:t>
                              </m:r>
                            </m:e>
                            <m:sub>
                              <m:f>
                                <m:fPr>
                                  <m:type m:val="lin"/>
                                  <m:ctrlPr>
                                    <a:rPr lang="es-ES" sz="2400" i="1">
                                      <a:latin typeface="Cambria Math"/>
                                    </a:rPr>
                                  </m:ctrlPr>
                                </m:fPr>
                                <m:num>
                                  <m:r>
                                    <a:rPr lang="es-ES" sz="2400" i="1">
                                      <a:latin typeface="Cambria Math"/>
                                    </a:rPr>
                                    <m:t>𝐵𝑇𝑈</m:t>
                                  </m:r>
                                </m:num>
                                <m:den>
                                  <m:r>
                                    <a:rPr lang="es-ES" sz="2400" i="1">
                                      <a:latin typeface="Cambria Math"/>
                                    </a:rPr>
                                    <m:t>h</m:t>
                                  </m:r>
                                </m:den>
                              </m:f>
                            </m:sub>
                          </m:sSub>
                        </m:num>
                        <m:den>
                          <m:r>
                            <a:rPr lang="es-ES" sz="2400" i="1">
                              <a:latin typeface="Cambria Math"/>
                            </a:rPr>
                            <m:t>3412,142</m:t>
                          </m:r>
                        </m:den>
                      </m:f>
                    </m:oMath>
                  </m:oMathPara>
                </a14:m>
                <a:endParaRPr lang="es-ES" sz="2400" dirty="0"/>
              </a:p>
            </p:txBody>
          </p:sp>
        </mc:Choice>
        <mc:Fallback xmlns="">
          <p:sp>
            <p:nvSpPr>
              <p:cNvPr id="6" name="5 Rectángulo"/>
              <p:cNvSpPr>
                <a:spLocks noRot="1" noChangeAspect="1" noMove="1" noResize="1" noEditPoints="1" noAdjustHandles="1" noChangeArrowheads="1" noChangeShapeType="1" noTextEdit="1"/>
              </p:cNvSpPr>
              <p:nvPr/>
            </p:nvSpPr>
            <p:spPr>
              <a:xfrm>
                <a:off x="3943551" y="2463159"/>
                <a:ext cx="2485937" cy="827662"/>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4026102" y="3811892"/>
                <a:ext cx="226792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a:rPr>
                          </m:ctrlPr>
                        </m:sSubPr>
                        <m:e>
                          <m:r>
                            <a:rPr lang="es-ES" sz="2400" i="1">
                              <a:latin typeface="Cambria Math"/>
                            </a:rPr>
                            <m:t>𝑃</m:t>
                          </m:r>
                        </m:e>
                        <m:sub>
                          <m:r>
                            <a:rPr lang="es-ES" sz="2400" i="1">
                              <a:latin typeface="Cambria Math"/>
                            </a:rPr>
                            <m:t>𝑘𝑊</m:t>
                          </m:r>
                        </m:sub>
                      </m:sSub>
                      <m:r>
                        <a:rPr lang="es-ES" sz="2400" i="1">
                          <a:latin typeface="Cambria Math"/>
                        </a:rPr>
                        <m:t>=615,3</m:t>
                      </m:r>
                      <m:r>
                        <a:rPr lang="es-ES" sz="2400" i="1">
                          <a:latin typeface="Cambria Math"/>
                        </a:rPr>
                        <m:t>𝑊</m:t>
                      </m:r>
                    </m:oMath>
                  </m:oMathPara>
                </a14:m>
                <a:endParaRPr lang="es-ES" sz="2400" dirty="0"/>
              </a:p>
            </p:txBody>
          </p:sp>
        </mc:Choice>
        <mc:Fallback xmlns="">
          <p:sp>
            <p:nvSpPr>
              <p:cNvPr id="8" name="7 Rectángulo"/>
              <p:cNvSpPr>
                <a:spLocks noRot="1" noChangeAspect="1" noMove="1" noResize="1" noEditPoints="1" noAdjustHandles="1" noChangeArrowheads="1" noChangeShapeType="1" noTextEdit="1"/>
              </p:cNvSpPr>
              <p:nvPr/>
            </p:nvSpPr>
            <p:spPr>
              <a:xfrm>
                <a:off x="4026102" y="3811892"/>
                <a:ext cx="2267929" cy="461665"/>
              </a:xfrm>
              <a:prstGeom prst="rect">
                <a:avLst/>
              </a:prstGeom>
              <a:blipFill rotWithShape="1">
                <a:blip r:embed="rId5"/>
                <a:stretch>
                  <a:fillRect b="-5263"/>
                </a:stretch>
              </a:blipFill>
            </p:spPr>
            <p:txBody>
              <a:bodyPr/>
              <a:lstStyle/>
              <a:p>
                <a:r>
                  <a:rPr lang="es-ES">
                    <a:noFill/>
                  </a:rPr>
                  <a:t> </a:t>
                </a:r>
              </a:p>
            </p:txBody>
          </p:sp>
        </mc:Fallback>
      </mc:AlternateContent>
    </p:spTree>
    <p:extLst>
      <p:ext uri="{BB962C8B-B14F-4D97-AF65-F5344CB8AC3E}">
        <p14:creationId xmlns:p14="http://schemas.microsoft.com/office/powerpoint/2010/main" val="2432103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569720" y="186350"/>
            <a:ext cx="629377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CLIMATIZACIÓN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810186"/>
            <a:ext cx="846201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aire acondicionado – Construcción</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0" name="9 Imagen" descr="20160719_134417"/>
          <p:cNvPicPr/>
          <p:nvPr/>
        </p:nvPicPr>
        <p:blipFill>
          <a:blip r:embed="rId4" cstate="print">
            <a:extLst>
              <a:ext uri="{28A0092B-C50C-407E-A947-70E740481C1C}">
                <a14:useLocalDpi xmlns:a14="http://schemas.microsoft.com/office/drawing/2010/main" val="0"/>
              </a:ext>
            </a:extLst>
          </a:blip>
          <a:srcRect l="74281" t="66939" r="4099" b="6876"/>
          <a:stretch>
            <a:fillRect/>
          </a:stretch>
        </p:blipFill>
        <p:spPr bwMode="auto">
          <a:xfrm>
            <a:off x="947736" y="2375058"/>
            <a:ext cx="3616471" cy="2558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10 Imagen" descr="20160827_151016"/>
          <p:cNvPicPr/>
          <p:nvPr/>
        </p:nvPicPr>
        <p:blipFill>
          <a:blip r:embed="rId5" cstate="print">
            <a:extLst>
              <a:ext uri="{28A0092B-C50C-407E-A947-70E740481C1C}">
                <a14:useLocalDpi xmlns:a14="http://schemas.microsoft.com/office/drawing/2010/main" val="0"/>
              </a:ext>
            </a:extLst>
          </a:blip>
          <a:srcRect l="45145" t="30634" r="27818" b="26334"/>
          <a:stretch>
            <a:fillRect/>
          </a:stretch>
        </p:blipFill>
        <p:spPr bwMode="auto">
          <a:xfrm>
            <a:off x="5075554" y="2416254"/>
            <a:ext cx="3687445" cy="2479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92482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Etapas de desarrollo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7" name="Diagrama 5"/>
          <p:cNvGraphicFramePr/>
          <p:nvPr>
            <p:extLst>
              <p:ext uri="{D42A27DB-BD31-4B8C-83A1-F6EECF244321}">
                <p14:modId xmlns:p14="http://schemas.microsoft.com/office/powerpoint/2010/main" val="1942334811"/>
              </p:ext>
            </p:extLst>
          </p:nvPr>
        </p:nvGraphicFramePr>
        <p:xfrm>
          <a:off x="623207" y="1508579"/>
          <a:ext cx="8153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50240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053" y="0"/>
            <a:ext cx="9144000" cy="6846570"/>
          </a:xfrm>
          <a:prstGeom prst="rect">
            <a:avLst/>
          </a:prstGeom>
        </p:spPr>
      </p:pic>
      <p:sp>
        <p:nvSpPr>
          <p:cNvPr id="4" name="Rectángulo 3"/>
          <p:cNvSpPr/>
          <p:nvPr/>
        </p:nvSpPr>
        <p:spPr>
          <a:xfrm>
            <a:off x="768016" y="146248"/>
            <a:ext cx="7427098"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DE DISPERSIÓN DE AGUA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8" name="0 Imagen"/>
          <p:cNvPicPr/>
          <p:nvPr/>
        </p:nvPicPr>
        <p:blipFill>
          <a:blip r:embed="rId4">
            <a:extLst>
              <a:ext uri="{28A0092B-C50C-407E-A947-70E740481C1C}">
                <a14:useLocalDpi xmlns:a14="http://schemas.microsoft.com/office/drawing/2010/main" val="0"/>
              </a:ext>
            </a:extLst>
          </a:blip>
          <a:stretch>
            <a:fillRect/>
          </a:stretch>
        </p:blipFill>
        <p:spPr>
          <a:xfrm>
            <a:off x="237172" y="1439702"/>
            <a:ext cx="3820478" cy="3967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3" name="2 Tabla"/>
          <p:cNvGraphicFramePr>
            <a:graphicFrameLocks noGrp="1"/>
          </p:cNvGraphicFramePr>
          <p:nvPr>
            <p:extLst>
              <p:ext uri="{D42A27DB-BD31-4B8C-83A1-F6EECF244321}">
                <p14:modId xmlns:p14="http://schemas.microsoft.com/office/powerpoint/2010/main" val="2795348000"/>
              </p:ext>
            </p:extLst>
          </p:nvPr>
        </p:nvGraphicFramePr>
        <p:xfrm>
          <a:off x="4481565" y="1752358"/>
          <a:ext cx="4357635" cy="3303749"/>
        </p:xfrm>
        <a:graphic>
          <a:graphicData uri="http://schemas.openxmlformats.org/drawingml/2006/table">
            <a:tbl>
              <a:tblPr firstRow="1" bandRow="1">
                <a:tableStyleId>{5C22544A-7EE6-4342-B048-85BDC9FD1C3A}</a:tableStyleId>
              </a:tblPr>
              <a:tblGrid>
                <a:gridCol w="4357635"/>
              </a:tblGrid>
              <a:tr h="711961">
                <a:tc>
                  <a:txBody>
                    <a:bodyPr/>
                    <a:lstStyle/>
                    <a:p>
                      <a:pPr algn="ctr"/>
                      <a:r>
                        <a:rPr lang="es-ES" sz="1600" dirty="0" smtClean="0"/>
                        <a:t>CARACTERÍSTICAS</a:t>
                      </a:r>
                      <a:r>
                        <a:rPr lang="es-ES" sz="1600" baseline="0" dirty="0" smtClean="0"/>
                        <a:t> TÉCNICAS</a:t>
                      </a:r>
                      <a:endParaRPr lang="es-ES" sz="1600" dirty="0"/>
                    </a:p>
                  </a:txBody>
                  <a:tcPr anchor="ctr"/>
                </a:tc>
              </a:tr>
              <a:tr h="455905">
                <a:tc>
                  <a:txBody>
                    <a:bodyPr/>
                    <a:lstStyle/>
                    <a:p>
                      <a:r>
                        <a:rPr lang="es-ES" sz="1600" dirty="0" smtClean="0"/>
                        <a:t>Bomba</a:t>
                      </a:r>
                      <a:r>
                        <a:rPr lang="es-ES" sz="1600" baseline="0" dirty="0" smtClean="0"/>
                        <a:t> de 12V</a:t>
                      </a:r>
                      <a:endParaRPr lang="es-ES" sz="1600" dirty="0"/>
                    </a:p>
                  </a:txBody>
                  <a:tcPr anchor="ctr"/>
                </a:tc>
              </a:tr>
              <a:tr h="711961">
                <a:tc>
                  <a:txBody>
                    <a:bodyPr/>
                    <a:lstStyle/>
                    <a:p>
                      <a:r>
                        <a:rPr lang="es-ES" sz="1600" dirty="0" smtClean="0"/>
                        <a:t>Manguera plástica para distribución de agua</a:t>
                      </a:r>
                      <a:endParaRPr lang="es-ES" sz="1600" dirty="0"/>
                    </a:p>
                  </a:txBody>
                  <a:tcPr anchor="ctr"/>
                </a:tc>
              </a:tr>
              <a:tr h="711961">
                <a:tc>
                  <a:txBody>
                    <a:bodyPr/>
                    <a:lstStyle/>
                    <a:p>
                      <a:r>
                        <a:rPr lang="es-ES" sz="1600" dirty="0" smtClean="0"/>
                        <a:t>Tanque de almacenamiento de 1 litro</a:t>
                      </a:r>
                      <a:endParaRPr lang="es-ES" sz="1600" dirty="0"/>
                    </a:p>
                  </a:txBody>
                  <a:tcPr anchor="ctr"/>
                </a:tc>
              </a:tr>
              <a:tr h="711961">
                <a:tc>
                  <a:txBody>
                    <a:bodyPr/>
                    <a:lstStyle/>
                    <a:p>
                      <a:r>
                        <a:rPr lang="es-ES" sz="1600" dirty="0" smtClean="0"/>
                        <a:t>Accesorios para</a:t>
                      </a:r>
                      <a:r>
                        <a:rPr lang="es-ES" sz="1600" baseline="0" dirty="0" smtClean="0"/>
                        <a:t> la conexión de </a:t>
                      </a:r>
                      <a:r>
                        <a:rPr lang="es-ES" sz="1600" baseline="0" dirty="0" smtClean="0"/>
                        <a:t>mangueras</a:t>
                      </a:r>
                      <a:endParaRPr lang="es-ES" sz="1600" dirty="0"/>
                    </a:p>
                  </a:txBody>
                  <a:tcPr anchor="ctr"/>
                </a:tc>
              </a:tr>
            </a:tbl>
          </a:graphicData>
        </a:graphic>
      </p:graphicFrame>
    </p:spTree>
    <p:extLst>
      <p:ext uri="{BB962C8B-B14F-4D97-AF65-F5344CB8AC3E}">
        <p14:creationId xmlns:p14="http://schemas.microsoft.com/office/powerpoint/2010/main" val="1117699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3128742" y="128918"/>
            <a:ext cx="2699778"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OBJETIVOS</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196158" y="1326718"/>
            <a:ext cx="2061783" cy="400110"/>
          </a:xfrm>
          <a:prstGeom prst="rect">
            <a:avLst/>
          </a:prstGeom>
        </p:spPr>
        <p:txBody>
          <a:bodyPr wrap="none">
            <a:spAutoFit/>
          </a:bodyPr>
          <a:lstStyle/>
          <a:p>
            <a:pPr lvl="2">
              <a:spcBef>
                <a:spcPts val="1400"/>
              </a:spcBef>
              <a:spcAft>
                <a:spcPts val="400"/>
              </a:spcAft>
            </a:pPr>
            <a:r>
              <a:rPr lang="es-EC" sz="20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General</a:t>
            </a:r>
            <a:endParaRPr lang="es-EC" sz="20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6" name="Diagrama 5"/>
          <p:cNvGraphicFramePr/>
          <p:nvPr>
            <p:extLst>
              <p:ext uri="{D42A27DB-BD31-4B8C-83A1-F6EECF244321}">
                <p14:modId xmlns:p14="http://schemas.microsoft.com/office/powerpoint/2010/main" val="3381095308"/>
              </p:ext>
            </p:extLst>
          </p:nvPr>
        </p:nvGraphicFramePr>
        <p:xfrm>
          <a:off x="119742" y="2089051"/>
          <a:ext cx="8741229" cy="27907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91065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053" y="0"/>
            <a:ext cx="9144000" cy="6846570"/>
          </a:xfrm>
          <a:prstGeom prst="rect">
            <a:avLst/>
          </a:prstGeom>
        </p:spPr>
      </p:pic>
      <p:sp>
        <p:nvSpPr>
          <p:cNvPr id="4" name="Rectángulo 3"/>
          <p:cNvSpPr/>
          <p:nvPr/>
        </p:nvSpPr>
        <p:spPr>
          <a:xfrm>
            <a:off x="768016" y="146248"/>
            <a:ext cx="7427098"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DE DISPERSIÓN DE AGUA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6" name="Rectángulo 17"/>
          <p:cNvSpPr/>
          <p:nvPr/>
        </p:nvSpPr>
        <p:spPr>
          <a:xfrm>
            <a:off x="320040" y="810186"/>
            <a:ext cx="2880360" cy="461665"/>
          </a:xfrm>
          <a:prstGeom prst="rect">
            <a:avLst/>
          </a:prstGeom>
        </p:spPr>
        <p:txBody>
          <a:bodyPr wrap="square">
            <a:spAutoFit/>
          </a:bodyPr>
          <a:lstStyle/>
          <a:p>
            <a:pPr lvl="1">
              <a:spcBef>
                <a:spcPts val="1800"/>
              </a:spcBef>
              <a:spcAft>
                <a:spcPts val="400"/>
              </a:spcAft>
            </a:pPr>
            <a:r>
              <a:rPr lang="es-EC" sz="24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Construcción</a:t>
            </a:r>
            <a:endParaRPr lang="es-EC" sz="24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8194" name="Imagen 103" descr="20160827_150054"/>
          <p:cNvPicPr>
            <a:picLocks noChangeAspect="1" noChangeArrowheads="1"/>
          </p:cNvPicPr>
          <p:nvPr/>
        </p:nvPicPr>
        <p:blipFill rotWithShape="1">
          <a:blip r:embed="rId4">
            <a:extLst>
              <a:ext uri="{28A0092B-C50C-407E-A947-70E740481C1C}">
                <a14:useLocalDpi xmlns:a14="http://schemas.microsoft.com/office/drawing/2010/main" val="0"/>
              </a:ext>
            </a:extLst>
          </a:blip>
          <a:srcRect l="34884" t="31419" r="31748" b="26204"/>
          <a:stretch/>
        </p:blipFill>
        <p:spPr bwMode="auto">
          <a:xfrm>
            <a:off x="1066799" y="2286000"/>
            <a:ext cx="3749341" cy="2686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3" name="Imagen 102" descr="20160827_150116"/>
          <p:cNvPicPr>
            <a:picLocks noChangeAspect="1" noChangeArrowheads="1"/>
          </p:cNvPicPr>
          <p:nvPr/>
        </p:nvPicPr>
        <p:blipFill>
          <a:blip r:embed="rId5">
            <a:extLst>
              <a:ext uri="{28A0092B-C50C-407E-A947-70E740481C1C}">
                <a14:useLocalDpi xmlns:a14="http://schemas.microsoft.com/office/drawing/2010/main" val="0"/>
              </a:ext>
            </a:extLst>
          </a:blip>
          <a:srcRect l="17882" t="14575" r="30470" b="19806"/>
          <a:stretch>
            <a:fillRect/>
          </a:stretch>
        </p:blipFill>
        <p:spPr bwMode="auto">
          <a:xfrm rot="5400000">
            <a:off x="5549658" y="1950128"/>
            <a:ext cx="2686969" cy="3358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4"/>
          <p:cNvSpPr>
            <a:spLocks noChangeArrowheads="1"/>
          </p:cNvSpPr>
          <p:nvPr/>
        </p:nvSpPr>
        <p:spPr bwMode="auto">
          <a:xfrm>
            <a:off x="0" y="180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kumimoji="0" lang="es-ES" altLang="es-ES" sz="12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930179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Etapas de desarrollo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7" name="Diagrama 5"/>
          <p:cNvGraphicFramePr/>
          <p:nvPr>
            <p:extLst>
              <p:ext uri="{D42A27DB-BD31-4B8C-83A1-F6EECF244321}">
                <p14:modId xmlns:p14="http://schemas.microsoft.com/office/powerpoint/2010/main" val="269697685"/>
              </p:ext>
            </p:extLst>
          </p:nvPr>
        </p:nvGraphicFramePr>
        <p:xfrm>
          <a:off x="623207" y="1508579"/>
          <a:ext cx="8153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75225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8106"/>
            <a:ext cx="9144000" cy="6846570"/>
          </a:xfrm>
          <a:prstGeom prst="rect">
            <a:avLst/>
          </a:prstGeom>
        </p:spPr>
      </p:pic>
      <p:sp>
        <p:nvSpPr>
          <p:cNvPr id="4" name="Rectángulo 3"/>
          <p:cNvSpPr/>
          <p:nvPr/>
        </p:nvSpPr>
        <p:spPr>
          <a:xfrm>
            <a:off x="1796716" y="146248"/>
            <a:ext cx="6270114"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AUDIO Y VIDEO</a:t>
            </a: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196514" y="870710"/>
            <a:ext cx="7050506"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Sistema de audio - Aislamiento</a:t>
            </a:r>
            <a:r>
              <a:rPr lang="es-EC"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 </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1266" name="Picture 2" descr="Resultado de imagen para m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6" y="1382404"/>
            <a:ext cx="2970446" cy="1970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8" name="Picture 4" descr="Resultado de imagen para cubeta de huevo"/>
          <p:cNvPicPr>
            <a:picLocks noChangeAspect="1" noChangeArrowheads="1"/>
          </p:cNvPicPr>
          <p:nvPr/>
        </p:nvPicPr>
        <p:blipFill rotWithShape="1">
          <a:blip r:embed="rId5">
            <a:extLst>
              <a:ext uri="{28A0092B-C50C-407E-A947-70E740481C1C}">
                <a14:useLocalDpi xmlns:a14="http://schemas.microsoft.com/office/drawing/2010/main" val="0"/>
              </a:ext>
            </a:extLst>
          </a:blip>
          <a:srcRect l="3952" t="4667" b="4667"/>
          <a:stretch/>
        </p:blipFill>
        <p:spPr bwMode="auto">
          <a:xfrm>
            <a:off x="1162050" y="3714750"/>
            <a:ext cx="2933700" cy="2077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7 Imagen" descr="Resultado de imagen para paneles absorbentes de fomi"/>
          <p:cNvPicPr/>
          <p:nvPr/>
        </p:nvPicPr>
        <p:blipFill rotWithShape="1">
          <a:blip r:embed="rId6">
            <a:extLst>
              <a:ext uri="{28A0092B-C50C-407E-A947-70E740481C1C}">
                <a14:useLocalDpi xmlns:a14="http://schemas.microsoft.com/office/drawing/2010/main" val="0"/>
              </a:ext>
            </a:extLst>
          </a:blip>
          <a:srcRect t="8291" b="7253"/>
          <a:stretch/>
        </p:blipFill>
        <p:spPr bwMode="auto">
          <a:xfrm>
            <a:off x="4988921" y="3714749"/>
            <a:ext cx="2859679" cy="2077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2 Flecha derecha"/>
          <p:cNvSpPr/>
          <p:nvPr/>
        </p:nvSpPr>
        <p:spPr>
          <a:xfrm>
            <a:off x="4152900" y="4753250"/>
            <a:ext cx="778871" cy="4664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270" name="Picture 6" descr="Resultado de imagen para tela esponj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6021" y="1352240"/>
            <a:ext cx="2707279" cy="2030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711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8106"/>
            <a:ext cx="9144000" cy="6846570"/>
          </a:xfrm>
          <a:prstGeom prst="rect">
            <a:avLst/>
          </a:prstGeom>
        </p:spPr>
      </p:pic>
      <p:sp>
        <p:nvSpPr>
          <p:cNvPr id="4" name="Rectángulo 3"/>
          <p:cNvSpPr/>
          <p:nvPr/>
        </p:nvSpPr>
        <p:spPr>
          <a:xfrm>
            <a:off x="1796716" y="146248"/>
            <a:ext cx="472975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AUDIO</a:t>
            </a: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196514" y="1023110"/>
            <a:ext cx="7050506"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Disposición de parlantes</a:t>
            </a:r>
            <a:r>
              <a:rPr lang="es-EC"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 </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4" name="0 Imagen"/>
          <p:cNvPicPr/>
          <p:nvPr/>
        </p:nvPicPr>
        <p:blipFill rotWithShape="1">
          <a:blip r:embed="rId4">
            <a:extLst>
              <a:ext uri="{28A0092B-C50C-407E-A947-70E740481C1C}">
                <a14:useLocalDpi xmlns:a14="http://schemas.microsoft.com/office/drawing/2010/main" val="0"/>
              </a:ext>
            </a:extLst>
          </a:blip>
          <a:srcRect l="41553"/>
          <a:stretch/>
        </p:blipFill>
        <p:spPr bwMode="auto">
          <a:xfrm>
            <a:off x="2464694" y="1619250"/>
            <a:ext cx="4252278" cy="3924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650174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8106"/>
            <a:ext cx="9144000" cy="6846570"/>
          </a:xfrm>
          <a:prstGeom prst="rect">
            <a:avLst/>
          </a:prstGeom>
        </p:spPr>
      </p:pic>
      <p:sp>
        <p:nvSpPr>
          <p:cNvPr id="4" name="Rectángulo 3"/>
          <p:cNvSpPr/>
          <p:nvPr/>
        </p:nvSpPr>
        <p:spPr>
          <a:xfrm>
            <a:off x="1796716" y="146248"/>
            <a:ext cx="472975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AUDIO</a:t>
            </a: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196514" y="1023110"/>
            <a:ext cx="7050506"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Nivel de presión sonora</a:t>
            </a:r>
            <a:r>
              <a:rPr lang="es-EC"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 </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mc:Choice xmlns:a14="http://schemas.microsoft.com/office/drawing/2010/main" Requires="a14">
          <p:sp>
            <p:nvSpPr>
              <p:cNvPr id="3" name="2 Rectángulo"/>
              <p:cNvSpPr/>
              <p:nvPr/>
            </p:nvSpPr>
            <p:spPr>
              <a:xfrm>
                <a:off x="4571999" y="1358132"/>
                <a:ext cx="3599832" cy="1095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𝑁𝑃𝑆</m:t>
                      </m:r>
                      <m:r>
                        <a:rPr lang="es-ES" sz="2400" i="1">
                          <a:latin typeface="Cambria Math"/>
                        </a:rPr>
                        <m:t>=10×</m:t>
                      </m:r>
                      <m:r>
                        <a:rPr lang="en-US" sz="2400" i="1">
                          <a:latin typeface="Cambria Math"/>
                        </a:rPr>
                        <m:t>𝑙𝑜𝑔</m:t>
                      </m:r>
                      <m:nary>
                        <m:naryPr>
                          <m:chr m:val="∑"/>
                          <m:limLoc m:val="undOvr"/>
                          <m:ctrlPr>
                            <a:rPr lang="es-ES" sz="2400" i="1">
                              <a:latin typeface="Cambria Math"/>
                            </a:rPr>
                          </m:ctrlPr>
                        </m:naryPr>
                        <m:sub>
                          <m:r>
                            <a:rPr lang="en-US" sz="2400" i="1">
                              <a:latin typeface="Cambria Math"/>
                            </a:rPr>
                            <m:t>𝑖</m:t>
                          </m:r>
                          <m:r>
                            <a:rPr lang="es-ES" sz="2400" i="1">
                              <a:latin typeface="Cambria Math"/>
                            </a:rPr>
                            <m:t>=1</m:t>
                          </m:r>
                        </m:sub>
                        <m:sup>
                          <m:r>
                            <a:rPr lang="en-US" sz="2400" i="1">
                              <a:latin typeface="Cambria Math"/>
                            </a:rPr>
                            <m:t>𝑛</m:t>
                          </m:r>
                        </m:sup>
                        <m:e>
                          <m:sSup>
                            <m:sSupPr>
                              <m:ctrlPr>
                                <a:rPr lang="es-ES" sz="2400" i="1">
                                  <a:latin typeface="Cambria Math"/>
                                </a:rPr>
                              </m:ctrlPr>
                            </m:sSupPr>
                            <m:e>
                              <m:r>
                                <a:rPr lang="es-ES" sz="2400" i="1">
                                  <a:latin typeface="Cambria Math"/>
                                </a:rPr>
                                <m:t>10</m:t>
                              </m:r>
                            </m:e>
                            <m:sup>
                              <m:f>
                                <m:fPr>
                                  <m:ctrlPr>
                                    <a:rPr lang="es-ES" sz="2400" i="1">
                                      <a:latin typeface="Cambria Math"/>
                                    </a:rPr>
                                  </m:ctrlPr>
                                </m:fPr>
                                <m:num>
                                  <m:r>
                                    <a:rPr lang="en-US" sz="2400" i="1">
                                      <a:latin typeface="Cambria Math"/>
                                    </a:rPr>
                                    <m:t>𝑃</m:t>
                                  </m:r>
                                </m:num>
                                <m:den>
                                  <m:r>
                                    <a:rPr lang="es-ES" sz="2400" i="1">
                                      <a:latin typeface="Cambria Math"/>
                                    </a:rPr>
                                    <m:t>10</m:t>
                                  </m:r>
                                </m:den>
                              </m:f>
                            </m:sup>
                          </m:sSup>
                        </m:e>
                      </m:nary>
                      <m:r>
                        <a:rPr lang="es-ES" sz="2400" i="1">
                          <a:latin typeface="Cambria Math"/>
                        </a:rPr>
                        <m:t> </m:t>
                      </m:r>
                    </m:oMath>
                  </m:oMathPara>
                </a14:m>
                <a:endParaRPr lang="es-ES" sz="2400" dirty="0"/>
              </a:p>
            </p:txBody>
          </p:sp>
        </mc:Choice>
        <mc:Fallback>
          <p:sp>
            <p:nvSpPr>
              <p:cNvPr id="3" name="2 Rectángulo"/>
              <p:cNvSpPr>
                <a:spLocks noRot="1" noChangeAspect="1" noMove="1" noResize="1" noEditPoints="1" noAdjustHandles="1" noChangeArrowheads="1" noChangeShapeType="1" noTextEdit="1"/>
              </p:cNvSpPr>
              <p:nvPr/>
            </p:nvSpPr>
            <p:spPr>
              <a:xfrm>
                <a:off x="4571999" y="1358132"/>
                <a:ext cx="3599832" cy="1095108"/>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6" name="5 Rectángulo"/>
              <p:cNvSpPr/>
              <p:nvPr/>
            </p:nvSpPr>
            <p:spPr>
              <a:xfrm>
                <a:off x="5157768" y="2675883"/>
                <a:ext cx="242829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𝑁𝑃𝑆</m:t>
                      </m:r>
                      <m:r>
                        <a:rPr lang="es-ES" sz="2400" i="1">
                          <a:latin typeface="Cambria Math"/>
                        </a:rPr>
                        <m:t>=81.33</m:t>
                      </m:r>
                      <m:r>
                        <a:rPr lang="en-US" sz="2400" i="1">
                          <a:latin typeface="Cambria Math"/>
                        </a:rPr>
                        <m:t>𝑑𝑏</m:t>
                      </m:r>
                      <m:r>
                        <a:rPr lang="es-ES" sz="2400" i="1">
                          <a:latin typeface="Cambria Math"/>
                        </a:rPr>
                        <m:t> </m:t>
                      </m:r>
                    </m:oMath>
                  </m:oMathPara>
                </a14:m>
                <a:endParaRPr lang="es-ES" sz="2400" dirty="0"/>
              </a:p>
            </p:txBody>
          </p:sp>
        </mc:Choice>
        <mc:Fallback>
          <p:sp>
            <p:nvSpPr>
              <p:cNvPr id="6" name="5 Rectángulo"/>
              <p:cNvSpPr>
                <a:spLocks noRot="1" noChangeAspect="1" noMove="1" noResize="1" noEditPoints="1" noAdjustHandles="1" noChangeArrowheads="1" noChangeShapeType="1" noTextEdit="1"/>
              </p:cNvSpPr>
              <p:nvPr/>
            </p:nvSpPr>
            <p:spPr>
              <a:xfrm>
                <a:off x="5157768" y="2675883"/>
                <a:ext cx="2428293" cy="461665"/>
              </a:xfrm>
              <a:prstGeom prst="rect">
                <a:avLst/>
              </a:prstGeom>
              <a:blipFill rotWithShape="1">
                <a:blip r:embed="rId5"/>
                <a:stretch>
                  <a:fillRect/>
                </a:stretch>
              </a:blipFill>
            </p:spPr>
            <p:txBody>
              <a:bodyPr/>
              <a:lstStyle/>
              <a:p>
                <a:r>
                  <a:rPr lang="es-ES">
                    <a:noFill/>
                  </a:rPr>
                  <a:t> </a:t>
                </a:r>
              </a:p>
            </p:txBody>
          </p:sp>
        </mc:Fallback>
      </mc:AlternateContent>
      <p:graphicFrame>
        <p:nvGraphicFramePr>
          <p:cNvPr id="7" name="6 Tabla"/>
          <p:cNvGraphicFramePr>
            <a:graphicFrameLocks noGrp="1"/>
          </p:cNvGraphicFramePr>
          <p:nvPr>
            <p:extLst>
              <p:ext uri="{D42A27DB-BD31-4B8C-83A1-F6EECF244321}">
                <p14:modId xmlns:p14="http://schemas.microsoft.com/office/powerpoint/2010/main" val="1879358555"/>
              </p:ext>
            </p:extLst>
          </p:nvPr>
        </p:nvGraphicFramePr>
        <p:xfrm>
          <a:off x="433808" y="1627831"/>
          <a:ext cx="3727786" cy="4297680"/>
        </p:xfrm>
        <a:graphic>
          <a:graphicData uri="http://schemas.openxmlformats.org/drawingml/2006/table">
            <a:tbl>
              <a:tblPr firstRow="1" bandRow="1">
                <a:tableStyleId>{5C22544A-7EE6-4342-B048-85BDC9FD1C3A}</a:tableStyleId>
              </a:tblPr>
              <a:tblGrid>
                <a:gridCol w="1975186"/>
                <a:gridCol w="1752600"/>
              </a:tblGrid>
              <a:tr h="290058">
                <a:tc>
                  <a:txBody>
                    <a:bodyPr/>
                    <a:lstStyle/>
                    <a:p>
                      <a:pPr algn="ctr"/>
                      <a:r>
                        <a:rPr lang="es-ES" dirty="0" smtClean="0"/>
                        <a:t>Intervalo de medición (s)</a:t>
                      </a:r>
                      <a:endParaRPr lang="es-ES" dirty="0"/>
                    </a:p>
                  </a:txBody>
                  <a:tcPr anchor="ctr"/>
                </a:tc>
                <a:tc>
                  <a:txBody>
                    <a:bodyPr/>
                    <a:lstStyle/>
                    <a:p>
                      <a:pPr algn="ctr"/>
                      <a:r>
                        <a:rPr lang="es-ES" dirty="0" smtClean="0"/>
                        <a:t>Medida</a:t>
                      </a:r>
                      <a:r>
                        <a:rPr lang="es-ES" baseline="0" dirty="0" smtClean="0"/>
                        <a:t> en dB</a:t>
                      </a:r>
                      <a:endParaRPr lang="es-ES" dirty="0"/>
                    </a:p>
                  </a:txBody>
                  <a:tcPr anchor="ctr"/>
                </a:tc>
              </a:tr>
              <a:tr h="290058">
                <a:tc>
                  <a:txBody>
                    <a:bodyPr/>
                    <a:lstStyle/>
                    <a:p>
                      <a:pPr algn="ctr"/>
                      <a:r>
                        <a:rPr lang="es-ES" dirty="0" smtClean="0"/>
                        <a:t>10</a:t>
                      </a:r>
                      <a:endParaRPr lang="es-ES" dirty="0"/>
                    </a:p>
                  </a:txBody>
                  <a:tcPr anchor="ctr"/>
                </a:tc>
                <a:tc>
                  <a:txBody>
                    <a:bodyPr/>
                    <a:lstStyle/>
                    <a:p>
                      <a:pPr algn="ctr"/>
                      <a:r>
                        <a:rPr lang="es-ES" dirty="0" smtClean="0"/>
                        <a:t>80</a:t>
                      </a:r>
                      <a:endParaRPr lang="es-ES" dirty="0"/>
                    </a:p>
                  </a:txBody>
                  <a:tcPr anchor="ctr"/>
                </a:tc>
              </a:tr>
              <a:tr h="290058">
                <a:tc>
                  <a:txBody>
                    <a:bodyPr/>
                    <a:lstStyle/>
                    <a:p>
                      <a:pPr algn="ctr"/>
                      <a:r>
                        <a:rPr lang="es-ES" dirty="0" smtClean="0"/>
                        <a:t>20</a:t>
                      </a:r>
                      <a:endParaRPr lang="es-ES" dirty="0"/>
                    </a:p>
                  </a:txBody>
                  <a:tcPr anchor="ctr"/>
                </a:tc>
                <a:tc>
                  <a:txBody>
                    <a:bodyPr/>
                    <a:lstStyle/>
                    <a:p>
                      <a:pPr algn="ctr"/>
                      <a:r>
                        <a:rPr lang="es-ES" dirty="0" smtClean="0"/>
                        <a:t>73</a:t>
                      </a:r>
                      <a:endParaRPr lang="es-ES" dirty="0"/>
                    </a:p>
                  </a:txBody>
                  <a:tcPr anchor="ctr"/>
                </a:tc>
              </a:tr>
              <a:tr h="290058">
                <a:tc>
                  <a:txBody>
                    <a:bodyPr/>
                    <a:lstStyle/>
                    <a:p>
                      <a:pPr algn="ctr"/>
                      <a:r>
                        <a:rPr lang="es-ES" dirty="0" smtClean="0"/>
                        <a:t>30</a:t>
                      </a:r>
                      <a:endParaRPr lang="es-ES" dirty="0"/>
                    </a:p>
                  </a:txBody>
                  <a:tcPr anchor="ctr"/>
                </a:tc>
                <a:tc>
                  <a:txBody>
                    <a:bodyPr/>
                    <a:lstStyle/>
                    <a:p>
                      <a:pPr algn="ctr"/>
                      <a:r>
                        <a:rPr lang="es-ES" dirty="0" smtClean="0"/>
                        <a:t>78</a:t>
                      </a:r>
                      <a:endParaRPr lang="es-ES" dirty="0"/>
                    </a:p>
                  </a:txBody>
                  <a:tcPr anchor="ctr"/>
                </a:tc>
              </a:tr>
              <a:tr h="290058">
                <a:tc>
                  <a:txBody>
                    <a:bodyPr/>
                    <a:lstStyle/>
                    <a:p>
                      <a:pPr algn="ctr"/>
                      <a:r>
                        <a:rPr lang="es-ES" dirty="0" smtClean="0"/>
                        <a:t>40</a:t>
                      </a:r>
                      <a:endParaRPr lang="es-ES" dirty="0"/>
                    </a:p>
                  </a:txBody>
                  <a:tcPr anchor="ctr"/>
                </a:tc>
                <a:tc>
                  <a:txBody>
                    <a:bodyPr/>
                    <a:lstStyle/>
                    <a:p>
                      <a:pPr algn="ctr"/>
                      <a:r>
                        <a:rPr lang="es-ES" dirty="0" smtClean="0"/>
                        <a:t>81</a:t>
                      </a:r>
                      <a:endParaRPr lang="es-ES" dirty="0"/>
                    </a:p>
                  </a:txBody>
                  <a:tcPr anchor="ctr"/>
                </a:tc>
              </a:tr>
              <a:tr h="290058">
                <a:tc>
                  <a:txBody>
                    <a:bodyPr/>
                    <a:lstStyle/>
                    <a:p>
                      <a:pPr algn="ctr"/>
                      <a:r>
                        <a:rPr lang="es-ES" dirty="0" smtClean="0"/>
                        <a:t>50</a:t>
                      </a:r>
                      <a:endParaRPr lang="es-ES" dirty="0"/>
                    </a:p>
                  </a:txBody>
                  <a:tcPr anchor="ctr"/>
                </a:tc>
                <a:tc>
                  <a:txBody>
                    <a:bodyPr/>
                    <a:lstStyle/>
                    <a:p>
                      <a:pPr algn="ctr"/>
                      <a:r>
                        <a:rPr lang="es-ES" dirty="0" smtClean="0"/>
                        <a:t>79</a:t>
                      </a:r>
                      <a:endParaRPr lang="es-ES" dirty="0"/>
                    </a:p>
                  </a:txBody>
                  <a:tcPr anchor="ctr"/>
                </a:tc>
              </a:tr>
              <a:tr h="290058">
                <a:tc>
                  <a:txBody>
                    <a:bodyPr/>
                    <a:lstStyle/>
                    <a:p>
                      <a:pPr algn="ctr"/>
                      <a:r>
                        <a:rPr lang="es-ES" dirty="0" smtClean="0"/>
                        <a:t>60</a:t>
                      </a:r>
                      <a:endParaRPr lang="es-ES" dirty="0"/>
                    </a:p>
                  </a:txBody>
                  <a:tcPr anchor="ctr"/>
                </a:tc>
                <a:tc>
                  <a:txBody>
                    <a:bodyPr/>
                    <a:lstStyle/>
                    <a:p>
                      <a:pPr algn="ctr"/>
                      <a:r>
                        <a:rPr lang="es-ES" dirty="0" smtClean="0"/>
                        <a:t>75</a:t>
                      </a:r>
                      <a:endParaRPr lang="es-ES" dirty="0"/>
                    </a:p>
                  </a:txBody>
                  <a:tcPr anchor="ctr"/>
                </a:tc>
              </a:tr>
              <a:tr h="290058">
                <a:tc>
                  <a:txBody>
                    <a:bodyPr/>
                    <a:lstStyle/>
                    <a:p>
                      <a:pPr algn="ctr"/>
                      <a:r>
                        <a:rPr lang="es-ES" dirty="0" smtClean="0"/>
                        <a:t>70</a:t>
                      </a:r>
                      <a:endParaRPr lang="es-ES" dirty="0"/>
                    </a:p>
                  </a:txBody>
                  <a:tcPr anchor="ctr"/>
                </a:tc>
                <a:tc>
                  <a:txBody>
                    <a:bodyPr/>
                    <a:lstStyle/>
                    <a:p>
                      <a:pPr algn="ctr"/>
                      <a:r>
                        <a:rPr lang="es-ES" dirty="0" smtClean="0"/>
                        <a:t>80</a:t>
                      </a:r>
                      <a:endParaRPr lang="es-ES" dirty="0"/>
                    </a:p>
                  </a:txBody>
                  <a:tcPr anchor="ctr"/>
                </a:tc>
              </a:tr>
              <a:tr h="290058">
                <a:tc>
                  <a:txBody>
                    <a:bodyPr/>
                    <a:lstStyle/>
                    <a:p>
                      <a:pPr algn="ctr"/>
                      <a:r>
                        <a:rPr lang="es-ES" dirty="0" smtClean="0"/>
                        <a:t>80</a:t>
                      </a:r>
                      <a:endParaRPr lang="es-ES" dirty="0"/>
                    </a:p>
                  </a:txBody>
                  <a:tcPr anchor="ctr"/>
                </a:tc>
                <a:tc>
                  <a:txBody>
                    <a:bodyPr/>
                    <a:lstStyle/>
                    <a:p>
                      <a:pPr algn="ctr"/>
                      <a:r>
                        <a:rPr lang="es-ES" b="1" dirty="0" smtClean="0"/>
                        <a:t>82</a:t>
                      </a:r>
                      <a:endParaRPr lang="es-ES" b="1" dirty="0"/>
                    </a:p>
                  </a:txBody>
                  <a:tcPr anchor="ctr"/>
                </a:tc>
              </a:tr>
              <a:tr h="290058">
                <a:tc>
                  <a:txBody>
                    <a:bodyPr/>
                    <a:lstStyle/>
                    <a:p>
                      <a:pPr algn="ctr"/>
                      <a:r>
                        <a:rPr lang="es-ES" dirty="0" smtClean="0"/>
                        <a:t>90</a:t>
                      </a:r>
                      <a:endParaRPr lang="es-ES" dirty="0"/>
                    </a:p>
                  </a:txBody>
                  <a:tcPr anchor="ctr"/>
                </a:tc>
                <a:tc>
                  <a:txBody>
                    <a:bodyPr/>
                    <a:lstStyle/>
                    <a:p>
                      <a:pPr algn="ctr"/>
                      <a:r>
                        <a:rPr lang="es-ES" dirty="0" smtClean="0"/>
                        <a:t>79</a:t>
                      </a:r>
                      <a:endParaRPr lang="es-ES" dirty="0"/>
                    </a:p>
                  </a:txBody>
                  <a:tcPr anchor="ctr"/>
                </a:tc>
              </a:tr>
              <a:tr h="290058">
                <a:tc>
                  <a:txBody>
                    <a:bodyPr/>
                    <a:lstStyle/>
                    <a:p>
                      <a:pPr algn="ctr"/>
                      <a:r>
                        <a:rPr lang="es-ES" dirty="0" smtClean="0"/>
                        <a:t>100</a:t>
                      </a:r>
                      <a:endParaRPr lang="es-ES" dirty="0"/>
                    </a:p>
                  </a:txBody>
                  <a:tcPr anchor="ctr"/>
                </a:tc>
                <a:tc>
                  <a:txBody>
                    <a:bodyPr/>
                    <a:lstStyle/>
                    <a:p>
                      <a:pPr algn="ctr"/>
                      <a:r>
                        <a:rPr lang="es-ES" dirty="0" smtClean="0"/>
                        <a:t>80</a:t>
                      </a:r>
                      <a:endParaRPr lang="es-ES" dirty="0"/>
                    </a:p>
                  </a:txBody>
                  <a:tcPr anchor="ctr"/>
                </a:tc>
              </a:tr>
            </a:tbl>
          </a:graphicData>
        </a:graphic>
      </p:graphicFrame>
      <mc:AlternateContent xmlns:mc="http://schemas.openxmlformats.org/markup-compatibility/2006">
        <mc:Choice xmlns:a14="http://schemas.microsoft.com/office/drawing/2010/main" Requires="a14">
          <p:sp>
            <p:nvSpPr>
              <p:cNvPr id="8" name="2 Rectángulo"/>
              <p:cNvSpPr/>
              <p:nvPr/>
            </p:nvSpPr>
            <p:spPr>
              <a:xfrm>
                <a:off x="5157768" y="3348626"/>
                <a:ext cx="2727926" cy="983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b="0" i="1" smtClean="0">
                          <a:latin typeface="Cambria Math" panose="02040503050406030204" pitchFamily="18" charset="0"/>
                        </a:rPr>
                        <m:t>𝑇𝑚</m:t>
                      </m:r>
                      <m:r>
                        <a:rPr lang="es-EC" sz="2400" b="0" i="1" smtClean="0">
                          <a:latin typeface="Cambria Math" panose="02040503050406030204" pitchFamily="18" charset="0"/>
                        </a:rPr>
                        <m:t>á</m:t>
                      </m:r>
                      <m:r>
                        <a:rPr lang="es-EC" sz="2400" b="0" i="1" smtClean="0">
                          <a:latin typeface="Cambria Math" panose="02040503050406030204" pitchFamily="18" charset="0"/>
                        </a:rPr>
                        <m:t>𝑥</m:t>
                      </m:r>
                      <m:r>
                        <a:rPr lang="es-ES" sz="2400" i="1">
                          <a:latin typeface="Cambria Math"/>
                        </a:rPr>
                        <m:t>=</m:t>
                      </m:r>
                      <m:f>
                        <m:fPr>
                          <m:ctrlPr>
                            <a:rPr lang="es-ES" sz="2400" i="1" smtClean="0">
                              <a:latin typeface="Cambria Math"/>
                            </a:rPr>
                          </m:ctrlPr>
                        </m:fPr>
                        <m:num>
                          <m:r>
                            <a:rPr lang="es-EC" sz="2400" b="0" i="1" smtClean="0">
                              <a:latin typeface="Cambria Math" panose="02040503050406030204" pitchFamily="18" charset="0"/>
                            </a:rPr>
                            <m:t>16</m:t>
                          </m:r>
                        </m:num>
                        <m:den>
                          <m:sSup>
                            <m:sSupPr>
                              <m:ctrlPr>
                                <a:rPr lang="es-ES" sz="2400" i="1" smtClean="0">
                                  <a:latin typeface="Cambria Math"/>
                                </a:rPr>
                              </m:ctrlPr>
                            </m:sSupPr>
                            <m:e>
                              <m:r>
                                <a:rPr lang="es-EC" sz="2400" b="0" i="1" smtClean="0">
                                  <a:latin typeface="Cambria Math" panose="02040503050406030204" pitchFamily="18" charset="0"/>
                                </a:rPr>
                                <m:t>2</m:t>
                              </m:r>
                            </m:e>
                            <m:sup>
                              <m:d>
                                <m:dPr>
                                  <m:ctrlPr>
                                    <a:rPr lang="es-ES" sz="2400" i="1" smtClean="0">
                                      <a:latin typeface="Cambria Math"/>
                                    </a:rPr>
                                  </m:ctrlPr>
                                </m:dPr>
                                <m:e>
                                  <m:f>
                                    <m:fPr>
                                      <m:ctrlPr>
                                        <a:rPr lang="es-ES" sz="2400" i="1" smtClean="0">
                                          <a:latin typeface="Cambria Math"/>
                                        </a:rPr>
                                      </m:ctrlPr>
                                    </m:fPr>
                                    <m:num>
                                      <m:r>
                                        <a:rPr lang="es-EC" sz="2400" b="0" i="1" smtClean="0">
                                          <a:latin typeface="Cambria Math" panose="02040503050406030204" pitchFamily="18" charset="0"/>
                                        </a:rPr>
                                        <m:t>𝑁𝑃𝑆</m:t>
                                      </m:r>
                                      <m:r>
                                        <a:rPr lang="es-EC" sz="2400" b="0" i="1" smtClean="0">
                                          <a:latin typeface="Cambria Math" panose="02040503050406030204" pitchFamily="18" charset="0"/>
                                        </a:rPr>
                                        <m:t>−82</m:t>
                                      </m:r>
                                    </m:num>
                                    <m:den>
                                      <m:r>
                                        <a:rPr lang="es-EC" sz="2400" b="0" i="1" smtClean="0">
                                          <a:latin typeface="Cambria Math" panose="02040503050406030204" pitchFamily="18" charset="0"/>
                                        </a:rPr>
                                        <m:t>3</m:t>
                                      </m:r>
                                    </m:den>
                                  </m:f>
                                </m:e>
                              </m:d>
                            </m:sup>
                          </m:sSup>
                        </m:den>
                      </m:f>
                    </m:oMath>
                  </m:oMathPara>
                </a14:m>
                <a:endParaRPr lang="es-ES" sz="2400" dirty="0"/>
              </a:p>
            </p:txBody>
          </p:sp>
        </mc:Choice>
        <mc:Fallback>
          <p:sp>
            <p:nvSpPr>
              <p:cNvPr id="8" name="2 Rectángulo"/>
              <p:cNvSpPr>
                <a:spLocks noRot="1" noChangeAspect="1" noMove="1" noResize="1" noEditPoints="1" noAdjustHandles="1" noChangeArrowheads="1" noChangeShapeType="1" noTextEdit="1"/>
              </p:cNvSpPr>
              <p:nvPr/>
            </p:nvSpPr>
            <p:spPr>
              <a:xfrm>
                <a:off x="5157768" y="3348626"/>
                <a:ext cx="2727926" cy="983411"/>
              </a:xfrm>
              <a:prstGeom prst="rect">
                <a:avLst/>
              </a:prstGeom>
              <a:blipFill rotWithShape="1">
                <a:blip r:embed="rId6"/>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9" name="2 Rectángulo"/>
              <p:cNvSpPr/>
              <p:nvPr/>
            </p:nvSpPr>
            <p:spPr>
              <a:xfrm>
                <a:off x="5208935" y="4658877"/>
                <a:ext cx="237712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2400" b="0" i="1" smtClean="0">
                          <a:latin typeface="Cambria Math" panose="02040503050406030204" pitchFamily="18" charset="0"/>
                        </a:rPr>
                        <m:t>𝑇𝑚</m:t>
                      </m:r>
                      <m:r>
                        <a:rPr lang="es-EC" sz="2400" b="0" i="1" smtClean="0">
                          <a:latin typeface="Cambria Math" panose="02040503050406030204" pitchFamily="18" charset="0"/>
                        </a:rPr>
                        <m:t>á</m:t>
                      </m:r>
                      <m:r>
                        <a:rPr lang="es-EC" sz="2400" b="0" i="1" smtClean="0">
                          <a:latin typeface="Cambria Math" panose="02040503050406030204" pitchFamily="18" charset="0"/>
                        </a:rPr>
                        <m:t>𝑥</m:t>
                      </m:r>
                      <m:r>
                        <a:rPr lang="es-ES" sz="2400" i="1">
                          <a:latin typeface="Cambria Math"/>
                        </a:rPr>
                        <m:t>=</m:t>
                      </m:r>
                      <m:r>
                        <a:rPr lang="es-EC" sz="2400" b="0" i="1" smtClean="0">
                          <a:latin typeface="Cambria Math" panose="02040503050406030204" pitchFamily="18" charset="0"/>
                        </a:rPr>
                        <m:t>18,67</m:t>
                      </m:r>
                      <m:r>
                        <a:rPr lang="es-EC" sz="2400" b="0" i="1" smtClean="0">
                          <a:latin typeface="Cambria Math" panose="02040503050406030204" pitchFamily="18" charset="0"/>
                        </a:rPr>
                        <m:t>h</m:t>
                      </m:r>
                    </m:oMath>
                  </m:oMathPara>
                </a14:m>
                <a:endParaRPr lang="es-ES" sz="2400" dirty="0"/>
              </a:p>
            </p:txBody>
          </p:sp>
        </mc:Choice>
        <mc:Fallback>
          <p:sp>
            <p:nvSpPr>
              <p:cNvPr id="9" name="2 Rectángulo"/>
              <p:cNvSpPr>
                <a:spLocks noRot="1" noChangeAspect="1" noMove="1" noResize="1" noEditPoints="1" noAdjustHandles="1" noChangeArrowheads="1" noChangeShapeType="1" noTextEdit="1"/>
              </p:cNvSpPr>
              <p:nvPr/>
            </p:nvSpPr>
            <p:spPr>
              <a:xfrm>
                <a:off x="5208935" y="4658877"/>
                <a:ext cx="2377126" cy="461665"/>
              </a:xfrm>
              <a:prstGeom prst="rect">
                <a:avLst/>
              </a:prstGeom>
              <a:blipFill rotWithShape="1">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6851832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796716" y="146248"/>
            <a:ext cx="4602029"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VIDEO</a:t>
            </a: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441157" y="680210"/>
            <a:ext cx="7050506"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Distancia de visualización</a:t>
            </a:r>
            <a:r>
              <a:rPr lang="es-EC"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 </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704850" y="2105024"/>
            <a:ext cx="3352800" cy="2447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3" name="2 Rectángulo"/>
              <p:cNvSpPr/>
              <p:nvPr/>
            </p:nvSpPr>
            <p:spPr>
              <a:xfrm>
                <a:off x="5081603" y="1815692"/>
                <a:ext cx="3034805" cy="6471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𝑑</m:t>
                      </m:r>
                      <m:r>
                        <a:rPr lang="es-ES" sz="2400" i="1">
                          <a:latin typeface="Cambria Math"/>
                        </a:rPr>
                        <m:t>=</m:t>
                      </m:r>
                      <m:f>
                        <m:fPr>
                          <m:type m:val="skw"/>
                          <m:ctrlPr>
                            <a:rPr lang="es-ES" sz="2400" i="1">
                              <a:latin typeface="Cambria Math"/>
                            </a:rPr>
                          </m:ctrlPr>
                        </m:fPr>
                        <m:num>
                          <m:sSub>
                            <m:sSubPr>
                              <m:ctrlPr>
                                <a:rPr lang="es-ES" sz="2400" i="1">
                                  <a:latin typeface="Cambria Math"/>
                                </a:rPr>
                              </m:ctrlPr>
                            </m:sSubPr>
                            <m:e>
                              <m:r>
                                <a:rPr lang="es-ES" sz="2400" i="1">
                                  <a:latin typeface="Cambria Math"/>
                                </a:rPr>
                                <m:t>𝐷</m:t>
                              </m:r>
                            </m:e>
                            <m:sub>
                              <m:r>
                                <a:rPr lang="es-ES" sz="2400" i="1">
                                  <a:latin typeface="Cambria Math"/>
                                </a:rPr>
                                <m:t>𝑡𝑣</m:t>
                              </m:r>
                            </m:sub>
                          </m:sSub>
                          <m:r>
                            <a:rPr lang="es-ES" sz="2400" i="1">
                              <a:latin typeface="Cambria Math"/>
                            </a:rPr>
                            <m:t>"</m:t>
                          </m:r>
                        </m:num>
                        <m:den>
                          <m:r>
                            <a:rPr lang="es-ES" sz="2400" i="1">
                              <a:latin typeface="Cambria Math"/>
                            </a:rPr>
                            <m:t>0.84</m:t>
                          </m:r>
                        </m:den>
                      </m:f>
                      <m:r>
                        <a:rPr lang="es-ES" sz="2400" i="1">
                          <a:latin typeface="Cambria Math"/>
                        </a:rPr>
                        <m:t>   </m:t>
                      </m:r>
                      <m:d>
                        <m:dPr>
                          <m:begChr m:val="["/>
                          <m:endChr m:val="]"/>
                          <m:ctrlPr>
                            <a:rPr lang="es-ES" sz="2400" i="1">
                              <a:latin typeface="Cambria Math"/>
                            </a:rPr>
                          </m:ctrlPr>
                        </m:dPr>
                        <m:e>
                          <m:r>
                            <a:rPr lang="es-ES" sz="2400" i="1">
                              <a:latin typeface="Cambria Math"/>
                            </a:rPr>
                            <m:t>𝑝𝑢𝑙</m:t>
                          </m:r>
                        </m:e>
                      </m:d>
                    </m:oMath>
                  </m:oMathPara>
                </a14:m>
                <a:endParaRPr lang="es-ES" sz="2400" dirty="0"/>
              </a:p>
            </p:txBody>
          </p:sp>
        </mc:Choice>
        <mc:Fallback xmlns="">
          <p:sp>
            <p:nvSpPr>
              <p:cNvPr id="3" name="2 Rectángulo"/>
              <p:cNvSpPr>
                <a:spLocks noRot="1" noChangeAspect="1" noMove="1" noResize="1" noEditPoints="1" noAdjustHandles="1" noChangeArrowheads="1" noChangeShapeType="1" noTextEdit="1"/>
              </p:cNvSpPr>
              <p:nvPr/>
            </p:nvSpPr>
            <p:spPr>
              <a:xfrm>
                <a:off x="5081603" y="1815692"/>
                <a:ext cx="3034805" cy="647100"/>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5403605" y="3003857"/>
                <a:ext cx="247702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smtClean="0">
                          <a:latin typeface="Cambria Math"/>
                        </a:rPr>
                        <m:t>𝑑</m:t>
                      </m:r>
                      <m:r>
                        <a:rPr lang="es-ES" sz="2400" i="1" smtClean="0">
                          <a:latin typeface="Cambria Math"/>
                        </a:rPr>
                        <m:t>=20,24   </m:t>
                      </m:r>
                      <m:d>
                        <m:dPr>
                          <m:begChr m:val="["/>
                          <m:endChr m:val="]"/>
                          <m:ctrlPr>
                            <a:rPr lang="es-ES" sz="2400" i="1">
                              <a:latin typeface="Cambria Math"/>
                            </a:rPr>
                          </m:ctrlPr>
                        </m:dPr>
                        <m:e>
                          <m:r>
                            <a:rPr lang="es-ES" sz="2400" i="1">
                              <a:latin typeface="Cambria Math"/>
                            </a:rPr>
                            <m:t>𝑝𝑢𝑙</m:t>
                          </m:r>
                        </m:e>
                      </m:d>
                    </m:oMath>
                  </m:oMathPara>
                </a14:m>
                <a:endParaRPr lang="es-ES" sz="2400" dirty="0"/>
              </a:p>
            </p:txBody>
          </p:sp>
        </mc:Choice>
        <mc:Fallback xmlns="">
          <p:sp>
            <p:nvSpPr>
              <p:cNvPr id="7" name="6 Rectángulo"/>
              <p:cNvSpPr>
                <a:spLocks noRot="1" noChangeAspect="1" noMove="1" noResize="1" noEditPoints="1" noAdjustHandles="1" noChangeArrowheads="1" noChangeShapeType="1" noTextEdit="1"/>
              </p:cNvSpPr>
              <p:nvPr/>
            </p:nvSpPr>
            <p:spPr>
              <a:xfrm>
                <a:off x="5403605" y="3003857"/>
                <a:ext cx="2477025" cy="461665"/>
              </a:xfrm>
              <a:prstGeom prst="rect">
                <a:avLst/>
              </a:prstGeom>
              <a:blipFill rotWithShape="1">
                <a:blip r:embed="rId6"/>
                <a:stretch>
                  <a:fillRect b="-21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5412796" y="4063483"/>
                <a:ext cx="243053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a:rPr>
                        <m:t>𝑑</m:t>
                      </m:r>
                      <m:r>
                        <a:rPr lang="es-ES" sz="2400" i="1">
                          <a:latin typeface="Cambria Math"/>
                        </a:rPr>
                        <m:t>= 51,41  </m:t>
                      </m:r>
                      <m:d>
                        <m:dPr>
                          <m:begChr m:val="["/>
                          <m:endChr m:val="]"/>
                          <m:ctrlPr>
                            <a:rPr lang="es-ES" sz="2400" i="1">
                              <a:latin typeface="Cambria Math"/>
                            </a:rPr>
                          </m:ctrlPr>
                        </m:dPr>
                        <m:e>
                          <m:r>
                            <a:rPr lang="es-ES" sz="2400" i="1">
                              <a:latin typeface="Cambria Math"/>
                            </a:rPr>
                            <m:t>𝑐𝑚</m:t>
                          </m:r>
                        </m:e>
                      </m:d>
                    </m:oMath>
                  </m:oMathPara>
                </a14:m>
                <a:endParaRPr lang="es-ES" sz="2400" dirty="0"/>
              </a:p>
            </p:txBody>
          </p:sp>
        </mc:Choice>
        <mc:Fallback xmlns="">
          <p:sp>
            <p:nvSpPr>
              <p:cNvPr id="9" name="8 Rectángulo"/>
              <p:cNvSpPr>
                <a:spLocks noRot="1" noChangeAspect="1" noMove="1" noResize="1" noEditPoints="1" noAdjustHandles="1" noChangeArrowheads="1" noChangeShapeType="1" noTextEdit="1"/>
              </p:cNvSpPr>
              <p:nvPr/>
            </p:nvSpPr>
            <p:spPr>
              <a:xfrm>
                <a:off x="5412796" y="4063483"/>
                <a:ext cx="2430537" cy="461665"/>
              </a:xfrm>
              <a:prstGeom prst="rect">
                <a:avLst/>
              </a:prstGeom>
              <a:blipFill rotWithShape="1">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01072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796716" y="146248"/>
            <a:ext cx="4602029"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VIDEO</a:t>
            </a: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ángulo 4"/>
          <p:cNvSpPr/>
          <p:nvPr/>
        </p:nvSpPr>
        <p:spPr>
          <a:xfrm>
            <a:off x="441157" y="680210"/>
            <a:ext cx="7050506"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Ángulo subtendido optimo de pantalla</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0" name="0 Imagen"/>
          <p:cNvPicPr/>
          <p:nvPr/>
        </p:nvPicPr>
        <p:blipFill>
          <a:blip r:embed="rId4">
            <a:extLst>
              <a:ext uri="{28A0092B-C50C-407E-A947-70E740481C1C}">
                <a14:useLocalDpi xmlns:a14="http://schemas.microsoft.com/office/drawing/2010/main" val="0"/>
              </a:ext>
            </a:extLst>
          </a:blip>
          <a:stretch>
            <a:fillRect/>
          </a:stretch>
        </p:blipFill>
        <p:spPr>
          <a:xfrm>
            <a:off x="1146006" y="1163117"/>
            <a:ext cx="6512094" cy="2494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0 Imagen"/>
          <p:cNvPicPr/>
          <p:nvPr/>
        </p:nvPicPr>
        <p:blipFill rotWithShape="1">
          <a:blip r:embed="rId5">
            <a:extLst>
              <a:ext uri="{28A0092B-C50C-407E-A947-70E740481C1C}">
                <a14:useLocalDpi xmlns:a14="http://schemas.microsoft.com/office/drawing/2010/main" val="0"/>
              </a:ext>
            </a:extLst>
          </a:blip>
          <a:srcRect l="3215"/>
          <a:stretch/>
        </p:blipFill>
        <p:spPr bwMode="auto">
          <a:xfrm>
            <a:off x="2063416" y="3824604"/>
            <a:ext cx="3327734" cy="2602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519952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ángulo 7"/>
          <p:cNvSpPr/>
          <p:nvPr/>
        </p:nvSpPr>
        <p:spPr>
          <a:xfrm>
            <a:off x="459043" y="980717"/>
            <a:ext cx="7334932" cy="369332"/>
          </a:xfrm>
          <a:prstGeom prst="rect">
            <a:avLst/>
          </a:prstGeom>
        </p:spPr>
        <p:txBody>
          <a:bodyPr wrap="square">
            <a:spAutoFit/>
          </a:bodyPr>
          <a:lstStyle/>
          <a:p>
            <a:pPr algn="just"/>
            <a:r>
              <a:rPr lang="es-ES" dirty="0">
                <a:latin typeface="Times New Roman" panose="02020603050405020304" pitchFamily="18" charset="0"/>
                <a:ea typeface="Calibri" panose="020F0502020204030204" pitchFamily="34" charset="0"/>
              </a:rPr>
              <a:t>Para la implementación del sistema se utilizarán luces led RGB de 12 V</a:t>
            </a:r>
            <a:endParaRPr lang="es-EC" dirty="0"/>
          </a:p>
        </p:txBody>
      </p:sp>
      <p:graphicFrame>
        <p:nvGraphicFramePr>
          <p:cNvPr id="9" name="Tabla 8"/>
          <p:cNvGraphicFramePr>
            <a:graphicFrameLocks noGrp="1"/>
          </p:cNvGraphicFramePr>
          <p:nvPr>
            <p:extLst>
              <p:ext uri="{D42A27DB-BD31-4B8C-83A1-F6EECF244321}">
                <p14:modId xmlns:p14="http://schemas.microsoft.com/office/powerpoint/2010/main" val="2104838159"/>
              </p:ext>
            </p:extLst>
          </p:nvPr>
        </p:nvGraphicFramePr>
        <p:xfrm>
          <a:off x="2074229" y="1633773"/>
          <a:ext cx="4933365" cy="1434050"/>
        </p:xfrm>
        <a:graphic>
          <a:graphicData uri="http://schemas.openxmlformats.org/drawingml/2006/table">
            <a:tbl>
              <a:tblPr firstRow="1" firstCol="1" bandRow="1">
                <a:tableStyleId>{5C22544A-7EE6-4342-B048-85BDC9FD1C3A}</a:tableStyleId>
              </a:tblPr>
              <a:tblGrid>
                <a:gridCol w="2503855"/>
                <a:gridCol w="2429510"/>
              </a:tblGrid>
              <a:tr h="286810">
                <a:tc>
                  <a:txBody>
                    <a:bodyPr/>
                    <a:lstStyle/>
                    <a:p>
                      <a:pPr algn="ctr">
                        <a:lnSpc>
                          <a:spcPct val="115000"/>
                        </a:lnSpc>
                        <a:spcAft>
                          <a:spcPts val="0"/>
                        </a:spcAft>
                      </a:pPr>
                      <a:r>
                        <a:rPr lang="es-ES" sz="1600" dirty="0">
                          <a:effectLst/>
                        </a:rPr>
                        <a:t>Voltaje de entrada</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12V DC</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6810">
                <a:tc>
                  <a:txBody>
                    <a:bodyPr/>
                    <a:lstStyle/>
                    <a:p>
                      <a:pPr algn="ctr">
                        <a:lnSpc>
                          <a:spcPct val="115000"/>
                        </a:lnSpc>
                        <a:spcAft>
                          <a:spcPts val="0"/>
                        </a:spcAft>
                      </a:pPr>
                      <a:r>
                        <a:rPr lang="es-ES" sz="1600" dirty="0">
                          <a:effectLst/>
                        </a:rPr>
                        <a:t>Potencia</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0,72 W</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6810">
                <a:tc>
                  <a:txBody>
                    <a:bodyPr/>
                    <a:lstStyle/>
                    <a:p>
                      <a:pPr algn="ctr">
                        <a:lnSpc>
                          <a:spcPct val="115000"/>
                        </a:lnSpc>
                        <a:spcAft>
                          <a:spcPts val="0"/>
                        </a:spcAft>
                      </a:pPr>
                      <a:r>
                        <a:rPr lang="es-ES" sz="1600">
                          <a:effectLst/>
                        </a:rPr>
                        <a:t>No. De led</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3 unidades 5050 SMD</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6810">
                <a:tc>
                  <a:txBody>
                    <a:bodyPr/>
                    <a:lstStyle/>
                    <a:p>
                      <a:pPr algn="ctr">
                        <a:lnSpc>
                          <a:spcPct val="115000"/>
                        </a:lnSpc>
                        <a:spcAft>
                          <a:spcPts val="0"/>
                        </a:spcAft>
                      </a:pPr>
                      <a:r>
                        <a:rPr lang="es-ES" sz="1600">
                          <a:effectLst/>
                        </a:rPr>
                        <a:t>Color</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a:effectLst/>
                        </a:rPr>
                        <a:t>Blanco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6810">
                <a:tc>
                  <a:txBody>
                    <a:bodyPr/>
                    <a:lstStyle/>
                    <a:p>
                      <a:pPr algn="ctr">
                        <a:lnSpc>
                          <a:spcPct val="115000"/>
                        </a:lnSpc>
                        <a:spcAft>
                          <a:spcPts val="0"/>
                        </a:spcAft>
                      </a:pPr>
                      <a:r>
                        <a:rPr lang="es-ES" sz="1600" dirty="0">
                          <a:effectLst/>
                        </a:rPr>
                        <a:t>Alto brillo </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600" dirty="0">
                          <a:effectLst/>
                        </a:rPr>
                        <a:t>60-65 LM</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17410" name="Picture 2" descr="Resultado de imagen para LUCES led RGB 12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219" y="3542047"/>
            <a:ext cx="2396557" cy="22092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167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06393" y="771798"/>
            <a:ext cx="7376160" cy="338554"/>
          </a:xfrm>
          <a:prstGeom prst="rect">
            <a:avLst/>
          </a:prstGeom>
        </p:spPr>
        <p:txBody>
          <a:bodyPr wrap="square">
            <a:spAutoFit/>
          </a:bodyPr>
          <a:lstStyle/>
          <a:p>
            <a:pPr lvl="1">
              <a:spcBef>
                <a:spcPts val="1800"/>
              </a:spcBef>
              <a:spcAft>
                <a:spcPts val="400"/>
              </a:spcAft>
            </a:pPr>
            <a:r>
              <a:rPr lang="es-EC" sz="16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Flujo luminoso total necesario</a:t>
            </a:r>
            <a:endParaRPr lang="es-EC" sz="16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7" name="Rectángulo 6"/>
          <p:cNvSpPr/>
          <p:nvPr/>
        </p:nvSpPr>
        <p:spPr>
          <a:xfrm>
            <a:off x="794924" y="3559893"/>
            <a:ext cx="2340705" cy="375487"/>
          </a:xfrm>
          <a:prstGeom prst="rect">
            <a:avLst/>
          </a:prstGeom>
        </p:spPr>
        <p:txBody>
          <a:bodyPr wrap="none">
            <a:spAutoFit/>
          </a:bodyPr>
          <a:lstStyle/>
          <a:p>
            <a:pPr algn="just">
              <a:lnSpc>
                <a:spcPct val="115000"/>
              </a:lnSpc>
              <a:spcAft>
                <a:spcPts val="1000"/>
              </a:spcAft>
            </a:pPr>
            <a:r>
              <a:rPr lang="es-ES" sz="1600" b="1" dirty="0" smtClean="0">
                <a:latin typeface="Arial" panose="020B0604020202020204" pitchFamily="34" charset="0"/>
                <a:ea typeface="Calibri" panose="020F0502020204030204" pitchFamily="34" charset="0"/>
                <a:cs typeface="Arial" panose="020B0604020202020204" pitchFamily="34" charset="0"/>
              </a:rPr>
              <a:t>Número de luminarias</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1123637" y="1817972"/>
                <a:ext cx="1683281"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a:latin typeface="Cambria Math" panose="02040503050406030204" pitchFamily="18" charset="0"/>
                            </a:rPr>
                            <m:t> </m:t>
                          </m:r>
                          <m:r>
                            <a:rPr lang="es-EC" i="0">
                              <a:latin typeface="Cambria Math" panose="02040503050406030204" pitchFamily="18" charset="0"/>
                            </a:rPr>
                            <m:t> </m:t>
                          </m:r>
                          <m:r>
                            <m:rPr>
                              <m:sty m:val="p"/>
                            </m:rPr>
                            <a:rPr lang="es-EC" i="0">
                              <a:latin typeface="Cambria Math" panose="02040503050406030204" pitchFamily="18" charset="0"/>
                            </a:rPr>
                            <m:t>Φ</m:t>
                          </m:r>
                        </m:e>
                        <m:sub>
                          <m:r>
                            <m:rPr>
                              <m:sty m:val="p"/>
                            </m:rPr>
                            <a:rPr lang="es-EC" i="0">
                              <a:latin typeface="Cambria Math" panose="02040503050406030204" pitchFamily="18" charset="0"/>
                            </a:rPr>
                            <m:t>T</m:t>
                          </m:r>
                        </m:sub>
                      </m:sSub>
                      <m:r>
                        <a:rPr lang="es-EC" i="0">
                          <a:latin typeface="Cambria Math" panose="02040503050406030204" pitchFamily="18" charset="0"/>
                        </a:rPr>
                        <m:t>=</m:t>
                      </m:r>
                      <m:f>
                        <m:fPr>
                          <m:ctrlPr>
                            <a:rPr lang="es-EC" i="1">
                              <a:latin typeface="Cambria Math"/>
                            </a:rPr>
                          </m:ctrlPr>
                        </m:fPr>
                        <m:num>
                          <m:sSub>
                            <m:sSubPr>
                              <m:ctrlPr>
                                <a:rPr lang="es-EC" i="1">
                                  <a:latin typeface="Cambria Math"/>
                                </a:rPr>
                              </m:ctrlPr>
                            </m:sSubPr>
                            <m:e>
                              <m:r>
                                <m:rPr>
                                  <m:sty m:val="p"/>
                                </m:rPr>
                                <a:rPr lang="es-EC" i="0">
                                  <a:latin typeface="Cambria Math" panose="02040503050406030204" pitchFamily="18" charset="0"/>
                                </a:rPr>
                                <m:t>E</m:t>
                              </m:r>
                            </m:e>
                            <m:sub>
                              <m:r>
                                <m:rPr>
                                  <m:sty m:val="p"/>
                                </m:rPr>
                                <a:rPr lang="es-EC" i="0">
                                  <a:latin typeface="Cambria Math" panose="02040503050406030204" pitchFamily="18" charset="0"/>
                                </a:rPr>
                                <m:t>m</m:t>
                              </m:r>
                            </m:sub>
                          </m:sSub>
                          <m:r>
                            <a:rPr lang="es-EC" i="0">
                              <a:latin typeface="Cambria Math" panose="02040503050406030204" pitchFamily="18" charset="0"/>
                            </a:rPr>
                            <m:t>×</m:t>
                          </m:r>
                          <m:r>
                            <m:rPr>
                              <m:sty m:val="p"/>
                            </m:rPr>
                            <a:rPr lang="es-EC" i="0">
                              <a:latin typeface="Cambria Math" panose="02040503050406030204" pitchFamily="18" charset="0"/>
                            </a:rPr>
                            <m:t>S</m:t>
                          </m:r>
                        </m:num>
                        <m:den>
                          <m:sSub>
                            <m:sSubPr>
                              <m:ctrlPr>
                                <a:rPr lang="es-EC" i="1">
                                  <a:latin typeface="Cambria Math"/>
                                </a:rPr>
                              </m:ctrlPr>
                            </m:sSubPr>
                            <m:e>
                              <m:r>
                                <m:rPr>
                                  <m:sty m:val="p"/>
                                </m:rPr>
                                <a:rPr lang="es-EC" i="0">
                                  <a:latin typeface="Cambria Math" panose="02040503050406030204" pitchFamily="18" charset="0"/>
                                </a:rPr>
                                <m:t>C</m:t>
                              </m:r>
                            </m:e>
                            <m:sub>
                              <m:r>
                                <m:rPr>
                                  <m:sty m:val="p"/>
                                </m:rPr>
                                <a:rPr lang="es-EC" i="0">
                                  <a:latin typeface="Cambria Math" panose="02040503050406030204" pitchFamily="18" charset="0"/>
                                </a:rPr>
                                <m:t>u</m:t>
                              </m:r>
                            </m:sub>
                          </m:sSub>
                          <m:r>
                            <a:rPr lang="es-EC" i="0">
                              <a:latin typeface="Cambria Math" panose="02040503050406030204" pitchFamily="18" charset="0"/>
                            </a:rPr>
                            <m:t>×</m:t>
                          </m:r>
                          <m:sSub>
                            <m:sSubPr>
                              <m:ctrlPr>
                                <a:rPr lang="es-EC" i="1">
                                  <a:latin typeface="Cambria Math"/>
                                </a:rPr>
                              </m:ctrlPr>
                            </m:sSubPr>
                            <m:e>
                              <m:r>
                                <m:rPr>
                                  <m:sty m:val="p"/>
                                </m:rPr>
                                <a:rPr lang="es-EC" i="0">
                                  <a:latin typeface="Cambria Math" panose="02040503050406030204" pitchFamily="18" charset="0"/>
                                </a:rPr>
                                <m:t>C</m:t>
                              </m:r>
                            </m:e>
                            <m:sub>
                              <m:r>
                                <m:rPr>
                                  <m:sty m:val="p"/>
                                </m:rPr>
                                <a:rPr lang="es-EC" i="0">
                                  <a:latin typeface="Cambria Math" panose="02040503050406030204" pitchFamily="18" charset="0"/>
                                </a:rPr>
                                <m:t>m</m:t>
                              </m:r>
                            </m:sub>
                          </m:sSub>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1123637" y="1817972"/>
                <a:ext cx="1683281" cy="659540"/>
              </a:xfrm>
              <a:prstGeom prst="rect">
                <a:avLst/>
              </a:prstGeom>
              <a:blipFill rotWithShape="0">
                <a:blip r:embed="rId4"/>
                <a:stretch>
                  <a:fillRect/>
                </a:stretch>
              </a:blipFill>
            </p:spPr>
            <p:txBody>
              <a:bodyPr/>
              <a:lstStyle/>
              <a:p>
                <a:r>
                  <a:rPr lang="es-EC">
                    <a:noFill/>
                  </a:rPr>
                  <a:t> </a:t>
                </a:r>
              </a:p>
            </p:txBody>
          </p:sp>
        </mc:Fallback>
      </mc:AlternateContent>
      <p:sp>
        <p:nvSpPr>
          <p:cNvPr id="9" name="Rectángulo 8"/>
          <p:cNvSpPr/>
          <p:nvPr/>
        </p:nvSpPr>
        <p:spPr>
          <a:xfrm>
            <a:off x="3242495" y="1224808"/>
            <a:ext cx="5465928" cy="2164695"/>
          </a:xfrm>
          <a:prstGeom prst="rect">
            <a:avLst/>
          </a:prstGeom>
        </p:spPr>
        <p:txBody>
          <a:bodyPr wrap="square">
            <a:spAutoFit/>
          </a:bodyPr>
          <a:lstStyle/>
          <a:p>
            <a:pPr marL="342900" lvl="0" indent="-342900" algn="just">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E</a:t>
            </a:r>
            <a:r>
              <a:rPr lang="es-MX" baseline="-25000" dirty="0">
                <a:latin typeface="Times New Roman" panose="02020603050405020304" pitchFamily="18" charset="0"/>
                <a:ea typeface="Calibri" panose="020F0502020204030204" pitchFamily="34" charset="0"/>
              </a:rPr>
              <a:t>m</a:t>
            </a:r>
            <a:r>
              <a:rPr lang="es-MX" dirty="0">
                <a:latin typeface="Times New Roman" panose="02020603050405020304" pitchFamily="18" charset="0"/>
                <a:ea typeface="Calibri" panose="020F0502020204030204" pitchFamily="34" charset="0"/>
              </a:rPr>
              <a:t> = nivel de iluminación medio (en LUX) </a:t>
            </a:r>
            <a:endParaRPr lang="es-EC" dirty="0">
              <a:latin typeface="Times New Roman" panose="02020603050405020304" pitchFamily="18" charset="0"/>
              <a:ea typeface="Calibri" panose="020F0502020204030204" pitchFamily="34" charset="0"/>
            </a:endParaRPr>
          </a:p>
          <a:p>
            <a:pPr marL="342900" lvl="0" indent="-342900" algn="just">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Φ</a:t>
            </a:r>
            <a:r>
              <a:rPr lang="es-MX" baseline="-25000" dirty="0">
                <a:latin typeface="Times New Roman" panose="02020603050405020304" pitchFamily="18" charset="0"/>
                <a:ea typeface="Calibri" panose="020F0502020204030204" pitchFamily="34" charset="0"/>
              </a:rPr>
              <a:t>T</a:t>
            </a:r>
            <a:r>
              <a:rPr lang="es-MX" dirty="0">
                <a:latin typeface="Times New Roman" panose="02020603050405020304" pitchFamily="18" charset="0"/>
                <a:ea typeface="Calibri" panose="020F0502020204030204" pitchFamily="34" charset="0"/>
              </a:rPr>
              <a:t> = flujo luminoso que un determinado local o zona necesita (en LÚMENES) </a:t>
            </a:r>
            <a:endParaRPr lang="es-EC" dirty="0">
              <a:latin typeface="Times New Roman" panose="02020603050405020304" pitchFamily="18" charset="0"/>
              <a:ea typeface="Calibri" panose="020F0502020204030204" pitchFamily="34" charset="0"/>
            </a:endParaRPr>
          </a:p>
          <a:p>
            <a:pPr marL="342900" lvl="0" indent="-342900" algn="just">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S = superficie a iluminar (en m</a:t>
            </a:r>
            <a:r>
              <a:rPr lang="es-MX" baseline="30000" dirty="0">
                <a:latin typeface="Times New Roman" panose="02020603050405020304" pitchFamily="18" charset="0"/>
                <a:ea typeface="Calibri" panose="020F0502020204030204" pitchFamily="34" charset="0"/>
              </a:rPr>
              <a:t>2</a:t>
            </a:r>
            <a:r>
              <a:rPr lang="es-MX" dirty="0">
                <a:latin typeface="Times New Roman" panose="02020603050405020304" pitchFamily="18" charset="0"/>
                <a:ea typeface="Calibri" panose="020F0502020204030204" pitchFamily="34" charset="0"/>
              </a:rPr>
              <a:t>).</a:t>
            </a:r>
            <a:endParaRPr lang="es-EC" dirty="0">
              <a:latin typeface="Times New Roman" panose="02020603050405020304" pitchFamily="18" charset="0"/>
              <a:ea typeface="Calibri" panose="020F0502020204030204" pitchFamily="34" charset="0"/>
            </a:endParaRPr>
          </a:p>
          <a:p>
            <a:pPr marL="342900" lvl="0" indent="-342900" algn="just">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C</a:t>
            </a:r>
            <a:r>
              <a:rPr lang="es-MX" baseline="-25000" dirty="0">
                <a:latin typeface="Times New Roman" panose="02020603050405020304" pitchFamily="18" charset="0"/>
                <a:ea typeface="Calibri" panose="020F0502020204030204" pitchFamily="34" charset="0"/>
              </a:rPr>
              <a:t>u</a:t>
            </a:r>
            <a:r>
              <a:rPr lang="es-MX" dirty="0">
                <a:latin typeface="Times New Roman" panose="02020603050405020304" pitchFamily="18" charset="0"/>
                <a:ea typeface="Calibri" panose="020F0502020204030204" pitchFamily="34" charset="0"/>
              </a:rPr>
              <a:t> = Coeficiente de utilización. </a:t>
            </a:r>
            <a:endParaRPr lang="es-EC" dirty="0">
              <a:latin typeface="Times New Roman" panose="02020603050405020304" pitchFamily="18" charset="0"/>
              <a:ea typeface="Calibri" panose="020F0502020204030204" pitchFamily="34" charset="0"/>
            </a:endParaRPr>
          </a:p>
          <a:p>
            <a:pPr marL="342900" lvl="0" indent="-342900" algn="just">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C</a:t>
            </a:r>
            <a:r>
              <a:rPr lang="es-MX" baseline="-25000" dirty="0">
                <a:latin typeface="Times New Roman" panose="02020603050405020304" pitchFamily="18" charset="0"/>
                <a:ea typeface="Calibri" panose="020F0502020204030204" pitchFamily="34" charset="0"/>
              </a:rPr>
              <a:t>m</a:t>
            </a:r>
            <a:r>
              <a:rPr lang="es-MX" dirty="0">
                <a:latin typeface="Times New Roman" panose="02020603050405020304" pitchFamily="18" charset="0"/>
                <a:ea typeface="Calibri" panose="020F0502020204030204" pitchFamily="34" charset="0"/>
              </a:rPr>
              <a:t> = Coeficiente de mantenimiento. </a:t>
            </a:r>
            <a:endParaRPr lang="es-EC"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0" name="Rectángulo 9"/>
              <p:cNvSpPr/>
              <p:nvPr/>
            </p:nvSpPr>
            <p:spPr>
              <a:xfrm>
                <a:off x="1211031" y="4220014"/>
                <a:ext cx="1508490"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𝑁𝐿</m:t>
                      </m:r>
                      <m:r>
                        <a:rPr lang="es-EC" i="0">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C" i="1">
                                  <a:latin typeface="Cambria Math" panose="02040503050406030204" pitchFamily="18" charset="0"/>
                                </a:rPr>
                                <m:t>𝛷</m:t>
                              </m:r>
                            </m:e>
                            <m:sub>
                              <m:r>
                                <a:rPr lang="es-EC" i="1">
                                  <a:latin typeface="Cambria Math" panose="02040503050406030204" pitchFamily="18" charset="0"/>
                                </a:rPr>
                                <m:t>𝑇</m:t>
                              </m:r>
                            </m:sub>
                          </m:sSub>
                        </m:num>
                        <m:den>
                          <m:r>
                            <a:rPr lang="es-EC" i="1">
                              <a:latin typeface="Cambria Math" panose="02040503050406030204" pitchFamily="18" charset="0"/>
                            </a:rPr>
                            <m:t>𝑛</m:t>
                          </m:r>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𝛷</m:t>
                              </m:r>
                            </m:e>
                            <m:sub>
                              <m:r>
                                <a:rPr lang="es-EC" i="1">
                                  <a:latin typeface="Cambria Math" panose="02040503050406030204" pitchFamily="18" charset="0"/>
                                </a:rPr>
                                <m:t>𝐿</m:t>
                              </m:r>
                            </m:sub>
                          </m:sSub>
                        </m:den>
                      </m:f>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1211031" y="4220014"/>
                <a:ext cx="1508490" cy="656205"/>
              </a:xfrm>
              <a:prstGeom prst="rect">
                <a:avLst/>
              </a:prstGeom>
              <a:blipFill rotWithShape="0">
                <a:blip r:embed="rId5"/>
                <a:stretch>
                  <a:fillRect/>
                </a:stretch>
              </a:blipFill>
            </p:spPr>
            <p:txBody>
              <a:bodyPr/>
              <a:lstStyle/>
              <a:p>
                <a:r>
                  <a:rPr lang="es-EC">
                    <a:noFill/>
                  </a:rPr>
                  <a:t> </a:t>
                </a:r>
              </a:p>
            </p:txBody>
          </p:sp>
        </mc:Fallback>
      </mc:AlternateContent>
      <p:sp>
        <p:nvSpPr>
          <p:cNvPr id="11" name="Rectángulo 10"/>
          <p:cNvSpPr/>
          <p:nvPr/>
        </p:nvSpPr>
        <p:spPr>
          <a:xfrm>
            <a:off x="3242495" y="3983667"/>
            <a:ext cx="5724084" cy="1785104"/>
          </a:xfrm>
          <a:prstGeom prst="rect">
            <a:avLst/>
          </a:prstGeom>
        </p:spPr>
        <p:txBody>
          <a:bodyPr wrap="square">
            <a:spAutoFit/>
          </a:bodyPr>
          <a:lstStyle/>
          <a:p>
            <a:pPr marL="342900" lvl="0" indent="-342900">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NL = número de luminarias </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ΦT = flujo luminoso total necesario en la zona o local </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ΦL = flujo luminoso de una lámpara (se toma del catálogo) </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tabLst>
                <a:tab pos="3114675" algn="l"/>
              </a:tabLst>
            </a:pPr>
            <a:r>
              <a:rPr lang="es-MX" dirty="0">
                <a:latin typeface="Times New Roman" panose="02020603050405020304" pitchFamily="18" charset="0"/>
                <a:ea typeface="Calibri" panose="020F0502020204030204" pitchFamily="34" charset="0"/>
              </a:rPr>
              <a:t>n = número de lámparas que tiene la luminaria	</a:t>
            </a: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23762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06393" y="771798"/>
            <a:ext cx="7376160" cy="338554"/>
          </a:xfrm>
          <a:prstGeom prst="rect">
            <a:avLst/>
          </a:prstGeom>
        </p:spPr>
        <p:txBody>
          <a:bodyPr wrap="square">
            <a:spAutoFit/>
          </a:bodyPr>
          <a:lstStyle/>
          <a:p>
            <a:pPr lvl="1">
              <a:spcBef>
                <a:spcPts val="1800"/>
              </a:spcBef>
              <a:spcAft>
                <a:spcPts val="400"/>
              </a:spcAft>
            </a:pPr>
            <a:r>
              <a:rPr lang="es-EC" sz="16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Nivel de iluminación medio</a:t>
            </a:r>
            <a:endParaRPr lang="es-EC" sz="16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3367218" y="1150948"/>
                <a:ext cx="19247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a:rPr>
                          </m:ctrlPr>
                        </m:dPr>
                        <m:e>
                          <m:sSub>
                            <m:sSubPr>
                              <m:ctrlPr>
                                <a:rPr lang="es-EC" i="1">
                                  <a:latin typeface="Cambria Math"/>
                                </a:rPr>
                              </m:ctrlPr>
                            </m:sSubPr>
                            <m:e>
                              <m:r>
                                <m:rPr>
                                  <m:sty m:val="p"/>
                                </m:rPr>
                                <a:rPr lang="es-EC">
                                  <a:latin typeface="Cambria Math" panose="02040503050406030204" pitchFamily="18" charset="0"/>
                                </a:rPr>
                                <m:t>E</m:t>
                              </m:r>
                            </m:e>
                            <m:sub>
                              <m:r>
                                <a:rPr lang="es-EC" i="1">
                                  <a:latin typeface="Cambria Math" panose="02040503050406030204" pitchFamily="18" charset="0"/>
                                </a:rPr>
                                <m:t>𝑚</m:t>
                              </m:r>
                            </m:sub>
                          </m:sSub>
                          <m:r>
                            <a:rPr lang="es-EC" i="0">
                              <a:latin typeface="Cambria Math" panose="02040503050406030204" pitchFamily="18" charset="0"/>
                            </a:rPr>
                            <m:t>= 500 (</m:t>
                          </m:r>
                          <m:r>
                            <m:rPr>
                              <m:sty m:val="p"/>
                            </m:rPr>
                            <a:rPr lang="es-EC" i="0">
                              <a:latin typeface="Cambria Math" panose="02040503050406030204" pitchFamily="18" charset="0"/>
                            </a:rPr>
                            <m:t>LUX</m:t>
                          </m:r>
                        </m:e>
                      </m:d>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3367218" y="1150948"/>
                <a:ext cx="1924758" cy="369332"/>
              </a:xfrm>
              <a:prstGeom prst="rect">
                <a:avLst/>
              </a:prstGeom>
              <a:blipFill rotWithShape="0">
                <a:blip r:embed="rId4"/>
                <a:stretch>
                  <a:fillRect t="-121667" r="-26266" b="-188333"/>
                </a:stretch>
              </a:blipFill>
            </p:spPr>
            <p:txBody>
              <a:bodyPr/>
              <a:lstStyle/>
              <a:p>
                <a:r>
                  <a:rPr lang="es-EC">
                    <a:noFill/>
                  </a:rPr>
                  <a:t> </a:t>
                </a:r>
              </a:p>
            </p:txBody>
          </p:sp>
        </mc:Fallback>
      </mc:AlternateContent>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1569720" y="1697353"/>
            <a:ext cx="6411672" cy="4048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3377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graphicFrame>
        <p:nvGraphicFramePr>
          <p:cNvPr id="17" name="Diagrama 16"/>
          <p:cNvGraphicFramePr/>
          <p:nvPr>
            <p:extLst>
              <p:ext uri="{D42A27DB-BD31-4B8C-83A1-F6EECF244321}">
                <p14:modId xmlns:p14="http://schemas.microsoft.com/office/powerpoint/2010/main" val="1894376024"/>
              </p:ext>
            </p:extLst>
          </p:nvPr>
        </p:nvGraphicFramePr>
        <p:xfrm>
          <a:off x="479834" y="1656783"/>
          <a:ext cx="8392022" cy="3825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3128742" y="128918"/>
            <a:ext cx="2699778"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OBJETIVOS</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7" name="Rectángulo 6"/>
          <p:cNvSpPr/>
          <p:nvPr/>
        </p:nvSpPr>
        <p:spPr>
          <a:xfrm>
            <a:off x="-269751" y="810372"/>
            <a:ext cx="2603598" cy="400110"/>
          </a:xfrm>
          <a:prstGeom prst="rect">
            <a:avLst/>
          </a:prstGeom>
        </p:spPr>
        <p:txBody>
          <a:bodyPr wrap="none">
            <a:spAutoFit/>
          </a:bodyPr>
          <a:lstStyle/>
          <a:p>
            <a:pPr lvl="2">
              <a:spcBef>
                <a:spcPts val="1400"/>
              </a:spcBef>
              <a:spcAft>
                <a:spcPts val="400"/>
              </a:spcAft>
            </a:pPr>
            <a:r>
              <a:rPr lang="es-EC" sz="20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Específicos </a:t>
            </a:r>
            <a:endParaRPr lang="es-EC" sz="20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4246105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06393" y="771798"/>
            <a:ext cx="7376160" cy="338554"/>
          </a:xfrm>
          <a:prstGeom prst="rect">
            <a:avLst/>
          </a:prstGeom>
        </p:spPr>
        <p:txBody>
          <a:bodyPr wrap="square">
            <a:spAutoFit/>
          </a:bodyPr>
          <a:lstStyle/>
          <a:p>
            <a:pPr lvl="1">
              <a:spcBef>
                <a:spcPts val="1800"/>
              </a:spcBef>
              <a:spcAft>
                <a:spcPts val="400"/>
              </a:spcAft>
            </a:pPr>
            <a:r>
              <a:rPr lang="es-EC" sz="16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Superficie</a:t>
            </a:r>
            <a:endParaRPr lang="es-EC" sz="16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3" name="Rectángulo 2"/>
          <p:cNvSpPr/>
          <p:nvPr/>
        </p:nvSpPr>
        <p:spPr>
          <a:xfrm>
            <a:off x="794924" y="1172580"/>
            <a:ext cx="4572000" cy="1384995"/>
          </a:xfrm>
          <a:prstGeom prst="rect">
            <a:avLst/>
          </a:prstGeom>
        </p:spPr>
        <p:txBody>
          <a:bodyPr>
            <a:spAutoFit/>
          </a:bodyPr>
          <a:lstStyle/>
          <a:p>
            <a:pPr marL="342900" lvl="0" indent="-342900">
              <a:spcAft>
                <a:spcPts val="800"/>
              </a:spcAft>
              <a:buFont typeface="Symbol" panose="05050102010706020507" pitchFamily="18" charset="2"/>
              <a:buChar char=""/>
              <a:tabLst>
                <a:tab pos="3114675" algn="l"/>
              </a:tabLst>
            </a:pPr>
            <a:r>
              <a:rPr lang="es-MX" sz="1600" dirty="0">
                <a:latin typeface="Times New Roman" panose="02020603050405020304" pitchFamily="18" charset="0"/>
                <a:ea typeface="Times New Roman" panose="02020603050405020304" pitchFamily="18" charset="0"/>
              </a:rPr>
              <a:t>a=0.9 m </a:t>
            </a:r>
            <a:endParaRPr lang="es-EC" sz="1600"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tabLst>
                <a:tab pos="3114675" algn="l"/>
              </a:tabLst>
            </a:pPr>
            <a:r>
              <a:rPr lang="es-MX" sz="1600" dirty="0">
                <a:latin typeface="Times New Roman" panose="02020603050405020304" pitchFamily="18" charset="0"/>
                <a:ea typeface="Times New Roman" panose="02020603050405020304" pitchFamily="18" charset="0"/>
              </a:rPr>
              <a:t>b=1.24 m</a:t>
            </a:r>
            <a:endParaRPr lang="es-EC" sz="1600"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tabLst>
                <a:tab pos="3114675" algn="l"/>
              </a:tabLst>
            </a:pPr>
            <a:r>
              <a:rPr lang="es-MX" sz="1600" dirty="0">
                <a:latin typeface="Times New Roman" panose="02020603050405020304" pitchFamily="18" charset="0"/>
                <a:ea typeface="Times New Roman" panose="02020603050405020304" pitchFamily="18" charset="0"/>
              </a:rPr>
              <a:t>H=1.83 m</a:t>
            </a:r>
            <a:endParaRPr lang="es-EC" sz="1600"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tabLst>
                <a:tab pos="3114675" algn="l"/>
              </a:tabLst>
            </a:pPr>
            <a:r>
              <a:rPr lang="es-MX" sz="1600" dirty="0">
                <a:latin typeface="Times New Roman" panose="02020603050405020304" pitchFamily="18" charset="0"/>
                <a:ea typeface="Times New Roman" panose="02020603050405020304" pitchFamily="18" charset="0"/>
              </a:rPr>
              <a:t>S=1.24x0.9=1.116m</a:t>
            </a:r>
            <a:endParaRPr lang="es-EC" sz="1600" dirty="0">
              <a:effectLst/>
              <a:latin typeface="Times New Roman" panose="02020603050405020304" pitchFamily="18" charset="0"/>
              <a:ea typeface="Calibri" panose="020F0502020204030204" pitchFamily="34" charset="0"/>
            </a:endParaRPr>
          </a:p>
        </p:txBody>
      </p:sp>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4597513" y="879012"/>
            <a:ext cx="3000269" cy="1655725"/>
          </a:xfrm>
          <a:prstGeom prst="rect">
            <a:avLst/>
          </a:prstGeom>
          <a:ln>
            <a:noFill/>
          </a:ln>
          <a:effectLst>
            <a:outerShdw blurRad="190500" algn="tl" rotWithShape="0">
              <a:srgbClr val="000000">
                <a:alpha val="70000"/>
              </a:srgbClr>
            </a:outerShdw>
          </a:effectLst>
        </p:spPr>
      </p:pic>
      <p:sp>
        <p:nvSpPr>
          <p:cNvPr id="14" name="Rectángulo 13"/>
          <p:cNvSpPr/>
          <p:nvPr/>
        </p:nvSpPr>
        <p:spPr>
          <a:xfrm>
            <a:off x="350690" y="3062661"/>
            <a:ext cx="7376160" cy="338554"/>
          </a:xfrm>
          <a:prstGeom prst="rect">
            <a:avLst/>
          </a:prstGeom>
        </p:spPr>
        <p:txBody>
          <a:bodyPr wrap="square">
            <a:spAutoFit/>
          </a:bodyPr>
          <a:lstStyle/>
          <a:p>
            <a:pPr lvl="1">
              <a:spcBef>
                <a:spcPts val="1800"/>
              </a:spcBef>
              <a:spcAft>
                <a:spcPts val="400"/>
              </a:spcAft>
            </a:pPr>
            <a:r>
              <a:rPr lang="es-EC" sz="16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Cálculo del índice local (k)</a:t>
            </a:r>
            <a:endParaRPr lang="es-EC" sz="16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extLst>
                  <p:ext uri="{D42A27DB-BD31-4B8C-83A1-F6EECF244321}">
                    <p14:modId xmlns:p14="http://schemas.microsoft.com/office/powerpoint/2010/main" val="3615947996"/>
                  </p:ext>
                </p:extLst>
              </p:nvPr>
            </p:nvGraphicFramePr>
            <p:xfrm>
              <a:off x="537373" y="3714750"/>
              <a:ext cx="7945917" cy="2044489"/>
            </p:xfrm>
            <a:graphic>
              <a:graphicData uri="http://schemas.openxmlformats.org/drawingml/2006/table">
                <a:tbl>
                  <a:tblPr firstRow="1" firstCol="1" bandRow="1">
                    <a:tableStyleId>{5C22544A-7EE6-4342-B048-85BDC9FD1C3A}</a:tableStyleId>
                  </a:tblPr>
                  <a:tblGrid>
                    <a:gridCol w="4307367"/>
                    <a:gridCol w="3638550"/>
                  </a:tblGrid>
                  <a:tr h="396821">
                    <a:tc>
                      <a:txBody>
                        <a:bodyPr/>
                        <a:lstStyle/>
                        <a:p>
                          <a:pPr algn="ctr">
                            <a:lnSpc>
                              <a:spcPct val="115000"/>
                            </a:lnSpc>
                            <a:spcAft>
                              <a:spcPts val="0"/>
                            </a:spcAft>
                            <a:tabLst>
                              <a:tab pos="3114675" algn="l"/>
                            </a:tabLst>
                          </a:pPr>
                          <a:r>
                            <a:rPr lang="es-ES" sz="1600" dirty="0">
                              <a:effectLst/>
                            </a:rPr>
                            <a:t>Sistema de iluminación</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600">
                              <a:effectLst/>
                            </a:rPr>
                            <a:t>Índice del local</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823834">
                    <a:tc>
                      <a:txBody>
                        <a:bodyPr/>
                        <a:lstStyle/>
                        <a:p>
                          <a:pPr algn="ctr">
                            <a:lnSpc>
                              <a:spcPct val="115000"/>
                            </a:lnSpc>
                            <a:spcAft>
                              <a:spcPts val="0"/>
                            </a:spcAft>
                            <a:tabLst>
                              <a:tab pos="3114675" algn="l"/>
                            </a:tabLst>
                          </a:pPr>
                          <a:r>
                            <a:rPr lang="es-EC" sz="1600" dirty="0" smtClean="0">
                              <a:solidFill>
                                <a:schemeClr val="bg1"/>
                              </a:solidFill>
                              <a:effectLst/>
                              <a:latin typeface="+mj-lt"/>
                              <a:ea typeface="Calibri" panose="020F0502020204030204" pitchFamily="34" charset="0"/>
                              <a:cs typeface="Times New Roman" panose="02020603050405020304" pitchFamily="18" charset="0"/>
                            </a:rPr>
                            <a:t>Iluminación directa</a:t>
                          </a:r>
                          <a:r>
                            <a:rPr lang="es-EC" sz="1600" baseline="0" dirty="0" smtClean="0">
                              <a:solidFill>
                                <a:schemeClr val="bg1"/>
                              </a:solidFill>
                              <a:effectLst/>
                              <a:latin typeface="+mj-lt"/>
                              <a:ea typeface="Calibri" panose="020F0502020204030204" pitchFamily="34" charset="0"/>
                              <a:cs typeface="Times New Roman" panose="02020603050405020304" pitchFamily="18" charset="0"/>
                            </a:rPr>
                            <a:t>, </a:t>
                          </a:r>
                          <a:r>
                            <a:rPr lang="es-EC" sz="1600" baseline="0" dirty="0" err="1" smtClean="0">
                              <a:solidFill>
                                <a:schemeClr val="bg1"/>
                              </a:solidFill>
                              <a:effectLst/>
                              <a:latin typeface="+mj-lt"/>
                              <a:ea typeface="Calibri" panose="020F0502020204030204" pitchFamily="34" charset="0"/>
                              <a:cs typeface="Times New Roman" panose="02020603050405020304" pitchFamily="18" charset="0"/>
                            </a:rPr>
                            <a:t>semi</a:t>
                          </a:r>
                          <a:r>
                            <a:rPr lang="es-EC" sz="1600" baseline="0" dirty="0" smtClean="0">
                              <a:solidFill>
                                <a:schemeClr val="bg1"/>
                              </a:solidFill>
                              <a:effectLst/>
                              <a:latin typeface="+mj-lt"/>
                              <a:ea typeface="Calibri" panose="020F0502020204030204" pitchFamily="34" charset="0"/>
                              <a:cs typeface="Times New Roman" panose="02020603050405020304" pitchFamily="18" charset="0"/>
                            </a:rPr>
                            <a:t>-indirecta, directa-indirecta y general difusa</a:t>
                          </a:r>
                          <a:endParaRPr lang="es-EC"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14:m>
                            <m:oMathPara xmlns:m="http://schemas.openxmlformats.org/officeDocument/2006/math">
                              <m:oMathParaPr>
                                <m:jc m:val="centerGroup"/>
                              </m:oMathParaPr>
                              <m:oMath xmlns:m="http://schemas.openxmlformats.org/officeDocument/2006/math">
                                <m:r>
                                  <a:rPr lang="es-ES" sz="1600">
                                    <a:effectLst/>
                                    <a:highlight>
                                      <a:srgbClr val="00FFFF"/>
                                    </a:highlight>
                                    <a:latin typeface="Cambria Math"/>
                                  </a:rPr>
                                  <m:t>𝑘</m:t>
                                </m:r>
                                <m:r>
                                  <a:rPr lang="es-ES" sz="1600">
                                    <a:effectLst/>
                                    <a:highlight>
                                      <a:srgbClr val="00FFFF"/>
                                    </a:highlight>
                                    <a:latin typeface="Cambria Math"/>
                                  </a:rPr>
                                  <m:t>=</m:t>
                                </m:r>
                                <m:f>
                                  <m:fPr>
                                    <m:ctrlPr>
                                      <a:rPr lang="es-EC" sz="1600" i="1">
                                        <a:effectLst/>
                                        <a:highlight>
                                          <a:srgbClr val="00FFFF"/>
                                        </a:highlight>
                                        <a:latin typeface="Cambria Math"/>
                                      </a:rPr>
                                    </m:ctrlPr>
                                  </m:fPr>
                                  <m:num>
                                    <m:r>
                                      <a:rPr lang="es-ES" sz="1600">
                                        <a:effectLst/>
                                        <a:highlight>
                                          <a:srgbClr val="00FFFF"/>
                                        </a:highlight>
                                        <a:latin typeface="Cambria Math"/>
                                      </a:rPr>
                                      <m:t>𝑎</m:t>
                                    </m:r>
                                    <m:r>
                                      <a:rPr lang="es-ES" sz="1600">
                                        <a:effectLst/>
                                        <a:highlight>
                                          <a:srgbClr val="00FFFF"/>
                                        </a:highlight>
                                        <a:latin typeface="Cambria Math"/>
                                      </a:rPr>
                                      <m:t>×</m:t>
                                    </m:r>
                                    <m:r>
                                      <a:rPr lang="es-ES" sz="1600">
                                        <a:effectLst/>
                                        <a:highlight>
                                          <a:srgbClr val="00FFFF"/>
                                        </a:highlight>
                                        <a:latin typeface="Cambria Math"/>
                                      </a:rPr>
                                      <m:t>𝑏</m:t>
                                    </m:r>
                                  </m:num>
                                  <m:den>
                                    <m:r>
                                      <a:rPr lang="es-ES" sz="1600">
                                        <a:effectLst/>
                                        <a:highlight>
                                          <a:srgbClr val="00FFFF"/>
                                        </a:highlight>
                                        <a:latin typeface="Cambria Math"/>
                                      </a:rPr>
                                      <m:t>h</m:t>
                                    </m:r>
                                    <m:r>
                                      <a:rPr lang="es-ES" sz="1600">
                                        <a:effectLst/>
                                        <a:highlight>
                                          <a:srgbClr val="00FFFF"/>
                                        </a:highlight>
                                        <a:latin typeface="Cambria Math"/>
                                      </a:rPr>
                                      <m:t>×(</m:t>
                                    </m:r>
                                    <m:r>
                                      <a:rPr lang="es-ES" sz="1600">
                                        <a:effectLst/>
                                        <a:highlight>
                                          <a:srgbClr val="00FFFF"/>
                                        </a:highlight>
                                        <a:latin typeface="Cambria Math"/>
                                      </a:rPr>
                                      <m:t>𝑎</m:t>
                                    </m:r>
                                    <m:r>
                                      <a:rPr lang="es-ES" sz="1600">
                                        <a:effectLst/>
                                        <a:highlight>
                                          <a:srgbClr val="00FFFF"/>
                                        </a:highlight>
                                        <a:latin typeface="Cambria Math"/>
                                      </a:rPr>
                                      <m:t>+</m:t>
                                    </m:r>
                                    <m:r>
                                      <a:rPr lang="es-ES" sz="1600">
                                        <a:effectLst/>
                                        <a:highlight>
                                          <a:srgbClr val="00FFFF"/>
                                        </a:highlight>
                                        <a:latin typeface="Cambria Math"/>
                                      </a:rPr>
                                      <m:t>𝑏</m:t>
                                    </m:r>
                                    <m:r>
                                      <a:rPr lang="es-ES" sz="1600">
                                        <a:effectLst/>
                                        <a:highlight>
                                          <a:srgbClr val="00FFFF"/>
                                        </a:highlight>
                                        <a:latin typeface="Cambria Math"/>
                                      </a:rPr>
                                      <m:t>)</m:t>
                                    </m:r>
                                  </m:den>
                                </m:f>
                              </m:oMath>
                            </m:oMathPara>
                          </a14:m>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823834">
                    <a:tc>
                      <a:txBody>
                        <a:bodyPr/>
                        <a:lstStyle/>
                        <a:p>
                          <a:pPr algn="ctr">
                            <a:lnSpc>
                              <a:spcPct val="115000"/>
                            </a:lnSpc>
                            <a:spcAft>
                              <a:spcPts val="0"/>
                            </a:spcAft>
                            <a:tabLst>
                              <a:tab pos="3114675" algn="l"/>
                            </a:tabLst>
                          </a:pPr>
                          <a:r>
                            <a:rPr lang="es-ES" sz="1600" dirty="0">
                              <a:effectLst/>
                            </a:rPr>
                            <a:t>Iluminación indirecta y </a:t>
                          </a:r>
                          <a:r>
                            <a:rPr lang="es-ES" sz="1600" dirty="0" err="1" smtClean="0">
                              <a:effectLst/>
                            </a:rPr>
                            <a:t>semi</a:t>
                          </a:r>
                          <a:r>
                            <a:rPr lang="es-ES" sz="1600" dirty="0" smtClean="0">
                              <a:effectLst/>
                            </a:rPr>
                            <a:t>-indirecta</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14:m>
                            <m:oMathPara xmlns:m="http://schemas.openxmlformats.org/officeDocument/2006/math">
                              <m:oMathParaPr>
                                <m:jc m:val="centerGroup"/>
                              </m:oMathParaPr>
                              <m:oMath xmlns:m="http://schemas.openxmlformats.org/officeDocument/2006/math">
                                <m:r>
                                  <a:rPr lang="es-ES" sz="1600">
                                    <a:effectLst/>
                                    <a:latin typeface="Cambria Math"/>
                                  </a:rPr>
                                  <m:t>𝑘</m:t>
                                </m:r>
                                <m:r>
                                  <a:rPr lang="es-ES" sz="1600">
                                    <a:effectLst/>
                                    <a:latin typeface="Cambria Math"/>
                                  </a:rPr>
                                  <m:t>=</m:t>
                                </m:r>
                                <m:f>
                                  <m:fPr>
                                    <m:ctrlPr>
                                      <a:rPr lang="es-EC" sz="1600" i="1">
                                        <a:effectLst/>
                                        <a:latin typeface="Cambria Math"/>
                                      </a:rPr>
                                    </m:ctrlPr>
                                  </m:fPr>
                                  <m:num>
                                    <m:r>
                                      <a:rPr lang="es-ES" sz="1600">
                                        <a:effectLst/>
                                        <a:latin typeface="Cambria Math"/>
                                      </a:rPr>
                                      <m:t>3×</m:t>
                                    </m:r>
                                    <m:r>
                                      <a:rPr lang="es-ES" sz="1600">
                                        <a:effectLst/>
                                        <a:latin typeface="Cambria Math"/>
                                      </a:rPr>
                                      <m:t>𝑎</m:t>
                                    </m:r>
                                    <m:r>
                                      <a:rPr lang="es-ES" sz="1600">
                                        <a:effectLst/>
                                        <a:latin typeface="Cambria Math"/>
                                      </a:rPr>
                                      <m:t>×</m:t>
                                    </m:r>
                                    <m:r>
                                      <a:rPr lang="es-ES" sz="1600">
                                        <a:effectLst/>
                                        <a:latin typeface="Cambria Math"/>
                                      </a:rPr>
                                      <m:t>𝑏</m:t>
                                    </m:r>
                                  </m:num>
                                  <m:den>
                                    <m:r>
                                      <a:rPr lang="es-ES" sz="1600">
                                        <a:effectLst/>
                                        <a:latin typeface="Cambria Math"/>
                                      </a:rPr>
                                      <m:t>2×</m:t>
                                    </m:r>
                                    <m:d>
                                      <m:dPr>
                                        <m:ctrlPr>
                                          <a:rPr lang="es-EC" sz="1600" i="1">
                                            <a:effectLst/>
                                            <a:latin typeface="Cambria Math"/>
                                          </a:rPr>
                                        </m:ctrlPr>
                                      </m:dPr>
                                      <m:e>
                                        <m:r>
                                          <a:rPr lang="es-ES" sz="1600">
                                            <a:effectLst/>
                                            <a:latin typeface="Cambria Math"/>
                                          </a:rPr>
                                          <m:t>h</m:t>
                                        </m:r>
                                        <m:r>
                                          <a:rPr lang="es-ES" sz="1600">
                                            <a:effectLst/>
                                            <a:latin typeface="Cambria Math"/>
                                          </a:rPr>
                                          <m:t>+</m:t>
                                        </m:r>
                                        <m:sSup>
                                          <m:sSupPr>
                                            <m:ctrlPr>
                                              <a:rPr lang="es-EC" sz="1600" i="1">
                                                <a:effectLst/>
                                                <a:latin typeface="Cambria Math"/>
                                              </a:rPr>
                                            </m:ctrlPr>
                                          </m:sSupPr>
                                          <m:e>
                                            <m:r>
                                              <a:rPr lang="es-ES" sz="1600">
                                                <a:effectLst/>
                                                <a:latin typeface="Cambria Math"/>
                                              </a:rPr>
                                              <m:t>h</m:t>
                                            </m:r>
                                          </m:e>
                                          <m:sup>
                                            <m:r>
                                              <a:rPr lang="es-ES" sz="1600">
                                                <a:effectLst/>
                                                <a:latin typeface="Cambria Math"/>
                                              </a:rPr>
                                              <m:t>′</m:t>
                                            </m:r>
                                          </m:sup>
                                        </m:sSup>
                                      </m:e>
                                    </m:d>
                                    <m:r>
                                      <a:rPr lang="es-ES" sz="1600">
                                        <a:effectLst/>
                                        <a:latin typeface="Cambria Math"/>
                                      </a:rPr>
                                      <m:t>×(</m:t>
                                    </m:r>
                                    <m:r>
                                      <a:rPr lang="es-ES" sz="1600">
                                        <a:effectLst/>
                                        <a:latin typeface="Cambria Math"/>
                                      </a:rPr>
                                      <m:t>𝑎</m:t>
                                    </m:r>
                                    <m:r>
                                      <a:rPr lang="es-ES" sz="1600">
                                        <a:effectLst/>
                                        <a:latin typeface="Cambria Math"/>
                                      </a:rPr>
                                      <m:t>+</m:t>
                                    </m:r>
                                    <m:r>
                                      <a:rPr lang="es-ES" sz="1600">
                                        <a:effectLst/>
                                        <a:latin typeface="Cambria Math"/>
                                      </a:rPr>
                                      <m:t>𝑏</m:t>
                                    </m:r>
                                    <m:r>
                                      <a:rPr lang="es-ES" sz="1600">
                                        <a:effectLst/>
                                        <a:latin typeface="Cambria Math"/>
                                      </a:rPr>
                                      <m:t>)</m:t>
                                    </m:r>
                                  </m:den>
                                </m:f>
                              </m:oMath>
                            </m:oMathPara>
                          </a14:m>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3615947996"/>
                  </p:ext>
                </p:extLst>
              </p:nvPr>
            </p:nvGraphicFramePr>
            <p:xfrm>
              <a:off x="537373" y="3714750"/>
              <a:ext cx="7945917" cy="2044489"/>
            </p:xfrm>
            <a:graphic>
              <a:graphicData uri="http://schemas.openxmlformats.org/drawingml/2006/table">
                <a:tbl>
                  <a:tblPr firstRow="1" firstCol="1" bandRow="1">
                    <a:tableStyleId>{5C22544A-7EE6-4342-B048-85BDC9FD1C3A}</a:tableStyleId>
                  </a:tblPr>
                  <a:tblGrid>
                    <a:gridCol w="4307367"/>
                    <a:gridCol w="3638550"/>
                  </a:tblGrid>
                  <a:tr h="396821">
                    <a:tc>
                      <a:txBody>
                        <a:bodyPr/>
                        <a:lstStyle/>
                        <a:p>
                          <a:pPr algn="ctr">
                            <a:lnSpc>
                              <a:spcPct val="115000"/>
                            </a:lnSpc>
                            <a:spcAft>
                              <a:spcPts val="0"/>
                            </a:spcAft>
                            <a:tabLst>
                              <a:tab pos="3114675" algn="l"/>
                            </a:tabLst>
                          </a:pPr>
                          <a:r>
                            <a:rPr lang="es-ES" sz="1600" dirty="0">
                              <a:effectLst/>
                            </a:rPr>
                            <a:t>Sistema de iluminación</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600">
                              <a:effectLst/>
                            </a:rPr>
                            <a:t>Índice del local</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823834">
                    <a:tc>
                      <a:txBody>
                        <a:bodyPr/>
                        <a:lstStyle/>
                        <a:p>
                          <a:pPr algn="ctr">
                            <a:lnSpc>
                              <a:spcPct val="115000"/>
                            </a:lnSpc>
                            <a:spcAft>
                              <a:spcPts val="0"/>
                            </a:spcAft>
                            <a:tabLst>
                              <a:tab pos="3114675" algn="l"/>
                            </a:tabLst>
                          </a:pPr>
                          <a:r>
                            <a:rPr lang="es-EC" sz="1600" dirty="0" smtClean="0">
                              <a:solidFill>
                                <a:schemeClr val="bg1"/>
                              </a:solidFill>
                              <a:effectLst/>
                              <a:latin typeface="+mj-lt"/>
                              <a:ea typeface="Calibri" panose="020F0502020204030204" pitchFamily="34" charset="0"/>
                              <a:cs typeface="Times New Roman" panose="02020603050405020304" pitchFamily="18" charset="0"/>
                            </a:rPr>
                            <a:t>Iluminación directa</a:t>
                          </a:r>
                          <a:r>
                            <a:rPr lang="es-EC" sz="1600" baseline="0" dirty="0" smtClean="0">
                              <a:solidFill>
                                <a:schemeClr val="bg1"/>
                              </a:solidFill>
                              <a:effectLst/>
                              <a:latin typeface="+mj-lt"/>
                              <a:ea typeface="Calibri" panose="020F0502020204030204" pitchFamily="34" charset="0"/>
                              <a:cs typeface="Times New Roman" panose="02020603050405020304" pitchFamily="18" charset="0"/>
                            </a:rPr>
                            <a:t>, </a:t>
                          </a:r>
                          <a:r>
                            <a:rPr lang="es-EC" sz="1600" baseline="0" dirty="0" err="1" smtClean="0">
                              <a:solidFill>
                                <a:schemeClr val="bg1"/>
                              </a:solidFill>
                              <a:effectLst/>
                              <a:latin typeface="+mj-lt"/>
                              <a:ea typeface="Calibri" panose="020F0502020204030204" pitchFamily="34" charset="0"/>
                              <a:cs typeface="Times New Roman" panose="02020603050405020304" pitchFamily="18" charset="0"/>
                            </a:rPr>
                            <a:t>semi</a:t>
                          </a:r>
                          <a:r>
                            <a:rPr lang="es-EC" sz="1600" baseline="0" dirty="0" smtClean="0">
                              <a:solidFill>
                                <a:schemeClr val="bg1"/>
                              </a:solidFill>
                              <a:effectLst/>
                              <a:latin typeface="+mj-lt"/>
                              <a:ea typeface="Calibri" panose="020F0502020204030204" pitchFamily="34" charset="0"/>
                              <a:cs typeface="Times New Roman" panose="02020603050405020304" pitchFamily="18" charset="0"/>
                            </a:rPr>
                            <a:t>-indirecta, directa-indirecta y general difusa</a:t>
                          </a:r>
                          <a:endParaRPr lang="es-EC"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endParaRPr lang="es-ES"/>
                        </a:p>
                      </a:txBody>
                      <a:tcPr marL="68580" marR="68580" marT="0" marB="0" anchor="ctr">
                        <a:blipFill rotWithShape="1">
                          <a:blip r:embed="rId5"/>
                          <a:stretch>
                            <a:fillRect l="-118425" t="-47794" b="-99265"/>
                          </a:stretch>
                        </a:blipFill>
                      </a:tcPr>
                    </a:tc>
                  </a:tr>
                  <a:tr h="823834">
                    <a:tc>
                      <a:txBody>
                        <a:bodyPr/>
                        <a:lstStyle/>
                        <a:p>
                          <a:pPr algn="ctr">
                            <a:lnSpc>
                              <a:spcPct val="115000"/>
                            </a:lnSpc>
                            <a:spcAft>
                              <a:spcPts val="0"/>
                            </a:spcAft>
                            <a:tabLst>
                              <a:tab pos="3114675" algn="l"/>
                            </a:tabLst>
                          </a:pPr>
                          <a:r>
                            <a:rPr lang="es-ES" sz="1600" dirty="0">
                              <a:effectLst/>
                            </a:rPr>
                            <a:t>Iluminación indirecta y </a:t>
                          </a:r>
                          <a:r>
                            <a:rPr lang="es-ES" sz="1600" dirty="0" err="1" smtClean="0">
                              <a:effectLst/>
                            </a:rPr>
                            <a:t>semi</a:t>
                          </a:r>
                          <a:r>
                            <a:rPr lang="es-ES" sz="1600" dirty="0" smtClean="0">
                              <a:effectLst/>
                            </a:rPr>
                            <a:t>-indirecta</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a:p>
                      </a:txBody>
                      <a:tcPr marL="68580" marR="68580" marT="0" marB="0" anchor="ctr">
                        <a:blipFill rotWithShape="1">
                          <a:blip r:embed="rId5"/>
                          <a:stretch>
                            <a:fillRect l="-118425" t="-148889"/>
                          </a:stretch>
                        </a:blipFill>
                      </a:tcPr>
                    </a:tc>
                  </a:tr>
                </a:tbl>
              </a:graphicData>
            </a:graphic>
          </p:graphicFrame>
        </mc:Fallback>
      </mc:AlternateContent>
    </p:spTree>
    <p:extLst>
      <p:ext uri="{BB962C8B-B14F-4D97-AF65-F5344CB8AC3E}">
        <p14:creationId xmlns:p14="http://schemas.microsoft.com/office/powerpoint/2010/main" val="22712775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ángulo 13"/>
          <p:cNvSpPr/>
          <p:nvPr/>
        </p:nvSpPr>
        <p:spPr>
          <a:xfrm>
            <a:off x="337043" y="726642"/>
            <a:ext cx="7376160" cy="338554"/>
          </a:xfrm>
          <a:prstGeom prst="rect">
            <a:avLst/>
          </a:prstGeom>
        </p:spPr>
        <p:txBody>
          <a:bodyPr wrap="square">
            <a:spAutoFit/>
          </a:bodyPr>
          <a:lstStyle/>
          <a:p>
            <a:pPr lvl="1">
              <a:spcBef>
                <a:spcPts val="1800"/>
              </a:spcBef>
              <a:spcAft>
                <a:spcPts val="400"/>
              </a:spcAft>
            </a:pPr>
            <a:r>
              <a:rPr lang="es-EC" sz="16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Cálculo del índice local (k)</a:t>
            </a:r>
            <a:endParaRPr lang="es-EC" sz="16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7" name="Rectángulo 6"/>
              <p:cNvSpPr/>
              <p:nvPr/>
            </p:nvSpPr>
            <p:spPr>
              <a:xfrm>
                <a:off x="3506281" y="1124410"/>
                <a:ext cx="1803892" cy="6674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𝑘</m:t>
                      </m:r>
                      <m:r>
                        <a:rPr lang="es-EC" i="0">
                          <a:latin typeface="Cambria Math" panose="02040503050406030204" pitchFamily="18" charset="0"/>
                        </a:rPr>
                        <m:t>=</m:t>
                      </m:r>
                      <m:f>
                        <m:fPr>
                          <m:ctrlPr>
                            <a:rPr lang="es-EC" i="1">
                              <a:latin typeface="Cambria Math"/>
                            </a:rPr>
                          </m:ctrlPr>
                        </m:fPr>
                        <m:num>
                          <m:r>
                            <a:rPr lang="es-EC" i="1">
                              <a:latin typeface="Cambria Math" panose="02040503050406030204" pitchFamily="18" charset="0"/>
                            </a:rPr>
                            <m:t>𝑎</m:t>
                          </m:r>
                          <m:r>
                            <a:rPr lang="es-EC" i="0">
                              <a:latin typeface="Cambria Math" panose="02040503050406030204" pitchFamily="18" charset="0"/>
                            </a:rPr>
                            <m:t>×</m:t>
                          </m:r>
                          <m:r>
                            <a:rPr lang="es-EC" i="1">
                              <a:latin typeface="Cambria Math" panose="02040503050406030204" pitchFamily="18" charset="0"/>
                            </a:rPr>
                            <m:t>𝑏</m:t>
                          </m:r>
                        </m:num>
                        <m:den>
                          <m:d>
                            <m:dPr>
                              <m:begChr m:val=""/>
                              <m:ctrlPr>
                                <a:rPr lang="es-EC" i="1">
                                  <a:latin typeface="Cambria Math"/>
                                </a:rPr>
                              </m:ctrlPr>
                            </m:dPr>
                            <m:e>
                              <m:r>
                                <a:rPr lang="es-EC" i="1">
                                  <a:latin typeface="Cambria Math" panose="02040503050406030204" pitchFamily="18" charset="0"/>
                                </a:rPr>
                                <m:t>h</m:t>
                              </m:r>
                              <m:r>
                                <a:rPr lang="es-EC" i="0">
                                  <a:latin typeface="Cambria Math" panose="02040503050406030204" pitchFamily="18" charset="0"/>
                                </a:rPr>
                                <m:t>×(</m:t>
                              </m:r>
                              <m:r>
                                <a:rPr lang="es-EC" i="1">
                                  <a:latin typeface="Cambria Math" panose="02040503050406030204" pitchFamily="18" charset="0"/>
                                </a:rPr>
                                <m:t>𝑎</m:t>
                              </m:r>
                              <m:r>
                                <a:rPr lang="es-EC" i="0">
                                  <a:latin typeface="Cambria Math" panose="02040503050406030204" pitchFamily="18" charset="0"/>
                                </a:rPr>
                                <m:t>+</m:t>
                              </m:r>
                              <m:r>
                                <a:rPr lang="es-EC" i="1">
                                  <a:latin typeface="Cambria Math" panose="02040503050406030204" pitchFamily="18" charset="0"/>
                                </a:rPr>
                                <m:t>𝑏</m:t>
                              </m:r>
                            </m:e>
                          </m:d>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3506281" y="1124410"/>
                <a:ext cx="1803892" cy="667427"/>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2757717" y="2006460"/>
                <a:ext cx="4174476" cy="6619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𝑘</m:t>
                      </m:r>
                      <m:r>
                        <a:rPr lang="es-EC" i="0">
                          <a:latin typeface="Cambria Math" panose="02040503050406030204" pitchFamily="18" charset="0"/>
                        </a:rPr>
                        <m:t>=</m:t>
                      </m:r>
                      <m:f>
                        <m:fPr>
                          <m:ctrlPr>
                            <a:rPr lang="es-EC" i="1">
                              <a:latin typeface="Cambria Math"/>
                            </a:rPr>
                          </m:ctrlPr>
                        </m:fPr>
                        <m:num>
                          <m:r>
                            <a:rPr lang="es-EC" i="0">
                              <a:latin typeface="Cambria Math" panose="02040503050406030204" pitchFamily="18" charset="0"/>
                            </a:rPr>
                            <m:t>0.9×1.24</m:t>
                          </m:r>
                        </m:num>
                        <m:den>
                          <m:d>
                            <m:dPr>
                              <m:begChr m:val=""/>
                              <m:ctrlPr>
                                <a:rPr lang="es-EC" i="1">
                                  <a:latin typeface="Cambria Math"/>
                                </a:rPr>
                              </m:ctrlPr>
                            </m:dPr>
                            <m:e>
                              <m:r>
                                <a:rPr lang="es-EC" i="0">
                                  <a:latin typeface="Cambria Math" panose="02040503050406030204" pitchFamily="18" charset="0"/>
                                </a:rPr>
                                <m:t>1.83×(0.9+1.24</m:t>
                              </m:r>
                            </m:e>
                          </m:d>
                        </m:den>
                      </m:f>
                      <m:r>
                        <a:rPr lang="es-EC" i="0">
                          <a:latin typeface="Cambria Math" panose="02040503050406030204" pitchFamily="18" charset="0"/>
                        </a:rPr>
                        <m:t>=0.2849=0.3</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757717" y="2006460"/>
                <a:ext cx="4174476" cy="661912"/>
              </a:xfrm>
              <a:prstGeom prst="rect">
                <a:avLst/>
              </a:prstGeom>
              <a:blipFill rotWithShape="0">
                <a:blip r:embed="rId5"/>
                <a:stretch>
                  <a:fillRect/>
                </a:stretch>
              </a:blipFill>
            </p:spPr>
            <p:txBody>
              <a:bodyPr/>
              <a:lstStyle/>
              <a:p>
                <a:r>
                  <a:rPr lang="es-EC">
                    <a:noFill/>
                  </a:rPr>
                  <a:t> </a:t>
                </a:r>
              </a:p>
            </p:txBody>
          </p:sp>
        </mc:Fallback>
      </mc:AlternateContent>
      <p:graphicFrame>
        <p:nvGraphicFramePr>
          <p:cNvPr id="9" name="Tabla 8"/>
          <p:cNvGraphicFramePr>
            <a:graphicFrameLocks noGrp="1"/>
          </p:cNvGraphicFramePr>
          <p:nvPr>
            <p:extLst>
              <p:ext uri="{D42A27DB-BD31-4B8C-83A1-F6EECF244321}">
                <p14:modId xmlns:p14="http://schemas.microsoft.com/office/powerpoint/2010/main" val="2955947962"/>
              </p:ext>
            </p:extLst>
          </p:nvPr>
        </p:nvGraphicFramePr>
        <p:xfrm>
          <a:off x="1233183" y="3002538"/>
          <a:ext cx="6677634" cy="2874264"/>
        </p:xfrm>
        <a:graphic>
          <a:graphicData uri="http://schemas.openxmlformats.org/drawingml/2006/table">
            <a:tbl>
              <a:tblPr firstRow="1" firstCol="1" bandRow="1">
                <a:tableStyleId>{5C22544A-7EE6-4342-B048-85BDC9FD1C3A}</a:tableStyleId>
              </a:tblPr>
              <a:tblGrid>
                <a:gridCol w="2225878"/>
                <a:gridCol w="2225878"/>
                <a:gridCol w="2225878"/>
              </a:tblGrid>
              <a:tr h="0">
                <a:tc>
                  <a:txBody>
                    <a:bodyPr/>
                    <a:lstStyle/>
                    <a:p>
                      <a:pPr algn="ctr">
                        <a:lnSpc>
                          <a:spcPct val="115000"/>
                        </a:lnSpc>
                        <a:spcAft>
                          <a:spcPts val="0"/>
                        </a:spcAft>
                        <a:tabLst>
                          <a:tab pos="3114675" algn="l"/>
                        </a:tabLst>
                      </a:pPr>
                      <a:r>
                        <a:rPr lang="es-ES" sz="1600" dirty="0">
                          <a:effectLst/>
                        </a:rPr>
                        <a:t> </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800" dirty="0">
                          <a:effectLst/>
                        </a:rPr>
                        <a:t>Color</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800" dirty="0">
                          <a:effectLst/>
                        </a:rPr>
                        <a:t>Factor de reflexión (ρ)</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rowSpan="3">
                  <a:txBody>
                    <a:bodyPr/>
                    <a:lstStyle/>
                    <a:p>
                      <a:pPr algn="ctr">
                        <a:lnSpc>
                          <a:spcPct val="115000"/>
                        </a:lnSpc>
                        <a:spcAft>
                          <a:spcPts val="0"/>
                        </a:spcAft>
                        <a:tabLst>
                          <a:tab pos="3114675" algn="l"/>
                        </a:tabLst>
                      </a:pPr>
                      <a:r>
                        <a:rPr lang="es-ES" sz="1600" dirty="0">
                          <a:effectLst/>
                        </a:rPr>
                        <a:t>Techo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600">
                          <a:effectLst/>
                        </a:rPr>
                        <a:t>Blanco o muy claro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vMerge="1">
                  <a:txBody>
                    <a:bodyPr/>
                    <a:lstStyle/>
                    <a:p>
                      <a:endParaRPr lang="es-EC"/>
                    </a:p>
                  </a:txBody>
                  <a:tcPr/>
                </a:tc>
                <a:tc>
                  <a:txBody>
                    <a:bodyPr/>
                    <a:lstStyle/>
                    <a:p>
                      <a:pPr algn="ctr">
                        <a:lnSpc>
                          <a:spcPct val="115000"/>
                        </a:lnSpc>
                        <a:spcAft>
                          <a:spcPts val="0"/>
                        </a:spcAft>
                        <a:tabLst>
                          <a:tab pos="3114675" algn="l"/>
                        </a:tabLst>
                      </a:pPr>
                      <a:r>
                        <a:rPr lang="es-ES" sz="1600">
                          <a:effectLst/>
                        </a:rPr>
                        <a:t>Claro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vMerge="1">
                  <a:txBody>
                    <a:bodyPr/>
                    <a:lstStyle/>
                    <a:p>
                      <a:endParaRPr lang="es-EC"/>
                    </a:p>
                  </a:txBody>
                  <a:tcPr/>
                </a:tc>
                <a:tc>
                  <a:txBody>
                    <a:bodyPr/>
                    <a:lstStyle/>
                    <a:p>
                      <a:pPr algn="ctr">
                        <a:lnSpc>
                          <a:spcPct val="115000"/>
                        </a:lnSpc>
                        <a:spcAft>
                          <a:spcPts val="0"/>
                        </a:spcAft>
                        <a:tabLst>
                          <a:tab pos="3114675" algn="l"/>
                        </a:tabLst>
                      </a:pPr>
                      <a:r>
                        <a:rPr lang="es-ES" sz="1600">
                          <a:effectLst/>
                        </a:rPr>
                        <a:t>Medio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dirty="0">
                          <a:effectLst/>
                        </a:rPr>
                        <a:t>0.3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rowSpan="3">
                  <a:txBody>
                    <a:bodyPr/>
                    <a:lstStyle/>
                    <a:p>
                      <a:pPr algn="ctr">
                        <a:lnSpc>
                          <a:spcPct val="115000"/>
                        </a:lnSpc>
                        <a:spcAft>
                          <a:spcPts val="0"/>
                        </a:spcAft>
                        <a:tabLst>
                          <a:tab pos="3114675" algn="l"/>
                        </a:tabLst>
                      </a:pPr>
                      <a:r>
                        <a:rPr lang="es-ES" sz="1600">
                          <a:effectLst/>
                        </a:rPr>
                        <a:t>Paredes</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600">
                          <a:effectLst/>
                        </a:rPr>
                        <a:t>Claro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vMerge="1">
                  <a:txBody>
                    <a:bodyPr/>
                    <a:lstStyle/>
                    <a:p>
                      <a:endParaRPr lang="es-EC"/>
                    </a:p>
                  </a:txBody>
                  <a:tcPr/>
                </a:tc>
                <a:tc>
                  <a:txBody>
                    <a:bodyPr/>
                    <a:lstStyle/>
                    <a:p>
                      <a:pPr algn="ctr">
                        <a:lnSpc>
                          <a:spcPct val="115000"/>
                        </a:lnSpc>
                        <a:spcAft>
                          <a:spcPts val="0"/>
                        </a:spcAft>
                        <a:tabLst>
                          <a:tab pos="3114675" algn="l"/>
                        </a:tabLst>
                      </a:pPr>
                      <a:r>
                        <a:rPr lang="es-ES" sz="1600">
                          <a:effectLst/>
                        </a:rPr>
                        <a:t>Medio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vMerge="1">
                  <a:txBody>
                    <a:bodyPr/>
                    <a:lstStyle/>
                    <a:p>
                      <a:endParaRPr lang="es-EC"/>
                    </a:p>
                  </a:txBody>
                  <a:tcPr/>
                </a:tc>
                <a:tc>
                  <a:txBody>
                    <a:bodyPr/>
                    <a:lstStyle/>
                    <a:p>
                      <a:pPr algn="ctr">
                        <a:lnSpc>
                          <a:spcPct val="115000"/>
                        </a:lnSpc>
                        <a:spcAft>
                          <a:spcPts val="0"/>
                        </a:spcAft>
                        <a:tabLst>
                          <a:tab pos="3114675" algn="l"/>
                        </a:tabLst>
                      </a:pPr>
                      <a:r>
                        <a:rPr lang="es-ES" sz="1600">
                          <a:effectLst/>
                        </a:rPr>
                        <a:t>Oscuro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0.1</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85725">
                <a:tc rowSpan="2">
                  <a:txBody>
                    <a:bodyPr/>
                    <a:lstStyle/>
                    <a:p>
                      <a:pPr algn="ctr">
                        <a:lnSpc>
                          <a:spcPct val="115000"/>
                        </a:lnSpc>
                        <a:spcAft>
                          <a:spcPts val="0"/>
                        </a:spcAft>
                        <a:tabLst>
                          <a:tab pos="3114675" algn="l"/>
                        </a:tabLst>
                      </a:pPr>
                      <a:r>
                        <a:rPr lang="es-ES" sz="1600">
                          <a:effectLst/>
                        </a:rPr>
                        <a:t>Suelo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600">
                          <a:effectLst/>
                        </a:rPr>
                        <a:t>Claro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85725">
                <a:tc vMerge="1">
                  <a:txBody>
                    <a:bodyPr/>
                    <a:lstStyle/>
                    <a:p>
                      <a:endParaRPr lang="es-EC"/>
                    </a:p>
                  </a:txBody>
                  <a:tcPr/>
                </a:tc>
                <a:tc>
                  <a:txBody>
                    <a:bodyPr/>
                    <a:lstStyle/>
                    <a:p>
                      <a:pPr algn="ctr">
                        <a:lnSpc>
                          <a:spcPct val="115000"/>
                        </a:lnSpc>
                        <a:spcAft>
                          <a:spcPts val="0"/>
                        </a:spcAft>
                        <a:tabLst>
                          <a:tab pos="3114675" algn="l"/>
                        </a:tabLst>
                      </a:pPr>
                      <a:r>
                        <a:rPr lang="es-ES" sz="1600">
                          <a:effectLst/>
                        </a:rPr>
                        <a:t>Oscuro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dirty="0">
                          <a:effectLst/>
                        </a:rPr>
                        <a:t>0.1</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596612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39542"/>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ángulo 13"/>
          <p:cNvSpPr/>
          <p:nvPr/>
        </p:nvSpPr>
        <p:spPr>
          <a:xfrm>
            <a:off x="337043" y="726642"/>
            <a:ext cx="7376160" cy="338554"/>
          </a:xfrm>
          <a:prstGeom prst="rect">
            <a:avLst/>
          </a:prstGeom>
        </p:spPr>
        <p:txBody>
          <a:bodyPr wrap="square">
            <a:spAutoFit/>
          </a:bodyPr>
          <a:lstStyle/>
          <a:p>
            <a:pPr lvl="1">
              <a:spcBef>
                <a:spcPts val="1800"/>
              </a:spcBef>
              <a:spcAft>
                <a:spcPts val="400"/>
              </a:spcAft>
            </a:pPr>
            <a:r>
              <a:rPr lang="es-ES" sz="1600" dirty="0"/>
              <a:t>Para el caso del simulador los factores de reflexión serán los indicados en la tabla </a:t>
            </a:r>
            <a:endParaRPr lang="es-EC" sz="16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79448383"/>
              </p:ext>
            </p:extLst>
          </p:nvPr>
        </p:nvGraphicFramePr>
        <p:xfrm>
          <a:off x="215067" y="1860254"/>
          <a:ext cx="2685144" cy="841248"/>
        </p:xfrm>
        <a:graphic>
          <a:graphicData uri="http://schemas.openxmlformats.org/drawingml/2006/table">
            <a:tbl>
              <a:tblPr firstRow="1" firstCol="1" bandRow="1">
                <a:tableStyleId>{5C22544A-7EE6-4342-B048-85BDC9FD1C3A}</a:tableStyleId>
              </a:tblPr>
              <a:tblGrid>
                <a:gridCol w="1108710"/>
                <a:gridCol w="1576434"/>
              </a:tblGrid>
              <a:tr h="0">
                <a:tc>
                  <a:txBody>
                    <a:bodyPr/>
                    <a:lstStyle/>
                    <a:p>
                      <a:pPr algn="just">
                        <a:lnSpc>
                          <a:spcPct val="115000"/>
                        </a:lnSpc>
                        <a:spcAft>
                          <a:spcPts val="0"/>
                        </a:spcAft>
                        <a:tabLst>
                          <a:tab pos="3114675" algn="l"/>
                        </a:tabLst>
                      </a:pPr>
                      <a:r>
                        <a:rPr lang="es-ES" sz="1600" dirty="0">
                          <a:effectLst/>
                        </a:rPr>
                        <a:t>Techo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lnSpc>
                          <a:spcPct val="115000"/>
                        </a:lnSpc>
                        <a:spcAft>
                          <a:spcPts val="0"/>
                        </a:spcAft>
                        <a:tabLst>
                          <a:tab pos="3114675" algn="l"/>
                        </a:tabLst>
                      </a:pPr>
                      <a:r>
                        <a:rPr lang="es-ES" sz="1600" dirty="0">
                          <a:effectLst/>
                        </a:rPr>
                        <a:t>Paredes</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0.1</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lnSpc>
                          <a:spcPct val="115000"/>
                        </a:lnSpc>
                        <a:spcAft>
                          <a:spcPts val="0"/>
                        </a:spcAft>
                        <a:tabLst>
                          <a:tab pos="3114675" algn="l"/>
                        </a:tabLst>
                      </a:pPr>
                      <a:r>
                        <a:rPr lang="es-ES" sz="1600">
                          <a:effectLst/>
                        </a:rPr>
                        <a:t>Suelo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dirty="0">
                          <a:effectLst/>
                        </a:rPr>
                        <a:t>0.1</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2900211" y="1457464"/>
            <a:ext cx="6038801" cy="4552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ángulo 5"/>
          <p:cNvSpPr/>
          <p:nvPr/>
        </p:nvSpPr>
        <p:spPr>
          <a:xfrm>
            <a:off x="820051" y="2843450"/>
            <a:ext cx="1499338" cy="507831"/>
          </a:xfrm>
          <a:prstGeom prst="rect">
            <a:avLst/>
          </a:prstGeom>
          <a:ln w="57150">
            <a:solidFill>
              <a:schemeClr val="accent5"/>
            </a:solidFill>
          </a:ln>
        </p:spPr>
        <p:style>
          <a:lnRef idx="2">
            <a:schemeClr val="dk1"/>
          </a:lnRef>
          <a:fillRef idx="1">
            <a:schemeClr val="lt1"/>
          </a:fillRef>
          <a:effectRef idx="0">
            <a:schemeClr val="dk1"/>
          </a:effectRef>
          <a:fontRef idx="minor">
            <a:schemeClr val="dk1"/>
          </a:fontRef>
        </p:style>
        <p:txBody>
          <a:bodyPr wrap="square">
            <a:spAutoFit/>
          </a:bodyPr>
          <a:lstStyle/>
          <a:p>
            <a:pPr indent="180340" algn="ctr">
              <a:lnSpc>
                <a:spcPct val="150000"/>
              </a:lnSpc>
              <a:spcAft>
                <a:spcPts val="1000"/>
              </a:spcAft>
              <a:tabLst>
                <a:tab pos="3114675" algn="l"/>
              </a:tabLst>
            </a:pPr>
            <a:r>
              <a:rPr lang="es-ES" dirty="0" smtClean="0">
                <a:latin typeface="Arial" panose="020B0604020202020204" pitchFamily="34" charset="0"/>
                <a:ea typeface="Times New Roman" panose="02020603050405020304" pitchFamily="18" charset="0"/>
                <a:cs typeface="Arial" panose="020B0604020202020204" pitchFamily="34" charset="0"/>
              </a:rPr>
              <a:t>C</a:t>
            </a:r>
            <a:r>
              <a:rPr lang="es-ES" baseline="-25000" dirty="0" smtClean="0">
                <a:latin typeface="Arial" panose="020B0604020202020204" pitchFamily="34" charset="0"/>
                <a:ea typeface="Times New Roman" panose="02020603050405020304" pitchFamily="18" charset="0"/>
                <a:cs typeface="Arial" panose="020B0604020202020204" pitchFamily="34" charset="0"/>
              </a:rPr>
              <a:t>u</a:t>
            </a:r>
            <a:r>
              <a:rPr lang="es-ES" dirty="0" smtClean="0">
                <a:latin typeface="Arial" panose="020B0604020202020204" pitchFamily="34" charset="0"/>
                <a:ea typeface="Times New Roman" panose="02020603050405020304" pitchFamily="18" charset="0"/>
                <a:cs typeface="Arial" panose="020B0604020202020204" pitchFamily="34" charset="0"/>
              </a:rPr>
              <a:t>=0.31</a:t>
            </a:r>
            <a:endParaRPr lang="es-EC"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ángulo 6"/>
          <p:cNvSpPr/>
          <p:nvPr/>
        </p:nvSpPr>
        <p:spPr>
          <a:xfrm>
            <a:off x="114196" y="1252023"/>
            <a:ext cx="2557751" cy="410882"/>
          </a:xfrm>
          <a:prstGeom prst="rect">
            <a:avLst/>
          </a:prstGeom>
        </p:spPr>
        <p:txBody>
          <a:bodyPr wrap="none">
            <a:spAutoFit/>
          </a:bodyPr>
          <a:lstStyle/>
          <a:p>
            <a:pPr indent="180340" algn="just">
              <a:lnSpc>
                <a:spcPct val="115000"/>
              </a:lnSpc>
              <a:spcAft>
                <a:spcPts val="1000"/>
              </a:spcAft>
              <a:tabLst>
                <a:tab pos="3114675" algn="l"/>
              </a:tabLs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Factores de reflexión</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58576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794924" y="787124"/>
            <a:ext cx="7376160" cy="338554"/>
          </a:xfrm>
          <a:prstGeom prst="rect">
            <a:avLst/>
          </a:prstGeom>
        </p:spPr>
        <p:txBody>
          <a:bodyPr wrap="square">
            <a:spAutoFit/>
          </a:bodyPr>
          <a:lstStyle/>
          <a:p>
            <a:r>
              <a:rPr lang="es-ES" sz="1600" b="1" dirty="0">
                <a:latin typeface="Arial" panose="020B0604020202020204" pitchFamily="34" charset="0"/>
                <a:cs typeface="Arial" panose="020B0604020202020204" pitchFamily="34" charset="0"/>
              </a:rPr>
              <a:t>Coeficiente de mantenimiento (Cm)</a:t>
            </a:r>
            <a:r>
              <a:rPr lang="es-ES" sz="1600"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p:txBody>
      </p:sp>
      <p:sp>
        <p:nvSpPr>
          <p:cNvPr id="7" name="Rectángulo 6"/>
          <p:cNvSpPr/>
          <p:nvPr/>
        </p:nvSpPr>
        <p:spPr>
          <a:xfrm>
            <a:off x="788745" y="2853568"/>
            <a:ext cx="3151825" cy="762773"/>
          </a:xfrm>
          <a:prstGeom prst="rect">
            <a:avLst/>
          </a:prstGeom>
        </p:spPr>
        <p:txBody>
          <a:bodyPr wrap="none">
            <a:spAutoFit/>
          </a:bodyPr>
          <a:lstStyle/>
          <a:p>
            <a:pPr algn="just">
              <a:lnSpc>
                <a:spcPct val="115000"/>
              </a:lnSpc>
              <a:spcAft>
                <a:spcPts val="1000"/>
              </a:spcAft>
            </a:pPr>
            <a:r>
              <a:rPr lang="es-ES" sz="1600" b="1" dirty="0">
                <a:latin typeface="Arial" panose="020B0604020202020204" pitchFamily="34" charset="0"/>
                <a:cs typeface="Arial" panose="020B0604020202020204" pitchFamily="34" charset="0"/>
              </a:rPr>
              <a:t>Flujo luminoso total necesario</a:t>
            </a:r>
            <a:endParaRPr lang="es-EC" sz="1600" dirty="0">
              <a:latin typeface="Arial" panose="020B0604020202020204" pitchFamily="34" charset="0"/>
              <a:cs typeface="Arial" panose="020B0604020202020204" pitchFamily="34" charset="0"/>
            </a:endParaRPr>
          </a:p>
          <a:p>
            <a:pPr algn="just">
              <a:lnSpc>
                <a:spcPct val="115000"/>
              </a:lnSpc>
              <a:spcAft>
                <a:spcPts val="1000"/>
              </a:spcAft>
            </a:pP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009791854"/>
              </p:ext>
            </p:extLst>
          </p:nvPr>
        </p:nvGraphicFramePr>
        <p:xfrm>
          <a:off x="1806351" y="1201306"/>
          <a:ext cx="6245481" cy="1515741"/>
        </p:xfrm>
        <a:graphic>
          <a:graphicData uri="http://schemas.openxmlformats.org/drawingml/2006/table">
            <a:tbl>
              <a:tblPr firstRow="1" firstCol="1" bandRow="1">
                <a:tableStyleId>{5C22544A-7EE6-4342-B048-85BDC9FD1C3A}</a:tableStyleId>
              </a:tblPr>
              <a:tblGrid>
                <a:gridCol w="1463296"/>
                <a:gridCol w="4782185"/>
              </a:tblGrid>
              <a:tr h="692781">
                <a:tc>
                  <a:txBody>
                    <a:bodyPr/>
                    <a:lstStyle/>
                    <a:p>
                      <a:pPr algn="ctr">
                        <a:lnSpc>
                          <a:spcPct val="150000"/>
                        </a:lnSpc>
                        <a:spcAft>
                          <a:spcPts val="0"/>
                        </a:spcAft>
                        <a:tabLst>
                          <a:tab pos="3114675" algn="l"/>
                        </a:tabLst>
                      </a:pPr>
                      <a:r>
                        <a:rPr lang="es-ES" sz="1800" dirty="0">
                          <a:effectLst/>
                        </a:rPr>
                        <a:t>Ambiente</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3114675" algn="l"/>
                        </a:tabLst>
                      </a:pPr>
                      <a:r>
                        <a:rPr lang="es-ES" sz="1800">
                          <a:effectLst/>
                        </a:rPr>
                        <a:t>Coeficiente de mantenimiento (Cm)</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6391">
                <a:tc>
                  <a:txBody>
                    <a:bodyPr/>
                    <a:lstStyle/>
                    <a:p>
                      <a:pPr algn="ctr">
                        <a:lnSpc>
                          <a:spcPct val="150000"/>
                        </a:lnSpc>
                        <a:spcAft>
                          <a:spcPts val="0"/>
                        </a:spcAft>
                        <a:tabLst>
                          <a:tab pos="3114675" algn="l"/>
                        </a:tabLst>
                      </a:pPr>
                      <a:r>
                        <a:rPr lang="es-EC" sz="1800" dirty="0" smtClean="0">
                          <a:solidFill>
                            <a:schemeClr val="bg1"/>
                          </a:solidFill>
                          <a:effectLst/>
                          <a:latin typeface="+mj-lt"/>
                          <a:ea typeface="Calibri" panose="020F0502020204030204" pitchFamily="34" charset="0"/>
                          <a:cs typeface="Times New Roman" panose="02020603050405020304" pitchFamily="18" charset="0"/>
                        </a:rPr>
                        <a:t>Limpio</a:t>
                      </a:r>
                      <a:endParaRPr lang="es-EC" sz="18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3114675" algn="l"/>
                        </a:tabLst>
                      </a:pPr>
                      <a:r>
                        <a:rPr lang="es-ES" sz="1800" dirty="0">
                          <a:effectLst/>
                          <a:highlight>
                            <a:srgbClr val="00FFFF"/>
                          </a:highlight>
                        </a:rPr>
                        <a:t>0.8</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6391">
                <a:tc>
                  <a:txBody>
                    <a:bodyPr/>
                    <a:lstStyle/>
                    <a:p>
                      <a:pPr algn="ctr">
                        <a:lnSpc>
                          <a:spcPct val="150000"/>
                        </a:lnSpc>
                        <a:spcAft>
                          <a:spcPts val="0"/>
                        </a:spcAft>
                        <a:tabLst>
                          <a:tab pos="3114675" algn="l"/>
                        </a:tabLst>
                      </a:pPr>
                      <a:r>
                        <a:rPr lang="es-ES" sz="1800">
                          <a:effectLst/>
                        </a:rPr>
                        <a:t>Sucio</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3114675" algn="l"/>
                        </a:tabLst>
                      </a:pPr>
                      <a:r>
                        <a:rPr lang="es-ES" sz="1800" dirty="0">
                          <a:effectLst/>
                        </a:rPr>
                        <a:t>0.6</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sp>
            <p:nvSpPr>
              <p:cNvPr id="6" name="Rectángulo 5"/>
              <p:cNvSpPr/>
              <p:nvPr/>
            </p:nvSpPr>
            <p:spPr>
              <a:xfrm>
                <a:off x="898638" y="3212308"/>
                <a:ext cx="1644809"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m:rPr>
                              <m:sty m:val="p"/>
                            </m:rPr>
                            <a:rPr lang="es-EC">
                              <a:latin typeface="Cambria Math" panose="02040503050406030204" pitchFamily="18" charset="0"/>
                            </a:rPr>
                            <m:t>Φ</m:t>
                          </m:r>
                        </m:e>
                        <m:sub>
                          <m:r>
                            <m:rPr>
                              <m:sty m:val="p"/>
                            </m:rPr>
                            <a:rPr lang="es-EC" i="0">
                              <a:latin typeface="Cambria Math" panose="02040503050406030204" pitchFamily="18" charset="0"/>
                            </a:rPr>
                            <m:t>T</m:t>
                          </m:r>
                        </m:sub>
                      </m:sSub>
                      <m:r>
                        <a:rPr lang="es-EC" i="0">
                          <a:latin typeface="Cambria Math" panose="02040503050406030204" pitchFamily="18" charset="0"/>
                        </a:rPr>
                        <m:t>=</m:t>
                      </m:r>
                      <m:f>
                        <m:fPr>
                          <m:ctrlPr>
                            <a:rPr lang="es-EC" i="1">
                              <a:latin typeface="Cambria Math"/>
                            </a:rPr>
                          </m:ctrlPr>
                        </m:fPr>
                        <m:num>
                          <m:sSub>
                            <m:sSubPr>
                              <m:ctrlPr>
                                <a:rPr lang="es-EC" i="1">
                                  <a:latin typeface="Cambria Math"/>
                                </a:rPr>
                              </m:ctrlPr>
                            </m:sSubPr>
                            <m:e>
                              <m:r>
                                <m:rPr>
                                  <m:sty m:val="p"/>
                                </m:rPr>
                                <a:rPr lang="es-EC" i="0">
                                  <a:latin typeface="Cambria Math" panose="02040503050406030204" pitchFamily="18" charset="0"/>
                                </a:rPr>
                                <m:t>E</m:t>
                              </m:r>
                            </m:e>
                            <m:sub>
                              <m:r>
                                <m:rPr>
                                  <m:sty m:val="p"/>
                                </m:rPr>
                                <a:rPr lang="es-EC" i="0">
                                  <a:latin typeface="Cambria Math" panose="02040503050406030204" pitchFamily="18" charset="0"/>
                                </a:rPr>
                                <m:t>m</m:t>
                              </m:r>
                            </m:sub>
                          </m:sSub>
                          <m:r>
                            <a:rPr lang="es-EC" i="0">
                              <a:latin typeface="Cambria Math" panose="02040503050406030204" pitchFamily="18" charset="0"/>
                            </a:rPr>
                            <m:t>×</m:t>
                          </m:r>
                          <m:r>
                            <m:rPr>
                              <m:sty m:val="p"/>
                            </m:rPr>
                            <a:rPr lang="es-EC" i="0">
                              <a:latin typeface="Cambria Math" panose="02040503050406030204" pitchFamily="18" charset="0"/>
                            </a:rPr>
                            <m:t>S</m:t>
                          </m:r>
                        </m:num>
                        <m:den>
                          <m:sSub>
                            <m:sSubPr>
                              <m:ctrlPr>
                                <a:rPr lang="es-EC" i="1">
                                  <a:latin typeface="Cambria Math"/>
                                </a:rPr>
                              </m:ctrlPr>
                            </m:sSubPr>
                            <m:e>
                              <m:r>
                                <m:rPr>
                                  <m:sty m:val="p"/>
                                </m:rPr>
                                <a:rPr lang="es-EC" i="0">
                                  <a:latin typeface="Cambria Math" panose="02040503050406030204" pitchFamily="18" charset="0"/>
                                </a:rPr>
                                <m:t>C</m:t>
                              </m:r>
                            </m:e>
                            <m:sub>
                              <m:r>
                                <m:rPr>
                                  <m:sty m:val="p"/>
                                </m:rPr>
                                <a:rPr lang="es-EC" i="0">
                                  <a:latin typeface="Cambria Math" panose="02040503050406030204" pitchFamily="18" charset="0"/>
                                </a:rPr>
                                <m:t>u</m:t>
                              </m:r>
                            </m:sub>
                          </m:sSub>
                          <m:r>
                            <a:rPr lang="es-EC" i="0">
                              <a:latin typeface="Cambria Math" panose="02040503050406030204" pitchFamily="18" charset="0"/>
                            </a:rPr>
                            <m:t>×</m:t>
                          </m:r>
                          <m:sSub>
                            <m:sSubPr>
                              <m:ctrlPr>
                                <a:rPr lang="es-EC" i="1">
                                  <a:latin typeface="Cambria Math"/>
                                </a:rPr>
                              </m:ctrlPr>
                            </m:sSubPr>
                            <m:e>
                              <m:r>
                                <m:rPr>
                                  <m:sty m:val="p"/>
                                </m:rPr>
                                <a:rPr lang="es-EC" i="0">
                                  <a:latin typeface="Cambria Math" panose="02040503050406030204" pitchFamily="18" charset="0"/>
                                </a:rPr>
                                <m:t>C</m:t>
                              </m:r>
                            </m:e>
                            <m:sub>
                              <m:r>
                                <m:rPr>
                                  <m:sty m:val="p"/>
                                </m:rPr>
                                <a:rPr lang="es-EC" i="0">
                                  <a:latin typeface="Cambria Math" panose="02040503050406030204" pitchFamily="18" charset="0"/>
                                </a:rPr>
                                <m:t>m</m:t>
                              </m:r>
                            </m:sub>
                          </m:sSub>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898638" y="3212308"/>
                <a:ext cx="1644809" cy="659540"/>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51137" y="4177057"/>
                <a:ext cx="2103396"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m:rPr>
                              <m:sty m:val="p"/>
                            </m:rPr>
                            <a:rPr lang="es-EC">
                              <a:latin typeface="Cambria Math" panose="02040503050406030204" pitchFamily="18" charset="0"/>
                            </a:rPr>
                            <m:t>Φ</m:t>
                          </m:r>
                        </m:e>
                        <m:sub>
                          <m:r>
                            <m:rPr>
                              <m:sty m:val="p"/>
                            </m:rPr>
                            <a:rPr lang="es-EC" i="0">
                              <a:latin typeface="Cambria Math" panose="02040503050406030204" pitchFamily="18" charset="0"/>
                            </a:rPr>
                            <m:t>T</m:t>
                          </m:r>
                        </m:sub>
                      </m:sSub>
                      <m:r>
                        <a:rPr lang="es-EC" i="0">
                          <a:latin typeface="Cambria Math" panose="02040503050406030204" pitchFamily="18" charset="0"/>
                        </a:rPr>
                        <m:t>=</m:t>
                      </m:r>
                      <m:f>
                        <m:fPr>
                          <m:ctrlPr>
                            <a:rPr lang="es-EC" i="1">
                              <a:latin typeface="Cambria Math"/>
                            </a:rPr>
                          </m:ctrlPr>
                        </m:fPr>
                        <m:num>
                          <m:r>
                            <a:rPr lang="es-EC" i="0">
                              <a:latin typeface="Cambria Math" panose="02040503050406030204" pitchFamily="18" charset="0"/>
                            </a:rPr>
                            <m:t>500×1.116</m:t>
                          </m:r>
                        </m:num>
                        <m:den>
                          <m:r>
                            <a:rPr lang="es-EC" i="0">
                              <a:latin typeface="Cambria Math" panose="02040503050406030204" pitchFamily="18" charset="0"/>
                            </a:rPr>
                            <m:t>0.31×0.8</m:t>
                          </m:r>
                        </m:den>
                      </m:f>
                      <m:r>
                        <a:rPr lang="es-EC" i="0">
                          <a:latin typeface="Cambria Math" panose="02040503050406030204" pitchFamily="18" charset="0"/>
                        </a:rPr>
                        <m:t> </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751137" y="4177057"/>
                <a:ext cx="2103396" cy="618311"/>
              </a:xfrm>
              <a:prstGeom prst="rect">
                <a:avLst/>
              </a:prstGeom>
              <a:blipFill rotWithShape="0">
                <a:blip r:embed="rId5"/>
                <a:stretch>
                  <a:fillRect/>
                </a:stretch>
              </a:blipFill>
            </p:spPr>
            <p:txBody>
              <a:bodyPr/>
              <a:lstStyle/>
              <a:p>
                <a:r>
                  <a:rPr lang="es-EC">
                    <a:noFill/>
                  </a:rPr>
                  <a:t> </a:t>
                </a:r>
              </a:p>
            </p:txBody>
          </p:sp>
        </mc:Fallback>
      </mc:AlternateContent>
      <p:sp>
        <p:nvSpPr>
          <p:cNvPr id="13" name="Rectángulo 12"/>
          <p:cNvSpPr/>
          <p:nvPr/>
        </p:nvSpPr>
        <p:spPr>
          <a:xfrm>
            <a:off x="3700428" y="3283004"/>
            <a:ext cx="5057284" cy="2164695"/>
          </a:xfrm>
          <a:prstGeom prst="rect">
            <a:avLst/>
          </a:prstGeom>
        </p:spPr>
        <p:txBody>
          <a:bodyPr wrap="square">
            <a:spAutoFit/>
          </a:bodyPr>
          <a:lstStyle/>
          <a:p>
            <a:pPr marL="342900" lvl="0" indent="-342900">
              <a:spcAft>
                <a:spcPts val="800"/>
              </a:spcAft>
              <a:buFont typeface="Symbol" panose="05050102010706020507" pitchFamily="18" charset="2"/>
              <a:buChar char=""/>
              <a:tabLst>
                <a:tab pos="3114675" algn="l"/>
              </a:tabLst>
            </a:pPr>
            <a:r>
              <a:rPr lang="es-MX" dirty="0">
                <a:latin typeface="Times New Roman" panose="02020603050405020304" pitchFamily="18" charset="0"/>
                <a:ea typeface="Calibri" panose="020F0502020204030204" pitchFamily="34" charset="0"/>
              </a:rPr>
              <a:t>Φ</a:t>
            </a:r>
            <a:r>
              <a:rPr lang="es-MX" baseline="-25000" dirty="0">
                <a:latin typeface="Times New Roman" panose="02020603050405020304" pitchFamily="18" charset="0"/>
                <a:ea typeface="Calibri" panose="020F0502020204030204" pitchFamily="34" charset="0"/>
              </a:rPr>
              <a:t>T</a:t>
            </a:r>
            <a:r>
              <a:rPr lang="es-MX" dirty="0">
                <a:latin typeface="Times New Roman" panose="02020603050405020304" pitchFamily="18" charset="0"/>
                <a:ea typeface="Calibri" panose="020F0502020204030204" pitchFamily="34" charset="0"/>
              </a:rPr>
              <a:t>= 2250 lúmenes</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ΦL = flujo luminoso de una lámpara (se toma del catálogo) </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3 x </a:t>
            </a:r>
            <a:r>
              <a:rPr lang="es-MX" dirty="0">
                <a:solidFill>
                  <a:srgbClr val="222222"/>
                </a:solidFill>
                <a:latin typeface="Times New Roman" panose="02020603050405020304" pitchFamily="18" charset="0"/>
                <a:ea typeface="Calibri" panose="020F0502020204030204" pitchFamily="34" charset="0"/>
              </a:rPr>
              <a:t>TP-J3528-60-W</a:t>
            </a:r>
            <a:r>
              <a:rPr lang="es-MX" dirty="0">
                <a:latin typeface="Times New Roman" panose="02020603050405020304" pitchFamily="18" charset="0"/>
                <a:ea typeface="Calibri" panose="020F0502020204030204" pitchFamily="34" charset="0"/>
              </a:rPr>
              <a:t> 780 lm RE</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tabLst>
                <a:tab pos="3114675" algn="l"/>
              </a:tabLst>
            </a:pPr>
            <a:r>
              <a:rPr lang="es-MX" dirty="0">
                <a:latin typeface="Times New Roman" panose="02020603050405020304" pitchFamily="18" charset="0"/>
                <a:ea typeface="Calibri" panose="020F0502020204030204" pitchFamily="34" charset="0"/>
              </a:rPr>
              <a:t>n = número de lámparas que tiene la luminaria</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tabLst>
                <a:tab pos="3114675" algn="l"/>
              </a:tabLst>
            </a:pPr>
            <a:r>
              <a:rPr lang="es-MX" dirty="0">
                <a:latin typeface="Times New Roman" panose="02020603050405020304" pitchFamily="18" charset="0"/>
                <a:ea typeface="Calibri" panose="020F0502020204030204" pitchFamily="34" charset="0"/>
              </a:rPr>
              <a:t>n=3</a:t>
            </a:r>
            <a:endParaRPr lang="es-EC"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15" name="Rectángulo 14"/>
              <p:cNvSpPr/>
              <p:nvPr/>
            </p:nvSpPr>
            <p:spPr>
              <a:xfrm>
                <a:off x="751137" y="5100578"/>
                <a:ext cx="23261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m:rPr>
                              <m:sty m:val="p"/>
                            </m:rPr>
                            <a:rPr lang="es-EC">
                              <a:latin typeface="Cambria Math" panose="02040503050406030204" pitchFamily="18" charset="0"/>
                            </a:rPr>
                            <m:t>Φ</m:t>
                          </m:r>
                        </m:e>
                        <m:sub>
                          <m:r>
                            <m:rPr>
                              <m:sty m:val="p"/>
                            </m:rPr>
                            <a:rPr lang="es-EC" i="0">
                              <a:latin typeface="Cambria Math" panose="02040503050406030204" pitchFamily="18" charset="0"/>
                            </a:rPr>
                            <m:t>T</m:t>
                          </m:r>
                        </m:sub>
                      </m:sSub>
                      <m:r>
                        <a:rPr lang="es-EC" i="0">
                          <a:latin typeface="Cambria Math" panose="02040503050406030204" pitchFamily="18" charset="0"/>
                        </a:rPr>
                        <m:t>=2250 </m:t>
                      </m:r>
                      <m:r>
                        <a:rPr lang="es-EC" i="1">
                          <a:latin typeface="Cambria Math" panose="02040503050406030204" pitchFamily="18" charset="0"/>
                        </a:rPr>
                        <m:t>𝑙𝑢𝑚𝑒𝑛𝑒𝑠</m:t>
                      </m:r>
                      <m:r>
                        <a:rPr lang="es-EC" i="0">
                          <a:latin typeface="Cambria Math" panose="02040503050406030204" pitchFamily="18" charset="0"/>
                        </a:rPr>
                        <m:t> </m:t>
                      </m:r>
                    </m:oMath>
                  </m:oMathPara>
                </a14:m>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751137" y="5100578"/>
                <a:ext cx="2326150" cy="369332"/>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8182659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794924" y="787124"/>
            <a:ext cx="7376160" cy="338554"/>
          </a:xfrm>
          <a:prstGeom prst="rect">
            <a:avLst/>
          </a:prstGeom>
        </p:spPr>
        <p:txBody>
          <a:bodyPr wrap="square">
            <a:spAutoFit/>
          </a:bodyPr>
          <a:lstStyle/>
          <a:p>
            <a:r>
              <a:rPr lang="es-ES" sz="1600" b="1" dirty="0" smtClean="0">
                <a:latin typeface="Arial" panose="020B0604020202020204" pitchFamily="34" charset="0"/>
                <a:cs typeface="Arial" panose="020B0604020202020204" pitchFamily="34" charset="0"/>
              </a:rPr>
              <a:t>Número de luminarias</a:t>
            </a:r>
            <a:r>
              <a:rPr lang="es-ES" sz="1600" dirty="0" smtClean="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p:txBody>
      </p:sp>
      <p:sp>
        <p:nvSpPr>
          <p:cNvPr id="7" name="Rectángulo 6"/>
          <p:cNvSpPr/>
          <p:nvPr/>
        </p:nvSpPr>
        <p:spPr>
          <a:xfrm>
            <a:off x="845895" y="2586868"/>
            <a:ext cx="4086375" cy="621709"/>
          </a:xfrm>
          <a:prstGeom prst="rect">
            <a:avLst/>
          </a:prstGeom>
        </p:spPr>
        <p:txBody>
          <a:bodyPr wrap="none">
            <a:spAutoFit/>
          </a:bodyPr>
          <a:lstStyle/>
          <a:p>
            <a:r>
              <a:rPr lang="es-ES" sz="1600" b="1" dirty="0">
                <a:latin typeface="Arial" panose="020B0604020202020204" pitchFamily="34" charset="0"/>
                <a:cs typeface="Arial" panose="020B0604020202020204" pitchFamily="34" charset="0"/>
              </a:rPr>
              <a:t>Cálculo del número de luminarias pared</a:t>
            </a:r>
            <a:endParaRPr lang="es-EC" sz="1600" dirty="0">
              <a:latin typeface="Arial" panose="020B0604020202020204" pitchFamily="34" charset="0"/>
              <a:cs typeface="Arial" panose="020B0604020202020204" pitchFamily="34" charset="0"/>
            </a:endParaRPr>
          </a:p>
          <a:p>
            <a:pPr algn="just">
              <a:lnSpc>
                <a:spcPct val="115000"/>
              </a:lnSpc>
              <a:spcAft>
                <a:spcPts val="1000"/>
              </a:spcAft>
            </a:pP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3700428" y="1008275"/>
                <a:ext cx="1508490"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𝑁𝐿</m:t>
                      </m:r>
                      <m:r>
                        <a:rPr lang="es-EC" i="0">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C" i="1">
                                  <a:latin typeface="Cambria Math" panose="02040503050406030204" pitchFamily="18" charset="0"/>
                                </a:rPr>
                                <m:t>𝛷</m:t>
                              </m:r>
                            </m:e>
                            <m:sub>
                              <m:r>
                                <a:rPr lang="es-EC" i="1">
                                  <a:latin typeface="Cambria Math" panose="02040503050406030204" pitchFamily="18" charset="0"/>
                                </a:rPr>
                                <m:t>𝑇</m:t>
                              </m:r>
                            </m:sub>
                          </m:sSub>
                        </m:num>
                        <m:den>
                          <m:r>
                            <a:rPr lang="es-EC" i="1">
                              <a:latin typeface="Cambria Math" panose="02040503050406030204" pitchFamily="18" charset="0"/>
                            </a:rPr>
                            <m:t>𝑛</m:t>
                          </m:r>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𝛷</m:t>
                              </m:r>
                            </m:e>
                            <m:sub>
                              <m:r>
                                <a:rPr lang="es-EC" i="1">
                                  <a:latin typeface="Cambria Math" panose="02040503050406030204" pitchFamily="18" charset="0"/>
                                </a:rPr>
                                <m:t>𝐿</m:t>
                              </m:r>
                            </m:sub>
                          </m:sSub>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3700428" y="1008275"/>
                <a:ext cx="1508490" cy="656205"/>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156420" y="1769032"/>
                <a:ext cx="2831160"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𝑁𝐿</m:t>
                      </m:r>
                      <m:r>
                        <a:rPr lang="es-EC" i="0">
                          <a:latin typeface="Cambria Math" panose="02040503050406030204" pitchFamily="18" charset="0"/>
                        </a:rPr>
                        <m:t>=</m:t>
                      </m:r>
                      <m:f>
                        <m:fPr>
                          <m:ctrlPr>
                            <a:rPr lang="es-EC" i="1">
                              <a:latin typeface="Cambria Math"/>
                            </a:rPr>
                          </m:ctrlPr>
                        </m:fPr>
                        <m:num>
                          <m:r>
                            <a:rPr lang="es-EC" i="0">
                              <a:latin typeface="Cambria Math" panose="02040503050406030204" pitchFamily="18" charset="0"/>
                            </a:rPr>
                            <m:t>2250</m:t>
                          </m:r>
                        </m:num>
                        <m:den>
                          <m:r>
                            <a:rPr lang="es-EC" i="0">
                              <a:latin typeface="Cambria Math" panose="02040503050406030204" pitchFamily="18" charset="0"/>
                            </a:rPr>
                            <m:t>3×780</m:t>
                          </m:r>
                        </m:den>
                      </m:f>
                      <m:r>
                        <a:rPr lang="es-EC" i="0">
                          <a:latin typeface="Cambria Math" panose="02040503050406030204" pitchFamily="18" charset="0"/>
                        </a:rPr>
                        <m:t>=0.96=1 </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3156420" y="1769032"/>
                <a:ext cx="2831160" cy="618311"/>
              </a:xfrm>
              <a:prstGeom prst="rect">
                <a:avLst/>
              </a:prstGeom>
              <a:blipFill rotWithShape="0">
                <a:blip r:embed="rId5"/>
                <a:stretch>
                  <a:fillRect/>
                </a:stretch>
              </a:blipFill>
            </p:spPr>
            <p:txBody>
              <a:bodyPr/>
              <a:lstStyle/>
              <a:p>
                <a:r>
                  <a:rPr lang="es-EC">
                    <a:noFill/>
                  </a:rPr>
                  <a:t> </a:t>
                </a:r>
              </a:p>
            </p:txBody>
          </p:sp>
        </mc:Fallback>
      </mc:AlternateContent>
      <p:sp>
        <p:nvSpPr>
          <p:cNvPr id="14" name="Rectángulo 13"/>
          <p:cNvSpPr/>
          <p:nvPr/>
        </p:nvSpPr>
        <p:spPr>
          <a:xfrm>
            <a:off x="388280" y="3917415"/>
            <a:ext cx="7376160" cy="338554"/>
          </a:xfrm>
          <a:prstGeom prst="rect">
            <a:avLst/>
          </a:prstGeom>
        </p:spPr>
        <p:txBody>
          <a:bodyPr wrap="square">
            <a:spAutoFit/>
          </a:bodyPr>
          <a:lstStyle/>
          <a:p>
            <a:pPr lvl="1">
              <a:spcBef>
                <a:spcPts val="1800"/>
              </a:spcBef>
              <a:spcAft>
                <a:spcPts val="400"/>
              </a:spcAft>
            </a:pPr>
            <a:r>
              <a:rPr lang="es-EC" sz="16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Superficie</a:t>
            </a:r>
            <a:endParaRPr lang="es-EC" sz="16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0" name="Rectángulo 9"/>
          <p:cNvSpPr/>
          <p:nvPr/>
        </p:nvSpPr>
        <p:spPr>
          <a:xfrm>
            <a:off x="598938" y="2994304"/>
            <a:ext cx="3130344" cy="375487"/>
          </a:xfrm>
          <a:prstGeom prst="rect">
            <a:avLst/>
          </a:prstGeom>
        </p:spPr>
        <p:txBody>
          <a:bodyPr wrap="none">
            <a:spAutoFit/>
          </a:bodyPr>
          <a:lstStyle/>
          <a:p>
            <a:pPr indent="180340" algn="just">
              <a:lnSpc>
                <a:spcPct val="115000"/>
              </a:lnSpc>
              <a:spcAft>
                <a:spcPts val="1000"/>
              </a:spcAft>
              <a:tabLst>
                <a:tab pos="3114675" algn="l"/>
              </a:tabLst>
            </a:pPr>
            <a:r>
              <a:rPr lang="es-ES" sz="1600" b="1" dirty="0" smtClean="0">
                <a:latin typeface="Arial" panose="020B0604020202020204" pitchFamily="34" charset="0"/>
                <a:ea typeface="Times New Roman" panose="02020603050405020304" pitchFamily="18" charset="0"/>
                <a:cs typeface="Arial" panose="020B0604020202020204" pitchFamily="34" charset="0"/>
              </a:rPr>
              <a:t> Nivel </a:t>
            </a:r>
            <a:r>
              <a:rPr lang="es-ES" sz="1600" b="1" dirty="0">
                <a:latin typeface="Arial" panose="020B0604020202020204" pitchFamily="34" charset="0"/>
                <a:ea typeface="Times New Roman" panose="02020603050405020304" pitchFamily="18" charset="0"/>
                <a:cs typeface="Arial" panose="020B0604020202020204" pitchFamily="34" charset="0"/>
              </a:rPr>
              <a:t>de iluminación medio </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ángulo 10"/>
              <p:cNvSpPr/>
              <p:nvPr/>
            </p:nvSpPr>
            <p:spPr>
              <a:xfrm>
                <a:off x="3619399" y="3408102"/>
                <a:ext cx="19052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a:rPr>
                          </m:ctrlPr>
                        </m:dPr>
                        <m:e>
                          <m:sSub>
                            <m:sSubPr>
                              <m:ctrlPr>
                                <a:rPr lang="es-EC" i="1">
                                  <a:latin typeface="Cambria Math"/>
                                </a:rPr>
                              </m:ctrlPr>
                            </m:sSubPr>
                            <m:e>
                              <m:r>
                                <a:rPr lang="es-EC" i="1">
                                  <a:latin typeface="Cambria Math" panose="02040503050406030204" pitchFamily="18" charset="0"/>
                                </a:rPr>
                                <m:t>𝐸</m:t>
                              </m:r>
                            </m:e>
                            <m:sub>
                              <m:r>
                                <a:rPr lang="es-EC" i="1">
                                  <a:latin typeface="Cambria Math" panose="02040503050406030204" pitchFamily="18" charset="0"/>
                                </a:rPr>
                                <m:t>𝑚</m:t>
                              </m:r>
                            </m:sub>
                          </m:sSub>
                          <m:r>
                            <a:rPr lang="es-EC" i="0">
                              <a:latin typeface="Cambria Math" panose="02040503050406030204" pitchFamily="18" charset="0"/>
                            </a:rPr>
                            <m:t>=500 (</m:t>
                          </m:r>
                          <m:r>
                            <a:rPr lang="es-EC" i="1">
                              <a:latin typeface="Cambria Math" panose="02040503050406030204" pitchFamily="18" charset="0"/>
                            </a:rPr>
                            <m:t>𝐿𝑈𝑋</m:t>
                          </m:r>
                        </m:e>
                      </m:d>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3619399" y="3408102"/>
                <a:ext cx="1905202" cy="369332"/>
              </a:xfrm>
              <a:prstGeom prst="rect">
                <a:avLst/>
              </a:prstGeom>
              <a:blipFill rotWithShape="0">
                <a:blip r:embed="rId6"/>
                <a:stretch>
                  <a:fillRect t="-119672" r="-26603" b="-183607"/>
                </a:stretch>
              </a:blipFill>
            </p:spPr>
            <p:txBody>
              <a:bodyPr/>
              <a:lstStyle/>
              <a:p>
                <a:r>
                  <a:rPr lang="es-EC">
                    <a:noFill/>
                  </a:rPr>
                  <a:t> </a:t>
                </a:r>
              </a:p>
            </p:txBody>
          </p:sp>
        </mc:Fallback>
      </mc:AlternateContent>
      <p:sp>
        <p:nvSpPr>
          <p:cNvPr id="16" name="Rectángulo 15"/>
          <p:cNvSpPr/>
          <p:nvPr/>
        </p:nvSpPr>
        <p:spPr>
          <a:xfrm>
            <a:off x="720801" y="4284678"/>
            <a:ext cx="4572000" cy="1585049"/>
          </a:xfrm>
          <a:prstGeom prst="rect">
            <a:avLst/>
          </a:prstGeom>
        </p:spPr>
        <p:txBody>
          <a:bodyPr>
            <a:spAutoFit/>
          </a:bodyPr>
          <a:lstStyle/>
          <a:p>
            <a:pPr indent="180340" algn="just">
              <a:spcAft>
                <a:spcPts val="1000"/>
              </a:spcAft>
              <a:tabLst>
                <a:tab pos="3114675" algn="l"/>
              </a:tabLst>
            </a:pPr>
            <a:r>
              <a:rPr lang="es-ES" dirty="0">
                <a:latin typeface="Times New Roman" panose="02020603050405020304" pitchFamily="18" charset="0"/>
                <a:ea typeface="Times New Roman" panose="02020603050405020304" pitchFamily="18" charset="0"/>
                <a:cs typeface="Times New Roman" panose="02020603050405020304" pitchFamily="18" charset="0"/>
              </a:rPr>
              <a:t>a=0.9 m</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1000"/>
              </a:spcAft>
              <a:tabLst>
                <a:tab pos="3114675" algn="l"/>
              </a:tabLst>
            </a:pPr>
            <a:r>
              <a:rPr lang="es-ES" dirty="0">
                <a:latin typeface="Times New Roman" panose="02020603050405020304" pitchFamily="18" charset="0"/>
                <a:ea typeface="Times New Roman" panose="02020603050405020304" pitchFamily="18" charset="0"/>
                <a:cs typeface="Times New Roman" panose="02020603050405020304" pitchFamily="18" charset="0"/>
              </a:rPr>
              <a:t>b=1.83 m</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1000"/>
              </a:spcAft>
              <a:tabLst>
                <a:tab pos="3114675" algn="l"/>
              </a:tabLst>
            </a:pPr>
            <a:r>
              <a:rPr lang="es-ES" dirty="0">
                <a:latin typeface="Times New Roman" panose="02020603050405020304" pitchFamily="18" charset="0"/>
                <a:ea typeface="Times New Roman" panose="02020603050405020304" pitchFamily="18" charset="0"/>
                <a:cs typeface="Times New Roman" panose="02020603050405020304" pitchFamily="18" charset="0"/>
              </a:rPr>
              <a:t>H=1.24 m</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Aft>
                <a:spcPts val="1000"/>
              </a:spcAft>
              <a:tabLst>
                <a:tab pos="3114675" algn="l"/>
              </a:tabLst>
            </a:pPr>
            <a:r>
              <a:rPr lang="es-ES" dirty="0">
                <a:latin typeface="Times New Roman" panose="02020603050405020304" pitchFamily="18" charset="0"/>
                <a:ea typeface="Times New Roman" panose="02020603050405020304" pitchFamily="18" charset="0"/>
                <a:cs typeface="Times New Roman" panose="02020603050405020304" pitchFamily="18" charset="0"/>
              </a:rPr>
              <a:t>S=1.83x0.9=1.647m</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Imagen 17"/>
          <p:cNvPicPr/>
          <p:nvPr/>
        </p:nvPicPr>
        <p:blipFill>
          <a:blip r:embed="rId7">
            <a:extLst>
              <a:ext uri="{28A0092B-C50C-407E-A947-70E740481C1C}">
                <a14:useLocalDpi xmlns:a14="http://schemas.microsoft.com/office/drawing/2010/main" val="0"/>
              </a:ext>
            </a:extLst>
          </a:blip>
          <a:srcRect/>
          <a:stretch>
            <a:fillRect/>
          </a:stretch>
        </p:blipFill>
        <p:spPr bwMode="auto">
          <a:xfrm>
            <a:off x="4076359" y="3979204"/>
            <a:ext cx="3552739" cy="1806837"/>
          </a:xfrm>
          <a:prstGeom prst="rect">
            <a:avLst/>
          </a:prstGeom>
          <a:noFill/>
          <a:ln>
            <a:noFill/>
          </a:ln>
        </p:spPr>
      </p:pic>
    </p:spTree>
    <p:extLst>
      <p:ext uri="{BB962C8B-B14F-4D97-AF65-F5344CB8AC3E}">
        <p14:creationId xmlns:p14="http://schemas.microsoft.com/office/powerpoint/2010/main" val="13356548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794924" y="699205"/>
            <a:ext cx="7376160" cy="338554"/>
          </a:xfrm>
          <a:prstGeom prst="rect">
            <a:avLst/>
          </a:prstGeom>
        </p:spPr>
        <p:txBody>
          <a:bodyPr wrap="square">
            <a:spAutoFit/>
          </a:bodyPr>
          <a:lstStyle/>
          <a:p>
            <a:r>
              <a:rPr lang="es-ES" sz="1600" b="1" dirty="0" smtClean="0">
                <a:latin typeface="Arial" panose="020B0604020202020204" pitchFamily="34" charset="0"/>
                <a:cs typeface="Arial" panose="020B0604020202020204" pitchFamily="34" charset="0"/>
              </a:rPr>
              <a:t>Coeficiente de utilización</a:t>
            </a:r>
            <a:r>
              <a:rPr lang="es-ES" sz="1600" dirty="0" smtClean="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p:txBody>
      </p:sp>
      <p:sp>
        <p:nvSpPr>
          <p:cNvPr id="3" name="Rectángulo 2"/>
          <p:cNvSpPr/>
          <p:nvPr/>
        </p:nvSpPr>
        <p:spPr>
          <a:xfrm>
            <a:off x="610255" y="1040387"/>
            <a:ext cx="3281026" cy="375487"/>
          </a:xfrm>
          <a:prstGeom prst="rect">
            <a:avLst/>
          </a:prstGeom>
        </p:spPr>
        <p:txBody>
          <a:bodyPr wrap="none">
            <a:spAutoFit/>
          </a:bodyPr>
          <a:lstStyle/>
          <a:p>
            <a:pPr indent="180340" algn="just">
              <a:lnSpc>
                <a:spcPct val="115000"/>
              </a:lnSpc>
              <a:spcAft>
                <a:spcPts val="1000"/>
              </a:spcAft>
              <a:tabLst>
                <a:tab pos="3114675" algn="l"/>
              </a:tabLst>
            </a:pPr>
            <a:r>
              <a:rPr lang="es-ES" sz="1600" b="1" dirty="0" smtClean="0">
                <a:latin typeface="Arial" panose="020B0604020202020204" pitchFamily="34" charset="0"/>
                <a:ea typeface="Calibri" panose="020F0502020204030204" pitchFamily="34" charset="0"/>
                <a:cs typeface="Arial" panose="020B0604020202020204" pitchFamily="34" charset="0"/>
              </a:rPr>
              <a:t>Calcula </a:t>
            </a:r>
            <a:r>
              <a:rPr lang="es-ES" sz="1600" b="1" dirty="0">
                <a:latin typeface="Arial" panose="020B0604020202020204" pitchFamily="34" charset="0"/>
                <a:ea typeface="Calibri" panose="020F0502020204030204" pitchFamily="34" charset="0"/>
                <a:cs typeface="Arial" panose="020B0604020202020204" pitchFamily="34" charset="0"/>
              </a:rPr>
              <a:t>el índice del local (k) </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ángulo 5"/>
          <p:cNvSpPr/>
          <p:nvPr/>
        </p:nvSpPr>
        <p:spPr>
          <a:xfrm>
            <a:off x="685595" y="1446336"/>
            <a:ext cx="3205686" cy="375487"/>
          </a:xfrm>
          <a:prstGeom prst="rect">
            <a:avLst/>
          </a:prstGeom>
        </p:spPr>
        <p:txBody>
          <a:bodyPr wrap="none">
            <a:spAutoFit/>
          </a:bodyPr>
          <a:lstStyle/>
          <a:p>
            <a:pPr indent="180340" algn="just">
              <a:lnSpc>
                <a:spcPct val="115000"/>
              </a:lnSpc>
              <a:spcAft>
                <a:spcPts val="1000"/>
              </a:spcAft>
              <a:tabLst>
                <a:tab pos="3114675" algn="l"/>
              </a:tabLst>
            </a:pPr>
            <a:r>
              <a:rPr lang="es-ES" sz="1600" dirty="0">
                <a:latin typeface="Arial" panose="020B0604020202020204" pitchFamily="34" charset="0"/>
                <a:ea typeface="Calibri" panose="020F0502020204030204" pitchFamily="34" charset="0"/>
                <a:cs typeface="Arial" panose="020B0604020202020204" pitchFamily="34" charset="0"/>
              </a:rPr>
              <a:t>a = ancho; b = largo; H = altura</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ángulo 11"/>
              <p:cNvSpPr/>
              <p:nvPr/>
            </p:nvSpPr>
            <p:spPr>
              <a:xfrm>
                <a:off x="5089917" y="1228130"/>
                <a:ext cx="1803892" cy="6674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𝑘</m:t>
                      </m:r>
                      <m:r>
                        <a:rPr lang="es-EC" i="0">
                          <a:latin typeface="Cambria Math" panose="02040503050406030204" pitchFamily="18" charset="0"/>
                        </a:rPr>
                        <m:t>=</m:t>
                      </m:r>
                      <m:f>
                        <m:fPr>
                          <m:ctrlPr>
                            <a:rPr lang="es-EC" i="1">
                              <a:latin typeface="Cambria Math"/>
                            </a:rPr>
                          </m:ctrlPr>
                        </m:fPr>
                        <m:num>
                          <m:r>
                            <a:rPr lang="es-EC" i="1">
                              <a:latin typeface="Cambria Math" panose="02040503050406030204" pitchFamily="18" charset="0"/>
                            </a:rPr>
                            <m:t>𝑎</m:t>
                          </m:r>
                          <m:r>
                            <a:rPr lang="es-EC" i="0">
                              <a:latin typeface="Cambria Math" panose="02040503050406030204" pitchFamily="18" charset="0"/>
                            </a:rPr>
                            <m:t>×</m:t>
                          </m:r>
                          <m:r>
                            <a:rPr lang="es-EC" i="1">
                              <a:latin typeface="Cambria Math" panose="02040503050406030204" pitchFamily="18" charset="0"/>
                            </a:rPr>
                            <m:t>𝑏</m:t>
                          </m:r>
                        </m:num>
                        <m:den>
                          <m:d>
                            <m:dPr>
                              <m:begChr m:val=""/>
                              <m:ctrlPr>
                                <a:rPr lang="es-EC" i="1">
                                  <a:latin typeface="Cambria Math"/>
                                </a:rPr>
                              </m:ctrlPr>
                            </m:dPr>
                            <m:e>
                              <m:r>
                                <a:rPr lang="es-EC" i="1">
                                  <a:latin typeface="Cambria Math" panose="02040503050406030204" pitchFamily="18" charset="0"/>
                                </a:rPr>
                                <m:t>h</m:t>
                              </m:r>
                              <m:r>
                                <a:rPr lang="es-EC" i="0">
                                  <a:latin typeface="Cambria Math" panose="02040503050406030204" pitchFamily="18" charset="0"/>
                                </a:rPr>
                                <m:t>×(</m:t>
                              </m:r>
                              <m:r>
                                <a:rPr lang="es-EC" i="1">
                                  <a:latin typeface="Cambria Math" panose="02040503050406030204" pitchFamily="18" charset="0"/>
                                </a:rPr>
                                <m:t>𝑎</m:t>
                              </m:r>
                              <m:r>
                                <a:rPr lang="es-EC" i="0">
                                  <a:latin typeface="Cambria Math" panose="02040503050406030204" pitchFamily="18" charset="0"/>
                                </a:rPr>
                                <m:t>+</m:t>
                              </m:r>
                              <m:r>
                                <a:rPr lang="es-EC" i="1">
                                  <a:latin typeface="Cambria Math" panose="02040503050406030204" pitchFamily="18" charset="0"/>
                                </a:rPr>
                                <m:t>𝑏</m:t>
                              </m:r>
                            </m:e>
                          </m:d>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5089917" y="1228130"/>
                <a:ext cx="1803892" cy="667427"/>
              </a:xfrm>
              <a:prstGeom prst="rect">
                <a:avLst/>
              </a:prstGeom>
              <a:blipFill rotWithShape="1">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2585983" y="2284289"/>
                <a:ext cx="4174476" cy="6619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𝑘</m:t>
                      </m:r>
                      <m:r>
                        <a:rPr lang="es-EC" i="0">
                          <a:latin typeface="Cambria Math" panose="02040503050406030204" pitchFamily="18" charset="0"/>
                        </a:rPr>
                        <m:t>=</m:t>
                      </m:r>
                      <m:f>
                        <m:fPr>
                          <m:ctrlPr>
                            <a:rPr lang="es-EC" i="1">
                              <a:latin typeface="Cambria Math"/>
                            </a:rPr>
                          </m:ctrlPr>
                        </m:fPr>
                        <m:num>
                          <m:r>
                            <a:rPr lang="es-EC" i="0">
                              <a:latin typeface="Cambria Math" panose="02040503050406030204" pitchFamily="18" charset="0"/>
                            </a:rPr>
                            <m:t>0.9×1.83</m:t>
                          </m:r>
                        </m:num>
                        <m:den>
                          <m:d>
                            <m:dPr>
                              <m:begChr m:val=""/>
                              <m:ctrlPr>
                                <a:rPr lang="es-EC" i="1">
                                  <a:latin typeface="Cambria Math"/>
                                </a:rPr>
                              </m:ctrlPr>
                            </m:dPr>
                            <m:e>
                              <m:r>
                                <a:rPr lang="es-EC" i="0">
                                  <a:latin typeface="Cambria Math" panose="02040503050406030204" pitchFamily="18" charset="0"/>
                                </a:rPr>
                                <m:t>1.24×(0.9+1.83</m:t>
                              </m:r>
                            </m:e>
                          </m:d>
                        </m:den>
                      </m:f>
                      <m:r>
                        <a:rPr lang="es-EC" i="0">
                          <a:latin typeface="Cambria Math" panose="02040503050406030204" pitchFamily="18" charset="0"/>
                        </a:rPr>
                        <m:t>=0.4865=0.5</m:t>
                      </m:r>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2585983" y="2284289"/>
                <a:ext cx="4174476" cy="661912"/>
              </a:xfrm>
              <a:prstGeom prst="rect">
                <a:avLst/>
              </a:prstGeom>
              <a:blipFill rotWithShape="1">
                <a:blip r:embed="rId5"/>
                <a:stretch>
                  <a:fillRect/>
                </a:stretch>
              </a:blipFill>
            </p:spPr>
            <p:txBody>
              <a:bodyPr/>
              <a:lstStyle/>
              <a:p>
                <a:r>
                  <a:rPr lang="es-ES">
                    <a:noFill/>
                  </a:rPr>
                  <a:t> </a:t>
                </a:r>
              </a:p>
            </p:txBody>
          </p:sp>
        </mc:Fallback>
      </mc:AlternateContent>
      <p:graphicFrame>
        <p:nvGraphicFramePr>
          <p:cNvPr id="20" name="Tabla 19"/>
          <p:cNvGraphicFramePr>
            <a:graphicFrameLocks noGrp="1"/>
          </p:cNvGraphicFramePr>
          <p:nvPr>
            <p:extLst>
              <p:ext uri="{D42A27DB-BD31-4B8C-83A1-F6EECF244321}">
                <p14:modId xmlns:p14="http://schemas.microsoft.com/office/powerpoint/2010/main" val="3579612660"/>
              </p:ext>
            </p:extLst>
          </p:nvPr>
        </p:nvGraphicFramePr>
        <p:xfrm>
          <a:off x="1195083" y="3240364"/>
          <a:ext cx="6440373" cy="2558796"/>
        </p:xfrm>
        <a:graphic>
          <a:graphicData uri="http://schemas.openxmlformats.org/drawingml/2006/table">
            <a:tbl>
              <a:tblPr firstRow="1" firstCol="1" bandRow="1">
                <a:tableStyleId>{5C22544A-7EE6-4342-B048-85BDC9FD1C3A}</a:tableStyleId>
              </a:tblPr>
              <a:tblGrid>
                <a:gridCol w="1108710"/>
                <a:gridCol w="2225878"/>
                <a:gridCol w="3105785"/>
              </a:tblGrid>
              <a:tr h="0">
                <a:tc>
                  <a:txBody>
                    <a:bodyPr/>
                    <a:lstStyle/>
                    <a:p>
                      <a:pPr algn="ctr">
                        <a:lnSpc>
                          <a:spcPct val="115000"/>
                        </a:lnSpc>
                        <a:spcAft>
                          <a:spcPts val="0"/>
                        </a:spcAft>
                        <a:tabLst>
                          <a:tab pos="3114675" algn="l"/>
                        </a:tabLst>
                      </a:pPr>
                      <a:r>
                        <a:rPr lang="es-ES" sz="1600" dirty="0">
                          <a:effectLst/>
                        </a:rPr>
                        <a:t> </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800" dirty="0">
                          <a:effectLst/>
                        </a:rPr>
                        <a:t>Color</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800" dirty="0">
                          <a:effectLst/>
                        </a:rPr>
                        <a:t>Factor de reflexión (ρ)</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rowSpan="3">
                  <a:txBody>
                    <a:bodyPr/>
                    <a:lstStyle/>
                    <a:p>
                      <a:pPr algn="ctr">
                        <a:lnSpc>
                          <a:spcPct val="115000"/>
                        </a:lnSpc>
                        <a:spcAft>
                          <a:spcPts val="0"/>
                        </a:spcAft>
                        <a:tabLst>
                          <a:tab pos="3114675" algn="l"/>
                        </a:tabLst>
                      </a:pPr>
                      <a:r>
                        <a:rPr lang="es-ES" sz="1600" dirty="0">
                          <a:effectLst/>
                        </a:rPr>
                        <a:t>Techo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600">
                          <a:effectLst/>
                        </a:rPr>
                        <a:t>Blanco o muy claro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vMerge="1">
                  <a:txBody>
                    <a:bodyPr/>
                    <a:lstStyle/>
                    <a:p>
                      <a:endParaRPr lang="es-EC"/>
                    </a:p>
                  </a:txBody>
                  <a:tcPr/>
                </a:tc>
                <a:tc>
                  <a:txBody>
                    <a:bodyPr/>
                    <a:lstStyle/>
                    <a:p>
                      <a:pPr algn="ctr">
                        <a:lnSpc>
                          <a:spcPct val="115000"/>
                        </a:lnSpc>
                        <a:spcAft>
                          <a:spcPts val="0"/>
                        </a:spcAft>
                        <a:tabLst>
                          <a:tab pos="3114675" algn="l"/>
                        </a:tabLst>
                      </a:pPr>
                      <a:r>
                        <a:rPr lang="es-ES" sz="1600">
                          <a:effectLst/>
                        </a:rPr>
                        <a:t>Claro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vMerge="1">
                  <a:txBody>
                    <a:bodyPr/>
                    <a:lstStyle/>
                    <a:p>
                      <a:endParaRPr lang="es-EC"/>
                    </a:p>
                  </a:txBody>
                  <a:tcPr/>
                </a:tc>
                <a:tc>
                  <a:txBody>
                    <a:bodyPr/>
                    <a:lstStyle/>
                    <a:p>
                      <a:pPr algn="ctr">
                        <a:lnSpc>
                          <a:spcPct val="115000"/>
                        </a:lnSpc>
                        <a:spcAft>
                          <a:spcPts val="0"/>
                        </a:spcAft>
                        <a:tabLst>
                          <a:tab pos="3114675" algn="l"/>
                        </a:tabLst>
                      </a:pPr>
                      <a:r>
                        <a:rPr lang="es-ES" sz="1600">
                          <a:effectLst/>
                        </a:rPr>
                        <a:t>Medio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dirty="0">
                          <a:effectLst/>
                        </a:rPr>
                        <a:t>0.3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rowSpan="3">
                  <a:txBody>
                    <a:bodyPr/>
                    <a:lstStyle/>
                    <a:p>
                      <a:pPr algn="ctr">
                        <a:lnSpc>
                          <a:spcPct val="115000"/>
                        </a:lnSpc>
                        <a:spcAft>
                          <a:spcPts val="0"/>
                        </a:spcAft>
                        <a:tabLst>
                          <a:tab pos="3114675" algn="l"/>
                        </a:tabLst>
                      </a:pPr>
                      <a:r>
                        <a:rPr lang="es-ES" sz="1600">
                          <a:effectLst/>
                        </a:rPr>
                        <a:t>Paredes</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600">
                          <a:effectLst/>
                        </a:rPr>
                        <a:t>Claro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vMerge="1">
                  <a:txBody>
                    <a:bodyPr/>
                    <a:lstStyle/>
                    <a:p>
                      <a:endParaRPr lang="es-EC"/>
                    </a:p>
                  </a:txBody>
                  <a:tcPr/>
                </a:tc>
                <a:tc>
                  <a:txBody>
                    <a:bodyPr/>
                    <a:lstStyle/>
                    <a:p>
                      <a:pPr algn="ctr">
                        <a:lnSpc>
                          <a:spcPct val="115000"/>
                        </a:lnSpc>
                        <a:spcAft>
                          <a:spcPts val="0"/>
                        </a:spcAft>
                        <a:tabLst>
                          <a:tab pos="3114675" algn="l"/>
                        </a:tabLst>
                      </a:pPr>
                      <a:r>
                        <a:rPr lang="es-ES" sz="1600">
                          <a:effectLst/>
                        </a:rPr>
                        <a:t>Medio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7150">
                <a:tc vMerge="1">
                  <a:txBody>
                    <a:bodyPr/>
                    <a:lstStyle/>
                    <a:p>
                      <a:endParaRPr lang="es-EC"/>
                    </a:p>
                  </a:txBody>
                  <a:tcPr/>
                </a:tc>
                <a:tc>
                  <a:txBody>
                    <a:bodyPr/>
                    <a:lstStyle/>
                    <a:p>
                      <a:pPr algn="ctr">
                        <a:lnSpc>
                          <a:spcPct val="115000"/>
                        </a:lnSpc>
                        <a:spcAft>
                          <a:spcPts val="0"/>
                        </a:spcAft>
                        <a:tabLst>
                          <a:tab pos="3114675" algn="l"/>
                        </a:tabLst>
                      </a:pPr>
                      <a:r>
                        <a:rPr lang="es-ES" sz="1600">
                          <a:effectLst/>
                        </a:rPr>
                        <a:t>Oscuro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0.1</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85725">
                <a:tc rowSpan="2">
                  <a:txBody>
                    <a:bodyPr/>
                    <a:lstStyle/>
                    <a:p>
                      <a:pPr algn="ctr">
                        <a:lnSpc>
                          <a:spcPct val="115000"/>
                        </a:lnSpc>
                        <a:spcAft>
                          <a:spcPts val="0"/>
                        </a:spcAft>
                        <a:tabLst>
                          <a:tab pos="3114675" algn="l"/>
                        </a:tabLst>
                      </a:pPr>
                      <a:r>
                        <a:rPr lang="es-ES" sz="1600">
                          <a:effectLst/>
                        </a:rPr>
                        <a:t>Suelo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tabLst>
                          <a:tab pos="3114675" algn="l"/>
                        </a:tabLst>
                      </a:pPr>
                      <a:r>
                        <a:rPr lang="es-ES" sz="1600">
                          <a:effectLst/>
                        </a:rPr>
                        <a:t>Claro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85725">
                <a:tc vMerge="1">
                  <a:txBody>
                    <a:bodyPr/>
                    <a:lstStyle/>
                    <a:p>
                      <a:endParaRPr lang="es-EC"/>
                    </a:p>
                  </a:txBody>
                  <a:tcPr/>
                </a:tc>
                <a:tc>
                  <a:txBody>
                    <a:bodyPr/>
                    <a:lstStyle/>
                    <a:p>
                      <a:pPr algn="ctr">
                        <a:lnSpc>
                          <a:spcPct val="115000"/>
                        </a:lnSpc>
                        <a:spcAft>
                          <a:spcPts val="0"/>
                        </a:spcAft>
                        <a:tabLst>
                          <a:tab pos="3114675" algn="l"/>
                        </a:tabLst>
                      </a:pPr>
                      <a:r>
                        <a:rPr lang="es-ES" sz="1600" dirty="0">
                          <a:effectLst/>
                        </a:rPr>
                        <a:t>Oscuro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dirty="0">
                          <a:effectLst/>
                        </a:rPr>
                        <a:t>0.1</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5480547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ángulo 13"/>
          <p:cNvSpPr/>
          <p:nvPr/>
        </p:nvSpPr>
        <p:spPr>
          <a:xfrm>
            <a:off x="-367807" y="729384"/>
            <a:ext cx="9306820" cy="338554"/>
          </a:xfrm>
          <a:prstGeom prst="rect">
            <a:avLst/>
          </a:prstGeom>
        </p:spPr>
        <p:txBody>
          <a:bodyPr wrap="square">
            <a:spAutoFit/>
          </a:bodyPr>
          <a:lstStyle/>
          <a:p>
            <a:pPr lvl="1">
              <a:spcBef>
                <a:spcPts val="1800"/>
              </a:spcBef>
              <a:spcAft>
                <a:spcPts val="400"/>
              </a:spcAft>
            </a:pPr>
            <a:r>
              <a:rPr lang="es-ES" sz="1600" dirty="0"/>
              <a:t>Para el caso del simulador los factores de reflexión serán los indicados en la tabla </a:t>
            </a:r>
            <a:endParaRPr lang="es-EC" sz="16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19897362"/>
              </p:ext>
            </p:extLst>
          </p:nvPr>
        </p:nvGraphicFramePr>
        <p:xfrm>
          <a:off x="323516" y="1753631"/>
          <a:ext cx="2191084" cy="841248"/>
        </p:xfrm>
        <a:graphic>
          <a:graphicData uri="http://schemas.openxmlformats.org/drawingml/2006/table">
            <a:tbl>
              <a:tblPr firstRow="1" firstCol="1" bandRow="1">
                <a:tableStyleId>{5C22544A-7EE6-4342-B048-85BDC9FD1C3A}</a:tableStyleId>
              </a:tblPr>
              <a:tblGrid>
                <a:gridCol w="1238584"/>
                <a:gridCol w="952500"/>
              </a:tblGrid>
              <a:tr h="0">
                <a:tc>
                  <a:txBody>
                    <a:bodyPr/>
                    <a:lstStyle/>
                    <a:p>
                      <a:pPr algn="just">
                        <a:lnSpc>
                          <a:spcPct val="115000"/>
                        </a:lnSpc>
                        <a:spcAft>
                          <a:spcPts val="0"/>
                        </a:spcAft>
                        <a:tabLst>
                          <a:tab pos="3114675" algn="l"/>
                        </a:tabLst>
                      </a:pPr>
                      <a:r>
                        <a:rPr lang="es-ES" sz="1600" dirty="0">
                          <a:effectLst/>
                        </a:rPr>
                        <a:t>Techo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lnSpc>
                          <a:spcPct val="115000"/>
                        </a:lnSpc>
                        <a:spcAft>
                          <a:spcPts val="0"/>
                        </a:spcAft>
                        <a:tabLst>
                          <a:tab pos="3114675" algn="l"/>
                        </a:tabLst>
                      </a:pPr>
                      <a:r>
                        <a:rPr lang="es-ES" sz="1600" dirty="0">
                          <a:effectLst/>
                        </a:rPr>
                        <a:t>Paredes</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a:effectLst/>
                        </a:rPr>
                        <a:t>0.1</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lnSpc>
                          <a:spcPct val="115000"/>
                        </a:lnSpc>
                        <a:spcAft>
                          <a:spcPts val="0"/>
                        </a:spcAft>
                        <a:tabLst>
                          <a:tab pos="3114675" algn="l"/>
                        </a:tabLst>
                      </a:pPr>
                      <a:r>
                        <a:rPr lang="es-ES" sz="1600">
                          <a:effectLst/>
                        </a:rPr>
                        <a:t>Suelo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3114675" algn="l"/>
                        </a:tabLst>
                      </a:pPr>
                      <a:r>
                        <a:rPr lang="es-ES" sz="1600" dirty="0">
                          <a:effectLst/>
                        </a:rPr>
                        <a:t>0.1</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2900212" y="1139867"/>
            <a:ext cx="6038801" cy="4552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ángulo 5"/>
          <p:cNvSpPr/>
          <p:nvPr/>
        </p:nvSpPr>
        <p:spPr>
          <a:xfrm>
            <a:off x="820051" y="3281600"/>
            <a:ext cx="1499338" cy="507831"/>
          </a:xfrm>
          <a:prstGeom prst="rect">
            <a:avLst/>
          </a:prstGeom>
          <a:ln w="57150">
            <a:solidFill>
              <a:schemeClr val="accent5"/>
            </a:solidFill>
          </a:ln>
        </p:spPr>
        <p:style>
          <a:lnRef idx="2">
            <a:schemeClr val="dk1"/>
          </a:lnRef>
          <a:fillRef idx="1">
            <a:schemeClr val="lt1"/>
          </a:fillRef>
          <a:effectRef idx="0">
            <a:schemeClr val="dk1"/>
          </a:effectRef>
          <a:fontRef idx="minor">
            <a:schemeClr val="dk1"/>
          </a:fontRef>
        </p:style>
        <p:txBody>
          <a:bodyPr wrap="square">
            <a:spAutoFit/>
          </a:bodyPr>
          <a:lstStyle/>
          <a:p>
            <a:pPr indent="180340" algn="ctr">
              <a:lnSpc>
                <a:spcPct val="150000"/>
              </a:lnSpc>
              <a:spcAft>
                <a:spcPts val="1000"/>
              </a:spcAft>
              <a:tabLst>
                <a:tab pos="3114675" algn="l"/>
              </a:tabLst>
            </a:pPr>
            <a:r>
              <a:rPr lang="es-ES" dirty="0" smtClean="0">
                <a:latin typeface="Arial" panose="020B0604020202020204" pitchFamily="34" charset="0"/>
                <a:ea typeface="Times New Roman" panose="02020603050405020304" pitchFamily="18" charset="0"/>
                <a:cs typeface="Arial" panose="020B0604020202020204" pitchFamily="34" charset="0"/>
              </a:rPr>
              <a:t>C</a:t>
            </a:r>
            <a:r>
              <a:rPr lang="es-ES" baseline="-25000" dirty="0" smtClean="0">
                <a:latin typeface="Arial" panose="020B0604020202020204" pitchFamily="34" charset="0"/>
                <a:ea typeface="Times New Roman" panose="02020603050405020304" pitchFamily="18" charset="0"/>
                <a:cs typeface="Arial" panose="020B0604020202020204" pitchFamily="34" charset="0"/>
              </a:rPr>
              <a:t>u</a:t>
            </a:r>
            <a:r>
              <a:rPr lang="es-ES" dirty="0" smtClean="0">
                <a:latin typeface="Arial" panose="020B0604020202020204" pitchFamily="34" charset="0"/>
                <a:ea typeface="Times New Roman" panose="02020603050405020304" pitchFamily="18" charset="0"/>
                <a:cs typeface="Arial" panose="020B0604020202020204" pitchFamily="34" charset="0"/>
              </a:rPr>
              <a:t>=0.31</a:t>
            </a:r>
            <a:endParaRPr lang="es-EC"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ángulo 6"/>
          <p:cNvSpPr/>
          <p:nvPr/>
        </p:nvSpPr>
        <p:spPr>
          <a:xfrm>
            <a:off x="114196" y="1252023"/>
            <a:ext cx="2557751" cy="410882"/>
          </a:xfrm>
          <a:prstGeom prst="rect">
            <a:avLst/>
          </a:prstGeom>
        </p:spPr>
        <p:txBody>
          <a:bodyPr wrap="none">
            <a:spAutoFit/>
          </a:bodyPr>
          <a:lstStyle/>
          <a:p>
            <a:pPr indent="180340" algn="just">
              <a:lnSpc>
                <a:spcPct val="115000"/>
              </a:lnSpc>
              <a:spcAft>
                <a:spcPts val="1000"/>
              </a:spcAft>
              <a:tabLst>
                <a:tab pos="3114675" algn="l"/>
              </a:tabLs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Factores de reflexión</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54318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794924" y="787124"/>
            <a:ext cx="7376160" cy="338554"/>
          </a:xfrm>
          <a:prstGeom prst="rect">
            <a:avLst/>
          </a:prstGeom>
        </p:spPr>
        <p:txBody>
          <a:bodyPr wrap="square">
            <a:spAutoFit/>
          </a:bodyPr>
          <a:lstStyle/>
          <a:p>
            <a:r>
              <a:rPr lang="es-ES" sz="1600" b="1" dirty="0">
                <a:latin typeface="Arial" panose="020B0604020202020204" pitchFamily="34" charset="0"/>
                <a:cs typeface="Arial" panose="020B0604020202020204" pitchFamily="34" charset="0"/>
              </a:rPr>
              <a:t>Coeficiente de mantenimiento (Cm)</a:t>
            </a:r>
            <a:r>
              <a:rPr lang="es-ES" sz="1600"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p:txBody>
      </p:sp>
      <p:sp>
        <p:nvSpPr>
          <p:cNvPr id="7" name="Rectángulo 6"/>
          <p:cNvSpPr/>
          <p:nvPr/>
        </p:nvSpPr>
        <p:spPr>
          <a:xfrm>
            <a:off x="769695" y="2739268"/>
            <a:ext cx="3151825" cy="762773"/>
          </a:xfrm>
          <a:prstGeom prst="rect">
            <a:avLst/>
          </a:prstGeom>
        </p:spPr>
        <p:txBody>
          <a:bodyPr wrap="none">
            <a:spAutoFit/>
          </a:bodyPr>
          <a:lstStyle/>
          <a:p>
            <a:pPr algn="just">
              <a:lnSpc>
                <a:spcPct val="115000"/>
              </a:lnSpc>
              <a:spcAft>
                <a:spcPts val="1000"/>
              </a:spcAft>
            </a:pPr>
            <a:r>
              <a:rPr lang="es-ES" sz="1600" b="1" dirty="0">
                <a:latin typeface="Arial" panose="020B0604020202020204" pitchFamily="34" charset="0"/>
                <a:cs typeface="Arial" panose="020B0604020202020204" pitchFamily="34" charset="0"/>
              </a:rPr>
              <a:t>Flujo luminoso total necesario</a:t>
            </a:r>
            <a:endParaRPr lang="es-EC" sz="1600" dirty="0">
              <a:latin typeface="Arial" panose="020B0604020202020204" pitchFamily="34" charset="0"/>
              <a:cs typeface="Arial" panose="020B0604020202020204" pitchFamily="34" charset="0"/>
            </a:endParaRPr>
          </a:p>
          <a:p>
            <a:pPr algn="just">
              <a:lnSpc>
                <a:spcPct val="115000"/>
              </a:lnSpc>
              <a:spcAft>
                <a:spcPts val="1000"/>
              </a:spcAft>
            </a:pP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038649559"/>
              </p:ext>
            </p:extLst>
          </p:nvPr>
        </p:nvGraphicFramePr>
        <p:xfrm>
          <a:off x="1615850" y="1201306"/>
          <a:ext cx="6305234" cy="1424301"/>
        </p:xfrm>
        <a:graphic>
          <a:graphicData uri="http://schemas.openxmlformats.org/drawingml/2006/table">
            <a:tbl>
              <a:tblPr firstRow="1" firstCol="1" bandRow="1">
                <a:tableStyleId>{5C22544A-7EE6-4342-B048-85BDC9FD1C3A}</a:tableStyleId>
              </a:tblPr>
              <a:tblGrid>
                <a:gridCol w="1523049"/>
                <a:gridCol w="4782185"/>
              </a:tblGrid>
              <a:tr h="692781">
                <a:tc>
                  <a:txBody>
                    <a:bodyPr/>
                    <a:lstStyle/>
                    <a:p>
                      <a:pPr algn="ctr">
                        <a:lnSpc>
                          <a:spcPct val="150000"/>
                        </a:lnSpc>
                        <a:spcAft>
                          <a:spcPts val="0"/>
                        </a:spcAft>
                        <a:tabLst>
                          <a:tab pos="3114675" algn="l"/>
                        </a:tabLst>
                      </a:pPr>
                      <a:r>
                        <a:rPr lang="es-ES" sz="1600" dirty="0">
                          <a:effectLst/>
                        </a:rPr>
                        <a:t>Ambiente</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3114675" algn="l"/>
                        </a:tabLst>
                      </a:pPr>
                      <a:r>
                        <a:rPr lang="es-ES" sz="1600">
                          <a:effectLst/>
                        </a:rPr>
                        <a:t>Coeficiente de mantenimiento (Cm)</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6391">
                <a:tc>
                  <a:txBody>
                    <a:bodyPr/>
                    <a:lstStyle/>
                    <a:p>
                      <a:pPr algn="ctr">
                        <a:lnSpc>
                          <a:spcPct val="150000"/>
                        </a:lnSpc>
                        <a:spcAft>
                          <a:spcPts val="0"/>
                        </a:spcAft>
                        <a:tabLst>
                          <a:tab pos="3114675" algn="l"/>
                        </a:tabLst>
                      </a:pPr>
                      <a:r>
                        <a:rPr lang="es-EC" sz="1600" dirty="0" smtClean="0">
                          <a:solidFill>
                            <a:schemeClr val="bg1"/>
                          </a:solidFill>
                          <a:effectLst/>
                          <a:latin typeface="+mj-lt"/>
                          <a:ea typeface="Calibri" panose="020F0502020204030204" pitchFamily="34" charset="0"/>
                          <a:cs typeface="Times New Roman" panose="02020603050405020304" pitchFamily="18" charset="0"/>
                        </a:rPr>
                        <a:t>Limpio</a:t>
                      </a:r>
                      <a:endParaRPr lang="es-EC"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3114675" algn="l"/>
                        </a:tabLst>
                      </a:pPr>
                      <a:r>
                        <a:rPr lang="es-ES" sz="1600" dirty="0">
                          <a:effectLst/>
                          <a:highlight>
                            <a:srgbClr val="00FFFF"/>
                          </a:highlight>
                        </a:rPr>
                        <a:t>0.8</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6391">
                <a:tc>
                  <a:txBody>
                    <a:bodyPr/>
                    <a:lstStyle/>
                    <a:p>
                      <a:pPr algn="ctr">
                        <a:lnSpc>
                          <a:spcPct val="150000"/>
                        </a:lnSpc>
                        <a:spcAft>
                          <a:spcPts val="0"/>
                        </a:spcAft>
                        <a:tabLst>
                          <a:tab pos="3114675" algn="l"/>
                        </a:tabLst>
                      </a:pPr>
                      <a:r>
                        <a:rPr lang="es-ES" sz="1600">
                          <a:effectLst/>
                        </a:rPr>
                        <a:t>Sucio</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3114675" algn="l"/>
                        </a:tabLst>
                      </a:pPr>
                      <a:r>
                        <a:rPr lang="es-ES" sz="1600" dirty="0">
                          <a:effectLst/>
                        </a:rPr>
                        <a:t>0.6</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sp>
            <p:nvSpPr>
              <p:cNvPr id="6" name="Rectángulo 5"/>
              <p:cNvSpPr/>
              <p:nvPr/>
            </p:nvSpPr>
            <p:spPr>
              <a:xfrm>
                <a:off x="751137" y="3238239"/>
                <a:ext cx="1644809"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m:rPr>
                              <m:sty m:val="p"/>
                            </m:rPr>
                            <a:rPr lang="es-EC">
                              <a:latin typeface="Cambria Math" panose="02040503050406030204" pitchFamily="18" charset="0"/>
                            </a:rPr>
                            <m:t>Φ</m:t>
                          </m:r>
                        </m:e>
                        <m:sub>
                          <m:r>
                            <m:rPr>
                              <m:sty m:val="p"/>
                            </m:rPr>
                            <a:rPr lang="es-EC" i="0">
                              <a:latin typeface="Cambria Math" panose="02040503050406030204" pitchFamily="18" charset="0"/>
                            </a:rPr>
                            <m:t>T</m:t>
                          </m:r>
                        </m:sub>
                      </m:sSub>
                      <m:r>
                        <a:rPr lang="es-EC" i="0">
                          <a:latin typeface="Cambria Math" panose="02040503050406030204" pitchFamily="18" charset="0"/>
                        </a:rPr>
                        <m:t>=</m:t>
                      </m:r>
                      <m:f>
                        <m:fPr>
                          <m:ctrlPr>
                            <a:rPr lang="es-EC" i="1">
                              <a:latin typeface="Cambria Math"/>
                            </a:rPr>
                          </m:ctrlPr>
                        </m:fPr>
                        <m:num>
                          <m:sSub>
                            <m:sSubPr>
                              <m:ctrlPr>
                                <a:rPr lang="es-EC" i="1">
                                  <a:latin typeface="Cambria Math"/>
                                </a:rPr>
                              </m:ctrlPr>
                            </m:sSubPr>
                            <m:e>
                              <m:r>
                                <m:rPr>
                                  <m:sty m:val="p"/>
                                </m:rPr>
                                <a:rPr lang="es-EC" i="0">
                                  <a:latin typeface="Cambria Math" panose="02040503050406030204" pitchFamily="18" charset="0"/>
                                </a:rPr>
                                <m:t>E</m:t>
                              </m:r>
                            </m:e>
                            <m:sub>
                              <m:r>
                                <m:rPr>
                                  <m:sty m:val="p"/>
                                </m:rPr>
                                <a:rPr lang="es-EC" i="0">
                                  <a:latin typeface="Cambria Math" panose="02040503050406030204" pitchFamily="18" charset="0"/>
                                </a:rPr>
                                <m:t>m</m:t>
                              </m:r>
                            </m:sub>
                          </m:sSub>
                          <m:r>
                            <a:rPr lang="es-EC" i="0">
                              <a:latin typeface="Cambria Math" panose="02040503050406030204" pitchFamily="18" charset="0"/>
                            </a:rPr>
                            <m:t>×</m:t>
                          </m:r>
                          <m:r>
                            <m:rPr>
                              <m:sty m:val="p"/>
                            </m:rPr>
                            <a:rPr lang="es-EC" i="0">
                              <a:latin typeface="Cambria Math" panose="02040503050406030204" pitchFamily="18" charset="0"/>
                            </a:rPr>
                            <m:t>S</m:t>
                          </m:r>
                        </m:num>
                        <m:den>
                          <m:sSub>
                            <m:sSubPr>
                              <m:ctrlPr>
                                <a:rPr lang="es-EC" i="1">
                                  <a:latin typeface="Cambria Math"/>
                                </a:rPr>
                              </m:ctrlPr>
                            </m:sSubPr>
                            <m:e>
                              <m:r>
                                <m:rPr>
                                  <m:sty m:val="p"/>
                                </m:rPr>
                                <a:rPr lang="es-EC" i="0">
                                  <a:latin typeface="Cambria Math" panose="02040503050406030204" pitchFamily="18" charset="0"/>
                                </a:rPr>
                                <m:t>C</m:t>
                              </m:r>
                            </m:e>
                            <m:sub>
                              <m:r>
                                <m:rPr>
                                  <m:sty m:val="p"/>
                                </m:rPr>
                                <a:rPr lang="es-EC" i="0">
                                  <a:latin typeface="Cambria Math" panose="02040503050406030204" pitchFamily="18" charset="0"/>
                                </a:rPr>
                                <m:t>u</m:t>
                              </m:r>
                            </m:sub>
                          </m:sSub>
                          <m:r>
                            <a:rPr lang="es-EC" i="0">
                              <a:latin typeface="Cambria Math" panose="02040503050406030204" pitchFamily="18" charset="0"/>
                            </a:rPr>
                            <m:t>×</m:t>
                          </m:r>
                          <m:sSub>
                            <m:sSubPr>
                              <m:ctrlPr>
                                <a:rPr lang="es-EC" i="1">
                                  <a:latin typeface="Cambria Math"/>
                                </a:rPr>
                              </m:ctrlPr>
                            </m:sSubPr>
                            <m:e>
                              <m:r>
                                <m:rPr>
                                  <m:sty m:val="p"/>
                                </m:rPr>
                                <a:rPr lang="es-EC" i="0">
                                  <a:latin typeface="Cambria Math" panose="02040503050406030204" pitchFamily="18" charset="0"/>
                                </a:rPr>
                                <m:t>C</m:t>
                              </m:r>
                            </m:e>
                            <m:sub>
                              <m:r>
                                <m:rPr>
                                  <m:sty m:val="p"/>
                                </m:rPr>
                                <a:rPr lang="es-EC" i="0">
                                  <a:latin typeface="Cambria Math" panose="02040503050406030204" pitchFamily="18" charset="0"/>
                                </a:rPr>
                                <m:t>m</m:t>
                              </m:r>
                            </m:sub>
                          </m:sSub>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751137" y="3238239"/>
                <a:ext cx="1644809" cy="659540"/>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51137" y="4177057"/>
                <a:ext cx="2042482"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m:rPr>
                              <m:sty m:val="p"/>
                            </m:rPr>
                            <a:rPr lang="es-ES">
                              <a:latin typeface="Cambria Math"/>
                            </a:rPr>
                            <m:t>Φ</m:t>
                          </m:r>
                        </m:e>
                        <m:sub>
                          <m:r>
                            <m:rPr>
                              <m:sty m:val="p"/>
                            </m:rPr>
                            <a:rPr lang="es-ES">
                              <a:latin typeface="Cambria Math"/>
                            </a:rPr>
                            <m:t>T</m:t>
                          </m:r>
                        </m:sub>
                      </m:sSub>
                      <m:r>
                        <a:rPr lang="es-ES">
                          <a:latin typeface="Cambria Math"/>
                        </a:rPr>
                        <m:t>=</m:t>
                      </m:r>
                      <m:f>
                        <m:fPr>
                          <m:ctrlPr>
                            <a:rPr lang="es-EC" i="1">
                              <a:latin typeface="Cambria Math"/>
                            </a:rPr>
                          </m:ctrlPr>
                        </m:fPr>
                        <m:num>
                          <m:r>
                            <a:rPr lang="es-ES">
                              <a:latin typeface="Cambria Math"/>
                            </a:rPr>
                            <m:t>500×1.647</m:t>
                          </m:r>
                        </m:num>
                        <m:den>
                          <m:r>
                            <a:rPr lang="es-ES">
                              <a:latin typeface="Cambria Math"/>
                            </a:rPr>
                            <m:t>0.31×0.8</m:t>
                          </m:r>
                        </m:den>
                      </m:f>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751137" y="4177057"/>
                <a:ext cx="2042482" cy="618311"/>
              </a:xfrm>
              <a:prstGeom prst="rect">
                <a:avLst/>
              </a:prstGeom>
              <a:blipFill rotWithShape="0">
                <a:blip r:embed="rId5"/>
                <a:stretch>
                  <a:fillRect/>
                </a:stretch>
              </a:blipFill>
            </p:spPr>
            <p:txBody>
              <a:bodyPr/>
              <a:lstStyle/>
              <a:p>
                <a:r>
                  <a:rPr lang="es-EC">
                    <a:noFill/>
                  </a:rPr>
                  <a:t> </a:t>
                </a:r>
              </a:p>
            </p:txBody>
          </p:sp>
        </mc:Fallback>
      </mc:AlternateContent>
      <p:sp>
        <p:nvSpPr>
          <p:cNvPr id="13" name="Rectángulo 12"/>
          <p:cNvSpPr/>
          <p:nvPr/>
        </p:nvSpPr>
        <p:spPr>
          <a:xfrm>
            <a:off x="3700428" y="3283004"/>
            <a:ext cx="5057284" cy="2164695"/>
          </a:xfrm>
          <a:prstGeom prst="rect">
            <a:avLst/>
          </a:prstGeom>
        </p:spPr>
        <p:txBody>
          <a:bodyPr wrap="square">
            <a:spAutoFit/>
          </a:bodyPr>
          <a:lstStyle/>
          <a:p>
            <a:pPr marL="342900" lvl="0" indent="-342900">
              <a:spcAft>
                <a:spcPts val="800"/>
              </a:spcAft>
              <a:buFont typeface="Symbol" panose="05050102010706020507" pitchFamily="18" charset="2"/>
              <a:buChar char=""/>
              <a:tabLst>
                <a:tab pos="3114675" algn="l"/>
              </a:tabLst>
            </a:pPr>
            <a:r>
              <a:rPr lang="es-MX" dirty="0">
                <a:latin typeface="Times New Roman" panose="02020603050405020304" pitchFamily="18" charset="0"/>
                <a:ea typeface="Calibri" panose="020F0502020204030204" pitchFamily="34" charset="0"/>
              </a:rPr>
              <a:t>Φ</a:t>
            </a:r>
            <a:r>
              <a:rPr lang="es-MX" baseline="-25000" dirty="0">
                <a:latin typeface="Times New Roman" panose="02020603050405020304" pitchFamily="18" charset="0"/>
                <a:ea typeface="Calibri" panose="020F0502020204030204" pitchFamily="34" charset="0"/>
              </a:rPr>
              <a:t>T</a:t>
            </a:r>
            <a:r>
              <a:rPr lang="es-MX" dirty="0">
                <a:latin typeface="Times New Roman" panose="02020603050405020304" pitchFamily="18" charset="0"/>
                <a:ea typeface="Calibri" panose="020F0502020204030204" pitchFamily="34" charset="0"/>
              </a:rPr>
              <a:t>= 2250 lúmenes</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ΦL = flujo luminoso de una lámpara (se toma del catálogo) </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pPr>
            <a:r>
              <a:rPr lang="es-MX" dirty="0">
                <a:latin typeface="Times New Roman" panose="02020603050405020304" pitchFamily="18" charset="0"/>
                <a:ea typeface="Calibri" panose="020F0502020204030204" pitchFamily="34" charset="0"/>
              </a:rPr>
              <a:t>3 x </a:t>
            </a:r>
            <a:r>
              <a:rPr lang="es-MX" dirty="0">
                <a:solidFill>
                  <a:srgbClr val="222222"/>
                </a:solidFill>
                <a:latin typeface="Times New Roman" panose="02020603050405020304" pitchFamily="18" charset="0"/>
                <a:ea typeface="Calibri" panose="020F0502020204030204" pitchFamily="34" charset="0"/>
              </a:rPr>
              <a:t>TP-J3528-60-W</a:t>
            </a:r>
            <a:r>
              <a:rPr lang="es-MX" dirty="0">
                <a:latin typeface="Times New Roman" panose="02020603050405020304" pitchFamily="18" charset="0"/>
                <a:ea typeface="Calibri" panose="020F0502020204030204" pitchFamily="34" charset="0"/>
              </a:rPr>
              <a:t> 780 lm RE</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tabLst>
                <a:tab pos="3114675" algn="l"/>
              </a:tabLst>
            </a:pPr>
            <a:r>
              <a:rPr lang="es-MX" dirty="0">
                <a:latin typeface="Times New Roman" panose="02020603050405020304" pitchFamily="18" charset="0"/>
                <a:ea typeface="Calibri" panose="020F0502020204030204" pitchFamily="34" charset="0"/>
              </a:rPr>
              <a:t>n = número de lámparas que tiene la luminaria</a:t>
            </a:r>
            <a:endParaRPr lang="es-EC" dirty="0">
              <a:latin typeface="Times New Roman" panose="02020603050405020304" pitchFamily="18" charset="0"/>
              <a:ea typeface="Calibri" panose="020F0502020204030204" pitchFamily="34" charset="0"/>
            </a:endParaRPr>
          </a:p>
          <a:p>
            <a:pPr marL="342900" lvl="0" indent="-342900">
              <a:spcAft>
                <a:spcPts val="800"/>
              </a:spcAft>
              <a:buFont typeface="Symbol" panose="05050102010706020507" pitchFamily="18" charset="2"/>
              <a:buChar char=""/>
              <a:tabLst>
                <a:tab pos="3114675" algn="l"/>
              </a:tabLst>
            </a:pPr>
            <a:r>
              <a:rPr lang="es-MX" dirty="0">
                <a:latin typeface="Times New Roman" panose="02020603050405020304" pitchFamily="18" charset="0"/>
                <a:ea typeface="Calibri" panose="020F0502020204030204" pitchFamily="34" charset="0"/>
              </a:rPr>
              <a:t>n=3</a:t>
            </a:r>
            <a:endParaRPr lang="es-EC" dirty="0">
              <a:effectLst/>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794924" y="5077796"/>
                <a:ext cx="25794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m:rPr>
                              <m:sty m:val="p"/>
                            </m:rPr>
                            <a:rPr lang="es-EC">
                              <a:latin typeface="Cambria Math" panose="02040503050406030204" pitchFamily="18" charset="0"/>
                            </a:rPr>
                            <m:t>Φ</m:t>
                          </m:r>
                        </m:e>
                        <m:sub>
                          <m:r>
                            <m:rPr>
                              <m:sty m:val="p"/>
                            </m:rPr>
                            <a:rPr lang="es-EC" i="0">
                              <a:latin typeface="Cambria Math" panose="02040503050406030204" pitchFamily="18" charset="0"/>
                            </a:rPr>
                            <m:t>T</m:t>
                          </m:r>
                        </m:sub>
                      </m:sSub>
                      <m:r>
                        <a:rPr lang="es-EC" i="0">
                          <a:latin typeface="Cambria Math" panose="02040503050406030204" pitchFamily="18" charset="0"/>
                        </a:rPr>
                        <m:t>=3320.56 </m:t>
                      </m:r>
                      <m:r>
                        <a:rPr lang="es-EC" i="1">
                          <a:latin typeface="Cambria Math" panose="02040503050406030204" pitchFamily="18" charset="0"/>
                        </a:rPr>
                        <m:t>𝑙𝑢𝑚𝑒𝑛𝑒𝑠</m:t>
                      </m:r>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794924" y="5077796"/>
                <a:ext cx="2579424" cy="369332"/>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6487731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53190"/>
            <a:ext cx="9144000" cy="6885386"/>
          </a:xfrm>
          <a:prstGeom prst="rect">
            <a:avLst/>
          </a:prstGeom>
        </p:spPr>
      </p:pic>
      <p:sp>
        <p:nvSpPr>
          <p:cNvPr id="4" name="Rectángulo 3"/>
          <p:cNvSpPr/>
          <p:nvPr/>
        </p:nvSpPr>
        <p:spPr>
          <a:xfrm>
            <a:off x="1569720" y="186350"/>
            <a:ext cx="5881225"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ILUMINACIÓN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794924" y="787124"/>
            <a:ext cx="7376160" cy="338554"/>
          </a:xfrm>
          <a:prstGeom prst="rect">
            <a:avLst/>
          </a:prstGeom>
        </p:spPr>
        <p:txBody>
          <a:bodyPr wrap="square">
            <a:spAutoFit/>
          </a:bodyPr>
          <a:lstStyle/>
          <a:p>
            <a:r>
              <a:rPr lang="es-ES" sz="1600" b="1" dirty="0" smtClean="0">
                <a:latin typeface="Arial" panose="020B0604020202020204" pitchFamily="34" charset="0"/>
                <a:cs typeface="Arial" panose="020B0604020202020204" pitchFamily="34" charset="0"/>
              </a:rPr>
              <a:t>Número de luminarias en la pared</a:t>
            </a:r>
            <a:r>
              <a:rPr lang="es-ES" sz="1600" dirty="0" smtClean="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ángulo 7"/>
              <p:cNvSpPr/>
              <p:nvPr/>
            </p:nvSpPr>
            <p:spPr>
              <a:xfrm>
                <a:off x="3728759" y="1216710"/>
                <a:ext cx="1508490"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𝑁𝐿</m:t>
                      </m:r>
                      <m:r>
                        <a:rPr lang="es-EC" i="0">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C" i="1">
                                  <a:latin typeface="Cambria Math" panose="02040503050406030204" pitchFamily="18" charset="0"/>
                                </a:rPr>
                                <m:t>𝛷</m:t>
                              </m:r>
                            </m:e>
                            <m:sub>
                              <m:r>
                                <a:rPr lang="es-EC" i="1">
                                  <a:latin typeface="Cambria Math" panose="02040503050406030204" pitchFamily="18" charset="0"/>
                                </a:rPr>
                                <m:t>𝑇</m:t>
                              </m:r>
                            </m:sub>
                          </m:sSub>
                        </m:num>
                        <m:den>
                          <m:r>
                            <a:rPr lang="es-EC" i="1">
                              <a:latin typeface="Cambria Math" panose="02040503050406030204" pitchFamily="18" charset="0"/>
                            </a:rPr>
                            <m:t>𝑛</m:t>
                          </m:r>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𝛷</m:t>
                              </m:r>
                            </m:e>
                            <m:sub>
                              <m:r>
                                <a:rPr lang="es-EC" i="1">
                                  <a:latin typeface="Cambria Math" panose="02040503050406030204" pitchFamily="18" charset="0"/>
                                </a:rPr>
                                <m:t>𝐿</m:t>
                              </m:r>
                            </m:sub>
                          </m:sSub>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3728759" y="1216710"/>
                <a:ext cx="1508490" cy="656205"/>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2796546" y="2084817"/>
                <a:ext cx="3550907"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𝑁𝐿</m:t>
                      </m:r>
                      <m:r>
                        <a:rPr lang="es-EC" i="0">
                          <a:latin typeface="Cambria Math" panose="02040503050406030204" pitchFamily="18" charset="0"/>
                        </a:rPr>
                        <m:t>=</m:t>
                      </m:r>
                      <m:f>
                        <m:fPr>
                          <m:ctrlPr>
                            <a:rPr lang="es-EC" i="1">
                              <a:latin typeface="Cambria Math"/>
                            </a:rPr>
                          </m:ctrlPr>
                        </m:fPr>
                        <m:num>
                          <m:r>
                            <a:rPr lang="es-EC" i="0">
                              <a:latin typeface="Cambria Math" panose="02040503050406030204" pitchFamily="18" charset="0"/>
                            </a:rPr>
                            <m:t>3320.56</m:t>
                          </m:r>
                        </m:num>
                        <m:den>
                          <m:r>
                            <a:rPr lang="es-EC" i="0">
                              <a:latin typeface="Cambria Math" panose="02040503050406030204" pitchFamily="18" charset="0"/>
                            </a:rPr>
                            <m:t>3×780</m:t>
                          </m:r>
                        </m:den>
                      </m:f>
                      <m:r>
                        <a:rPr lang="es-EC" i="0">
                          <a:latin typeface="Cambria Math" panose="02040503050406030204" pitchFamily="18" charset="0"/>
                        </a:rPr>
                        <m:t>=0.96=1.41=1</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2796546" y="2084817"/>
                <a:ext cx="3550907" cy="618311"/>
              </a:xfrm>
              <a:prstGeom prst="rect">
                <a:avLst/>
              </a:prstGeom>
              <a:blipFill rotWithShape="0">
                <a:blip r:embed="rId5"/>
                <a:stretch>
                  <a:fillRect/>
                </a:stretch>
              </a:blipFill>
            </p:spPr>
            <p:txBody>
              <a:bodyPr/>
              <a:lstStyle/>
              <a:p>
                <a:r>
                  <a:rPr lang="es-EC">
                    <a:noFill/>
                  </a:rPr>
                  <a:t> </a:t>
                </a:r>
              </a:p>
            </p:txBody>
          </p:sp>
        </mc:Fallback>
      </mc:AlternateContent>
      <p:pic>
        <p:nvPicPr>
          <p:cNvPr id="26628" name="Picture 4" descr="Resultado de imagen para luces led rgb 12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9969" y="2914414"/>
            <a:ext cx="2874228" cy="287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4827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graphicFrame>
        <p:nvGraphicFramePr>
          <p:cNvPr id="6" name="Diagrama 5"/>
          <p:cNvGraphicFramePr/>
          <p:nvPr>
            <p:extLst>
              <p:ext uri="{D42A27DB-BD31-4B8C-83A1-F6EECF244321}">
                <p14:modId xmlns:p14="http://schemas.microsoft.com/office/powerpoint/2010/main" val="1389954266"/>
              </p:ext>
            </p:extLst>
          </p:nvPr>
        </p:nvGraphicFramePr>
        <p:xfrm>
          <a:off x="642257" y="1527629"/>
          <a:ext cx="8153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Etapas de desarrollo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676689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1"/>
            <a:ext cx="9144000" cy="6846570"/>
          </a:xfrm>
          <a:prstGeom prst="rect">
            <a:avLst/>
          </a:prstGeom>
        </p:spPr>
      </p:pic>
      <p:graphicFrame>
        <p:nvGraphicFramePr>
          <p:cNvPr id="17" name="Diagrama 16"/>
          <p:cNvGraphicFramePr/>
          <p:nvPr>
            <p:extLst>
              <p:ext uri="{D42A27DB-BD31-4B8C-83A1-F6EECF244321}">
                <p14:modId xmlns:p14="http://schemas.microsoft.com/office/powerpoint/2010/main" val="731035676"/>
              </p:ext>
            </p:extLst>
          </p:nvPr>
        </p:nvGraphicFramePr>
        <p:xfrm>
          <a:off x="461727" y="1683945"/>
          <a:ext cx="8410129" cy="3798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3128742" y="128918"/>
            <a:ext cx="2403222"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ALCANCE</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3688902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4" name="Rectángulo 3"/>
          <p:cNvSpPr/>
          <p:nvPr/>
        </p:nvSpPr>
        <p:spPr>
          <a:xfrm>
            <a:off x="1569720" y="186350"/>
            <a:ext cx="579299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MOVIMIENTO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ángulo 17"/>
          <p:cNvSpPr/>
          <p:nvPr/>
        </p:nvSpPr>
        <p:spPr>
          <a:xfrm>
            <a:off x="320040" y="699824"/>
            <a:ext cx="7376160" cy="369332"/>
          </a:xfrm>
          <a:prstGeom prst="rect">
            <a:avLst/>
          </a:prstGeom>
        </p:spPr>
        <p:txBody>
          <a:bodyPr wrap="square">
            <a:spAutoFit/>
          </a:bodyPr>
          <a:lstStyle/>
          <a:p>
            <a:pPr lvl="1">
              <a:spcBef>
                <a:spcPts val="1800"/>
              </a:spcBef>
              <a:spcAft>
                <a:spcPts val="400"/>
              </a:spcAft>
            </a:pPr>
            <a:r>
              <a:rPr lang="es-EC" b="1" dirty="0">
                <a:solidFill>
                  <a:srgbClr val="000000"/>
                </a:solidFill>
                <a:latin typeface="Arial" panose="020B0604020202020204" pitchFamily="34" charset="0"/>
                <a:ea typeface="Cambria" panose="02040503050406030204" pitchFamily="18" charset="0"/>
                <a:cs typeface="Cambria" panose="02040503050406030204" pitchFamily="18" charset="0"/>
              </a:rPr>
              <a:t>D</a:t>
            </a: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iseño y selección de los pistones eléctricos </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Diagrama 2"/>
          <p:cNvGraphicFramePr/>
          <p:nvPr>
            <p:extLst>
              <p:ext uri="{D42A27DB-BD31-4B8C-83A1-F6EECF244321}">
                <p14:modId xmlns:p14="http://schemas.microsoft.com/office/powerpoint/2010/main" val="1137134923"/>
              </p:ext>
            </p:extLst>
          </p:nvPr>
        </p:nvGraphicFramePr>
        <p:xfrm>
          <a:off x="1524000" y="140271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533543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85386"/>
          </a:xfrm>
          <a:prstGeom prst="rect">
            <a:avLst/>
          </a:prstGeom>
        </p:spPr>
      </p:pic>
      <p:sp>
        <p:nvSpPr>
          <p:cNvPr id="4" name="Rectángulo 3"/>
          <p:cNvSpPr/>
          <p:nvPr/>
        </p:nvSpPr>
        <p:spPr>
          <a:xfrm>
            <a:off x="1569720" y="186350"/>
            <a:ext cx="579299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MOVIMIENTO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20040" y="1069424"/>
            <a:ext cx="7376160"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Cálculo de reacciones</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3" name="Rectángulo 2"/>
          <p:cNvSpPr/>
          <p:nvPr/>
        </p:nvSpPr>
        <p:spPr>
          <a:xfrm>
            <a:off x="812781" y="1541056"/>
            <a:ext cx="4572000" cy="857671"/>
          </a:xfrm>
          <a:prstGeom prst="rect">
            <a:avLst/>
          </a:prstGeom>
        </p:spPr>
        <p:txBody>
          <a:bodyPr>
            <a:spAutoFit/>
          </a:bodyPr>
          <a:lstStyle/>
          <a:p>
            <a:pPr algn="just">
              <a:lnSpc>
                <a:spcPct val="115000"/>
              </a:lnSpc>
              <a:spcAft>
                <a:spcPts val="1000"/>
              </a:spcAft>
            </a:pPr>
            <a:r>
              <a:rPr lang="es-ES" dirty="0">
                <a:latin typeface="Arial" panose="020B0604020202020204" pitchFamily="34" charset="0"/>
                <a:ea typeface="Calibri" panose="020F0502020204030204" pitchFamily="34" charset="0"/>
                <a:cs typeface="Arial" panose="020B0604020202020204" pitchFamily="34" charset="0"/>
              </a:rPr>
              <a:t>Datos:</a:t>
            </a:r>
            <a:endParaRPr lang="es-EC"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1000"/>
              </a:spcAft>
            </a:pPr>
            <a:r>
              <a:rPr lang="es-ES" dirty="0">
                <a:latin typeface="Arial" panose="020B0604020202020204" pitchFamily="34" charset="0"/>
                <a:ea typeface="Calibri" panose="020F0502020204030204" pitchFamily="34" charset="0"/>
                <a:cs typeface="Arial" panose="020B0604020202020204" pitchFamily="34" charset="0"/>
              </a:rPr>
              <a:t>Peso de 1 personas: 60kg</a:t>
            </a:r>
            <a:endParaRPr lang="es-EC"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ángulo 5"/>
              <p:cNvSpPr/>
              <p:nvPr/>
            </p:nvSpPr>
            <p:spPr>
              <a:xfrm>
                <a:off x="1138906" y="3442752"/>
                <a:ext cx="7677548" cy="1984261"/>
              </a:xfrm>
              <a:prstGeom prst="rect">
                <a:avLst/>
              </a:prstGeom>
            </p:spPr>
            <p:txBody>
              <a:bodyPr wrap="square">
                <a:spAutoFit/>
              </a:bodyPr>
              <a:lstStyle/>
              <a:p>
                <a:pPr algn="ctr">
                  <a:lnSpc>
                    <a:spcPct val="115000"/>
                  </a:lnSpc>
                  <a:spcAft>
                    <a:spcPts val="1000"/>
                  </a:spcAft>
                </a:pPr>
                <a:r>
                  <a:rPr lang="es-ES"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nary>
                      <m:naryPr>
                        <m:chr m:val="∑"/>
                        <m:limLoc m:val="undOvr"/>
                        <m:subHide m:val="on"/>
                        <m:supHide m:val="on"/>
                        <m:ctrlPr>
                          <a:rPr lang="es-EC" i="1">
                            <a:effectLst/>
                            <a:latin typeface="Cambria Math"/>
                            <a:ea typeface="Calibri" panose="020F0502020204030204" pitchFamily="34" charset="0"/>
                            <a:cs typeface="Times New Roman" panose="02020603050405020304" pitchFamily="18" charset="0"/>
                          </a:rPr>
                        </m:ctrlPr>
                      </m:naryPr>
                      <m:sub/>
                      <m:sup/>
                      <m:e>
                        <m:sSub>
                          <m:sSubPr>
                            <m:ctrlPr>
                              <a:rPr lang="es-EC" i="1">
                                <a:effectLst/>
                                <a:latin typeface="Cambria Math"/>
                                <a:ea typeface="Calibri" panose="020F0502020204030204" pitchFamily="34" charset="0"/>
                                <a:cs typeface="Times New Roman" panose="02020603050405020304" pitchFamily="18" charset="0"/>
                              </a:rPr>
                            </m:ctrlPr>
                          </m:sSubPr>
                          <m:e>
                            <m:r>
                              <a:rPr lang="es-ES" i="1">
                                <a:effectLst/>
                                <a:latin typeface="Cambria Math" panose="02040503050406030204" pitchFamily="18" charset="0"/>
                                <a:ea typeface="Calibri" panose="020F0502020204030204" pitchFamily="34" charset="0"/>
                                <a:cs typeface="Times New Roman" panose="02020603050405020304" pitchFamily="18" charset="0"/>
                              </a:rPr>
                              <m:t>𝐹</m:t>
                            </m:r>
                          </m:e>
                          <m:sub>
                            <m:r>
                              <a:rPr lang="es-ES" i="1">
                                <a:effectLst/>
                                <a:latin typeface="Cambria Math" panose="02040503050406030204" pitchFamily="18" charset="0"/>
                                <a:ea typeface="Calibri" panose="020F0502020204030204" pitchFamily="34" charset="0"/>
                                <a:cs typeface="Times New Roman" panose="02020603050405020304" pitchFamily="18" charset="0"/>
                              </a:rPr>
                              <m:t>𝑦</m:t>
                            </m:r>
                          </m:sub>
                        </m:sSub>
                      </m:e>
                    </m:nary>
                    <m:r>
                      <a:rPr lang="es-ES"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s-ES"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i="1">
                              <a:effectLst/>
                              <a:latin typeface="Cambria Math"/>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effectLst/>
                              <a:latin typeface="Cambria Math"/>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𝐵</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i="1">
                          <a:effectLst/>
                          <a:latin typeface="Cambria Math" panose="02040503050406030204" pitchFamily="18" charset="0"/>
                          <a:ea typeface="Times New Roman" panose="02020603050405020304" pitchFamily="18" charset="0"/>
                          <a:cs typeface="Times New Roman" panose="02020603050405020304" pitchFamily="18" charset="0"/>
                        </a:rPr>
                        <m:t>1+</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i="1">
                          <a:effectLst/>
                          <a:latin typeface="Cambria Math" panose="02040503050406030204" pitchFamily="18" charset="0"/>
                          <a:ea typeface="Times New Roman" panose="02020603050405020304" pitchFamily="18" charset="0"/>
                          <a:cs typeface="Times New Roman" panose="02020603050405020304" pitchFamily="18" charset="0"/>
                        </a:rPr>
                        <m:t>2+</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i="1">
                          <a:effectLst/>
                          <a:latin typeface="Cambria Math" panose="02040503050406030204" pitchFamily="18" charset="0"/>
                          <a:ea typeface="Times New Roman" panose="02020603050405020304" pitchFamily="18" charset="0"/>
                          <a:cs typeface="Times New Roman" panose="02020603050405020304" pitchFamily="18" charset="0"/>
                        </a:rPr>
                        <m:t>3         </m:t>
                      </m:r>
                    </m:oMath>
                  </m:oMathPara>
                </a14:m>
                <a:endParaRPr lang="es-EC" i="1" dirty="0" smtClean="0">
                  <a:effectLst/>
                  <a:latin typeface="Cambria Math" panose="02040503050406030204" pitchFamily="18" charset="0"/>
                  <a:ea typeface="Times New Roman" panose="02020603050405020304" pitchFamily="18" charset="0"/>
                  <a:cs typeface="Times New Roman" panose="02020603050405020304" pitchFamily="18" charset="0"/>
                </a:endParaRPr>
              </a:p>
              <a:p>
                <a:pPr algn="ctr">
                  <a:lnSpc>
                    <a:spcPct val="115000"/>
                  </a:lnSpc>
                  <a:spcAft>
                    <a:spcPts val="1000"/>
                  </a:spcAft>
                </a:pPr>
                <a14:m>
                  <m:oMath xmlns:m="http://schemas.openxmlformats.org/officeDocument/2006/math">
                    <m:sSub>
                      <m:sSubPr>
                        <m:ctrlPr>
                          <a:rPr lang="es-EC" i="1" smtClean="0">
                            <a:latin typeface="Cambria Math"/>
                          </a:rPr>
                        </m:ctrlPr>
                      </m:sSubPr>
                      <m:e>
                        <m:r>
                          <a:rPr lang="es-EC" b="0" i="1" smtClean="0">
                            <a:latin typeface="Cambria Math" panose="02040503050406030204" pitchFamily="18" charset="0"/>
                          </a:rPr>
                          <m:t>         </m:t>
                        </m:r>
                        <m:r>
                          <a:rPr lang="es-ES" i="1">
                            <a:latin typeface="Cambria Math"/>
                          </a:rPr>
                          <m:t>𝐴</m:t>
                        </m:r>
                      </m:e>
                      <m:sub>
                        <m:r>
                          <a:rPr lang="es-ES" i="1">
                            <a:latin typeface="Cambria Math"/>
                          </a:rPr>
                          <m:t>𝑦</m:t>
                        </m:r>
                      </m:sub>
                    </m:sSub>
                    <m:r>
                      <a:rPr lang="es-ES" i="1">
                        <a:latin typeface="Cambria Math"/>
                      </a:rPr>
                      <m:t>+</m:t>
                    </m:r>
                    <m:sSub>
                      <m:sSubPr>
                        <m:ctrlPr>
                          <a:rPr lang="es-EC" i="1">
                            <a:latin typeface="Cambria Math"/>
                          </a:rPr>
                        </m:ctrlPr>
                      </m:sSubPr>
                      <m:e>
                        <m:r>
                          <a:rPr lang="es-ES" i="1">
                            <a:latin typeface="Cambria Math"/>
                          </a:rPr>
                          <m:t>𝐵</m:t>
                        </m:r>
                      </m:e>
                      <m:sub>
                        <m:r>
                          <a:rPr lang="es-ES" i="1">
                            <a:latin typeface="Cambria Math"/>
                          </a:rPr>
                          <m:t>𝑦</m:t>
                        </m:r>
                      </m:sub>
                    </m:sSub>
                    <m:r>
                      <a:rPr lang="es-ES" i="1">
                        <a:latin typeface="Cambria Math"/>
                      </a:rPr>
                      <m:t>=(60)(9,8)+(60)(9,8))+(20)(9,8)                                                 </m:t>
                    </m:r>
                  </m:oMath>
                </a14:m>
                <a:r>
                  <a:rPr lang="es-ES" dirty="0"/>
                  <a:t>     </a:t>
                </a:r>
                <a:endParaRPr lang="es-EC" dirty="0"/>
              </a:p>
              <a:p>
                <a:pPr algn="ctr">
                  <a:lnSpc>
                    <a:spcPct val="115000"/>
                  </a:lnSpc>
                  <a:spcAft>
                    <a:spcPts val="1000"/>
                  </a:spcAft>
                </a:pPr>
                <a14:m>
                  <m:oMathPara xmlns:m="http://schemas.openxmlformats.org/officeDocument/2006/math">
                    <m:oMathParaPr>
                      <m:jc m:val="center"/>
                    </m:oMathParaPr>
                    <m:oMath xmlns:m="http://schemas.openxmlformats.org/officeDocument/2006/math">
                      <m:sSub>
                        <m:sSubPr>
                          <m:ctrlPr>
                            <a:rPr lang="es-EC" i="1">
                              <a:effectLst/>
                              <a:latin typeface="Cambria Math"/>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s-ES"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effectLst/>
                              <a:latin typeface="Cambria Math"/>
                              <a:ea typeface="Times New Roman" panose="02020603050405020304" pitchFamily="18" charset="0"/>
                              <a:cs typeface="Times New Roman" panose="02020603050405020304" pitchFamily="18" charset="0"/>
                            </a:rPr>
                          </m:ctrlPr>
                        </m:sSubPr>
                        <m:e>
                          <m:r>
                            <a:rPr lang="es-ES" i="1">
                              <a:effectLst/>
                              <a:latin typeface="Cambria Math" panose="02040503050406030204" pitchFamily="18" charset="0"/>
                              <a:ea typeface="Times New Roman" panose="02020603050405020304" pitchFamily="18" charset="0"/>
                              <a:cs typeface="Times New Roman" panose="02020603050405020304" pitchFamily="18" charset="0"/>
                            </a:rPr>
                            <m:t>𝐵</m:t>
                          </m:r>
                        </m:e>
                        <m:sub>
                          <m:r>
                            <a:rPr lang="es-ES"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s-ES" i="1">
                          <a:effectLst/>
                          <a:latin typeface="Cambria Math" panose="02040503050406030204" pitchFamily="18" charset="0"/>
                          <a:ea typeface="Times New Roman" panose="02020603050405020304" pitchFamily="18" charset="0"/>
                          <a:cs typeface="Times New Roman" panose="02020603050405020304" pitchFamily="18" charset="0"/>
                        </a:rPr>
                        <m:t>=1372 </m:t>
                      </m:r>
                      <m:r>
                        <a:rPr lang="es-ES" i="1">
                          <a:effectLst/>
                          <a:latin typeface="Cambria Math" panose="02040503050406030204" pitchFamily="18" charset="0"/>
                          <a:ea typeface="Times New Roman" panose="02020603050405020304" pitchFamily="18" charset="0"/>
                          <a:cs typeface="Times New Roman" panose="02020603050405020304" pitchFamily="18" charset="0"/>
                        </a:rPr>
                        <m:t>𝑁</m:t>
                      </m:r>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138906" y="3442752"/>
                <a:ext cx="7677548" cy="1984261"/>
              </a:xfrm>
              <a:prstGeom prst="rect">
                <a:avLst/>
              </a:prstGeom>
              <a:blipFill rotWithShape="0">
                <a:blip r:embed="rId4"/>
                <a:stretch>
                  <a:fillRect t="-20615"/>
                </a:stretch>
              </a:blipFill>
            </p:spPr>
            <p:txBody>
              <a:bodyPr/>
              <a:lstStyle/>
              <a:p>
                <a:r>
                  <a:rPr lang="es-EC">
                    <a:noFill/>
                  </a:rPr>
                  <a:t> </a:t>
                </a:r>
              </a:p>
            </p:txBody>
          </p:sp>
        </mc:Fallback>
      </mc:AlternateContent>
      <p:sp>
        <p:nvSpPr>
          <p:cNvPr id="7" name="Rectángulo 6"/>
          <p:cNvSpPr/>
          <p:nvPr/>
        </p:nvSpPr>
        <p:spPr>
          <a:xfrm>
            <a:off x="812781" y="2783983"/>
            <a:ext cx="3313728" cy="410882"/>
          </a:xfrm>
          <a:prstGeom prst="rect">
            <a:avLst/>
          </a:prstGeom>
        </p:spPr>
        <p:txBody>
          <a:bodyPr wrap="none">
            <a:spAutoFit/>
          </a:bodyPr>
          <a:lstStyle/>
          <a:p>
            <a:pPr algn="just">
              <a:lnSpc>
                <a:spcPct val="115000"/>
              </a:lnSpc>
              <a:spcAft>
                <a:spcPts val="1000"/>
              </a:spcAft>
            </a:pPr>
            <a:r>
              <a:rPr lang="es-ES" b="1" dirty="0">
                <a:latin typeface="Times New Roman" panose="02020603050405020304" pitchFamily="18" charset="0"/>
                <a:ea typeface="Calibri" panose="020F0502020204030204" pitchFamily="34" charset="0"/>
                <a:cs typeface="Times New Roman" panose="02020603050405020304" pitchFamily="18" charset="0"/>
              </a:rPr>
              <a:t>Sumatoria de fuerzas en el eje y</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 name="Imagen 23"/>
          <p:cNvPicPr/>
          <p:nvPr/>
        </p:nvPicPr>
        <p:blipFill>
          <a:blip r:embed="rId5"/>
          <a:stretch>
            <a:fillRect/>
          </a:stretch>
        </p:blipFill>
        <p:spPr>
          <a:xfrm>
            <a:off x="4391895" y="1092393"/>
            <a:ext cx="4051692" cy="2102472"/>
          </a:xfrm>
          <a:prstGeom prst="rect">
            <a:avLst/>
          </a:prstGeom>
        </p:spPr>
      </p:pic>
      <p:sp>
        <p:nvSpPr>
          <p:cNvPr id="25" name="Rectángulo 24"/>
          <p:cNvSpPr/>
          <p:nvPr/>
        </p:nvSpPr>
        <p:spPr>
          <a:xfrm>
            <a:off x="320040" y="699824"/>
            <a:ext cx="7376160"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Análisis Estructural  </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8907701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569720" y="186350"/>
            <a:ext cx="579299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MOVIMIENTO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20040" y="699824"/>
            <a:ext cx="7376160"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Cálculo de reacciones</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8" name="Rectángulo 7"/>
              <p:cNvSpPr/>
              <p:nvPr/>
            </p:nvSpPr>
            <p:spPr>
              <a:xfrm>
                <a:off x="982639" y="1582630"/>
                <a:ext cx="7792871" cy="680956"/>
              </a:xfrm>
              <a:prstGeom prst="rect">
                <a:avLst/>
              </a:prstGeom>
            </p:spPr>
            <p:txBody>
              <a:bodyPr wrap="square">
                <a:spAutoFit/>
              </a:bodyPr>
              <a:lstStyle/>
              <a:p>
                <a:pPr algn="ctr">
                  <a:lnSpc>
                    <a:spcPct val="115000"/>
                  </a:lnSpc>
                  <a:spcAft>
                    <a:spcPts val="1000"/>
                  </a:spcAft>
                </a:pPr>
                <a14:m>
                  <m:oMath xmlns:m="http://schemas.openxmlformats.org/officeDocument/2006/math">
                    <m:nary>
                      <m:naryPr>
                        <m:chr m:val="∑"/>
                        <m:limLoc m:val="undOvr"/>
                        <m:subHide m:val="on"/>
                        <m:supHide m:val="on"/>
                        <m:ctrlPr>
                          <a:rPr lang="es-EC" sz="1600" i="1" smtClean="0">
                            <a:effectLst/>
                            <a:latin typeface="Cambria Math"/>
                            <a:ea typeface="Calibri" panose="020F0502020204030204" pitchFamily="34" charset="0"/>
                            <a:cs typeface="Times New Roman" panose="02020603050405020304" pitchFamily="18" charset="0"/>
                          </a:rPr>
                        </m:ctrlPr>
                      </m:naryPr>
                      <m:sub/>
                      <m:sup/>
                      <m:e>
                        <m:sSub>
                          <m:sSubPr>
                            <m:ctrlPr>
                              <a:rPr lang="es-EC" sz="1600" i="1">
                                <a:effectLst/>
                                <a:latin typeface="Cambria Math"/>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𝑀</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𝐴</m:t>
                            </m:r>
                          </m:sub>
                        </m:sSub>
                      </m:e>
                    </m:nary>
                    <m:r>
                      <a:rPr lang="es-ES" sz="16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s-EC" sz="16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1</m:t>
                    </m:r>
                    <m:d>
                      <m:dPr>
                        <m:ctrlPr>
                          <a:rPr lang="es-EC" sz="1600" i="1">
                            <a:effectLst/>
                            <a:latin typeface="Cambria Math"/>
                            <a:ea typeface="Times New Roman" panose="02020603050405020304" pitchFamily="18" charset="0"/>
                            <a:cs typeface="Times New Roman" panose="02020603050405020304" pitchFamily="18" charset="0"/>
                          </a:rPr>
                        </m:ctrlPr>
                      </m:d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0,288</m:t>
                        </m:r>
                      </m:e>
                    </m:d>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s-EC" sz="1600" i="1">
                            <a:effectLst/>
                            <a:latin typeface="Cambria Math"/>
                            <a:ea typeface="Times New Roman" panose="02020603050405020304" pitchFamily="18" charset="0"/>
                            <a:cs typeface="Times New Roman" panose="02020603050405020304" pitchFamily="18" charset="0"/>
                          </a:rPr>
                        </m:ctrlPr>
                      </m:d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0,863</m:t>
                        </m:r>
                      </m:e>
                    </m:d>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s-EC" sz="1600" i="1">
                            <a:effectLst/>
                            <a:latin typeface="Cambria Math"/>
                            <a:ea typeface="Times New Roman" panose="02020603050405020304" pitchFamily="18" charset="0"/>
                            <a:cs typeface="Times New Roman" panose="02020603050405020304" pitchFamily="18" charset="0"/>
                          </a:rPr>
                        </m:ctrlPr>
                      </m:d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0,575</m:t>
                        </m:r>
                      </m:e>
                    </m:d>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𝐵</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d>
                      <m:dPr>
                        <m:ctrlPr>
                          <a:rPr lang="es-EC" sz="1600" i="1">
                            <a:effectLst/>
                            <a:latin typeface="Cambria Math"/>
                            <a:ea typeface="Times New Roman" panose="02020603050405020304" pitchFamily="18" charset="0"/>
                            <a:cs typeface="Times New Roman" panose="02020603050405020304" pitchFamily="18" charset="0"/>
                          </a:rPr>
                        </m:ctrlPr>
                      </m:d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1,15</m:t>
                        </m:r>
                      </m:e>
                    </m:d>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=0                                                                </m:t>
                    </m:r>
                  </m:oMath>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982639" y="1582630"/>
                <a:ext cx="7792871" cy="680956"/>
              </a:xfrm>
              <a:prstGeom prst="rect">
                <a:avLst/>
              </a:prstGeom>
              <a:blipFill rotWithShape="0">
                <a:blip r:embed="rId4"/>
                <a:stretch>
                  <a:fillRect t="-51351" b="-38739"/>
                </a:stretch>
              </a:blipFill>
            </p:spPr>
            <p:txBody>
              <a:bodyPr/>
              <a:lstStyle/>
              <a:p>
                <a:r>
                  <a:rPr lang="es-EC">
                    <a:noFill/>
                  </a:rPr>
                  <a:t> </a:t>
                </a:r>
              </a:p>
            </p:txBody>
          </p:sp>
        </mc:Fallback>
      </mc:AlternateContent>
      <p:sp>
        <p:nvSpPr>
          <p:cNvPr id="9" name="Rectángulo 8"/>
          <p:cNvSpPr/>
          <p:nvPr/>
        </p:nvSpPr>
        <p:spPr>
          <a:xfrm>
            <a:off x="799410" y="1107971"/>
            <a:ext cx="3942169" cy="410882"/>
          </a:xfrm>
          <a:prstGeom prst="rect">
            <a:avLst/>
          </a:prstGeom>
        </p:spPr>
        <p:txBody>
          <a:bodyPr wrap="none">
            <a:spAutoFit/>
          </a:bodyPr>
          <a:lstStyle/>
          <a:p>
            <a:pPr algn="just">
              <a:lnSpc>
                <a:spcPct val="115000"/>
              </a:lnSpc>
              <a:spcAft>
                <a:spcPts val="1000"/>
              </a:spcAft>
            </a:pPr>
            <a:r>
              <a:rPr lang="es-ES" b="1" dirty="0">
                <a:latin typeface="Times New Roman" panose="02020603050405020304" pitchFamily="18" charset="0"/>
                <a:ea typeface="Calibri" panose="020F0502020204030204" pitchFamily="34" charset="0"/>
                <a:cs typeface="Times New Roman" panose="02020603050405020304" pitchFamily="18" charset="0"/>
              </a:rPr>
              <a:t>Sumatoria de momentos en el punto A</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ángulo 9"/>
          <p:cNvSpPr/>
          <p:nvPr/>
        </p:nvSpPr>
        <p:spPr>
          <a:xfrm>
            <a:off x="807250" y="3200124"/>
            <a:ext cx="4543495" cy="410882"/>
          </a:xfrm>
          <a:prstGeom prst="rect">
            <a:avLst/>
          </a:prstGeom>
        </p:spPr>
        <p:txBody>
          <a:bodyPr wrap="square">
            <a:spAutoFit/>
          </a:bodyPr>
          <a:lstStyle/>
          <a:p>
            <a:pPr algn="just">
              <a:lnSpc>
                <a:spcPct val="115000"/>
              </a:lnSpc>
              <a:spcAft>
                <a:spcPts val="1000"/>
              </a:spcAft>
            </a:pPr>
            <a:r>
              <a:rPr lang="es-ES" b="1" dirty="0">
                <a:latin typeface="Times New Roman" panose="02020603050405020304" pitchFamily="18" charset="0"/>
                <a:ea typeface="Calibri" panose="020F0502020204030204" pitchFamily="34" charset="0"/>
                <a:cs typeface="Times New Roman" panose="02020603050405020304" pitchFamily="18" charset="0"/>
              </a:rPr>
              <a:t>Cálculo de reacción Ay</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ángulo 10"/>
              <p:cNvSpPr/>
              <p:nvPr/>
            </p:nvSpPr>
            <p:spPr>
              <a:xfrm>
                <a:off x="2180218" y="3893231"/>
                <a:ext cx="4572000" cy="1544334"/>
              </a:xfrm>
              <a:prstGeom prst="rect">
                <a:avLst/>
              </a:prstGeom>
            </p:spPr>
            <p:txBody>
              <a:bodyPr>
                <a:spAutoFit/>
              </a:bodyPr>
              <a:lstStyle/>
              <a:p>
                <a:pPr algn="ctr">
                  <a:lnSpc>
                    <a:spcPct val="150000"/>
                  </a:lnSpc>
                  <a:spcAft>
                    <a:spcPts val="1000"/>
                  </a:spcAft>
                </a:pP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𝐵</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=1372  </m:t>
                    </m:r>
                  </m:oMath>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+686,511=137   </m:t>
                      </m:r>
                    </m:oMath>
                  </m:oMathPara>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p>
            </p:txBody>
          </p:sp>
        </mc:Choice>
        <mc:Fallback xmlns="">
          <p:sp>
            <p:nvSpPr>
              <p:cNvPr id="11" name="Rectángulo 10"/>
              <p:cNvSpPr>
                <a:spLocks noRot="1" noChangeAspect="1" noMove="1" noResize="1" noEditPoints="1" noAdjustHandles="1" noChangeArrowheads="1" noChangeShapeType="1" noTextEdit="1"/>
              </p:cNvSpPr>
              <p:nvPr/>
            </p:nvSpPr>
            <p:spPr>
              <a:xfrm>
                <a:off x="2180218" y="3893231"/>
                <a:ext cx="4572000" cy="1544334"/>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3741612" y="5005203"/>
                <a:ext cx="1660776" cy="619080"/>
              </a:xfrm>
              <a:prstGeom prst="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none">
                <a:spAutoFit/>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s-EC" sz="1600" i="1">
                              <a:latin typeface="Cambria Math"/>
                              <a:ea typeface="Times New Roman" panose="02020603050405020304" pitchFamily="18" charset="0"/>
                              <a:cs typeface="Times New Roman" panose="02020603050405020304" pitchFamily="18" charset="0"/>
                            </a:rPr>
                          </m:ctrlPr>
                        </m:sSubPr>
                        <m:e>
                          <m:r>
                            <a:rPr lang="es-ES" sz="1600" i="1">
                              <a:latin typeface="Cambria Math" panose="02040503050406030204" pitchFamily="18" charset="0"/>
                              <a:ea typeface="Times New Roman" panose="02020603050405020304" pitchFamily="18" charset="0"/>
                              <a:cs typeface="Times New Roman" panose="02020603050405020304" pitchFamily="18" charset="0"/>
                            </a:rPr>
                            <m:t>𝐴</m:t>
                          </m:r>
                        </m:e>
                        <m:sub>
                          <m:r>
                            <a:rPr lang="es-ES" sz="16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s-ES" sz="1600" i="1">
                          <a:latin typeface="Cambria Math" panose="02040503050406030204" pitchFamily="18" charset="0"/>
                          <a:ea typeface="Times New Roman" panose="02020603050405020304" pitchFamily="18" charset="0"/>
                          <a:cs typeface="Times New Roman" panose="02020603050405020304" pitchFamily="18" charset="0"/>
                        </a:rPr>
                        <m:t>=685,489 </m:t>
                      </m:r>
                      <m:r>
                        <a:rPr lang="es-ES" sz="1600" i="1">
                          <a:latin typeface="Cambria Math" panose="02040503050406030204" pitchFamily="18" charset="0"/>
                          <a:ea typeface="Times New Roman" panose="02020603050405020304" pitchFamily="18" charset="0"/>
                          <a:cs typeface="Times New Roman" panose="02020603050405020304" pitchFamily="18" charset="0"/>
                        </a:rPr>
                        <m:t>𝑁</m:t>
                      </m:r>
                    </m:oMath>
                  </m:oMathPara>
                </a14:m>
                <a:endParaRPr lang="es-EC" sz="1600" dirty="0"/>
              </a:p>
            </p:txBody>
          </p:sp>
        </mc:Choice>
        <mc:Fallback xmlns="">
          <p:sp>
            <p:nvSpPr>
              <p:cNvPr id="12" name="Rectángulo 11"/>
              <p:cNvSpPr>
                <a:spLocks noRot="1" noChangeAspect="1" noMove="1" noResize="1" noEditPoints="1" noAdjustHandles="1" noChangeArrowheads="1" noChangeShapeType="1" noTextEdit="1"/>
              </p:cNvSpPr>
              <p:nvPr/>
            </p:nvSpPr>
            <p:spPr>
              <a:xfrm>
                <a:off x="3741612" y="5005203"/>
                <a:ext cx="1660776" cy="619080"/>
              </a:xfrm>
              <a:prstGeom prst="rect">
                <a:avLst/>
              </a:prstGeom>
              <a:blipFill rotWithShape="0">
                <a:blip r:embed="rId6"/>
                <a:stretch>
                  <a:fillRect/>
                </a:stretch>
              </a:blipFill>
              <a:ln w="28575">
                <a:solidFill>
                  <a:schemeClr val="tx1"/>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3915391" y="2422315"/>
                <a:ext cx="1652375" cy="619080"/>
              </a:xfrm>
              <a:prstGeom prst="rect">
                <a:avLst/>
              </a:prstGeom>
              <a:ln w="28575">
                <a:solidFill>
                  <a:schemeClr val="tx1"/>
                </a:solidFill>
              </a:ln>
            </p:spPr>
            <p:style>
              <a:lnRef idx="2">
                <a:schemeClr val="accent1"/>
              </a:lnRef>
              <a:fillRef idx="1">
                <a:schemeClr val="lt1"/>
              </a:fillRef>
              <a:effectRef idx="0">
                <a:schemeClr val="accent1"/>
              </a:effectRef>
              <a:fontRef idx="minor">
                <a:schemeClr val="dk1"/>
              </a:fontRef>
            </p:style>
            <p:txBody>
              <a:bodyPr wrap="none">
                <a:spAutoFit/>
              </a:bodyPr>
              <a:lstStyle/>
              <a:p>
                <a:pPr algn="ctr">
                  <a:lnSpc>
                    <a:spcPct val="150000"/>
                  </a:lnSpc>
                  <a:spcAft>
                    <a:spcPts val="1000"/>
                  </a:spcAft>
                  <a:tabLst>
                    <a:tab pos="2700020" algn="ctr"/>
                    <a:tab pos="5400040" algn="r"/>
                  </a:tabLst>
                </a:pPr>
                <a14:m>
                  <m:oMathPara xmlns:m="http://schemas.openxmlformats.org/officeDocument/2006/math">
                    <m:oMathParaPr>
                      <m:jc m:val="centerGroup"/>
                    </m:oMathParaPr>
                    <m:oMath xmlns:m="http://schemas.openxmlformats.org/officeDocument/2006/math">
                      <m:sSub>
                        <m:sSubPr>
                          <m:ctrlPr>
                            <a:rPr lang="es-EC" sz="1600" i="1">
                              <a:latin typeface="Cambria Math"/>
                              <a:ea typeface="Times New Roman" panose="02020603050405020304" pitchFamily="18" charset="0"/>
                              <a:cs typeface="Times New Roman" panose="02020603050405020304" pitchFamily="18" charset="0"/>
                            </a:rPr>
                          </m:ctrlPr>
                        </m:sSubPr>
                        <m:e>
                          <m:r>
                            <a:rPr lang="es-ES" sz="1600" i="1">
                              <a:latin typeface="Cambria Math" panose="02040503050406030204" pitchFamily="18" charset="0"/>
                              <a:ea typeface="Times New Roman" panose="02020603050405020304" pitchFamily="18" charset="0"/>
                              <a:cs typeface="Times New Roman" panose="02020603050405020304" pitchFamily="18" charset="0"/>
                            </a:rPr>
                            <m:t>𝐵</m:t>
                          </m:r>
                        </m:e>
                        <m:sub>
                          <m:r>
                            <a:rPr lang="es-ES" sz="16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s-ES" sz="1600" i="1">
                          <a:latin typeface="Cambria Math" panose="02040503050406030204" pitchFamily="18" charset="0"/>
                          <a:ea typeface="Times New Roman" panose="02020603050405020304" pitchFamily="18" charset="0"/>
                          <a:cs typeface="Times New Roman" panose="02020603050405020304" pitchFamily="18" charset="0"/>
                        </a:rPr>
                        <m:t>=686,511 </m:t>
                      </m:r>
                      <m:r>
                        <a:rPr lang="es-ES" sz="1600" i="1">
                          <a:latin typeface="Cambria Math" panose="02040503050406030204" pitchFamily="18" charset="0"/>
                          <a:ea typeface="Times New Roman" panose="02020603050405020304" pitchFamily="18" charset="0"/>
                          <a:cs typeface="Times New Roman" panose="02020603050405020304" pitchFamily="18" charset="0"/>
                        </a:rPr>
                        <m:t>𝑁</m:t>
                      </m:r>
                    </m:oMath>
                  </m:oMathPara>
                </a14:m>
                <a:endParaRPr lang="es-EC" sz="1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3915391" y="2422315"/>
                <a:ext cx="1652375" cy="619080"/>
              </a:xfrm>
              <a:prstGeom prst="rect">
                <a:avLst/>
              </a:prstGeom>
              <a:blipFill rotWithShape="0">
                <a:blip r:embed="rId7"/>
                <a:stretch>
                  <a:fillRect/>
                </a:stretch>
              </a:blipFill>
              <a:ln w="28575">
                <a:solidFill>
                  <a:schemeClr val="tx1"/>
                </a:solidFill>
              </a:ln>
            </p:spPr>
            <p:txBody>
              <a:bodyPr/>
              <a:lstStyle/>
              <a:p>
                <a:r>
                  <a:rPr lang="es-EC">
                    <a:noFill/>
                  </a:rPr>
                  <a:t> </a:t>
                </a:r>
              </a:p>
            </p:txBody>
          </p:sp>
        </mc:Fallback>
      </mc:AlternateContent>
    </p:spTree>
    <p:extLst>
      <p:ext uri="{BB962C8B-B14F-4D97-AF65-F5344CB8AC3E}">
        <p14:creationId xmlns:p14="http://schemas.microsoft.com/office/powerpoint/2010/main" val="20568217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569720" y="186350"/>
            <a:ext cx="579299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MOVIMIENTO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20040" y="699824"/>
            <a:ext cx="7376160"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Fuerza cortante</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2286000" y="1066542"/>
                <a:ext cx="4572000" cy="1984133"/>
              </a:xfrm>
              <a:prstGeom prst="rect">
                <a:avLst/>
              </a:prstGeom>
            </p:spPr>
            <p:txBody>
              <a:bodyPr>
                <a:spAutoFit/>
              </a:bodyPr>
              <a:lstStyle/>
              <a:p>
                <a:pPr algn="ctr">
                  <a:lnSpc>
                    <a:spcPct val="115000"/>
                  </a:lnSpc>
                  <a:spcAft>
                    <a:spcPts val="1000"/>
                  </a:spcAft>
                </a:pPr>
                <a14:m>
                  <m:oMath xmlns:m="http://schemas.openxmlformats.org/officeDocument/2006/math">
                    <m:sSub>
                      <m:sSubPr>
                        <m:ctrlPr>
                          <a:rPr lang="es-EC" sz="1600" i="1">
                            <a:latin typeface="Cambria Math"/>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S" sz="1600" i="1">
                        <a:effectLst/>
                        <a:latin typeface="Cambria Math" panose="02040503050406030204" pitchFamily="18" charset="0"/>
                        <a:ea typeface="Calibri" panose="020F0502020204030204" pitchFamily="34" charset="0"/>
                        <a:cs typeface="Times New Roman" panose="02020603050405020304" pitchFamily="18" charset="0"/>
                      </a:rPr>
                      <m:t>=685,489 </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𝑉</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=685,489−588=97,489 </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𝑁</m:t>
                      </m:r>
                    </m:oMath>
                  </m:oMathPara>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𝑉</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=97,489−196=−98,511 </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𝑁</m:t>
                      </m:r>
                    </m:oMath>
                  </m:oMathPara>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𝑉</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=−98,511−588=−686,511 </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𝑁</m:t>
                      </m:r>
                    </m:oMath>
                  </m:oMathPara>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𝑉</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=−686,511+686,511=0 </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𝑁</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sz="1600" dirty="0"/>
              </a:p>
            </p:txBody>
          </p:sp>
        </mc:Choice>
        <mc:Fallback xmlns="">
          <p:sp>
            <p:nvSpPr>
              <p:cNvPr id="3" name="Rectángulo 2"/>
              <p:cNvSpPr>
                <a:spLocks noRot="1" noChangeAspect="1" noMove="1" noResize="1" noEditPoints="1" noAdjustHandles="1" noChangeArrowheads="1" noChangeShapeType="1" noTextEdit="1"/>
              </p:cNvSpPr>
              <p:nvPr/>
            </p:nvSpPr>
            <p:spPr>
              <a:xfrm>
                <a:off x="2286000" y="1066542"/>
                <a:ext cx="4572000" cy="1984133"/>
              </a:xfrm>
              <a:prstGeom prst="rect">
                <a:avLst/>
              </a:prstGeom>
              <a:blipFill rotWithShape="0">
                <a:blip r:embed="rId4"/>
                <a:stretch>
                  <a:fillRect/>
                </a:stretch>
              </a:blipFill>
            </p:spPr>
            <p:txBody>
              <a:bodyPr/>
              <a:lstStyle/>
              <a:p>
                <a:r>
                  <a:rPr lang="es-EC">
                    <a:noFill/>
                  </a:rPr>
                  <a:t> </a:t>
                </a:r>
              </a:p>
            </p:txBody>
          </p:sp>
        </mc:Fallback>
      </mc:AlternateContent>
      <p:sp>
        <p:nvSpPr>
          <p:cNvPr id="6" name="Rectángulo 5"/>
          <p:cNvSpPr/>
          <p:nvPr/>
        </p:nvSpPr>
        <p:spPr>
          <a:xfrm>
            <a:off x="320040" y="3238619"/>
            <a:ext cx="2505814" cy="369332"/>
          </a:xfrm>
          <a:prstGeom prst="rect">
            <a:avLst/>
          </a:prstGeom>
        </p:spPr>
        <p:txBody>
          <a:bodyPr wrap="non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Momento Flector</a:t>
            </a:r>
            <a:endParaRPr lang="es-EC" b="1" dirty="0">
              <a:solidFill>
                <a:srgbClr val="000000"/>
              </a:solidFill>
              <a:latin typeface="Arial" panose="020B0604020202020204" pitchFamily="34" charset="0"/>
              <a:ea typeface="Cambria" panose="02040503050406030204" pitchFamily="18" charset="0"/>
              <a:cs typeface="Cambria" panose="02040503050406030204" pitchFamily="18" charset="0"/>
            </a:endParaRPr>
          </a:p>
        </p:txBody>
      </p:sp>
      <mc:AlternateContent xmlns:mc="http://schemas.openxmlformats.org/markup-compatibility/2006" xmlns:a14="http://schemas.microsoft.com/office/drawing/2010/main">
        <mc:Choice Requires="a14">
          <p:sp>
            <p:nvSpPr>
              <p:cNvPr id="7" name="Rectángulo 6"/>
              <p:cNvSpPr/>
              <p:nvPr/>
            </p:nvSpPr>
            <p:spPr>
              <a:xfrm>
                <a:off x="2286000" y="3570681"/>
                <a:ext cx="4572000" cy="2285177"/>
              </a:xfrm>
              <a:prstGeom prst="rect">
                <a:avLst/>
              </a:prstGeom>
            </p:spPr>
            <p:txBody>
              <a:bodyPr>
                <a:spAutoFit/>
              </a:bodyPr>
              <a:lstStyle/>
              <a:p>
                <a:pPr algn="ctr">
                  <a:lnSpc>
                    <a:spcPct val="115000"/>
                  </a:lnSpc>
                  <a:spcAft>
                    <a:spcPts val="1000"/>
                  </a:spcAft>
                </a:pPr>
                <a:r>
                  <a:rPr lang="es-ES" sz="1600"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s-EC" sz="1600" i="1">
                            <a:effectLst/>
                            <a:latin typeface="Cambria Math"/>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𝑀</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𝐴</m:t>
                        </m:r>
                      </m:sub>
                    </m:sSub>
                    <m:r>
                      <a:rPr lang="es-ES" sz="1600" i="1">
                        <a:effectLst/>
                        <a:latin typeface="Cambria Math" panose="02040503050406030204" pitchFamily="18" charset="0"/>
                        <a:ea typeface="Calibri" panose="020F0502020204030204" pitchFamily="34" charset="0"/>
                        <a:cs typeface="Times New Roman" panose="02020603050405020304" pitchFamily="18" charset="0"/>
                      </a:rPr>
                      <m:t>=0 </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𝑁𝑚</m:t>
                    </m:r>
                  </m:oMath>
                </a14:m>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s-EC" sz="1600" i="1">
                              <a:effectLst/>
                              <a:latin typeface="Cambria Math"/>
                              <a:ea typeface="Times New Roman" panose="02020603050405020304" pitchFamily="18" charset="0"/>
                              <a:cs typeface="Times New Roman" panose="02020603050405020304" pitchFamily="18" charset="0"/>
                            </a:rPr>
                          </m:ctrlPr>
                        </m:dPr>
                        <m:e>
                          <m:r>
                            <a:rPr lang="es-ES" sz="1600" i="1">
                              <a:effectLst/>
                              <a:latin typeface="Cambria Math" panose="02040503050406030204" pitchFamily="18" charset="0"/>
                              <a:ea typeface="Calibri" panose="020F0502020204030204" pitchFamily="34" charset="0"/>
                              <a:cs typeface="Times New Roman" panose="02020603050405020304" pitchFamily="18" charset="0"/>
                            </a:rPr>
                            <m:t>685,489</m:t>
                          </m:r>
                        </m:e>
                      </m:d>
                      <m:d>
                        <m:dPr>
                          <m:ctrlPr>
                            <a:rPr lang="es-EC" sz="1600" i="1">
                              <a:effectLst/>
                              <a:latin typeface="Cambria Math"/>
                              <a:ea typeface="Calibri" panose="020F0502020204030204" pitchFamily="34" charset="0"/>
                              <a:cs typeface="Times New Roman" panose="02020603050405020304" pitchFamily="18" charset="0"/>
                            </a:rPr>
                          </m:ctrlPr>
                        </m:dPr>
                        <m:e>
                          <m:r>
                            <a:rPr lang="es-ES" sz="1600" i="1">
                              <a:effectLst/>
                              <a:latin typeface="Cambria Math" panose="02040503050406030204" pitchFamily="18" charset="0"/>
                              <a:ea typeface="Calibri" panose="020F0502020204030204" pitchFamily="34" charset="0"/>
                              <a:cs typeface="Times New Roman" panose="02020603050405020304" pitchFamily="18" charset="0"/>
                            </a:rPr>
                            <m:t>0,288</m:t>
                          </m:r>
                        </m:e>
                      </m:d>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 197,421 </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𝑁𝑚</m:t>
                      </m:r>
                    </m:oMath>
                  </m:oMathPara>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s-EC" sz="1600" i="1">
                              <a:effectLst/>
                              <a:latin typeface="Cambria Math"/>
                              <a:ea typeface="Times New Roman" panose="02020603050405020304" pitchFamily="18" charset="0"/>
                              <a:cs typeface="Times New Roman" panose="02020603050405020304" pitchFamily="18" charset="0"/>
                            </a:rPr>
                          </m:ctrlPr>
                        </m:d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97,489</m:t>
                          </m:r>
                        </m:e>
                      </m:d>
                      <m:d>
                        <m:dPr>
                          <m:ctrlPr>
                            <a:rPr lang="es-EC" sz="1600" i="1">
                              <a:effectLst/>
                              <a:latin typeface="Cambria Math"/>
                              <a:ea typeface="Calibri" panose="020F0502020204030204" pitchFamily="34" charset="0"/>
                              <a:cs typeface="Times New Roman" panose="02020603050405020304" pitchFamily="18" charset="0"/>
                            </a:rPr>
                          </m:ctrlPr>
                        </m:d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0,575</m:t>
                          </m:r>
                        </m:e>
                      </m:d>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 225,4 </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𝑁𝑚</m:t>
                      </m:r>
                    </m:oMath>
                  </m:oMathPara>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𝐹</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=56,056−</m:t>
                      </m:r>
                      <m:d>
                        <m:dPr>
                          <m:ctrlPr>
                            <a:rPr lang="es-EC" sz="1600" i="1">
                              <a:effectLst/>
                              <a:latin typeface="Cambria Math"/>
                              <a:ea typeface="Times New Roman" panose="02020603050405020304" pitchFamily="18" charset="0"/>
                              <a:cs typeface="Times New Roman" panose="02020603050405020304" pitchFamily="18" charset="0"/>
                            </a:rPr>
                          </m:ctrlPr>
                        </m:dPr>
                        <m:e>
                          <m:d>
                            <m:dPr>
                              <m:ctrlPr>
                                <a:rPr lang="es-EC" sz="1600" i="1">
                                  <a:effectLst/>
                                  <a:latin typeface="Cambria Math"/>
                                  <a:ea typeface="Times New Roman" panose="02020603050405020304" pitchFamily="18" charset="0"/>
                                  <a:cs typeface="Times New Roman" panose="02020603050405020304" pitchFamily="18" charset="0"/>
                                </a:rPr>
                              </m:ctrlPr>
                            </m:d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−98,511 </m:t>
                              </m:r>
                            </m:e>
                          </m:d>
                          <m:d>
                            <m:dPr>
                              <m:ctrlPr>
                                <a:rPr lang="es-EC" sz="1600" i="1">
                                  <a:effectLst/>
                                  <a:latin typeface="Cambria Math"/>
                                  <a:ea typeface="Calibri" panose="020F0502020204030204" pitchFamily="34" charset="0"/>
                                  <a:cs typeface="Times New Roman" panose="02020603050405020304" pitchFamily="18" charset="0"/>
                                </a:rPr>
                              </m:ctrlPr>
                            </m:d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0,288</m:t>
                              </m:r>
                            </m:e>
                          </m:d>
                        </m:e>
                      </m:d>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 197 </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𝑁𝑚</m:t>
                      </m:r>
                    </m:oMath>
                  </m:oMathPara>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s-EC" sz="1600" i="1">
                            <a:effectLst/>
                            <a:latin typeface="Cambria Math"/>
                            <a:ea typeface="Times New Roman" panose="02020603050405020304" pitchFamily="18" charset="0"/>
                            <a:cs typeface="Times New Roman" panose="02020603050405020304" pitchFamily="18" charset="0"/>
                          </a:rPr>
                        </m:ctrlPr>
                      </m:sSub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s-EC" sz="1600" i="1">
                            <a:effectLst/>
                            <a:latin typeface="Cambria Math"/>
                            <a:ea typeface="Times New Roman" panose="02020603050405020304" pitchFamily="18" charset="0"/>
                            <a:cs typeface="Times New Roman" panose="02020603050405020304" pitchFamily="18" charset="0"/>
                          </a:rPr>
                        </m:ctrlPr>
                      </m:dPr>
                      <m:e>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685,224−(686,511∗1,287</m:t>
                        </m:r>
                      </m:e>
                    </m:d>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 0 </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𝑁𝑚</m:t>
                    </m:r>
                    <m:r>
                      <a:rPr lang="es-ES" sz="16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s-EC" sz="1600" dirty="0"/>
              </a:p>
            </p:txBody>
          </p:sp>
        </mc:Choice>
        <mc:Fallback xmlns="">
          <p:sp>
            <p:nvSpPr>
              <p:cNvPr id="7" name="Rectángulo 6"/>
              <p:cNvSpPr>
                <a:spLocks noRot="1" noChangeAspect="1" noMove="1" noResize="1" noEditPoints="1" noAdjustHandles="1" noChangeArrowheads="1" noChangeShapeType="1" noTextEdit="1"/>
              </p:cNvSpPr>
              <p:nvPr/>
            </p:nvSpPr>
            <p:spPr>
              <a:xfrm>
                <a:off x="2286000" y="3570681"/>
                <a:ext cx="4572000" cy="2285177"/>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427651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569720" y="186350"/>
            <a:ext cx="579299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MOVIMIENTO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20040" y="699824"/>
            <a:ext cx="7376160"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Diagrama de fuerza cortante y momento flector</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9" name="Imagen 8"/>
          <p:cNvPicPr/>
          <p:nvPr/>
        </p:nvPicPr>
        <p:blipFill>
          <a:blip r:embed="rId4"/>
          <a:stretch>
            <a:fillRect/>
          </a:stretch>
        </p:blipFill>
        <p:spPr>
          <a:xfrm>
            <a:off x="1342977" y="1223043"/>
            <a:ext cx="6722850" cy="4536311"/>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19292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569720" y="186350"/>
            <a:ext cx="579299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MOVIMIENTO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20040" y="620303"/>
            <a:ext cx="7376160"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Selección del pistón</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1" name="Rectangle 2"/>
          <p:cNvSpPr>
            <a:spLocks noChangeArrowheads="1"/>
          </p:cNvSpPr>
          <p:nvPr/>
        </p:nvSpPr>
        <p:spPr bwMode="auto">
          <a:xfrm>
            <a:off x="1401612" y="1561238"/>
            <a:ext cx="582736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00000"/>
              </a:lnSpc>
              <a:spcBef>
                <a:spcPct val="0"/>
              </a:spcBef>
              <a:spcAft>
                <a:spcPct val="0"/>
              </a:spcAft>
              <a:buClrTx/>
              <a:buSzTx/>
              <a:buFontTx/>
              <a:buNone/>
              <a:tabLst/>
            </a:pPr>
            <a:r>
              <a:rPr kumimoji="0" lang="es-ES" altLang="es-EC" sz="200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Fuerza de peso=588,6N</a:t>
            </a: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es-ES" altLang="es-EC" sz="200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endParaRP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es-EC" altLang="es-EC" sz="2000" u="none" strike="noStrike" cap="none" normalizeH="0" baseline="0" dirty="0" smtClean="0">
              <a:ln>
                <a:noFill/>
              </a:ln>
              <a:solidFill>
                <a:schemeClr val="tx1"/>
              </a:solidFill>
              <a:effectLst/>
              <a:cs typeface="Arial" panose="020B0604020202020204" pitchFamily="34"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S" altLang="es-EC" sz="200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Fuerza de aceleración=600N</a:t>
            </a: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es-ES" altLang="es-EC" sz="200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endParaRP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es-EC" altLang="es-EC" sz="2000" u="none" strike="noStrike" cap="none" normalizeH="0" baseline="0" dirty="0" smtClean="0">
              <a:ln>
                <a:noFill/>
              </a:ln>
              <a:solidFill>
                <a:schemeClr val="tx1"/>
              </a:solidFill>
              <a:effectLst/>
              <a:cs typeface="Arial" panose="020B0604020202020204" pitchFamily="34"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S" altLang="es-EC" sz="2000" u="none" strike="noStrike" cap="none" normalizeH="0" baseline="0" dirty="0" smtClean="0">
                <a:ln>
                  <a:noFill/>
                </a:ln>
                <a:solidFill>
                  <a:schemeClr val="tx1"/>
                </a:solidFill>
                <a:effectLst/>
                <a:ea typeface="Times New Roman" panose="02020603050405020304" pitchFamily="18" charset="0"/>
                <a:cs typeface="Arial" panose="020B0604020202020204" pitchFamily="34" charset="0"/>
              </a:rPr>
              <a:t>Fuerza necesaria=1188,6 N</a:t>
            </a:r>
            <a:endParaRPr kumimoji="0" lang="es-ES" altLang="es-EC" sz="2000" u="none" strike="noStrike" cap="none" normalizeH="0" baseline="0" dirty="0" smtClean="0">
              <a:ln>
                <a:noFill/>
              </a:ln>
              <a:solidFill>
                <a:schemeClr val="tx1"/>
              </a:solidFill>
              <a:effectLst/>
              <a:cs typeface="Arial" panose="020B0604020202020204" pitchFamily="34" charset="0"/>
            </a:endParaRPr>
          </a:p>
        </p:txBody>
      </p:sp>
      <p:sp>
        <p:nvSpPr>
          <p:cNvPr id="13" name="Rectángulo 12"/>
          <p:cNvSpPr/>
          <p:nvPr/>
        </p:nvSpPr>
        <p:spPr>
          <a:xfrm>
            <a:off x="846149" y="4503310"/>
            <a:ext cx="7779237" cy="707886"/>
          </a:xfrm>
          <a:prstGeom prst="rect">
            <a:avLst/>
          </a:prstGeom>
        </p:spPr>
        <p:txBody>
          <a:bodyPr wrap="square">
            <a:spAutoFit/>
          </a:bodyPr>
          <a:lstStyle/>
          <a:p>
            <a:r>
              <a:rPr lang="es-ES" sz="2000" dirty="0">
                <a:latin typeface="Arial" panose="020B0604020202020204" pitchFamily="34" charset="0"/>
                <a:ea typeface="Calibri" panose="020F0502020204030204" pitchFamily="34" charset="0"/>
                <a:cs typeface="Arial" panose="020B0604020202020204" pitchFamily="34" charset="0"/>
              </a:rPr>
              <a:t>La fuerza necesaria para levantar la carga es de 1188,6 N y una carrera de </a:t>
            </a:r>
            <a:r>
              <a:rPr lang="es-ES" sz="2000" dirty="0" smtClean="0">
                <a:latin typeface="Arial" panose="020B0604020202020204" pitchFamily="34" charset="0"/>
                <a:ea typeface="Calibri" panose="020F0502020204030204" pitchFamily="34" charset="0"/>
                <a:cs typeface="Arial" panose="020B0604020202020204" pitchFamily="34" charset="0"/>
              </a:rPr>
              <a:t>100mm, se </a:t>
            </a:r>
            <a:r>
              <a:rPr lang="es-ES" sz="2000" dirty="0">
                <a:latin typeface="Arial" panose="020B0604020202020204" pitchFamily="34" charset="0"/>
                <a:ea typeface="Calibri" panose="020F0502020204030204" pitchFamily="34" charset="0"/>
                <a:cs typeface="Arial" panose="020B0604020202020204" pitchFamily="34" charset="0"/>
              </a:rPr>
              <a:t>eligió dos pistones de la marca </a:t>
            </a:r>
            <a:r>
              <a:rPr lang="es-ES" sz="2000" dirty="0" smtClean="0">
                <a:latin typeface="Arial" panose="020B0604020202020204" pitchFamily="34" charset="0"/>
                <a:ea typeface="Calibri" panose="020F0502020204030204" pitchFamily="34" charset="0"/>
                <a:cs typeface="Arial" panose="020B0604020202020204" pitchFamily="34" charset="0"/>
              </a:rPr>
              <a:t>Eco-</a:t>
            </a:r>
            <a:r>
              <a:rPr lang="es-ES" sz="2000" dirty="0" err="1" smtClean="0">
                <a:latin typeface="Arial" panose="020B0604020202020204" pitchFamily="34" charset="0"/>
                <a:ea typeface="Calibri" panose="020F0502020204030204" pitchFamily="34" charset="0"/>
                <a:cs typeface="Arial" panose="020B0604020202020204" pitchFamily="34" charset="0"/>
              </a:rPr>
              <a:t>Worthy</a:t>
            </a:r>
            <a:endParaRPr lang="es-EC"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5266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569720" y="186350"/>
            <a:ext cx="579299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MOVIMIENTO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20040" y="1038438"/>
            <a:ext cx="7376160"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Selección del pistón</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2728973677"/>
              </p:ext>
            </p:extLst>
          </p:nvPr>
        </p:nvGraphicFramePr>
        <p:xfrm>
          <a:off x="571533" y="1777365"/>
          <a:ext cx="5337458" cy="3291840"/>
        </p:xfrm>
        <a:graphic>
          <a:graphicData uri="http://schemas.openxmlformats.org/drawingml/2006/table">
            <a:tbl>
              <a:tblPr firstRow="1" firstCol="1" bandRow="1">
                <a:tableStyleId>{5C22544A-7EE6-4342-B048-85BDC9FD1C3A}</a:tableStyleId>
              </a:tblPr>
              <a:tblGrid>
                <a:gridCol w="3588986"/>
                <a:gridCol w="1748472"/>
              </a:tblGrid>
              <a:tr h="333546">
                <a:tc>
                  <a:txBody>
                    <a:bodyPr/>
                    <a:lstStyle/>
                    <a:p>
                      <a:pPr algn="just">
                        <a:lnSpc>
                          <a:spcPct val="150000"/>
                        </a:lnSpc>
                        <a:spcAft>
                          <a:spcPts val="0"/>
                        </a:spcAft>
                      </a:pPr>
                      <a:r>
                        <a:rPr lang="es-ES" sz="1800" dirty="0">
                          <a:effectLst/>
                        </a:rPr>
                        <a:t>Longitud del émbolo</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smtClean="0">
                          <a:effectLst/>
                        </a:rPr>
                        <a:t>100mm</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3546">
                <a:tc>
                  <a:txBody>
                    <a:bodyPr/>
                    <a:lstStyle/>
                    <a:p>
                      <a:pPr algn="just">
                        <a:lnSpc>
                          <a:spcPct val="150000"/>
                        </a:lnSpc>
                        <a:spcAft>
                          <a:spcPts val="0"/>
                        </a:spcAft>
                      </a:pPr>
                      <a:r>
                        <a:rPr lang="es-ES" sz="1800">
                          <a:effectLst/>
                        </a:rPr>
                        <a:t>Carga máxima</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1500N</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3546">
                <a:tc>
                  <a:txBody>
                    <a:bodyPr/>
                    <a:lstStyle/>
                    <a:p>
                      <a:pPr algn="just">
                        <a:lnSpc>
                          <a:spcPct val="150000"/>
                        </a:lnSpc>
                        <a:spcAft>
                          <a:spcPts val="0"/>
                        </a:spcAft>
                      </a:pPr>
                      <a:r>
                        <a:rPr lang="es-ES" sz="1800">
                          <a:effectLst/>
                        </a:rPr>
                        <a:t>Carrera</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5,7mm/s</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3546">
                <a:tc>
                  <a:txBody>
                    <a:bodyPr/>
                    <a:lstStyle/>
                    <a:p>
                      <a:pPr algn="just">
                        <a:lnSpc>
                          <a:spcPct val="150000"/>
                        </a:lnSpc>
                        <a:spcAft>
                          <a:spcPts val="0"/>
                        </a:spcAft>
                      </a:pPr>
                      <a:r>
                        <a:rPr lang="es-ES" sz="1800" dirty="0">
                          <a:effectLst/>
                        </a:rPr>
                        <a:t>Voltaje nominal</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12 V</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3546">
                <a:tc>
                  <a:txBody>
                    <a:bodyPr/>
                    <a:lstStyle/>
                    <a:p>
                      <a:pPr algn="just">
                        <a:lnSpc>
                          <a:spcPct val="150000"/>
                        </a:lnSpc>
                        <a:spcAft>
                          <a:spcPts val="0"/>
                        </a:spcAft>
                      </a:pPr>
                      <a:r>
                        <a:rPr lang="es-ES" sz="1800">
                          <a:effectLst/>
                        </a:rPr>
                        <a:t>Corriente nominal</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3 A</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3546">
                <a:tc>
                  <a:txBody>
                    <a:bodyPr/>
                    <a:lstStyle/>
                    <a:p>
                      <a:pPr algn="just">
                        <a:lnSpc>
                          <a:spcPct val="150000"/>
                        </a:lnSpc>
                        <a:spcAft>
                          <a:spcPts val="0"/>
                        </a:spcAft>
                      </a:pPr>
                      <a:r>
                        <a:rPr lang="es-ES" sz="1800">
                          <a:effectLst/>
                        </a:rPr>
                        <a:t>Temperatura de operación</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-20°C a 65°C</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3546">
                <a:tc>
                  <a:txBody>
                    <a:bodyPr/>
                    <a:lstStyle/>
                    <a:p>
                      <a:pPr algn="just">
                        <a:lnSpc>
                          <a:spcPct val="150000"/>
                        </a:lnSpc>
                        <a:spcAft>
                          <a:spcPts val="0"/>
                        </a:spcAft>
                      </a:pPr>
                      <a:r>
                        <a:rPr lang="es-ES" sz="1800">
                          <a:effectLst/>
                        </a:rPr>
                        <a:t>Ciclo de trabajo</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25%</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3546">
                <a:tc>
                  <a:txBody>
                    <a:bodyPr/>
                    <a:lstStyle/>
                    <a:p>
                      <a:pPr algn="just">
                        <a:lnSpc>
                          <a:spcPct val="150000"/>
                        </a:lnSpc>
                        <a:spcAft>
                          <a:spcPts val="0"/>
                        </a:spcAft>
                      </a:pPr>
                      <a:r>
                        <a:rPr lang="es-ES" sz="1800">
                          <a:effectLst/>
                        </a:rPr>
                        <a:t>Nivel de ruido</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≤50 dB</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4098" name="Picture 2" descr="Resultado de imagen para actuadores lineales electricos echo wort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365875" y="2499359"/>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3733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1569720" y="186350"/>
            <a:ext cx="5792996"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MOVIMIENTO </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ángulo 22"/>
          <p:cNvSpPr/>
          <p:nvPr/>
        </p:nvSpPr>
        <p:spPr>
          <a:xfrm>
            <a:off x="320040" y="620303"/>
            <a:ext cx="7376160" cy="369332"/>
          </a:xfrm>
          <a:prstGeom prst="rect">
            <a:avLst/>
          </a:prstGeom>
        </p:spPr>
        <p:txBody>
          <a:bodyPr wrap="square">
            <a:spAutoFit/>
          </a:bodyPr>
          <a:lstStyle/>
          <a:p>
            <a:pPr lvl="1">
              <a:spcBef>
                <a:spcPts val="1800"/>
              </a:spcBef>
              <a:spcAft>
                <a:spcPts val="400"/>
              </a:spcAft>
            </a:pPr>
            <a:r>
              <a:rPr lang="es-EC"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Construcción de los soportes</a:t>
            </a:r>
            <a:endParaRPr lang="es-EC"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Diagrama 2"/>
          <p:cNvGraphicFramePr/>
          <p:nvPr>
            <p:extLst>
              <p:ext uri="{D42A27DB-BD31-4B8C-83A1-F6EECF244321}">
                <p14:modId xmlns:p14="http://schemas.microsoft.com/office/powerpoint/2010/main" val="3588922766"/>
              </p:ext>
            </p:extLst>
          </p:nvPr>
        </p:nvGraphicFramePr>
        <p:xfrm>
          <a:off x="1086134" y="983834"/>
          <a:ext cx="6610066" cy="4878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99148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graphicFrame>
        <p:nvGraphicFramePr>
          <p:cNvPr id="6" name="Diagrama 5"/>
          <p:cNvGraphicFramePr/>
          <p:nvPr>
            <p:extLst>
              <p:ext uri="{D42A27DB-BD31-4B8C-83A1-F6EECF244321}">
                <p14:modId xmlns:p14="http://schemas.microsoft.com/office/powerpoint/2010/main" val="3120558765"/>
              </p:ext>
            </p:extLst>
          </p:nvPr>
        </p:nvGraphicFramePr>
        <p:xfrm>
          <a:off x="642257" y="1527629"/>
          <a:ext cx="8153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Etapas de desarrollo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8691169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053" y="0"/>
            <a:ext cx="9144000" cy="6846570"/>
          </a:xfrm>
          <a:prstGeom prst="rect">
            <a:avLst/>
          </a:prstGeom>
        </p:spPr>
      </p:pic>
      <p:sp>
        <p:nvSpPr>
          <p:cNvPr id="4" name="Rectángulo 3"/>
          <p:cNvSpPr/>
          <p:nvPr/>
        </p:nvSpPr>
        <p:spPr>
          <a:xfrm>
            <a:off x="604008" y="103418"/>
            <a:ext cx="7372018"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DISPERSIÓN DE NIEVE</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Diagrama 2"/>
          <p:cNvGraphicFramePr/>
          <p:nvPr>
            <p:extLst>
              <p:ext uri="{D42A27DB-BD31-4B8C-83A1-F6EECF244321}">
                <p14:modId xmlns:p14="http://schemas.microsoft.com/office/powerpoint/2010/main" val="240682342"/>
              </p:ext>
            </p:extLst>
          </p:nvPr>
        </p:nvGraphicFramePr>
        <p:xfrm>
          <a:off x="707454" y="1118503"/>
          <a:ext cx="7710985" cy="5096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491319" y="595283"/>
            <a:ext cx="7328848" cy="507831"/>
          </a:xfrm>
          <a:prstGeom prst="rect">
            <a:avLst/>
          </a:prstGeom>
        </p:spPr>
        <p:txBody>
          <a:bodyPr wrap="square">
            <a:spAutoFit/>
          </a:bodyPr>
          <a:lstStyle/>
          <a:p>
            <a:pPr indent="180340" algn="just">
              <a:lnSpc>
                <a:spcPct val="150000"/>
              </a:lnSpc>
              <a:spcAft>
                <a:spcPts val="1000"/>
              </a:spcAft>
            </a:pPr>
            <a:r>
              <a:rPr lang="es-ES" dirty="0" smtClean="0">
                <a:latin typeface="Arial" panose="020B0604020202020204" pitchFamily="34" charset="0"/>
                <a:ea typeface="Calibri" panose="020F0502020204030204" pitchFamily="34" charset="0"/>
                <a:cs typeface="Arial" panose="020B0604020202020204" pitchFamily="34" charset="0"/>
              </a:rPr>
              <a:t>Dispersar </a:t>
            </a:r>
            <a:r>
              <a:rPr lang="es-ES" dirty="0">
                <a:latin typeface="Arial" panose="020B0604020202020204" pitchFamily="34" charset="0"/>
                <a:ea typeface="Calibri" panose="020F0502020204030204" pitchFamily="34" charset="0"/>
                <a:cs typeface="Arial" panose="020B0604020202020204" pitchFamily="34" charset="0"/>
              </a:rPr>
              <a:t>nieve artificial para poder simular una nevada.</a:t>
            </a:r>
            <a:endParaRPr lang="es-EC" dirty="0">
              <a:effectLst/>
              <a:latin typeface="Arial" panose="020B0604020202020204" pitchFamily="34" charset="0"/>
              <a:ea typeface="Calibri" panose="020F0502020204030204" pitchFamily="34" charset="0"/>
              <a:cs typeface="Arial" panose="020B0604020202020204" pitchFamily="34" charset="0"/>
            </a:endParaRPr>
          </a:p>
        </p:txBody>
      </p:sp>
      <p:pic>
        <p:nvPicPr>
          <p:cNvPr id="27" name="Imagen 26" descr="Resultado de imagen para poliacrilato de sodio"/>
          <p:cNvPicPr/>
          <p:nvPr/>
        </p:nvPicPr>
        <p:blipFill rotWithShape="1">
          <a:blip r:embed="rId9" cstate="print">
            <a:extLst>
              <a:ext uri="{28A0092B-C50C-407E-A947-70E740481C1C}">
                <a14:useLocalDpi xmlns:a14="http://schemas.microsoft.com/office/drawing/2010/main" val="0"/>
              </a:ext>
            </a:extLst>
          </a:blip>
          <a:srcRect t="13744"/>
          <a:stretch/>
        </p:blipFill>
        <p:spPr bwMode="auto">
          <a:xfrm>
            <a:off x="491319" y="2162049"/>
            <a:ext cx="1859915" cy="1504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124" name="Picture 4" descr="Resultado de imagen para secadora de cabello animad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82564" y="2091995"/>
            <a:ext cx="1645057" cy="1645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668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1"/>
            <a:ext cx="9144000" cy="6846570"/>
          </a:xfrm>
          <a:prstGeom prst="rect">
            <a:avLst/>
          </a:prstGeom>
        </p:spPr>
      </p:pic>
      <p:graphicFrame>
        <p:nvGraphicFramePr>
          <p:cNvPr id="17" name="Diagrama 16"/>
          <p:cNvGraphicFramePr/>
          <p:nvPr>
            <p:extLst>
              <p:ext uri="{D42A27DB-BD31-4B8C-83A1-F6EECF244321}">
                <p14:modId xmlns:p14="http://schemas.microsoft.com/office/powerpoint/2010/main" val="1061146656"/>
              </p:ext>
            </p:extLst>
          </p:nvPr>
        </p:nvGraphicFramePr>
        <p:xfrm>
          <a:off x="461727" y="1683945"/>
          <a:ext cx="8410129" cy="3798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3128742" y="128918"/>
            <a:ext cx="2403222"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ALCANCE</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5063896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9053" y="0"/>
            <a:ext cx="9144000" cy="6846570"/>
          </a:xfrm>
          <a:prstGeom prst="rect">
            <a:avLst/>
          </a:prstGeom>
        </p:spPr>
      </p:pic>
      <p:sp>
        <p:nvSpPr>
          <p:cNvPr id="4" name="Rectángulo 3"/>
          <p:cNvSpPr/>
          <p:nvPr/>
        </p:nvSpPr>
        <p:spPr>
          <a:xfrm>
            <a:off x="477672" y="103418"/>
            <a:ext cx="7498354" cy="523220"/>
          </a:xfrm>
          <a:prstGeom prst="rect">
            <a:avLst/>
          </a:prstGeom>
        </p:spPr>
        <p:txBody>
          <a:bodyPr wrap="squar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DISPERSIÓN DE NIEVE</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5" name="Rectangle 2"/>
          <p:cNvSpPr>
            <a:spLocks noChangeArrowheads="1"/>
          </p:cNvSpPr>
          <p:nvPr/>
        </p:nvSpPr>
        <p:spPr bwMode="auto">
          <a:xfrm>
            <a:off x="3084394" y="12123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2626512235"/>
              </p:ext>
            </p:extLst>
          </p:nvPr>
        </p:nvGraphicFramePr>
        <p:xfrm>
          <a:off x="1721640" y="626638"/>
          <a:ext cx="4324318" cy="5528503"/>
        </p:xfrm>
        <a:graphic>
          <a:graphicData uri="http://schemas.openxmlformats.org/presentationml/2006/ole">
            <mc:AlternateContent xmlns:mc="http://schemas.openxmlformats.org/markup-compatibility/2006">
              <mc:Choice xmlns:v="urn:schemas-microsoft-com:vml" Requires="v">
                <p:oleObj spid="_x0000_s1039" name="Visio" r:id="rId5" imgW="4110934" imgH="6479417" progId="Visio.Drawing.11">
                  <p:embed/>
                </p:oleObj>
              </mc:Choice>
              <mc:Fallback>
                <p:oleObj name="Visio" r:id="rId5" imgW="4110934" imgH="647941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1640" y="626638"/>
                        <a:ext cx="4324318" cy="5528503"/>
                      </a:xfrm>
                      <a:prstGeom prst="rect">
                        <a:avLst/>
                      </a:prstGeom>
                      <a:noFill/>
                    </p:spPr>
                  </p:pic>
                </p:oleObj>
              </mc:Fallback>
            </mc:AlternateContent>
          </a:graphicData>
        </a:graphic>
      </p:graphicFrame>
    </p:spTree>
    <p:extLst>
      <p:ext uri="{BB962C8B-B14F-4D97-AF65-F5344CB8AC3E}">
        <p14:creationId xmlns:p14="http://schemas.microsoft.com/office/powerpoint/2010/main" val="3615741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graphicFrame>
        <p:nvGraphicFramePr>
          <p:cNvPr id="6" name="Diagrama 5"/>
          <p:cNvGraphicFramePr/>
          <p:nvPr>
            <p:extLst>
              <p:ext uri="{D42A27DB-BD31-4B8C-83A1-F6EECF244321}">
                <p14:modId xmlns:p14="http://schemas.microsoft.com/office/powerpoint/2010/main" val="4280322059"/>
              </p:ext>
            </p:extLst>
          </p:nvPr>
        </p:nvGraphicFramePr>
        <p:xfrm>
          <a:off x="642257" y="1527629"/>
          <a:ext cx="8153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Etapas de desarrollo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0730818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053" y="0"/>
            <a:ext cx="9144000" cy="6846570"/>
          </a:xfrm>
          <a:prstGeom prst="rect">
            <a:avLst/>
          </a:prstGeom>
        </p:spPr>
      </p:pic>
      <p:sp>
        <p:nvSpPr>
          <p:cNvPr id="4" name="Rectángulo 3"/>
          <p:cNvSpPr/>
          <p:nvPr/>
        </p:nvSpPr>
        <p:spPr>
          <a:xfrm>
            <a:off x="604008" y="103418"/>
            <a:ext cx="7394460"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DISPERSIÓN DE HUMO</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Diagrama 2"/>
          <p:cNvGraphicFramePr/>
          <p:nvPr>
            <p:extLst>
              <p:ext uri="{D42A27DB-BD31-4B8C-83A1-F6EECF244321}">
                <p14:modId xmlns:p14="http://schemas.microsoft.com/office/powerpoint/2010/main" val="1277226218"/>
              </p:ext>
            </p:extLst>
          </p:nvPr>
        </p:nvGraphicFramePr>
        <p:xfrm>
          <a:off x="707454" y="1118503"/>
          <a:ext cx="7710985" cy="5096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194" name="Picture 2" descr="Resultado de imagen para maquina de humo 400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5486" y="906246"/>
            <a:ext cx="2614920" cy="2091936"/>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10"/>
          <a:stretch>
            <a:fillRect/>
          </a:stretch>
        </p:blipFill>
        <p:spPr>
          <a:xfrm>
            <a:off x="1421654" y="3902799"/>
            <a:ext cx="6996785" cy="1560094"/>
          </a:xfrm>
          <a:prstGeom prst="rect">
            <a:avLst/>
          </a:prstGeom>
          <a:ln w="88900" cap="sq" cmpd="thickThin">
            <a:solidFill>
              <a:srgbClr val="002060"/>
            </a:solidFill>
            <a:prstDash val="solid"/>
            <a:miter lim="800000"/>
          </a:ln>
          <a:effectLst>
            <a:innerShdw blurRad="76200">
              <a:srgbClr val="000000"/>
            </a:innerShdw>
          </a:effectLst>
        </p:spPr>
      </p:pic>
      <p:sp>
        <p:nvSpPr>
          <p:cNvPr id="10" name="Rectángulo 9"/>
          <p:cNvSpPr/>
          <p:nvPr/>
        </p:nvSpPr>
        <p:spPr>
          <a:xfrm>
            <a:off x="708334" y="3107808"/>
            <a:ext cx="7328848" cy="456535"/>
          </a:xfrm>
          <a:prstGeom prst="rect">
            <a:avLst/>
          </a:prstGeom>
        </p:spPr>
        <p:txBody>
          <a:bodyPr wrap="square">
            <a:spAutoFit/>
          </a:bodyPr>
          <a:lstStyle/>
          <a:p>
            <a:pPr indent="180340" algn="just">
              <a:lnSpc>
                <a:spcPct val="150000"/>
              </a:lnSpc>
              <a:spcAft>
                <a:spcPts val="1000"/>
              </a:spcAft>
            </a:pPr>
            <a:r>
              <a:rPr lang="es-ES" dirty="0" smtClean="0">
                <a:latin typeface="Arial" panose="020B0604020202020204" pitchFamily="34" charset="0"/>
                <a:ea typeface="Calibri" panose="020F0502020204030204" pitchFamily="34" charset="0"/>
                <a:cs typeface="Arial" panose="020B0604020202020204" pitchFamily="34" charset="0"/>
              </a:rPr>
              <a:t>Características Técnicas</a:t>
            </a:r>
            <a:endParaRPr lang="es-EC"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2" name="Conector recto 11"/>
          <p:cNvCxnSpPr/>
          <p:nvPr/>
        </p:nvCxnSpPr>
        <p:spPr>
          <a:xfrm>
            <a:off x="4372758" y="4503761"/>
            <a:ext cx="0" cy="179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4372758" y="4682846"/>
            <a:ext cx="8952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4372758" y="4503761"/>
            <a:ext cx="9225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5268036" y="4503761"/>
            <a:ext cx="0" cy="179085"/>
          </a:xfrm>
          <a:prstGeom prst="line">
            <a:avLst/>
          </a:prstGeom>
          <a:ln w="381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154734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9053" y="0"/>
            <a:ext cx="9144000" cy="6846570"/>
          </a:xfrm>
          <a:prstGeom prst="rect">
            <a:avLst/>
          </a:prstGeom>
        </p:spPr>
      </p:pic>
      <p:sp>
        <p:nvSpPr>
          <p:cNvPr id="4" name="Rectángulo 3"/>
          <p:cNvSpPr/>
          <p:nvPr/>
        </p:nvSpPr>
        <p:spPr>
          <a:xfrm>
            <a:off x="604008" y="103418"/>
            <a:ext cx="7394460" cy="523220"/>
          </a:xfrm>
          <a:prstGeom prst="rect">
            <a:avLst/>
          </a:prstGeom>
        </p:spPr>
        <p:txBody>
          <a:bodyPr wrap="none">
            <a:spAutoFit/>
          </a:bodyPr>
          <a:lstStyle/>
          <a:p>
            <a:pPr lvl="2">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SISTEMA </a:t>
            </a:r>
            <a:r>
              <a:rPr lang="es-EC" sz="2800" b="1" dirty="0" smtClean="0">
                <a:solidFill>
                  <a:srgbClr val="000000"/>
                </a:solidFill>
                <a:latin typeface="Arial" panose="020B0604020202020204" pitchFamily="34" charset="0"/>
                <a:ea typeface="Cambria" panose="02040503050406030204" pitchFamily="18" charset="0"/>
                <a:cs typeface="Cambria" panose="02040503050406030204" pitchFamily="18" charset="0"/>
              </a:rPr>
              <a:t>DE DISPERSIÓN DE HUMO</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Diagrama 2"/>
          <p:cNvGraphicFramePr/>
          <p:nvPr/>
        </p:nvGraphicFramePr>
        <p:xfrm>
          <a:off x="707454" y="1118503"/>
          <a:ext cx="7710985" cy="50969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Objeto 12"/>
          <p:cNvGraphicFramePr>
            <a:graphicFrameLocks noChangeAspect="1"/>
          </p:cNvGraphicFramePr>
          <p:nvPr>
            <p:extLst>
              <p:ext uri="{D42A27DB-BD31-4B8C-83A1-F6EECF244321}">
                <p14:modId xmlns:p14="http://schemas.microsoft.com/office/powerpoint/2010/main" val="3728970057"/>
              </p:ext>
            </p:extLst>
          </p:nvPr>
        </p:nvGraphicFramePr>
        <p:xfrm>
          <a:off x="2520205" y="626638"/>
          <a:ext cx="3562066" cy="5501207"/>
        </p:xfrm>
        <a:graphic>
          <a:graphicData uri="http://schemas.openxmlformats.org/presentationml/2006/ole">
            <mc:AlternateContent xmlns:mc="http://schemas.openxmlformats.org/markup-compatibility/2006">
              <mc:Choice xmlns:v="urn:schemas-microsoft-com:vml" Requires="v">
                <p:oleObj spid="_x0000_s2063" name="Visio" r:id="rId10" imgW="4110934" imgH="6479417" progId="Visio.Drawing.11">
                  <p:embed/>
                </p:oleObj>
              </mc:Choice>
              <mc:Fallback>
                <p:oleObj name="Visio" r:id="rId10" imgW="4110934" imgH="647941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0205" y="626638"/>
                        <a:ext cx="3562066" cy="5501207"/>
                      </a:xfrm>
                      <a:prstGeom prst="rect">
                        <a:avLst/>
                      </a:prstGeom>
                      <a:noFill/>
                    </p:spPr>
                  </p:pic>
                </p:oleObj>
              </mc:Fallback>
            </mc:AlternateContent>
          </a:graphicData>
        </a:graphic>
      </p:graphicFrame>
    </p:spTree>
    <p:extLst>
      <p:ext uri="{BB962C8B-B14F-4D97-AF65-F5344CB8AC3E}">
        <p14:creationId xmlns:p14="http://schemas.microsoft.com/office/powerpoint/2010/main" val="20984424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graphicFrame>
        <p:nvGraphicFramePr>
          <p:cNvPr id="6" name="Diagrama 5"/>
          <p:cNvGraphicFramePr/>
          <p:nvPr>
            <p:extLst>
              <p:ext uri="{D42A27DB-BD31-4B8C-83A1-F6EECF244321}">
                <p14:modId xmlns:p14="http://schemas.microsoft.com/office/powerpoint/2010/main" val="2556321299"/>
              </p:ext>
            </p:extLst>
          </p:nvPr>
        </p:nvGraphicFramePr>
        <p:xfrm>
          <a:off x="642257" y="1527629"/>
          <a:ext cx="8153400" cy="363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Etapas de desarrollo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3649797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053" y="0"/>
            <a:ext cx="9144000" cy="6846570"/>
          </a:xfrm>
          <a:prstGeom prst="rect">
            <a:avLst/>
          </a:prstGeom>
        </p:spPr>
      </p:pic>
      <p:sp>
        <p:nvSpPr>
          <p:cNvPr id="4" name="Rectángulo 3"/>
          <p:cNvSpPr/>
          <p:nvPr/>
        </p:nvSpPr>
        <p:spPr>
          <a:xfrm>
            <a:off x="604007" y="103418"/>
            <a:ext cx="6997795" cy="523220"/>
          </a:xfrm>
          <a:prstGeom prst="rect">
            <a:avLst/>
          </a:prstGeom>
        </p:spPr>
        <p:txBody>
          <a:bodyPr wrap="square">
            <a:spAutoFit/>
          </a:bodyPr>
          <a:lstStyle/>
          <a:p>
            <a:pPr lvl="2" algn="ctr">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MANDO Y CONTROL</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448601530"/>
              </p:ext>
            </p:extLst>
          </p:nvPr>
        </p:nvGraphicFramePr>
        <p:xfrm>
          <a:off x="299206" y="1253274"/>
          <a:ext cx="5329359" cy="4709379"/>
        </p:xfrm>
        <a:graphic>
          <a:graphicData uri="http://schemas.openxmlformats.org/drawingml/2006/table">
            <a:tbl>
              <a:tblPr firstRow="1" firstCol="1" bandRow="1">
                <a:tableStyleId>{5C22544A-7EE6-4342-B048-85BDC9FD1C3A}</a:tableStyleId>
              </a:tblPr>
              <a:tblGrid>
                <a:gridCol w="2071551"/>
                <a:gridCol w="3257808"/>
              </a:tblGrid>
              <a:tr h="508124">
                <a:tc>
                  <a:txBody>
                    <a:bodyPr/>
                    <a:lstStyle/>
                    <a:p>
                      <a:pPr algn="just">
                        <a:lnSpc>
                          <a:spcPct val="150000"/>
                        </a:lnSpc>
                        <a:spcAft>
                          <a:spcPts val="0"/>
                        </a:spcAft>
                        <a:tabLst>
                          <a:tab pos="1544320" algn="l"/>
                        </a:tabLst>
                      </a:pPr>
                      <a:r>
                        <a:rPr lang="es-ES" sz="1100" dirty="0">
                          <a:effectLst/>
                        </a:rPr>
                        <a:t>Raspberry Pi 2 Model B</a:t>
                      </a:r>
                      <a:endParaRPr lang="es-EC"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s-EC" sz="1100" spc="-50">
                          <a:effectLst/>
                        </a:rPr>
                        <a:t> </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9254">
                <a:tc>
                  <a:txBody>
                    <a:bodyPr/>
                    <a:lstStyle/>
                    <a:p>
                      <a:pPr algn="just">
                        <a:lnSpc>
                          <a:spcPct val="150000"/>
                        </a:lnSpc>
                        <a:spcAft>
                          <a:spcPts val="0"/>
                        </a:spcAft>
                        <a:tabLst>
                          <a:tab pos="1544320" algn="l"/>
                        </a:tabLst>
                      </a:pPr>
                      <a:r>
                        <a:rPr lang="es-ES" sz="1100">
                          <a:effectLst/>
                        </a:rPr>
                        <a:t>Procesador Principal</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n-US" sz="1100">
                          <a:effectLst/>
                        </a:rPr>
                        <a:t>Broadcom 900 Mhz ARMv7 Quad Core</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9254">
                <a:tc>
                  <a:txBody>
                    <a:bodyPr/>
                    <a:lstStyle/>
                    <a:p>
                      <a:pPr algn="just">
                        <a:lnSpc>
                          <a:spcPct val="150000"/>
                        </a:lnSpc>
                        <a:spcAft>
                          <a:spcPts val="0"/>
                        </a:spcAft>
                        <a:tabLst>
                          <a:tab pos="1544320" algn="l"/>
                        </a:tabLst>
                      </a:pPr>
                      <a:r>
                        <a:rPr lang="es-ES" sz="1100" dirty="0">
                          <a:effectLst/>
                        </a:rPr>
                        <a:t>Procesador Gráfico</a:t>
                      </a:r>
                      <a:endParaRPr lang="es-EC"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s-ES" sz="1100">
                          <a:effectLst/>
                        </a:rPr>
                        <a:t>Broadcom VideoCore IV GPU</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9254">
                <a:tc>
                  <a:txBody>
                    <a:bodyPr/>
                    <a:lstStyle/>
                    <a:p>
                      <a:pPr algn="just">
                        <a:lnSpc>
                          <a:spcPct val="150000"/>
                        </a:lnSpc>
                        <a:spcAft>
                          <a:spcPts val="0"/>
                        </a:spcAft>
                        <a:tabLst>
                          <a:tab pos="1544320" algn="l"/>
                        </a:tabLst>
                      </a:pPr>
                      <a:r>
                        <a:rPr lang="es-ES" sz="1100">
                          <a:effectLst/>
                        </a:rPr>
                        <a:t>RAM</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s-ES" sz="1100">
                          <a:effectLst/>
                        </a:rPr>
                        <a:t>1 GB</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9254">
                <a:tc>
                  <a:txBody>
                    <a:bodyPr/>
                    <a:lstStyle/>
                    <a:p>
                      <a:pPr algn="just">
                        <a:lnSpc>
                          <a:spcPct val="150000"/>
                        </a:lnSpc>
                        <a:spcAft>
                          <a:spcPts val="0"/>
                        </a:spcAft>
                        <a:tabLst>
                          <a:tab pos="1544320" algn="l"/>
                        </a:tabLst>
                      </a:pPr>
                      <a:r>
                        <a:rPr lang="es-ES" sz="1100">
                          <a:effectLst/>
                        </a:rPr>
                        <a:t>Puertos USB</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s-ES" sz="1100">
                          <a:effectLst/>
                        </a:rPr>
                        <a:t>4 puertos USB 2.0 hasta 1,2 A</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08124">
                <a:tc>
                  <a:txBody>
                    <a:bodyPr/>
                    <a:lstStyle/>
                    <a:p>
                      <a:pPr algn="just">
                        <a:lnSpc>
                          <a:spcPct val="150000"/>
                        </a:lnSpc>
                        <a:spcAft>
                          <a:spcPts val="0"/>
                        </a:spcAft>
                        <a:tabLst>
                          <a:tab pos="1544320" algn="l"/>
                        </a:tabLst>
                      </a:pPr>
                      <a:r>
                        <a:rPr lang="es-ES" sz="1100">
                          <a:effectLst/>
                        </a:rPr>
                        <a:t>Multimedia</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s-ES" sz="1100">
                          <a:effectLst/>
                        </a:rPr>
                        <a:t>HDMI, audio via conector 3,5mm, video Raw LCD (DSI)</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9254">
                <a:tc>
                  <a:txBody>
                    <a:bodyPr/>
                    <a:lstStyle/>
                    <a:p>
                      <a:pPr algn="just">
                        <a:lnSpc>
                          <a:spcPct val="150000"/>
                        </a:lnSpc>
                        <a:spcAft>
                          <a:spcPts val="0"/>
                        </a:spcAft>
                        <a:tabLst>
                          <a:tab pos="1544320" algn="l"/>
                        </a:tabLst>
                      </a:pPr>
                      <a:r>
                        <a:rPr lang="es-ES" sz="1100">
                          <a:effectLst/>
                        </a:rPr>
                        <a:t>Almacenamiento</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s-ES" sz="1100">
                          <a:effectLst/>
                        </a:rPr>
                        <a:t>Micro SD</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9254">
                <a:tc>
                  <a:txBody>
                    <a:bodyPr/>
                    <a:lstStyle/>
                    <a:p>
                      <a:pPr algn="just">
                        <a:lnSpc>
                          <a:spcPct val="150000"/>
                        </a:lnSpc>
                        <a:spcAft>
                          <a:spcPts val="0"/>
                        </a:spcAft>
                        <a:tabLst>
                          <a:tab pos="1544320" algn="l"/>
                        </a:tabLst>
                      </a:pPr>
                      <a:r>
                        <a:rPr lang="es-ES" sz="1100">
                          <a:effectLst/>
                        </a:rPr>
                        <a:t>Conectividad</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s-ES" sz="1100">
                          <a:effectLst/>
                        </a:rPr>
                        <a:t>10/100 Ethernet (RJ45)</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49254">
                <a:tc>
                  <a:txBody>
                    <a:bodyPr/>
                    <a:lstStyle/>
                    <a:p>
                      <a:pPr algn="just">
                        <a:lnSpc>
                          <a:spcPct val="150000"/>
                        </a:lnSpc>
                        <a:spcAft>
                          <a:spcPts val="0"/>
                        </a:spcAft>
                        <a:tabLst>
                          <a:tab pos="1544320" algn="l"/>
                        </a:tabLst>
                      </a:pPr>
                      <a:r>
                        <a:rPr lang="es-ES" sz="1100">
                          <a:effectLst/>
                        </a:rPr>
                        <a:t>Alimentación</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s-ES" sz="1100">
                          <a:effectLst/>
                        </a:rPr>
                        <a:t>5V – 600 mA; conector micro USB</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08124">
                <a:tc>
                  <a:txBody>
                    <a:bodyPr/>
                    <a:lstStyle/>
                    <a:p>
                      <a:pPr algn="just">
                        <a:lnSpc>
                          <a:spcPct val="150000"/>
                        </a:lnSpc>
                        <a:spcAft>
                          <a:spcPts val="0"/>
                        </a:spcAft>
                        <a:tabLst>
                          <a:tab pos="1544320" algn="l"/>
                        </a:tabLst>
                      </a:pPr>
                      <a:r>
                        <a:rPr lang="es-ES" sz="1100">
                          <a:effectLst/>
                        </a:rPr>
                        <a:t>Periféricos de bajo nivel</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n-US" sz="1100">
                          <a:effectLst/>
                        </a:rPr>
                        <a:t>27 pines GPIO, UART, I2C, SPI, +3,3V, +5V, GND</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740229">
                <a:tc>
                  <a:txBody>
                    <a:bodyPr/>
                    <a:lstStyle/>
                    <a:p>
                      <a:pPr algn="just">
                        <a:lnSpc>
                          <a:spcPct val="150000"/>
                        </a:lnSpc>
                        <a:spcAft>
                          <a:spcPts val="0"/>
                        </a:spcAft>
                        <a:tabLst>
                          <a:tab pos="1544320" algn="l"/>
                        </a:tabLst>
                      </a:pPr>
                      <a:r>
                        <a:rPr lang="es-ES" sz="1100">
                          <a:effectLst/>
                        </a:rPr>
                        <a:t>Sistema Operativo</a:t>
                      </a:r>
                      <a:endParaRPr lang="es-EC"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tabLst>
                          <a:tab pos="1544320" algn="l"/>
                        </a:tabLst>
                      </a:pPr>
                      <a:r>
                        <a:rPr lang="es-ES" sz="1100" dirty="0">
                          <a:effectLst/>
                        </a:rPr>
                        <a:t>Soporta Windows 10, </a:t>
                      </a:r>
                      <a:r>
                        <a:rPr lang="es-ES" sz="1100" dirty="0" err="1">
                          <a:effectLst/>
                        </a:rPr>
                        <a:t>Debian</a:t>
                      </a:r>
                      <a:r>
                        <a:rPr lang="es-ES" sz="1100" dirty="0">
                          <a:effectLst/>
                        </a:rPr>
                        <a:t> GNU/Linux, </a:t>
                      </a:r>
                      <a:r>
                        <a:rPr lang="es-ES" sz="1100" dirty="0" err="1">
                          <a:effectLst/>
                        </a:rPr>
                        <a:t>Fedora</a:t>
                      </a:r>
                      <a:r>
                        <a:rPr lang="es-ES" sz="1100" dirty="0">
                          <a:effectLst/>
                        </a:rPr>
                        <a:t>, </a:t>
                      </a:r>
                      <a:r>
                        <a:rPr lang="es-ES" sz="1100" dirty="0" err="1">
                          <a:effectLst/>
                        </a:rPr>
                        <a:t>Arch</a:t>
                      </a:r>
                      <a:r>
                        <a:rPr lang="es-ES" sz="1100" dirty="0">
                          <a:effectLst/>
                        </a:rPr>
                        <a:t> Linux, RISC OS entre otros</a:t>
                      </a:r>
                      <a:endParaRPr lang="es-EC"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3" name="Rectángulo 12"/>
          <p:cNvSpPr/>
          <p:nvPr/>
        </p:nvSpPr>
        <p:spPr>
          <a:xfrm>
            <a:off x="438480" y="626638"/>
            <a:ext cx="7328848" cy="456535"/>
          </a:xfrm>
          <a:prstGeom prst="rect">
            <a:avLst/>
          </a:prstGeom>
        </p:spPr>
        <p:txBody>
          <a:bodyPr wrap="square">
            <a:spAutoFit/>
          </a:bodyPr>
          <a:lstStyle/>
          <a:p>
            <a:pPr indent="180340" algn="just">
              <a:lnSpc>
                <a:spcPct val="150000"/>
              </a:lnSpc>
              <a:spcAft>
                <a:spcPts val="1000"/>
              </a:spcAft>
            </a:pPr>
            <a:r>
              <a:rPr lang="es-ES" dirty="0" smtClean="0">
                <a:latin typeface="Arial" panose="020B0604020202020204" pitchFamily="34" charset="0"/>
                <a:ea typeface="Calibri" panose="020F0502020204030204" pitchFamily="34" charset="0"/>
                <a:cs typeface="Arial" panose="020B0604020202020204" pitchFamily="34" charset="0"/>
              </a:rPr>
              <a:t>Características Técnicas</a:t>
            </a:r>
            <a:endParaRPr lang="es-EC"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AutoShape 2" descr="Resultado de imagen para raspberry pi 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220" name="Picture 4" descr="Resultado de imagen para raspberry pi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3366" y="2533928"/>
            <a:ext cx="2787554" cy="2032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7030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053" y="0"/>
            <a:ext cx="9144000" cy="6846570"/>
          </a:xfrm>
          <a:prstGeom prst="rect">
            <a:avLst/>
          </a:prstGeom>
        </p:spPr>
      </p:pic>
      <p:sp>
        <p:nvSpPr>
          <p:cNvPr id="4" name="Rectángulo 3"/>
          <p:cNvSpPr/>
          <p:nvPr/>
        </p:nvSpPr>
        <p:spPr>
          <a:xfrm>
            <a:off x="604007" y="103418"/>
            <a:ext cx="6997795" cy="523220"/>
          </a:xfrm>
          <a:prstGeom prst="rect">
            <a:avLst/>
          </a:prstGeom>
        </p:spPr>
        <p:txBody>
          <a:bodyPr wrap="square">
            <a:spAutoFit/>
          </a:bodyPr>
          <a:lstStyle/>
          <a:p>
            <a:pPr lvl="2" algn="ctr">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MANDO Y CONTROL</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7" name="AutoShape 2" descr="Resultado de imagen para raspberry pi 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Rectángulo 7"/>
          <p:cNvSpPr/>
          <p:nvPr/>
        </p:nvSpPr>
        <p:spPr>
          <a:xfrm>
            <a:off x="460375" y="626638"/>
            <a:ext cx="2172390" cy="369332"/>
          </a:xfrm>
          <a:prstGeom prst="rect">
            <a:avLst/>
          </a:prstGeom>
        </p:spPr>
        <p:txBody>
          <a:bodyPr wrap="none">
            <a:spAutoFit/>
          </a:bodyPr>
          <a:lstStyle/>
          <a:p>
            <a:r>
              <a:rPr lang="es-EC" b="1" dirty="0" smtClean="0">
                <a:latin typeface="Arial" panose="020B0604020202020204" pitchFamily="34" charset="0"/>
              </a:rPr>
              <a:t>Diseño de Interfaz</a:t>
            </a:r>
            <a:endParaRPr lang="es-EC" b="1" dirty="0"/>
          </a:p>
        </p:txBody>
      </p:sp>
      <p:pic>
        <p:nvPicPr>
          <p:cNvPr id="9" name="8 Imagen" descr="https://fbcdn-sphotos-g-a.akamaihd.net/hphotos-ak-xlf1/v/t35.0-12/14285077_10156052687802228_2078696104_o.png?oh=f12120580f3849ff5872a802b7503d18&amp;oe=57DA83BC&amp;__gda__=1473929229_aec55741fce3c466340c53fd56167c30"/>
          <p:cNvPicPr/>
          <p:nvPr/>
        </p:nvPicPr>
        <p:blipFill rotWithShape="1">
          <a:blip r:embed="rId4">
            <a:extLst>
              <a:ext uri="{28A0092B-C50C-407E-A947-70E740481C1C}">
                <a14:useLocalDpi xmlns:a14="http://schemas.microsoft.com/office/drawing/2010/main" val="0"/>
              </a:ext>
            </a:extLst>
          </a:blip>
          <a:srcRect t="195" r="40605" b="37675"/>
          <a:stretch/>
        </p:blipFill>
        <p:spPr bwMode="auto">
          <a:xfrm>
            <a:off x="1213559" y="1332492"/>
            <a:ext cx="7026323" cy="418158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664804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4"/>
          <a:stretch>
            <a:fillRect/>
          </a:stretch>
        </p:blipFill>
        <p:spPr>
          <a:xfrm>
            <a:off x="-9053" y="0"/>
            <a:ext cx="9144000" cy="6846570"/>
          </a:xfrm>
          <a:prstGeom prst="rect">
            <a:avLst/>
          </a:prstGeom>
        </p:spPr>
      </p:pic>
      <p:sp>
        <p:nvSpPr>
          <p:cNvPr id="4" name="Rectángulo 3"/>
          <p:cNvSpPr/>
          <p:nvPr/>
        </p:nvSpPr>
        <p:spPr>
          <a:xfrm>
            <a:off x="604007" y="103418"/>
            <a:ext cx="6997795" cy="523220"/>
          </a:xfrm>
          <a:prstGeom prst="rect">
            <a:avLst/>
          </a:prstGeom>
        </p:spPr>
        <p:txBody>
          <a:bodyPr wrap="square">
            <a:spAutoFit/>
          </a:bodyPr>
          <a:lstStyle/>
          <a:p>
            <a:pPr lvl="2" algn="ctr">
              <a:spcBef>
                <a:spcPts val="1400"/>
              </a:spcBef>
              <a:spcAft>
                <a:spcPts val="400"/>
              </a:spcAft>
            </a:pPr>
            <a:r>
              <a:rPr lang="es-EC" sz="2800" b="1"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MANDO Y CONTROL</a:t>
            </a:r>
            <a:endParaRPr lang="es-EC" sz="28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7" name="AutoShape 2" descr="Resultado de imagen para raspberry pi 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Rectángulo 7"/>
          <p:cNvSpPr/>
          <p:nvPr/>
        </p:nvSpPr>
        <p:spPr>
          <a:xfrm>
            <a:off x="307975" y="545390"/>
            <a:ext cx="2710999" cy="369332"/>
          </a:xfrm>
          <a:prstGeom prst="rect">
            <a:avLst/>
          </a:prstGeom>
        </p:spPr>
        <p:txBody>
          <a:bodyPr wrap="none">
            <a:spAutoFit/>
          </a:bodyPr>
          <a:lstStyle/>
          <a:p>
            <a:r>
              <a:rPr lang="es-EC" b="1" dirty="0" smtClean="0">
                <a:effectLst/>
                <a:latin typeface="Arial" panose="020B0604020202020204" pitchFamily="34" charset="0"/>
                <a:ea typeface="Cambria" panose="02040503050406030204" pitchFamily="18" charset="0"/>
                <a:cs typeface="Cambria" panose="02040503050406030204" pitchFamily="18" charset="0"/>
              </a:rPr>
              <a:t>Estructura de Software</a:t>
            </a:r>
            <a:endParaRPr lang="es-EC" b="1" dirty="0"/>
          </a:p>
        </p:txBody>
      </p:sp>
      <p:sp>
        <p:nvSpPr>
          <p:cNvPr id="3" name="Rectangle 2"/>
          <p:cNvSpPr>
            <a:spLocks noChangeArrowheads="1"/>
          </p:cNvSpPr>
          <p:nvPr/>
        </p:nvSpPr>
        <p:spPr bwMode="auto">
          <a:xfrm>
            <a:off x="3100588" y="9959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2085042908"/>
              </p:ext>
            </p:extLst>
          </p:nvPr>
        </p:nvGraphicFramePr>
        <p:xfrm>
          <a:off x="2237272" y="762428"/>
          <a:ext cx="3928637" cy="5397789"/>
        </p:xfrm>
        <a:graphic>
          <a:graphicData uri="http://schemas.openxmlformats.org/presentationml/2006/ole">
            <mc:AlternateContent xmlns:mc="http://schemas.openxmlformats.org/markup-compatibility/2006">
              <mc:Choice xmlns:v="urn:schemas-microsoft-com:vml" Requires="v">
                <p:oleObj spid="_x0000_s3087" name="Visio" r:id="rId5" imgW="4110780" imgH="6479342" progId="Visio.Drawing.11">
                  <p:embed/>
                </p:oleObj>
              </mc:Choice>
              <mc:Fallback>
                <p:oleObj name="Visio" r:id="rId5" imgW="4110780" imgH="6479342"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7272" y="762428"/>
                        <a:ext cx="3928637" cy="5397789"/>
                      </a:xfrm>
                      <a:prstGeom prst="rect">
                        <a:avLst/>
                      </a:prstGeom>
                      <a:noFill/>
                    </p:spPr>
                  </p:pic>
                </p:oleObj>
              </mc:Fallback>
            </mc:AlternateContent>
          </a:graphicData>
        </a:graphic>
      </p:graphicFrame>
    </p:spTree>
    <p:extLst>
      <p:ext uri="{BB962C8B-B14F-4D97-AF65-F5344CB8AC3E}">
        <p14:creationId xmlns:p14="http://schemas.microsoft.com/office/powerpoint/2010/main" val="25794986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3" name="Rectángulo 2"/>
          <p:cNvSpPr/>
          <p:nvPr/>
        </p:nvSpPr>
        <p:spPr>
          <a:xfrm>
            <a:off x="2146496" y="-560362"/>
            <a:ext cx="4851008" cy="1143583"/>
          </a:xfrm>
          <a:prstGeom prst="rect">
            <a:avLst/>
          </a:prstGeom>
        </p:spPr>
        <p:txBody>
          <a:bodyPr wrap="none">
            <a:spAutoFit/>
          </a:bodyPr>
          <a:lstStyle/>
          <a:p>
            <a:pPr algn="ctr">
              <a:lnSpc>
                <a:spcPct val="300000"/>
              </a:lnSpc>
              <a:spcBef>
                <a:spcPts val="2400"/>
              </a:spcBef>
              <a:spcAft>
                <a:spcPts val="600"/>
              </a:spcAft>
            </a:pP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PRUEBAS Y RESULTADOS</a:t>
            </a:r>
          </a:p>
        </p:txBody>
      </p:sp>
      <p:graphicFrame>
        <p:nvGraphicFramePr>
          <p:cNvPr id="4" name="Tabla 3"/>
          <p:cNvGraphicFramePr>
            <a:graphicFrameLocks noGrp="1"/>
          </p:cNvGraphicFramePr>
          <p:nvPr>
            <p:extLst>
              <p:ext uri="{D42A27DB-BD31-4B8C-83A1-F6EECF244321}">
                <p14:modId xmlns:p14="http://schemas.microsoft.com/office/powerpoint/2010/main" val="2761353995"/>
              </p:ext>
            </p:extLst>
          </p:nvPr>
        </p:nvGraphicFramePr>
        <p:xfrm>
          <a:off x="228600" y="938607"/>
          <a:ext cx="8705850" cy="1722509"/>
        </p:xfrm>
        <a:graphic>
          <a:graphicData uri="http://schemas.openxmlformats.org/drawingml/2006/table">
            <a:tbl>
              <a:tblPr firstRow="1" firstCol="1" bandRow="1">
                <a:tableStyleId>{5C22544A-7EE6-4342-B048-85BDC9FD1C3A}</a:tableStyleId>
              </a:tblPr>
              <a:tblGrid>
                <a:gridCol w="1513713"/>
                <a:gridCol w="7192137"/>
              </a:tblGrid>
              <a:tr h="1722509">
                <a:tc>
                  <a:txBody>
                    <a:bodyPr/>
                    <a:lstStyle/>
                    <a:p>
                      <a:pPr marL="0" marR="0" indent="0" algn="ctr" defTabSz="914400" rtl="0" eaLnBrk="1" fontAlgn="auto" latinLnBrk="0" hangingPunct="1">
                        <a:lnSpc>
                          <a:spcPct val="107000"/>
                        </a:lnSpc>
                        <a:spcBef>
                          <a:spcPts val="0"/>
                        </a:spcBef>
                        <a:spcAft>
                          <a:spcPts val="0"/>
                        </a:spcAft>
                        <a:buClrTx/>
                        <a:buSzTx/>
                        <a:buFontTx/>
                        <a:buNone/>
                        <a:tabLst>
                          <a:tab pos="1708150" algn="l"/>
                        </a:tabLst>
                        <a:defRPr/>
                      </a:pP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AISLAMIENTO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r>
                        <a:rPr lang="es-EC" sz="1600" b="1" kern="1200" dirty="0" smtClean="0">
                          <a:solidFill>
                            <a:schemeClr val="lt1"/>
                          </a:solidFill>
                          <a:effectLst/>
                          <a:latin typeface="+mn-lt"/>
                          <a:ea typeface="+mn-ea"/>
                          <a:cs typeface="+mn-cs"/>
                        </a:rPr>
                        <a:t>El valor promedio de la medida sin aislamiento es de 93,4 db y con aislamiento es de 77,4 </a:t>
                      </a:r>
                      <a:r>
                        <a:rPr lang="es-EC" sz="1600" b="1" kern="1200" dirty="0" err="1" smtClean="0">
                          <a:solidFill>
                            <a:schemeClr val="lt1"/>
                          </a:solidFill>
                          <a:effectLst/>
                          <a:latin typeface="+mn-lt"/>
                          <a:ea typeface="+mn-ea"/>
                          <a:cs typeface="+mn-cs"/>
                        </a:rPr>
                        <a:t>db</a:t>
                      </a:r>
                      <a:r>
                        <a:rPr lang="es-EC" sz="1600" b="1" kern="1200" dirty="0" smtClean="0">
                          <a:solidFill>
                            <a:schemeClr val="lt1"/>
                          </a:solidFill>
                          <a:effectLst/>
                          <a:latin typeface="+mn-lt"/>
                          <a:ea typeface="+mn-ea"/>
                          <a:cs typeface="+mn-cs"/>
                        </a:rPr>
                        <a:t>.</a:t>
                      </a:r>
                      <a:endParaRPr lang="es-EC" sz="1600" b="1" kern="1200" dirty="0">
                        <a:solidFill>
                          <a:schemeClr val="lt1"/>
                        </a:solidFill>
                        <a:effectLst/>
                        <a:latin typeface="+mn-lt"/>
                        <a:ea typeface="+mn-ea"/>
                        <a:cs typeface="+mn-cs"/>
                      </a:endParaRPr>
                    </a:p>
                  </a:txBody>
                  <a:tcPr marL="68580" marR="6858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268354217"/>
              </p:ext>
            </p:extLst>
          </p:nvPr>
        </p:nvGraphicFramePr>
        <p:xfrm>
          <a:off x="419100" y="3231560"/>
          <a:ext cx="5055235" cy="1874020"/>
        </p:xfrm>
        <a:graphic>
          <a:graphicData uri="http://schemas.openxmlformats.org/drawingml/2006/table">
            <a:tbl>
              <a:tblPr firstRow="1" firstCol="1" bandRow="1">
                <a:tableStyleId>{5C22544A-7EE6-4342-B048-85BDC9FD1C3A}</a:tableStyleId>
              </a:tblPr>
              <a:tblGrid>
                <a:gridCol w="2533650"/>
                <a:gridCol w="571500"/>
                <a:gridCol w="571500"/>
                <a:gridCol w="495300"/>
                <a:gridCol w="476250"/>
                <a:gridCol w="407035"/>
              </a:tblGrid>
              <a:tr h="446282">
                <a:tc gridSpan="6">
                  <a:txBody>
                    <a:bodyPr/>
                    <a:lstStyle/>
                    <a:p>
                      <a:pPr algn="ctr">
                        <a:lnSpc>
                          <a:spcPct val="115000"/>
                        </a:lnSpc>
                        <a:spcAft>
                          <a:spcPts val="0"/>
                        </a:spcAft>
                      </a:pPr>
                      <a:r>
                        <a:rPr lang="es-ES" sz="1400" dirty="0">
                          <a:effectLst/>
                        </a:rPr>
                        <a:t>Nivel de audio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46282">
                <a:tc>
                  <a:txBody>
                    <a:bodyPr/>
                    <a:lstStyle/>
                    <a:p>
                      <a:pPr algn="ctr">
                        <a:lnSpc>
                          <a:spcPct val="115000"/>
                        </a:lnSpc>
                        <a:spcAft>
                          <a:spcPts val="0"/>
                        </a:spcAft>
                      </a:pPr>
                      <a:r>
                        <a:rPr lang="es-ES" sz="1400">
                          <a:effectLst/>
                        </a:rPr>
                        <a:t>Número de medidas</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1</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3</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46282">
                <a:tc>
                  <a:txBody>
                    <a:bodyPr/>
                    <a:lstStyle/>
                    <a:p>
                      <a:pPr algn="ctr">
                        <a:lnSpc>
                          <a:spcPct val="115000"/>
                        </a:lnSpc>
                        <a:spcAft>
                          <a:spcPts val="0"/>
                        </a:spcAft>
                      </a:pPr>
                      <a:r>
                        <a:rPr lang="es-ES" sz="1400" dirty="0">
                          <a:effectLst/>
                        </a:rPr>
                        <a:t>Medida en Db sin aislamiento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93</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95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90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94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95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46282">
                <a:tc>
                  <a:txBody>
                    <a:bodyPr/>
                    <a:lstStyle/>
                    <a:p>
                      <a:pPr algn="ctr">
                        <a:lnSpc>
                          <a:spcPct val="115000"/>
                        </a:lnSpc>
                        <a:spcAft>
                          <a:spcPts val="0"/>
                        </a:spcAft>
                      </a:pPr>
                      <a:r>
                        <a:rPr lang="es-ES" sz="1400" dirty="0">
                          <a:effectLst/>
                        </a:rPr>
                        <a:t>Medida en Db con aislamiento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75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80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73</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a:effectLst/>
                        </a:rPr>
                        <a:t>79</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400" dirty="0">
                          <a:effectLst/>
                        </a:rPr>
                        <a:t>80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12292" name="Picture 4" descr="Resultado de imagen para aislamiento con cubet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378" y="3245788"/>
            <a:ext cx="2857500" cy="197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3422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1430"/>
            <a:ext cx="9144000" cy="6846570"/>
          </a:xfrm>
          <a:prstGeom prst="rect">
            <a:avLst/>
          </a:prstGeom>
        </p:spPr>
      </p:pic>
      <p:sp>
        <p:nvSpPr>
          <p:cNvPr id="3" name="Rectángulo 2"/>
          <p:cNvSpPr/>
          <p:nvPr/>
        </p:nvSpPr>
        <p:spPr>
          <a:xfrm>
            <a:off x="2146496" y="-560362"/>
            <a:ext cx="4851008" cy="1143583"/>
          </a:xfrm>
          <a:prstGeom prst="rect">
            <a:avLst/>
          </a:prstGeom>
        </p:spPr>
        <p:txBody>
          <a:bodyPr wrap="none">
            <a:spAutoFit/>
          </a:bodyPr>
          <a:lstStyle/>
          <a:p>
            <a:pPr algn="ctr">
              <a:lnSpc>
                <a:spcPct val="300000"/>
              </a:lnSpc>
              <a:spcBef>
                <a:spcPts val="2400"/>
              </a:spcBef>
              <a:spcAft>
                <a:spcPts val="600"/>
              </a:spcAft>
            </a:pP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PRUEBAS Y RESULTADOS</a:t>
            </a:r>
          </a:p>
        </p:txBody>
      </p:sp>
      <p:graphicFrame>
        <p:nvGraphicFramePr>
          <p:cNvPr id="4" name="Tabla 3"/>
          <p:cNvGraphicFramePr>
            <a:graphicFrameLocks noGrp="1"/>
          </p:cNvGraphicFramePr>
          <p:nvPr>
            <p:extLst>
              <p:ext uri="{D42A27DB-BD31-4B8C-83A1-F6EECF244321}">
                <p14:modId xmlns:p14="http://schemas.microsoft.com/office/powerpoint/2010/main" val="2938881383"/>
              </p:ext>
            </p:extLst>
          </p:nvPr>
        </p:nvGraphicFramePr>
        <p:xfrm>
          <a:off x="419100" y="679655"/>
          <a:ext cx="8465593" cy="844429"/>
        </p:xfrm>
        <a:graphic>
          <a:graphicData uri="http://schemas.openxmlformats.org/drawingml/2006/table">
            <a:tbl>
              <a:tblPr firstRow="1" firstCol="1" bandRow="1">
                <a:tableStyleId>{5C22544A-7EE6-4342-B048-85BDC9FD1C3A}</a:tableStyleId>
              </a:tblPr>
              <a:tblGrid>
                <a:gridCol w="1689604"/>
                <a:gridCol w="6775989"/>
              </a:tblGrid>
              <a:tr h="844429">
                <a:tc>
                  <a:txBody>
                    <a:bodyPr/>
                    <a:lstStyle/>
                    <a:p>
                      <a:pPr algn="ctr">
                        <a:lnSpc>
                          <a:spcPct val="107000"/>
                        </a:lnSpc>
                        <a:spcAft>
                          <a:spcPts val="0"/>
                        </a:spcAft>
                        <a:tabLst>
                          <a:tab pos="1708150" algn="l"/>
                        </a:tabLst>
                      </a:pPr>
                      <a:r>
                        <a:rPr lang="es-ES" sz="1800" b="1" kern="1200" dirty="0" smtClean="0">
                          <a:solidFill>
                            <a:schemeClr val="lt1"/>
                          </a:solidFill>
                          <a:effectLst/>
                          <a:latin typeface="Calibri" panose="020F0502020204030204" pitchFamily="34" charset="0"/>
                          <a:ea typeface="+mn-ea"/>
                          <a:cs typeface="+mn-cs"/>
                        </a:rPr>
                        <a:t>ESTRUCTURA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r>
                        <a:rPr lang="es-ES" sz="1800" b="1" kern="1200" dirty="0" smtClean="0">
                          <a:solidFill>
                            <a:schemeClr val="lt1"/>
                          </a:solidFill>
                          <a:effectLst/>
                          <a:latin typeface="Calibri" panose="020F0502020204030204" pitchFamily="34" charset="0"/>
                          <a:ea typeface="+mn-ea"/>
                          <a:cs typeface="+mn-cs"/>
                        </a:rPr>
                        <a:t>Se</a:t>
                      </a:r>
                      <a:r>
                        <a:rPr lang="es-ES" sz="1800" b="1" kern="1200" baseline="0" dirty="0" smtClean="0">
                          <a:solidFill>
                            <a:schemeClr val="lt1"/>
                          </a:solidFill>
                          <a:effectLst/>
                          <a:latin typeface="Calibri" panose="020F0502020204030204" pitchFamily="34" charset="0"/>
                          <a:ea typeface="+mn-ea"/>
                          <a:cs typeface="+mn-cs"/>
                        </a:rPr>
                        <a:t> </a:t>
                      </a:r>
                      <a:r>
                        <a:rPr lang="es-ES" sz="1800" b="1" kern="1200" dirty="0" smtClean="0">
                          <a:solidFill>
                            <a:schemeClr val="lt1"/>
                          </a:solidFill>
                          <a:effectLst/>
                          <a:latin typeface="Calibri" panose="020F0502020204030204" pitchFamily="34" charset="0"/>
                          <a:ea typeface="+mn-ea"/>
                          <a:cs typeface="+mn-cs"/>
                        </a:rPr>
                        <a:t>realizó mediante simulación estática, la misma que comprueba que la estructura es capaz de soportar las cargas.</a:t>
                      </a:r>
                      <a:endParaRPr lang="es-EC" sz="1800" b="1" kern="1200" dirty="0">
                        <a:solidFill>
                          <a:schemeClr val="lt1"/>
                        </a:solidFill>
                        <a:effectLst/>
                        <a:latin typeface="Calibri" panose="020F0502020204030204" pitchFamily="34" charset="0"/>
                        <a:ea typeface="+mn-ea"/>
                        <a:cs typeface="+mn-cs"/>
                      </a:endParaRPr>
                    </a:p>
                  </a:txBody>
                  <a:tcPr marL="68580" marR="68580" marT="0" marB="0" anchor="ctr"/>
                </a:tc>
              </a:tr>
            </a:tbl>
          </a:graphicData>
        </a:graphic>
      </p:graphicFrame>
      <p:graphicFrame>
        <p:nvGraphicFramePr>
          <p:cNvPr id="7" name="Diagrama 6"/>
          <p:cNvGraphicFramePr/>
          <p:nvPr>
            <p:extLst>
              <p:ext uri="{D42A27DB-BD31-4B8C-83A1-F6EECF244321}">
                <p14:modId xmlns:p14="http://schemas.microsoft.com/office/powerpoint/2010/main" val="1046071730"/>
              </p:ext>
            </p:extLst>
          </p:nvPr>
        </p:nvGraphicFramePr>
        <p:xfrm>
          <a:off x="23315" y="1620517"/>
          <a:ext cx="8465593" cy="4589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21989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2736856" y="89625"/>
            <a:ext cx="3539752"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Introducción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0" name="Rectángulo 2"/>
          <p:cNvSpPr/>
          <p:nvPr/>
        </p:nvSpPr>
        <p:spPr>
          <a:xfrm>
            <a:off x="1201820" y="788850"/>
            <a:ext cx="6609823" cy="990015"/>
          </a:xfrm>
          <a:prstGeom prst="rect">
            <a:avLst/>
          </a:prstGeom>
        </p:spPr>
        <p:txBody>
          <a:bodyPr wrap="none">
            <a:spAutoFit/>
          </a:bodyPr>
          <a:lstStyle/>
          <a:p>
            <a:pPr lvl="1">
              <a:spcBef>
                <a:spcPts val="1800"/>
              </a:spcBef>
              <a:spcAft>
                <a:spcPts val="400"/>
              </a:spcAft>
            </a:pPr>
            <a:r>
              <a:rPr lang="es-EC" sz="20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Recursos tecnológicos para personas </a:t>
            </a:r>
          </a:p>
          <a:p>
            <a:pPr lvl="2" algn="ctr">
              <a:spcBef>
                <a:spcPts val="1800"/>
              </a:spcBef>
              <a:spcAft>
                <a:spcPts val="400"/>
              </a:spcAft>
            </a:pPr>
            <a:r>
              <a:rPr lang="es-EC" sz="20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Con discapacidad</a:t>
            </a:r>
            <a:endParaRPr lang="es-EC" sz="20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1" name="0 Imagen"/>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14325" y="2639694"/>
            <a:ext cx="1884998" cy="1330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0 Imagen"/>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340995" y="4103369"/>
            <a:ext cx="1831658" cy="1323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0 Imagen"/>
          <p:cNvPicPr/>
          <p:nvPr/>
        </p:nvPicPr>
        <p:blipFill>
          <a:blip r:embed="rId8">
            <a:extLst>
              <a:ext uri="{28A0092B-C50C-407E-A947-70E740481C1C}">
                <a14:useLocalDpi xmlns:a14="http://schemas.microsoft.com/office/drawing/2010/main" val="0"/>
              </a:ext>
            </a:extLst>
          </a:blip>
          <a:stretch>
            <a:fillRect/>
          </a:stretch>
        </p:blipFill>
        <p:spPr>
          <a:xfrm>
            <a:off x="2900362" y="2866070"/>
            <a:ext cx="2733675" cy="1765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0 Imagen"/>
          <p:cNvPicPr/>
          <p:nvPr/>
        </p:nvPicPr>
        <p:blipFill>
          <a:blip r:embed="rId9">
            <a:extLst>
              <a:ext uri="{28A0092B-C50C-407E-A947-70E740481C1C}">
                <a14:useLocalDpi xmlns:a14="http://schemas.microsoft.com/office/drawing/2010/main" val="0"/>
              </a:ext>
            </a:extLst>
          </a:blip>
          <a:stretch>
            <a:fillRect/>
          </a:stretch>
        </p:blipFill>
        <p:spPr>
          <a:xfrm>
            <a:off x="6057900" y="3041013"/>
            <a:ext cx="2705100" cy="1416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ángulo 2"/>
          <p:cNvSpPr/>
          <p:nvPr/>
        </p:nvSpPr>
        <p:spPr>
          <a:xfrm>
            <a:off x="283216" y="2007961"/>
            <a:ext cx="2453639" cy="523220"/>
          </a:xfrm>
          <a:prstGeom prst="rect">
            <a:avLst/>
          </a:prstGeom>
        </p:spPr>
        <p:txBody>
          <a:bodyPr wrap="square">
            <a:spAutoFit/>
          </a:bodyPr>
          <a:lstStyle/>
          <a:p>
            <a:pPr marL="0" lvl="1"/>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a:t>
            </a: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communicator</a:t>
            </a:r>
            <a:endParaRPr lang="es-EC" sz="1600" b="1" cap="all" dirty="0">
              <a:solidFill>
                <a:srgbClr val="000000"/>
              </a:solidFill>
              <a:latin typeface="Arial" panose="020B0604020202020204" pitchFamily="34" charset="0"/>
              <a:ea typeface="Cambria" panose="02040503050406030204" pitchFamily="18" charset="0"/>
              <a:cs typeface="Cambria" panose="02040503050406030204" pitchFamily="18" charset="0"/>
            </a:endParaRPr>
          </a:p>
          <a:p>
            <a:pPr marL="0" lvl="1"/>
            <a:r>
              <a:rPr lang="es-EC" sz="12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Interactive</a:t>
            </a:r>
            <a:r>
              <a:rPr lang="es-EC" sz="12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 </a:t>
            </a:r>
            <a:r>
              <a:rPr lang="es-EC" sz="12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solutions</a:t>
            </a:r>
            <a:endParaRPr lang="es-EC" sz="12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endParaRPr>
          </a:p>
        </p:txBody>
      </p:sp>
      <p:sp>
        <p:nvSpPr>
          <p:cNvPr id="15" name="Rectángulo 2"/>
          <p:cNvSpPr/>
          <p:nvPr/>
        </p:nvSpPr>
        <p:spPr>
          <a:xfrm>
            <a:off x="283217" y="5486371"/>
            <a:ext cx="2453639" cy="338554"/>
          </a:xfrm>
          <a:prstGeom prst="rect">
            <a:avLst/>
          </a:prstGeom>
        </p:spPr>
        <p:txBody>
          <a:bodyPr wrap="square">
            <a:spAutoFit/>
          </a:bodyPr>
          <a:lstStyle/>
          <a:p>
            <a:pPr marL="0" lvl="1">
              <a:spcBef>
                <a:spcPts val="1800"/>
              </a:spcBef>
              <a:spcAft>
                <a:spcPts val="400"/>
              </a:spcAft>
            </a:pP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Hetah</a:t>
            </a: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 (Colombia)</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6" name="Rectángulo 2"/>
          <p:cNvSpPr/>
          <p:nvPr/>
        </p:nvSpPr>
        <p:spPr>
          <a:xfrm>
            <a:off x="2831304" y="2038054"/>
            <a:ext cx="2871789" cy="830997"/>
          </a:xfrm>
          <a:prstGeom prst="rect">
            <a:avLst/>
          </a:prstGeom>
        </p:spPr>
        <p:txBody>
          <a:bodyPr wrap="square">
            <a:spAutoFit/>
          </a:bodyPr>
          <a:lstStyle/>
          <a:p>
            <a:pPr marL="0" lvl="1">
              <a:spcBef>
                <a:spcPts val="1800"/>
              </a:spcBef>
              <a:spcAft>
                <a:spcPts val="400"/>
              </a:spcAft>
            </a:pP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Automóvil para personas con discapacidad visual</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7" name="Rectángulo 2"/>
          <p:cNvSpPr/>
          <p:nvPr/>
        </p:nvSpPr>
        <p:spPr>
          <a:xfrm>
            <a:off x="6057900" y="2585270"/>
            <a:ext cx="2871789" cy="338554"/>
          </a:xfrm>
          <a:prstGeom prst="rect">
            <a:avLst/>
          </a:prstGeom>
        </p:spPr>
        <p:txBody>
          <a:bodyPr wrap="square">
            <a:spAutoFit/>
          </a:bodyPr>
          <a:lstStyle/>
          <a:p>
            <a:pPr marL="0" lvl="1">
              <a:spcBef>
                <a:spcPts val="1800"/>
              </a:spcBef>
              <a:spcAft>
                <a:spcPts val="400"/>
              </a:spcAft>
            </a:pP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Robotic</a:t>
            </a: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 </a:t>
            </a: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wheel</a:t>
            </a: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 </a:t>
            </a: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chair</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8" name="Rectángulo 2"/>
          <p:cNvSpPr/>
          <p:nvPr/>
        </p:nvSpPr>
        <p:spPr>
          <a:xfrm>
            <a:off x="3404819" y="4767916"/>
            <a:ext cx="1624381" cy="307777"/>
          </a:xfrm>
          <a:prstGeom prst="rect">
            <a:avLst/>
          </a:prstGeom>
        </p:spPr>
        <p:txBody>
          <a:bodyPr wrap="square">
            <a:spAutoFit/>
          </a:bodyPr>
          <a:lstStyle/>
          <a:p>
            <a:pPr marL="0" lvl="1">
              <a:spcBef>
                <a:spcPts val="1800"/>
              </a:spcBef>
              <a:spcAft>
                <a:spcPts val="400"/>
              </a:spcAft>
            </a:pPr>
            <a:r>
              <a:rPr lang="es-EC" sz="14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Virginia </a:t>
            </a:r>
            <a:r>
              <a:rPr lang="es-EC" sz="14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Tech</a:t>
            </a:r>
            <a:endParaRPr lang="es-EC" sz="14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9" name="Rectángulo 2"/>
          <p:cNvSpPr/>
          <p:nvPr/>
        </p:nvSpPr>
        <p:spPr>
          <a:xfrm>
            <a:off x="6102959" y="4614027"/>
            <a:ext cx="2660041" cy="523220"/>
          </a:xfrm>
          <a:prstGeom prst="rect">
            <a:avLst/>
          </a:prstGeom>
        </p:spPr>
        <p:txBody>
          <a:bodyPr wrap="square">
            <a:spAutoFit/>
          </a:bodyPr>
          <a:lstStyle/>
          <a:p>
            <a:pPr marL="0" lvl="1">
              <a:spcBef>
                <a:spcPts val="1800"/>
              </a:spcBef>
              <a:spcAft>
                <a:spcPts val="400"/>
              </a:spcAft>
            </a:pPr>
            <a:r>
              <a:rPr lang="es-EC" sz="14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Instituto de tecnología chiba (</a:t>
            </a:r>
            <a:r>
              <a:rPr lang="es-EC" sz="14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japón</a:t>
            </a:r>
            <a:r>
              <a:rPr lang="es-EC" sz="14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a:t>
            </a:r>
            <a:endParaRPr lang="es-EC" sz="14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9233499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053" y="33909"/>
            <a:ext cx="9144000" cy="6846570"/>
          </a:xfrm>
          <a:prstGeom prst="rect">
            <a:avLst/>
          </a:prstGeom>
        </p:spPr>
      </p:pic>
      <p:sp>
        <p:nvSpPr>
          <p:cNvPr id="3" name="Rectángulo 2"/>
          <p:cNvSpPr/>
          <p:nvPr/>
        </p:nvSpPr>
        <p:spPr>
          <a:xfrm>
            <a:off x="2146496" y="-560362"/>
            <a:ext cx="4851008" cy="1143583"/>
          </a:xfrm>
          <a:prstGeom prst="rect">
            <a:avLst/>
          </a:prstGeom>
        </p:spPr>
        <p:txBody>
          <a:bodyPr wrap="none">
            <a:spAutoFit/>
          </a:bodyPr>
          <a:lstStyle/>
          <a:p>
            <a:pPr algn="ctr">
              <a:lnSpc>
                <a:spcPct val="300000"/>
              </a:lnSpc>
              <a:spcBef>
                <a:spcPts val="2400"/>
              </a:spcBef>
              <a:spcAft>
                <a:spcPts val="600"/>
              </a:spcAft>
            </a:pP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PRUEBAS Y RESULTADOS</a:t>
            </a:r>
          </a:p>
        </p:txBody>
      </p:sp>
      <p:graphicFrame>
        <p:nvGraphicFramePr>
          <p:cNvPr id="4" name="Tabla 3"/>
          <p:cNvGraphicFramePr>
            <a:graphicFrameLocks noGrp="1"/>
          </p:cNvGraphicFramePr>
          <p:nvPr>
            <p:extLst>
              <p:ext uri="{D42A27DB-BD31-4B8C-83A1-F6EECF244321}">
                <p14:modId xmlns:p14="http://schemas.microsoft.com/office/powerpoint/2010/main" val="4261560506"/>
              </p:ext>
            </p:extLst>
          </p:nvPr>
        </p:nvGraphicFramePr>
        <p:xfrm>
          <a:off x="419100" y="765174"/>
          <a:ext cx="8537992" cy="901065"/>
        </p:xfrm>
        <a:graphic>
          <a:graphicData uri="http://schemas.openxmlformats.org/drawingml/2006/table">
            <a:tbl>
              <a:tblPr firstRow="1" firstCol="1" bandRow="1">
                <a:tableStyleId>{5C22544A-7EE6-4342-B048-85BDC9FD1C3A}</a:tableStyleId>
              </a:tblPr>
              <a:tblGrid>
                <a:gridCol w="1704054"/>
                <a:gridCol w="6833938"/>
              </a:tblGrid>
              <a:tr h="901065">
                <a:tc>
                  <a:txBody>
                    <a:bodyPr/>
                    <a:lstStyle/>
                    <a:p>
                      <a:pPr algn="ctr">
                        <a:lnSpc>
                          <a:spcPct val="107000"/>
                        </a:lnSpc>
                        <a:spcAft>
                          <a:spcPts val="0"/>
                        </a:spcAft>
                        <a:tabLst>
                          <a:tab pos="1708150" algn="l"/>
                        </a:tabLst>
                      </a:pPr>
                      <a:r>
                        <a:rPr lang="es-ES" sz="1800" b="1" kern="1200" dirty="0" smtClean="0">
                          <a:solidFill>
                            <a:schemeClr val="lt1"/>
                          </a:solidFill>
                          <a:effectLst/>
                          <a:latin typeface="Calibri" panose="020F0502020204030204" pitchFamily="34" charset="0"/>
                          <a:ea typeface="+mn-ea"/>
                          <a:cs typeface="+mn-cs"/>
                        </a:rPr>
                        <a:t>TEMPERATURA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es-ES" sz="1800" b="1" kern="1200" dirty="0" smtClean="0">
                          <a:solidFill>
                            <a:schemeClr val="lt1"/>
                          </a:solidFill>
                          <a:effectLst/>
                          <a:latin typeface="Calibri" panose="020F0502020204030204" pitchFamily="34" charset="0"/>
                          <a:ea typeface="+mn-ea"/>
                          <a:cs typeface="+mn-cs"/>
                        </a:rPr>
                        <a:t>Mediciones de temperatura realizadas en intervalos de tiempo mediante una termocupla.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786979179"/>
              </p:ext>
            </p:extLst>
          </p:nvPr>
        </p:nvGraphicFramePr>
        <p:xfrm>
          <a:off x="549705" y="2610850"/>
          <a:ext cx="4841259" cy="2122071"/>
        </p:xfrm>
        <a:graphic>
          <a:graphicData uri="http://schemas.openxmlformats.org/drawingml/2006/table">
            <a:tbl>
              <a:tblPr firstRow="1" firstCol="1" bandRow="1">
                <a:tableStyleId>{5C22544A-7EE6-4342-B048-85BDC9FD1C3A}</a:tableStyleId>
              </a:tblPr>
              <a:tblGrid>
                <a:gridCol w="1979810"/>
                <a:gridCol w="477143"/>
                <a:gridCol w="715010"/>
                <a:gridCol w="477143"/>
                <a:gridCol w="715010"/>
                <a:gridCol w="477143"/>
              </a:tblGrid>
              <a:tr h="497045">
                <a:tc gridSpan="6">
                  <a:txBody>
                    <a:bodyPr/>
                    <a:lstStyle/>
                    <a:p>
                      <a:pPr algn="ctr">
                        <a:lnSpc>
                          <a:spcPct val="115000"/>
                        </a:lnSpc>
                        <a:spcAft>
                          <a:spcPts val="0"/>
                        </a:spcAft>
                      </a:pPr>
                      <a:r>
                        <a:rPr lang="es-ES" sz="1800" dirty="0">
                          <a:effectLst/>
                        </a:rPr>
                        <a:t>Subsistema de Calefacción</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97045">
                <a:tc>
                  <a:txBody>
                    <a:bodyPr/>
                    <a:lstStyle/>
                    <a:p>
                      <a:pPr algn="ctr">
                        <a:lnSpc>
                          <a:spcPct val="115000"/>
                        </a:lnSpc>
                        <a:spcAft>
                          <a:spcPts val="0"/>
                        </a:spcAft>
                      </a:pPr>
                      <a:r>
                        <a:rPr lang="es-ES" sz="1800" dirty="0">
                          <a:effectLst/>
                        </a:rPr>
                        <a:t>Número de medidas</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800" dirty="0">
                          <a:effectLst/>
                        </a:rPr>
                        <a:t>1</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rPr>
                        <a:t>2</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rPr>
                        <a:t>3</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rPr>
                        <a:t>4</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rPr>
                        <a:t>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97045">
                <a:tc>
                  <a:txBody>
                    <a:bodyPr/>
                    <a:lstStyle/>
                    <a:p>
                      <a:pPr algn="ctr">
                        <a:lnSpc>
                          <a:spcPct val="115000"/>
                        </a:lnSpc>
                        <a:spcAft>
                          <a:spcPts val="0"/>
                        </a:spcAft>
                      </a:pPr>
                      <a:r>
                        <a:rPr lang="es-ES" sz="1800" dirty="0">
                          <a:effectLst/>
                        </a:rPr>
                        <a:t>Tiempo (min)</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800" dirty="0" smtClean="0">
                          <a:solidFill>
                            <a:schemeClr val="dk1"/>
                          </a:solidFill>
                          <a:effectLst/>
                          <a:latin typeface="+mn-lt"/>
                          <a:ea typeface="+mn-ea"/>
                          <a:cs typeface="+mn-cs"/>
                        </a:rPr>
                        <a:t>1</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800" dirty="0" smtClean="0">
                          <a:solidFill>
                            <a:srgbClr val="000000"/>
                          </a:solidFill>
                          <a:effectLst/>
                          <a:latin typeface="+mj-lt"/>
                          <a:ea typeface="Calibri" panose="020F0502020204030204" pitchFamily="34" charset="0"/>
                          <a:cs typeface="Times New Roman" panose="02020603050405020304" pitchFamily="18" charset="0"/>
                        </a:rPr>
                        <a:t>2</a:t>
                      </a:r>
                      <a:endParaRPr lang="es-EC" sz="1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800" dirty="0" smtClean="0">
                          <a:solidFill>
                            <a:srgbClr val="000000"/>
                          </a:solidFill>
                          <a:effectLst/>
                          <a:latin typeface="+mj-lt"/>
                          <a:ea typeface="Calibri" panose="020F0502020204030204" pitchFamily="34" charset="0"/>
                          <a:cs typeface="Times New Roman" panose="02020603050405020304" pitchFamily="18" charset="0"/>
                        </a:rPr>
                        <a:t>3</a:t>
                      </a:r>
                      <a:endParaRPr lang="es-EC" sz="1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800" dirty="0" smtClean="0">
                          <a:solidFill>
                            <a:srgbClr val="000000"/>
                          </a:solidFill>
                          <a:effectLst/>
                          <a:latin typeface="+mj-lt"/>
                          <a:ea typeface="Calibri" panose="020F0502020204030204" pitchFamily="34" charset="0"/>
                          <a:cs typeface="Times New Roman" panose="02020603050405020304" pitchFamily="18" charset="0"/>
                        </a:rPr>
                        <a:t>4</a:t>
                      </a:r>
                      <a:endParaRPr lang="es-EC" sz="1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800" dirty="0" smtClean="0">
                          <a:solidFill>
                            <a:srgbClr val="000000"/>
                          </a:solidFill>
                          <a:effectLst/>
                          <a:latin typeface="+mj-lt"/>
                          <a:ea typeface="Calibri" panose="020F0502020204030204" pitchFamily="34" charset="0"/>
                          <a:cs typeface="Times New Roman" panose="02020603050405020304" pitchFamily="18" charset="0"/>
                        </a:rPr>
                        <a:t>5</a:t>
                      </a:r>
                      <a:endParaRPr lang="es-EC" sz="1800" dirty="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tc>
              </a:tr>
              <a:tr h="497045">
                <a:tc>
                  <a:txBody>
                    <a:bodyPr/>
                    <a:lstStyle/>
                    <a:p>
                      <a:pPr algn="ctr">
                        <a:lnSpc>
                          <a:spcPct val="115000"/>
                        </a:lnSpc>
                        <a:spcAft>
                          <a:spcPts val="0"/>
                        </a:spcAft>
                      </a:pPr>
                      <a:r>
                        <a:rPr lang="es-ES" sz="1800" dirty="0">
                          <a:effectLst/>
                        </a:rPr>
                        <a:t>Temperatura</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 sz="1800">
                          <a:effectLst/>
                        </a:rPr>
                        <a:t>25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rPr>
                        <a:t>27,5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rPr>
                        <a:t>29</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rPr>
                        <a:t>28,3</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rPr>
                        <a:t>30</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3314" name="Picture 2" descr="Resultado de imagen para secadora de cabello turbo p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038" y="2429036"/>
            <a:ext cx="2846932" cy="28469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9381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053" y="2377"/>
            <a:ext cx="9144000" cy="6846570"/>
          </a:xfrm>
          <a:prstGeom prst="rect">
            <a:avLst/>
          </a:prstGeom>
        </p:spPr>
      </p:pic>
      <p:sp>
        <p:nvSpPr>
          <p:cNvPr id="3" name="Rectángulo 2"/>
          <p:cNvSpPr/>
          <p:nvPr/>
        </p:nvSpPr>
        <p:spPr>
          <a:xfrm>
            <a:off x="2146496" y="-560362"/>
            <a:ext cx="4851008" cy="1143583"/>
          </a:xfrm>
          <a:prstGeom prst="rect">
            <a:avLst/>
          </a:prstGeom>
        </p:spPr>
        <p:txBody>
          <a:bodyPr wrap="none">
            <a:spAutoFit/>
          </a:bodyPr>
          <a:lstStyle/>
          <a:p>
            <a:pPr algn="ctr">
              <a:lnSpc>
                <a:spcPct val="300000"/>
              </a:lnSpc>
              <a:spcBef>
                <a:spcPts val="2400"/>
              </a:spcBef>
              <a:spcAft>
                <a:spcPts val="600"/>
              </a:spcAft>
            </a:pPr>
            <a:r>
              <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rPr>
              <a:t>PRUEBAS Y RESULTADOS</a:t>
            </a:r>
          </a:p>
        </p:txBody>
      </p:sp>
      <p:graphicFrame>
        <p:nvGraphicFramePr>
          <p:cNvPr id="4" name="Tabla 3"/>
          <p:cNvGraphicFramePr>
            <a:graphicFrameLocks noGrp="1"/>
          </p:cNvGraphicFramePr>
          <p:nvPr>
            <p:extLst>
              <p:ext uri="{D42A27DB-BD31-4B8C-83A1-F6EECF244321}">
                <p14:modId xmlns:p14="http://schemas.microsoft.com/office/powerpoint/2010/main" val="994640689"/>
              </p:ext>
            </p:extLst>
          </p:nvPr>
        </p:nvGraphicFramePr>
        <p:xfrm>
          <a:off x="312057" y="940903"/>
          <a:ext cx="8537992" cy="901065"/>
        </p:xfrm>
        <a:graphic>
          <a:graphicData uri="http://schemas.openxmlformats.org/drawingml/2006/table">
            <a:tbl>
              <a:tblPr firstRow="1" firstCol="1" bandRow="1">
                <a:tableStyleId>{5C22544A-7EE6-4342-B048-85BDC9FD1C3A}</a:tableStyleId>
              </a:tblPr>
              <a:tblGrid>
                <a:gridCol w="1914667"/>
                <a:gridCol w="6623325"/>
              </a:tblGrid>
              <a:tr h="901065">
                <a:tc>
                  <a:txBody>
                    <a:bodyPr/>
                    <a:lstStyle/>
                    <a:p>
                      <a:pPr algn="ctr">
                        <a:lnSpc>
                          <a:spcPct val="107000"/>
                        </a:lnSpc>
                        <a:spcAft>
                          <a:spcPts val="0"/>
                        </a:spcAft>
                        <a:tabLst>
                          <a:tab pos="1708150" algn="l"/>
                        </a:tabLst>
                      </a:pPr>
                      <a:r>
                        <a:rPr lang="es-ES" sz="1800" b="1" kern="1200" dirty="0" smtClean="0">
                          <a:solidFill>
                            <a:schemeClr val="lt1"/>
                          </a:solidFill>
                          <a:effectLst/>
                          <a:latin typeface="Calibri" panose="020F0502020204030204" pitchFamily="34" charset="0"/>
                          <a:ea typeface="+mn-ea"/>
                          <a:cs typeface="+mn-cs"/>
                        </a:rPr>
                        <a:t>AIRE ACONDICIONADO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es-ES" sz="1800" b="1" kern="1200" dirty="0" smtClean="0">
                          <a:solidFill>
                            <a:schemeClr val="lt1"/>
                          </a:solidFill>
                          <a:effectLst/>
                          <a:latin typeface="Calibri" panose="020F0502020204030204" pitchFamily="34" charset="0"/>
                          <a:ea typeface="+mn-ea"/>
                          <a:cs typeface="+mn-cs"/>
                        </a:rPr>
                        <a:t>Mediciones de temperatura, para comprobar la disminución en ciertos intervalos de tiempo.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724196174"/>
              </p:ext>
            </p:extLst>
          </p:nvPr>
        </p:nvGraphicFramePr>
        <p:xfrm>
          <a:off x="624561" y="2780494"/>
          <a:ext cx="4333970" cy="2066688"/>
        </p:xfrm>
        <a:graphic>
          <a:graphicData uri="http://schemas.openxmlformats.org/drawingml/2006/table">
            <a:tbl>
              <a:tblPr firstRow="1" firstCol="1" bandRow="1">
                <a:tableStyleId>{5C22544A-7EE6-4342-B048-85BDC9FD1C3A}</a:tableStyleId>
              </a:tblPr>
              <a:tblGrid>
                <a:gridCol w="1764598"/>
                <a:gridCol w="558174"/>
                <a:gridCol w="469575"/>
                <a:gridCol w="425275"/>
                <a:gridCol w="558174"/>
                <a:gridCol w="558174"/>
              </a:tblGrid>
              <a:tr h="478584">
                <a:tc gridSpan="6">
                  <a:txBody>
                    <a:bodyPr/>
                    <a:lstStyle/>
                    <a:p>
                      <a:pPr algn="ctr">
                        <a:lnSpc>
                          <a:spcPct val="115000"/>
                        </a:lnSpc>
                        <a:spcAft>
                          <a:spcPts val="0"/>
                        </a:spcAft>
                      </a:pPr>
                      <a:r>
                        <a:rPr lang="es-ES" sz="1800" dirty="0">
                          <a:effectLst/>
                          <a:latin typeface="Calibri" panose="020F0502020204030204" pitchFamily="34" charset="0"/>
                        </a:rPr>
                        <a:t>Sistema de Aire Acondicionado</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78584">
                <a:tc>
                  <a:txBody>
                    <a:bodyPr/>
                    <a:lstStyle/>
                    <a:p>
                      <a:pPr algn="ctr">
                        <a:lnSpc>
                          <a:spcPct val="115000"/>
                        </a:lnSpc>
                        <a:spcAft>
                          <a:spcPts val="0"/>
                        </a:spcAft>
                      </a:pPr>
                      <a:r>
                        <a:rPr lang="es-ES" sz="1800" dirty="0">
                          <a:effectLst/>
                          <a:latin typeface="Calibri" panose="020F0502020204030204" pitchFamily="34" charset="0"/>
                        </a:rPr>
                        <a:t>Número de medidas</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latin typeface="Calibri" panose="020F0502020204030204" pitchFamily="34" charset="0"/>
                        </a:rPr>
                        <a:t>1</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latin typeface="Calibri" panose="020F0502020204030204" pitchFamily="34" charset="0"/>
                        </a:rPr>
                        <a:t>2</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latin typeface="Calibri" panose="020F0502020204030204" pitchFamily="34" charset="0"/>
                        </a:rPr>
                        <a:t>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latin typeface="Calibri" panose="020F0502020204030204" pitchFamily="34" charset="0"/>
                        </a:rPr>
                        <a:t>4</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latin typeface="Calibri" panose="020F0502020204030204" pitchFamily="34" charset="0"/>
                        </a:rPr>
                        <a:t>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8584">
                <a:tc>
                  <a:txBody>
                    <a:bodyPr/>
                    <a:lstStyle/>
                    <a:p>
                      <a:pPr algn="ctr">
                        <a:lnSpc>
                          <a:spcPct val="115000"/>
                        </a:lnSpc>
                        <a:spcAft>
                          <a:spcPts val="0"/>
                        </a:spcAft>
                      </a:pPr>
                      <a:r>
                        <a:rPr lang="es-ES" sz="1800">
                          <a:effectLst/>
                          <a:latin typeface="Calibri" panose="020F0502020204030204" pitchFamily="34" charset="0"/>
                        </a:rPr>
                        <a:t>Temperatura °C</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latin typeface="Calibri" panose="020F0502020204030204" pitchFamily="34" charset="0"/>
                        </a:rPr>
                        <a:t>24,5</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latin typeface="Calibri" panose="020F0502020204030204" pitchFamily="34" charset="0"/>
                        </a:rPr>
                        <a:t>24</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latin typeface="Calibri" panose="020F0502020204030204" pitchFamily="34" charset="0"/>
                        </a:rPr>
                        <a:t>23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latin typeface="Calibri" panose="020F0502020204030204" pitchFamily="34" charset="0"/>
                        </a:rPr>
                        <a:t>23,3</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latin typeface="Calibri" panose="020F0502020204030204" pitchFamily="34" charset="0"/>
                        </a:rPr>
                        <a:t>22</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78584">
                <a:tc>
                  <a:txBody>
                    <a:bodyPr/>
                    <a:lstStyle/>
                    <a:p>
                      <a:pPr algn="ctr">
                        <a:lnSpc>
                          <a:spcPct val="115000"/>
                        </a:lnSpc>
                        <a:spcAft>
                          <a:spcPts val="0"/>
                        </a:spcAft>
                      </a:pPr>
                      <a:r>
                        <a:rPr lang="es-ES" sz="1800">
                          <a:effectLst/>
                          <a:latin typeface="Calibri" panose="020F0502020204030204" pitchFamily="34" charset="0"/>
                        </a:rPr>
                        <a:t>Tiempo (min)</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latin typeface="Calibri" panose="020F0502020204030204" pitchFamily="34" charset="0"/>
                        </a:rPr>
                        <a:t>1,5</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a:effectLst/>
                          <a:latin typeface="Calibri" panose="020F0502020204030204" pitchFamily="34" charset="0"/>
                        </a:rPr>
                        <a:t>3,6</a:t>
                      </a:r>
                      <a:endParaRPr lang="es-EC"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latin typeface="Calibri" panose="020F0502020204030204" pitchFamily="34" charset="0"/>
                        </a:rPr>
                        <a:t>6</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latin typeface="Calibri" panose="020F0502020204030204" pitchFamily="34" charset="0"/>
                        </a:rPr>
                        <a:t>9,3</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800" dirty="0">
                          <a:effectLst/>
                          <a:latin typeface="Calibri" panose="020F0502020204030204" pitchFamily="34" charset="0"/>
                        </a:rPr>
                        <a:t>12,2</a:t>
                      </a:r>
                      <a:endParaRPr lang="es-EC"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4340" name="Picture 4" descr="Resultado de imagen para celulas de pelt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700" y="2546418"/>
            <a:ext cx="2965608" cy="2514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3124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3033761" y="-560362"/>
            <a:ext cx="3076483" cy="1143583"/>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conclusiones</a:t>
            </a:r>
            <a:endPar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Diagrama 2"/>
          <p:cNvGraphicFramePr/>
          <p:nvPr>
            <p:extLst>
              <p:ext uri="{D42A27DB-BD31-4B8C-83A1-F6EECF244321}">
                <p14:modId xmlns:p14="http://schemas.microsoft.com/office/powerpoint/2010/main" val="3911050235"/>
              </p:ext>
            </p:extLst>
          </p:nvPr>
        </p:nvGraphicFramePr>
        <p:xfrm>
          <a:off x="996287" y="832514"/>
          <a:ext cx="7478973" cy="4710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7067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3033761" y="-560362"/>
            <a:ext cx="3076483" cy="1143583"/>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conclusiones</a:t>
            </a:r>
            <a:endPar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Diagrama 2"/>
          <p:cNvGraphicFramePr/>
          <p:nvPr>
            <p:extLst>
              <p:ext uri="{D42A27DB-BD31-4B8C-83A1-F6EECF244321}">
                <p14:modId xmlns:p14="http://schemas.microsoft.com/office/powerpoint/2010/main" val="2190288564"/>
              </p:ext>
            </p:extLst>
          </p:nvPr>
        </p:nvGraphicFramePr>
        <p:xfrm>
          <a:off x="382137" y="887105"/>
          <a:ext cx="8379726" cy="4710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40642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4" name="Rectángulo 3"/>
          <p:cNvSpPr/>
          <p:nvPr/>
        </p:nvSpPr>
        <p:spPr>
          <a:xfrm>
            <a:off x="2614576" y="-560362"/>
            <a:ext cx="3914854" cy="1143583"/>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RECOMENDACIONES</a:t>
            </a:r>
            <a:endPar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Diagrama 2"/>
          <p:cNvGraphicFramePr/>
          <p:nvPr>
            <p:extLst>
              <p:ext uri="{D42A27DB-BD31-4B8C-83A1-F6EECF244321}">
                <p14:modId xmlns:p14="http://schemas.microsoft.com/office/powerpoint/2010/main" val="870985695"/>
              </p:ext>
            </p:extLst>
          </p:nvPr>
        </p:nvGraphicFramePr>
        <p:xfrm>
          <a:off x="-239120" y="526070"/>
          <a:ext cx="10068920" cy="5855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5563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1877191" y="497958"/>
            <a:ext cx="5389617" cy="1384995"/>
          </a:xfrm>
          <a:prstGeom prst="rect">
            <a:avLst/>
          </a:prstGeom>
        </p:spPr>
        <p:txBody>
          <a:bodyPr wrap="none">
            <a:spAutoFit/>
          </a:bodyPr>
          <a:lstStyle/>
          <a:p>
            <a:pPr algn="ctr">
              <a:lnSpc>
                <a:spcPct val="300000"/>
              </a:lnSpc>
              <a:spcBef>
                <a:spcPts val="2400"/>
              </a:spcBef>
              <a:spcAft>
                <a:spcPts val="600"/>
              </a:spcAft>
            </a:pPr>
            <a:r>
              <a:rPr lang="es-EC" sz="2800" b="1" kern="0"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GRACIAS POR SU ATENCIÓN </a:t>
            </a:r>
            <a:endParaRPr lang="es-EC" sz="2800" b="1" kern="0" cap="all" dirty="0">
              <a:solidFill>
                <a:srgbClr val="000000"/>
              </a:solidFill>
              <a:latin typeface="Arial" panose="020B0604020202020204" pitchFamily="34" charset="0"/>
              <a:ea typeface="Cambria" panose="02040503050406030204" pitchFamily="18" charset="0"/>
              <a:cs typeface="Cambria" panose="02040503050406030204" pitchFamily="18" charset="0"/>
            </a:endParaRPr>
          </a:p>
        </p:txBody>
      </p:sp>
      <p:pic>
        <p:nvPicPr>
          <p:cNvPr id="4" name="Imagen 3"/>
          <p:cNvPicPr>
            <a:picLocks noChangeAspect="1"/>
          </p:cNvPicPr>
          <p:nvPr/>
        </p:nvPicPr>
        <p:blipFill>
          <a:blip r:embed="rId3"/>
          <a:stretch>
            <a:fillRect/>
          </a:stretch>
        </p:blipFill>
        <p:spPr>
          <a:xfrm>
            <a:off x="2606794" y="1882953"/>
            <a:ext cx="4176144" cy="3682528"/>
          </a:xfrm>
          <a:prstGeom prst="rect">
            <a:avLst/>
          </a:prstGeom>
        </p:spPr>
      </p:pic>
    </p:spTree>
    <p:extLst>
      <p:ext uri="{BB962C8B-B14F-4D97-AF65-F5344CB8AC3E}">
        <p14:creationId xmlns:p14="http://schemas.microsoft.com/office/powerpoint/2010/main" val="1776047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6846570"/>
          </a:xfrm>
          <a:prstGeom prst="rect">
            <a:avLst/>
          </a:prstGeom>
        </p:spPr>
      </p:pic>
      <p:sp>
        <p:nvSpPr>
          <p:cNvPr id="3" name="Rectángulo 2"/>
          <p:cNvSpPr/>
          <p:nvPr/>
        </p:nvSpPr>
        <p:spPr>
          <a:xfrm>
            <a:off x="2736856" y="89625"/>
            <a:ext cx="3539752" cy="523220"/>
          </a:xfrm>
          <a:prstGeom prst="rect">
            <a:avLst/>
          </a:prstGeom>
        </p:spPr>
        <p:txBody>
          <a:bodyPr wrap="none">
            <a:spAutoFit/>
          </a:bodyPr>
          <a:lstStyle/>
          <a:p>
            <a:pPr lvl="1">
              <a:spcBef>
                <a:spcPts val="1800"/>
              </a:spcBef>
              <a:spcAft>
                <a:spcPts val="400"/>
              </a:spcAft>
            </a:pPr>
            <a:r>
              <a:rPr lang="es-EC" sz="28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Introducción </a:t>
            </a:r>
            <a:endParaRPr lang="es-EC" sz="28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0" name="Rectángulo 2"/>
          <p:cNvSpPr/>
          <p:nvPr/>
        </p:nvSpPr>
        <p:spPr>
          <a:xfrm>
            <a:off x="1201820" y="788850"/>
            <a:ext cx="6609823" cy="990015"/>
          </a:xfrm>
          <a:prstGeom prst="rect">
            <a:avLst/>
          </a:prstGeom>
        </p:spPr>
        <p:txBody>
          <a:bodyPr wrap="none">
            <a:spAutoFit/>
          </a:bodyPr>
          <a:lstStyle/>
          <a:p>
            <a:pPr lvl="1">
              <a:spcBef>
                <a:spcPts val="1800"/>
              </a:spcBef>
              <a:spcAft>
                <a:spcPts val="400"/>
              </a:spcAft>
            </a:pPr>
            <a:r>
              <a:rPr lang="es-EC" sz="20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Recursos tecnológicos para personas </a:t>
            </a:r>
          </a:p>
          <a:p>
            <a:pPr lvl="2" algn="ctr">
              <a:spcBef>
                <a:spcPts val="1800"/>
              </a:spcBef>
              <a:spcAft>
                <a:spcPts val="400"/>
              </a:spcAft>
            </a:pPr>
            <a:r>
              <a:rPr lang="es-EC" sz="2000" b="1" cap="all" dirty="0" smtClean="0">
                <a:solidFill>
                  <a:srgbClr val="000000"/>
                </a:solidFill>
                <a:effectLst/>
                <a:latin typeface="Arial" panose="020B0604020202020204" pitchFamily="34" charset="0"/>
                <a:ea typeface="Cambria" panose="02040503050406030204" pitchFamily="18" charset="0"/>
                <a:cs typeface="Cambria" panose="02040503050406030204" pitchFamily="18" charset="0"/>
              </a:rPr>
              <a:t>Con discapacidad</a:t>
            </a:r>
            <a:endParaRPr lang="es-EC" sz="20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9" name="Rectángulo 2"/>
          <p:cNvSpPr/>
          <p:nvPr/>
        </p:nvSpPr>
        <p:spPr>
          <a:xfrm>
            <a:off x="6107438" y="2317090"/>
            <a:ext cx="2098033" cy="338554"/>
          </a:xfrm>
          <a:prstGeom prst="rect">
            <a:avLst/>
          </a:prstGeom>
        </p:spPr>
        <p:txBody>
          <a:bodyPr wrap="square">
            <a:spAutoFit/>
          </a:bodyPr>
          <a:lstStyle/>
          <a:p>
            <a:pPr marL="0" lvl="1" algn="ctr">
              <a:spcBef>
                <a:spcPts val="1800"/>
              </a:spcBef>
              <a:spcAft>
                <a:spcPts val="400"/>
              </a:spcAft>
            </a:pP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ferrotouch</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6" name="Rectángulo 2"/>
          <p:cNvSpPr/>
          <p:nvPr/>
        </p:nvSpPr>
        <p:spPr>
          <a:xfrm>
            <a:off x="727727" y="2278990"/>
            <a:ext cx="2871789" cy="338554"/>
          </a:xfrm>
          <a:prstGeom prst="rect">
            <a:avLst/>
          </a:prstGeom>
        </p:spPr>
        <p:txBody>
          <a:bodyPr wrap="square">
            <a:spAutoFit/>
          </a:bodyPr>
          <a:lstStyle/>
          <a:p>
            <a:pPr marL="0" lvl="1" algn="ctr">
              <a:spcBef>
                <a:spcPts val="1800"/>
              </a:spcBef>
              <a:spcAft>
                <a:spcPts val="400"/>
              </a:spcAft>
            </a:pP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Finger</a:t>
            </a: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 </a:t>
            </a: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reader</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pic>
        <p:nvPicPr>
          <p:cNvPr id="18" name="17 Imagen" descr="https://i.ytimg.com/vi/0YU3boYUBKA/maxresdefault.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3918" y="2879405"/>
            <a:ext cx="2505075" cy="1410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0 Imagen"/>
          <p:cNvPicPr/>
          <p:nvPr/>
        </p:nvPicPr>
        <p:blipFill>
          <a:blip r:embed="rId5">
            <a:extLst>
              <a:ext uri="{28A0092B-C50C-407E-A947-70E740481C1C}">
                <a14:useLocalDpi xmlns:a14="http://schemas.microsoft.com/office/drawing/2010/main" val="0"/>
              </a:ext>
            </a:extLst>
          </a:blip>
          <a:stretch>
            <a:fillRect/>
          </a:stretch>
        </p:blipFill>
        <p:spPr>
          <a:xfrm>
            <a:off x="1002039" y="2750180"/>
            <a:ext cx="2324100" cy="2484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ángulo 2"/>
          <p:cNvSpPr/>
          <p:nvPr/>
        </p:nvSpPr>
        <p:spPr>
          <a:xfrm>
            <a:off x="5634202" y="4391468"/>
            <a:ext cx="3044504" cy="338554"/>
          </a:xfrm>
          <a:prstGeom prst="rect">
            <a:avLst/>
          </a:prstGeom>
        </p:spPr>
        <p:txBody>
          <a:bodyPr wrap="square">
            <a:spAutoFit/>
          </a:bodyPr>
          <a:lstStyle/>
          <a:p>
            <a:pPr marL="0" lvl="1" algn="ctr">
              <a:spcBef>
                <a:spcPts val="1800"/>
              </a:spcBef>
              <a:spcAft>
                <a:spcPts val="400"/>
              </a:spcAft>
            </a:pP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Universidad de </a:t>
            </a: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harvard</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12" name="Rectángulo 2"/>
          <p:cNvSpPr/>
          <p:nvPr/>
        </p:nvSpPr>
        <p:spPr>
          <a:xfrm>
            <a:off x="-82037" y="5420260"/>
            <a:ext cx="4588769" cy="584775"/>
          </a:xfrm>
          <a:prstGeom prst="rect">
            <a:avLst/>
          </a:prstGeom>
        </p:spPr>
        <p:txBody>
          <a:bodyPr wrap="square">
            <a:spAutoFit/>
          </a:bodyPr>
          <a:lstStyle/>
          <a:p>
            <a:pPr marL="0" lvl="1" algn="ctr">
              <a:spcBef>
                <a:spcPts val="1800"/>
              </a:spcBef>
              <a:spcAft>
                <a:spcPts val="400"/>
              </a:spcAft>
            </a:pP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Massachusetts </a:t>
            </a: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institute</a:t>
            </a: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 of </a:t>
            </a: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technology</a:t>
            </a: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 (</a:t>
            </a:r>
            <a:r>
              <a:rPr lang="es-EC" sz="1600" b="1" cap="all" dirty="0" err="1" smtClean="0">
                <a:solidFill>
                  <a:srgbClr val="000000"/>
                </a:solidFill>
                <a:latin typeface="Arial" panose="020B0604020202020204" pitchFamily="34" charset="0"/>
                <a:ea typeface="Cambria" panose="02040503050406030204" pitchFamily="18" charset="0"/>
                <a:cs typeface="Cambria" panose="02040503050406030204" pitchFamily="18" charset="0"/>
              </a:rPr>
              <a:t>mit</a:t>
            </a:r>
            <a:r>
              <a:rPr lang="es-EC" sz="1600" b="1" cap="all" dirty="0" smtClean="0">
                <a:solidFill>
                  <a:srgbClr val="000000"/>
                </a:solidFill>
                <a:latin typeface="Arial" panose="020B0604020202020204" pitchFamily="34" charset="0"/>
                <a:ea typeface="Cambria" panose="02040503050406030204" pitchFamily="18" charset="0"/>
                <a:cs typeface="Cambria" panose="02040503050406030204" pitchFamily="18" charset="0"/>
              </a:rPr>
              <a:t>)</a:t>
            </a:r>
            <a:endParaRPr lang="es-EC" sz="1600" b="1" cap="all"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7988794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Aspect</Template>
  <TotalTime>5736</TotalTime>
  <Words>4527</Words>
  <Application>Microsoft Office PowerPoint</Application>
  <PresentationFormat>Presentación en pantalla (4:3)</PresentationFormat>
  <Paragraphs>902</Paragraphs>
  <Slides>85</Slides>
  <Notes>83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85</vt:i4>
      </vt:variant>
    </vt:vector>
  </HeadingPairs>
  <TitlesOfParts>
    <vt:vector size="87" baseType="lpstr">
      <vt:lpstr>Aspecto</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Toshiba-User</dc:creator>
  <cp:lastModifiedBy>Gabriela Pazmiño</cp:lastModifiedBy>
  <cp:revision>354</cp:revision>
  <dcterms:created xsi:type="dcterms:W3CDTF">2016-05-03T20:47:55Z</dcterms:created>
  <dcterms:modified xsi:type="dcterms:W3CDTF">2016-10-17T01:13:01Z</dcterms:modified>
</cp:coreProperties>
</file>