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257" r:id="rId2"/>
    <p:sldId id="258" r:id="rId3"/>
    <p:sldId id="259" r:id="rId4"/>
    <p:sldId id="260" r:id="rId5"/>
    <p:sldId id="266" r:id="rId6"/>
    <p:sldId id="261" r:id="rId7"/>
    <p:sldId id="265" r:id="rId8"/>
    <p:sldId id="264" r:id="rId9"/>
    <p:sldId id="263" r:id="rId10"/>
    <p:sldId id="262" r:id="rId11"/>
    <p:sldId id="267" r:id="rId12"/>
    <p:sldId id="271" r:id="rId13"/>
    <p:sldId id="270" r:id="rId14"/>
    <p:sldId id="269" r:id="rId15"/>
    <p:sldId id="278" r:id="rId16"/>
    <p:sldId id="301" r:id="rId17"/>
    <p:sldId id="277" r:id="rId18"/>
    <p:sldId id="276" r:id="rId19"/>
    <p:sldId id="275" r:id="rId20"/>
    <p:sldId id="274" r:id="rId21"/>
    <p:sldId id="273" r:id="rId22"/>
    <p:sldId id="279" r:id="rId23"/>
    <p:sldId id="280" r:id="rId24"/>
    <p:sldId id="281" r:id="rId25"/>
    <p:sldId id="282" r:id="rId26"/>
    <p:sldId id="283" r:id="rId27"/>
    <p:sldId id="284" r:id="rId28"/>
    <p:sldId id="287" r:id="rId29"/>
    <p:sldId id="288" r:id="rId30"/>
    <p:sldId id="289" r:id="rId31"/>
    <p:sldId id="297" r:id="rId32"/>
    <p:sldId id="296" r:id="rId33"/>
    <p:sldId id="300" r:id="rId34"/>
    <p:sldId id="295" r:id="rId35"/>
    <p:sldId id="298" r:id="rId36"/>
    <p:sldId id="299"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20130-FF19-4504-B9D4-BE0E8660E1D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C"/>
        </a:p>
      </dgm:t>
    </dgm:pt>
    <dgm:pt modelId="{37E4E994-F1BA-47EA-9754-142CE219D34B}">
      <dgm:prSet phldrT="[Texto]" custT="1"/>
      <dgm:spPr/>
      <dgm:t>
        <a:bodyPr/>
        <a:lstStyle/>
        <a:p>
          <a:pPr algn="ctr"/>
          <a:r>
            <a:rPr lang="es-EC" sz="2000" b="1" dirty="0" smtClean="0">
              <a:solidFill>
                <a:srgbClr val="000000"/>
              </a:solidFill>
            </a:rPr>
            <a:t>INTRODUCCIÓN</a:t>
          </a:r>
        </a:p>
        <a:p>
          <a:pPr algn="ctr"/>
          <a:endParaRPr lang="es-EC" sz="1800" dirty="0" smtClean="0">
            <a:solidFill>
              <a:srgbClr val="000000"/>
            </a:solidFill>
          </a:endParaRPr>
        </a:p>
        <a:p>
          <a:pPr algn="just"/>
          <a:r>
            <a:rPr lang="es-EC" sz="1800" dirty="0" smtClean="0">
              <a:solidFill>
                <a:srgbClr val="000000"/>
              </a:solidFill>
            </a:rPr>
            <a:t>La globalización promueve el desarrollo del comercio internacional ya que incentiva la interacción entre los diferentes países y sus productos, obligando a la búsqueda de nuevos mercados para dar a conocer y posicionar a los mismos. </a:t>
          </a:r>
        </a:p>
        <a:p>
          <a:pPr algn="just"/>
          <a:r>
            <a:rPr lang="es-EC" sz="1800" dirty="0" smtClean="0">
              <a:solidFill>
                <a:srgbClr val="000000"/>
              </a:solidFill>
            </a:rPr>
            <a:t>Fomentar la exportación de filetes frescos de tilapia a mercados donde la demanda de este producto ha ido incrementando en los últimos años, logrando posicionarlo a nivel internacional por sus características tanto de calidad y beneficios para la salud.  </a:t>
          </a:r>
          <a:endParaRPr lang="es-EC" sz="1600" b="0" dirty="0" smtClean="0">
            <a:solidFill>
              <a:srgbClr val="000000"/>
            </a:solidFill>
          </a:endParaRPr>
        </a:p>
        <a:p>
          <a:pPr algn="just"/>
          <a:endParaRPr lang="es-EC" sz="1800" dirty="0">
            <a:solidFill>
              <a:srgbClr val="000000"/>
            </a:solidFill>
          </a:endParaRPr>
        </a:p>
      </dgm:t>
    </dgm:pt>
    <dgm:pt modelId="{24954C83-AEFB-41D7-8006-986228A03700}" type="parTrans" cxnId="{65BBE85B-42D9-47AA-A98F-40890D3ECC76}">
      <dgm:prSet/>
      <dgm:spPr/>
      <dgm:t>
        <a:bodyPr/>
        <a:lstStyle/>
        <a:p>
          <a:endParaRPr lang="es-EC"/>
        </a:p>
      </dgm:t>
    </dgm:pt>
    <dgm:pt modelId="{F2DA040A-9A6D-4FA5-922F-613533D4DB8F}" type="sibTrans" cxnId="{65BBE85B-42D9-47AA-A98F-40890D3ECC76}">
      <dgm:prSet/>
      <dgm:spPr/>
      <dgm:t>
        <a:bodyPr/>
        <a:lstStyle/>
        <a:p>
          <a:endParaRPr lang="es-EC"/>
        </a:p>
      </dgm:t>
    </dgm:pt>
    <dgm:pt modelId="{5EFFC1FC-4EEE-4901-BF4D-22B1CB22E76B}" type="pres">
      <dgm:prSet presAssocID="{0DD20130-FF19-4504-B9D4-BE0E8660E1D8}" presName="Name0" presStyleCnt="0">
        <dgm:presLayoutVars>
          <dgm:chMax/>
          <dgm:chPref/>
          <dgm:dir/>
        </dgm:presLayoutVars>
      </dgm:prSet>
      <dgm:spPr/>
      <dgm:t>
        <a:bodyPr/>
        <a:lstStyle/>
        <a:p>
          <a:endParaRPr lang="es-EC"/>
        </a:p>
      </dgm:t>
    </dgm:pt>
    <dgm:pt modelId="{6C1CD460-910C-437D-8064-D7227C620864}" type="pres">
      <dgm:prSet presAssocID="{37E4E994-F1BA-47EA-9754-142CE219D34B}" presName="composite" presStyleCnt="0">
        <dgm:presLayoutVars>
          <dgm:chMax/>
          <dgm:chPref/>
        </dgm:presLayoutVars>
      </dgm:prSet>
      <dgm:spPr/>
    </dgm:pt>
    <dgm:pt modelId="{4B952659-81DA-46CF-91AA-3A035D64C8A9}" type="pres">
      <dgm:prSet presAssocID="{37E4E994-F1BA-47EA-9754-142CE219D34B}" presName="Image" presStyleLbl="bgImgPlace1" presStyleIdx="0" presStyleCnt="1"/>
      <dgm:spPr>
        <a:blipFill rotWithShape="1">
          <a:blip xmlns:r="http://schemas.openxmlformats.org/officeDocument/2006/relationships" r:embed="rId1"/>
          <a:stretch>
            <a:fillRect/>
          </a:stretch>
        </a:blipFill>
      </dgm:spPr>
    </dgm:pt>
    <dgm:pt modelId="{FD7D996B-A22C-4012-A824-30B1148E427C}" type="pres">
      <dgm:prSet presAssocID="{37E4E994-F1BA-47EA-9754-142CE219D34B}" presName="ParentText" presStyleLbl="revTx" presStyleIdx="0" presStyleCnt="1" custScaleX="151905" custScaleY="171395" custLinFactNeighborX="-1471" custLinFactNeighborY="378">
        <dgm:presLayoutVars>
          <dgm:chMax val="0"/>
          <dgm:chPref val="0"/>
          <dgm:bulletEnabled val="1"/>
        </dgm:presLayoutVars>
      </dgm:prSet>
      <dgm:spPr/>
      <dgm:t>
        <a:bodyPr/>
        <a:lstStyle/>
        <a:p>
          <a:endParaRPr lang="es-EC"/>
        </a:p>
      </dgm:t>
    </dgm:pt>
    <dgm:pt modelId="{A6A1F7FD-39CC-4317-B2C7-58E1DB48960D}" type="pres">
      <dgm:prSet presAssocID="{37E4E994-F1BA-47EA-9754-142CE219D34B}" presName="tlFrame" presStyleLbl="node1" presStyleIdx="0" presStyleCnt="4" custLinFactX="-100000" custLinFactY="53686" custLinFactNeighborX="-154183" custLinFactNeighborY="100000"/>
      <dgm:spPr/>
    </dgm:pt>
    <dgm:pt modelId="{1FD4BEB4-3240-49DA-91A3-58A95ABFA22E}" type="pres">
      <dgm:prSet presAssocID="{37E4E994-F1BA-47EA-9754-142CE219D34B}" presName="trFrame" presStyleLbl="node1" presStyleIdx="1" presStyleCnt="4" custLinFactX="-284413" custLinFactY="23368" custLinFactNeighborX="-300000" custLinFactNeighborY="100000"/>
      <dgm:spPr/>
    </dgm:pt>
    <dgm:pt modelId="{DEF4DD16-E752-41AC-81DE-8258F2C3960A}" type="pres">
      <dgm:prSet presAssocID="{37E4E994-F1BA-47EA-9754-142CE219D34B}" presName="blFrame" presStyleLbl="node1" presStyleIdx="2" presStyleCnt="4" custLinFactX="-100000" custLinFactNeighborX="-169719" custLinFactNeighborY="-96302"/>
      <dgm:spPr/>
    </dgm:pt>
    <dgm:pt modelId="{1407451A-5A9C-47BA-B393-90158AF45F6A}" type="pres">
      <dgm:prSet presAssocID="{37E4E994-F1BA-47EA-9754-142CE219D34B}" presName="brFrame" presStyleLbl="node1" presStyleIdx="3" presStyleCnt="4" custLinFactY="-200000" custLinFactNeighborX="59958" custLinFactNeighborY="-218596"/>
      <dgm:spPr/>
    </dgm:pt>
  </dgm:ptLst>
  <dgm:cxnLst>
    <dgm:cxn modelId="{65BBE85B-42D9-47AA-A98F-40890D3ECC76}" srcId="{0DD20130-FF19-4504-B9D4-BE0E8660E1D8}" destId="{37E4E994-F1BA-47EA-9754-142CE219D34B}" srcOrd="0" destOrd="0" parTransId="{24954C83-AEFB-41D7-8006-986228A03700}" sibTransId="{F2DA040A-9A6D-4FA5-922F-613533D4DB8F}"/>
    <dgm:cxn modelId="{434CE789-A45D-4EFE-A166-7C1A7E7F6547}" type="presOf" srcId="{0DD20130-FF19-4504-B9D4-BE0E8660E1D8}" destId="{5EFFC1FC-4EEE-4901-BF4D-22B1CB22E76B}" srcOrd="0" destOrd="0" presId="urn:microsoft.com/office/officeart/2009/3/layout/FramedTextPicture"/>
    <dgm:cxn modelId="{6BDF4A97-26EB-4104-805C-CC6AC3DEB05F}" type="presOf" srcId="{37E4E994-F1BA-47EA-9754-142CE219D34B}" destId="{FD7D996B-A22C-4012-A824-30B1148E427C}" srcOrd="0" destOrd="0" presId="urn:microsoft.com/office/officeart/2009/3/layout/FramedTextPicture"/>
    <dgm:cxn modelId="{61526061-8678-44A9-960F-B40A0EBA34DC}" type="presParOf" srcId="{5EFFC1FC-4EEE-4901-BF4D-22B1CB22E76B}" destId="{6C1CD460-910C-437D-8064-D7227C620864}" srcOrd="0" destOrd="0" presId="urn:microsoft.com/office/officeart/2009/3/layout/FramedTextPicture"/>
    <dgm:cxn modelId="{3ACE19A4-D8CE-4290-88AF-B7A69611CA48}" type="presParOf" srcId="{6C1CD460-910C-437D-8064-D7227C620864}" destId="{4B952659-81DA-46CF-91AA-3A035D64C8A9}" srcOrd="0" destOrd="0" presId="urn:microsoft.com/office/officeart/2009/3/layout/FramedTextPicture"/>
    <dgm:cxn modelId="{15BB6E09-2404-4294-9219-FD8441638CE1}" type="presParOf" srcId="{6C1CD460-910C-437D-8064-D7227C620864}" destId="{FD7D996B-A22C-4012-A824-30B1148E427C}" srcOrd="1" destOrd="0" presId="urn:microsoft.com/office/officeart/2009/3/layout/FramedTextPicture"/>
    <dgm:cxn modelId="{08925DD0-660D-4F39-AF2C-E911B2BD5F7E}" type="presParOf" srcId="{6C1CD460-910C-437D-8064-D7227C620864}" destId="{A6A1F7FD-39CC-4317-B2C7-58E1DB48960D}" srcOrd="2" destOrd="0" presId="urn:microsoft.com/office/officeart/2009/3/layout/FramedTextPicture"/>
    <dgm:cxn modelId="{FC581EDB-21F9-4BAA-A3B4-B1D6A8D36D9E}" type="presParOf" srcId="{6C1CD460-910C-437D-8064-D7227C620864}" destId="{1FD4BEB4-3240-49DA-91A3-58A95ABFA22E}" srcOrd="3" destOrd="0" presId="urn:microsoft.com/office/officeart/2009/3/layout/FramedTextPicture"/>
    <dgm:cxn modelId="{168C7E6C-1262-4EAC-B478-80BDD5D94F7B}" type="presParOf" srcId="{6C1CD460-910C-437D-8064-D7227C620864}" destId="{DEF4DD16-E752-41AC-81DE-8258F2C3960A}" srcOrd="4" destOrd="0" presId="urn:microsoft.com/office/officeart/2009/3/layout/FramedTextPicture"/>
    <dgm:cxn modelId="{FFD156E1-7F67-4847-B4D2-00DA13935F6D}" type="presParOf" srcId="{6C1CD460-910C-437D-8064-D7227C620864}" destId="{1407451A-5A9C-47BA-B393-90158AF45F6A}" srcOrd="5"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A43AD8-6C04-4418-9D93-D679BDB978D1}"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EC"/>
        </a:p>
      </dgm:t>
    </dgm:pt>
    <dgm:pt modelId="{B40B4197-6BE2-4139-8C9F-344AFD0BB2EF}">
      <dgm:prSet phldrT="[Texto]"/>
      <dgm:spPr/>
      <dgm:t>
        <a:bodyPr/>
        <a:lstStyle/>
        <a:p>
          <a:r>
            <a:rPr lang="es-EC" dirty="0" smtClean="0"/>
            <a:t>1</a:t>
          </a:r>
          <a:endParaRPr lang="es-EC" dirty="0"/>
        </a:p>
      </dgm:t>
    </dgm:pt>
    <dgm:pt modelId="{E6E9B641-375D-423D-BEC1-457BFABFCB92}" type="parTrans" cxnId="{BC6369B7-C49B-40D4-A1F2-A98D6CB6C7DB}">
      <dgm:prSet/>
      <dgm:spPr/>
      <dgm:t>
        <a:bodyPr/>
        <a:lstStyle/>
        <a:p>
          <a:endParaRPr lang="es-EC"/>
        </a:p>
      </dgm:t>
    </dgm:pt>
    <dgm:pt modelId="{A93AE0C0-B379-420F-8044-19DD3AC4A2E4}" type="sibTrans" cxnId="{BC6369B7-C49B-40D4-A1F2-A98D6CB6C7DB}">
      <dgm:prSet/>
      <dgm:spPr/>
      <dgm:t>
        <a:bodyPr/>
        <a:lstStyle/>
        <a:p>
          <a:endParaRPr lang="es-EC"/>
        </a:p>
      </dgm:t>
    </dgm:pt>
    <dgm:pt modelId="{7DAC4FBD-6007-44B8-85E9-A8BD62DA7CFB}">
      <dgm:prSet phldrT="[Texto]" custT="1"/>
      <dgm:spPr/>
      <dgm:t>
        <a:bodyPr/>
        <a:lstStyle/>
        <a:p>
          <a:r>
            <a:rPr lang="es-EC" sz="1400" b="1" dirty="0" smtClean="0"/>
            <a:t>Garantizar la cantidad producida y precios justos</a:t>
          </a:r>
          <a:endParaRPr lang="es-EC" sz="1400" dirty="0">
            <a:solidFill>
              <a:srgbClr val="000000"/>
            </a:solidFill>
          </a:endParaRPr>
        </a:p>
      </dgm:t>
    </dgm:pt>
    <dgm:pt modelId="{C0DD1EB4-644A-4249-907F-E9702A42BE70}" type="parTrans" cxnId="{2F52853B-4CB8-4D25-BF82-760A8677D539}">
      <dgm:prSet/>
      <dgm:spPr/>
      <dgm:t>
        <a:bodyPr/>
        <a:lstStyle/>
        <a:p>
          <a:endParaRPr lang="es-EC"/>
        </a:p>
      </dgm:t>
    </dgm:pt>
    <dgm:pt modelId="{310FACFC-DC17-4333-B58F-CC955721550A}" type="sibTrans" cxnId="{2F52853B-4CB8-4D25-BF82-760A8677D539}">
      <dgm:prSet/>
      <dgm:spPr/>
      <dgm:t>
        <a:bodyPr/>
        <a:lstStyle/>
        <a:p>
          <a:endParaRPr lang="es-EC"/>
        </a:p>
      </dgm:t>
    </dgm:pt>
    <dgm:pt modelId="{038B9CDB-FA3D-4945-9C81-F07599FDCD04}">
      <dgm:prSet phldrT="[Texto]" custT="1"/>
      <dgm:spPr/>
      <dgm:t>
        <a:bodyPr/>
        <a:lstStyle/>
        <a:p>
          <a:r>
            <a:rPr lang="es-EC" sz="1400" dirty="0" smtClean="0"/>
            <a:t>La búsqueda de un nuevo mercado internacional debe asegurar a los productores una cantidad mínima de compra y un precio que pueda brindar estabilidad y rentabilidad</a:t>
          </a:r>
          <a:endParaRPr lang="es-EC" sz="1400" dirty="0">
            <a:solidFill>
              <a:srgbClr val="000000"/>
            </a:solidFill>
          </a:endParaRPr>
        </a:p>
      </dgm:t>
    </dgm:pt>
    <dgm:pt modelId="{DEF223DD-2102-44C3-AA03-B7C5DEEC3C67}" type="parTrans" cxnId="{97E0A519-0D5E-4C71-BC1F-8561DD33E110}">
      <dgm:prSet/>
      <dgm:spPr/>
      <dgm:t>
        <a:bodyPr/>
        <a:lstStyle/>
        <a:p>
          <a:endParaRPr lang="es-EC"/>
        </a:p>
      </dgm:t>
    </dgm:pt>
    <dgm:pt modelId="{A7A8F24E-0E98-4793-BE97-0C0D52A62886}" type="sibTrans" cxnId="{97E0A519-0D5E-4C71-BC1F-8561DD33E110}">
      <dgm:prSet/>
      <dgm:spPr/>
      <dgm:t>
        <a:bodyPr/>
        <a:lstStyle/>
        <a:p>
          <a:endParaRPr lang="es-EC"/>
        </a:p>
      </dgm:t>
    </dgm:pt>
    <dgm:pt modelId="{81C03372-E37F-409B-9C47-7F9B96A21A91}">
      <dgm:prSet phldrT="[Texto]"/>
      <dgm:spPr/>
      <dgm:t>
        <a:bodyPr/>
        <a:lstStyle/>
        <a:p>
          <a:r>
            <a:rPr lang="es-EC" dirty="0" smtClean="0"/>
            <a:t>2</a:t>
          </a:r>
          <a:endParaRPr lang="es-EC" dirty="0"/>
        </a:p>
      </dgm:t>
    </dgm:pt>
    <dgm:pt modelId="{5B875BB9-1499-49C1-B4E3-6B65FDEEC0EF}" type="parTrans" cxnId="{422E1060-199E-4E05-987D-D93404124D0A}">
      <dgm:prSet/>
      <dgm:spPr/>
      <dgm:t>
        <a:bodyPr/>
        <a:lstStyle/>
        <a:p>
          <a:endParaRPr lang="es-EC"/>
        </a:p>
      </dgm:t>
    </dgm:pt>
    <dgm:pt modelId="{1674FEA5-DD1B-451D-9D01-93AB060ECF5B}" type="sibTrans" cxnId="{422E1060-199E-4E05-987D-D93404124D0A}">
      <dgm:prSet/>
      <dgm:spPr/>
      <dgm:t>
        <a:bodyPr/>
        <a:lstStyle/>
        <a:p>
          <a:endParaRPr lang="es-EC"/>
        </a:p>
      </dgm:t>
    </dgm:pt>
    <dgm:pt modelId="{0DC01812-40E5-427C-B224-A4CEE5908C0A}">
      <dgm:prSet phldrT="[Texto]" custT="1"/>
      <dgm:spPr/>
      <dgm:t>
        <a:bodyPr/>
        <a:lstStyle/>
        <a:p>
          <a:r>
            <a:rPr lang="es-EC" sz="1400" b="1" dirty="0" smtClean="0"/>
            <a:t>Innovación y Desarrollo</a:t>
          </a:r>
          <a:endParaRPr lang="es-EC" sz="1400" dirty="0"/>
        </a:p>
      </dgm:t>
    </dgm:pt>
    <dgm:pt modelId="{8FD540A3-62C6-4FA2-8524-092F01E3913A}" type="parTrans" cxnId="{E291F7C6-2C17-432E-AF4F-BF308F125169}">
      <dgm:prSet/>
      <dgm:spPr/>
      <dgm:t>
        <a:bodyPr/>
        <a:lstStyle/>
        <a:p>
          <a:endParaRPr lang="es-EC"/>
        </a:p>
      </dgm:t>
    </dgm:pt>
    <dgm:pt modelId="{9624DEFD-5095-444D-BB02-5AC16BA2129B}" type="sibTrans" cxnId="{E291F7C6-2C17-432E-AF4F-BF308F125169}">
      <dgm:prSet/>
      <dgm:spPr/>
      <dgm:t>
        <a:bodyPr/>
        <a:lstStyle/>
        <a:p>
          <a:endParaRPr lang="es-EC"/>
        </a:p>
      </dgm:t>
    </dgm:pt>
    <dgm:pt modelId="{9AB0CBFF-69BF-4FD2-96C0-9D3BD3357F0E}">
      <dgm:prSet phldrT="[Texto]" custT="1"/>
      <dgm:spPr/>
      <dgm:t>
        <a:bodyPr/>
        <a:lstStyle/>
        <a:p>
          <a:r>
            <a:rPr lang="es-EC" sz="1400" dirty="0" smtClean="0"/>
            <a:t>Mejoramiento genético</a:t>
          </a:r>
          <a:endParaRPr lang="es-EC" sz="1400" dirty="0"/>
        </a:p>
      </dgm:t>
    </dgm:pt>
    <dgm:pt modelId="{A4C4FCE1-2C9C-466D-9E8F-FC862D56889E}" type="parTrans" cxnId="{E8FEB036-366D-47E2-A2B2-253AEF4A1B1B}">
      <dgm:prSet/>
      <dgm:spPr/>
      <dgm:t>
        <a:bodyPr/>
        <a:lstStyle/>
        <a:p>
          <a:endParaRPr lang="es-EC"/>
        </a:p>
      </dgm:t>
    </dgm:pt>
    <dgm:pt modelId="{21E83685-D145-4332-9A92-A065B374FDC8}" type="sibTrans" cxnId="{E8FEB036-366D-47E2-A2B2-253AEF4A1B1B}">
      <dgm:prSet/>
      <dgm:spPr/>
      <dgm:t>
        <a:bodyPr/>
        <a:lstStyle/>
        <a:p>
          <a:endParaRPr lang="es-EC"/>
        </a:p>
      </dgm:t>
    </dgm:pt>
    <dgm:pt modelId="{13760CA3-50A8-4007-9541-6C90B3DF8B7B}">
      <dgm:prSet phldrT="[Texto]"/>
      <dgm:spPr/>
      <dgm:t>
        <a:bodyPr/>
        <a:lstStyle/>
        <a:p>
          <a:r>
            <a:rPr lang="es-EC" dirty="0" smtClean="0"/>
            <a:t>3</a:t>
          </a:r>
          <a:endParaRPr lang="es-EC" dirty="0"/>
        </a:p>
      </dgm:t>
    </dgm:pt>
    <dgm:pt modelId="{8E31A855-1BB8-4DE3-87DD-BF24F247B775}" type="parTrans" cxnId="{F5B6B952-1267-43B3-9DFC-9962B12DEEA5}">
      <dgm:prSet/>
      <dgm:spPr/>
      <dgm:t>
        <a:bodyPr/>
        <a:lstStyle/>
        <a:p>
          <a:endParaRPr lang="es-EC"/>
        </a:p>
      </dgm:t>
    </dgm:pt>
    <dgm:pt modelId="{E737444C-E529-4199-A3E4-2B84D4D041F5}" type="sibTrans" cxnId="{F5B6B952-1267-43B3-9DFC-9962B12DEEA5}">
      <dgm:prSet/>
      <dgm:spPr/>
      <dgm:t>
        <a:bodyPr/>
        <a:lstStyle/>
        <a:p>
          <a:endParaRPr lang="es-EC"/>
        </a:p>
      </dgm:t>
    </dgm:pt>
    <dgm:pt modelId="{F3559AA3-1533-4AFC-B5A0-05BA5D20289E}">
      <dgm:prSet phldrT="[Texto]" custT="1"/>
      <dgm:spPr/>
      <dgm:t>
        <a:bodyPr/>
        <a:lstStyle/>
        <a:p>
          <a:r>
            <a:rPr lang="es-EC" sz="1400" b="1" dirty="0" smtClean="0"/>
            <a:t>Insumos</a:t>
          </a:r>
          <a:endParaRPr lang="es-EC" sz="1400" dirty="0"/>
        </a:p>
      </dgm:t>
    </dgm:pt>
    <dgm:pt modelId="{02CB2089-D0FB-4D35-9D43-0744D57A64BB}" type="parTrans" cxnId="{245793B8-62C1-4FFC-880B-16B4A3B1C958}">
      <dgm:prSet/>
      <dgm:spPr/>
      <dgm:t>
        <a:bodyPr/>
        <a:lstStyle/>
        <a:p>
          <a:endParaRPr lang="es-EC"/>
        </a:p>
      </dgm:t>
    </dgm:pt>
    <dgm:pt modelId="{D80DB26E-13DC-4BC8-A86E-A08ED463AFC5}" type="sibTrans" cxnId="{245793B8-62C1-4FFC-880B-16B4A3B1C958}">
      <dgm:prSet/>
      <dgm:spPr/>
      <dgm:t>
        <a:bodyPr/>
        <a:lstStyle/>
        <a:p>
          <a:endParaRPr lang="es-EC"/>
        </a:p>
      </dgm:t>
    </dgm:pt>
    <dgm:pt modelId="{DCDCD05F-50A7-4505-ABB0-6AAC1851FB9A}">
      <dgm:prSet phldrT="[Texto]" custT="1"/>
      <dgm:spPr/>
      <dgm:t>
        <a:bodyPr/>
        <a:lstStyle/>
        <a:p>
          <a:r>
            <a:rPr lang="es-EC" sz="1400" dirty="0" smtClean="0"/>
            <a:t>Se debe enfocar a la elaboración de dietas de engorde que permite un mejor resultado productivo</a:t>
          </a:r>
          <a:endParaRPr lang="es-EC" sz="1400" dirty="0"/>
        </a:p>
      </dgm:t>
    </dgm:pt>
    <dgm:pt modelId="{D8010700-BA67-4A5E-8806-7765C2ADFF04}" type="parTrans" cxnId="{8C30369F-9250-43E0-82DC-31FEBA9C49B2}">
      <dgm:prSet/>
      <dgm:spPr/>
      <dgm:t>
        <a:bodyPr/>
        <a:lstStyle/>
        <a:p>
          <a:endParaRPr lang="es-EC"/>
        </a:p>
      </dgm:t>
    </dgm:pt>
    <dgm:pt modelId="{E934CA91-0D72-4FDF-AB53-AEE118919BF1}" type="sibTrans" cxnId="{8C30369F-9250-43E0-82DC-31FEBA9C49B2}">
      <dgm:prSet/>
      <dgm:spPr/>
      <dgm:t>
        <a:bodyPr/>
        <a:lstStyle/>
        <a:p>
          <a:endParaRPr lang="es-EC"/>
        </a:p>
      </dgm:t>
    </dgm:pt>
    <dgm:pt modelId="{47B384C7-2E71-485B-B7F3-1CA164F0CBCD}">
      <dgm:prSet/>
      <dgm:spPr/>
      <dgm:t>
        <a:bodyPr/>
        <a:lstStyle/>
        <a:p>
          <a:r>
            <a:rPr lang="es-EC" dirty="0" smtClean="0"/>
            <a:t>4</a:t>
          </a:r>
          <a:endParaRPr lang="es-EC" dirty="0"/>
        </a:p>
      </dgm:t>
    </dgm:pt>
    <dgm:pt modelId="{D82F7DAD-0013-4DB0-9F1F-0082933CFAA7}" type="parTrans" cxnId="{48F202A0-806D-4A37-B12C-1770035E4DA4}">
      <dgm:prSet/>
      <dgm:spPr/>
      <dgm:t>
        <a:bodyPr/>
        <a:lstStyle/>
        <a:p>
          <a:endParaRPr lang="es-EC"/>
        </a:p>
      </dgm:t>
    </dgm:pt>
    <dgm:pt modelId="{23E73FB4-F3DC-4DEF-B78D-DDB88D95C104}" type="sibTrans" cxnId="{48F202A0-806D-4A37-B12C-1770035E4DA4}">
      <dgm:prSet/>
      <dgm:spPr/>
      <dgm:t>
        <a:bodyPr/>
        <a:lstStyle/>
        <a:p>
          <a:endParaRPr lang="es-EC"/>
        </a:p>
      </dgm:t>
    </dgm:pt>
    <dgm:pt modelId="{30F2582E-363C-4F26-B383-80344C21C7C8}">
      <dgm:prSet custT="1"/>
      <dgm:spPr/>
      <dgm:t>
        <a:bodyPr/>
        <a:lstStyle/>
        <a:p>
          <a:r>
            <a:rPr lang="es-EC" sz="1400" dirty="0" smtClean="0"/>
            <a:t>Invertir en medidas de bioseguridad</a:t>
          </a:r>
          <a:endParaRPr lang="es-EC" sz="1400" dirty="0"/>
        </a:p>
      </dgm:t>
    </dgm:pt>
    <dgm:pt modelId="{98430822-741B-4633-B460-3B3041E3A027}" type="parTrans" cxnId="{BD81D476-7E83-4EF4-BE52-6C732A7C1A6F}">
      <dgm:prSet/>
      <dgm:spPr/>
      <dgm:t>
        <a:bodyPr/>
        <a:lstStyle/>
        <a:p>
          <a:endParaRPr lang="es-EC"/>
        </a:p>
      </dgm:t>
    </dgm:pt>
    <dgm:pt modelId="{2442A844-6044-4D8A-B3D0-66638B7FC2D8}" type="sibTrans" cxnId="{BD81D476-7E83-4EF4-BE52-6C732A7C1A6F}">
      <dgm:prSet/>
      <dgm:spPr/>
      <dgm:t>
        <a:bodyPr/>
        <a:lstStyle/>
        <a:p>
          <a:endParaRPr lang="es-EC"/>
        </a:p>
      </dgm:t>
    </dgm:pt>
    <dgm:pt modelId="{4C3D56A7-5045-4A22-BC9C-2DA9CB9060CB}">
      <dgm:prSet custT="1"/>
      <dgm:spPr/>
      <dgm:t>
        <a:bodyPr/>
        <a:lstStyle/>
        <a:p>
          <a:r>
            <a:rPr lang="es-EC" sz="1400" dirty="0" smtClean="0"/>
            <a:t>Modos de cultivo:</a:t>
          </a:r>
          <a:endParaRPr lang="es-EC" sz="1400" dirty="0"/>
        </a:p>
      </dgm:t>
    </dgm:pt>
    <dgm:pt modelId="{20C44800-2FA4-4089-8B59-5014FABA9A22}" type="parTrans" cxnId="{EFD5FD64-9A4C-4216-AD35-18448E35A9DF}">
      <dgm:prSet/>
      <dgm:spPr/>
      <dgm:t>
        <a:bodyPr/>
        <a:lstStyle/>
        <a:p>
          <a:endParaRPr lang="es-EC"/>
        </a:p>
      </dgm:t>
    </dgm:pt>
    <dgm:pt modelId="{C4C0055F-60B8-4341-85D9-023B0A523718}" type="sibTrans" cxnId="{EFD5FD64-9A4C-4216-AD35-18448E35A9DF}">
      <dgm:prSet/>
      <dgm:spPr/>
      <dgm:t>
        <a:bodyPr/>
        <a:lstStyle/>
        <a:p>
          <a:endParaRPr lang="es-EC"/>
        </a:p>
      </dgm:t>
    </dgm:pt>
    <dgm:pt modelId="{F81E9E2A-248A-45BB-8913-AAD2E32DEF53}">
      <dgm:prSet custT="1"/>
      <dgm:spPr/>
      <dgm:t>
        <a:bodyPr/>
        <a:lstStyle/>
        <a:p>
          <a:r>
            <a:rPr lang="es-EC" sz="1400" b="1" dirty="0" smtClean="0"/>
            <a:t>Garantizar estabilidad en toda la cadena productiva</a:t>
          </a:r>
          <a:endParaRPr lang="es-EC" sz="1400" dirty="0"/>
        </a:p>
      </dgm:t>
    </dgm:pt>
    <dgm:pt modelId="{C3D7354F-D3D9-49B4-A03E-F421CD01A783}" type="parTrans" cxnId="{2FA48BC6-08A7-433F-B77A-C1B01ED546C4}">
      <dgm:prSet/>
      <dgm:spPr/>
      <dgm:t>
        <a:bodyPr/>
        <a:lstStyle/>
        <a:p>
          <a:endParaRPr lang="es-EC"/>
        </a:p>
      </dgm:t>
    </dgm:pt>
    <dgm:pt modelId="{0988AFCF-85AC-4B96-9108-1BEBAA191B79}" type="sibTrans" cxnId="{2FA48BC6-08A7-433F-B77A-C1B01ED546C4}">
      <dgm:prSet/>
      <dgm:spPr/>
      <dgm:t>
        <a:bodyPr/>
        <a:lstStyle/>
        <a:p>
          <a:endParaRPr lang="es-EC"/>
        </a:p>
      </dgm:t>
    </dgm:pt>
    <dgm:pt modelId="{D8196C61-09A6-4810-A480-D7C56D0BEC5F}">
      <dgm:prSet custT="1"/>
      <dgm:spPr/>
      <dgm:t>
        <a:bodyPr/>
        <a:lstStyle/>
        <a:p>
          <a:r>
            <a:rPr lang="es-EC" sz="1400" dirty="0" smtClean="0"/>
            <a:t>encargo fiduciario y la empresa beneficiaria mantendrá una estabilidad de producción, </a:t>
          </a:r>
          <a:endParaRPr lang="es-EC" sz="1400" dirty="0"/>
        </a:p>
      </dgm:t>
    </dgm:pt>
    <dgm:pt modelId="{35366CC9-393C-4CF2-B8A2-19213F4E4253}" type="parTrans" cxnId="{0CFAC612-CB0E-4B91-A390-34072300057C}">
      <dgm:prSet/>
      <dgm:spPr/>
      <dgm:t>
        <a:bodyPr/>
        <a:lstStyle/>
        <a:p>
          <a:endParaRPr lang="es-EC"/>
        </a:p>
      </dgm:t>
    </dgm:pt>
    <dgm:pt modelId="{55A28FC6-9D49-41B3-BFCD-E3A361D6F40E}" type="sibTrans" cxnId="{0CFAC612-CB0E-4B91-A390-34072300057C}">
      <dgm:prSet/>
      <dgm:spPr/>
      <dgm:t>
        <a:bodyPr/>
        <a:lstStyle/>
        <a:p>
          <a:endParaRPr lang="es-EC"/>
        </a:p>
      </dgm:t>
    </dgm:pt>
    <dgm:pt modelId="{AAF29ED2-B08F-4E79-B934-4E6449D850C4}" type="pres">
      <dgm:prSet presAssocID="{0CA43AD8-6C04-4418-9D93-D679BDB978D1}" presName="linearFlow" presStyleCnt="0">
        <dgm:presLayoutVars>
          <dgm:dir/>
          <dgm:animLvl val="lvl"/>
          <dgm:resizeHandles val="exact"/>
        </dgm:presLayoutVars>
      </dgm:prSet>
      <dgm:spPr/>
      <dgm:t>
        <a:bodyPr/>
        <a:lstStyle/>
        <a:p>
          <a:endParaRPr lang="es-EC"/>
        </a:p>
      </dgm:t>
    </dgm:pt>
    <dgm:pt modelId="{F7870693-BED3-48E6-8A88-5CDC66669641}" type="pres">
      <dgm:prSet presAssocID="{B40B4197-6BE2-4139-8C9F-344AFD0BB2EF}" presName="composite" presStyleCnt="0"/>
      <dgm:spPr/>
    </dgm:pt>
    <dgm:pt modelId="{6DF1CDEF-8E7F-42BF-AA7C-F03F6A5F91F2}" type="pres">
      <dgm:prSet presAssocID="{B40B4197-6BE2-4139-8C9F-344AFD0BB2EF}" presName="parentText" presStyleLbl="alignNode1" presStyleIdx="0" presStyleCnt="4">
        <dgm:presLayoutVars>
          <dgm:chMax val="1"/>
          <dgm:bulletEnabled val="1"/>
        </dgm:presLayoutVars>
      </dgm:prSet>
      <dgm:spPr/>
      <dgm:t>
        <a:bodyPr/>
        <a:lstStyle/>
        <a:p>
          <a:endParaRPr lang="es-EC"/>
        </a:p>
      </dgm:t>
    </dgm:pt>
    <dgm:pt modelId="{67AD5B5F-E54E-41F7-BB86-09900BF8E2CC}" type="pres">
      <dgm:prSet presAssocID="{B40B4197-6BE2-4139-8C9F-344AFD0BB2EF}" presName="descendantText" presStyleLbl="alignAcc1" presStyleIdx="0" presStyleCnt="4">
        <dgm:presLayoutVars>
          <dgm:bulletEnabled val="1"/>
        </dgm:presLayoutVars>
      </dgm:prSet>
      <dgm:spPr/>
      <dgm:t>
        <a:bodyPr/>
        <a:lstStyle/>
        <a:p>
          <a:endParaRPr lang="es-EC"/>
        </a:p>
      </dgm:t>
    </dgm:pt>
    <dgm:pt modelId="{B71079AE-E2D0-4B47-85E5-E9D31AE400CE}" type="pres">
      <dgm:prSet presAssocID="{A93AE0C0-B379-420F-8044-19DD3AC4A2E4}" presName="sp" presStyleCnt="0"/>
      <dgm:spPr/>
    </dgm:pt>
    <dgm:pt modelId="{D0342DFF-31F7-4B30-9178-87C796914696}" type="pres">
      <dgm:prSet presAssocID="{81C03372-E37F-409B-9C47-7F9B96A21A91}" presName="composite" presStyleCnt="0"/>
      <dgm:spPr/>
    </dgm:pt>
    <dgm:pt modelId="{9CCDBBCA-E244-44D7-818D-8BCAFF9C9780}" type="pres">
      <dgm:prSet presAssocID="{81C03372-E37F-409B-9C47-7F9B96A21A91}" presName="parentText" presStyleLbl="alignNode1" presStyleIdx="1" presStyleCnt="4">
        <dgm:presLayoutVars>
          <dgm:chMax val="1"/>
          <dgm:bulletEnabled val="1"/>
        </dgm:presLayoutVars>
      </dgm:prSet>
      <dgm:spPr/>
      <dgm:t>
        <a:bodyPr/>
        <a:lstStyle/>
        <a:p>
          <a:endParaRPr lang="es-EC"/>
        </a:p>
      </dgm:t>
    </dgm:pt>
    <dgm:pt modelId="{96BD21CA-656F-44F5-84E4-B9BC2F8BE4F2}" type="pres">
      <dgm:prSet presAssocID="{81C03372-E37F-409B-9C47-7F9B96A21A91}" presName="descendantText" presStyleLbl="alignAcc1" presStyleIdx="1" presStyleCnt="4">
        <dgm:presLayoutVars>
          <dgm:bulletEnabled val="1"/>
        </dgm:presLayoutVars>
      </dgm:prSet>
      <dgm:spPr/>
      <dgm:t>
        <a:bodyPr/>
        <a:lstStyle/>
        <a:p>
          <a:endParaRPr lang="es-EC"/>
        </a:p>
      </dgm:t>
    </dgm:pt>
    <dgm:pt modelId="{2252FDA1-381F-49D0-873A-52C52CEA9C3A}" type="pres">
      <dgm:prSet presAssocID="{1674FEA5-DD1B-451D-9D01-93AB060ECF5B}" presName="sp" presStyleCnt="0"/>
      <dgm:spPr/>
    </dgm:pt>
    <dgm:pt modelId="{703D5815-C327-4AB6-8CB4-026D882CDFB2}" type="pres">
      <dgm:prSet presAssocID="{13760CA3-50A8-4007-9541-6C90B3DF8B7B}" presName="composite" presStyleCnt="0"/>
      <dgm:spPr/>
    </dgm:pt>
    <dgm:pt modelId="{98A7CA8A-1722-4C91-AF13-395DBF7EC3D9}" type="pres">
      <dgm:prSet presAssocID="{13760CA3-50A8-4007-9541-6C90B3DF8B7B}" presName="parentText" presStyleLbl="alignNode1" presStyleIdx="2" presStyleCnt="4">
        <dgm:presLayoutVars>
          <dgm:chMax val="1"/>
          <dgm:bulletEnabled val="1"/>
        </dgm:presLayoutVars>
      </dgm:prSet>
      <dgm:spPr/>
      <dgm:t>
        <a:bodyPr/>
        <a:lstStyle/>
        <a:p>
          <a:endParaRPr lang="es-EC"/>
        </a:p>
      </dgm:t>
    </dgm:pt>
    <dgm:pt modelId="{941C75BE-6AB7-44C8-812F-77EE66EA76D2}" type="pres">
      <dgm:prSet presAssocID="{13760CA3-50A8-4007-9541-6C90B3DF8B7B}" presName="descendantText" presStyleLbl="alignAcc1" presStyleIdx="2" presStyleCnt="4">
        <dgm:presLayoutVars>
          <dgm:bulletEnabled val="1"/>
        </dgm:presLayoutVars>
      </dgm:prSet>
      <dgm:spPr/>
      <dgm:t>
        <a:bodyPr/>
        <a:lstStyle/>
        <a:p>
          <a:endParaRPr lang="es-EC"/>
        </a:p>
      </dgm:t>
    </dgm:pt>
    <dgm:pt modelId="{4B59DC95-41BD-4096-ABDB-8C810F588056}" type="pres">
      <dgm:prSet presAssocID="{E737444C-E529-4199-A3E4-2B84D4D041F5}" presName="sp" presStyleCnt="0"/>
      <dgm:spPr/>
    </dgm:pt>
    <dgm:pt modelId="{472B0378-46ED-4DF7-836F-D673BEAA2FE6}" type="pres">
      <dgm:prSet presAssocID="{47B384C7-2E71-485B-B7F3-1CA164F0CBCD}" presName="composite" presStyleCnt="0"/>
      <dgm:spPr/>
    </dgm:pt>
    <dgm:pt modelId="{CBE1B162-CF53-4D96-A749-4A5DCC84B5E2}" type="pres">
      <dgm:prSet presAssocID="{47B384C7-2E71-485B-B7F3-1CA164F0CBCD}" presName="parentText" presStyleLbl="alignNode1" presStyleIdx="3" presStyleCnt="4">
        <dgm:presLayoutVars>
          <dgm:chMax val="1"/>
          <dgm:bulletEnabled val="1"/>
        </dgm:presLayoutVars>
      </dgm:prSet>
      <dgm:spPr/>
      <dgm:t>
        <a:bodyPr/>
        <a:lstStyle/>
        <a:p>
          <a:endParaRPr lang="es-EC"/>
        </a:p>
      </dgm:t>
    </dgm:pt>
    <dgm:pt modelId="{CB128D11-11E3-45A7-800F-7648A72EB000}" type="pres">
      <dgm:prSet presAssocID="{47B384C7-2E71-485B-B7F3-1CA164F0CBCD}" presName="descendantText" presStyleLbl="alignAcc1" presStyleIdx="3" presStyleCnt="4">
        <dgm:presLayoutVars>
          <dgm:bulletEnabled val="1"/>
        </dgm:presLayoutVars>
      </dgm:prSet>
      <dgm:spPr/>
      <dgm:t>
        <a:bodyPr/>
        <a:lstStyle/>
        <a:p>
          <a:endParaRPr lang="es-EC"/>
        </a:p>
      </dgm:t>
    </dgm:pt>
  </dgm:ptLst>
  <dgm:cxnLst>
    <dgm:cxn modelId="{F5B6B952-1267-43B3-9DFC-9962B12DEEA5}" srcId="{0CA43AD8-6C04-4418-9D93-D679BDB978D1}" destId="{13760CA3-50A8-4007-9541-6C90B3DF8B7B}" srcOrd="2" destOrd="0" parTransId="{8E31A855-1BB8-4DE3-87DD-BF24F247B775}" sibTransId="{E737444C-E529-4199-A3E4-2B84D4D041F5}"/>
    <dgm:cxn modelId="{6682D59D-6A84-4EFB-90C4-D45BA9575877}" type="presOf" srcId="{D8196C61-09A6-4810-A480-D7C56D0BEC5F}" destId="{CB128D11-11E3-45A7-800F-7648A72EB000}" srcOrd="0" destOrd="1" presId="urn:microsoft.com/office/officeart/2005/8/layout/chevron2"/>
    <dgm:cxn modelId="{A66B40E2-A76E-41AF-BD5A-01BE9298A7E2}" type="presOf" srcId="{F81E9E2A-248A-45BB-8913-AAD2E32DEF53}" destId="{CB128D11-11E3-45A7-800F-7648A72EB000}" srcOrd="0" destOrd="0" presId="urn:microsoft.com/office/officeart/2005/8/layout/chevron2"/>
    <dgm:cxn modelId="{97E0A519-0D5E-4C71-BC1F-8561DD33E110}" srcId="{B40B4197-6BE2-4139-8C9F-344AFD0BB2EF}" destId="{038B9CDB-FA3D-4945-9C81-F07599FDCD04}" srcOrd="1" destOrd="0" parTransId="{DEF223DD-2102-44C3-AA03-B7C5DEEC3C67}" sibTransId="{A7A8F24E-0E98-4793-BE97-0C0D52A62886}"/>
    <dgm:cxn modelId="{E291F7C6-2C17-432E-AF4F-BF308F125169}" srcId="{81C03372-E37F-409B-9C47-7F9B96A21A91}" destId="{0DC01812-40E5-427C-B224-A4CEE5908C0A}" srcOrd="0" destOrd="0" parTransId="{8FD540A3-62C6-4FA2-8524-092F01E3913A}" sibTransId="{9624DEFD-5095-444D-BB02-5AC16BA2129B}"/>
    <dgm:cxn modelId="{2F52853B-4CB8-4D25-BF82-760A8677D539}" srcId="{B40B4197-6BE2-4139-8C9F-344AFD0BB2EF}" destId="{7DAC4FBD-6007-44B8-85E9-A8BD62DA7CFB}" srcOrd="0" destOrd="0" parTransId="{C0DD1EB4-644A-4249-907F-E9702A42BE70}" sibTransId="{310FACFC-DC17-4333-B58F-CC955721550A}"/>
    <dgm:cxn modelId="{8D1DBE36-E6BD-4676-B0A7-F4396D89D56B}" type="presOf" srcId="{47B384C7-2E71-485B-B7F3-1CA164F0CBCD}" destId="{CBE1B162-CF53-4D96-A749-4A5DCC84B5E2}" srcOrd="0" destOrd="0" presId="urn:microsoft.com/office/officeart/2005/8/layout/chevron2"/>
    <dgm:cxn modelId="{5806E211-A91F-4C5A-BD1A-BD6C649A8E9A}" type="presOf" srcId="{DCDCD05F-50A7-4505-ABB0-6AAC1851FB9A}" destId="{941C75BE-6AB7-44C8-812F-77EE66EA76D2}" srcOrd="0" destOrd="1" presId="urn:microsoft.com/office/officeart/2005/8/layout/chevron2"/>
    <dgm:cxn modelId="{2FA48BC6-08A7-433F-B77A-C1B01ED546C4}" srcId="{47B384C7-2E71-485B-B7F3-1CA164F0CBCD}" destId="{F81E9E2A-248A-45BB-8913-AAD2E32DEF53}" srcOrd="0" destOrd="0" parTransId="{C3D7354F-D3D9-49B4-A03E-F421CD01A783}" sibTransId="{0988AFCF-85AC-4B96-9108-1BEBAA191B79}"/>
    <dgm:cxn modelId="{35BFD4B7-4B18-45A1-B1BF-FE39C7CD187A}" type="presOf" srcId="{30F2582E-363C-4F26-B383-80344C21C7C8}" destId="{96BD21CA-656F-44F5-84E4-B9BC2F8BE4F2}" srcOrd="0" destOrd="2" presId="urn:microsoft.com/office/officeart/2005/8/layout/chevron2"/>
    <dgm:cxn modelId="{8C30369F-9250-43E0-82DC-31FEBA9C49B2}" srcId="{13760CA3-50A8-4007-9541-6C90B3DF8B7B}" destId="{DCDCD05F-50A7-4505-ABB0-6AAC1851FB9A}" srcOrd="1" destOrd="0" parTransId="{D8010700-BA67-4A5E-8806-7765C2ADFF04}" sibTransId="{E934CA91-0D72-4FDF-AB53-AEE118919BF1}"/>
    <dgm:cxn modelId="{600CCCCB-0332-4593-93BD-B31548F3C0AC}" type="presOf" srcId="{F3559AA3-1533-4AFC-B5A0-05BA5D20289E}" destId="{941C75BE-6AB7-44C8-812F-77EE66EA76D2}" srcOrd="0" destOrd="0" presId="urn:microsoft.com/office/officeart/2005/8/layout/chevron2"/>
    <dgm:cxn modelId="{A3043D4D-1693-4E96-ACC4-9B28C8C648CB}" type="presOf" srcId="{4C3D56A7-5045-4A22-BC9C-2DA9CB9060CB}" destId="{96BD21CA-656F-44F5-84E4-B9BC2F8BE4F2}" srcOrd="0" destOrd="3" presId="urn:microsoft.com/office/officeart/2005/8/layout/chevron2"/>
    <dgm:cxn modelId="{F299FD8E-C2C2-47F1-8CDE-DFCA34D95A5F}" type="presOf" srcId="{7DAC4FBD-6007-44B8-85E9-A8BD62DA7CFB}" destId="{67AD5B5F-E54E-41F7-BB86-09900BF8E2CC}" srcOrd="0" destOrd="0" presId="urn:microsoft.com/office/officeart/2005/8/layout/chevron2"/>
    <dgm:cxn modelId="{DEA3B070-3660-4049-B5C1-474E37FCD322}" type="presOf" srcId="{13760CA3-50A8-4007-9541-6C90B3DF8B7B}" destId="{98A7CA8A-1722-4C91-AF13-395DBF7EC3D9}" srcOrd="0" destOrd="0" presId="urn:microsoft.com/office/officeart/2005/8/layout/chevron2"/>
    <dgm:cxn modelId="{48F202A0-806D-4A37-B12C-1770035E4DA4}" srcId="{0CA43AD8-6C04-4418-9D93-D679BDB978D1}" destId="{47B384C7-2E71-485B-B7F3-1CA164F0CBCD}" srcOrd="3" destOrd="0" parTransId="{D82F7DAD-0013-4DB0-9F1F-0082933CFAA7}" sibTransId="{23E73FB4-F3DC-4DEF-B78D-DDB88D95C104}"/>
    <dgm:cxn modelId="{0CFAC612-CB0E-4B91-A390-34072300057C}" srcId="{47B384C7-2E71-485B-B7F3-1CA164F0CBCD}" destId="{D8196C61-09A6-4810-A480-D7C56D0BEC5F}" srcOrd="1" destOrd="0" parTransId="{35366CC9-393C-4CF2-B8A2-19213F4E4253}" sibTransId="{55A28FC6-9D49-41B3-BFCD-E3A361D6F40E}"/>
    <dgm:cxn modelId="{AB432955-9439-4A57-A75E-84CE9FEB2C14}" type="presOf" srcId="{9AB0CBFF-69BF-4FD2-96C0-9D3BD3357F0E}" destId="{96BD21CA-656F-44F5-84E4-B9BC2F8BE4F2}" srcOrd="0" destOrd="1" presId="urn:microsoft.com/office/officeart/2005/8/layout/chevron2"/>
    <dgm:cxn modelId="{E8FEB036-366D-47E2-A2B2-253AEF4A1B1B}" srcId="{81C03372-E37F-409B-9C47-7F9B96A21A91}" destId="{9AB0CBFF-69BF-4FD2-96C0-9D3BD3357F0E}" srcOrd="1" destOrd="0" parTransId="{A4C4FCE1-2C9C-466D-9E8F-FC862D56889E}" sibTransId="{21E83685-D145-4332-9A92-A065B374FDC8}"/>
    <dgm:cxn modelId="{603E892B-37F3-4FB4-9FE6-42658A4AB404}" type="presOf" srcId="{0DC01812-40E5-427C-B224-A4CEE5908C0A}" destId="{96BD21CA-656F-44F5-84E4-B9BC2F8BE4F2}" srcOrd="0" destOrd="0" presId="urn:microsoft.com/office/officeart/2005/8/layout/chevron2"/>
    <dgm:cxn modelId="{2483944B-4917-45E3-A42A-9389AF8D9591}" type="presOf" srcId="{0CA43AD8-6C04-4418-9D93-D679BDB978D1}" destId="{AAF29ED2-B08F-4E79-B934-4E6449D850C4}" srcOrd="0" destOrd="0" presId="urn:microsoft.com/office/officeart/2005/8/layout/chevron2"/>
    <dgm:cxn modelId="{DFA7DF1B-4384-41ED-8382-565C14A3B74B}" type="presOf" srcId="{038B9CDB-FA3D-4945-9C81-F07599FDCD04}" destId="{67AD5B5F-E54E-41F7-BB86-09900BF8E2CC}" srcOrd="0" destOrd="1" presId="urn:microsoft.com/office/officeart/2005/8/layout/chevron2"/>
    <dgm:cxn modelId="{245793B8-62C1-4FFC-880B-16B4A3B1C958}" srcId="{13760CA3-50A8-4007-9541-6C90B3DF8B7B}" destId="{F3559AA3-1533-4AFC-B5A0-05BA5D20289E}" srcOrd="0" destOrd="0" parTransId="{02CB2089-D0FB-4D35-9D43-0744D57A64BB}" sibTransId="{D80DB26E-13DC-4BC8-A86E-A08ED463AFC5}"/>
    <dgm:cxn modelId="{EFD5FD64-9A4C-4216-AD35-18448E35A9DF}" srcId="{81C03372-E37F-409B-9C47-7F9B96A21A91}" destId="{4C3D56A7-5045-4A22-BC9C-2DA9CB9060CB}" srcOrd="3" destOrd="0" parTransId="{20C44800-2FA4-4089-8B59-5014FABA9A22}" sibTransId="{C4C0055F-60B8-4341-85D9-023B0A523718}"/>
    <dgm:cxn modelId="{422E1060-199E-4E05-987D-D93404124D0A}" srcId="{0CA43AD8-6C04-4418-9D93-D679BDB978D1}" destId="{81C03372-E37F-409B-9C47-7F9B96A21A91}" srcOrd="1" destOrd="0" parTransId="{5B875BB9-1499-49C1-B4E3-6B65FDEEC0EF}" sibTransId="{1674FEA5-DD1B-451D-9D01-93AB060ECF5B}"/>
    <dgm:cxn modelId="{BD81D476-7E83-4EF4-BE52-6C732A7C1A6F}" srcId="{81C03372-E37F-409B-9C47-7F9B96A21A91}" destId="{30F2582E-363C-4F26-B383-80344C21C7C8}" srcOrd="2" destOrd="0" parTransId="{98430822-741B-4633-B460-3B3041E3A027}" sibTransId="{2442A844-6044-4D8A-B3D0-66638B7FC2D8}"/>
    <dgm:cxn modelId="{C725893A-3A3E-4649-BCA7-CFA7E1F102FC}" type="presOf" srcId="{81C03372-E37F-409B-9C47-7F9B96A21A91}" destId="{9CCDBBCA-E244-44D7-818D-8BCAFF9C9780}" srcOrd="0" destOrd="0" presId="urn:microsoft.com/office/officeart/2005/8/layout/chevron2"/>
    <dgm:cxn modelId="{1D0A4BA9-4D66-435C-A708-7F5F8A872C4E}" type="presOf" srcId="{B40B4197-6BE2-4139-8C9F-344AFD0BB2EF}" destId="{6DF1CDEF-8E7F-42BF-AA7C-F03F6A5F91F2}" srcOrd="0" destOrd="0" presId="urn:microsoft.com/office/officeart/2005/8/layout/chevron2"/>
    <dgm:cxn modelId="{BC6369B7-C49B-40D4-A1F2-A98D6CB6C7DB}" srcId="{0CA43AD8-6C04-4418-9D93-D679BDB978D1}" destId="{B40B4197-6BE2-4139-8C9F-344AFD0BB2EF}" srcOrd="0" destOrd="0" parTransId="{E6E9B641-375D-423D-BEC1-457BFABFCB92}" sibTransId="{A93AE0C0-B379-420F-8044-19DD3AC4A2E4}"/>
    <dgm:cxn modelId="{A094D2CB-18DE-4959-9AE6-2FE83A639969}" type="presParOf" srcId="{AAF29ED2-B08F-4E79-B934-4E6449D850C4}" destId="{F7870693-BED3-48E6-8A88-5CDC66669641}" srcOrd="0" destOrd="0" presId="urn:microsoft.com/office/officeart/2005/8/layout/chevron2"/>
    <dgm:cxn modelId="{753D6304-347F-4D54-854A-BD400200307F}" type="presParOf" srcId="{F7870693-BED3-48E6-8A88-5CDC66669641}" destId="{6DF1CDEF-8E7F-42BF-AA7C-F03F6A5F91F2}" srcOrd="0" destOrd="0" presId="urn:microsoft.com/office/officeart/2005/8/layout/chevron2"/>
    <dgm:cxn modelId="{6B4397BC-7D2F-4077-928F-DB60FC98D554}" type="presParOf" srcId="{F7870693-BED3-48E6-8A88-5CDC66669641}" destId="{67AD5B5F-E54E-41F7-BB86-09900BF8E2CC}" srcOrd="1" destOrd="0" presId="urn:microsoft.com/office/officeart/2005/8/layout/chevron2"/>
    <dgm:cxn modelId="{2A08F7E9-6E43-4B98-A2D8-5CB65213C074}" type="presParOf" srcId="{AAF29ED2-B08F-4E79-B934-4E6449D850C4}" destId="{B71079AE-E2D0-4B47-85E5-E9D31AE400CE}" srcOrd="1" destOrd="0" presId="urn:microsoft.com/office/officeart/2005/8/layout/chevron2"/>
    <dgm:cxn modelId="{718E0C37-A5E6-40B1-BC2E-0FEA62690725}" type="presParOf" srcId="{AAF29ED2-B08F-4E79-B934-4E6449D850C4}" destId="{D0342DFF-31F7-4B30-9178-87C796914696}" srcOrd="2" destOrd="0" presId="urn:microsoft.com/office/officeart/2005/8/layout/chevron2"/>
    <dgm:cxn modelId="{496DEF7D-7171-4D2B-8984-5906DA08A258}" type="presParOf" srcId="{D0342DFF-31F7-4B30-9178-87C796914696}" destId="{9CCDBBCA-E244-44D7-818D-8BCAFF9C9780}" srcOrd="0" destOrd="0" presId="urn:microsoft.com/office/officeart/2005/8/layout/chevron2"/>
    <dgm:cxn modelId="{2C571B51-9BBF-45F2-9A99-6398C80C0C3B}" type="presParOf" srcId="{D0342DFF-31F7-4B30-9178-87C796914696}" destId="{96BD21CA-656F-44F5-84E4-B9BC2F8BE4F2}" srcOrd="1" destOrd="0" presId="urn:microsoft.com/office/officeart/2005/8/layout/chevron2"/>
    <dgm:cxn modelId="{377C8762-AF27-48D9-903A-BF08E7228EE6}" type="presParOf" srcId="{AAF29ED2-B08F-4E79-B934-4E6449D850C4}" destId="{2252FDA1-381F-49D0-873A-52C52CEA9C3A}" srcOrd="3" destOrd="0" presId="urn:microsoft.com/office/officeart/2005/8/layout/chevron2"/>
    <dgm:cxn modelId="{F2C716E8-5A17-4474-B54F-708EE1EC84F1}" type="presParOf" srcId="{AAF29ED2-B08F-4E79-B934-4E6449D850C4}" destId="{703D5815-C327-4AB6-8CB4-026D882CDFB2}" srcOrd="4" destOrd="0" presId="urn:microsoft.com/office/officeart/2005/8/layout/chevron2"/>
    <dgm:cxn modelId="{33CB6B4E-18E5-4152-A461-E1AD1E5D9DC1}" type="presParOf" srcId="{703D5815-C327-4AB6-8CB4-026D882CDFB2}" destId="{98A7CA8A-1722-4C91-AF13-395DBF7EC3D9}" srcOrd="0" destOrd="0" presId="urn:microsoft.com/office/officeart/2005/8/layout/chevron2"/>
    <dgm:cxn modelId="{E18E4B51-6948-41A5-ABFC-9D9BE59D4F1D}" type="presParOf" srcId="{703D5815-C327-4AB6-8CB4-026D882CDFB2}" destId="{941C75BE-6AB7-44C8-812F-77EE66EA76D2}" srcOrd="1" destOrd="0" presId="urn:microsoft.com/office/officeart/2005/8/layout/chevron2"/>
    <dgm:cxn modelId="{B6263DA0-EC70-474D-8CD1-167B60A367F6}" type="presParOf" srcId="{AAF29ED2-B08F-4E79-B934-4E6449D850C4}" destId="{4B59DC95-41BD-4096-ABDB-8C810F588056}" srcOrd="5" destOrd="0" presId="urn:microsoft.com/office/officeart/2005/8/layout/chevron2"/>
    <dgm:cxn modelId="{B8B3D3CD-78CE-41E6-BC7B-0BC10643C0D1}" type="presParOf" srcId="{AAF29ED2-B08F-4E79-B934-4E6449D850C4}" destId="{472B0378-46ED-4DF7-836F-D673BEAA2FE6}" srcOrd="6" destOrd="0" presId="urn:microsoft.com/office/officeart/2005/8/layout/chevron2"/>
    <dgm:cxn modelId="{9D25FD23-03EF-4CC3-8673-3E8688587E99}" type="presParOf" srcId="{472B0378-46ED-4DF7-836F-D673BEAA2FE6}" destId="{CBE1B162-CF53-4D96-A749-4A5DCC84B5E2}" srcOrd="0" destOrd="0" presId="urn:microsoft.com/office/officeart/2005/8/layout/chevron2"/>
    <dgm:cxn modelId="{272FB856-D0AA-4A01-8CB5-1BE157FEC17E}" type="presParOf" srcId="{472B0378-46ED-4DF7-836F-D673BEAA2FE6}" destId="{CB128D11-11E3-45A7-800F-7648A72EB00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F8C6B6-90F4-4180-A116-90A7F3700F90}" type="doc">
      <dgm:prSet loTypeId="urn:microsoft.com/office/officeart/2005/8/layout/hProcess7#2" loCatId="list" qsTypeId="urn:microsoft.com/office/officeart/2005/8/quickstyle/simple1" qsCatId="simple" csTypeId="urn:microsoft.com/office/officeart/2005/8/colors/colorful3" csCatId="colorful" phldr="1"/>
      <dgm:spPr/>
      <dgm:t>
        <a:bodyPr/>
        <a:lstStyle/>
        <a:p>
          <a:endParaRPr lang="es-EC"/>
        </a:p>
      </dgm:t>
    </dgm:pt>
    <dgm:pt modelId="{53A3740D-3F5E-4E27-A886-D79CE534D3D3}">
      <dgm:prSet phldrT="[Texto]"/>
      <dgm:spPr>
        <a:xfrm>
          <a:off x="93252" y="0"/>
          <a:ext cx="1163868" cy="1396642"/>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a:solidFill>
                <a:sysClr val="windowText" lastClr="000000"/>
              </a:solidFill>
              <a:latin typeface="Calibri"/>
              <a:ea typeface="+mn-ea"/>
              <a:cs typeface="+mn-cs"/>
            </a:rPr>
            <a:t>PRODUCTOR</a:t>
          </a:r>
        </a:p>
      </dgm:t>
    </dgm:pt>
    <dgm:pt modelId="{D90E402F-C0EA-49E0-AEDD-1699518FB04B}" type="parTrans" cxnId="{90E6E08F-27F0-4289-95EA-9B0D454AA0D2}">
      <dgm:prSet/>
      <dgm:spPr/>
      <dgm:t>
        <a:bodyPr/>
        <a:lstStyle/>
        <a:p>
          <a:endParaRPr lang="es-EC"/>
        </a:p>
      </dgm:t>
    </dgm:pt>
    <dgm:pt modelId="{7C778F7A-0B14-4922-9EAB-E8D2A2DE1F32}" type="sibTrans" cxnId="{90E6E08F-27F0-4289-95EA-9B0D454AA0D2}">
      <dgm:prSet/>
      <dgm:spPr/>
      <dgm:t>
        <a:bodyPr/>
        <a:lstStyle/>
        <a:p>
          <a:endParaRPr lang="es-EC"/>
        </a:p>
      </dgm:t>
    </dgm:pt>
    <dgm:pt modelId="{0CCDE68E-06D9-4CD8-9DBF-D0123D1AA729}">
      <dgm:prSet phldrT="[Texto]"/>
      <dgm:spPr>
        <a:xfrm>
          <a:off x="326025" y="0"/>
          <a:ext cx="867082" cy="1396642"/>
        </a:xfrm>
        <a:noFill/>
        <a:ln w="25400" cap="flat" cmpd="sng" algn="ctr">
          <a:noFill/>
          <a:prstDash val="solid"/>
        </a:ln>
        <a:effectLst/>
        <a:sp3d/>
      </dgm:spPr>
      <dgm:t>
        <a:bodyPr/>
        <a:lstStyle/>
        <a:p>
          <a:r>
            <a:rPr lang="es-EC" dirty="0">
              <a:solidFill>
                <a:sysClr val="windowText" lastClr="000000"/>
              </a:solidFill>
              <a:latin typeface="Calibri"/>
              <a:ea typeface="+mn-ea"/>
              <a:cs typeface="+mn-cs"/>
            </a:rPr>
            <a:t>Garantizar la </a:t>
          </a:r>
          <a:r>
            <a:rPr lang="es-EC" dirty="0" smtClean="0">
              <a:solidFill>
                <a:sysClr val="windowText" lastClr="000000"/>
              </a:solidFill>
              <a:latin typeface="Calibri"/>
              <a:ea typeface="+mn-ea"/>
              <a:cs typeface="+mn-cs"/>
            </a:rPr>
            <a:t>calidad y cantidad del </a:t>
          </a:r>
          <a:r>
            <a:rPr lang="es-EC" dirty="0">
              <a:solidFill>
                <a:sysClr val="windowText" lastClr="000000"/>
              </a:solidFill>
              <a:latin typeface="Calibri"/>
              <a:ea typeface="+mn-ea"/>
              <a:cs typeface="+mn-cs"/>
            </a:rPr>
            <a:t>producto. </a:t>
          </a:r>
        </a:p>
        <a:p>
          <a:r>
            <a:rPr lang="es-EC" dirty="0" smtClean="0">
              <a:solidFill>
                <a:sysClr val="windowText" lastClr="000000"/>
              </a:solidFill>
              <a:latin typeface="Calibri"/>
              <a:ea typeface="+mn-ea"/>
              <a:cs typeface="+mn-cs"/>
            </a:rPr>
            <a:t>Garantizar  </a:t>
          </a:r>
          <a:r>
            <a:rPr lang="es-EC" dirty="0">
              <a:solidFill>
                <a:sysClr val="windowText" lastClr="000000"/>
              </a:solidFill>
              <a:latin typeface="Calibri"/>
              <a:ea typeface="+mn-ea"/>
              <a:cs typeface="+mn-cs"/>
            </a:rPr>
            <a:t>la estabilidad  de la cadena de </a:t>
          </a:r>
          <a:r>
            <a:rPr lang="es-EC" dirty="0" smtClean="0">
              <a:solidFill>
                <a:sysClr val="windowText" lastClr="000000"/>
              </a:solidFill>
              <a:latin typeface="Calibri"/>
              <a:ea typeface="+mn-ea"/>
              <a:cs typeface="+mn-cs"/>
            </a:rPr>
            <a:t>producción. </a:t>
          </a:r>
          <a:endParaRPr lang="es-EC" dirty="0">
            <a:solidFill>
              <a:sysClr val="windowText" lastClr="000000"/>
            </a:solidFill>
            <a:latin typeface="Calibri"/>
            <a:ea typeface="+mn-ea"/>
            <a:cs typeface="+mn-cs"/>
          </a:endParaRPr>
        </a:p>
      </dgm:t>
    </dgm:pt>
    <dgm:pt modelId="{3D5DA468-FFD4-4C1D-9FE2-6CCA5F2B84A5}" type="parTrans" cxnId="{D6F59E2F-88C2-4EB5-A945-EDA6A1E9017A}">
      <dgm:prSet/>
      <dgm:spPr/>
      <dgm:t>
        <a:bodyPr/>
        <a:lstStyle/>
        <a:p>
          <a:endParaRPr lang="es-EC"/>
        </a:p>
      </dgm:t>
    </dgm:pt>
    <dgm:pt modelId="{3EF825B5-1244-41FE-B527-55848C71B469}" type="sibTrans" cxnId="{D6F59E2F-88C2-4EB5-A945-EDA6A1E9017A}">
      <dgm:prSet/>
      <dgm:spPr/>
      <dgm:t>
        <a:bodyPr/>
        <a:lstStyle/>
        <a:p>
          <a:endParaRPr lang="es-EC"/>
        </a:p>
      </dgm:t>
    </dgm:pt>
    <dgm:pt modelId="{5586DA9E-EBD8-4F73-94B1-0F1381DA690B}">
      <dgm:prSet phldrT="[Texto]"/>
      <dgm:spPr>
        <a:xfrm>
          <a:off x="1538602" y="0"/>
          <a:ext cx="1163868" cy="1396642"/>
        </a:xfr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s-EC" dirty="0" smtClean="0">
              <a:solidFill>
                <a:sysClr val="windowText" lastClr="000000"/>
              </a:solidFill>
              <a:latin typeface="Calibri"/>
              <a:ea typeface="+mn-ea"/>
              <a:cs typeface="+mn-cs"/>
            </a:rPr>
            <a:t>COMPRADOR</a:t>
          </a:r>
          <a:endParaRPr lang="es-EC" dirty="0">
            <a:solidFill>
              <a:sysClr val="windowText" lastClr="000000"/>
            </a:solidFill>
            <a:latin typeface="Calibri"/>
            <a:ea typeface="+mn-ea"/>
            <a:cs typeface="+mn-cs"/>
          </a:endParaRPr>
        </a:p>
      </dgm:t>
    </dgm:pt>
    <dgm:pt modelId="{804244FB-63BE-4A62-A423-1E403EEFEF31}" type="parTrans" cxnId="{EC78E8BE-E129-4AD4-BFDF-B69C9DE6DAFF}">
      <dgm:prSet/>
      <dgm:spPr/>
      <dgm:t>
        <a:bodyPr/>
        <a:lstStyle/>
        <a:p>
          <a:endParaRPr lang="es-EC"/>
        </a:p>
      </dgm:t>
    </dgm:pt>
    <dgm:pt modelId="{CCC6C690-F410-4251-9265-628C9BCADA1B}" type="sibTrans" cxnId="{EC78E8BE-E129-4AD4-BFDF-B69C9DE6DAFF}">
      <dgm:prSet/>
      <dgm:spPr/>
      <dgm:t>
        <a:bodyPr/>
        <a:lstStyle/>
        <a:p>
          <a:endParaRPr lang="es-EC"/>
        </a:p>
      </dgm:t>
    </dgm:pt>
    <dgm:pt modelId="{974DC715-E889-4EAB-BF3D-8D3BA4E7B90A}">
      <dgm:prSet phldrT="[Texto]"/>
      <dgm:spPr>
        <a:xfrm>
          <a:off x="1771375" y="0"/>
          <a:ext cx="867082" cy="1396642"/>
        </a:xfrm>
        <a:noFill/>
        <a:ln w="25400" cap="flat" cmpd="sng" algn="ctr">
          <a:noFill/>
          <a:prstDash val="solid"/>
        </a:ln>
        <a:effectLst/>
        <a:sp3d/>
      </dgm:spPr>
      <dgm:t>
        <a:bodyPr/>
        <a:lstStyle/>
        <a:p>
          <a:r>
            <a:rPr lang="es-EC" dirty="0">
              <a:solidFill>
                <a:sysClr val="windowText" lastClr="000000"/>
              </a:solidFill>
              <a:latin typeface="Calibri"/>
              <a:ea typeface="+mn-ea"/>
              <a:cs typeface="+mn-cs"/>
            </a:rPr>
            <a:t>Garantizar una cantidad mínima de compra por un tiempo determinado. </a:t>
          </a:r>
        </a:p>
        <a:p>
          <a:endParaRPr lang="es-EC" dirty="0">
            <a:solidFill>
              <a:sysClr val="windowText" lastClr="000000"/>
            </a:solidFill>
            <a:latin typeface="Calibri"/>
            <a:ea typeface="+mn-ea"/>
            <a:cs typeface="+mn-cs"/>
          </a:endParaRPr>
        </a:p>
        <a:p>
          <a:endParaRPr lang="es-EC" dirty="0">
            <a:solidFill>
              <a:sysClr val="windowText" lastClr="000000"/>
            </a:solidFill>
            <a:latin typeface="Calibri"/>
            <a:ea typeface="+mn-ea"/>
            <a:cs typeface="+mn-cs"/>
          </a:endParaRPr>
        </a:p>
      </dgm:t>
    </dgm:pt>
    <dgm:pt modelId="{74BF870E-5DAB-45F8-BAAC-4C05375F017E}" type="parTrans" cxnId="{11EC6346-3214-47FC-BABD-B35E53D6FEE4}">
      <dgm:prSet/>
      <dgm:spPr/>
      <dgm:t>
        <a:bodyPr/>
        <a:lstStyle/>
        <a:p>
          <a:endParaRPr lang="es-EC"/>
        </a:p>
      </dgm:t>
    </dgm:pt>
    <dgm:pt modelId="{C5576C4C-8FA2-4193-B357-129F46C03381}" type="sibTrans" cxnId="{11EC6346-3214-47FC-BABD-B35E53D6FEE4}">
      <dgm:prSet/>
      <dgm:spPr/>
      <dgm:t>
        <a:bodyPr/>
        <a:lstStyle/>
        <a:p>
          <a:endParaRPr lang="es-EC"/>
        </a:p>
      </dgm:t>
    </dgm:pt>
    <dgm:pt modelId="{633BEB11-5789-4235-8266-410B87E9C75A}">
      <dgm:prSet phldrT="[Texto]"/>
      <dgm:spPr>
        <a:xfrm>
          <a:off x="2983928" y="0"/>
          <a:ext cx="1163868" cy="1396642"/>
        </a:xfr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s-EC" dirty="0" smtClean="0">
              <a:solidFill>
                <a:srgbClr val="000000"/>
              </a:solidFill>
              <a:latin typeface="Calibri"/>
              <a:ea typeface="+mn-ea"/>
              <a:cs typeface="+mn-cs"/>
            </a:rPr>
            <a:t>EXPORTADOR</a:t>
          </a:r>
          <a:endParaRPr lang="es-EC" dirty="0">
            <a:solidFill>
              <a:srgbClr val="000000"/>
            </a:solidFill>
            <a:latin typeface="Calibri"/>
            <a:ea typeface="+mn-ea"/>
            <a:cs typeface="+mn-cs"/>
          </a:endParaRPr>
        </a:p>
      </dgm:t>
    </dgm:pt>
    <dgm:pt modelId="{D0056B51-E46F-4DC6-BC1D-D74EFDF82394}" type="parTrans" cxnId="{0E09D651-0448-4E2E-ABBD-6D94C29A8981}">
      <dgm:prSet/>
      <dgm:spPr/>
      <dgm:t>
        <a:bodyPr/>
        <a:lstStyle/>
        <a:p>
          <a:endParaRPr lang="es-EC"/>
        </a:p>
      </dgm:t>
    </dgm:pt>
    <dgm:pt modelId="{1092A959-9799-4652-8F95-8F006A4F9F46}" type="sibTrans" cxnId="{0E09D651-0448-4E2E-ABBD-6D94C29A8981}">
      <dgm:prSet/>
      <dgm:spPr/>
      <dgm:t>
        <a:bodyPr/>
        <a:lstStyle/>
        <a:p>
          <a:endParaRPr lang="es-EC"/>
        </a:p>
      </dgm:t>
    </dgm:pt>
    <dgm:pt modelId="{340A34B0-367C-46FB-993F-94CCB963B327}">
      <dgm:prSet phldrT="[Texto]"/>
      <dgm:spPr>
        <a:xfrm>
          <a:off x="3216702" y="0"/>
          <a:ext cx="867082" cy="1396642"/>
        </a:xfrm>
        <a:noFill/>
        <a:ln w="25400" cap="flat" cmpd="sng" algn="ctr">
          <a:noFill/>
          <a:prstDash val="solid"/>
        </a:ln>
        <a:effectLst/>
        <a:sp3d/>
      </dgm:spPr>
      <dgm:t>
        <a:bodyPr/>
        <a:lstStyle/>
        <a:p>
          <a:r>
            <a:rPr lang="es-EC" dirty="0">
              <a:solidFill>
                <a:sysClr val="windowText" lastClr="000000"/>
              </a:solidFill>
              <a:latin typeface="Calibri"/>
              <a:ea typeface="+mn-ea"/>
              <a:cs typeface="+mn-cs"/>
            </a:rPr>
            <a:t>Calidad </a:t>
          </a:r>
          <a:r>
            <a:rPr lang="es-EC" dirty="0" smtClean="0">
              <a:solidFill>
                <a:sysClr val="windowText" lastClr="000000"/>
              </a:solidFill>
              <a:latin typeface="Calibri"/>
              <a:ea typeface="+mn-ea"/>
              <a:cs typeface="+mn-cs"/>
            </a:rPr>
            <a:t>estandarizada </a:t>
          </a:r>
          <a:r>
            <a:rPr lang="es-EC" dirty="0">
              <a:solidFill>
                <a:sysClr val="windowText" lastClr="000000"/>
              </a:solidFill>
              <a:latin typeface="Calibri"/>
              <a:ea typeface="+mn-ea"/>
              <a:cs typeface="+mn-cs"/>
            </a:rPr>
            <a:t>de acuerdo a </a:t>
          </a:r>
          <a:r>
            <a:rPr lang="es-EC" dirty="0" smtClean="0">
              <a:solidFill>
                <a:sysClr val="windowText" lastClr="000000"/>
              </a:solidFill>
              <a:latin typeface="Calibri"/>
              <a:ea typeface="+mn-ea"/>
              <a:cs typeface="+mn-cs"/>
            </a:rPr>
            <a:t>requerimientos </a:t>
          </a:r>
          <a:r>
            <a:rPr lang="es-EC" dirty="0">
              <a:solidFill>
                <a:sysClr val="windowText" lastClr="000000"/>
              </a:solidFill>
              <a:latin typeface="Calibri"/>
              <a:ea typeface="+mn-ea"/>
              <a:cs typeface="+mn-cs"/>
            </a:rPr>
            <a:t>internacionales.</a:t>
          </a:r>
        </a:p>
        <a:p>
          <a:r>
            <a:rPr lang="es-EC" dirty="0" smtClean="0">
              <a:solidFill>
                <a:sysClr val="windowText" lastClr="000000"/>
              </a:solidFill>
              <a:latin typeface="Calibri"/>
              <a:ea typeface="+mn-ea"/>
              <a:cs typeface="+mn-cs"/>
            </a:rPr>
            <a:t>. </a:t>
          </a:r>
          <a:endParaRPr lang="es-EC" dirty="0">
            <a:solidFill>
              <a:sysClr val="windowText" lastClr="000000"/>
            </a:solidFill>
            <a:latin typeface="Calibri"/>
            <a:ea typeface="+mn-ea"/>
            <a:cs typeface="+mn-cs"/>
          </a:endParaRPr>
        </a:p>
        <a:p>
          <a:endParaRPr lang="es-EC" dirty="0">
            <a:solidFill>
              <a:sysClr val="windowText" lastClr="000000"/>
            </a:solidFill>
            <a:latin typeface="Calibri"/>
            <a:ea typeface="+mn-ea"/>
            <a:cs typeface="+mn-cs"/>
          </a:endParaRPr>
        </a:p>
      </dgm:t>
    </dgm:pt>
    <dgm:pt modelId="{7C85DD8B-21ED-4C6A-A083-FFD628A295E4}" type="parTrans" cxnId="{4D8325F9-1C6C-4C2E-B4E4-4C1212FE2CAD}">
      <dgm:prSet/>
      <dgm:spPr/>
      <dgm:t>
        <a:bodyPr/>
        <a:lstStyle/>
        <a:p>
          <a:endParaRPr lang="es-EC"/>
        </a:p>
      </dgm:t>
    </dgm:pt>
    <dgm:pt modelId="{62B362CC-0D82-4CB9-8150-F3381481F33E}" type="sibTrans" cxnId="{4D8325F9-1C6C-4C2E-B4E4-4C1212FE2CAD}">
      <dgm:prSet/>
      <dgm:spPr/>
      <dgm:t>
        <a:bodyPr/>
        <a:lstStyle/>
        <a:p>
          <a:endParaRPr lang="es-EC"/>
        </a:p>
      </dgm:t>
    </dgm:pt>
    <dgm:pt modelId="{6BBE6F1D-4922-4370-8DB4-8AC0A66974FD}">
      <dgm:prSet phldrT="[Texto]"/>
      <dgm:spPr>
        <a:xfrm>
          <a:off x="3041051" y="1689457"/>
          <a:ext cx="1163868" cy="1396642"/>
        </a:xfr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s-EC">
              <a:solidFill>
                <a:sysClr val="windowText" lastClr="000000"/>
              </a:solidFill>
              <a:latin typeface="Calibri"/>
              <a:ea typeface="+mn-ea"/>
              <a:cs typeface="+mn-cs"/>
            </a:rPr>
            <a:t>OBJETIVO MACRO</a:t>
          </a:r>
        </a:p>
      </dgm:t>
    </dgm:pt>
    <dgm:pt modelId="{C7E2AF92-385F-408A-A69B-26FFB3C8A5FC}" type="parTrans" cxnId="{605E10EA-1A1B-48D5-940C-1D905B01B561}">
      <dgm:prSet/>
      <dgm:spPr/>
      <dgm:t>
        <a:bodyPr/>
        <a:lstStyle/>
        <a:p>
          <a:endParaRPr lang="es-EC"/>
        </a:p>
      </dgm:t>
    </dgm:pt>
    <dgm:pt modelId="{179093DE-E4A5-45B5-A8ED-18C52AE81D11}" type="sibTrans" cxnId="{605E10EA-1A1B-48D5-940C-1D905B01B561}">
      <dgm:prSet/>
      <dgm:spPr/>
      <dgm:t>
        <a:bodyPr/>
        <a:lstStyle/>
        <a:p>
          <a:endParaRPr lang="es-EC"/>
        </a:p>
      </dgm:t>
    </dgm:pt>
    <dgm:pt modelId="{E1D30DD2-F4A7-4B6F-BE2F-76A199EA0E6E}">
      <dgm:prSet phldrT="[Texto]"/>
      <dgm:spPr>
        <a:xfrm>
          <a:off x="3273825" y="1689457"/>
          <a:ext cx="867082" cy="1396642"/>
        </a:xfrm>
        <a:noFill/>
        <a:ln w="25400" cap="flat" cmpd="sng" algn="ctr">
          <a:noFill/>
          <a:prstDash val="solid"/>
        </a:ln>
        <a:effectLst/>
        <a:sp3d/>
      </dgm:spPr>
      <dgm:t>
        <a:bodyPr/>
        <a:lstStyle/>
        <a:p>
          <a:r>
            <a:rPr lang="es-EC" dirty="0">
              <a:solidFill>
                <a:sysClr val="windowText" lastClr="000000"/>
              </a:solidFill>
              <a:latin typeface="Calibri"/>
              <a:ea typeface="+mn-ea"/>
              <a:cs typeface="+mn-cs"/>
            </a:rPr>
            <a:t>Determinar los cuellos de botella dentro de  todas las fases productivas con el fin de poder corregir los errores y tener un proceso de mejora continua.  </a:t>
          </a:r>
        </a:p>
      </dgm:t>
    </dgm:pt>
    <dgm:pt modelId="{18B3FEC8-BB53-4563-9757-4E9D25C8027A}" type="parTrans" cxnId="{56D8207A-8B14-43F7-8906-832E1271F381}">
      <dgm:prSet/>
      <dgm:spPr/>
      <dgm:t>
        <a:bodyPr/>
        <a:lstStyle/>
        <a:p>
          <a:endParaRPr lang="es-EC"/>
        </a:p>
      </dgm:t>
    </dgm:pt>
    <dgm:pt modelId="{8DAD32B5-DF54-46BA-A352-9FB26295FF42}" type="sibTrans" cxnId="{56D8207A-8B14-43F7-8906-832E1271F381}">
      <dgm:prSet/>
      <dgm:spPr/>
      <dgm:t>
        <a:bodyPr/>
        <a:lstStyle/>
        <a:p>
          <a:endParaRPr lang="es-EC"/>
        </a:p>
      </dgm:t>
    </dgm:pt>
    <dgm:pt modelId="{EEEEAE7E-44C8-4398-8B3D-085DB520F298}" type="pres">
      <dgm:prSet presAssocID="{67F8C6B6-90F4-4180-A116-90A7F3700F90}" presName="Name0" presStyleCnt="0">
        <dgm:presLayoutVars>
          <dgm:dir/>
          <dgm:animLvl val="lvl"/>
          <dgm:resizeHandles val="exact"/>
        </dgm:presLayoutVars>
      </dgm:prSet>
      <dgm:spPr/>
      <dgm:t>
        <a:bodyPr/>
        <a:lstStyle/>
        <a:p>
          <a:endParaRPr lang="es-ES"/>
        </a:p>
      </dgm:t>
    </dgm:pt>
    <dgm:pt modelId="{C313029B-C5C3-48EE-B322-C2BA14A9C45A}" type="pres">
      <dgm:prSet presAssocID="{53A3740D-3F5E-4E27-A886-D79CE534D3D3}" presName="compositeNode" presStyleCnt="0">
        <dgm:presLayoutVars>
          <dgm:bulletEnabled val="1"/>
        </dgm:presLayoutVars>
      </dgm:prSet>
      <dgm:spPr/>
    </dgm:pt>
    <dgm:pt modelId="{AB30D9AC-FB33-4EEC-8190-7379EB56E3B3}" type="pres">
      <dgm:prSet presAssocID="{53A3740D-3F5E-4E27-A886-D79CE534D3D3}" presName="bgRect" presStyleLbl="node1" presStyleIdx="0" presStyleCnt="4" custScaleY="108184" custLinFactNeighborX="7846" custLinFactNeighborY="-95414"/>
      <dgm:spPr>
        <a:prstGeom prst="roundRect">
          <a:avLst>
            <a:gd name="adj" fmla="val 5000"/>
          </a:avLst>
        </a:prstGeom>
      </dgm:spPr>
      <dgm:t>
        <a:bodyPr/>
        <a:lstStyle/>
        <a:p>
          <a:endParaRPr lang="es-EC"/>
        </a:p>
      </dgm:t>
    </dgm:pt>
    <dgm:pt modelId="{2E6C2A4B-AF13-4BB5-8CE0-82F367426593}" type="pres">
      <dgm:prSet presAssocID="{53A3740D-3F5E-4E27-A886-D79CE534D3D3}" presName="parentNode" presStyleLbl="node1" presStyleIdx="0" presStyleCnt="4">
        <dgm:presLayoutVars>
          <dgm:chMax val="0"/>
          <dgm:bulletEnabled val="1"/>
        </dgm:presLayoutVars>
      </dgm:prSet>
      <dgm:spPr/>
      <dgm:t>
        <a:bodyPr/>
        <a:lstStyle/>
        <a:p>
          <a:endParaRPr lang="es-EC"/>
        </a:p>
      </dgm:t>
    </dgm:pt>
    <dgm:pt modelId="{B69E49DB-FEB3-4F24-8D9B-728127E07233}" type="pres">
      <dgm:prSet presAssocID="{53A3740D-3F5E-4E27-A886-D79CE534D3D3}" presName="childNode" presStyleLbl="node1" presStyleIdx="0" presStyleCnt="4">
        <dgm:presLayoutVars>
          <dgm:bulletEnabled val="1"/>
        </dgm:presLayoutVars>
      </dgm:prSet>
      <dgm:spPr>
        <a:prstGeom prst="rect">
          <a:avLst/>
        </a:prstGeom>
      </dgm:spPr>
      <dgm:t>
        <a:bodyPr/>
        <a:lstStyle/>
        <a:p>
          <a:endParaRPr lang="es-EC"/>
        </a:p>
      </dgm:t>
    </dgm:pt>
    <dgm:pt modelId="{5474AA16-C744-4AB6-9237-A7880EA6BC9E}" type="pres">
      <dgm:prSet presAssocID="{7C778F7A-0B14-4922-9EAB-E8D2A2DE1F32}" presName="hSp" presStyleCnt="0"/>
      <dgm:spPr/>
    </dgm:pt>
    <dgm:pt modelId="{4BEBF77B-57E0-4CBB-B3F7-CD6E5F458A82}" type="pres">
      <dgm:prSet presAssocID="{7C778F7A-0B14-4922-9EAB-E8D2A2DE1F32}" presName="vProcSp" presStyleCnt="0"/>
      <dgm:spPr/>
    </dgm:pt>
    <dgm:pt modelId="{54BA88B6-B4F7-4B1A-9209-286447D0718B}" type="pres">
      <dgm:prSet presAssocID="{7C778F7A-0B14-4922-9EAB-E8D2A2DE1F32}" presName="vSp1" presStyleCnt="0"/>
      <dgm:spPr/>
    </dgm:pt>
    <dgm:pt modelId="{D46AD0D7-6471-4A93-83D3-3D2011A8FAE2}" type="pres">
      <dgm:prSet presAssocID="{7C778F7A-0B14-4922-9EAB-E8D2A2DE1F32}" presName="simulatedConn" presStyleLbl="solidFgAcc1" presStyleIdx="0" presStyleCnt="3" custLinFactX="18875" custLinFactY="-569464" custLinFactNeighborX="100000" custLinFactNeighborY="-600000"/>
      <dgm:spPr>
        <a:xfrm rot="5400000">
          <a:off x="1317218" y="210955"/>
          <a:ext cx="205344" cy="174580"/>
        </a:xfrm>
        <a:prstGeom prst="flowChartExtract">
          <a:avLst/>
        </a:prstGeom>
        <a:solidFill>
          <a:sysClr val="window" lastClr="FFFFFF">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endParaRPr lang="es-EC"/>
        </a:p>
      </dgm:t>
    </dgm:pt>
    <dgm:pt modelId="{85AEEE69-F448-4009-A776-9CE7D460A080}" type="pres">
      <dgm:prSet presAssocID="{7C778F7A-0B14-4922-9EAB-E8D2A2DE1F32}" presName="vSp2" presStyleCnt="0"/>
      <dgm:spPr/>
    </dgm:pt>
    <dgm:pt modelId="{9D1C283E-F509-492F-88DE-48A55D0F815A}" type="pres">
      <dgm:prSet presAssocID="{7C778F7A-0B14-4922-9EAB-E8D2A2DE1F32}" presName="sibTrans" presStyleCnt="0"/>
      <dgm:spPr/>
    </dgm:pt>
    <dgm:pt modelId="{59BD472A-D2DA-45FB-9E39-A1F4E5C9AF40}" type="pres">
      <dgm:prSet presAssocID="{5586DA9E-EBD8-4F73-94B1-0F1381DA690B}" presName="compositeNode" presStyleCnt="0">
        <dgm:presLayoutVars>
          <dgm:bulletEnabled val="1"/>
        </dgm:presLayoutVars>
      </dgm:prSet>
      <dgm:spPr/>
    </dgm:pt>
    <dgm:pt modelId="{324FA457-A1AA-48BB-B9FD-AD4C44C9A048}" type="pres">
      <dgm:prSet presAssocID="{5586DA9E-EBD8-4F73-94B1-0F1381DA690B}" presName="bgRect" presStyleLbl="node1" presStyleIdx="1" presStyleCnt="4" custLinFactX="56402" custLinFactNeighborX="100000" custLinFactNeighborY="-54270"/>
      <dgm:spPr>
        <a:prstGeom prst="roundRect">
          <a:avLst>
            <a:gd name="adj" fmla="val 5000"/>
          </a:avLst>
        </a:prstGeom>
      </dgm:spPr>
      <dgm:t>
        <a:bodyPr/>
        <a:lstStyle/>
        <a:p>
          <a:endParaRPr lang="es-EC"/>
        </a:p>
      </dgm:t>
    </dgm:pt>
    <dgm:pt modelId="{C7C0B698-194C-46ED-86E9-8BE3C96F754A}" type="pres">
      <dgm:prSet presAssocID="{5586DA9E-EBD8-4F73-94B1-0F1381DA690B}" presName="parentNode" presStyleLbl="node1" presStyleIdx="1" presStyleCnt="4">
        <dgm:presLayoutVars>
          <dgm:chMax val="0"/>
          <dgm:bulletEnabled val="1"/>
        </dgm:presLayoutVars>
      </dgm:prSet>
      <dgm:spPr/>
      <dgm:t>
        <a:bodyPr/>
        <a:lstStyle/>
        <a:p>
          <a:endParaRPr lang="es-EC"/>
        </a:p>
      </dgm:t>
    </dgm:pt>
    <dgm:pt modelId="{54F27A29-717C-4267-898F-BEB303E42D53}" type="pres">
      <dgm:prSet presAssocID="{5586DA9E-EBD8-4F73-94B1-0F1381DA690B}" presName="childNode" presStyleLbl="node1" presStyleIdx="1" presStyleCnt="4">
        <dgm:presLayoutVars>
          <dgm:bulletEnabled val="1"/>
        </dgm:presLayoutVars>
      </dgm:prSet>
      <dgm:spPr>
        <a:prstGeom prst="rect">
          <a:avLst/>
        </a:prstGeom>
      </dgm:spPr>
      <dgm:t>
        <a:bodyPr/>
        <a:lstStyle/>
        <a:p>
          <a:endParaRPr lang="es-EC"/>
        </a:p>
      </dgm:t>
    </dgm:pt>
    <dgm:pt modelId="{C7460088-34D8-4DED-A166-92629B6B2C26}" type="pres">
      <dgm:prSet presAssocID="{CCC6C690-F410-4251-9265-628C9BCADA1B}" presName="hSp" presStyleCnt="0"/>
      <dgm:spPr/>
    </dgm:pt>
    <dgm:pt modelId="{2B290C8C-0671-4A02-AE4F-A9030096E84C}" type="pres">
      <dgm:prSet presAssocID="{CCC6C690-F410-4251-9265-628C9BCADA1B}" presName="vProcSp" presStyleCnt="0"/>
      <dgm:spPr/>
    </dgm:pt>
    <dgm:pt modelId="{07025FF0-E4F8-4192-A041-DAA68D409093}" type="pres">
      <dgm:prSet presAssocID="{CCC6C690-F410-4251-9265-628C9BCADA1B}" presName="vSp1" presStyleCnt="0"/>
      <dgm:spPr/>
    </dgm:pt>
    <dgm:pt modelId="{3AF6FDC9-2BF9-4E9D-821A-5D64A23D5131}" type="pres">
      <dgm:prSet presAssocID="{CCC6C690-F410-4251-9265-628C9BCADA1B}" presName="simulatedConn" presStyleLbl="solidFgAcc1" presStyleIdx="1" presStyleCnt="3" custLinFactX="100000" custLinFactY="-600000" custLinFactNeighborX="142505" custLinFactNeighborY="-603910"/>
      <dgm:spPr>
        <a:xfrm rot="5400000">
          <a:off x="2737655" y="144504"/>
          <a:ext cx="205344" cy="174580"/>
        </a:xfrm>
        <a:prstGeom prst="flowChartExtract">
          <a:avLst/>
        </a:prstGeom>
        <a:solidFill>
          <a:sysClr val="window" lastClr="FFFFFF">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endParaRPr lang="es-EC"/>
        </a:p>
      </dgm:t>
    </dgm:pt>
    <dgm:pt modelId="{2BDF5AC0-B8B9-49C9-A263-536F77CF183A}" type="pres">
      <dgm:prSet presAssocID="{CCC6C690-F410-4251-9265-628C9BCADA1B}" presName="vSp2" presStyleCnt="0"/>
      <dgm:spPr/>
    </dgm:pt>
    <dgm:pt modelId="{2158FE94-5948-4D54-A83C-C47EEE902113}" type="pres">
      <dgm:prSet presAssocID="{CCC6C690-F410-4251-9265-628C9BCADA1B}" presName="sibTrans" presStyleCnt="0"/>
      <dgm:spPr/>
    </dgm:pt>
    <dgm:pt modelId="{E9B785E0-F193-47C6-A22F-1A8D612A7909}" type="pres">
      <dgm:prSet presAssocID="{633BEB11-5789-4235-8266-410B87E9C75A}" presName="compositeNode" presStyleCnt="0">
        <dgm:presLayoutVars>
          <dgm:bulletEnabled val="1"/>
        </dgm:presLayoutVars>
      </dgm:prSet>
      <dgm:spPr/>
    </dgm:pt>
    <dgm:pt modelId="{D69CE0E5-7686-460F-A99A-7AA42921A915}" type="pres">
      <dgm:prSet presAssocID="{633BEB11-5789-4235-8266-410B87E9C75A}" presName="bgRect" presStyleLbl="node1" presStyleIdx="2" presStyleCnt="4" custScaleY="107301" custLinFactNeighborX="-73482" custLinFactNeighborY="-54270"/>
      <dgm:spPr>
        <a:prstGeom prst="roundRect">
          <a:avLst>
            <a:gd name="adj" fmla="val 5000"/>
          </a:avLst>
        </a:prstGeom>
      </dgm:spPr>
      <dgm:t>
        <a:bodyPr/>
        <a:lstStyle/>
        <a:p>
          <a:endParaRPr lang="es-EC"/>
        </a:p>
      </dgm:t>
    </dgm:pt>
    <dgm:pt modelId="{CD384698-ED02-418E-9AAC-874CA83901F7}" type="pres">
      <dgm:prSet presAssocID="{633BEB11-5789-4235-8266-410B87E9C75A}" presName="parentNode" presStyleLbl="node1" presStyleIdx="2" presStyleCnt="4">
        <dgm:presLayoutVars>
          <dgm:chMax val="0"/>
          <dgm:bulletEnabled val="1"/>
        </dgm:presLayoutVars>
      </dgm:prSet>
      <dgm:spPr/>
      <dgm:t>
        <a:bodyPr/>
        <a:lstStyle/>
        <a:p>
          <a:endParaRPr lang="es-EC"/>
        </a:p>
      </dgm:t>
    </dgm:pt>
    <dgm:pt modelId="{6646954E-A797-455C-A78A-572F818D5FC5}" type="pres">
      <dgm:prSet presAssocID="{633BEB11-5789-4235-8266-410B87E9C75A}" presName="childNode" presStyleLbl="node1" presStyleIdx="2" presStyleCnt="4">
        <dgm:presLayoutVars>
          <dgm:bulletEnabled val="1"/>
        </dgm:presLayoutVars>
      </dgm:prSet>
      <dgm:spPr>
        <a:prstGeom prst="rect">
          <a:avLst/>
        </a:prstGeom>
      </dgm:spPr>
      <dgm:t>
        <a:bodyPr/>
        <a:lstStyle/>
        <a:p>
          <a:endParaRPr lang="es-EC"/>
        </a:p>
      </dgm:t>
    </dgm:pt>
    <dgm:pt modelId="{F85EC9E4-6568-4872-9F71-D9EC06E02E24}" type="pres">
      <dgm:prSet presAssocID="{1092A959-9799-4652-8F95-8F006A4F9F46}" presName="hSp" presStyleCnt="0"/>
      <dgm:spPr/>
    </dgm:pt>
    <dgm:pt modelId="{48B10028-435B-4132-A2FB-B8491978B4B7}" type="pres">
      <dgm:prSet presAssocID="{1092A959-9799-4652-8F95-8F006A4F9F46}" presName="vProcSp" presStyleCnt="0"/>
      <dgm:spPr/>
    </dgm:pt>
    <dgm:pt modelId="{4ABDAE27-3201-4F77-B919-E511F0130457}" type="pres">
      <dgm:prSet presAssocID="{1092A959-9799-4652-8F95-8F006A4F9F46}" presName="vSp1" presStyleCnt="0"/>
      <dgm:spPr/>
    </dgm:pt>
    <dgm:pt modelId="{A84516E3-6339-455A-A06E-5E7CB76817E1}" type="pres">
      <dgm:prSet presAssocID="{1092A959-9799-4652-8F95-8F006A4F9F46}" presName="simulatedConn" presStyleLbl="solidFgAcc1" presStyleIdx="2" presStyleCnt="3" custAng="5400000" custScaleX="76812" custScaleY="71213" custLinFactY="-149687" custLinFactNeighborX="-12162" custLinFactNeighborY="-200000"/>
      <dgm:spPr>
        <a:xfrm rot="10800000">
          <a:off x="3524022" y="1476180"/>
          <a:ext cx="152621" cy="134098"/>
        </a:xfrm>
        <a:prstGeom prst="flowChartExtract">
          <a:avLst/>
        </a:prstGeom>
        <a:solidFill>
          <a:sysClr val="window" lastClr="FFFFFF">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endParaRPr lang="es-EC"/>
        </a:p>
      </dgm:t>
    </dgm:pt>
    <dgm:pt modelId="{9B065D89-C46E-4B06-924C-CE370BABE44B}" type="pres">
      <dgm:prSet presAssocID="{1092A959-9799-4652-8F95-8F006A4F9F46}" presName="vSp2" presStyleCnt="0"/>
      <dgm:spPr/>
    </dgm:pt>
    <dgm:pt modelId="{474566BD-9062-4AA0-A5F1-1C3D725C26DB}" type="pres">
      <dgm:prSet presAssocID="{1092A959-9799-4652-8F95-8F006A4F9F46}" presName="sibTrans" presStyleCnt="0"/>
      <dgm:spPr/>
    </dgm:pt>
    <dgm:pt modelId="{83B4929C-AA42-4DB4-93A2-C8D07167AE04}" type="pres">
      <dgm:prSet presAssocID="{6BBE6F1D-4922-4370-8DB4-8AC0A66974FD}" presName="compositeNode" presStyleCnt="0">
        <dgm:presLayoutVars>
          <dgm:bulletEnabled val="1"/>
        </dgm:presLayoutVars>
      </dgm:prSet>
      <dgm:spPr/>
    </dgm:pt>
    <dgm:pt modelId="{C05E4E87-9F49-4901-9932-20D09AAFB31E}" type="pres">
      <dgm:prSet presAssocID="{6BBE6F1D-4922-4370-8DB4-8AC0A66974FD}" presName="bgRect" presStyleLbl="node1" presStyleIdx="3" presStyleCnt="4" custLinFactNeighborX="-49378" custLinFactNeighborY="60483"/>
      <dgm:spPr>
        <a:prstGeom prst="roundRect">
          <a:avLst>
            <a:gd name="adj" fmla="val 5000"/>
          </a:avLst>
        </a:prstGeom>
      </dgm:spPr>
      <dgm:t>
        <a:bodyPr/>
        <a:lstStyle/>
        <a:p>
          <a:endParaRPr lang="es-ES"/>
        </a:p>
      </dgm:t>
    </dgm:pt>
    <dgm:pt modelId="{F687328C-F4B9-49D6-A592-98680ED2CDD3}" type="pres">
      <dgm:prSet presAssocID="{6BBE6F1D-4922-4370-8DB4-8AC0A66974FD}" presName="parentNode" presStyleLbl="node1" presStyleIdx="3" presStyleCnt="4">
        <dgm:presLayoutVars>
          <dgm:chMax val="0"/>
          <dgm:bulletEnabled val="1"/>
        </dgm:presLayoutVars>
      </dgm:prSet>
      <dgm:spPr/>
      <dgm:t>
        <a:bodyPr/>
        <a:lstStyle/>
        <a:p>
          <a:endParaRPr lang="es-ES"/>
        </a:p>
      </dgm:t>
    </dgm:pt>
    <dgm:pt modelId="{8FE4DF6B-80AE-4311-82D7-8D651C3D6A23}" type="pres">
      <dgm:prSet presAssocID="{6BBE6F1D-4922-4370-8DB4-8AC0A66974FD}" presName="childNode" presStyleLbl="node1" presStyleIdx="3" presStyleCnt="4">
        <dgm:presLayoutVars>
          <dgm:bulletEnabled val="1"/>
        </dgm:presLayoutVars>
      </dgm:prSet>
      <dgm:spPr>
        <a:prstGeom prst="rect">
          <a:avLst/>
        </a:prstGeom>
      </dgm:spPr>
      <dgm:t>
        <a:bodyPr/>
        <a:lstStyle/>
        <a:p>
          <a:endParaRPr lang="es-EC"/>
        </a:p>
      </dgm:t>
    </dgm:pt>
  </dgm:ptLst>
  <dgm:cxnLst>
    <dgm:cxn modelId="{90E6E08F-27F0-4289-95EA-9B0D454AA0D2}" srcId="{67F8C6B6-90F4-4180-A116-90A7F3700F90}" destId="{53A3740D-3F5E-4E27-A886-D79CE534D3D3}" srcOrd="0" destOrd="0" parTransId="{D90E402F-C0EA-49E0-AEDD-1699518FB04B}" sibTransId="{7C778F7A-0B14-4922-9EAB-E8D2A2DE1F32}"/>
    <dgm:cxn modelId="{6798386E-6B05-47F9-BFB7-A346C6E5308C}" type="presOf" srcId="{67F8C6B6-90F4-4180-A116-90A7F3700F90}" destId="{EEEEAE7E-44C8-4398-8B3D-085DB520F298}" srcOrd="0" destOrd="0" presId="urn:microsoft.com/office/officeart/2005/8/layout/hProcess7#2"/>
    <dgm:cxn modelId="{EC78E8BE-E129-4AD4-BFDF-B69C9DE6DAFF}" srcId="{67F8C6B6-90F4-4180-A116-90A7F3700F90}" destId="{5586DA9E-EBD8-4F73-94B1-0F1381DA690B}" srcOrd="1" destOrd="0" parTransId="{804244FB-63BE-4A62-A423-1E403EEFEF31}" sibTransId="{CCC6C690-F410-4251-9265-628C9BCADA1B}"/>
    <dgm:cxn modelId="{D27FCE6F-D8AE-4311-8BAC-BDDF3678FA9C}" type="presOf" srcId="{53A3740D-3F5E-4E27-A886-D79CE534D3D3}" destId="{AB30D9AC-FB33-4EEC-8190-7379EB56E3B3}" srcOrd="0" destOrd="0" presId="urn:microsoft.com/office/officeart/2005/8/layout/hProcess7#2"/>
    <dgm:cxn modelId="{4D8325F9-1C6C-4C2E-B4E4-4C1212FE2CAD}" srcId="{633BEB11-5789-4235-8266-410B87E9C75A}" destId="{340A34B0-367C-46FB-993F-94CCB963B327}" srcOrd="0" destOrd="0" parTransId="{7C85DD8B-21ED-4C6A-A083-FFD628A295E4}" sibTransId="{62B362CC-0D82-4CB9-8150-F3381481F33E}"/>
    <dgm:cxn modelId="{605E10EA-1A1B-48D5-940C-1D905B01B561}" srcId="{67F8C6B6-90F4-4180-A116-90A7F3700F90}" destId="{6BBE6F1D-4922-4370-8DB4-8AC0A66974FD}" srcOrd="3" destOrd="0" parTransId="{C7E2AF92-385F-408A-A69B-26FFB3C8A5FC}" sibTransId="{179093DE-E4A5-45B5-A8ED-18C52AE81D11}"/>
    <dgm:cxn modelId="{61C3C411-8C22-4751-920F-C072BAA09AD0}" type="presOf" srcId="{5586DA9E-EBD8-4F73-94B1-0F1381DA690B}" destId="{324FA457-A1AA-48BB-B9FD-AD4C44C9A048}" srcOrd="0" destOrd="0" presId="urn:microsoft.com/office/officeart/2005/8/layout/hProcess7#2"/>
    <dgm:cxn modelId="{FDE1DAE6-7696-4B6F-A2E7-78683E0DF135}" type="presOf" srcId="{6BBE6F1D-4922-4370-8DB4-8AC0A66974FD}" destId="{C05E4E87-9F49-4901-9932-20D09AAFB31E}" srcOrd="0" destOrd="0" presId="urn:microsoft.com/office/officeart/2005/8/layout/hProcess7#2"/>
    <dgm:cxn modelId="{56D8207A-8B14-43F7-8906-832E1271F381}" srcId="{6BBE6F1D-4922-4370-8DB4-8AC0A66974FD}" destId="{E1D30DD2-F4A7-4B6F-BE2F-76A199EA0E6E}" srcOrd="0" destOrd="0" parTransId="{18B3FEC8-BB53-4563-9757-4E9D25C8027A}" sibTransId="{8DAD32B5-DF54-46BA-A352-9FB26295FF42}"/>
    <dgm:cxn modelId="{14C6B6FD-D7EA-4D6D-857D-1CFAE4D4F35B}" type="presOf" srcId="{633BEB11-5789-4235-8266-410B87E9C75A}" destId="{D69CE0E5-7686-460F-A99A-7AA42921A915}" srcOrd="0" destOrd="0" presId="urn:microsoft.com/office/officeart/2005/8/layout/hProcess7#2"/>
    <dgm:cxn modelId="{D6F59E2F-88C2-4EB5-A945-EDA6A1E9017A}" srcId="{53A3740D-3F5E-4E27-A886-D79CE534D3D3}" destId="{0CCDE68E-06D9-4CD8-9DBF-D0123D1AA729}" srcOrd="0" destOrd="0" parTransId="{3D5DA468-FFD4-4C1D-9FE2-6CCA5F2B84A5}" sibTransId="{3EF825B5-1244-41FE-B527-55848C71B469}"/>
    <dgm:cxn modelId="{3EE9903A-5A35-44D5-88AB-EB54AC5D513D}" type="presOf" srcId="{340A34B0-367C-46FB-993F-94CCB963B327}" destId="{6646954E-A797-455C-A78A-572F818D5FC5}" srcOrd="0" destOrd="0" presId="urn:microsoft.com/office/officeart/2005/8/layout/hProcess7#2"/>
    <dgm:cxn modelId="{CE49C6A0-1CE0-486C-A791-8F23EBCC14A3}" type="presOf" srcId="{53A3740D-3F5E-4E27-A886-D79CE534D3D3}" destId="{2E6C2A4B-AF13-4BB5-8CE0-82F367426593}" srcOrd="1" destOrd="0" presId="urn:microsoft.com/office/officeart/2005/8/layout/hProcess7#2"/>
    <dgm:cxn modelId="{9CC91CBD-2071-4C54-809E-0F3A9A13D71C}" type="presOf" srcId="{E1D30DD2-F4A7-4B6F-BE2F-76A199EA0E6E}" destId="{8FE4DF6B-80AE-4311-82D7-8D651C3D6A23}" srcOrd="0" destOrd="0" presId="urn:microsoft.com/office/officeart/2005/8/layout/hProcess7#2"/>
    <dgm:cxn modelId="{0E09D651-0448-4E2E-ABBD-6D94C29A8981}" srcId="{67F8C6B6-90F4-4180-A116-90A7F3700F90}" destId="{633BEB11-5789-4235-8266-410B87E9C75A}" srcOrd="2" destOrd="0" parTransId="{D0056B51-E46F-4DC6-BC1D-D74EFDF82394}" sibTransId="{1092A959-9799-4652-8F95-8F006A4F9F46}"/>
    <dgm:cxn modelId="{87B3C682-5819-4018-AE7F-991D9E3A380D}" type="presOf" srcId="{974DC715-E889-4EAB-BF3D-8D3BA4E7B90A}" destId="{54F27A29-717C-4267-898F-BEB303E42D53}" srcOrd="0" destOrd="0" presId="urn:microsoft.com/office/officeart/2005/8/layout/hProcess7#2"/>
    <dgm:cxn modelId="{E7A887E1-DAB4-4512-9A95-C5A22337DF8E}" type="presOf" srcId="{6BBE6F1D-4922-4370-8DB4-8AC0A66974FD}" destId="{F687328C-F4B9-49D6-A592-98680ED2CDD3}" srcOrd="1" destOrd="0" presId="urn:microsoft.com/office/officeart/2005/8/layout/hProcess7#2"/>
    <dgm:cxn modelId="{11EC6346-3214-47FC-BABD-B35E53D6FEE4}" srcId="{5586DA9E-EBD8-4F73-94B1-0F1381DA690B}" destId="{974DC715-E889-4EAB-BF3D-8D3BA4E7B90A}" srcOrd="0" destOrd="0" parTransId="{74BF870E-5DAB-45F8-BAAC-4C05375F017E}" sibTransId="{C5576C4C-8FA2-4193-B357-129F46C03381}"/>
    <dgm:cxn modelId="{7E7106B0-95A2-4FD3-9A78-53BE1348D26F}" type="presOf" srcId="{0CCDE68E-06D9-4CD8-9DBF-D0123D1AA729}" destId="{B69E49DB-FEB3-4F24-8D9B-728127E07233}" srcOrd="0" destOrd="0" presId="urn:microsoft.com/office/officeart/2005/8/layout/hProcess7#2"/>
    <dgm:cxn modelId="{B5C4B85D-EC8F-425F-937F-325FECB94500}" type="presOf" srcId="{5586DA9E-EBD8-4F73-94B1-0F1381DA690B}" destId="{C7C0B698-194C-46ED-86E9-8BE3C96F754A}" srcOrd="1" destOrd="0" presId="urn:microsoft.com/office/officeart/2005/8/layout/hProcess7#2"/>
    <dgm:cxn modelId="{180FF750-BAC2-4435-83C5-2707399762C9}" type="presOf" srcId="{633BEB11-5789-4235-8266-410B87E9C75A}" destId="{CD384698-ED02-418E-9AAC-874CA83901F7}" srcOrd="1" destOrd="0" presId="urn:microsoft.com/office/officeart/2005/8/layout/hProcess7#2"/>
    <dgm:cxn modelId="{F1C271BC-E03A-4625-B218-244F0FBAFAC9}" type="presParOf" srcId="{EEEEAE7E-44C8-4398-8B3D-085DB520F298}" destId="{C313029B-C5C3-48EE-B322-C2BA14A9C45A}" srcOrd="0" destOrd="0" presId="urn:microsoft.com/office/officeart/2005/8/layout/hProcess7#2"/>
    <dgm:cxn modelId="{90018AE3-6E3C-48EB-8FEE-B270B2731F22}" type="presParOf" srcId="{C313029B-C5C3-48EE-B322-C2BA14A9C45A}" destId="{AB30D9AC-FB33-4EEC-8190-7379EB56E3B3}" srcOrd="0" destOrd="0" presId="urn:microsoft.com/office/officeart/2005/8/layout/hProcess7#2"/>
    <dgm:cxn modelId="{CF002F62-5C76-459C-9BE3-1AF7B62F5580}" type="presParOf" srcId="{C313029B-C5C3-48EE-B322-C2BA14A9C45A}" destId="{2E6C2A4B-AF13-4BB5-8CE0-82F367426593}" srcOrd="1" destOrd="0" presId="urn:microsoft.com/office/officeart/2005/8/layout/hProcess7#2"/>
    <dgm:cxn modelId="{BB076C38-FD7D-4883-9FCE-92277FF10085}" type="presParOf" srcId="{C313029B-C5C3-48EE-B322-C2BA14A9C45A}" destId="{B69E49DB-FEB3-4F24-8D9B-728127E07233}" srcOrd="2" destOrd="0" presId="urn:microsoft.com/office/officeart/2005/8/layout/hProcess7#2"/>
    <dgm:cxn modelId="{B0D4C486-4BFB-468A-A699-A1658A6F54B5}" type="presParOf" srcId="{EEEEAE7E-44C8-4398-8B3D-085DB520F298}" destId="{5474AA16-C744-4AB6-9237-A7880EA6BC9E}" srcOrd="1" destOrd="0" presId="urn:microsoft.com/office/officeart/2005/8/layout/hProcess7#2"/>
    <dgm:cxn modelId="{8A2BC60C-BB91-4862-B493-C0C1F12FAA74}" type="presParOf" srcId="{EEEEAE7E-44C8-4398-8B3D-085DB520F298}" destId="{4BEBF77B-57E0-4CBB-B3F7-CD6E5F458A82}" srcOrd="2" destOrd="0" presId="urn:microsoft.com/office/officeart/2005/8/layout/hProcess7#2"/>
    <dgm:cxn modelId="{B062325C-E426-4F2F-A1AE-D59497AB60F9}" type="presParOf" srcId="{4BEBF77B-57E0-4CBB-B3F7-CD6E5F458A82}" destId="{54BA88B6-B4F7-4B1A-9209-286447D0718B}" srcOrd="0" destOrd="0" presId="urn:microsoft.com/office/officeart/2005/8/layout/hProcess7#2"/>
    <dgm:cxn modelId="{F4196B06-5DAA-468E-885D-FDCB1F171575}" type="presParOf" srcId="{4BEBF77B-57E0-4CBB-B3F7-CD6E5F458A82}" destId="{D46AD0D7-6471-4A93-83D3-3D2011A8FAE2}" srcOrd="1" destOrd="0" presId="urn:microsoft.com/office/officeart/2005/8/layout/hProcess7#2"/>
    <dgm:cxn modelId="{5A7A8813-E725-4D7F-B632-3A15BD984BF1}" type="presParOf" srcId="{4BEBF77B-57E0-4CBB-B3F7-CD6E5F458A82}" destId="{85AEEE69-F448-4009-A776-9CE7D460A080}" srcOrd="2" destOrd="0" presId="urn:microsoft.com/office/officeart/2005/8/layout/hProcess7#2"/>
    <dgm:cxn modelId="{4305EB1B-7A81-4F73-A94F-44F213E8E6C4}" type="presParOf" srcId="{EEEEAE7E-44C8-4398-8B3D-085DB520F298}" destId="{9D1C283E-F509-492F-88DE-48A55D0F815A}" srcOrd="3" destOrd="0" presId="urn:microsoft.com/office/officeart/2005/8/layout/hProcess7#2"/>
    <dgm:cxn modelId="{345E6855-2241-4972-A4B1-FD252510458B}" type="presParOf" srcId="{EEEEAE7E-44C8-4398-8B3D-085DB520F298}" destId="{59BD472A-D2DA-45FB-9E39-A1F4E5C9AF40}" srcOrd="4" destOrd="0" presId="urn:microsoft.com/office/officeart/2005/8/layout/hProcess7#2"/>
    <dgm:cxn modelId="{5426AB2C-66EE-4EE5-ACC8-8B5028C59882}" type="presParOf" srcId="{59BD472A-D2DA-45FB-9E39-A1F4E5C9AF40}" destId="{324FA457-A1AA-48BB-B9FD-AD4C44C9A048}" srcOrd="0" destOrd="0" presId="urn:microsoft.com/office/officeart/2005/8/layout/hProcess7#2"/>
    <dgm:cxn modelId="{B97EBB3D-F409-4E91-B52C-CB00F1D197A2}" type="presParOf" srcId="{59BD472A-D2DA-45FB-9E39-A1F4E5C9AF40}" destId="{C7C0B698-194C-46ED-86E9-8BE3C96F754A}" srcOrd="1" destOrd="0" presId="urn:microsoft.com/office/officeart/2005/8/layout/hProcess7#2"/>
    <dgm:cxn modelId="{EEE3AC0B-7D56-460D-9A56-F51BE55D30B6}" type="presParOf" srcId="{59BD472A-D2DA-45FB-9E39-A1F4E5C9AF40}" destId="{54F27A29-717C-4267-898F-BEB303E42D53}" srcOrd="2" destOrd="0" presId="urn:microsoft.com/office/officeart/2005/8/layout/hProcess7#2"/>
    <dgm:cxn modelId="{03BFEE63-EDC4-4C1F-A762-F9E920759C35}" type="presParOf" srcId="{EEEEAE7E-44C8-4398-8B3D-085DB520F298}" destId="{C7460088-34D8-4DED-A166-92629B6B2C26}" srcOrd="5" destOrd="0" presId="urn:microsoft.com/office/officeart/2005/8/layout/hProcess7#2"/>
    <dgm:cxn modelId="{286F4384-7FDB-47E6-918B-FC3019AE0199}" type="presParOf" srcId="{EEEEAE7E-44C8-4398-8B3D-085DB520F298}" destId="{2B290C8C-0671-4A02-AE4F-A9030096E84C}" srcOrd="6" destOrd="0" presId="urn:microsoft.com/office/officeart/2005/8/layout/hProcess7#2"/>
    <dgm:cxn modelId="{088A9229-7031-4A51-AFF8-B3481A4DE4F0}" type="presParOf" srcId="{2B290C8C-0671-4A02-AE4F-A9030096E84C}" destId="{07025FF0-E4F8-4192-A041-DAA68D409093}" srcOrd="0" destOrd="0" presId="urn:microsoft.com/office/officeart/2005/8/layout/hProcess7#2"/>
    <dgm:cxn modelId="{2F2D5E91-5CDB-45FE-8793-BD1331C65718}" type="presParOf" srcId="{2B290C8C-0671-4A02-AE4F-A9030096E84C}" destId="{3AF6FDC9-2BF9-4E9D-821A-5D64A23D5131}" srcOrd="1" destOrd="0" presId="urn:microsoft.com/office/officeart/2005/8/layout/hProcess7#2"/>
    <dgm:cxn modelId="{8EECECF8-96E3-4CFA-8DD0-87F567C7A5E2}" type="presParOf" srcId="{2B290C8C-0671-4A02-AE4F-A9030096E84C}" destId="{2BDF5AC0-B8B9-49C9-A263-536F77CF183A}" srcOrd="2" destOrd="0" presId="urn:microsoft.com/office/officeart/2005/8/layout/hProcess7#2"/>
    <dgm:cxn modelId="{0AAC0558-6E89-4161-B0A3-1CFBE696A0D2}" type="presParOf" srcId="{EEEEAE7E-44C8-4398-8B3D-085DB520F298}" destId="{2158FE94-5948-4D54-A83C-C47EEE902113}" srcOrd="7" destOrd="0" presId="urn:microsoft.com/office/officeart/2005/8/layout/hProcess7#2"/>
    <dgm:cxn modelId="{33FC2DF2-4A97-4481-8711-8BF71CD44523}" type="presParOf" srcId="{EEEEAE7E-44C8-4398-8B3D-085DB520F298}" destId="{E9B785E0-F193-47C6-A22F-1A8D612A7909}" srcOrd="8" destOrd="0" presId="urn:microsoft.com/office/officeart/2005/8/layout/hProcess7#2"/>
    <dgm:cxn modelId="{CD244716-8BEB-476F-8106-D16FC2BED380}" type="presParOf" srcId="{E9B785E0-F193-47C6-A22F-1A8D612A7909}" destId="{D69CE0E5-7686-460F-A99A-7AA42921A915}" srcOrd="0" destOrd="0" presId="urn:microsoft.com/office/officeart/2005/8/layout/hProcess7#2"/>
    <dgm:cxn modelId="{0DF5DFB2-09EF-48E6-AD8C-3071F3495631}" type="presParOf" srcId="{E9B785E0-F193-47C6-A22F-1A8D612A7909}" destId="{CD384698-ED02-418E-9AAC-874CA83901F7}" srcOrd="1" destOrd="0" presId="urn:microsoft.com/office/officeart/2005/8/layout/hProcess7#2"/>
    <dgm:cxn modelId="{853844DC-F2B3-463F-BDCB-03DE759BDBD3}" type="presParOf" srcId="{E9B785E0-F193-47C6-A22F-1A8D612A7909}" destId="{6646954E-A797-455C-A78A-572F818D5FC5}" srcOrd="2" destOrd="0" presId="urn:microsoft.com/office/officeart/2005/8/layout/hProcess7#2"/>
    <dgm:cxn modelId="{B3EA848C-99D4-4F4A-B6F5-07307A1F65D7}" type="presParOf" srcId="{EEEEAE7E-44C8-4398-8B3D-085DB520F298}" destId="{F85EC9E4-6568-4872-9F71-D9EC06E02E24}" srcOrd="9" destOrd="0" presId="urn:microsoft.com/office/officeart/2005/8/layout/hProcess7#2"/>
    <dgm:cxn modelId="{45AAA744-2602-4699-99B1-40BFE6CED765}" type="presParOf" srcId="{EEEEAE7E-44C8-4398-8B3D-085DB520F298}" destId="{48B10028-435B-4132-A2FB-B8491978B4B7}" srcOrd="10" destOrd="0" presId="urn:microsoft.com/office/officeart/2005/8/layout/hProcess7#2"/>
    <dgm:cxn modelId="{AE145666-4620-4C2D-BE08-34966EEE7540}" type="presParOf" srcId="{48B10028-435B-4132-A2FB-B8491978B4B7}" destId="{4ABDAE27-3201-4F77-B919-E511F0130457}" srcOrd="0" destOrd="0" presId="urn:microsoft.com/office/officeart/2005/8/layout/hProcess7#2"/>
    <dgm:cxn modelId="{23117ED2-320D-4926-A28A-B7FDAA38BBCA}" type="presParOf" srcId="{48B10028-435B-4132-A2FB-B8491978B4B7}" destId="{A84516E3-6339-455A-A06E-5E7CB76817E1}" srcOrd="1" destOrd="0" presId="urn:microsoft.com/office/officeart/2005/8/layout/hProcess7#2"/>
    <dgm:cxn modelId="{40D0C8DE-B6C5-4C94-B386-963A916528DE}" type="presParOf" srcId="{48B10028-435B-4132-A2FB-B8491978B4B7}" destId="{9B065D89-C46E-4B06-924C-CE370BABE44B}" srcOrd="2" destOrd="0" presId="urn:microsoft.com/office/officeart/2005/8/layout/hProcess7#2"/>
    <dgm:cxn modelId="{C0CBF362-65E0-4556-8C25-863F15912DB4}" type="presParOf" srcId="{EEEEAE7E-44C8-4398-8B3D-085DB520F298}" destId="{474566BD-9062-4AA0-A5F1-1C3D725C26DB}" srcOrd="11" destOrd="0" presId="urn:microsoft.com/office/officeart/2005/8/layout/hProcess7#2"/>
    <dgm:cxn modelId="{A6AEAE0C-D22A-4C8C-8111-11DEE087DBD6}" type="presParOf" srcId="{EEEEAE7E-44C8-4398-8B3D-085DB520F298}" destId="{83B4929C-AA42-4DB4-93A2-C8D07167AE04}" srcOrd="12" destOrd="0" presId="urn:microsoft.com/office/officeart/2005/8/layout/hProcess7#2"/>
    <dgm:cxn modelId="{0E57C9C3-F2A2-4828-88B5-34234D2D3EC0}" type="presParOf" srcId="{83B4929C-AA42-4DB4-93A2-C8D07167AE04}" destId="{C05E4E87-9F49-4901-9932-20D09AAFB31E}" srcOrd="0" destOrd="0" presId="urn:microsoft.com/office/officeart/2005/8/layout/hProcess7#2"/>
    <dgm:cxn modelId="{E4EA2837-CD54-42E4-99EC-05F4422B3138}" type="presParOf" srcId="{83B4929C-AA42-4DB4-93A2-C8D07167AE04}" destId="{F687328C-F4B9-49D6-A592-98680ED2CDD3}" srcOrd="1" destOrd="0" presId="urn:microsoft.com/office/officeart/2005/8/layout/hProcess7#2"/>
    <dgm:cxn modelId="{9A8CC614-13F6-4F9A-9A33-A24C203B0F78}" type="presParOf" srcId="{83B4929C-AA42-4DB4-93A2-C8D07167AE04}" destId="{8FE4DF6B-80AE-4311-82D7-8D651C3D6A23}" srcOrd="2" destOrd="0" presId="urn:microsoft.com/office/officeart/2005/8/layout/hProcess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9C07AB-075E-47BE-BD21-CB48F3BBB968}" type="doc">
      <dgm:prSet loTypeId="urn:microsoft.com/office/officeart/2005/8/layout/pList2#1" loCatId="list" qsTypeId="urn:microsoft.com/office/officeart/2005/8/quickstyle/simple1" qsCatId="simple" csTypeId="urn:microsoft.com/office/officeart/2005/8/colors/colorful1#1" csCatId="colorful" phldr="1"/>
      <dgm:spPr/>
      <dgm:t>
        <a:bodyPr/>
        <a:lstStyle/>
        <a:p>
          <a:endParaRPr lang="es-EC"/>
        </a:p>
      </dgm:t>
    </dgm:pt>
    <dgm:pt modelId="{DF0DC11F-E7A0-4DAE-A52F-6E8F8E41A20E}">
      <dgm:prSet phldrT="[Texto]"/>
      <dgm:spPr>
        <a:xfrm rot="10800000">
          <a:off x="147447" y="1092993"/>
          <a:ext cx="1443751" cy="1335881"/>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a:solidFill>
                <a:sysClr val="windowText" lastClr="000000"/>
              </a:solidFill>
              <a:latin typeface="Calibri"/>
              <a:ea typeface="+mn-ea"/>
              <a:cs typeface="+mn-cs"/>
            </a:rPr>
            <a:t>Implementar  modelos de cultivo de tilapia comenzando con experiencias de otros paises </a:t>
          </a:r>
        </a:p>
      </dgm:t>
    </dgm:pt>
    <dgm:pt modelId="{7E8ABDD3-4CC3-45A7-B193-78E47D136EAA}" type="parTrans" cxnId="{6A997F46-B7BB-43F0-9A5D-23D07F37DA9A}">
      <dgm:prSet/>
      <dgm:spPr/>
      <dgm:t>
        <a:bodyPr/>
        <a:lstStyle/>
        <a:p>
          <a:endParaRPr lang="es-EC"/>
        </a:p>
      </dgm:t>
    </dgm:pt>
    <dgm:pt modelId="{87F47C7C-0939-49E5-A7BC-0C1A5C0393A7}" type="sibTrans" cxnId="{6A997F46-B7BB-43F0-9A5D-23D07F37DA9A}">
      <dgm:prSet/>
      <dgm:spPr/>
      <dgm:t>
        <a:bodyPr/>
        <a:lstStyle/>
        <a:p>
          <a:endParaRPr lang="es-EC"/>
        </a:p>
      </dgm:t>
    </dgm:pt>
    <dgm:pt modelId="{DB4B2EE7-F077-49AC-AE6D-B5CB67B13DA0}">
      <dgm:prSet phldrT="[Texto]"/>
      <dgm:spPr>
        <a:xfrm rot="10800000">
          <a:off x="1735574" y="1092993"/>
          <a:ext cx="1443751" cy="1335881"/>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a:solidFill>
                <a:sysClr val="windowText" lastClr="000000"/>
              </a:solidFill>
              <a:latin typeface="Calibri"/>
              <a:ea typeface="+mn-ea"/>
              <a:cs typeface="+mn-cs"/>
            </a:rPr>
            <a:t>Mejoramiento genético de la tilapia de forma natural cumpliendo con las exigencias del mercado internacional</a:t>
          </a:r>
        </a:p>
      </dgm:t>
    </dgm:pt>
    <dgm:pt modelId="{E460D89A-FBEE-406B-AE5E-5CB956BF7735}" type="parTrans" cxnId="{E2ABC7AE-4154-4DBB-85C2-8D21850B127E}">
      <dgm:prSet/>
      <dgm:spPr/>
      <dgm:t>
        <a:bodyPr/>
        <a:lstStyle/>
        <a:p>
          <a:endParaRPr lang="es-EC"/>
        </a:p>
      </dgm:t>
    </dgm:pt>
    <dgm:pt modelId="{32990A7F-77BF-402E-9D3A-682CFA0E4A6D}" type="sibTrans" cxnId="{E2ABC7AE-4154-4DBB-85C2-8D21850B127E}">
      <dgm:prSet/>
      <dgm:spPr/>
      <dgm:t>
        <a:bodyPr/>
        <a:lstStyle/>
        <a:p>
          <a:endParaRPr lang="es-EC"/>
        </a:p>
      </dgm:t>
    </dgm:pt>
    <dgm:pt modelId="{40464BBB-59C4-4621-A673-4B438FFE29CF}">
      <dgm:prSet phldrT="[Texto]"/>
      <dgm:spPr>
        <a:xfrm rot="10800000">
          <a:off x="3323701" y="1092993"/>
          <a:ext cx="1443751" cy="1335881"/>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a:solidFill>
                <a:sysClr val="windowText" lastClr="000000"/>
              </a:solidFill>
              <a:latin typeface="Calibri"/>
              <a:ea typeface="+mn-ea"/>
              <a:cs typeface="+mn-cs"/>
            </a:rPr>
            <a:t>Diversificar</a:t>
          </a:r>
          <a:r>
            <a:rPr lang="es-EC" baseline="0">
              <a:solidFill>
                <a:sysClr val="windowText" lastClr="000000"/>
              </a:solidFill>
              <a:latin typeface="Calibri"/>
              <a:ea typeface="+mn-ea"/>
              <a:cs typeface="+mn-cs"/>
            </a:rPr>
            <a:t> la producción  de tilapia . </a:t>
          </a:r>
          <a:endParaRPr lang="es-EC">
            <a:solidFill>
              <a:sysClr val="windowText" lastClr="000000"/>
            </a:solidFill>
            <a:latin typeface="Calibri"/>
            <a:ea typeface="+mn-ea"/>
            <a:cs typeface="+mn-cs"/>
          </a:endParaRPr>
        </a:p>
      </dgm:t>
    </dgm:pt>
    <dgm:pt modelId="{FE53D7D7-B784-4215-8977-591078038927}" type="parTrans" cxnId="{BB1154FD-A1EF-4DCB-81D4-03B33CA8ABBE}">
      <dgm:prSet/>
      <dgm:spPr/>
      <dgm:t>
        <a:bodyPr/>
        <a:lstStyle/>
        <a:p>
          <a:endParaRPr lang="es-EC"/>
        </a:p>
      </dgm:t>
    </dgm:pt>
    <dgm:pt modelId="{C2748A7F-DDF1-4467-8D0A-06CAABA1E0A1}" type="sibTrans" cxnId="{BB1154FD-A1EF-4DCB-81D4-03B33CA8ABBE}">
      <dgm:prSet/>
      <dgm:spPr/>
      <dgm:t>
        <a:bodyPr/>
        <a:lstStyle/>
        <a:p>
          <a:endParaRPr lang="es-EC"/>
        </a:p>
      </dgm:t>
    </dgm:pt>
    <dgm:pt modelId="{41B444F4-6003-4801-996F-3B6728136BF3}" type="pres">
      <dgm:prSet presAssocID="{4D9C07AB-075E-47BE-BD21-CB48F3BBB968}" presName="Name0" presStyleCnt="0">
        <dgm:presLayoutVars>
          <dgm:dir/>
          <dgm:resizeHandles val="exact"/>
        </dgm:presLayoutVars>
      </dgm:prSet>
      <dgm:spPr/>
      <dgm:t>
        <a:bodyPr/>
        <a:lstStyle/>
        <a:p>
          <a:endParaRPr lang="es-ES"/>
        </a:p>
      </dgm:t>
    </dgm:pt>
    <dgm:pt modelId="{0759F234-FB6C-4FE7-91A3-32EE996D18BC}" type="pres">
      <dgm:prSet presAssocID="{4D9C07AB-075E-47BE-BD21-CB48F3BBB968}" presName="bkgdShp" presStyleLbl="alignAccFollowNode1" presStyleIdx="0" presStyleCnt="1" custLinFactY="-96815" custLinFactNeighborX="-356" custLinFactNeighborY="-100000"/>
      <dgm:spPr>
        <a:xfrm>
          <a:off x="0" y="0"/>
          <a:ext cx="4914900" cy="1092993"/>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t>
        <a:bodyPr/>
        <a:lstStyle/>
        <a:p>
          <a:endParaRPr lang="es-EC"/>
        </a:p>
      </dgm:t>
    </dgm:pt>
    <dgm:pt modelId="{91538162-412C-4010-8385-A809696BEB48}" type="pres">
      <dgm:prSet presAssocID="{4D9C07AB-075E-47BE-BD21-CB48F3BBB968}" presName="linComp" presStyleCnt="0"/>
      <dgm:spPr/>
    </dgm:pt>
    <dgm:pt modelId="{5A53E8A3-D0F3-4408-BE81-D196E6058ECA}" type="pres">
      <dgm:prSet presAssocID="{DF0DC11F-E7A0-4DAE-A52F-6E8F8E41A20E}" presName="compNode" presStyleCnt="0"/>
      <dgm:spPr/>
    </dgm:pt>
    <dgm:pt modelId="{6A3E0198-8CA2-4658-B886-7A37FD64073D}" type="pres">
      <dgm:prSet presAssocID="{DF0DC11F-E7A0-4DAE-A52F-6E8F8E41A20E}" presName="node" presStyleLbl="node1" presStyleIdx="0" presStyleCnt="3">
        <dgm:presLayoutVars>
          <dgm:bulletEnabled val="1"/>
        </dgm:presLayoutVars>
      </dgm:prSet>
      <dgm:spPr>
        <a:prstGeom prst="round2SameRect">
          <a:avLst>
            <a:gd name="adj1" fmla="val 10500"/>
            <a:gd name="adj2" fmla="val 0"/>
          </a:avLst>
        </a:prstGeom>
      </dgm:spPr>
      <dgm:t>
        <a:bodyPr/>
        <a:lstStyle/>
        <a:p>
          <a:endParaRPr lang="es-EC"/>
        </a:p>
      </dgm:t>
    </dgm:pt>
    <dgm:pt modelId="{6CAD1F26-092C-4152-A9EF-51AABC2367E4}" type="pres">
      <dgm:prSet presAssocID="{DF0DC11F-E7A0-4DAE-A52F-6E8F8E41A20E}" presName="invisiNode" presStyleLbl="node1" presStyleIdx="0" presStyleCnt="3"/>
      <dgm:spPr/>
    </dgm:pt>
    <dgm:pt modelId="{82F116A6-05AB-43A6-9A9B-1E3E921B46C0}" type="pres">
      <dgm:prSet presAssocID="{DF0DC11F-E7A0-4DAE-A52F-6E8F8E41A20E}" presName="imagNode" presStyleLbl="fgImgPlace1" presStyleIdx="0" presStyleCnt="3"/>
      <dgm:spPr>
        <a:xfrm>
          <a:off x="147447" y="145732"/>
          <a:ext cx="1443751" cy="801528"/>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E2CFE145-F832-4ED2-B12B-4E7CCF9B82F8}" type="pres">
      <dgm:prSet presAssocID="{87F47C7C-0939-49E5-A7BC-0C1A5C0393A7}" presName="sibTrans" presStyleLbl="sibTrans2D1" presStyleIdx="0" presStyleCnt="0"/>
      <dgm:spPr/>
      <dgm:t>
        <a:bodyPr/>
        <a:lstStyle/>
        <a:p>
          <a:endParaRPr lang="es-ES"/>
        </a:p>
      </dgm:t>
    </dgm:pt>
    <dgm:pt modelId="{9C393C5B-48ED-447C-89CE-60064FFB0984}" type="pres">
      <dgm:prSet presAssocID="{DB4B2EE7-F077-49AC-AE6D-B5CB67B13DA0}" presName="compNode" presStyleCnt="0"/>
      <dgm:spPr/>
    </dgm:pt>
    <dgm:pt modelId="{60EB0843-DA0A-4A08-8591-7A357E5F3B5A}" type="pres">
      <dgm:prSet presAssocID="{DB4B2EE7-F077-49AC-AE6D-B5CB67B13DA0}" presName="node" presStyleLbl="node1" presStyleIdx="1" presStyleCnt="3">
        <dgm:presLayoutVars>
          <dgm:bulletEnabled val="1"/>
        </dgm:presLayoutVars>
      </dgm:prSet>
      <dgm:spPr>
        <a:prstGeom prst="round2SameRect">
          <a:avLst>
            <a:gd name="adj1" fmla="val 10500"/>
            <a:gd name="adj2" fmla="val 0"/>
          </a:avLst>
        </a:prstGeom>
      </dgm:spPr>
      <dgm:t>
        <a:bodyPr/>
        <a:lstStyle/>
        <a:p>
          <a:endParaRPr lang="es-EC"/>
        </a:p>
      </dgm:t>
    </dgm:pt>
    <dgm:pt modelId="{333E6770-0C37-4F66-8ED6-C4D5924AC10C}" type="pres">
      <dgm:prSet presAssocID="{DB4B2EE7-F077-49AC-AE6D-B5CB67B13DA0}" presName="invisiNode" presStyleLbl="node1" presStyleIdx="1" presStyleCnt="3"/>
      <dgm:spPr/>
    </dgm:pt>
    <dgm:pt modelId="{40C108AD-48EC-4A57-AF93-8B2A4D223C5B}" type="pres">
      <dgm:prSet presAssocID="{DB4B2EE7-F077-49AC-AE6D-B5CB67B13DA0}" presName="imagNode" presStyleLbl="fgImgPlace1" presStyleIdx="1" presStyleCnt="3"/>
      <dgm:spPr>
        <a:xfrm>
          <a:off x="1735574" y="145732"/>
          <a:ext cx="1443751" cy="801528"/>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 modelId="{B0CEE919-0402-4D84-B3AA-125475D27708}" type="pres">
      <dgm:prSet presAssocID="{32990A7F-77BF-402E-9D3A-682CFA0E4A6D}" presName="sibTrans" presStyleLbl="sibTrans2D1" presStyleIdx="0" presStyleCnt="0"/>
      <dgm:spPr/>
      <dgm:t>
        <a:bodyPr/>
        <a:lstStyle/>
        <a:p>
          <a:endParaRPr lang="es-ES"/>
        </a:p>
      </dgm:t>
    </dgm:pt>
    <dgm:pt modelId="{8370CCB0-1324-430C-AA65-14B7691D8741}" type="pres">
      <dgm:prSet presAssocID="{40464BBB-59C4-4621-A673-4B438FFE29CF}" presName="compNode" presStyleCnt="0"/>
      <dgm:spPr/>
    </dgm:pt>
    <dgm:pt modelId="{BE9D23B8-4730-4CDC-8F8E-6AE4CD2E0919}" type="pres">
      <dgm:prSet presAssocID="{40464BBB-59C4-4621-A673-4B438FFE29CF}" presName="node" presStyleLbl="node1" presStyleIdx="2" presStyleCnt="3">
        <dgm:presLayoutVars>
          <dgm:bulletEnabled val="1"/>
        </dgm:presLayoutVars>
      </dgm:prSet>
      <dgm:spPr>
        <a:prstGeom prst="round2SameRect">
          <a:avLst>
            <a:gd name="adj1" fmla="val 10500"/>
            <a:gd name="adj2" fmla="val 0"/>
          </a:avLst>
        </a:prstGeom>
      </dgm:spPr>
      <dgm:t>
        <a:bodyPr/>
        <a:lstStyle/>
        <a:p>
          <a:endParaRPr lang="es-EC"/>
        </a:p>
      </dgm:t>
    </dgm:pt>
    <dgm:pt modelId="{22CF9E50-210B-4D00-BA2A-F70BB52AE3B1}" type="pres">
      <dgm:prSet presAssocID="{40464BBB-59C4-4621-A673-4B438FFE29CF}" presName="invisiNode" presStyleLbl="node1" presStyleIdx="2" presStyleCnt="3"/>
      <dgm:spPr/>
    </dgm:pt>
    <dgm:pt modelId="{2067E900-FE1F-4691-8F49-30EF5D3A050E}" type="pres">
      <dgm:prSet presAssocID="{40464BBB-59C4-4621-A673-4B438FFE29CF}" presName="imagNode" presStyleLbl="fgImgPlace1" presStyleIdx="2" presStyleCnt="3"/>
      <dgm:spPr>
        <a:xfrm>
          <a:off x="3323701" y="145732"/>
          <a:ext cx="1443751" cy="801528"/>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endParaRPr lang="es-EC"/>
        </a:p>
      </dgm:t>
    </dgm:pt>
  </dgm:ptLst>
  <dgm:cxnLst>
    <dgm:cxn modelId="{B7D5D3E3-BA10-4D35-B5F9-AE35E713C594}" type="presOf" srcId="{40464BBB-59C4-4621-A673-4B438FFE29CF}" destId="{BE9D23B8-4730-4CDC-8F8E-6AE4CD2E0919}" srcOrd="0" destOrd="0" presId="urn:microsoft.com/office/officeart/2005/8/layout/pList2#1"/>
    <dgm:cxn modelId="{6A997F46-B7BB-43F0-9A5D-23D07F37DA9A}" srcId="{4D9C07AB-075E-47BE-BD21-CB48F3BBB968}" destId="{DF0DC11F-E7A0-4DAE-A52F-6E8F8E41A20E}" srcOrd="0" destOrd="0" parTransId="{7E8ABDD3-4CC3-45A7-B193-78E47D136EAA}" sibTransId="{87F47C7C-0939-49E5-A7BC-0C1A5C0393A7}"/>
    <dgm:cxn modelId="{0DE228ED-32F1-4A1A-B336-13E883E8EC2E}" type="presOf" srcId="{DB4B2EE7-F077-49AC-AE6D-B5CB67B13DA0}" destId="{60EB0843-DA0A-4A08-8591-7A357E5F3B5A}" srcOrd="0" destOrd="0" presId="urn:microsoft.com/office/officeart/2005/8/layout/pList2#1"/>
    <dgm:cxn modelId="{6C07E69C-8ADB-44AE-8B32-2C374D17C162}" type="presOf" srcId="{DF0DC11F-E7A0-4DAE-A52F-6E8F8E41A20E}" destId="{6A3E0198-8CA2-4658-B886-7A37FD64073D}" srcOrd="0" destOrd="0" presId="urn:microsoft.com/office/officeart/2005/8/layout/pList2#1"/>
    <dgm:cxn modelId="{E2ABC7AE-4154-4DBB-85C2-8D21850B127E}" srcId="{4D9C07AB-075E-47BE-BD21-CB48F3BBB968}" destId="{DB4B2EE7-F077-49AC-AE6D-B5CB67B13DA0}" srcOrd="1" destOrd="0" parTransId="{E460D89A-FBEE-406B-AE5E-5CB956BF7735}" sibTransId="{32990A7F-77BF-402E-9D3A-682CFA0E4A6D}"/>
    <dgm:cxn modelId="{18A5D5F6-D308-4C9B-A444-23F1C01B3EE0}" type="presOf" srcId="{32990A7F-77BF-402E-9D3A-682CFA0E4A6D}" destId="{B0CEE919-0402-4D84-B3AA-125475D27708}" srcOrd="0" destOrd="0" presId="urn:microsoft.com/office/officeart/2005/8/layout/pList2#1"/>
    <dgm:cxn modelId="{DE942EE9-7F58-4BC5-A8B0-57615D340131}" type="presOf" srcId="{4D9C07AB-075E-47BE-BD21-CB48F3BBB968}" destId="{41B444F4-6003-4801-996F-3B6728136BF3}" srcOrd="0" destOrd="0" presId="urn:microsoft.com/office/officeart/2005/8/layout/pList2#1"/>
    <dgm:cxn modelId="{BB1154FD-A1EF-4DCB-81D4-03B33CA8ABBE}" srcId="{4D9C07AB-075E-47BE-BD21-CB48F3BBB968}" destId="{40464BBB-59C4-4621-A673-4B438FFE29CF}" srcOrd="2" destOrd="0" parTransId="{FE53D7D7-B784-4215-8977-591078038927}" sibTransId="{C2748A7F-DDF1-4467-8D0A-06CAABA1E0A1}"/>
    <dgm:cxn modelId="{EB9EABFF-BBE4-422A-A9B0-A7F4E1083C1A}" type="presOf" srcId="{87F47C7C-0939-49E5-A7BC-0C1A5C0393A7}" destId="{E2CFE145-F832-4ED2-B12B-4E7CCF9B82F8}" srcOrd="0" destOrd="0" presId="urn:microsoft.com/office/officeart/2005/8/layout/pList2#1"/>
    <dgm:cxn modelId="{94195DC4-099F-4A4C-B11C-743712DEC101}" type="presParOf" srcId="{41B444F4-6003-4801-996F-3B6728136BF3}" destId="{0759F234-FB6C-4FE7-91A3-32EE996D18BC}" srcOrd="0" destOrd="0" presId="urn:microsoft.com/office/officeart/2005/8/layout/pList2#1"/>
    <dgm:cxn modelId="{49A0FA55-A096-4867-9043-C2CEC2C9CC9B}" type="presParOf" srcId="{41B444F4-6003-4801-996F-3B6728136BF3}" destId="{91538162-412C-4010-8385-A809696BEB48}" srcOrd="1" destOrd="0" presId="urn:microsoft.com/office/officeart/2005/8/layout/pList2#1"/>
    <dgm:cxn modelId="{A09BB4BE-8DC3-44CB-9147-8C396AB96F88}" type="presParOf" srcId="{91538162-412C-4010-8385-A809696BEB48}" destId="{5A53E8A3-D0F3-4408-BE81-D196E6058ECA}" srcOrd="0" destOrd="0" presId="urn:microsoft.com/office/officeart/2005/8/layout/pList2#1"/>
    <dgm:cxn modelId="{0B4C045E-F615-4C82-9953-FA67D4518261}" type="presParOf" srcId="{5A53E8A3-D0F3-4408-BE81-D196E6058ECA}" destId="{6A3E0198-8CA2-4658-B886-7A37FD64073D}" srcOrd="0" destOrd="0" presId="urn:microsoft.com/office/officeart/2005/8/layout/pList2#1"/>
    <dgm:cxn modelId="{D80F8EAF-5F13-4DB3-9CAD-7A05767BCB13}" type="presParOf" srcId="{5A53E8A3-D0F3-4408-BE81-D196E6058ECA}" destId="{6CAD1F26-092C-4152-A9EF-51AABC2367E4}" srcOrd="1" destOrd="0" presId="urn:microsoft.com/office/officeart/2005/8/layout/pList2#1"/>
    <dgm:cxn modelId="{D1B65008-4283-4D78-9664-CAE0E9B9D6A5}" type="presParOf" srcId="{5A53E8A3-D0F3-4408-BE81-D196E6058ECA}" destId="{82F116A6-05AB-43A6-9A9B-1E3E921B46C0}" srcOrd="2" destOrd="0" presId="urn:microsoft.com/office/officeart/2005/8/layout/pList2#1"/>
    <dgm:cxn modelId="{9F8C8D35-3E70-404F-96DB-A527BE372685}" type="presParOf" srcId="{91538162-412C-4010-8385-A809696BEB48}" destId="{E2CFE145-F832-4ED2-B12B-4E7CCF9B82F8}" srcOrd="1" destOrd="0" presId="urn:microsoft.com/office/officeart/2005/8/layout/pList2#1"/>
    <dgm:cxn modelId="{9D062F9D-FFEA-440E-9E80-CA82C7A6D7E4}" type="presParOf" srcId="{91538162-412C-4010-8385-A809696BEB48}" destId="{9C393C5B-48ED-447C-89CE-60064FFB0984}" srcOrd="2" destOrd="0" presId="urn:microsoft.com/office/officeart/2005/8/layout/pList2#1"/>
    <dgm:cxn modelId="{420D104A-358E-433B-BB90-B298E1969E3E}" type="presParOf" srcId="{9C393C5B-48ED-447C-89CE-60064FFB0984}" destId="{60EB0843-DA0A-4A08-8591-7A357E5F3B5A}" srcOrd="0" destOrd="0" presId="urn:microsoft.com/office/officeart/2005/8/layout/pList2#1"/>
    <dgm:cxn modelId="{CA1F16A6-956A-450F-928A-C992509786CD}" type="presParOf" srcId="{9C393C5B-48ED-447C-89CE-60064FFB0984}" destId="{333E6770-0C37-4F66-8ED6-C4D5924AC10C}" srcOrd="1" destOrd="0" presId="urn:microsoft.com/office/officeart/2005/8/layout/pList2#1"/>
    <dgm:cxn modelId="{80F9D6EE-6C9A-4A7E-B489-C60296A64216}" type="presParOf" srcId="{9C393C5B-48ED-447C-89CE-60064FFB0984}" destId="{40C108AD-48EC-4A57-AF93-8B2A4D223C5B}" srcOrd="2" destOrd="0" presId="urn:microsoft.com/office/officeart/2005/8/layout/pList2#1"/>
    <dgm:cxn modelId="{0019699A-2657-45F4-B1BA-111994E16AF7}" type="presParOf" srcId="{91538162-412C-4010-8385-A809696BEB48}" destId="{B0CEE919-0402-4D84-B3AA-125475D27708}" srcOrd="3" destOrd="0" presId="urn:microsoft.com/office/officeart/2005/8/layout/pList2#1"/>
    <dgm:cxn modelId="{5E70A786-AAE2-42A5-9E7B-4B4B469CD900}" type="presParOf" srcId="{91538162-412C-4010-8385-A809696BEB48}" destId="{8370CCB0-1324-430C-AA65-14B7691D8741}" srcOrd="4" destOrd="0" presId="urn:microsoft.com/office/officeart/2005/8/layout/pList2#1"/>
    <dgm:cxn modelId="{CCFDA10A-D082-46E3-8FD3-7C098C860831}" type="presParOf" srcId="{8370CCB0-1324-430C-AA65-14B7691D8741}" destId="{BE9D23B8-4730-4CDC-8F8E-6AE4CD2E0919}" srcOrd="0" destOrd="0" presId="urn:microsoft.com/office/officeart/2005/8/layout/pList2#1"/>
    <dgm:cxn modelId="{51ABAFF8-FB25-4B81-8BA1-66C42149A0C5}" type="presParOf" srcId="{8370CCB0-1324-430C-AA65-14B7691D8741}" destId="{22CF9E50-210B-4D00-BA2A-F70BB52AE3B1}" srcOrd="1" destOrd="0" presId="urn:microsoft.com/office/officeart/2005/8/layout/pList2#1"/>
    <dgm:cxn modelId="{BDEB3136-0B62-4475-ACAF-8FDE87E64FA4}" type="presParOf" srcId="{8370CCB0-1324-430C-AA65-14B7691D8741}" destId="{2067E900-FE1F-4691-8F49-30EF5D3A050E}"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DD52E4-E426-4B97-89CB-D3DB62C4F8A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950DDBC0-5B94-435E-879E-17868694F7C7}">
      <dgm:prSet phldrT="[Texto]" custT="1"/>
      <dgm:spPr/>
      <dgm:t>
        <a:bodyPr/>
        <a:lstStyle/>
        <a:p>
          <a:endParaRPr lang="es-EC" sz="1800" b="1" dirty="0" smtClean="0">
            <a:solidFill>
              <a:srgbClr val="000000"/>
            </a:solidFill>
          </a:endParaRPr>
        </a:p>
        <a:p>
          <a:r>
            <a:rPr lang="es-EC" sz="1800" b="1" dirty="0" smtClean="0">
              <a:solidFill>
                <a:srgbClr val="000000"/>
              </a:solidFill>
            </a:rPr>
            <a:t>PRODUCTO</a:t>
          </a:r>
        </a:p>
        <a:p>
          <a:r>
            <a:rPr lang="es-EC" sz="1600" b="1" dirty="0" smtClean="0">
              <a:solidFill>
                <a:srgbClr val="000000"/>
              </a:solidFill>
            </a:rPr>
            <a:t>Filete de tilapia fresco</a:t>
          </a:r>
        </a:p>
        <a:p>
          <a:endParaRPr lang="es-EC" sz="1400" b="1" dirty="0" smtClean="0">
            <a:solidFill>
              <a:srgbClr val="000000"/>
            </a:solidFill>
          </a:endParaRPr>
        </a:p>
        <a:p>
          <a:endParaRPr lang="es-EC" sz="1400" b="1" dirty="0" smtClean="0">
            <a:solidFill>
              <a:srgbClr val="000000"/>
            </a:solidFill>
          </a:endParaRPr>
        </a:p>
        <a:p>
          <a:endParaRPr lang="es-EC" sz="1400" b="1" dirty="0" smtClean="0">
            <a:solidFill>
              <a:srgbClr val="000000"/>
            </a:solidFill>
          </a:endParaRPr>
        </a:p>
        <a:p>
          <a:endParaRPr lang="es-EC" sz="1400" b="1" dirty="0" smtClean="0">
            <a:solidFill>
              <a:srgbClr val="000000"/>
            </a:solidFill>
          </a:endParaRPr>
        </a:p>
        <a:p>
          <a:endParaRPr lang="es-EC" sz="1400" b="1" dirty="0" smtClean="0">
            <a:solidFill>
              <a:srgbClr val="000000"/>
            </a:solidFill>
          </a:endParaRPr>
        </a:p>
        <a:p>
          <a:endParaRPr lang="es-EC" sz="1400" b="1" dirty="0" smtClean="0">
            <a:solidFill>
              <a:srgbClr val="000000"/>
            </a:solidFill>
          </a:endParaRPr>
        </a:p>
        <a:p>
          <a:endParaRPr lang="es-EC" sz="1400" b="1" dirty="0">
            <a:solidFill>
              <a:srgbClr val="000000"/>
            </a:solidFill>
          </a:endParaRPr>
        </a:p>
      </dgm:t>
    </dgm:pt>
    <dgm:pt modelId="{D1277895-3815-463B-994B-7300454C2613}" type="parTrans" cxnId="{B49144EA-1991-41AF-A65A-4C1608A4F1AA}">
      <dgm:prSet/>
      <dgm:spPr/>
      <dgm:t>
        <a:bodyPr/>
        <a:lstStyle/>
        <a:p>
          <a:endParaRPr lang="es-EC"/>
        </a:p>
      </dgm:t>
    </dgm:pt>
    <dgm:pt modelId="{4D782FE6-FC2C-4B10-9FB3-63D0D0018421}" type="sibTrans" cxnId="{B49144EA-1991-41AF-A65A-4C1608A4F1AA}">
      <dgm:prSet/>
      <dgm:spPr/>
      <dgm:t>
        <a:bodyPr/>
        <a:lstStyle/>
        <a:p>
          <a:endParaRPr lang="es-EC"/>
        </a:p>
      </dgm:t>
    </dgm:pt>
    <dgm:pt modelId="{466D2056-AA40-4B05-8F38-902DCA1F1EC7}">
      <dgm:prSet phldrT="[Texto]" custT="1"/>
      <dgm:spPr/>
      <dgm:t>
        <a:bodyPr/>
        <a:lstStyle/>
        <a:p>
          <a:endParaRPr lang="es-EC" sz="1600" b="1" dirty="0" smtClean="0">
            <a:solidFill>
              <a:srgbClr val="000000"/>
            </a:solidFill>
          </a:endParaRPr>
        </a:p>
        <a:p>
          <a:endParaRPr lang="es-EC" sz="1600" b="1" dirty="0" smtClean="0">
            <a:solidFill>
              <a:srgbClr val="000000"/>
            </a:solidFill>
          </a:endParaRPr>
        </a:p>
        <a:p>
          <a:endParaRPr lang="es-EC" sz="1600" b="1" dirty="0" smtClean="0">
            <a:solidFill>
              <a:srgbClr val="000000"/>
            </a:solidFill>
          </a:endParaRPr>
        </a:p>
        <a:p>
          <a:endParaRPr lang="es-EC" sz="1600" b="1" dirty="0" smtClean="0">
            <a:solidFill>
              <a:srgbClr val="000000"/>
            </a:solidFill>
          </a:endParaRPr>
        </a:p>
        <a:p>
          <a:endParaRPr lang="es-EC" sz="1600" b="1" dirty="0" smtClean="0">
            <a:solidFill>
              <a:srgbClr val="000000"/>
            </a:solidFill>
          </a:endParaRPr>
        </a:p>
        <a:p>
          <a:r>
            <a:rPr lang="es-EC" sz="1600" b="1" dirty="0" smtClean="0">
              <a:solidFill>
                <a:srgbClr val="000000"/>
              </a:solidFill>
            </a:rPr>
            <a:t>Estrategia de producto</a:t>
          </a:r>
        </a:p>
        <a:p>
          <a:r>
            <a:rPr lang="es-ES" sz="1600" dirty="0" smtClean="0">
              <a:solidFill>
                <a:srgbClr val="000000"/>
              </a:solidFill>
            </a:rPr>
            <a:t>Se basará en los beneficios del producto en especial la calidad y beneficios alimenticios, debido a que la tilapia contiene varios nutrientes que ayudan a equilibrar la salud de las personas.</a:t>
          </a:r>
          <a:endParaRPr lang="es-EC" sz="1600" b="1" dirty="0" smtClean="0">
            <a:solidFill>
              <a:srgbClr val="000000"/>
            </a:solidFill>
          </a:endParaRPr>
        </a:p>
        <a:p>
          <a:endParaRPr lang="es-EC" sz="1600" b="1" dirty="0" smtClean="0">
            <a:solidFill>
              <a:srgbClr val="000000"/>
            </a:solidFill>
          </a:endParaRPr>
        </a:p>
        <a:p>
          <a:endParaRPr lang="es-EC" sz="1600" b="1" dirty="0" smtClean="0">
            <a:solidFill>
              <a:srgbClr val="000000"/>
            </a:solidFill>
          </a:endParaRPr>
        </a:p>
        <a:p>
          <a:endParaRPr lang="es-EC" sz="1600" b="1" dirty="0" smtClean="0">
            <a:solidFill>
              <a:srgbClr val="000000"/>
            </a:solidFill>
          </a:endParaRPr>
        </a:p>
        <a:p>
          <a:endParaRPr lang="es-EC" sz="1600" b="1" dirty="0" smtClean="0">
            <a:solidFill>
              <a:srgbClr val="000000"/>
            </a:solidFill>
          </a:endParaRPr>
        </a:p>
        <a:p>
          <a:endParaRPr lang="es-EC" sz="1600" b="1" dirty="0" smtClean="0">
            <a:solidFill>
              <a:srgbClr val="000000"/>
            </a:solidFill>
          </a:endParaRPr>
        </a:p>
        <a:p>
          <a:endParaRPr lang="es-EC" sz="1600" b="1" dirty="0">
            <a:solidFill>
              <a:srgbClr val="000000"/>
            </a:solidFill>
          </a:endParaRPr>
        </a:p>
      </dgm:t>
    </dgm:pt>
    <dgm:pt modelId="{086A2572-9426-4CE7-8587-B7BFAED39943}" type="parTrans" cxnId="{9F2A085E-A0EF-4CBD-B965-3D2C0DF1F4B5}">
      <dgm:prSet/>
      <dgm:spPr/>
      <dgm:t>
        <a:bodyPr/>
        <a:lstStyle/>
        <a:p>
          <a:endParaRPr lang="es-EC"/>
        </a:p>
      </dgm:t>
    </dgm:pt>
    <dgm:pt modelId="{593C605C-4F9E-4852-B030-787DD410C7C4}" type="sibTrans" cxnId="{9F2A085E-A0EF-4CBD-B965-3D2C0DF1F4B5}">
      <dgm:prSet/>
      <dgm:spPr/>
      <dgm:t>
        <a:bodyPr/>
        <a:lstStyle/>
        <a:p>
          <a:endParaRPr lang="es-EC"/>
        </a:p>
      </dgm:t>
    </dgm:pt>
    <dgm:pt modelId="{C4400843-6F74-4679-935D-91B86AB197E8}">
      <dgm:prSet phldrT="[Texto]" custT="1"/>
      <dgm:spPr/>
      <dgm:t>
        <a:bodyPr/>
        <a:lstStyle/>
        <a:p>
          <a:r>
            <a:rPr lang="es-EC" sz="1600" b="1" dirty="0" smtClean="0">
              <a:solidFill>
                <a:srgbClr val="000000"/>
              </a:solidFill>
            </a:rPr>
            <a:t>Empaque</a:t>
          </a:r>
        </a:p>
        <a:p>
          <a:endParaRPr lang="es-EC" sz="1600" b="1" dirty="0" smtClean="0">
            <a:solidFill>
              <a:srgbClr val="000000"/>
            </a:solidFill>
          </a:endParaRPr>
        </a:p>
        <a:p>
          <a:endParaRPr lang="es-EC" sz="1600" b="1" dirty="0" smtClean="0">
            <a:solidFill>
              <a:srgbClr val="000000"/>
            </a:solidFill>
          </a:endParaRPr>
        </a:p>
        <a:p>
          <a:endParaRPr lang="es-EC" sz="1600" b="1" dirty="0" smtClean="0">
            <a:solidFill>
              <a:srgbClr val="000000"/>
            </a:solidFill>
          </a:endParaRPr>
        </a:p>
        <a:p>
          <a:endParaRPr lang="es-EC" sz="1600" b="1" dirty="0" smtClean="0">
            <a:solidFill>
              <a:srgbClr val="000000"/>
            </a:solidFill>
          </a:endParaRPr>
        </a:p>
        <a:p>
          <a:endParaRPr lang="es-EC" sz="1600" b="1" dirty="0" smtClean="0">
            <a:solidFill>
              <a:srgbClr val="000000"/>
            </a:solidFill>
          </a:endParaRPr>
        </a:p>
        <a:p>
          <a:endParaRPr lang="es-EC" sz="1600" b="1" dirty="0">
            <a:solidFill>
              <a:srgbClr val="000000"/>
            </a:solidFill>
          </a:endParaRPr>
        </a:p>
      </dgm:t>
    </dgm:pt>
    <dgm:pt modelId="{16CC0F51-3574-46CD-9512-49FA98F78D1B}" type="parTrans" cxnId="{468E9578-434E-40A7-8CD1-3F5A7246CF7D}">
      <dgm:prSet/>
      <dgm:spPr/>
      <dgm:t>
        <a:bodyPr/>
        <a:lstStyle/>
        <a:p>
          <a:endParaRPr lang="es-EC"/>
        </a:p>
      </dgm:t>
    </dgm:pt>
    <dgm:pt modelId="{793BC21A-4EA4-4670-94AC-16771D4C9307}" type="sibTrans" cxnId="{468E9578-434E-40A7-8CD1-3F5A7246CF7D}">
      <dgm:prSet/>
      <dgm:spPr/>
      <dgm:t>
        <a:bodyPr/>
        <a:lstStyle/>
        <a:p>
          <a:endParaRPr lang="es-EC"/>
        </a:p>
      </dgm:t>
    </dgm:pt>
    <dgm:pt modelId="{6EFD42B8-2ED0-4357-A0D0-928C72044852}">
      <dgm:prSet phldrT="[Texto]" phldr="1"/>
      <dgm:spPr/>
      <dgm:t>
        <a:bodyPr/>
        <a:lstStyle/>
        <a:p>
          <a:endParaRPr lang="es-EC"/>
        </a:p>
      </dgm:t>
    </dgm:pt>
    <dgm:pt modelId="{AEC07376-92ED-44EF-B4C3-A6CB4E04536A}" type="parTrans" cxnId="{ECA99A22-1F85-4B6A-B787-8E76D6A15826}">
      <dgm:prSet/>
      <dgm:spPr/>
      <dgm:t>
        <a:bodyPr/>
        <a:lstStyle/>
        <a:p>
          <a:endParaRPr lang="es-EC"/>
        </a:p>
      </dgm:t>
    </dgm:pt>
    <dgm:pt modelId="{9DF4BB78-A2DB-4D7F-B34E-EB6960A68C28}" type="sibTrans" cxnId="{ECA99A22-1F85-4B6A-B787-8E76D6A15826}">
      <dgm:prSet/>
      <dgm:spPr/>
      <dgm:t>
        <a:bodyPr/>
        <a:lstStyle/>
        <a:p>
          <a:endParaRPr lang="es-EC"/>
        </a:p>
      </dgm:t>
    </dgm:pt>
    <dgm:pt modelId="{F70C4CCC-B3B3-4BE1-AA9B-A6741FFD1E47}" type="pres">
      <dgm:prSet presAssocID="{37DD52E4-E426-4B97-89CB-D3DB62C4F8A2}" presName="diagram" presStyleCnt="0">
        <dgm:presLayoutVars>
          <dgm:dir/>
          <dgm:resizeHandles val="exact"/>
        </dgm:presLayoutVars>
      </dgm:prSet>
      <dgm:spPr/>
      <dgm:t>
        <a:bodyPr/>
        <a:lstStyle/>
        <a:p>
          <a:endParaRPr lang="es-EC"/>
        </a:p>
      </dgm:t>
    </dgm:pt>
    <dgm:pt modelId="{442540A8-4209-49B5-9375-77C00CA7979F}" type="pres">
      <dgm:prSet presAssocID="{950DDBC0-5B94-435E-879E-17868694F7C7}" presName="node" presStyleLbl="node1" presStyleIdx="0" presStyleCnt="4">
        <dgm:presLayoutVars>
          <dgm:bulletEnabled val="1"/>
        </dgm:presLayoutVars>
      </dgm:prSet>
      <dgm:spPr/>
      <dgm:t>
        <a:bodyPr/>
        <a:lstStyle/>
        <a:p>
          <a:endParaRPr lang="es-EC"/>
        </a:p>
      </dgm:t>
    </dgm:pt>
    <dgm:pt modelId="{F66D2A8F-8620-4090-8B8E-1633E7B8FBE4}" type="pres">
      <dgm:prSet presAssocID="{4D782FE6-FC2C-4B10-9FB3-63D0D0018421}" presName="sibTrans" presStyleCnt="0"/>
      <dgm:spPr/>
    </dgm:pt>
    <dgm:pt modelId="{8206E847-BD69-4136-867D-E79E7637FC3F}" type="pres">
      <dgm:prSet presAssocID="{466D2056-AA40-4B05-8F38-902DCA1F1EC7}" presName="node" presStyleLbl="node1" presStyleIdx="1" presStyleCnt="4">
        <dgm:presLayoutVars>
          <dgm:bulletEnabled val="1"/>
        </dgm:presLayoutVars>
      </dgm:prSet>
      <dgm:spPr/>
      <dgm:t>
        <a:bodyPr/>
        <a:lstStyle/>
        <a:p>
          <a:endParaRPr lang="es-EC"/>
        </a:p>
      </dgm:t>
    </dgm:pt>
    <dgm:pt modelId="{C27EDA3A-766C-4278-9372-BA3DBF41F770}" type="pres">
      <dgm:prSet presAssocID="{593C605C-4F9E-4852-B030-787DD410C7C4}" presName="sibTrans" presStyleCnt="0"/>
      <dgm:spPr/>
    </dgm:pt>
    <dgm:pt modelId="{C141775C-ED80-4805-9005-0CBBF61555E3}" type="pres">
      <dgm:prSet presAssocID="{C4400843-6F74-4679-935D-91B86AB197E8}" presName="node" presStyleLbl="node1" presStyleIdx="2" presStyleCnt="4">
        <dgm:presLayoutVars>
          <dgm:bulletEnabled val="1"/>
        </dgm:presLayoutVars>
      </dgm:prSet>
      <dgm:spPr/>
      <dgm:t>
        <a:bodyPr/>
        <a:lstStyle/>
        <a:p>
          <a:endParaRPr lang="es-EC"/>
        </a:p>
      </dgm:t>
    </dgm:pt>
    <dgm:pt modelId="{3EE05C5E-44F4-451C-8990-E620956D99EF}" type="pres">
      <dgm:prSet presAssocID="{793BC21A-4EA4-4670-94AC-16771D4C9307}" presName="sibTrans" presStyleCnt="0"/>
      <dgm:spPr/>
    </dgm:pt>
    <dgm:pt modelId="{57B4F1DB-3A57-4754-AEB2-868FB177E3F4}" type="pres">
      <dgm:prSet presAssocID="{6EFD42B8-2ED0-4357-A0D0-928C72044852}" presName="node" presStyleLbl="node1" presStyleIdx="3" presStyleCnt="4">
        <dgm:presLayoutVars>
          <dgm:bulletEnabled val="1"/>
        </dgm:presLayoutVars>
      </dgm:prSet>
      <dgm:spPr/>
      <dgm:t>
        <a:bodyPr/>
        <a:lstStyle/>
        <a:p>
          <a:endParaRPr lang="es-EC"/>
        </a:p>
      </dgm:t>
    </dgm:pt>
  </dgm:ptLst>
  <dgm:cxnLst>
    <dgm:cxn modelId="{206044E5-5F15-4FF3-AD29-12DEDF08F6A5}" type="presOf" srcId="{37DD52E4-E426-4B97-89CB-D3DB62C4F8A2}" destId="{F70C4CCC-B3B3-4BE1-AA9B-A6741FFD1E47}" srcOrd="0" destOrd="0" presId="urn:microsoft.com/office/officeart/2005/8/layout/default"/>
    <dgm:cxn modelId="{ECA99A22-1F85-4B6A-B787-8E76D6A15826}" srcId="{37DD52E4-E426-4B97-89CB-D3DB62C4F8A2}" destId="{6EFD42B8-2ED0-4357-A0D0-928C72044852}" srcOrd="3" destOrd="0" parTransId="{AEC07376-92ED-44EF-B4C3-A6CB4E04536A}" sibTransId="{9DF4BB78-A2DB-4D7F-B34E-EB6960A68C28}"/>
    <dgm:cxn modelId="{468E9578-434E-40A7-8CD1-3F5A7246CF7D}" srcId="{37DD52E4-E426-4B97-89CB-D3DB62C4F8A2}" destId="{C4400843-6F74-4679-935D-91B86AB197E8}" srcOrd="2" destOrd="0" parTransId="{16CC0F51-3574-46CD-9512-49FA98F78D1B}" sibTransId="{793BC21A-4EA4-4670-94AC-16771D4C9307}"/>
    <dgm:cxn modelId="{0EAA0593-6C5C-484B-A940-CC343C6FE046}" type="presOf" srcId="{C4400843-6F74-4679-935D-91B86AB197E8}" destId="{C141775C-ED80-4805-9005-0CBBF61555E3}" srcOrd="0" destOrd="0" presId="urn:microsoft.com/office/officeart/2005/8/layout/default"/>
    <dgm:cxn modelId="{B49144EA-1991-41AF-A65A-4C1608A4F1AA}" srcId="{37DD52E4-E426-4B97-89CB-D3DB62C4F8A2}" destId="{950DDBC0-5B94-435E-879E-17868694F7C7}" srcOrd="0" destOrd="0" parTransId="{D1277895-3815-463B-994B-7300454C2613}" sibTransId="{4D782FE6-FC2C-4B10-9FB3-63D0D0018421}"/>
    <dgm:cxn modelId="{E8128A36-5B75-4121-8249-95C1C2ED80D9}" type="presOf" srcId="{466D2056-AA40-4B05-8F38-902DCA1F1EC7}" destId="{8206E847-BD69-4136-867D-E79E7637FC3F}" srcOrd="0" destOrd="0" presId="urn:microsoft.com/office/officeart/2005/8/layout/default"/>
    <dgm:cxn modelId="{D8943C46-4149-495A-B437-BF87B2A696B2}" type="presOf" srcId="{950DDBC0-5B94-435E-879E-17868694F7C7}" destId="{442540A8-4209-49B5-9375-77C00CA7979F}" srcOrd="0" destOrd="0" presId="urn:microsoft.com/office/officeart/2005/8/layout/default"/>
    <dgm:cxn modelId="{9F2A085E-A0EF-4CBD-B965-3D2C0DF1F4B5}" srcId="{37DD52E4-E426-4B97-89CB-D3DB62C4F8A2}" destId="{466D2056-AA40-4B05-8F38-902DCA1F1EC7}" srcOrd="1" destOrd="0" parTransId="{086A2572-9426-4CE7-8587-B7BFAED39943}" sibTransId="{593C605C-4F9E-4852-B030-787DD410C7C4}"/>
    <dgm:cxn modelId="{01CC89A9-736D-456D-90B4-0FCFB6A83C07}" type="presOf" srcId="{6EFD42B8-2ED0-4357-A0D0-928C72044852}" destId="{57B4F1DB-3A57-4754-AEB2-868FB177E3F4}" srcOrd="0" destOrd="0" presId="urn:microsoft.com/office/officeart/2005/8/layout/default"/>
    <dgm:cxn modelId="{2C7E40B3-15CB-4E71-8265-6F3C52C6C264}" type="presParOf" srcId="{F70C4CCC-B3B3-4BE1-AA9B-A6741FFD1E47}" destId="{442540A8-4209-49B5-9375-77C00CA7979F}" srcOrd="0" destOrd="0" presId="urn:microsoft.com/office/officeart/2005/8/layout/default"/>
    <dgm:cxn modelId="{AF9BDA91-6098-41D4-B576-65B132051D97}" type="presParOf" srcId="{F70C4CCC-B3B3-4BE1-AA9B-A6741FFD1E47}" destId="{F66D2A8F-8620-4090-8B8E-1633E7B8FBE4}" srcOrd="1" destOrd="0" presId="urn:microsoft.com/office/officeart/2005/8/layout/default"/>
    <dgm:cxn modelId="{F95E3F60-A965-40EA-BD65-8625110BD7CB}" type="presParOf" srcId="{F70C4CCC-B3B3-4BE1-AA9B-A6741FFD1E47}" destId="{8206E847-BD69-4136-867D-E79E7637FC3F}" srcOrd="2" destOrd="0" presId="urn:microsoft.com/office/officeart/2005/8/layout/default"/>
    <dgm:cxn modelId="{0E245EE9-2173-44DC-A1FE-DC3941334A1E}" type="presParOf" srcId="{F70C4CCC-B3B3-4BE1-AA9B-A6741FFD1E47}" destId="{C27EDA3A-766C-4278-9372-BA3DBF41F770}" srcOrd="3" destOrd="0" presId="urn:microsoft.com/office/officeart/2005/8/layout/default"/>
    <dgm:cxn modelId="{069BA1FA-CE96-4323-895E-C5FE8B47DF80}" type="presParOf" srcId="{F70C4CCC-B3B3-4BE1-AA9B-A6741FFD1E47}" destId="{C141775C-ED80-4805-9005-0CBBF61555E3}" srcOrd="4" destOrd="0" presId="urn:microsoft.com/office/officeart/2005/8/layout/default"/>
    <dgm:cxn modelId="{FDAD70DC-3843-414A-8082-48B7409DAB8D}" type="presParOf" srcId="{F70C4CCC-B3B3-4BE1-AA9B-A6741FFD1E47}" destId="{3EE05C5E-44F4-451C-8990-E620956D99EF}" srcOrd="5" destOrd="0" presId="urn:microsoft.com/office/officeart/2005/8/layout/default"/>
    <dgm:cxn modelId="{18F61CEC-5211-4DD9-A7A2-E4A0950AF228}" type="presParOf" srcId="{F70C4CCC-B3B3-4BE1-AA9B-A6741FFD1E47}" destId="{57B4F1DB-3A57-4754-AEB2-868FB177E3F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94DA19-533B-4790-A420-7C30EF0DE9F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A1311C5A-EDB6-4F3E-8A3E-859BBD53E21A}">
      <dgm:prSet phldrT="[Texto]" custT="1"/>
      <dgm:spPr/>
      <dgm:t>
        <a:bodyPr/>
        <a:lstStyle/>
        <a:p>
          <a:r>
            <a:rPr lang="es-EC" sz="1800" b="1" dirty="0" smtClean="0">
              <a:solidFill>
                <a:srgbClr val="000000"/>
              </a:solidFill>
            </a:rPr>
            <a:t>Etiquetado</a:t>
          </a:r>
        </a:p>
        <a:p>
          <a:endParaRPr lang="es-EC" sz="1500" b="1" dirty="0">
            <a:solidFill>
              <a:srgbClr val="000000"/>
            </a:solidFill>
          </a:endParaRPr>
        </a:p>
      </dgm:t>
    </dgm:pt>
    <dgm:pt modelId="{56140BEA-2E2B-48D4-9E44-F140A14033E2}" type="parTrans" cxnId="{68379BAE-62B4-41C4-8709-5211511828AA}">
      <dgm:prSet/>
      <dgm:spPr/>
      <dgm:t>
        <a:bodyPr/>
        <a:lstStyle/>
        <a:p>
          <a:endParaRPr lang="es-EC"/>
        </a:p>
      </dgm:t>
    </dgm:pt>
    <dgm:pt modelId="{43402A6A-6881-4562-9712-21E22B31C142}" type="sibTrans" cxnId="{68379BAE-62B4-41C4-8709-5211511828AA}">
      <dgm:prSet/>
      <dgm:spPr/>
      <dgm:t>
        <a:bodyPr/>
        <a:lstStyle/>
        <a:p>
          <a:endParaRPr lang="es-EC"/>
        </a:p>
      </dgm:t>
    </dgm:pt>
    <dgm:pt modelId="{C179F522-B0BC-446C-882D-0AB6581BAE53}">
      <dgm:prSet phldrT="[Texto]" phldr="1"/>
      <dgm:spPr/>
      <dgm:t>
        <a:bodyPr/>
        <a:lstStyle/>
        <a:p>
          <a:endParaRPr lang="es-EC" dirty="0"/>
        </a:p>
      </dgm:t>
    </dgm:pt>
    <dgm:pt modelId="{3E97183A-6C7D-403A-ADB2-99157F8EAEA8}" type="parTrans" cxnId="{96DE2D4E-9AD9-4485-BBCC-68D3D61D2132}">
      <dgm:prSet/>
      <dgm:spPr/>
      <dgm:t>
        <a:bodyPr/>
        <a:lstStyle/>
        <a:p>
          <a:endParaRPr lang="es-EC"/>
        </a:p>
      </dgm:t>
    </dgm:pt>
    <dgm:pt modelId="{BC7BB7A9-1587-444A-A64B-27324B2A8860}" type="sibTrans" cxnId="{96DE2D4E-9AD9-4485-BBCC-68D3D61D2132}">
      <dgm:prSet/>
      <dgm:spPr/>
      <dgm:t>
        <a:bodyPr/>
        <a:lstStyle/>
        <a:p>
          <a:endParaRPr lang="es-EC"/>
        </a:p>
      </dgm:t>
    </dgm:pt>
    <dgm:pt modelId="{3B2BB39B-50BC-4A60-A2DF-3E53C2CF48F6}">
      <dgm:prSet phldrT="[Texto]" phldr="1"/>
      <dgm:spPr/>
      <dgm:t>
        <a:bodyPr/>
        <a:lstStyle/>
        <a:p>
          <a:endParaRPr lang="es-EC"/>
        </a:p>
      </dgm:t>
    </dgm:pt>
    <dgm:pt modelId="{FC197113-D7E7-4470-B053-0EE9CAF003E2}" type="parTrans" cxnId="{3BE0BB29-8F3E-4742-A1FC-9C7B837CE3C2}">
      <dgm:prSet/>
      <dgm:spPr/>
      <dgm:t>
        <a:bodyPr/>
        <a:lstStyle/>
        <a:p>
          <a:endParaRPr lang="es-EC"/>
        </a:p>
      </dgm:t>
    </dgm:pt>
    <dgm:pt modelId="{D4B5983D-0D48-4683-B4BC-7A68AF3944E7}" type="sibTrans" cxnId="{3BE0BB29-8F3E-4742-A1FC-9C7B837CE3C2}">
      <dgm:prSet/>
      <dgm:spPr/>
      <dgm:t>
        <a:bodyPr/>
        <a:lstStyle/>
        <a:p>
          <a:endParaRPr lang="es-EC"/>
        </a:p>
      </dgm:t>
    </dgm:pt>
    <dgm:pt modelId="{A021BBEE-19A7-4113-B761-DCF581A7D8DC}">
      <dgm:prSet phldrT="[Texto]" custT="1"/>
      <dgm:spPr/>
      <dgm:t>
        <a:bodyPr/>
        <a:lstStyle/>
        <a:p>
          <a:r>
            <a:rPr lang="es-ES" sz="1500" dirty="0" smtClean="0">
              <a:solidFill>
                <a:srgbClr val="000000"/>
              </a:solidFill>
            </a:rPr>
            <a:t>La etiqueta diseñada para la exportación de los filetes frescos de tilapia, contiene lo especificado de acuerdo a las normas emitidas por la Unión Europea </a:t>
          </a:r>
          <a:endParaRPr lang="es-EC" sz="1500" dirty="0">
            <a:solidFill>
              <a:srgbClr val="000000"/>
            </a:solidFill>
          </a:endParaRPr>
        </a:p>
      </dgm:t>
    </dgm:pt>
    <dgm:pt modelId="{0B134121-6227-4AD5-8898-44C7A27B4E5F}" type="parTrans" cxnId="{6DDE1FAF-F1C1-4EA9-AE51-840CE7D69131}">
      <dgm:prSet/>
      <dgm:spPr/>
      <dgm:t>
        <a:bodyPr/>
        <a:lstStyle/>
        <a:p>
          <a:endParaRPr lang="es-EC"/>
        </a:p>
      </dgm:t>
    </dgm:pt>
    <dgm:pt modelId="{F4DAD8B3-6DAA-4995-B6BA-AD49B4D16DF7}" type="sibTrans" cxnId="{6DDE1FAF-F1C1-4EA9-AE51-840CE7D69131}">
      <dgm:prSet/>
      <dgm:spPr/>
      <dgm:t>
        <a:bodyPr/>
        <a:lstStyle/>
        <a:p>
          <a:endParaRPr lang="es-EC"/>
        </a:p>
      </dgm:t>
    </dgm:pt>
    <dgm:pt modelId="{C884E4B2-A986-406B-9C31-1D5FB068F98E}">
      <dgm:prSet phldrT="[Texto]" phldr="1"/>
      <dgm:spPr/>
      <dgm:t>
        <a:bodyPr/>
        <a:lstStyle/>
        <a:p>
          <a:endParaRPr lang="es-EC"/>
        </a:p>
      </dgm:t>
    </dgm:pt>
    <dgm:pt modelId="{BEC08A77-C5E1-4C5F-BA3F-56FC220E1D0D}" type="parTrans" cxnId="{91935F3F-F18E-47E9-B5BF-D718D7FA9191}">
      <dgm:prSet/>
      <dgm:spPr/>
      <dgm:t>
        <a:bodyPr/>
        <a:lstStyle/>
        <a:p>
          <a:endParaRPr lang="es-EC"/>
        </a:p>
      </dgm:t>
    </dgm:pt>
    <dgm:pt modelId="{A453AD3E-42DD-4C78-B172-FB264B4A8264}" type="sibTrans" cxnId="{91935F3F-F18E-47E9-B5BF-D718D7FA9191}">
      <dgm:prSet/>
      <dgm:spPr/>
      <dgm:t>
        <a:bodyPr/>
        <a:lstStyle/>
        <a:p>
          <a:endParaRPr lang="es-EC"/>
        </a:p>
      </dgm:t>
    </dgm:pt>
    <dgm:pt modelId="{9B15DBBD-74D5-4518-96F1-56CC06C55948}" type="pres">
      <dgm:prSet presAssocID="{2B94DA19-533B-4790-A420-7C30EF0DE9F2}" presName="diagram" presStyleCnt="0">
        <dgm:presLayoutVars>
          <dgm:dir/>
          <dgm:resizeHandles val="exact"/>
        </dgm:presLayoutVars>
      </dgm:prSet>
      <dgm:spPr/>
      <dgm:t>
        <a:bodyPr/>
        <a:lstStyle/>
        <a:p>
          <a:endParaRPr lang="es-EC"/>
        </a:p>
      </dgm:t>
    </dgm:pt>
    <dgm:pt modelId="{0C206A8C-2EC6-4771-A1E1-F603B701F4CD}" type="pres">
      <dgm:prSet presAssocID="{A1311C5A-EDB6-4F3E-8A3E-859BBD53E21A}" presName="node" presStyleLbl="node1" presStyleIdx="0" presStyleCnt="5">
        <dgm:presLayoutVars>
          <dgm:bulletEnabled val="1"/>
        </dgm:presLayoutVars>
      </dgm:prSet>
      <dgm:spPr/>
      <dgm:t>
        <a:bodyPr/>
        <a:lstStyle/>
        <a:p>
          <a:endParaRPr lang="es-EC"/>
        </a:p>
      </dgm:t>
    </dgm:pt>
    <dgm:pt modelId="{0248AE97-50CC-44DA-83A0-B9A04F73CA57}" type="pres">
      <dgm:prSet presAssocID="{43402A6A-6881-4562-9712-21E22B31C142}" presName="sibTrans" presStyleCnt="0"/>
      <dgm:spPr/>
    </dgm:pt>
    <dgm:pt modelId="{D979EE89-7806-41C6-9C4F-E83E23C44946}" type="pres">
      <dgm:prSet presAssocID="{C179F522-B0BC-446C-882D-0AB6581BAE53}" presName="node" presStyleLbl="node1" presStyleIdx="1" presStyleCnt="5">
        <dgm:presLayoutVars>
          <dgm:bulletEnabled val="1"/>
        </dgm:presLayoutVars>
      </dgm:prSet>
      <dgm:spPr/>
      <dgm:t>
        <a:bodyPr/>
        <a:lstStyle/>
        <a:p>
          <a:endParaRPr lang="es-EC"/>
        </a:p>
      </dgm:t>
    </dgm:pt>
    <dgm:pt modelId="{63841971-A909-4957-B442-43950F3C7790}" type="pres">
      <dgm:prSet presAssocID="{BC7BB7A9-1587-444A-A64B-27324B2A8860}" presName="sibTrans" presStyleCnt="0"/>
      <dgm:spPr/>
    </dgm:pt>
    <dgm:pt modelId="{F13E11B6-9EF6-4C6B-A524-4E9EBDFCF784}" type="pres">
      <dgm:prSet presAssocID="{3B2BB39B-50BC-4A60-A2DF-3E53C2CF48F6}" presName="node" presStyleLbl="node1" presStyleIdx="2" presStyleCnt="5">
        <dgm:presLayoutVars>
          <dgm:bulletEnabled val="1"/>
        </dgm:presLayoutVars>
      </dgm:prSet>
      <dgm:spPr/>
      <dgm:t>
        <a:bodyPr/>
        <a:lstStyle/>
        <a:p>
          <a:endParaRPr lang="es-EC"/>
        </a:p>
      </dgm:t>
    </dgm:pt>
    <dgm:pt modelId="{7983B686-84D2-4F42-96A0-D2F8F36F6A20}" type="pres">
      <dgm:prSet presAssocID="{D4B5983D-0D48-4683-B4BC-7A68AF3944E7}" presName="sibTrans" presStyleCnt="0"/>
      <dgm:spPr/>
    </dgm:pt>
    <dgm:pt modelId="{07EBBBB5-29F7-436D-9C4A-4B55C0C04C35}" type="pres">
      <dgm:prSet presAssocID="{A021BBEE-19A7-4113-B761-DCF581A7D8DC}" presName="node" presStyleLbl="node1" presStyleIdx="3" presStyleCnt="5" custLinFactNeighborX="-55000" custLinFactNeighborY="8732">
        <dgm:presLayoutVars>
          <dgm:bulletEnabled val="1"/>
        </dgm:presLayoutVars>
      </dgm:prSet>
      <dgm:spPr/>
      <dgm:t>
        <a:bodyPr/>
        <a:lstStyle/>
        <a:p>
          <a:endParaRPr lang="es-EC"/>
        </a:p>
      </dgm:t>
    </dgm:pt>
    <dgm:pt modelId="{5D5C2B58-792B-402B-9663-1DB84EC578CF}" type="pres">
      <dgm:prSet presAssocID="{F4DAD8B3-6DAA-4995-B6BA-AD49B4D16DF7}" presName="sibTrans" presStyleCnt="0"/>
      <dgm:spPr/>
    </dgm:pt>
    <dgm:pt modelId="{B80957CA-80FE-488E-9343-A4E1DE4688E7}" type="pres">
      <dgm:prSet presAssocID="{C884E4B2-A986-406B-9C31-1D5FB068F98E}" presName="node" presStyleLbl="node1" presStyleIdx="4" presStyleCnt="5">
        <dgm:presLayoutVars>
          <dgm:bulletEnabled val="1"/>
        </dgm:presLayoutVars>
      </dgm:prSet>
      <dgm:spPr/>
      <dgm:t>
        <a:bodyPr/>
        <a:lstStyle/>
        <a:p>
          <a:endParaRPr lang="es-EC"/>
        </a:p>
      </dgm:t>
    </dgm:pt>
  </dgm:ptLst>
  <dgm:cxnLst>
    <dgm:cxn modelId="{346F01C0-2AF1-444B-91B8-0C1C9018E9C6}" type="presOf" srcId="{A021BBEE-19A7-4113-B761-DCF581A7D8DC}" destId="{07EBBBB5-29F7-436D-9C4A-4B55C0C04C35}" srcOrd="0" destOrd="0" presId="urn:microsoft.com/office/officeart/2005/8/layout/default"/>
    <dgm:cxn modelId="{960D1023-B77D-43FB-AC9F-184F8B14849D}" type="presOf" srcId="{3B2BB39B-50BC-4A60-A2DF-3E53C2CF48F6}" destId="{F13E11B6-9EF6-4C6B-A524-4E9EBDFCF784}" srcOrd="0" destOrd="0" presId="urn:microsoft.com/office/officeart/2005/8/layout/default"/>
    <dgm:cxn modelId="{6DDE1FAF-F1C1-4EA9-AE51-840CE7D69131}" srcId="{2B94DA19-533B-4790-A420-7C30EF0DE9F2}" destId="{A021BBEE-19A7-4113-B761-DCF581A7D8DC}" srcOrd="3" destOrd="0" parTransId="{0B134121-6227-4AD5-8898-44C7A27B4E5F}" sibTransId="{F4DAD8B3-6DAA-4995-B6BA-AD49B4D16DF7}"/>
    <dgm:cxn modelId="{BCC0D348-ADFC-4011-BD71-FC2008C94BD1}" type="presOf" srcId="{C884E4B2-A986-406B-9C31-1D5FB068F98E}" destId="{B80957CA-80FE-488E-9343-A4E1DE4688E7}" srcOrd="0" destOrd="0" presId="urn:microsoft.com/office/officeart/2005/8/layout/default"/>
    <dgm:cxn modelId="{68379BAE-62B4-41C4-8709-5211511828AA}" srcId="{2B94DA19-533B-4790-A420-7C30EF0DE9F2}" destId="{A1311C5A-EDB6-4F3E-8A3E-859BBD53E21A}" srcOrd="0" destOrd="0" parTransId="{56140BEA-2E2B-48D4-9E44-F140A14033E2}" sibTransId="{43402A6A-6881-4562-9712-21E22B31C142}"/>
    <dgm:cxn modelId="{91935F3F-F18E-47E9-B5BF-D718D7FA9191}" srcId="{2B94DA19-533B-4790-A420-7C30EF0DE9F2}" destId="{C884E4B2-A986-406B-9C31-1D5FB068F98E}" srcOrd="4" destOrd="0" parTransId="{BEC08A77-C5E1-4C5F-BA3F-56FC220E1D0D}" sibTransId="{A453AD3E-42DD-4C78-B172-FB264B4A8264}"/>
    <dgm:cxn modelId="{B5E7EFA8-25DA-4897-BFA6-4CDC2AFEDED5}" type="presOf" srcId="{A1311C5A-EDB6-4F3E-8A3E-859BBD53E21A}" destId="{0C206A8C-2EC6-4771-A1E1-F603B701F4CD}" srcOrd="0" destOrd="0" presId="urn:microsoft.com/office/officeart/2005/8/layout/default"/>
    <dgm:cxn modelId="{B530FB51-9133-4E79-BE14-9F8D47F3FD02}" type="presOf" srcId="{C179F522-B0BC-446C-882D-0AB6581BAE53}" destId="{D979EE89-7806-41C6-9C4F-E83E23C44946}" srcOrd="0" destOrd="0" presId="urn:microsoft.com/office/officeart/2005/8/layout/default"/>
    <dgm:cxn modelId="{96DE2D4E-9AD9-4485-BBCC-68D3D61D2132}" srcId="{2B94DA19-533B-4790-A420-7C30EF0DE9F2}" destId="{C179F522-B0BC-446C-882D-0AB6581BAE53}" srcOrd="1" destOrd="0" parTransId="{3E97183A-6C7D-403A-ADB2-99157F8EAEA8}" sibTransId="{BC7BB7A9-1587-444A-A64B-27324B2A8860}"/>
    <dgm:cxn modelId="{1EE5C5A6-8791-4723-A92B-77E7FBE4DDC0}" type="presOf" srcId="{2B94DA19-533B-4790-A420-7C30EF0DE9F2}" destId="{9B15DBBD-74D5-4518-96F1-56CC06C55948}" srcOrd="0" destOrd="0" presId="urn:microsoft.com/office/officeart/2005/8/layout/default"/>
    <dgm:cxn modelId="{3BE0BB29-8F3E-4742-A1FC-9C7B837CE3C2}" srcId="{2B94DA19-533B-4790-A420-7C30EF0DE9F2}" destId="{3B2BB39B-50BC-4A60-A2DF-3E53C2CF48F6}" srcOrd="2" destOrd="0" parTransId="{FC197113-D7E7-4470-B053-0EE9CAF003E2}" sibTransId="{D4B5983D-0D48-4683-B4BC-7A68AF3944E7}"/>
    <dgm:cxn modelId="{1EEFA128-DC73-4482-BEFB-F858326E5714}" type="presParOf" srcId="{9B15DBBD-74D5-4518-96F1-56CC06C55948}" destId="{0C206A8C-2EC6-4771-A1E1-F603B701F4CD}" srcOrd="0" destOrd="0" presId="urn:microsoft.com/office/officeart/2005/8/layout/default"/>
    <dgm:cxn modelId="{784A9789-EEF7-4FE8-A599-7E39DBC0F991}" type="presParOf" srcId="{9B15DBBD-74D5-4518-96F1-56CC06C55948}" destId="{0248AE97-50CC-44DA-83A0-B9A04F73CA57}" srcOrd="1" destOrd="0" presId="urn:microsoft.com/office/officeart/2005/8/layout/default"/>
    <dgm:cxn modelId="{8A22D496-5110-444D-BE63-DA76DF92DDF4}" type="presParOf" srcId="{9B15DBBD-74D5-4518-96F1-56CC06C55948}" destId="{D979EE89-7806-41C6-9C4F-E83E23C44946}" srcOrd="2" destOrd="0" presId="urn:microsoft.com/office/officeart/2005/8/layout/default"/>
    <dgm:cxn modelId="{87CD35D8-952A-461D-92C9-15FA92972FFF}" type="presParOf" srcId="{9B15DBBD-74D5-4518-96F1-56CC06C55948}" destId="{63841971-A909-4957-B442-43950F3C7790}" srcOrd="3" destOrd="0" presId="urn:microsoft.com/office/officeart/2005/8/layout/default"/>
    <dgm:cxn modelId="{6B75FD4A-7A1A-45DA-8C61-8F6298D9FD88}" type="presParOf" srcId="{9B15DBBD-74D5-4518-96F1-56CC06C55948}" destId="{F13E11B6-9EF6-4C6B-A524-4E9EBDFCF784}" srcOrd="4" destOrd="0" presId="urn:microsoft.com/office/officeart/2005/8/layout/default"/>
    <dgm:cxn modelId="{F58FFCAF-E669-4834-A362-BE29FFDAD8E9}" type="presParOf" srcId="{9B15DBBD-74D5-4518-96F1-56CC06C55948}" destId="{7983B686-84D2-4F42-96A0-D2F8F36F6A20}" srcOrd="5" destOrd="0" presId="urn:microsoft.com/office/officeart/2005/8/layout/default"/>
    <dgm:cxn modelId="{784DE397-F293-42E2-85E9-E08FC8AC8C81}" type="presParOf" srcId="{9B15DBBD-74D5-4518-96F1-56CC06C55948}" destId="{07EBBBB5-29F7-436D-9C4A-4B55C0C04C35}" srcOrd="6" destOrd="0" presId="urn:microsoft.com/office/officeart/2005/8/layout/default"/>
    <dgm:cxn modelId="{EAAA7589-9C51-4136-A4E8-833A09036067}" type="presParOf" srcId="{9B15DBBD-74D5-4518-96F1-56CC06C55948}" destId="{5D5C2B58-792B-402B-9663-1DB84EC578CF}" srcOrd="7" destOrd="0" presId="urn:microsoft.com/office/officeart/2005/8/layout/default"/>
    <dgm:cxn modelId="{F7BF537A-D231-43F4-BDA3-3FD84BF28D8E}" type="presParOf" srcId="{9B15DBBD-74D5-4518-96F1-56CC06C55948}" destId="{B80957CA-80FE-488E-9343-A4E1DE4688E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EDFF5FC-60ED-4EAF-9FB2-94B115DBF43B}"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es-EC"/>
        </a:p>
      </dgm:t>
    </dgm:pt>
    <dgm:pt modelId="{AEFCF045-FAD9-48A1-9528-4D1B3C671DFF}">
      <dgm:prSet phldrT="[Texto]" custT="1"/>
      <dgm:spPr/>
      <dgm:t>
        <a:bodyPr/>
        <a:lstStyle/>
        <a:p>
          <a:r>
            <a:rPr lang="es-EC" sz="2400" b="1" smtClean="0"/>
            <a:t>PRECIO</a:t>
          </a:r>
          <a:endParaRPr lang="es-EC" sz="2400" b="1" dirty="0"/>
        </a:p>
      </dgm:t>
    </dgm:pt>
    <dgm:pt modelId="{6C9D2657-9464-4C23-B4F6-F2B96CFAE28A}" type="parTrans" cxnId="{5E907757-F0E6-4955-AD20-C23ADC0BB01E}">
      <dgm:prSet/>
      <dgm:spPr/>
      <dgm:t>
        <a:bodyPr/>
        <a:lstStyle/>
        <a:p>
          <a:endParaRPr lang="es-EC"/>
        </a:p>
      </dgm:t>
    </dgm:pt>
    <dgm:pt modelId="{81FE827C-32C4-4E45-9CC1-7039F74D0651}" type="sibTrans" cxnId="{5E907757-F0E6-4955-AD20-C23ADC0BB01E}">
      <dgm:prSet/>
      <dgm:spPr/>
      <dgm:t>
        <a:bodyPr/>
        <a:lstStyle/>
        <a:p>
          <a:endParaRPr lang="es-EC"/>
        </a:p>
      </dgm:t>
    </dgm:pt>
    <dgm:pt modelId="{7FCC327C-F78D-4597-A862-08FF79ED0CC6}">
      <dgm:prSet phldrT="[Texto]"/>
      <dgm:spPr/>
      <dgm:t>
        <a:bodyPr/>
        <a:lstStyle/>
        <a:p>
          <a:r>
            <a:rPr lang="es-ES" smtClean="0"/>
            <a:t>El precio de comercialización de la tilapia en el mercado europeo oscila entre US $ 7,00 vs. US $ 11,00 por kilogramo</a:t>
          </a:r>
          <a:endParaRPr lang="es-EC" dirty="0"/>
        </a:p>
      </dgm:t>
    </dgm:pt>
    <dgm:pt modelId="{B87AB402-9759-47F6-8192-40EEA66CC097}" type="parTrans" cxnId="{EC0657E5-DB25-41DB-ADC0-172915064A61}">
      <dgm:prSet/>
      <dgm:spPr/>
      <dgm:t>
        <a:bodyPr/>
        <a:lstStyle/>
        <a:p>
          <a:endParaRPr lang="es-EC"/>
        </a:p>
      </dgm:t>
    </dgm:pt>
    <dgm:pt modelId="{849965CA-CFF6-4554-A477-26D906B1A5DB}" type="sibTrans" cxnId="{EC0657E5-DB25-41DB-ADC0-172915064A61}">
      <dgm:prSet/>
      <dgm:spPr/>
      <dgm:t>
        <a:bodyPr/>
        <a:lstStyle/>
        <a:p>
          <a:endParaRPr lang="es-EC"/>
        </a:p>
      </dgm:t>
    </dgm:pt>
    <dgm:pt modelId="{8AA53AC4-5A7C-4D78-A55F-D239FBE6702A}">
      <dgm:prSet phldrT="[Texto]" custT="1"/>
      <dgm:spPr/>
      <dgm:t>
        <a:bodyPr/>
        <a:lstStyle/>
        <a:p>
          <a:r>
            <a:rPr lang="es-EC" sz="2400" b="1" smtClean="0"/>
            <a:t>PLAZA</a:t>
          </a:r>
          <a:endParaRPr lang="es-EC" sz="2400" b="1" dirty="0"/>
        </a:p>
      </dgm:t>
    </dgm:pt>
    <dgm:pt modelId="{F903D10B-20F1-4A72-B1A8-CB860D4666FB}" type="parTrans" cxnId="{63F0835F-B8A3-4739-8D8D-F14EE6BA5670}">
      <dgm:prSet/>
      <dgm:spPr/>
      <dgm:t>
        <a:bodyPr/>
        <a:lstStyle/>
        <a:p>
          <a:endParaRPr lang="es-EC"/>
        </a:p>
      </dgm:t>
    </dgm:pt>
    <dgm:pt modelId="{D0180947-B3C9-4D40-8377-B08C847380C7}" type="sibTrans" cxnId="{63F0835F-B8A3-4739-8D8D-F14EE6BA5670}">
      <dgm:prSet/>
      <dgm:spPr/>
      <dgm:t>
        <a:bodyPr/>
        <a:lstStyle/>
        <a:p>
          <a:endParaRPr lang="es-EC"/>
        </a:p>
      </dgm:t>
    </dgm:pt>
    <dgm:pt modelId="{430F3766-B4BA-48B3-8D95-37DAD9DCB2C6}">
      <dgm:prSet phldrT="[Texto]"/>
      <dgm:spPr/>
      <dgm:t>
        <a:bodyPr/>
        <a:lstStyle/>
        <a:p>
          <a:r>
            <a:rPr lang="es-ES" smtClean="0"/>
            <a:t>Canal</a:t>
          </a:r>
          <a:endParaRPr lang="es-EC" smtClean="0"/>
        </a:p>
        <a:p>
          <a:r>
            <a:rPr lang="es-ES" smtClean="0"/>
            <a:t>para la comercialización de los filetes de tilapia en el mercado europeo es a través de los denominados agentes o intermediarios</a:t>
          </a:r>
          <a:endParaRPr lang="es-EC" dirty="0"/>
        </a:p>
      </dgm:t>
    </dgm:pt>
    <dgm:pt modelId="{84F8884A-7662-4614-A7FD-D22694E7371A}" type="parTrans" cxnId="{E4FA8AC4-7184-468F-AC06-E2402EEBB6CE}">
      <dgm:prSet/>
      <dgm:spPr/>
      <dgm:t>
        <a:bodyPr/>
        <a:lstStyle/>
        <a:p>
          <a:endParaRPr lang="es-EC"/>
        </a:p>
      </dgm:t>
    </dgm:pt>
    <dgm:pt modelId="{EA52C436-DC15-4647-8510-7E521C426BBF}" type="sibTrans" cxnId="{E4FA8AC4-7184-468F-AC06-E2402EEBB6CE}">
      <dgm:prSet/>
      <dgm:spPr/>
      <dgm:t>
        <a:bodyPr/>
        <a:lstStyle/>
        <a:p>
          <a:endParaRPr lang="es-EC"/>
        </a:p>
      </dgm:t>
    </dgm:pt>
    <dgm:pt modelId="{8064246D-8FC6-4DA1-B45C-5B17939D70FA}" type="pres">
      <dgm:prSet presAssocID="{BEDFF5FC-60ED-4EAF-9FB2-94B115DBF43B}" presName="diagram" presStyleCnt="0">
        <dgm:presLayoutVars>
          <dgm:dir/>
          <dgm:resizeHandles val="exact"/>
        </dgm:presLayoutVars>
      </dgm:prSet>
      <dgm:spPr/>
      <dgm:t>
        <a:bodyPr/>
        <a:lstStyle/>
        <a:p>
          <a:endParaRPr lang="es-EC"/>
        </a:p>
      </dgm:t>
    </dgm:pt>
    <dgm:pt modelId="{B19B373E-6A3F-44CA-9C98-2DC331FEC7E3}" type="pres">
      <dgm:prSet presAssocID="{AEFCF045-FAD9-48A1-9528-4D1B3C671DFF}" presName="node" presStyleLbl="node1" presStyleIdx="0" presStyleCnt="4">
        <dgm:presLayoutVars>
          <dgm:bulletEnabled val="1"/>
        </dgm:presLayoutVars>
      </dgm:prSet>
      <dgm:spPr/>
      <dgm:t>
        <a:bodyPr/>
        <a:lstStyle/>
        <a:p>
          <a:endParaRPr lang="es-EC"/>
        </a:p>
      </dgm:t>
    </dgm:pt>
    <dgm:pt modelId="{D9067CDE-3294-4EBF-B4B5-8FE1186D9AAB}" type="pres">
      <dgm:prSet presAssocID="{81FE827C-32C4-4E45-9CC1-7039F74D0651}" presName="sibTrans" presStyleCnt="0"/>
      <dgm:spPr/>
      <dgm:t>
        <a:bodyPr/>
        <a:lstStyle/>
        <a:p>
          <a:endParaRPr lang="es-EC"/>
        </a:p>
      </dgm:t>
    </dgm:pt>
    <dgm:pt modelId="{02DFCB4D-DAA1-480D-858A-5BFBB78120C9}" type="pres">
      <dgm:prSet presAssocID="{7FCC327C-F78D-4597-A862-08FF79ED0CC6}" presName="node" presStyleLbl="node1" presStyleIdx="1" presStyleCnt="4">
        <dgm:presLayoutVars>
          <dgm:bulletEnabled val="1"/>
        </dgm:presLayoutVars>
      </dgm:prSet>
      <dgm:spPr/>
      <dgm:t>
        <a:bodyPr/>
        <a:lstStyle/>
        <a:p>
          <a:endParaRPr lang="es-EC"/>
        </a:p>
      </dgm:t>
    </dgm:pt>
    <dgm:pt modelId="{F9E1FF6D-72B7-4DE2-8F36-09F31F93C469}" type="pres">
      <dgm:prSet presAssocID="{849965CA-CFF6-4554-A477-26D906B1A5DB}" presName="sibTrans" presStyleCnt="0"/>
      <dgm:spPr/>
      <dgm:t>
        <a:bodyPr/>
        <a:lstStyle/>
        <a:p>
          <a:endParaRPr lang="es-EC"/>
        </a:p>
      </dgm:t>
    </dgm:pt>
    <dgm:pt modelId="{E236AFFC-5264-4DEF-9D74-F3BD6B90CA7D}" type="pres">
      <dgm:prSet presAssocID="{8AA53AC4-5A7C-4D78-A55F-D239FBE6702A}" presName="node" presStyleLbl="node1" presStyleIdx="2" presStyleCnt="4">
        <dgm:presLayoutVars>
          <dgm:bulletEnabled val="1"/>
        </dgm:presLayoutVars>
      </dgm:prSet>
      <dgm:spPr/>
      <dgm:t>
        <a:bodyPr/>
        <a:lstStyle/>
        <a:p>
          <a:endParaRPr lang="es-EC"/>
        </a:p>
      </dgm:t>
    </dgm:pt>
    <dgm:pt modelId="{6BE92D97-8C32-40F2-A392-F07E9274144E}" type="pres">
      <dgm:prSet presAssocID="{D0180947-B3C9-4D40-8377-B08C847380C7}" presName="sibTrans" presStyleCnt="0"/>
      <dgm:spPr/>
      <dgm:t>
        <a:bodyPr/>
        <a:lstStyle/>
        <a:p>
          <a:endParaRPr lang="es-EC"/>
        </a:p>
      </dgm:t>
    </dgm:pt>
    <dgm:pt modelId="{5BC43635-B838-42B4-90BE-B10D99A2ACC4}" type="pres">
      <dgm:prSet presAssocID="{430F3766-B4BA-48B3-8D95-37DAD9DCB2C6}" presName="node" presStyleLbl="node1" presStyleIdx="3" presStyleCnt="4">
        <dgm:presLayoutVars>
          <dgm:bulletEnabled val="1"/>
        </dgm:presLayoutVars>
      </dgm:prSet>
      <dgm:spPr/>
      <dgm:t>
        <a:bodyPr/>
        <a:lstStyle/>
        <a:p>
          <a:endParaRPr lang="es-EC"/>
        </a:p>
      </dgm:t>
    </dgm:pt>
  </dgm:ptLst>
  <dgm:cxnLst>
    <dgm:cxn modelId="{843145E1-16BC-4EFB-8E73-93B60124731F}" type="presOf" srcId="{8AA53AC4-5A7C-4D78-A55F-D239FBE6702A}" destId="{E236AFFC-5264-4DEF-9D74-F3BD6B90CA7D}" srcOrd="0" destOrd="0" presId="urn:microsoft.com/office/officeart/2005/8/layout/default"/>
    <dgm:cxn modelId="{63F0835F-B8A3-4739-8D8D-F14EE6BA5670}" srcId="{BEDFF5FC-60ED-4EAF-9FB2-94B115DBF43B}" destId="{8AA53AC4-5A7C-4D78-A55F-D239FBE6702A}" srcOrd="2" destOrd="0" parTransId="{F903D10B-20F1-4A72-B1A8-CB860D4666FB}" sibTransId="{D0180947-B3C9-4D40-8377-B08C847380C7}"/>
    <dgm:cxn modelId="{10BF894A-F908-4AF5-8808-8BE733FF90C4}" type="presOf" srcId="{7FCC327C-F78D-4597-A862-08FF79ED0CC6}" destId="{02DFCB4D-DAA1-480D-858A-5BFBB78120C9}" srcOrd="0" destOrd="0" presId="urn:microsoft.com/office/officeart/2005/8/layout/default"/>
    <dgm:cxn modelId="{040C56F8-9F24-4552-AC03-C0A03BE92B9C}" type="presOf" srcId="{BEDFF5FC-60ED-4EAF-9FB2-94B115DBF43B}" destId="{8064246D-8FC6-4DA1-B45C-5B17939D70FA}" srcOrd="0" destOrd="0" presId="urn:microsoft.com/office/officeart/2005/8/layout/default"/>
    <dgm:cxn modelId="{5E907757-F0E6-4955-AD20-C23ADC0BB01E}" srcId="{BEDFF5FC-60ED-4EAF-9FB2-94B115DBF43B}" destId="{AEFCF045-FAD9-48A1-9528-4D1B3C671DFF}" srcOrd="0" destOrd="0" parTransId="{6C9D2657-9464-4C23-B4F6-F2B96CFAE28A}" sibTransId="{81FE827C-32C4-4E45-9CC1-7039F74D0651}"/>
    <dgm:cxn modelId="{3151FDD9-BC9F-4231-B74E-B08F2B0BBF27}" type="presOf" srcId="{430F3766-B4BA-48B3-8D95-37DAD9DCB2C6}" destId="{5BC43635-B838-42B4-90BE-B10D99A2ACC4}" srcOrd="0" destOrd="0" presId="urn:microsoft.com/office/officeart/2005/8/layout/default"/>
    <dgm:cxn modelId="{A602EE74-1268-401C-B40B-D05212874CCB}" type="presOf" srcId="{AEFCF045-FAD9-48A1-9528-4D1B3C671DFF}" destId="{B19B373E-6A3F-44CA-9C98-2DC331FEC7E3}" srcOrd="0" destOrd="0" presId="urn:microsoft.com/office/officeart/2005/8/layout/default"/>
    <dgm:cxn modelId="{EC0657E5-DB25-41DB-ADC0-172915064A61}" srcId="{BEDFF5FC-60ED-4EAF-9FB2-94B115DBF43B}" destId="{7FCC327C-F78D-4597-A862-08FF79ED0CC6}" srcOrd="1" destOrd="0" parTransId="{B87AB402-9759-47F6-8192-40EEA66CC097}" sibTransId="{849965CA-CFF6-4554-A477-26D906B1A5DB}"/>
    <dgm:cxn modelId="{E4FA8AC4-7184-468F-AC06-E2402EEBB6CE}" srcId="{BEDFF5FC-60ED-4EAF-9FB2-94B115DBF43B}" destId="{430F3766-B4BA-48B3-8D95-37DAD9DCB2C6}" srcOrd="3" destOrd="0" parTransId="{84F8884A-7662-4614-A7FD-D22694E7371A}" sibTransId="{EA52C436-DC15-4647-8510-7E521C426BBF}"/>
    <dgm:cxn modelId="{8C959E6E-496E-44FC-886F-B3244C7D2291}" type="presParOf" srcId="{8064246D-8FC6-4DA1-B45C-5B17939D70FA}" destId="{B19B373E-6A3F-44CA-9C98-2DC331FEC7E3}" srcOrd="0" destOrd="0" presId="urn:microsoft.com/office/officeart/2005/8/layout/default"/>
    <dgm:cxn modelId="{336FAC97-99DB-4DDE-8CE6-062CAB9284F5}" type="presParOf" srcId="{8064246D-8FC6-4DA1-B45C-5B17939D70FA}" destId="{D9067CDE-3294-4EBF-B4B5-8FE1186D9AAB}" srcOrd="1" destOrd="0" presId="urn:microsoft.com/office/officeart/2005/8/layout/default"/>
    <dgm:cxn modelId="{E50A6206-2B2F-42B1-8118-24AADDA63B9A}" type="presParOf" srcId="{8064246D-8FC6-4DA1-B45C-5B17939D70FA}" destId="{02DFCB4D-DAA1-480D-858A-5BFBB78120C9}" srcOrd="2" destOrd="0" presId="urn:microsoft.com/office/officeart/2005/8/layout/default"/>
    <dgm:cxn modelId="{81F267B4-AFD0-4A5C-86D5-03F3B5E74292}" type="presParOf" srcId="{8064246D-8FC6-4DA1-B45C-5B17939D70FA}" destId="{F9E1FF6D-72B7-4DE2-8F36-09F31F93C469}" srcOrd="3" destOrd="0" presId="urn:microsoft.com/office/officeart/2005/8/layout/default"/>
    <dgm:cxn modelId="{1E54F573-74E2-4B47-9DE3-8C343FBB4B5C}" type="presParOf" srcId="{8064246D-8FC6-4DA1-B45C-5B17939D70FA}" destId="{E236AFFC-5264-4DEF-9D74-F3BD6B90CA7D}" srcOrd="4" destOrd="0" presId="urn:microsoft.com/office/officeart/2005/8/layout/default"/>
    <dgm:cxn modelId="{85D077B4-5CD2-49FA-A947-96CC30FC70B8}" type="presParOf" srcId="{8064246D-8FC6-4DA1-B45C-5B17939D70FA}" destId="{6BE92D97-8C32-40F2-A392-F07E9274144E}" srcOrd="5" destOrd="0" presId="urn:microsoft.com/office/officeart/2005/8/layout/default"/>
    <dgm:cxn modelId="{869B2B9B-0D2D-4E9C-9D4B-96385630390C}" type="presParOf" srcId="{8064246D-8FC6-4DA1-B45C-5B17939D70FA}" destId="{5BC43635-B838-42B4-90BE-B10D99A2ACC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3225785-370B-4416-8A9D-C2F0279B9835}" type="doc">
      <dgm:prSet loTypeId="urn:microsoft.com/office/officeart/2005/8/layout/pList2" loCatId="list" qsTypeId="urn:microsoft.com/office/officeart/2005/8/quickstyle/simple1" qsCatId="simple" csTypeId="urn:microsoft.com/office/officeart/2005/8/colors/colorful5" csCatId="colorful" phldr="1"/>
      <dgm:spPr/>
    </dgm:pt>
    <dgm:pt modelId="{AA8D21CC-A2CF-4D83-9C0B-836696764756}">
      <dgm:prSet phldrT="[Texto]" custT="1"/>
      <dgm:spPr/>
      <dgm:t>
        <a:bodyPr/>
        <a:lstStyle/>
        <a:p>
          <a:r>
            <a:rPr lang="es-EC" sz="1800" b="1" u="sng" dirty="0" smtClean="0">
              <a:solidFill>
                <a:srgbClr val="000000"/>
              </a:solidFill>
            </a:rPr>
            <a:t>PROMOCIÓN</a:t>
          </a:r>
        </a:p>
        <a:p>
          <a:r>
            <a:rPr lang="es-EC" sz="1800" dirty="0" smtClean="0">
              <a:solidFill>
                <a:srgbClr val="000000"/>
              </a:solidFill>
            </a:rPr>
            <a:t>* Las ferias internacionales FOOD EXPO GLOBAL y el SEE FOOD EXPORT GLOBAL, con el fin de expandir y conquistar nuevos mercados. </a:t>
          </a:r>
          <a:endParaRPr lang="es-EC" sz="1800" b="1" dirty="0" smtClean="0">
            <a:solidFill>
              <a:srgbClr val="000000"/>
            </a:solidFill>
          </a:endParaRPr>
        </a:p>
        <a:p>
          <a:endParaRPr lang="es-EC" sz="1800" b="1" dirty="0"/>
        </a:p>
      </dgm:t>
    </dgm:pt>
    <dgm:pt modelId="{C0E8E20A-2B2F-4AB0-90DB-79AF65F2F01C}" type="parTrans" cxnId="{6C769010-C47A-4003-A5C6-3E4D037B0D2A}">
      <dgm:prSet/>
      <dgm:spPr/>
      <dgm:t>
        <a:bodyPr/>
        <a:lstStyle/>
        <a:p>
          <a:endParaRPr lang="es-EC"/>
        </a:p>
      </dgm:t>
    </dgm:pt>
    <dgm:pt modelId="{9EECD544-4666-4F24-BB87-8E8D905E9AAF}" type="sibTrans" cxnId="{6C769010-C47A-4003-A5C6-3E4D037B0D2A}">
      <dgm:prSet/>
      <dgm:spPr/>
      <dgm:t>
        <a:bodyPr/>
        <a:lstStyle/>
        <a:p>
          <a:endParaRPr lang="es-EC"/>
        </a:p>
      </dgm:t>
    </dgm:pt>
    <dgm:pt modelId="{47EF6391-46E4-4CB8-BFD2-1334A89E207C}">
      <dgm:prSet phldrT="[Texto]" custT="1"/>
      <dgm:spPr/>
      <dgm:t>
        <a:bodyPr/>
        <a:lstStyle/>
        <a:p>
          <a:r>
            <a:rPr lang="es-EC" sz="1800" dirty="0" smtClean="0">
              <a:solidFill>
                <a:srgbClr val="000000"/>
              </a:solidFill>
            </a:rPr>
            <a:t>*</a:t>
          </a:r>
          <a:r>
            <a:rPr lang="es-EC" sz="1600" dirty="0" smtClean="0">
              <a:solidFill>
                <a:srgbClr val="000000"/>
              </a:solidFill>
            </a:rPr>
            <a:t>Muestras gratis </a:t>
          </a:r>
          <a:r>
            <a:rPr lang="es-EC" sz="1600" dirty="0" smtClean="0">
              <a:solidFill>
                <a:srgbClr val="000000"/>
              </a:solidFill>
            </a:rPr>
            <a:t>para </a:t>
          </a:r>
          <a:r>
            <a:rPr lang="es-EC" sz="1600" dirty="0" smtClean="0">
              <a:solidFill>
                <a:srgbClr val="000000"/>
              </a:solidFill>
            </a:rPr>
            <a:t>su degustación. </a:t>
          </a:r>
        </a:p>
        <a:p>
          <a:r>
            <a:rPr lang="es-EC" sz="1600" dirty="0" smtClean="0">
              <a:solidFill>
                <a:srgbClr val="000000"/>
              </a:solidFill>
            </a:rPr>
            <a:t>*El representante de ventas es la persona encargada de todos los eventos en el año</a:t>
          </a:r>
          <a:endParaRPr lang="es-EC" sz="1600" dirty="0">
            <a:solidFill>
              <a:srgbClr val="000000"/>
            </a:solidFill>
          </a:endParaRPr>
        </a:p>
      </dgm:t>
    </dgm:pt>
    <dgm:pt modelId="{D7D9CC6A-B0B1-48D9-8368-9C52CE9A7023}" type="parTrans" cxnId="{05877D20-2688-440E-8486-E55DE89B4F8F}">
      <dgm:prSet/>
      <dgm:spPr/>
      <dgm:t>
        <a:bodyPr/>
        <a:lstStyle/>
        <a:p>
          <a:endParaRPr lang="es-EC"/>
        </a:p>
      </dgm:t>
    </dgm:pt>
    <dgm:pt modelId="{49652A8A-C0C0-4F9D-B506-A900FB0F64CE}" type="sibTrans" cxnId="{05877D20-2688-440E-8486-E55DE89B4F8F}">
      <dgm:prSet/>
      <dgm:spPr/>
      <dgm:t>
        <a:bodyPr/>
        <a:lstStyle/>
        <a:p>
          <a:endParaRPr lang="es-EC"/>
        </a:p>
      </dgm:t>
    </dgm:pt>
    <dgm:pt modelId="{2D9AAEF2-5B75-4951-8C21-A6BD088250CC}">
      <dgm:prSet phldrT="[Texto]" custT="1"/>
      <dgm:spPr/>
      <dgm:t>
        <a:bodyPr/>
        <a:lstStyle/>
        <a:p>
          <a:r>
            <a:rPr lang="es-EC" sz="1400" b="1" u="sng" dirty="0" smtClean="0">
              <a:solidFill>
                <a:srgbClr val="000000"/>
              </a:solidFill>
            </a:rPr>
            <a:t>Estrategias de internacionalización</a:t>
          </a:r>
        </a:p>
        <a:p>
          <a:r>
            <a:rPr lang="es-EC" sz="1200" dirty="0" smtClean="0">
              <a:solidFill>
                <a:srgbClr val="000000"/>
              </a:solidFill>
            </a:rPr>
            <a:t>*Certificado SQF referente a Sistema de Gestión de Calidad en filetes frescos y congelados de tilapia, Certificado </a:t>
          </a:r>
          <a:r>
            <a:rPr lang="es-EC" sz="1200" dirty="0" err="1" smtClean="0">
              <a:solidFill>
                <a:srgbClr val="000000"/>
              </a:solidFill>
            </a:rPr>
            <a:t>Globalgap</a:t>
          </a:r>
          <a:r>
            <a:rPr lang="es-EC" sz="1200" dirty="0" smtClean="0">
              <a:solidFill>
                <a:srgbClr val="000000"/>
              </a:solidFill>
            </a:rPr>
            <a:t> referente a producción de calidad y Certificado </a:t>
          </a:r>
          <a:r>
            <a:rPr lang="es-EC" sz="1200" dirty="0" err="1" smtClean="0">
              <a:solidFill>
                <a:srgbClr val="000000"/>
              </a:solidFill>
            </a:rPr>
            <a:t>Best</a:t>
          </a:r>
          <a:r>
            <a:rPr lang="es-EC" sz="1200" dirty="0" smtClean="0">
              <a:solidFill>
                <a:srgbClr val="000000"/>
              </a:solidFill>
            </a:rPr>
            <a:t> </a:t>
          </a:r>
          <a:r>
            <a:rPr lang="es-EC" sz="1200" dirty="0" err="1" smtClean="0">
              <a:solidFill>
                <a:srgbClr val="000000"/>
              </a:solidFill>
            </a:rPr>
            <a:t>Aquaculture</a:t>
          </a:r>
          <a:r>
            <a:rPr lang="es-EC" sz="1200" dirty="0" smtClean="0">
              <a:solidFill>
                <a:srgbClr val="000000"/>
              </a:solidFill>
            </a:rPr>
            <a:t> </a:t>
          </a:r>
          <a:r>
            <a:rPr lang="es-EC" sz="1200" dirty="0" err="1" smtClean="0">
              <a:solidFill>
                <a:srgbClr val="000000"/>
              </a:solidFill>
            </a:rPr>
            <a:t>Practices</a:t>
          </a:r>
          <a:r>
            <a:rPr lang="es-EC" sz="1200" dirty="0" smtClean="0">
              <a:solidFill>
                <a:srgbClr val="000000"/>
              </a:solidFill>
            </a:rPr>
            <a:t> </a:t>
          </a:r>
          <a:r>
            <a:rPr lang="es-EC" sz="1200" dirty="0" err="1" smtClean="0">
              <a:solidFill>
                <a:srgbClr val="000000"/>
              </a:solidFill>
            </a:rPr>
            <a:t>Certification</a:t>
          </a:r>
          <a:endParaRPr lang="es-EC" sz="1200" dirty="0" smtClean="0">
            <a:solidFill>
              <a:srgbClr val="000000"/>
            </a:solidFill>
          </a:endParaRPr>
        </a:p>
        <a:p>
          <a:r>
            <a:rPr lang="es-EC" sz="1200" dirty="0" smtClean="0">
              <a:solidFill>
                <a:srgbClr val="000000"/>
              </a:solidFill>
            </a:rPr>
            <a:t>*Construir alianzas estratégicas con empresas dedicas a la producción y cultivo de tilapia, con el fin de potencializar la investigación, producción y comercialización</a:t>
          </a:r>
          <a:r>
            <a:rPr lang="es-EC" sz="1000" dirty="0" smtClean="0">
              <a:solidFill>
                <a:srgbClr val="000000"/>
              </a:solidFill>
            </a:rPr>
            <a:t>.</a:t>
          </a:r>
          <a:endParaRPr lang="es-EC" sz="1000" dirty="0">
            <a:solidFill>
              <a:srgbClr val="000000"/>
            </a:solidFill>
          </a:endParaRPr>
        </a:p>
      </dgm:t>
    </dgm:pt>
    <dgm:pt modelId="{0D136D39-F5F1-44E3-9CEA-039C27C296F6}" type="parTrans" cxnId="{B7A0E181-4DB9-4E22-A9A2-730735135543}">
      <dgm:prSet/>
      <dgm:spPr/>
      <dgm:t>
        <a:bodyPr/>
        <a:lstStyle/>
        <a:p>
          <a:endParaRPr lang="es-EC"/>
        </a:p>
      </dgm:t>
    </dgm:pt>
    <dgm:pt modelId="{C672B000-C4EE-460A-9174-3BD49EEE5CF5}" type="sibTrans" cxnId="{B7A0E181-4DB9-4E22-A9A2-730735135543}">
      <dgm:prSet/>
      <dgm:spPr/>
      <dgm:t>
        <a:bodyPr/>
        <a:lstStyle/>
        <a:p>
          <a:endParaRPr lang="es-EC"/>
        </a:p>
      </dgm:t>
    </dgm:pt>
    <dgm:pt modelId="{3DB21F84-6CC6-4698-8135-B0AE618E4891}" type="pres">
      <dgm:prSet presAssocID="{83225785-370B-4416-8A9D-C2F0279B9835}" presName="Name0" presStyleCnt="0">
        <dgm:presLayoutVars>
          <dgm:dir/>
          <dgm:resizeHandles val="exact"/>
        </dgm:presLayoutVars>
      </dgm:prSet>
      <dgm:spPr/>
    </dgm:pt>
    <dgm:pt modelId="{55A6491C-410B-4C7E-BF8D-84C5B679D485}" type="pres">
      <dgm:prSet presAssocID="{83225785-370B-4416-8A9D-C2F0279B9835}" presName="bkgdShp" presStyleLbl="alignAccFollowNode1" presStyleIdx="0" presStyleCnt="1"/>
      <dgm:spPr/>
    </dgm:pt>
    <dgm:pt modelId="{98B39E50-D978-49AB-B577-0CF36D01FA7C}" type="pres">
      <dgm:prSet presAssocID="{83225785-370B-4416-8A9D-C2F0279B9835}" presName="linComp" presStyleCnt="0"/>
      <dgm:spPr/>
    </dgm:pt>
    <dgm:pt modelId="{396CAABA-8040-4841-BE61-ADB1B5B9798C}" type="pres">
      <dgm:prSet presAssocID="{AA8D21CC-A2CF-4D83-9C0B-836696764756}" presName="compNode" presStyleCnt="0"/>
      <dgm:spPr/>
    </dgm:pt>
    <dgm:pt modelId="{DACD0599-F5EE-41FE-84BC-EB4B8C95BCF9}" type="pres">
      <dgm:prSet presAssocID="{AA8D21CC-A2CF-4D83-9C0B-836696764756}" presName="node" presStyleLbl="node1" presStyleIdx="0" presStyleCnt="3">
        <dgm:presLayoutVars>
          <dgm:bulletEnabled val="1"/>
        </dgm:presLayoutVars>
      </dgm:prSet>
      <dgm:spPr/>
      <dgm:t>
        <a:bodyPr/>
        <a:lstStyle/>
        <a:p>
          <a:endParaRPr lang="es-EC"/>
        </a:p>
      </dgm:t>
    </dgm:pt>
    <dgm:pt modelId="{DA604DDE-FE8C-41B9-9073-4C8B7701F03A}" type="pres">
      <dgm:prSet presAssocID="{AA8D21CC-A2CF-4D83-9C0B-836696764756}" presName="invisiNode" presStyleLbl="node1" presStyleIdx="0" presStyleCnt="3"/>
      <dgm:spPr/>
    </dgm:pt>
    <dgm:pt modelId="{B116AB9B-8840-4ADC-A568-2DE3252B4D5F}" type="pres">
      <dgm:prSet presAssocID="{AA8D21CC-A2CF-4D83-9C0B-836696764756}" presName="imagNode" presStyleLbl="fgImgPlace1" presStyleIdx="0" presStyleCnt="3"/>
      <dgm:spPr>
        <a:blipFill rotWithShape="1">
          <a:blip xmlns:r="http://schemas.openxmlformats.org/officeDocument/2006/relationships" r:embed="rId1"/>
          <a:stretch>
            <a:fillRect/>
          </a:stretch>
        </a:blipFill>
      </dgm:spPr>
    </dgm:pt>
    <dgm:pt modelId="{D687D586-6FB1-48F3-8D48-C00079362AA6}" type="pres">
      <dgm:prSet presAssocID="{9EECD544-4666-4F24-BB87-8E8D905E9AAF}" presName="sibTrans" presStyleLbl="sibTrans2D1" presStyleIdx="0" presStyleCnt="0"/>
      <dgm:spPr/>
      <dgm:t>
        <a:bodyPr/>
        <a:lstStyle/>
        <a:p>
          <a:endParaRPr lang="es-EC"/>
        </a:p>
      </dgm:t>
    </dgm:pt>
    <dgm:pt modelId="{442024CA-EA5E-48CC-A074-92546E5DF28C}" type="pres">
      <dgm:prSet presAssocID="{47EF6391-46E4-4CB8-BFD2-1334A89E207C}" presName="compNode" presStyleCnt="0"/>
      <dgm:spPr/>
    </dgm:pt>
    <dgm:pt modelId="{6F631566-9E27-44EB-B37E-0C29E93D5BDA}" type="pres">
      <dgm:prSet presAssocID="{47EF6391-46E4-4CB8-BFD2-1334A89E207C}" presName="node" presStyleLbl="node1" presStyleIdx="1" presStyleCnt="3">
        <dgm:presLayoutVars>
          <dgm:bulletEnabled val="1"/>
        </dgm:presLayoutVars>
      </dgm:prSet>
      <dgm:spPr/>
      <dgm:t>
        <a:bodyPr/>
        <a:lstStyle/>
        <a:p>
          <a:endParaRPr lang="es-EC"/>
        </a:p>
      </dgm:t>
    </dgm:pt>
    <dgm:pt modelId="{A552FB6B-CEEB-4767-B757-879C3B5DD30A}" type="pres">
      <dgm:prSet presAssocID="{47EF6391-46E4-4CB8-BFD2-1334A89E207C}" presName="invisiNode" presStyleLbl="node1" presStyleIdx="1" presStyleCnt="3"/>
      <dgm:spPr/>
    </dgm:pt>
    <dgm:pt modelId="{F3736B75-67E8-41C7-8C20-28B93FC11B66}" type="pres">
      <dgm:prSet presAssocID="{47EF6391-46E4-4CB8-BFD2-1334A89E207C}" presName="imagNode" presStyleLbl="fgImgPlace1" presStyleIdx="1" presStyleCnt="3"/>
      <dgm:spPr>
        <a:blipFill rotWithShape="1">
          <a:blip xmlns:r="http://schemas.openxmlformats.org/officeDocument/2006/relationships" r:embed="rId2"/>
          <a:stretch>
            <a:fillRect/>
          </a:stretch>
        </a:blipFill>
      </dgm:spPr>
    </dgm:pt>
    <dgm:pt modelId="{D451EE2A-9980-430C-A82E-820ECC51A0BE}" type="pres">
      <dgm:prSet presAssocID="{49652A8A-C0C0-4F9D-B506-A900FB0F64CE}" presName="sibTrans" presStyleLbl="sibTrans2D1" presStyleIdx="0" presStyleCnt="0"/>
      <dgm:spPr/>
      <dgm:t>
        <a:bodyPr/>
        <a:lstStyle/>
        <a:p>
          <a:endParaRPr lang="es-EC"/>
        </a:p>
      </dgm:t>
    </dgm:pt>
    <dgm:pt modelId="{652F946A-532B-45D2-8610-D4EAAE360849}" type="pres">
      <dgm:prSet presAssocID="{2D9AAEF2-5B75-4951-8C21-A6BD088250CC}" presName="compNode" presStyleCnt="0"/>
      <dgm:spPr/>
    </dgm:pt>
    <dgm:pt modelId="{82BF729E-432F-41D2-9955-9772172DDBDC}" type="pres">
      <dgm:prSet presAssocID="{2D9AAEF2-5B75-4951-8C21-A6BD088250CC}" presName="node" presStyleLbl="node1" presStyleIdx="2" presStyleCnt="3">
        <dgm:presLayoutVars>
          <dgm:bulletEnabled val="1"/>
        </dgm:presLayoutVars>
      </dgm:prSet>
      <dgm:spPr/>
      <dgm:t>
        <a:bodyPr/>
        <a:lstStyle/>
        <a:p>
          <a:endParaRPr lang="es-EC"/>
        </a:p>
      </dgm:t>
    </dgm:pt>
    <dgm:pt modelId="{D07EF4F7-F690-4A56-84F6-64B13F1D642C}" type="pres">
      <dgm:prSet presAssocID="{2D9AAEF2-5B75-4951-8C21-A6BD088250CC}" presName="invisiNode" presStyleLbl="node1" presStyleIdx="2" presStyleCnt="3"/>
      <dgm:spPr/>
    </dgm:pt>
    <dgm:pt modelId="{D6B3EB68-9E95-4076-B257-6EAF74C5D1A3}" type="pres">
      <dgm:prSet presAssocID="{2D9AAEF2-5B75-4951-8C21-A6BD088250CC}" presName="imagNode" presStyleLbl="fgImgPlace1" presStyleIdx="2" presStyleCnt="3"/>
      <dgm:spPr>
        <a:blipFill rotWithShape="1">
          <a:blip xmlns:r="http://schemas.openxmlformats.org/officeDocument/2006/relationships" r:embed="rId3"/>
          <a:stretch>
            <a:fillRect/>
          </a:stretch>
        </a:blipFill>
      </dgm:spPr>
    </dgm:pt>
  </dgm:ptLst>
  <dgm:cxnLst>
    <dgm:cxn modelId="{00963ED4-7F90-4743-983C-EC4CBD9979EE}" type="presOf" srcId="{83225785-370B-4416-8A9D-C2F0279B9835}" destId="{3DB21F84-6CC6-4698-8135-B0AE618E4891}" srcOrd="0" destOrd="0" presId="urn:microsoft.com/office/officeart/2005/8/layout/pList2"/>
    <dgm:cxn modelId="{6B8BB169-2329-4A0A-8046-83B9355E9972}" type="presOf" srcId="{9EECD544-4666-4F24-BB87-8E8D905E9AAF}" destId="{D687D586-6FB1-48F3-8D48-C00079362AA6}" srcOrd="0" destOrd="0" presId="urn:microsoft.com/office/officeart/2005/8/layout/pList2"/>
    <dgm:cxn modelId="{DE11BDFC-2C1F-4810-835C-C17D760D455B}" type="presOf" srcId="{49652A8A-C0C0-4F9D-B506-A900FB0F64CE}" destId="{D451EE2A-9980-430C-A82E-820ECC51A0BE}" srcOrd="0" destOrd="0" presId="urn:microsoft.com/office/officeart/2005/8/layout/pList2"/>
    <dgm:cxn modelId="{B7A0E181-4DB9-4E22-A9A2-730735135543}" srcId="{83225785-370B-4416-8A9D-C2F0279B9835}" destId="{2D9AAEF2-5B75-4951-8C21-A6BD088250CC}" srcOrd="2" destOrd="0" parTransId="{0D136D39-F5F1-44E3-9CEA-039C27C296F6}" sibTransId="{C672B000-C4EE-460A-9174-3BD49EEE5CF5}"/>
    <dgm:cxn modelId="{05877D20-2688-440E-8486-E55DE89B4F8F}" srcId="{83225785-370B-4416-8A9D-C2F0279B9835}" destId="{47EF6391-46E4-4CB8-BFD2-1334A89E207C}" srcOrd="1" destOrd="0" parTransId="{D7D9CC6A-B0B1-48D9-8368-9C52CE9A7023}" sibTransId="{49652A8A-C0C0-4F9D-B506-A900FB0F64CE}"/>
    <dgm:cxn modelId="{6C769010-C47A-4003-A5C6-3E4D037B0D2A}" srcId="{83225785-370B-4416-8A9D-C2F0279B9835}" destId="{AA8D21CC-A2CF-4D83-9C0B-836696764756}" srcOrd="0" destOrd="0" parTransId="{C0E8E20A-2B2F-4AB0-90DB-79AF65F2F01C}" sibTransId="{9EECD544-4666-4F24-BB87-8E8D905E9AAF}"/>
    <dgm:cxn modelId="{01117FDB-9809-4D9C-9C38-AA861246F172}" type="presOf" srcId="{2D9AAEF2-5B75-4951-8C21-A6BD088250CC}" destId="{82BF729E-432F-41D2-9955-9772172DDBDC}" srcOrd="0" destOrd="0" presId="urn:microsoft.com/office/officeart/2005/8/layout/pList2"/>
    <dgm:cxn modelId="{120BDA8D-7482-4040-9E3A-BB59BB0091D8}" type="presOf" srcId="{AA8D21CC-A2CF-4D83-9C0B-836696764756}" destId="{DACD0599-F5EE-41FE-84BC-EB4B8C95BCF9}" srcOrd="0" destOrd="0" presId="urn:microsoft.com/office/officeart/2005/8/layout/pList2"/>
    <dgm:cxn modelId="{ED5FB79F-81C4-4C04-A21A-4F35E447E9E5}" type="presOf" srcId="{47EF6391-46E4-4CB8-BFD2-1334A89E207C}" destId="{6F631566-9E27-44EB-B37E-0C29E93D5BDA}" srcOrd="0" destOrd="0" presId="urn:microsoft.com/office/officeart/2005/8/layout/pList2"/>
    <dgm:cxn modelId="{FC835152-7867-46CB-BF15-C5BA7936E5C1}" type="presParOf" srcId="{3DB21F84-6CC6-4698-8135-B0AE618E4891}" destId="{55A6491C-410B-4C7E-BF8D-84C5B679D485}" srcOrd="0" destOrd="0" presId="urn:microsoft.com/office/officeart/2005/8/layout/pList2"/>
    <dgm:cxn modelId="{1FF4A3AB-A93B-4975-99F3-D69E4F9325BE}" type="presParOf" srcId="{3DB21F84-6CC6-4698-8135-B0AE618E4891}" destId="{98B39E50-D978-49AB-B577-0CF36D01FA7C}" srcOrd="1" destOrd="0" presId="urn:microsoft.com/office/officeart/2005/8/layout/pList2"/>
    <dgm:cxn modelId="{2587BED6-46DB-4EDE-9B94-2B741BD71557}" type="presParOf" srcId="{98B39E50-D978-49AB-B577-0CF36D01FA7C}" destId="{396CAABA-8040-4841-BE61-ADB1B5B9798C}" srcOrd="0" destOrd="0" presId="urn:microsoft.com/office/officeart/2005/8/layout/pList2"/>
    <dgm:cxn modelId="{05BF9534-5F7A-4524-940D-E07EE453F128}" type="presParOf" srcId="{396CAABA-8040-4841-BE61-ADB1B5B9798C}" destId="{DACD0599-F5EE-41FE-84BC-EB4B8C95BCF9}" srcOrd="0" destOrd="0" presId="urn:microsoft.com/office/officeart/2005/8/layout/pList2"/>
    <dgm:cxn modelId="{AAE7804A-FBB7-4285-A42A-ABB013E52CE8}" type="presParOf" srcId="{396CAABA-8040-4841-BE61-ADB1B5B9798C}" destId="{DA604DDE-FE8C-41B9-9073-4C8B7701F03A}" srcOrd="1" destOrd="0" presId="urn:microsoft.com/office/officeart/2005/8/layout/pList2"/>
    <dgm:cxn modelId="{3A73D62B-A732-4A35-8127-798CFDF95A79}" type="presParOf" srcId="{396CAABA-8040-4841-BE61-ADB1B5B9798C}" destId="{B116AB9B-8840-4ADC-A568-2DE3252B4D5F}" srcOrd="2" destOrd="0" presId="urn:microsoft.com/office/officeart/2005/8/layout/pList2"/>
    <dgm:cxn modelId="{A4E51452-C6B6-4B02-ABDF-183FBC6ED347}" type="presParOf" srcId="{98B39E50-D978-49AB-B577-0CF36D01FA7C}" destId="{D687D586-6FB1-48F3-8D48-C00079362AA6}" srcOrd="1" destOrd="0" presId="urn:microsoft.com/office/officeart/2005/8/layout/pList2"/>
    <dgm:cxn modelId="{A037196C-8D5C-4118-B283-2A3D1F4A30D7}" type="presParOf" srcId="{98B39E50-D978-49AB-B577-0CF36D01FA7C}" destId="{442024CA-EA5E-48CC-A074-92546E5DF28C}" srcOrd="2" destOrd="0" presId="urn:microsoft.com/office/officeart/2005/8/layout/pList2"/>
    <dgm:cxn modelId="{3CD9E99B-3FB1-467D-87D9-7E55D9BE1B4A}" type="presParOf" srcId="{442024CA-EA5E-48CC-A074-92546E5DF28C}" destId="{6F631566-9E27-44EB-B37E-0C29E93D5BDA}" srcOrd="0" destOrd="0" presId="urn:microsoft.com/office/officeart/2005/8/layout/pList2"/>
    <dgm:cxn modelId="{A066C5CC-76DB-4A0A-8B8B-8CD14FD30454}" type="presParOf" srcId="{442024CA-EA5E-48CC-A074-92546E5DF28C}" destId="{A552FB6B-CEEB-4767-B757-879C3B5DD30A}" srcOrd="1" destOrd="0" presId="urn:microsoft.com/office/officeart/2005/8/layout/pList2"/>
    <dgm:cxn modelId="{B6847042-F52A-4C46-98FF-51604A7DAE22}" type="presParOf" srcId="{442024CA-EA5E-48CC-A074-92546E5DF28C}" destId="{F3736B75-67E8-41C7-8C20-28B93FC11B66}" srcOrd="2" destOrd="0" presId="urn:microsoft.com/office/officeart/2005/8/layout/pList2"/>
    <dgm:cxn modelId="{3E25A1CF-D23E-4432-ADB1-52B94D2DFF44}" type="presParOf" srcId="{98B39E50-D978-49AB-B577-0CF36D01FA7C}" destId="{D451EE2A-9980-430C-A82E-820ECC51A0BE}" srcOrd="3" destOrd="0" presId="urn:microsoft.com/office/officeart/2005/8/layout/pList2"/>
    <dgm:cxn modelId="{BC1DF8B3-94D5-4D3E-B7BF-8BEF0F9712BE}" type="presParOf" srcId="{98B39E50-D978-49AB-B577-0CF36D01FA7C}" destId="{652F946A-532B-45D2-8610-D4EAAE360849}" srcOrd="4" destOrd="0" presId="urn:microsoft.com/office/officeart/2005/8/layout/pList2"/>
    <dgm:cxn modelId="{E5FEAED7-F0B7-43A1-9408-26E2EA9E7427}" type="presParOf" srcId="{652F946A-532B-45D2-8610-D4EAAE360849}" destId="{82BF729E-432F-41D2-9955-9772172DDBDC}" srcOrd="0" destOrd="0" presId="urn:microsoft.com/office/officeart/2005/8/layout/pList2"/>
    <dgm:cxn modelId="{B4924EFC-F526-400B-9E0E-CA8BD594FE43}" type="presParOf" srcId="{652F946A-532B-45D2-8610-D4EAAE360849}" destId="{D07EF4F7-F690-4A56-84F6-64B13F1D642C}" srcOrd="1" destOrd="0" presId="urn:microsoft.com/office/officeart/2005/8/layout/pList2"/>
    <dgm:cxn modelId="{F5B381CE-4AFA-4B3C-B64A-F7207B92884F}" type="presParOf" srcId="{652F946A-532B-45D2-8610-D4EAAE360849}" destId="{D6B3EB68-9E95-4076-B257-6EAF74C5D1A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6B233-3F69-4F35-B121-BE689B53492B}" type="doc">
      <dgm:prSet loTypeId="urn:microsoft.com/office/officeart/2008/layout/AlternatingPictureBlocks" loCatId="list" qsTypeId="urn:microsoft.com/office/officeart/2005/8/quickstyle/simple1" qsCatId="simple" csTypeId="urn:microsoft.com/office/officeart/2005/8/colors/colorful2" csCatId="colorful" phldr="1"/>
      <dgm:spPr/>
    </dgm:pt>
    <dgm:pt modelId="{34AAC7D5-2E99-4A0E-9E6F-0A0B37BDAC07}">
      <dgm:prSet phldrT="[Texto]" custT="1"/>
      <dgm:spPr/>
      <dgm:t>
        <a:bodyPr/>
        <a:lstStyle/>
        <a:p>
          <a:pPr>
            <a:lnSpc>
              <a:spcPct val="90000"/>
            </a:lnSpc>
          </a:pPr>
          <a:r>
            <a:rPr lang="es-EC" sz="1500" b="1" u="sng" dirty="0" smtClean="0"/>
            <a:t>Aspecto Biológico de la </a:t>
          </a:r>
          <a:r>
            <a:rPr lang="es-EC" sz="1500" b="1" u="sng" dirty="0" smtClean="0"/>
            <a:t>tilapia</a:t>
          </a:r>
        </a:p>
        <a:p>
          <a:pPr>
            <a:lnSpc>
              <a:spcPct val="90000"/>
            </a:lnSpc>
          </a:pPr>
          <a:endParaRPr lang="es-EC" sz="1500" b="1" u="sng" dirty="0" smtClean="0"/>
        </a:p>
        <a:p>
          <a:pPr>
            <a:lnSpc>
              <a:spcPct val="100000"/>
            </a:lnSpc>
          </a:pPr>
          <a:r>
            <a:rPr lang="es-EC" sz="1500" dirty="0" smtClean="0"/>
            <a:t>Vive en zonas tropicales y </a:t>
          </a:r>
          <a:r>
            <a:rPr lang="es-EC" sz="1500" dirty="0" smtClean="0"/>
            <a:t>subtropicales Vive en </a:t>
          </a:r>
          <a:r>
            <a:rPr lang="es-EC" sz="1500" dirty="0" smtClean="0"/>
            <a:t>agua dulce, salubre y </a:t>
          </a:r>
          <a:r>
            <a:rPr lang="es-EC" sz="1500" dirty="0" smtClean="0"/>
            <a:t>marina</a:t>
          </a:r>
        </a:p>
        <a:p>
          <a:pPr>
            <a:lnSpc>
              <a:spcPct val="100000"/>
            </a:lnSpc>
          </a:pPr>
          <a:r>
            <a:rPr lang="es-EC" sz="1500" dirty="0" smtClean="0"/>
            <a:t>Alimentación </a:t>
          </a:r>
          <a:r>
            <a:rPr lang="es-EC" sz="1500" dirty="0" smtClean="0"/>
            <a:t>es omnívora</a:t>
          </a:r>
          <a:endParaRPr lang="es-EC" sz="1500" dirty="0"/>
        </a:p>
      </dgm:t>
    </dgm:pt>
    <dgm:pt modelId="{DEF7BC7D-4FA4-4EB8-8171-22AE3219C544}" type="parTrans" cxnId="{379FE3ED-77E8-4F90-B9CA-0A8A64A76F78}">
      <dgm:prSet/>
      <dgm:spPr/>
      <dgm:t>
        <a:bodyPr/>
        <a:lstStyle/>
        <a:p>
          <a:endParaRPr lang="es-EC"/>
        </a:p>
      </dgm:t>
    </dgm:pt>
    <dgm:pt modelId="{1E385464-9AED-4802-9908-95D8C00A8B22}" type="sibTrans" cxnId="{379FE3ED-77E8-4F90-B9CA-0A8A64A76F78}">
      <dgm:prSet/>
      <dgm:spPr/>
      <dgm:t>
        <a:bodyPr/>
        <a:lstStyle/>
        <a:p>
          <a:endParaRPr lang="es-EC"/>
        </a:p>
      </dgm:t>
    </dgm:pt>
    <dgm:pt modelId="{F0720EE1-54FA-475D-A67A-1E00C1FAE947}">
      <dgm:prSet phldrT="[Texto]" custT="1"/>
      <dgm:spPr/>
      <dgm:t>
        <a:bodyPr/>
        <a:lstStyle/>
        <a:p>
          <a:r>
            <a:rPr lang="es-EC" sz="1600" b="1" u="sng" dirty="0" smtClean="0"/>
            <a:t>Zonas de cultivo</a:t>
          </a:r>
        </a:p>
        <a:p>
          <a:r>
            <a:rPr lang="es-EC" sz="1600" dirty="0" smtClean="0"/>
            <a:t>Esmeraldas</a:t>
          </a:r>
          <a:r>
            <a:rPr lang="es-EC" sz="1600" dirty="0" smtClean="0"/>
            <a:t>, Manabí, los Ríos, Guayaquil, Quito, Loja, Pastaza.</a:t>
          </a:r>
          <a:endParaRPr lang="es-EC" sz="1600" dirty="0"/>
        </a:p>
      </dgm:t>
    </dgm:pt>
    <dgm:pt modelId="{790D93FE-A800-4799-A0D3-1153EBEE8A33}" type="parTrans" cxnId="{356FF883-E4B3-45E2-B329-D474260FAA6F}">
      <dgm:prSet/>
      <dgm:spPr/>
      <dgm:t>
        <a:bodyPr/>
        <a:lstStyle/>
        <a:p>
          <a:endParaRPr lang="es-EC"/>
        </a:p>
      </dgm:t>
    </dgm:pt>
    <dgm:pt modelId="{54BD5E72-F731-4940-8F2B-B224EDC278C4}" type="sibTrans" cxnId="{356FF883-E4B3-45E2-B329-D474260FAA6F}">
      <dgm:prSet/>
      <dgm:spPr/>
      <dgm:t>
        <a:bodyPr/>
        <a:lstStyle/>
        <a:p>
          <a:endParaRPr lang="es-EC"/>
        </a:p>
      </dgm:t>
    </dgm:pt>
    <dgm:pt modelId="{8F40EA42-DDAC-45BF-BA69-6E82FC818558}">
      <dgm:prSet phldrT="[Texto]" custT="1"/>
      <dgm:spPr/>
      <dgm:t>
        <a:bodyPr/>
        <a:lstStyle/>
        <a:p>
          <a:r>
            <a:rPr lang="es-EC" sz="1600" b="1" u="sng" dirty="0" smtClean="0"/>
            <a:t>Principales exportadoras de tilapia</a:t>
          </a:r>
        </a:p>
        <a:p>
          <a:r>
            <a:rPr lang="es-EC" sz="1600" b="1" u="none" dirty="0" smtClean="0"/>
            <a:t>PRODUMAR S.A</a:t>
          </a:r>
        </a:p>
        <a:p>
          <a:r>
            <a:rPr lang="es-EC" sz="1600" b="1" u="none" dirty="0" smtClean="0"/>
            <a:t>SANTA PRISCILA</a:t>
          </a:r>
        </a:p>
        <a:p>
          <a:r>
            <a:rPr lang="es-EC" sz="1600" b="1" u="none" dirty="0" smtClean="0"/>
            <a:t>AQUAMAR</a:t>
          </a:r>
        </a:p>
      </dgm:t>
    </dgm:pt>
    <dgm:pt modelId="{028E10F9-5118-4DA9-AD0A-3E81FA725F3C}" type="parTrans" cxnId="{F9D6F0A5-B261-4A5E-809C-8A606A749F29}">
      <dgm:prSet/>
      <dgm:spPr/>
      <dgm:t>
        <a:bodyPr/>
        <a:lstStyle/>
        <a:p>
          <a:endParaRPr lang="es-EC"/>
        </a:p>
      </dgm:t>
    </dgm:pt>
    <dgm:pt modelId="{4B9F01F7-712F-4B9A-8B1E-56C494B9C6CE}" type="sibTrans" cxnId="{F9D6F0A5-B261-4A5E-809C-8A606A749F29}">
      <dgm:prSet/>
      <dgm:spPr/>
      <dgm:t>
        <a:bodyPr/>
        <a:lstStyle/>
        <a:p>
          <a:endParaRPr lang="es-EC"/>
        </a:p>
      </dgm:t>
    </dgm:pt>
    <dgm:pt modelId="{1886C6A5-524E-47A4-87C7-BCE6AC27C49D}" type="pres">
      <dgm:prSet presAssocID="{7266B233-3F69-4F35-B121-BE689B53492B}" presName="linearFlow" presStyleCnt="0">
        <dgm:presLayoutVars>
          <dgm:dir/>
          <dgm:resizeHandles val="exact"/>
        </dgm:presLayoutVars>
      </dgm:prSet>
      <dgm:spPr/>
    </dgm:pt>
    <dgm:pt modelId="{F9C629E4-4F6E-4714-B614-D3975584ACBE}" type="pres">
      <dgm:prSet presAssocID="{34AAC7D5-2E99-4A0E-9E6F-0A0B37BDAC07}" presName="comp" presStyleCnt="0"/>
      <dgm:spPr/>
    </dgm:pt>
    <dgm:pt modelId="{D5F17B03-B559-434B-BDF1-3D4B1134824E}" type="pres">
      <dgm:prSet presAssocID="{34AAC7D5-2E99-4A0E-9E6F-0A0B37BDAC07}" presName="rect2" presStyleLbl="node1" presStyleIdx="0" presStyleCnt="3">
        <dgm:presLayoutVars>
          <dgm:bulletEnabled val="1"/>
        </dgm:presLayoutVars>
      </dgm:prSet>
      <dgm:spPr/>
      <dgm:t>
        <a:bodyPr/>
        <a:lstStyle/>
        <a:p>
          <a:endParaRPr lang="es-EC"/>
        </a:p>
      </dgm:t>
    </dgm:pt>
    <dgm:pt modelId="{C940DF1B-8551-4646-989A-EF98F8F19E69}" type="pres">
      <dgm:prSet presAssocID="{34AAC7D5-2E99-4A0E-9E6F-0A0B37BDAC07}" presName="rect1" presStyleLbl="lnNode1" presStyleIdx="0" presStyleCnt="3"/>
      <dgm:spPr>
        <a:blipFill rotWithShape="1">
          <a:blip xmlns:r="http://schemas.openxmlformats.org/officeDocument/2006/relationships" r:embed="rId1"/>
          <a:stretch>
            <a:fillRect/>
          </a:stretch>
        </a:blipFill>
      </dgm:spPr>
    </dgm:pt>
    <dgm:pt modelId="{D045037C-CDB6-4B6E-BC02-7BE8233530DA}" type="pres">
      <dgm:prSet presAssocID="{1E385464-9AED-4802-9908-95D8C00A8B22}" presName="sibTrans" presStyleCnt="0"/>
      <dgm:spPr/>
    </dgm:pt>
    <dgm:pt modelId="{6D94C8BB-A1D9-4B4D-B658-F651C11BF8A9}" type="pres">
      <dgm:prSet presAssocID="{F0720EE1-54FA-475D-A67A-1E00C1FAE947}" presName="comp" presStyleCnt="0"/>
      <dgm:spPr/>
    </dgm:pt>
    <dgm:pt modelId="{4F61C562-0D02-4AA8-8327-F38AEA1E7202}" type="pres">
      <dgm:prSet presAssocID="{F0720EE1-54FA-475D-A67A-1E00C1FAE947}" presName="rect2" presStyleLbl="node1" presStyleIdx="1" presStyleCnt="3">
        <dgm:presLayoutVars>
          <dgm:bulletEnabled val="1"/>
        </dgm:presLayoutVars>
      </dgm:prSet>
      <dgm:spPr/>
      <dgm:t>
        <a:bodyPr/>
        <a:lstStyle/>
        <a:p>
          <a:endParaRPr lang="es-EC"/>
        </a:p>
      </dgm:t>
    </dgm:pt>
    <dgm:pt modelId="{D1D4A97A-E360-4362-ADFC-914ABA7D4C46}" type="pres">
      <dgm:prSet presAssocID="{F0720EE1-54FA-475D-A67A-1E00C1FAE947}" presName="rect1" presStyleLbl="lnNode1" presStyleIdx="1" presStyleCnt="3"/>
      <dgm:spPr>
        <a:blipFill rotWithShape="1">
          <a:blip xmlns:r="http://schemas.openxmlformats.org/officeDocument/2006/relationships" r:embed="rId2"/>
          <a:stretch>
            <a:fillRect/>
          </a:stretch>
        </a:blipFill>
      </dgm:spPr>
    </dgm:pt>
    <dgm:pt modelId="{FE01165F-9A79-4CB3-8E93-C3202330B89F}" type="pres">
      <dgm:prSet presAssocID="{54BD5E72-F731-4940-8F2B-B224EDC278C4}" presName="sibTrans" presStyleCnt="0"/>
      <dgm:spPr/>
    </dgm:pt>
    <dgm:pt modelId="{55A320B4-9FB1-4A66-BF5D-035EAB1F1D58}" type="pres">
      <dgm:prSet presAssocID="{8F40EA42-DDAC-45BF-BA69-6E82FC818558}" presName="comp" presStyleCnt="0"/>
      <dgm:spPr/>
    </dgm:pt>
    <dgm:pt modelId="{91E6887D-28C0-47C1-B723-C869CE9DBB6D}" type="pres">
      <dgm:prSet presAssocID="{8F40EA42-DDAC-45BF-BA69-6E82FC818558}" presName="rect2" presStyleLbl="node1" presStyleIdx="2" presStyleCnt="3">
        <dgm:presLayoutVars>
          <dgm:bulletEnabled val="1"/>
        </dgm:presLayoutVars>
      </dgm:prSet>
      <dgm:spPr/>
      <dgm:t>
        <a:bodyPr/>
        <a:lstStyle/>
        <a:p>
          <a:endParaRPr lang="es-EC"/>
        </a:p>
      </dgm:t>
    </dgm:pt>
    <dgm:pt modelId="{32E4B741-6D20-4D54-97DF-384E6C028A1D}" type="pres">
      <dgm:prSet presAssocID="{8F40EA42-DDAC-45BF-BA69-6E82FC818558}" presName="rect1" presStyleLbl="lnNode1" presStyleIdx="2" presStyleCnt="3"/>
      <dgm:spPr>
        <a:blipFill rotWithShape="1">
          <a:blip xmlns:r="http://schemas.openxmlformats.org/officeDocument/2006/relationships" r:embed="rId3"/>
          <a:stretch>
            <a:fillRect/>
          </a:stretch>
        </a:blipFill>
      </dgm:spPr>
    </dgm:pt>
  </dgm:ptLst>
  <dgm:cxnLst>
    <dgm:cxn modelId="{F9D6F0A5-B261-4A5E-809C-8A606A749F29}" srcId="{7266B233-3F69-4F35-B121-BE689B53492B}" destId="{8F40EA42-DDAC-45BF-BA69-6E82FC818558}" srcOrd="2" destOrd="0" parTransId="{028E10F9-5118-4DA9-AD0A-3E81FA725F3C}" sibTransId="{4B9F01F7-712F-4B9A-8B1E-56C494B9C6CE}"/>
    <dgm:cxn modelId="{379FE3ED-77E8-4F90-B9CA-0A8A64A76F78}" srcId="{7266B233-3F69-4F35-B121-BE689B53492B}" destId="{34AAC7D5-2E99-4A0E-9E6F-0A0B37BDAC07}" srcOrd="0" destOrd="0" parTransId="{DEF7BC7D-4FA4-4EB8-8171-22AE3219C544}" sibTransId="{1E385464-9AED-4802-9908-95D8C00A8B22}"/>
    <dgm:cxn modelId="{1D3453AC-7487-43A6-9E7B-799F8EB826FE}" type="presOf" srcId="{8F40EA42-DDAC-45BF-BA69-6E82FC818558}" destId="{91E6887D-28C0-47C1-B723-C869CE9DBB6D}" srcOrd="0" destOrd="0" presId="urn:microsoft.com/office/officeart/2008/layout/AlternatingPictureBlocks"/>
    <dgm:cxn modelId="{1B1C7BFD-B9BB-4317-828B-5501E0966545}" type="presOf" srcId="{F0720EE1-54FA-475D-A67A-1E00C1FAE947}" destId="{4F61C562-0D02-4AA8-8327-F38AEA1E7202}" srcOrd="0" destOrd="0" presId="urn:microsoft.com/office/officeart/2008/layout/AlternatingPictureBlocks"/>
    <dgm:cxn modelId="{79B054FF-7BF2-40FB-AD4C-639714EA2751}" type="presOf" srcId="{7266B233-3F69-4F35-B121-BE689B53492B}" destId="{1886C6A5-524E-47A4-87C7-BCE6AC27C49D}" srcOrd="0" destOrd="0" presId="urn:microsoft.com/office/officeart/2008/layout/AlternatingPictureBlocks"/>
    <dgm:cxn modelId="{356FF883-E4B3-45E2-B329-D474260FAA6F}" srcId="{7266B233-3F69-4F35-B121-BE689B53492B}" destId="{F0720EE1-54FA-475D-A67A-1E00C1FAE947}" srcOrd="1" destOrd="0" parTransId="{790D93FE-A800-4799-A0D3-1153EBEE8A33}" sibTransId="{54BD5E72-F731-4940-8F2B-B224EDC278C4}"/>
    <dgm:cxn modelId="{E54A76B4-5FA2-4487-964B-140E237A9A9E}" type="presOf" srcId="{34AAC7D5-2E99-4A0E-9E6F-0A0B37BDAC07}" destId="{D5F17B03-B559-434B-BDF1-3D4B1134824E}" srcOrd="0" destOrd="0" presId="urn:microsoft.com/office/officeart/2008/layout/AlternatingPictureBlocks"/>
    <dgm:cxn modelId="{78080A8A-4119-480B-A5EC-A5FFE111CF2B}" type="presParOf" srcId="{1886C6A5-524E-47A4-87C7-BCE6AC27C49D}" destId="{F9C629E4-4F6E-4714-B614-D3975584ACBE}" srcOrd="0" destOrd="0" presId="urn:microsoft.com/office/officeart/2008/layout/AlternatingPictureBlocks"/>
    <dgm:cxn modelId="{D4B93108-A3B4-4EE3-BEAA-47617044D53F}" type="presParOf" srcId="{F9C629E4-4F6E-4714-B614-D3975584ACBE}" destId="{D5F17B03-B559-434B-BDF1-3D4B1134824E}" srcOrd="0" destOrd="0" presId="urn:microsoft.com/office/officeart/2008/layout/AlternatingPictureBlocks"/>
    <dgm:cxn modelId="{C0DCFFAD-4A42-489F-B818-46257D901953}" type="presParOf" srcId="{F9C629E4-4F6E-4714-B614-D3975584ACBE}" destId="{C940DF1B-8551-4646-989A-EF98F8F19E69}" srcOrd="1" destOrd="0" presId="urn:microsoft.com/office/officeart/2008/layout/AlternatingPictureBlocks"/>
    <dgm:cxn modelId="{147F93A7-8148-48CB-87C0-F929D8FBD184}" type="presParOf" srcId="{1886C6A5-524E-47A4-87C7-BCE6AC27C49D}" destId="{D045037C-CDB6-4B6E-BC02-7BE8233530DA}" srcOrd="1" destOrd="0" presId="urn:microsoft.com/office/officeart/2008/layout/AlternatingPictureBlocks"/>
    <dgm:cxn modelId="{FFAF5778-DBB7-4BC7-8D78-E054C42DC44D}" type="presParOf" srcId="{1886C6A5-524E-47A4-87C7-BCE6AC27C49D}" destId="{6D94C8BB-A1D9-4B4D-B658-F651C11BF8A9}" srcOrd="2" destOrd="0" presId="urn:microsoft.com/office/officeart/2008/layout/AlternatingPictureBlocks"/>
    <dgm:cxn modelId="{E3D341EA-4C07-4FB7-919E-BFA2AFE8591C}" type="presParOf" srcId="{6D94C8BB-A1D9-4B4D-B658-F651C11BF8A9}" destId="{4F61C562-0D02-4AA8-8327-F38AEA1E7202}" srcOrd="0" destOrd="0" presId="urn:microsoft.com/office/officeart/2008/layout/AlternatingPictureBlocks"/>
    <dgm:cxn modelId="{0FAB8456-6E8D-4CA7-BC0A-11F78FD62A0D}" type="presParOf" srcId="{6D94C8BB-A1D9-4B4D-B658-F651C11BF8A9}" destId="{D1D4A97A-E360-4362-ADFC-914ABA7D4C46}" srcOrd="1" destOrd="0" presId="urn:microsoft.com/office/officeart/2008/layout/AlternatingPictureBlocks"/>
    <dgm:cxn modelId="{E5B2E344-4D74-4ADD-B822-148872D4F175}" type="presParOf" srcId="{1886C6A5-524E-47A4-87C7-BCE6AC27C49D}" destId="{FE01165F-9A79-4CB3-8E93-C3202330B89F}" srcOrd="3" destOrd="0" presId="urn:microsoft.com/office/officeart/2008/layout/AlternatingPictureBlocks"/>
    <dgm:cxn modelId="{B84FF7D2-91C9-41F3-BC76-140195744060}" type="presParOf" srcId="{1886C6A5-524E-47A4-87C7-BCE6AC27C49D}" destId="{55A320B4-9FB1-4A66-BF5D-035EAB1F1D58}" srcOrd="4" destOrd="0" presId="urn:microsoft.com/office/officeart/2008/layout/AlternatingPictureBlocks"/>
    <dgm:cxn modelId="{3A47F022-00E4-43C1-B4F8-1026F9CED6D4}" type="presParOf" srcId="{55A320B4-9FB1-4A66-BF5D-035EAB1F1D58}" destId="{91E6887D-28C0-47C1-B723-C869CE9DBB6D}" srcOrd="0" destOrd="0" presId="urn:microsoft.com/office/officeart/2008/layout/AlternatingPictureBlocks"/>
    <dgm:cxn modelId="{0359CACB-7DAA-4F32-AA1C-A4DBEFB5FFFD}" type="presParOf" srcId="{55A320B4-9FB1-4A66-BF5D-035EAB1F1D58}" destId="{32E4B741-6D20-4D54-97DF-384E6C028A1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EF1FB4-5335-47EF-8765-013E568D5ACF}"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C"/>
        </a:p>
      </dgm:t>
    </dgm:pt>
    <dgm:pt modelId="{982B2053-0D64-4EEB-8A3F-BF21754A785E}">
      <dgm:prSet phldrT="[Texto]"/>
      <dgm:spPr/>
      <dgm:t>
        <a:bodyPr/>
        <a:lstStyle/>
        <a:p>
          <a:r>
            <a:rPr lang="es-EC" b="1" dirty="0" smtClean="0"/>
            <a:t>Fase productiva</a:t>
          </a:r>
          <a:endParaRPr lang="es-EC" b="1" dirty="0"/>
        </a:p>
      </dgm:t>
    </dgm:pt>
    <dgm:pt modelId="{DC7CC819-B480-4D05-9D68-C243C7D2D873}" type="parTrans" cxnId="{92573E40-D7ED-4A5E-91CE-8E67E4411280}">
      <dgm:prSet/>
      <dgm:spPr/>
      <dgm:t>
        <a:bodyPr/>
        <a:lstStyle/>
        <a:p>
          <a:endParaRPr lang="es-EC"/>
        </a:p>
      </dgm:t>
    </dgm:pt>
    <dgm:pt modelId="{154A7E76-57C4-448F-AE29-E779D8A4E8FC}" type="sibTrans" cxnId="{92573E40-D7ED-4A5E-91CE-8E67E4411280}">
      <dgm:prSet/>
      <dgm:spPr/>
      <dgm:t>
        <a:bodyPr/>
        <a:lstStyle/>
        <a:p>
          <a:endParaRPr lang="es-EC"/>
        </a:p>
      </dgm:t>
    </dgm:pt>
    <dgm:pt modelId="{C15C5750-76C2-4E68-B06D-4079C3BFB413}">
      <dgm:prSet phldrT="[Texto]" custT="1"/>
      <dgm:spPr/>
      <dgm:t>
        <a:bodyPr/>
        <a:lstStyle/>
        <a:p>
          <a:r>
            <a:rPr lang="es-EC" sz="1200" dirty="0" smtClean="0"/>
            <a:t>Pre cría: Se utilizan piscinas pequeñas, y para la siembra se utiliza alevines de 1 y 3 g.</a:t>
          </a:r>
          <a:endParaRPr lang="es-EC" sz="1200" dirty="0"/>
        </a:p>
      </dgm:t>
    </dgm:pt>
    <dgm:pt modelId="{91891CF7-C0FD-4416-814A-B56277AC1990}" type="parTrans" cxnId="{EE8B2360-D856-43C6-914E-20DADDE42E12}">
      <dgm:prSet/>
      <dgm:spPr/>
      <dgm:t>
        <a:bodyPr/>
        <a:lstStyle/>
        <a:p>
          <a:endParaRPr lang="es-EC"/>
        </a:p>
      </dgm:t>
    </dgm:pt>
    <dgm:pt modelId="{992767D8-8C45-44C9-B07E-D6F179CC83CA}" type="sibTrans" cxnId="{EE8B2360-D856-43C6-914E-20DADDE42E12}">
      <dgm:prSet/>
      <dgm:spPr/>
      <dgm:t>
        <a:bodyPr/>
        <a:lstStyle/>
        <a:p>
          <a:endParaRPr lang="es-EC"/>
        </a:p>
      </dgm:t>
    </dgm:pt>
    <dgm:pt modelId="{5892C2F0-E022-48FF-A218-874B7670642F}">
      <dgm:prSet phldrT="[Texto]" custT="1"/>
      <dgm:spPr/>
      <dgm:t>
        <a:bodyPr/>
        <a:lstStyle/>
        <a:p>
          <a:r>
            <a:rPr lang="es-EC" sz="1200" dirty="0" smtClean="0"/>
            <a:t>Pre engorde: Se utilizan piscinas más grandes; Siembra: juveniles entre 25 y 30 g.</a:t>
          </a:r>
          <a:endParaRPr lang="es-EC" sz="1200" dirty="0"/>
        </a:p>
      </dgm:t>
    </dgm:pt>
    <dgm:pt modelId="{1F4EC92D-52B2-40BC-AE6B-9D127385CC3A}" type="parTrans" cxnId="{815041B1-39E5-495D-AC38-2E60B37CD5EE}">
      <dgm:prSet/>
      <dgm:spPr/>
      <dgm:t>
        <a:bodyPr/>
        <a:lstStyle/>
        <a:p>
          <a:endParaRPr lang="es-EC"/>
        </a:p>
      </dgm:t>
    </dgm:pt>
    <dgm:pt modelId="{4FC85167-FC08-47C9-A5F3-625E6C3D76FE}" type="sibTrans" cxnId="{815041B1-39E5-495D-AC38-2E60B37CD5EE}">
      <dgm:prSet/>
      <dgm:spPr/>
      <dgm:t>
        <a:bodyPr/>
        <a:lstStyle/>
        <a:p>
          <a:endParaRPr lang="es-EC"/>
        </a:p>
      </dgm:t>
    </dgm:pt>
    <dgm:pt modelId="{149F9BAE-FFAC-4EA8-AD34-64F3A0D4DC8B}">
      <dgm:prSet phldrT="[Texto]"/>
      <dgm:spPr/>
      <dgm:t>
        <a:bodyPr/>
        <a:lstStyle/>
        <a:p>
          <a:r>
            <a:rPr lang="es-EC" b="1" dirty="0" smtClean="0"/>
            <a:t>Transformación</a:t>
          </a:r>
          <a:endParaRPr lang="es-EC" b="1" dirty="0"/>
        </a:p>
      </dgm:t>
    </dgm:pt>
    <dgm:pt modelId="{06121C51-51FA-48E3-A9E7-3371C182D4EB}" type="parTrans" cxnId="{110701B9-3981-4A75-9FCA-21DC199C17A5}">
      <dgm:prSet/>
      <dgm:spPr/>
      <dgm:t>
        <a:bodyPr/>
        <a:lstStyle/>
        <a:p>
          <a:endParaRPr lang="es-EC"/>
        </a:p>
      </dgm:t>
    </dgm:pt>
    <dgm:pt modelId="{DE3D1D89-62BE-4D62-B052-3E2ADEBD75AC}" type="sibTrans" cxnId="{110701B9-3981-4A75-9FCA-21DC199C17A5}">
      <dgm:prSet/>
      <dgm:spPr/>
      <dgm:t>
        <a:bodyPr/>
        <a:lstStyle/>
        <a:p>
          <a:endParaRPr lang="es-EC"/>
        </a:p>
      </dgm:t>
    </dgm:pt>
    <dgm:pt modelId="{90063750-AD5A-4087-9B0B-3D13FCB5DB99}">
      <dgm:prSet phldrT="[Texto]" custT="1"/>
      <dgm:spPr/>
      <dgm:t>
        <a:bodyPr/>
        <a:lstStyle/>
        <a:p>
          <a:pPr algn="just"/>
          <a:r>
            <a:rPr lang="es-EC" sz="1300" dirty="0" smtClean="0"/>
            <a:t>Recepción de la tilapia, luego se procede con la clasificación y pesado.</a:t>
          </a:r>
          <a:endParaRPr lang="es-EC" sz="1300" dirty="0"/>
        </a:p>
      </dgm:t>
    </dgm:pt>
    <dgm:pt modelId="{7D6D1081-BB76-4A86-A8CC-B38CEE0A46C1}" type="parTrans" cxnId="{2942140B-9F2A-4A4D-99E4-EFDFE659A658}">
      <dgm:prSet/>
      <dgm:spPr/>
      <dgm:t>
        <a:bodyPr/>
        <a:lstStyle/>
        <a:p>
          <a:endParaRPr lang="es-EC"/>
        </a:p>
      </dgm:t>
    </dgm:pt>
    <dgm:pt modelId="{3D55C7C6-0E76-4B43-B64B-262A1628DFCE}" type="sibTrans" cxnId="{2942140B-9F2A-4A4D-99E4-EFDFE659A658}">
      <dgm:prSet/>
      <dgm:spPr/>
      <dgm:t>
        <a:bodyPr/>
        <a:lstStyle/>
        <a:p>
          <a:endParaRPr lang="es-EC"/>
        </a:p>
      </dgm:t>
    </dgm:pt>
    <dgm:pt modelId="{CE2681AB-3251-4699-9134-8E16DCAD36A3}">
      <dgm:prSet phldrT="[Texto]"/>
      <dgm:spPr/>
      <dgm:t>
        <a:bodyPr/>
        <a:lstStyle/>
        <a:p>
          <a:r>
            <a:rPr lang="es-EC" b="1" dirty="0" smtClean="0"/>
            <a:t>Comercialización</a:t>
          </a:r>
          <a:endParaRPr lang="es-EC" b="1" dirty="0"/>
        </a:p>
      </dgm:t>
    </dgm:pt>
    <dgm:pt modelId="{072EE44A-2068-4ACD-A8AA-446AA3BFB51C}" type="parTrans" cxnId="{F70A6B1A-C8E2-4AB4-84E0-19F401101FDB}">
      <dgm:prSet/>
      <dgm:spPr/>
      <dgm:t>
        <a:bodyPr/>
        <a:lstStyle/>
        <a:p>
          <a:endParaRPr lang="es-EC"/>
        </a:p>
      </dgm:t>
    </dgm:pt>
    <dgm:pt modelId="{5A6C7086-9591-40CE-AA4A-3C7A10E2C467}" type="sibTrans" cxnId="{F70A6B1A-C8E2-4AB4-84E0-19F401101FDB}">
      <dgm:prSet/>
      <dgm:spPr/>
      <dgm:t>
        <a:bodyPr/>
        <a:lstStyle/>
        <a:p>
          <a:endParaRPr lang="es-EC"/>
        </a:p>
      </dgm:t>
    </dgm:pt>
    <dgm:pt modelId="{4CE0D880-6E8A-4C76-8160-CE3BEC8A500F}">
      <dgm:prSet phldrT="[Texto]" custT="1"/>
      <dgm:spPr/>
      <dgm:t>
        <a:bodyPr/>
        <a:lstStyle/>
        <a:p>
          <a:r>
            <a:rPr lang="es-EC" sz="1400" dirty="0" smtClean="0"/>
            <a:t>Se realiza la exportación al mercado internacional</a:t>
          </a:r>
          <a:endParaRPr lang="es-EC" sz="1400" dirty="0"/>
        </a:p>
      </dgm:t>
    </dgm:pt>
    <dgm:pt modelId="{84C142B9-C6A4-4549-BA94-BCCDB0F7FFD1}" type="parTrans" cxnId="{956AD311-215A-4B30-A96A-CF28BF5774A8}">
      <dgm:prSet/>
      <dgm:spPr/>
      <dgm:t>
        <a:bodyPr/>
        <a:lstStyle/>
        <a:p>
          <a:endParaRPr lang="es-EC"/>
        </a:p>
      </dgm:t>
    </dgm:pt>
    <dgm:pt modelId="{15ABFE58-6F12-4B49-AEED-092AA822045C}" type="sibTrans" cxnId="{956AD311-215A-4B30-A96A-CF28BF5774A8}">
      <dgm:prSet/>
      <dgm:spPr/>
      <dgm:t>
        <a:bodyPr/>
        <a:lstStyle/>
        <a:p>
          <a:endParaRPr lang="es-EC"/>
        </a:p>
      </dgm:t>
    </dgm:pt>
    <dgm:pt modelId="{89BEFD45-09ED-4F0B-AAEB-7E365886B7F3}">
      <dgm:prSet phldrT="[Texto]" custT="1"/>
      <dgm:spPr/>
      <dgm:t>
        <a:bodyPr/>
        <a:lstStyle/>
        <a:p>
          <a:r>
            <a:rPr lang="es-EC" sz="1400" dirty="0" smtClean="0"/>
            <a:t>A través del canal de distribución se procede a la venta al consumidor y también al posicionamiento del producto mediante las diferentes estrategias establecidas.</a:t>
          </a:r>
          <a:endParaRPr lang="es-EC" sz="1400" dirty="0"/>
        </a:p>
      </dgm:t>
    </dgm:pt>
    <dgm:pt modelId="{B35F4F56-1867-48F1-9D5E-CEDAA5E7115F}" type="parTrans" cxnId="{4F5F676D-CA43-491F-BB77-78D3CA670673}">
      <dgm:prSet/>
      <dgm:spPr/>
      <dgm:t>
        <a:bodyPr/>
        <a:lstStyle/>
        <a:p>
          <a:endParaRPr lang="es-EC"/>
        </a:p>
      </dgm:t>
    </dgm:pt>
    <dgm:pt modelId="{38E02BED-031E-467B-8483-CC55FF798E1F}" type="sibTrans" cxnId="{4F5F676D-CA43-491F-BB77-78D3CA670673}">
      <dgm:prSet/>
      <dgm:spPr/>
      <dgm:t>
        <a:bodyPr/>
        <a:lstStyle/>
        <a:p>
          <a:endParaRPr lang="es-EC"/>
        </a:p>
      </dgm:t>
    </dgm:pt>
    <dgm:pt modelId="{75FD6EDA-8B60-4911-B576-97AF14569F15}">
      <dgm:prSet custT="1"/>
      <dgm:spPr/>
      <dgm:t>
        <a:bodyPr/>
        <a:lstStyle/>
        <a:p>
          <a:r>
            <a:rPr lang="es-EC" sz="1200" dirty="0" smtClean="0"/>
            <a:t>Engorde: Piscinas entre 3 a 15 ha. Siembra: adultos entre 200 y 300 g.</a:t>
          </a:r>
          <a:endParaRPr lang="es-EC" sz="1200" dirty="0"/>
        </a:p>
      </dgm:t>
    </dgm:pt>
    <dgm:pt modelId="{2147F1DD-53EA-42B2-9195-7D993FA2835E}" type="parTrans" cxnId="{11811FFD-F11A-4BB7-A952-7A3A6D9CFAFB}">
      <dgm:prSet/>
      <dgm:spPr/>
      <dgm:t>
        <a:bodyPr/>
        <a:lstStyle/>
        <a:p>
          <a:endParaRPr lang="es-EC"/>
        </a:p>
      </dgm:t>
    </dgm:pt>
    <dgm:pt modelId="{E54EE3F3-4E20-4664-8E44-C3BB9B232B4F}" type="sibTrans" cxnId="{11811FFD-F11A-4BB7-A952-7A3A6D9CFAFB}">
      <dgm:prSet/>
      <dgm:spPr/>
      <dgm:t>
        <a:bodyPr/>
        <a:lstStyle/>
        <a:p>
          <a:endParaRPr lang="es-EC"/>
        </a:p>
      </dgm:t>
    </dgm:pt>
    <dgm:pt modelId="{751B90AE-9A2A-4D57-9AAC-183B869C1468}">
      <dgm:prSet phldrT="[Texto]" custT="1"/>
      <dgm:spPr/>
      <dgm:t>
        <a:bodyPr/>
        <a:lstStyle/>
        <a:p>
          <a:pPr algn="just"/>
          <a:r>
            <a:rPr lang="es-EC" sz="1300" dirty="0" smtClean="0"/>
            <a:t>Finalmente se procede al empaque y embalaje del producto de acuerdo a las normas de calidad.</a:t>
          </a:r>
          <a:endParaRPr lang="es-EC" sz="1300" dirty="0"/>
        </a:p>
      </dgm:t>
    </dgm:pt>
    <dgm:pt modelId="{4DA0B77D-8C8F-4DDB-A84E-E3ACA9926129}" type="sibTrans" cxnId="{851BA962-0764-459B-B623-7EF7BC6695D8}">
      <dgm:prSet/>
      <dgm:spPr/>
      <dgm:t>
        <a:bodyPr/>
        <a:lstStyle/>
        <a:p>
          <a:endParaRPr lang="es-EC"/>
        </a:p>
      </dgm:t>
    </dgm:pt>
    <dgm:pt modelId="{6FC825B8-7E67-438D-A092-9FFE2241711F}" type="parTrans" cxnId="{851BA962-0764-459B-B623-7EF7BC6695D8}">
      <dgm:prSet/>
      <dgm:spPr/>
      <dgm:t>
        <a:bodyPr/>
        <a:lstStyle/>
        <a:p>
          <a:endParaRPr lang="es-EC"/>
        </a:p>
      </dgm:t>
    </dgm:pt>
    <dgm:pt modelId="{464246E8-8DFC-4676-9E6F-551859888ABF}">
      <dgm:prSet phldrT="[Texto]" custT="1"/>
      <dgm:spPr/>
      <dgm:t>
        <a:bodyPr/>
        <a:lstStyle/>
        <a:p>
          <a:pPr algn="just"/>
          <a:r>
            <a:rPr lang="es-EC" sz="1300" dirty="0" smtClean="0"/>
            <a:t>En seguida se realiza el descamado, </a:t>
          </a:r>
          <a:r>
            <a:rPr lang="es-EC" sz="1300" dirty="0" smtClean="0"/>
            <a:t>eviscerado, descabezado y fileteado.</a:t>
          </a:r>
          <a:endParaRPr lang="es-EC" sz="1300" dirty="0"/>
        </a:p>
      </dgm:t>
    </dgm:pt>
    <dgm:pt modelId="{60D2D2DC-F1EB-41D5-8405-53252106E61F}" type="sibTrans" cxnId="{B1CEE355-278F-4D60-B547-02BC687079B2}">
      <dgm:prSet/>
      <dgm:spPr/>
      <dgm:t>
        <a:bodyPr/>
        <a:lstStyle/>
        <a:p>
          <a:endParaRPr lang="es-EC"/>
        </a:p>
      </dgm:t>
    </dgm:pt>
    <dgm:pt modelId="{2218DE48-9546-4C05-BF3C-2ED246476C20}" type="parTrans" cxnId="{B1CEE355-278F-4D60-B547-02BC687079B2}">
      <dgm:prSet/>
      <dgm:spPr/>
      <dgm:t>
        <a:bodyPr/>
        <a:lstStyle/>
        <a:p>
          <a:endParaRPr lang="es-EC"/>
        </a:p>
      </dgm:t>
    </dgm:pt>
    <dgm:pt modelId="{4AC508C9-D94D-431D-95FA-4A6A09B97FCA}" type="pres">
      <dgm:prSet presAssocID="{A8EF1FB4-5335-47EF-8765-013E568D5ACF}" presName="linearFlow" presStyleCnt="0">
        <dgm:presLayoutVars>
          <dgm:dir/>
          <dgm:animLvl val="lvl"/>
          <dgm:resizeHandles val="exact"/>
        </dgm:presLayoutVars>
      </dgm:prSet>
      <dgm:spPr/>
      <dgm:t>
        <a:bodyPr/>
        <a:lstStyle/>
        <a:p>
          <a:endParaRPr lang="es-EC"/>
        </a:p>
      </dgm:t>
    </dgm:pt>
    <dgm:pt modelId="{BD15A1E3-49A8-450F-8CBD-DD2BF395AE4F}" type="pres">
      <dgm:prSet presAssocID="{982B2053-0D64-4EEB-8A3F-BF21754A785E}" presName="composite" presStyleCnt="0"/>
      <dgm:spPr/>
      <dgm:t>
        <a:bodyPr/>
        <a:lstStyle/>
        <a:p>
          <a:endParaRPr lang="es-EC"/>
        </a:p>
      </dgm:t>
    </dgm:pt>
    <dgm:pt modelId="{A6BD8E12-985C-43BE-BEC4-A681D56ED2CA}" type="pres">
      <dgm:prSet presAssocID="{982B2053-0D64-4EEB-8A3F-BF21754A785E}" presName="parentText" presStyleLbl="alignNode1" presStyleIdx="0" presStyleCnt="3" custLinFactNeighborX="410" custLinFactNeighborY="-1093">
        <dgm:presLayoutVars>
          <dgm:chMax val="1"/>
          <dgm:bulletEnabled val="1"/>
        </dgm:presLayoutVars>
      </dgm:prSet>
      <dgm:spPr/>
      <dgm:t>
        <a:bodyPr/>
        <a:lstStyle/>
        <a:p>
          <a:endParaRPr lang="es-EC"/>
        </a:p>
      </dgm:t>
    </dgm:pt>
    <dgm:pt modelId="{E8B42F06-A19D-4FA0-A647-02D41AE32988}" type="pres">
      <dgm:prSet presAssocID="{982B2053-0D64-4EEB-8A3F-BF21754A785E}" presName="descendantText" presStyleLbl="alignAcc1" presStyleIdx="0" presStyleCnt="3" custScaleY="120206">
        <dgm:presLayoutVars>
          <dgm:bulletEnabled val="1"/>
        </dgm:presLayoutVars>
      </dgm:prSet>
      <dgm:spPr/>
      <dgm:t>
        <a:bodyPr/>
        <a:lstStyle/>
        <a:p>
          <a:endParaRPr lang="es-EC"/>
        </a:p>
      </dgm:t>
    </dgm:pt>
    <dgm:pt modelId="{DC6F866F-E392-4A11-B586-7B26179EC51E}" type="pres">
      <dgm:prSet presAssocID="{154A7E76-57C4-448F-AE29-E779D8A4E8FC}" presName="sp" presStyleCnt="0"/>
      <dgm:spPr/>
      <dgm:t>
        <a:bodyPr/>
        <a:lstStyle/>
        <a:p>
          <a:endParaRPr lang="es-EC"/>
        </a:p>
      </dgm:t>
    </dgm:pt>
    <dgm:pt modelId="{135F8974-2A1D-48D3-9477-69F925FD4B23}" type="pres">
      <dgm:prSet presAssocID="{149F9BAE-FFAC-4EA8-AD34-64F3A0D4DC8B}" presName="composite" presStyleCnt="0"/>
      <dgm:spPr/>
      <dgm:t>
        <a:bodyPr/>
        <a:lstStyle/>
        <a:p>
          <a:endParaRPr lang="es-EC"/>
        </a:p>
      </dgm:t>
    </dgm:pt>
    <dgm:pt modelId="{3CF4E546-0122-44DE-9EAE-4263A4A1F094}" type="pres">
      <dgm:prSet presAssocID="{149F9BAE-FFAC-4EA8-AD34-64F3A0D4DC8B}" presName="parentText" presStyleLbl="alignNode1" presStyleIdx="1" presStyleCnt="3">
        <dgm:presLayoutVars>
          <dgm:chMax val="1"/>
          <dgm:bulletEnabled val="1"/>
        </dgm:presLayoutVars>
      </dgm:prSet>
      <dgm:spPr/>
      <dgm:t>
        <a:bodyPr/>
        <a:lstStyle/>
        <a:p>
          <a:endParaRPr lang="es-EC"/>
        </a:p>
      </dgm:t>
    </dgm:pt>
    <dgm:pt modelId="{51EAACA7-36A3-4F45-894D-83CE7AC831AC}" type="pres">
      <dgm:prSet presAssocID="{149F9BAE-FFAC-4EA8-AD34-64F3A0D4DC8B}" presName="descendantText" presStyleLbl="alignAcc1" presStyleIdx="1" presStyleCnt="3" custScaleY="121747">
        <dgm:presLayoutVars>
          <dgm:bulletEnabled val="1"/>
        </dgm:presLayoutVars>
      </dgm:prSet>
      <dgm:spPr/>
      <dgm:t>
        <a:bodyPr/>
        <a:lstStyle/>
        <a:p>
          <a:endParaRPr lang="es-EC"/>
        </a:p>
      </dgm:t>
    </dgm:pt>
    <dgm:pt modelId="{DEA32E89-6BFB-4C23-8FA7-37090CAB32F4}" type="pres">
      <dgm:prSet presAssocID="{DE3D1D89-62BE-4D62-B052-3E2ADEBD75AC}" presName="sp" presStyleCnt="0"/>
      <dgm:spPr/>
      <dgm:t>
        <a:bodyPr/>
        <a:lstStyle/>
        <a:p>
          <a:endParaRPr lang="es-EC"/>
        </a:p>
      </dgm:t>
    </dgm:pt>
    <dgm:pt modelId="{9719B799-F48B-4E6B-96AD-437BB1B9CBE3}" type="pres">
      <dgm:prSet presAssocID="{CE2681AB-3251-4699-9134-8E16DCAD36A3}" presName="composite" presStyleCnt="0"/>
      <dgm:spPr/>
      <dgm:t>
        <a:bodyPr/>
        <a:lstStyle/>
        <a:p>
          <a:endParaRPr lang="es-EC"/>
        </a:p>
      </dgm:t>
    </dgm:pt>
    <dgm:pt modelId="{7740CCFE-9C33-4453-B2B9-76008653FBA9}" type="pres">
      <dgm:prSet presAssocID="{CE2681AB-3251-4699-9134-8E16DCAD36A3}" presName="parentText" presStyleLbl="alignNode1" presStyleIdx="2" presStyleCnt="3">
        <dgm:presLayoutVars>
          <dgm:chMax val="1"/>
          <dgm:bulletEnabled val="1"/>
        </dgm:presLayoutVars>
      </dgm:prSet>
      <dgm:spPr/>
      <dgm:t>
        <a:bodyPr/>
        <a:lstStyle/>
        <a:p>
          <a:endParaRPr lang="es-EC"/>
        </a:p>
      </dgm:t>
    </dgm:pt>
    <dgm:pt modelId="{48315BA4-DD4A-492F-A8A0-3EE6931188A4}" type="pres">
      <dgm:prSet presAssocID="{CE2681AB-3251-4699-9134-8E16DCAD36A3}" presName="descendantText" presStyleLbl="alignAcc1" presStyleIdx="2" presStyleCnt="3">
        <dgm:presLayoutVars>
          <dgm:bulletEnabled val="1"/>
        </dgm:presLayoutVars>
      </dgm:prSet>
      <dgm:spPr/>
      <dgm:t>
        <a:bodyPr/>
        <a:lstStyle/>
        <a:p>
          <a:endParaRPr lang="es-EC"/>
        </a:p>
      </dgm:t>
    </dgm:pt>
  </dgm:ptLst>
  <dgm:cxnLst>
    <dgm:cxn modelId="{27CF5B18-9C1F-4689-832D-79CB7C2119E7}" type="presOf" srcId="{90063750-AD5A-4087-9B0B-3D13FCB5DB99}" destId="{51EAACA7-36A3-4F45-894D-83CE7AC831AC}" srcOrd="0" destOrd="0" presId="urn:microsoft.com/office/officeart/2005/8/layout/chevron2"/>
    <dgm:cxn modelId="{240DB52E-221C-4B2D-93C5-A8A93A6D85A1}" type="presOf" srcId="{75FD6EDA-8B60-4911-B576-97AF14569F15}" destId="{E8B42F06-A19D-4FA0-A647-02D41AE32988}" srcOrd="0" destOrd="2" presId="urn:microsoft.com/office/officeart/2005/8/layout/chevron2"/>
    <dgm:cxn modelId="{956AD311-215A-4B30-A96A-CF28BF5774A8}" srcId="{CE2681AB-3251-4699-9134-8E16DCAD36A3}" destId="{4CE0D880-6E8A-4C76-8160-CE3BEC8A500F}" srcOrd="0" destOrd="0" parTransId="{84C142B9-C6A4-4549-BA94-BCCDB0F7FFD1}" sibTransId="{15ABFE58-6F12-4B49-AEED-092AA822045C}"/>
    <dgm:cxn modelId="{0DB20E2F-9323-4EEA-951D-5EB0EC459BD1}" type="presOf" srcId="{CE2681AB-3251-4699-9134-8E16DCAD36A3}" destId="{7740CCFE-9C33-4453-B2B9-76008653FBA9}" srcOrd="0" destOrd="0" presId="urn:microsoft.com/office/officeart/2005/8/layout/chevron2"/>
    <dgm:cxn modelId="{C63EF7EC-00E1-440D-A7AE-F00DA8F11448}" type="presOf" srcId="{A8EF1FB4-5335-47EF-8765-013E568D5ACF}" destId="{4AC508C9-D94D-431D-95FA-4A6A09B97FCA}" srcOrd="0" destOrd="0" presId="urn:microsoft.com/office/officeart/2005/8/layout/chevron2"/>
    <dgm:cxn modelId="{093DCBAE-2B74-4FC8-8F64-5CE534CDC6B5}" type="presOf" srcId="{982B2053-0D64-4EEB-8A3F-BF21754A785E}" destId="{A6BD8E12-985C-43BE-BEC4-A681D56ED2CA}" srcOrd="0" destOrd="0" presId="urn:microsoft.com/office/officeart/2005/8/layout/chevron2"/>
    <dgm:cxn modelId="{6DEE6A02-0098-446A-958F-C2A340B33615}" type="presOf" srcId="{4CE0D880-6E8A-4C76-8160-CE3BEC8A500F}" destId="{48315BA4-DD4A-492F-A8A0-3EE6931188A4}" srcOrd="0" destOrd="0" presId="urn:microsoft.com/office/officeart/2005/8/layout/chevron2"/>
    <dgm:cxn modelId="{F70A6B1A-C8E2-4AB4-84E0-19F401101FDB}" srcId="{A8EF1FB4-5335-47EF-8765-013E568D5ACF}" destId="{CE2681AB-3251-4699-9134-8E16DCAD36A3}" srcOrd="2" destOrd="0" parTransId="{072EE44A-2068-4ACD-A8AA-446AA3BFB51C}" sibTransId="{5A6C7086-9591-40CE-AA4A-3C7A10E2C467}"/>
    <dgm:cxn modelId="{92573E40-D7ED-4A5E-91CE-8E67E4411280}" srcId="{A8EF1FB4-5335-47EF-8765-013E568D5ACF}" destId="{982B2053-0D64-4EEB-8A3F-BF21754A785E}" srcOrd="0" destOrd="0" parTransId="{DC7CC819-B480-4D05-9D68-C243C7D2D873}" sibTransId="{154A7E76-57C4-448F-AE29-E779D8A4E8FC}"/>
    <dgm:cxn modelId="{110701B9-3981-4A75-9FCA-21DC199C17A5}" srcId="{A8EF1FB4-5335-47EF-8765-013E568D5ACF}" destId="{149F9BAE-FFAC-4EA8-AD34-64F3A0D4DC8B}" srcOrd="1" destOrd="0" parTransId="{06121C51-51FA-48E3-A9E7-3371C182D4EB}" sibTransId="{DE3D1D89-62BE-4D62-B052-3E2ADEBD75AC}"/>
    <dgm:cxn modelId="{C1ABC09F-F7FE-4E79-BDC5-150F19E7070F}" type="presOf" srcId="{751B90AE-9A2A-4D57-9AAC-183B869C1468}" destId="{51EAACA7-36A3-4F45-894D-83CE7AC831AC}" srcOrd="0" destOrd="2" presId="urn:microsoft.com/office/officeart/2005/8/layout/chevron2"/>
    <dgm:cxn modelId="{82624060-6546-46B4-AC96-4A54C4A7B0C3}" type="presOf" srcId="{464246E8-8DFC-4676-9E6F-551859888ABF}" destId="{51EAACA7-36A3-4F45-894D-83CE7AC831AC}" srcOrd="0" destOrd="1" presId="urn:microsoft.com/office/officeart/2005/8/layout/chevron2"/>
    <dgm:cxn modelId="{F77E2C79-4C7D-4388-B1CA-24BB63B477C6}" type="presOf" srcId="{89BEFD45-09ED-4F0B-AAEB-7E365886B7F3}" destId="{48315BA4-DD4A-492F-A8A0-3EE6931188A4}" srcOrd="0" destOrd="1" presId="urn:microsoft.com/office/officeart/2005/8/layout/chevron2"/>
    <dgm:cxn modelId="{4F5F676D-CA43-491F-BB77-78D3CA670673}" srcId="{CE2681AB-3251-4699-9134-8E16DCAD36A3}" destId="{89BEFD45-09ED-4F0B-AAEB-7E365886B7F3}" srcOrd="1" destOrd="0" parTransId="{B35F4F56-1867-48F1-9D5E-CEDAA5E7115F}" sibTransId="{38E02BED-031E-467B-8483-CC55FF798E1F}"/>
    <dgm:cxn modelId="{851BA962-0764-459B-B623-7EF7BC6695D8}" srcId="{149F9BAE-FFAC-4EA8-AD34-64F3A0D4DC8B}" destId="{751B90AE-9A2A-4D57-9AAC-183B869C1468}" srcOrd="2" destOrd="0" parTransId="{6FC825B8-7E67-438D-A092-9FFE2241711F}" sibTransId="{4DA0B77D-8C8F-4DDB-A84E-E3ACA9926129}"/>
    <dgm:cxn modelId="{2942140B-9F2A-4A4D-99E4-EFDFE659A658}" srcId="{149F9BAE-FFAC-4EA8-AD34-64F3A0D4DC8B}" destId="{90063750-AD5A-4087-9B0B-3D13FCB5DB99}" srcOrd="0" destOrd="0" parTransId="{7D6D1081-BB76-4A86-A8CC-B38CEE0A46C1}" sibTransId="{3D55C7C6-0E76-4B43-B64B-262A1628DFCE}"/>
    <dgm:cxn modelId="{815041B1-39E5-495D-AC38-2E60B37CD5EE}" srcId="{982B2053-0D64-4EEB-8A3F-BF21754A785E}" destId="{5892C2F0-E022-48FF-A218-874B7670642F}" srcOrd="1" destOrd="0" parTransId="{1F4EC92D-52B2-40BC-AE6B-9D127385CC3A}" sibTransId="{4FC85167-FC08-47C9-A5F3-625E6C3D76FE}"/>
    <dgm:cxn modelId="{11811FFD-F11A-4BB7-A952-7A3A6D9CFAFB}" srcId="{982B2053-0D64-4EEB-8A3F-BF21754A785E}" destId="{75FD6EDA-8B60-4911-B576-97AF14569F15}" srcOrd="2" destOrd="0" parTransId="{2147F1DD-53EA-42B2-9195-7D993FA2835E}" sibTransId="{E54EE3F3-4E20-4664-8E44-C3BB9B232B4F}"/>
    <dgm:cxn modelId="{93FC4245-0209-4928-9616-768A83E63E2E}" type="presOf" srcId="{149F9BAE-FFAC-4EA8-AD34-64F3A0D4DC8B}" destId="{3CF4E546-0122-44DE-9EAE-4263A4A1F094}" srcOrd="0" destOrd="0" presId="urn:microsoft.com/office/officeart/2005/8/layout/chevron2"/>
    <dgm:cxn modelId="{949A9624-2DE9-45F8-A048-30B23E4DBF53}" type="presOf" srcId="{5892C2F0-E022-48FF-A218-874B7670642F}" destId="{E8B42F06-A19D-4FA0-A647-02D41AE32988}" srcOrd="0" destOrd="1" presId="urn:microsoft.com/office/officeart/2005/8/layout/chevron2"/>
    <dgm:cxn modelId="{EE8B2360-D856-43C6-914E-20DADDE42E12}" srcId="{982B2053-0D64-4EEB-8A3F-BF21754A785E}" destId="{C15C5750-76C2-4E68-B06D-4079C3BFB413}" srcOrd="0" destOrd="0" parTransId="{91891CF7-C0FD-4416-814A-B56277AC1990}" sibTransId="{992767D8-8C45-44C9-B07E-D6F179CC83CA}"/>
    <dgm:cxn modelId="{86965761-CBA6-473A-BFEE-CADE274C7FE9}" type="presOf" srcId="{C15C5750-76C2-4E68-B06D-4079C3BFB413}" destId="{E8B42F06-A19D-4FA0-A647-02D41AE32988}" srcOrd="0" destOrd="0" presId="urn:microsoft.com/office/officeart/2005/8/layout/chevron2"/>
    <dgm:cxn modelId="{B1CEE355-278F-4D60-B547-02BC687079B2}" srcId="{149F9BAE-FFAC-4EA8-AD34-64F3A0D4DC8B}" destId="{464246E8-8DFC-4676-9E6F-551859888ABF}" srcOrd="1" destOrd="0" parTransId="{2218DE48-9546-4C05-BF3C-2ED246476C20}" sibTransId="{60D2D2DC-F1EB-41D5-8405-53252106E61F}"/>
    <dgm:cxn modelId="{52DFC508-3A0F-47D0-BCD6-8FDCC5CF1A86}" type="presParOf" srcId="{4AC508C9-D94D-431D-95FA-4A6A09B97FCA}" destId="{BD15A1E3-49A8-450F-8CBD-DD2BF395AE4F}" srcOrd="0" destOrd="0" presId="urn:microsoft.com/office/officeart/2005/8/layout/chevron2"/>
    <dgm:cxn modelId="{1E2DB0F9-1ABC-40E0-9DA9-6D171D63F162}" type="presParOf" srcId="{BD15A1E3-49A8-450F-8CBD-DD2BF395AE4F}" destId="{A6BD8E12-985C-43BE-BEC4-A681D56ED2CA}" srcOrd="0" destOrd="0" presId="urn:microsoft.com/office/officeart/2005/8/layout/chevron2"/>
    <dgm:cxn modelId="{DF9CA275-1068-452A-81D8-50D7943F9B4C}" type="presParOf" srcId="{BD15A1E3-49A8-450F-8CBD-DD2BF395AE4F}" destId="{E8B42F06-A19D-4FA0-A647-02D41AE32988}" srcOrd="1" destOrd="0" presId="urn:microsoft.com/office/officeart/2005/8/layout/chevron2"/>
    <dgm:cxn modelId="{D56C926F-BBE2-4EEA-9656-686C979ED887}" type="presParOf" srcId="{4AC508C9-D94D-431D-95FA-4A6A09B97FCA}" destId="{DC6F866F-E392-4A11-B586-7B26179EC51E}" srcOrd="1" destOrd="0" presId="urn:microsoft.com/office/officeart/2005/8/layout/chevron2"/>
    <dgm:cxn modelId="{1D0007AD-1FD4-4771-992E-336C03A88E0C}" type="presParOf" srcId="{4AC508C9-D94D-431D-95FA-4A6A09B97FCA}" destId="{135F8974-2A1D-48D3-9477-69F925FD4B23}" srcOrd="2" destOrd="0" presId="urn:microsoft.com/office/officeart/2005/8/layout/chevron2"/>
    <dgm:cxn modelId="{3D46FE88-FAAB-432E-BF3C-EF72D81D222A}" type="presParOf" srcId="{135F8974-2A1D-48D3-9477-69F925FD4B23}" destId="{3CF4E546-0122-44DE-9EAE-4263A4A1F094}" srcOrd="0" destOrd="0" presId="urn:microsoft.com/office/officeart/2005/8/layout/chevron2"/>
    <dgm:cxn modelId="{2EA8DD1F-2CB6-4BC4-A630-6F840C0227B2}" type="presParOf" srcId="{135F8974-2A1D-48D3-9477-69F925FD4B23}" destId="{51EAACA7-36A3-4F45-894D-83CE7AC831AC}" srcOrd="1" destOrd="0" presId="urn:microsoft.com/office/officeart/2005/8/layout/chevron2"/>
    <dgm:cxn modelId="{6891136D-6EA6-48B3-9657-E18077823201}" type="presParOf" srcId="{4AC508C9-D94D-431D-95FA-4A6A09B97FCA}" destId="{DEA32E89-6BFB-4C23-8FA7-37090CAB32F4}" srcOrd="3" destOrd="0" presId="urn:microsoft.com/office/officeart/2005/8/layout/chevron2"/>
    <dgm:cxn modelId="{5D095F79-7DF5-493A-BE88-8BED6455139E}" type="presParOf" srcId="{4AC508C9-D94D-431D-95FA-4A6A09B97FCA}" destId="{9719B799-F48B-4E6B-96AD-437BB1B9CBE3}" srcOrd="4" destOrd="0" presId="urn:microsoft.com/office/officeart/2005/8/layout/chevron2"/>
    <dgm:cxn modelId="{14D321BD-65D7-4CCC-B4B7-9A65AE6F48A6}" type="presParOf" srcId="{9719B799-F48B-4E6B-96AD-437BB1B9CBE3}" destId="{7740CCFE-9C33-4453-B2B9-76008653FBA9}" srcOrd="0" destOrd="0" presId="urn:microsoft.com/office/officeart/2005/8/layout/chevron2"/>
    <dgm:cxn modelId="{D6BA8E46-81B3-4DAD-AB92-878F75C402B5}" type="presParOf" srcId="{9719B799-F48B-4E6B-96AD-437BB1B9CBE3}" destId="{48315BA4-DD4A-492F-A8A0-3EE6931188A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6112F5-B773-4ABD-8E03-DAB470B3A28F}" type="doc">
      <dgm:prSet loTypeId="urn:microsoft.com/office/officeart/2005/8/layout/hList2" loCatId="relationship" qsTypeId="urn:microsoft.com/office/officeart/2005/8/quickstyle/3d2" qsCatId="3D" csTypeId="urn:microsoft.com/office/officeart/2005/8/colors/colorful3" csCatId="colorful" phldr="1"/>
      <dgm:spPr/>
      <dgm:t>
        <a:bodyPr/>
        <a:lstStyle/>
        <a:p>
          <a:endParaRPr lang="es-EC"/>
        </a:p>
      </dgm:t>
    </dgm:pt>
    <dgm:pt modelId="{04EF1DCC-1D71-4979-9639-554FADA2374E}">
      <dgm:prSet phldrT="[Texto]" phldr="1"/>
      <dgm:spPr/>
      <dgm:t>
        <a:bodyPr/>
        <a:lstStyle/>
        <a:p>
          <a:endParaRPr lang="es-EC"/>
        </a:p>
      </dgm:t>
    </dgm:pt>
    <dgm:pt modelId="{D830DAC3-EEDD-4416-B686-51FB229BEAA7}" type="parTrans" cxnId="{23D5EE09-0AA1-43D5-A7FA-9ADA7F43B329}">
      <dgm:prSet/>
      <dgm:spPr/>
      <dgm:t>
        <a:bodyPr/>
        <a:lstStyle/>
        <a:p>
          <a:endParaRPr lang="es-EC"/>
        </a:p>
      </dgm:t>
    </dgm:pt>
    <dgm:pt modelId="{9662A12A-9BD7-44B9-8E49-B913E8486CFB}" type="sibTrans" cxnId="{23D5EE09-0AA1-43D5-A7FA-9ADA7F43B329}">
      <dgm:prSet/>
      <dgm:spPr/>
      <dgm:t>
        <a:bodyPr/>
        <a:lstStyle/>
        <a:p>
          <a:endParaRPr lang="es-EC"/>
        </a:p>
      </dgm:t>
    </dgm:pt>
    <dgm:pt modelId="{D5278885-CE14-41CB-A203-3A7BB2EEFFEC}">
      <dgm:prSet phldrT="[Texto]" custT="1"/>
      <dgm:spPr/>
      <dgm:t>
        <a:bodyPr/>
        <a:lstStyle/>
        <a:p>
          <a:pPr algn="l"/>
          <a:r>
            <a:rPr lang="es-EC" sz="1500" dirty="0" smtClean="0"/>
            <a:t>El tamaño estanques entre 10 a 20 Ha.</a:t>
          </a:r>
          <a:endParaRPr lang="es-EC" sz="1500" dirty="0"/>
        </a:p>
      </dgm:t>
    </dgm:pt>
    <dgm:pt modelId="{0309E185-188E-42E5-8AFB-15754A3AC4A7}" type="parTrans" cxnId="{B63A85DF-4C0F-4FB9-AF32-B6A424E4309C}">
      <dgm:prSet/>
      <dgm:spPr/>
      <dgm:t>
        <a:bodyPr/>
        <a:lstStyle/>
        <a:p>
          <a:endParaRPr lang="es-EC"/>
        </a:p>
      </dgm:t>
    </dgm:pt>
    <dgm:pt modelId="{451E352B-9950-4C82-8603-E1883A91FBE4}" type="sibTrans" cxnId="{B63A85DF-4C0F-4FB9-AF32-B6A424E4309C}">
      <dgm:prSet/>
      <dgm:spPr/>
      <dgm:t>
        <a:bodyPr/>
        <a:lstStyle/>
        <a:p>
          <a:endParaRPr lang="es-EC"/>
        </a:p>
      </dgm:t>
    </dgm:pt>
    <dgm:pt modelId="{AE38F1BF-CE64-4828-904C-5A6515389DCB}">
      <dgm:prSet phldrT="[Texto]" phldr="1"/>
      <dgm:spPr/>
      <dgm:t>
        <a:bodyPr/>
        <a:lstStyle/>
        <a:p>
          <a:endParaRPr lang="es-EC"/>
        </a:p>
      </dgm:t>
    </dgm:pt>
    <dgm:pt modelId="{67CA5998-97B6-4621-85A1-2AA73B3A55E6}" type="parTrans" cxnId="{977F5A3D-93CD-4B13-9CD6-83D0791EB807}">
      <dgm:prSet/>
      <dgm:spPr/>
      <dgm:t>
        <a:bodyPr/>
        <a:lstStyle/>
        <a:p>
          <a:endParaRPr lang="es-EC"/>
        </a:p>
      </dgm:t>
    </dgm:pt>
    <dgm:pt modelId="{FAE1E262-2F66-4E9F-A9F1-0D13F8265B94}" type="sibTrans" cxnId="{977F5A3D-93CD-4B13-9CD6-83D0791EB807}">
      <dgm:prSet/>
      <dgm:spPr/>
      <dgm:t>
        <a:bodyPr/>
        <a:lstStyle/>
        <a:p>
          <a:endParaRPr lang="es-EC"/>
        </a:p>
      </dgm:t>
    </dgm:pt>
    <dgm:pt modelId="{59CE9A99-4869-4267-BC94-BCC4939917A1}">
      <dgm:prSet phldrT="[Texto]" custT="1"/>
      <dgm:spPr/>
      <dgm:t>
        <a:bodyPr/>
        <a:lstStyle/>
        <a:p>
          <a:r>
            <a:rPr lang="es-EC" sz="1600" dirty="0" smtClean="0"/>
            <a:t>Común para productores pequeños y medianos.</a:t>
          </a:r>
          <a:endParaRPr lang="es-EC" sz="1600" dirty="0"/>
        </a:p>
      </dgm:t>
    </dgm:pt>
    <dgm:pt modelId="{5B63E981-5F13-4A00-ADC4-266D72F96DBB}" type="parTrans" cxnId="{205937A4-5396-4D4D-85B0-C896DB61CE6C}">
      <dgm:prSet/>
      <dgm:spPr/>
      <dgm:t>
        <a:bodyPr/>
        <a:lstStyle/>
        <a:p>
          <a:endParaRPr lang="es-EC"/>
        </a:p>
      </dgm:t>
    </dgm:pt>
    <dgm:pt modelId="{133366BE-C9CF-4284-93DD-D2DC414F515C}" type="sibTrans" cxnId="{205937A4-5396-4D4D-85B0-C896DB61CE6C}">
      <dgm:prSet/>
      <dgm:spPr/>
      <dgm:t>
        <a:bodyPr/>
        <a:lstStyle/>
        <a:p>
          <a:endParaRPr lang="es-EC"/>
        </a:p>
      </dgm:t>
    </dgm:pt>
    <dgm:pt modelId="{889DFA74-78CD-47C7-BB98-0E3EF7140E5F}">
      <dgm:prSet phldrT="[Texto]" phldr="1"/>
      <dgm:spPr/>
      <dgm:t>
        <a:bodyPr/>
        <a:lstStyle/>
        <a:p>
          <a:endParaRPr lang="es-EC"/>
        </a:p>
      </dgm:t>
    </dgm:pt>
    <dgm:pt modelId="{31937575-5ABB-4168-8326-E788B213071B}" type="parTrans" cxnId="{7678C066-59FA-4F8F-A063-6FBAC06C1DC7}">
      <dgm:prSet/>
      <dgm:spPr/>
      <dgm:t>
        <a:bodyPr/>
        <a:lstStyle/>
        <a:p>
          <a:endParaRPr lang="es-EC"/>
        </a:p>
      </dgm:t>
    </dgm:pt>
    <dgm:pt modelId="{DA133433-6ABA-48E9-9DC3-A2A371C7A684}" type="sibTrans" cxnId="{7678C066-59FA-4F8F-A063-6FBAC06C1DC7}">
      <dgm:prSet/>
      <dgm:spPr/>
      <dgm:t>
        <a:bodyPr/>
        <a:lstStyle/>
        <a:p>
          <a:endParaRPr lang="es-EC"/>
        </a:p>
      </dgm:t>
    </dgm:pt>
    <dgm:pt modelId="{B053FD84-487A-4F9D-9DBA-50BA667F602E}">
      <dgm:prSet phldrT="[Texto]" custT="1"/>
      <dgm:spPr/>
      <dgm:t>
        <a:bodyPr/>
        <a:lstStyle/>
        <a:p>
          <a:r>
            <a:rPr lang="es-EC" sz="1600" dirty="0" smtClean="0"/>
            <a:t>Hay disponible aireación mecánica de emergencia .</a:t>
          </a:r>
          <a:endParaRPr lang="es-EC" sz="1600" dirty="0"/>
        </a:p>
      </dgm:t>
    </dgm:pt>
    <dgm:pt modelId="{360EBDCC-E6D2-4BD9-9C04-24541516EC52}" type="parTrans" cxnId="{5A33CD19-735B-4040-90A7-B7FB64E970B7}">
      <dgm:prSet/>
      <dgm:spPr/>
      <dgm:t>
        <a:bodyPr/>
        <a:lstStyle/>
        <a:p>
          <a:endParaRPr lang="es-EC"/>
        </a:p>
      </dgm:t>
    </dgm:pt>
    <dgm:pt modelId="{FEF7C1E4-8AA9-4EDC-8003-3ACF09D7C121}" type="sibTrans" cxnId="{5A33CD19-735B-4040-90A7-B7FB64E970B7}">
      <dgm:prSet/>
      <dgm:spPr/>
      <dgm:t>
        <a:bodyPr/>
        <a:lstStyle/>
        <a:p>
          <a:endParaRPr lang="es-EC"/>
        </a:p>
      </dgm:t>
    </dgm:pt>
    <dgm:pt modelId="{AD8B6B34-40DA-45DD-8349-B2B732449F47}">
      <dgm:prSet custT="1"/>
      <dgm:spPr/>
      <dgm:t>
        <a:bodyPr/>
        <a:lstStyle/>
        <a:p>
          <a:pPr algn="l"/>
          <a:r>
            <a:rPr lang="es-EC" sz="1500" dirty="0" smtClean="0"/>
            <a:t>Estanques </a:t>
          </a:r>
          <a:r>
            <a:rPr lang="es-EC" sz="1500" dirty="0" smtClean="0"/>
            <a:t>de </a:t>
          </a:r>
          <a:r>
            <a:rPr lang="es-EC" sz="1500" dirty="0" smtClean="0"/>
            <a:t>tierra.</a:t>
          </a:r>
          <a:endParaRPr lang="es-EC" sz="1500" dirty="0"/>
        </a:p>
      </dgm:t>
    </dgm:pt>
    <dgm:pt modelId="{D669EA95-E77D-4157-9A45-067C9E21F871}" type="parTrans" cxnId="{252D9582-F507-4DBE-B9FC-3555BE72CEAA}">
      <dgm:prSet/>
      <dgm:spPr/>
      <dgm:t>
        <a:bodyPr/>
        <a:lstStyle/>
        <a:p>
          <a:endParaRPr lang="es-EC"/>
        </a:p>
      </dgm:t>
    </dgm:pt>
    <dgm:pt modelId="{6E378977-EF22-42A1-A2C9-4567E3B1D5B9}" type="sibTrans" cxnId="{252D9582-F507-4DBE-B9FC-3555BE72CEAA}">
      <dgm:prSet/>
      <dgm:spPr/>
      <dgm:t>
        <a:bodyPr/>
        <a:lstStyle/>
        <a:p>
          <a:endParaRPr lang="es-EC"/>
        </a:p>
      </dgm:t>
    </dgm:pt>
    <dgm:pt modelId="{905A2790-36A8-44F5-86A1-09EEA1CE49C2}">
      <dgm:prSet phldrT="[Texto]" custT="1"/>
      <dgm:spPr/>
      <dgm:t>
        <a:bodyPr/>
        <a:lstStyle/>
        <a:p>
          <a:r>
            <a:rPr lang="es-EC" sz="1600" dirty="0" smtClean="0"/>
            <a:t>Generalmente es un estanque de </a:t>
          </a:r>
          <a:r>
            <a:rPr lang="es-EC" sz="1600" dirty="0" smtClean="0"/>
            <a:t>tierra.</a:t>
          </a:r>
          <a:endParaRPr lang="es-EC" sz="1600" dirty="0"/>
        </a:p>
      </dgm:t>
    </dgm:pt>
    <dgm:pt modelId="{C8B29FA7-B917-46FB-A021-61BDCE3DB070}" type="parTrans" cxnId="{DA974A6D-3288-45F5-9C54-04CF91FBED43}">
      <dgm:prSet/>
      <dgm:spPr/>
      <dgm:t>
        <a:bodyPr/>
        <a:lstStyle/>
        <a:p>
          <a:endParaRPr lang="es-EC"/>
        </a:p>
      </dgm:t>
    </dgm:pt>
    <dgm:pt modelId="{462B84D0-7642-4A6A-831E-268F7BCD3E63}" type="sibTrans" cxnId="{DA974A6D-3288-45F5-9C54-04CF91FBED43}">
      <dgm:prSet/>
      <dgm:spPr/>
      <dgm:t>
        <a:bodyPr/>
        <a:lstStyle/>
        <a:p>
          <a:endParaRPr lang="es-EC"/>
        </a:p>
      </dgm:t>
    </dgm:pt>
    <dgm:pt modelId="{50FEAE01-84ED-4D74-9F02-49989FB05762}">
      <dgm:prSet phldrT="[Texto]" custT="1"/>
      <dgm:spPr/>
      <dgm:t>
        <a:bodyPr/>
        <a:lstStyle/>
        <a:p>
          <a:r>
            <a:rPr lang="es-EC" sz="1600" dirty="0" smtClean="0"/>
            <a:t>La producción total varía de 5,000 a 12,000 Kg/Ha</a:t>
          </a:r>
          <a:endParaRPr lang="es-EC" sz="1600" dirty="0"/>
        </a:p>
      </dgm:t>
    </dgm:pt>
    <dgm:pt modelId="{4B7F62C6-92AC-4618-AE84-2209E52891C6}" type="parTrans" cxnId="{66C29E03-CE06-41E9-A61A-CAB1E84EB065}">
      <dgm:prSet/>
      <dgm:spPr/>
      <dgm:t>
        <a:bodyPr/>
        <a:lstStyle/>
        <a:p>
          <a:endParaRPr lang="es-EC"/>
        </a:p>
      </dgm:t>
    </dgm:pt>
    <dgm:pt modelId="{44390B22-4685-43C6-9B6D-4BD73ED89C2E}" type="sibTrans" cxnId="{66C29E03-CE06-41E9-A61A-CAB1E84EB065}">
      <dgm:prSet/>
      <dgm:spPr/>
      <dgm:t>
        <a:bodyPr/>
        <a:lstStyle/>
        <a:p>
          <a:endParaRPr lang="es-EC"/>
        </a:p>
      </dgm:t>
    </dgm:pt>
    <dgm:pt modelId="{9F872ABD-518F-4CA7-9994-5CD3E80CC513}">
      <dgm:prSet/>
      <dgm:spPr/>
      <dgm:t>
        <a:bodyPr/>
        <a:lstStyle/>
        <a:p>
          <a:endParaRPr lang="es-EC"/>
        </a:p>
      </dgm:t>
    </dgm:pt>
    <dgm:pt modelId="{8DDFBB52-43A0-405D-B678-EFFC91ED9FFC}" type="parTrans" cxnId="{0342011D-EF4A-41F8-B25F-762057A5CFCC}">
      <dgm:prSet/>
      <dgm:spPr/>
      <dgm:t>
        <a:bodyPr/>
        <a:lstStyle/>
        <a:p>
          <a:endParaRPr lang="es-EC"/>
        </a:p>
      </dgm:t>
    </dgm:pt>
    <dgm:pt modelId="{82B0BF82-9708-4E38-B523-98068FF3DF52}" type="sibTrans" cxnId="{0342011D-EF4A-41F8-B25F-762057A5CFCC}">
      <dgm:prSet/>
      <dgm:spPr/>
      <dgm:t>
        <a:bodyPr/>
        <a:lstStyle/>
        <a:p>
          <a:endParaRPr lang="es-EC"/>
        </a:p>
      </dgm:t>
    </dgm:pt>
    <dgm:pt modelId="{ECEEAA22-B3AA-4E58-8BB5-86AB9C4811FF}">
      <dgm:prSet custT="1"/>
      <dgm:spPr/>
      <dgm:t>
        <a:bodyPr/>
        <a:lstStyle/>
        <a:p>
          <a:r>
            <a:rPr lang="es-EC" sz="1500" dirty="0" smtClean="0"/>
            <a:t>Estanques son generalmente de concreto.</a:t>
          </a:r>
          <a:endParaRPr lang="es-EC" sz="1500" dirty="0"/>
        </a:p>
      </dgm:t>
    </dgm:pt>
    <dgm:pt modelId="{8E64CE04-67C7-45FC-98F0-91ACFF7B8CBB}" type="parTrans" cxnId="{E2A390D9-2ABF-4C24-A008-0EC96E5770C4}">
      <dgm:prSet/>
      <dgm:spPr/>
      <dgm:t>
        <a:bodyPr/>
        <a:lstStyle/>
        <a:p>
          <a:endParaRPr lang="es-EC"/>
        </a:p>
      </dgm:t>
    </dgm:pt>
    <dgm:pt modelId="{AC82F3E5-BE0A-42DA-9DB1-B4956AC0FEFB}" type="sibTrans" cxnId="{E2A390D9-2ABF-4C24-A008-0EC96E5770C4}">
      <dgm:prSet/>
      <dgm:spPr/>
      <dgm:t>
        <a:bodyPr/>
        <a:lstStyle/>
        <a:p>
          <a:endParaRPr lang="es-EC"/>
        </a:p>
      </dgm:t>
    </dgm:pt>
    <dgm:pt modelId="{BB44AD29-5006-4A39-A4E9-0B9D525E8453}">
      <dgm:prSet custT="1"/>
      <dgm:spPr/>
      <dgm:t>
        <a:bodyPr/>
        <a:lstStyle/>
        <a:p>
          <a:r>
            <a:rPr lang="es-EC" sz="1500" dirty="0" smtClean="0"/>
            <a:t>Se utilizan aireadores mecánicos</a:t>
          </a:r>
          <a:endParaRPr lang="es-EC" sz="1500" dirty="0"/>
        </a:p>
      </dgm:t>
    </dgm:pt>
    <dgm:pt modelId="{041FA54D-1798-4E84-A196-BD0DCF3A8041}" type="parTrans" cxnId="{75F506F6-FF97-494E-B8E8-333AC1BC602A}">
      <dgm:prSet/>
      <dgm:spPr/>
      <dgm:t>
        <a:bodyPr/>
        <a:lstStyle/>
        <a:p>
          <a:endParaRPr lang="es-EC"/>
        </a:p>
      </dgm:t>
    </dgm:pt>
    <dgm:pt modelId="{2AD54EC8-5BBD-4DC7-AFCC-532749DE9D63}" type="sibTrans" cxnId="{75F506F6-FF97-494E-B8E8-333AC1BC602A}">
      <dgm:prSet/>
      <dgm:spPr/>
      <dgm:t>
        <a:bodyPr/>
        <a:lstStyle/>
        <a:p>
          <a:endParaRPr lang="es-EC"/>
        </a:p>
      </dgm:t>
    </dgm:pt>
    <dgm:pt modelId="{75B67357-1361-414D-A59B-2E6741C35568}">
      <dgm:prSet custT="1"/>
      <dgm:spPr/>
      <dgm:t>
        <a:bodyPr/>
        <a:lstStyle/>
        <a:p>
          <a:r>
            <a:rPr lang="es-EC" sz="1500" dirty="0" smtClean="0"/>
            <a:t>Deben hacerse recambios diarios de agua</a:t>
          </a:r>
          <a:endParaRPr lang="es-EC" sz="1500" dirty="0"/>
        </a:p>
      </dgm:t>
    </dgm:pt>
    <dgm:pt modelId="{5E9474BA-C0DA-4A27-9CAB-A7BB228F203C}" type="parTrans" cxnId="{8554963D-4555-4F0D-9695-78F71B6CAB37}">
      <dgm:prSet/>
      <dgm:spPr/>
      <dgm:t>
        <a:bodyPr/>
        <a:lstStyle/>
        <a:p>
          <a:endParaRPr lang="es-EC"/>
        </a:p>
      </dgm:t>
    </dgm:pt>
    <dgm:pt modelId="{A732018D-75C0-4E5F-B504-8B36A7B107EF}" type="sibTrans" cxnId="{8554963D-4555-4F0D-9695-78F71B6CAB37}">
      <dgm:prSet/>
      <dgm:spPr/>
      <dgm:t>
        <a:bodyPr/>
        <a:lstStyle/>
        <a:p>
          <a:endParaRPr lang="es-EC"/>
        </a:p>
      </dgm:t>
    </dgm:pt>
    <dgm:pt modelId="{91806B6E-A144-45B8-B7DD-93B43589DD09}">
      <dgm:prSet custT="1"/>
      <dgm:spPr/>
      <dgm:t>
        <a:bodyPr/>
        <a:lstStyle/>
        <a:p>
          <a:pPr algn="l"/>
          <a:r>
            <a:rPr lang="es-EC" sz="1500" dirty="0" smtClean="0"/>
            <a:t>Peces sembrados en las tallas de 1-5 gramos por un periodo de 6-12 meses</a:t>
          </a:r>
          <a:endParaRPr lang="es-EC" sz="1500" dirty="0"/>
        </a:p>
      </dgm:t>
    </dgm:pt>
    <dgm:pt modelId="{4FA797E3-92E4-45F4-AA05-B3FB27332F6B}" type="parTrans" cxnId="{6CA07348-A31A-4069-9742-1C3045E7F429}">
      <dgm:prSet/>
      <dgm:spPr/>
      <dgm:t>
        <a:bodyPr/>
        <a:lstStyle/>
        <a:p>
          <a:endParaRPr lang="es-EC"/>
        </a:p>
      </dgm:t>
    </dgm:pt>
    <dgm:pt modelId="{41EF83CA-A576-45D4-99BC-FE7E2C6BB121}" type="sibTrans" cxnId="{6CA07348-A31A-4069-9742-1C3045E7F429}">
      <dgm:prSet/>
      <dgm:spPr/>
      <dgm:t>
        <a:bodyPr/>
        <a:lstStyle/>
        <a:p>
          <a:endParaRPr lang="es-EC"/>
        </a:p>
      </dgm:t>
    </dgm:pt>
    <dgm:pt modelId="{4748D609-4731-4BA2-B92F-C94F75D2A00F}">
      <dgm:prSet phldrT="[Texto]" custT="1"/>
      <dgm:spPr/>
      <dgm:t>
        <a:bodyPr/>
        <a:lstStyle/>
        <a:p>
          <a:endParaRPr lang="es-EC" sz="1600" dirty="0"/>
        </a:p>
      </dgm:t>
    </dgm:pt>
    <dgm:pt modelId="{5F2A3701-2235-4C3F-810E-202A6539AD8A}" type="parTrans" cxnId="{36AF77B3-CD97-47F7-A660-D9A77B270884}">
      <dgm:prSet/>
      <dgm:spPr/>
      <dgm:t>
        <a:bodyPr/>
        <a:lstStyle/>
        <a:p>
          <a:endParaRPr lang="es-EC"/>
        </a:p>
      </dgm:t>
    </dgm:pt>
    <dgm:pt modelId="{57F0B22C-30D8-4E5A-B95F-0D0B45288DB4}" type="sibTrans" cxnId="{36AF77B3-CD97-47F7-A660-D9A77B270884}">
      <dgm:prSet/>
      <dgm:spPr/>
      <dgm:t>
        <a:bodyPr/>
        <a:lstStyle/>
        <a:p>
          <a:endParaRPr lang="es-EC"/>
        </a:p>
      </dgm:t>
    </dgm:pt>
    <dgm:pt modelId="{C9C84488-1C5D-4705-8D19-B69DD613D862}" type="pres">
      <dgm:prSet presAssocID="{136112F5-B773-4ABD-8E03-DAB470B3A28F}" presName="linearFlow" presStyleCnt="0">
        <dgm:presLayoutVars>
          <dgm:dir/>
          <dgm:animLvl val="lvl"/>
          <dgm:resizeHandles/>
        </dgm:presLayoutVars>
      </dgm:prSet>
      <dgm:spPr/>
      <dgm:t>
        <a:bodyPr/>
        <a:lstStyle/>
        <a:p>
          <a:endParaRPr lang="es-EC"/>
        </a:p>
      </dgm:t>
    </dgm:pt>
    <dgm:pt modelId="{AD03EA09-FEAB-4C0B-9D70-6CE24B1CFEDF}" type="pres">
      <dgm:prSet presAssocID="{04EF1DCC-1D71-4979-9639-554FADA2374E}" presName="compositeNode" presStyleCnt="0">
        <dgm:presLayoutVars>
          <dgm:bulletEnabled val="1"/>
        </dgm:presLayoutVars>
      </dgm:prSet>
      <dgm:spPr/>
      <dgm:t>
        <a:bodyPr/>
        <a:lstStyle/>
        <a:p>
          <a:endParaRPr lang="es-EC"/>
        </a:p>
      </dgm:t>
    </dgm:pt>
    <dgm:pt modelId="{29D0347D-6C52-4E1F-B727-E5720B35C39E}" type="pres">
      <dgm:prSet presAssocID="{04EF1DCC-1D71-4979-9639-554FADA2374E}" presName="image" presStyleLbl="fgImgPlace1" presStyleIdx="0" presStyleCnt="4"/>
      <dgm:spPr>
        <a:blipFill rotWithShape="1">
          <a:blip xmlns:r="http://schemas.openxmlformats.org/officeDocument/2006/relationships" r:embed="rId1"/>
          <a:stretch>
            <a:fillRect/>
          </a:stretch>
        </a:blipFill>
      </dgm:spPr>
      <dgm:t>
        <a:bodyPr/>
        <a:lstStyle/>
        <a:p>
          <a:endParaRPr lang="es-EC"/>
        </a:p>
      </dgm:t>
    </dgm:pt>
    <dgm:pt modelId="{DEE4E2D1-1726-4E7A-A3E7-442A6162E6DE}" type="pres">
      <dgm:prSet presAssocID="{04EF1DCC-1D71-4979-9639-554FADA2374E}" presName="childNode" presStyleLbl="node1" presStyleIdx="0" presStyleCnt="4" custScaleX="117848">
        <dgm:presLayoutVars>
          <dgm:bulletEnabled val="1"/>
        </dgm:presLayoutVars>
      </dgm:prSet>
      <dgm:spPr/>
      <dgm:t>
        <a:bodyPr/>
        <a:lstStyle/>
        <a:p>
          <a:endParaRPr lang="es-EC"/>
        </a:p>
      </dgm:t>
    </dgm:pt>
    <dgm:pt modelId="{EC17D0E2-6E17-4BCA-9ED9-BE5F5A851F3B}" type="pres">
      <dgm:prSet presAssocID="{04EF1DCC-1D71-4979-9639-554FADA2374E}" presName="parentNode" presStyleLbl="revTx" presStyleIdx="0" presStyleCnt="4">
        <dgm:presLayoutVars>
          <dgm:chMax val="0"/>
          <dgm:bulletEnabled val="1"/>
        </dgm:presLayoutVars>
      </dgm:prSet>
      <dgm:spPr/>
      <dgm:t>
        <a:bodyPr/>
        <a:lstStyle/>
        <a:p>
          <a:endParaRPr lang="es-EC"/>
        </a:p>
      </dgm:t>
    </dgm:pt>
    <dgm:pt modelId="{9C5489B8-D764-40CA-B98E-18C069E22AD3}" type="pres">
      <dgm:prSet presAssocID="{9662A12A-9BD7-44B9-8E49-B913E8486CFB}" presName="sibTrans" presStyleCnt="0"/>
      <dgm:spPr/>
      <dgm:t>
        <a:bodyPr/>
        <a:lstStyle/>
        <a:p>
          <a:endParaRPr lang="es-EC"/>
        </a:p>
      </dgm:t>
    </dgm:pt>
    <dgm:pt modelId="{2D1E84F4-D4B7-4BFC-8AF1-6E0CB6083B87}" type="pres">
      <dgm:prSet presAssocID="{AE38F1BF-CE64-4828-904C-5A6515389DCB}" presName="compositeNode" presStyleCnt="0">
        <dgm:presLayoutVars>
          <dgm:bulletEnabled val="1"/>
        </dgm:presLayoutVars>
      </dgm:prSet>
      <dgm:spPr/>
      <dgm:t>
        <a:bodyPr/>
        <a:lstStyle/>
        <a:p>
          <a:endParaRPr lang="es-EC"/>
        </a:p>
      </dgm:t>
    </dgm:pt>
    <dgm:pt modelId="{57169F41-9107-4305-A2CD-651913E09800}" type="pres">
      <dgm:prSet presAssocID="{AE38F1BF-CE64-4828-904C-5A6515389DCB}" presName="image" presStyleLbl="fgImgPlace1" presStyleIdx="1" presStyleCnt="4"/>
      <dgm:spPr>
        <a:blipFill rotWithShape="1">
          <a:blip xmlns:r="http://schemas.openxmlformats.org/officeDocument/2006/relationships" r:embed="rId2"/>
          <a:stretch>
            <a:fillRect/>
          </a:stretch>
        </a:blipFill>
      </dgm:spPr>
      <dgm:t>
        <a:bodyPr/>
        <a:lstStyle/>
        <a:p>
          <a:endParaRPr lang="es-EC"/>
        </a:p>
      </dgm:t>
    </dgm:pt>
    <dgm:pt modelId="{58AFBC1D-CDEA-4701-93E7-6A2A6BFE62B9}" type="pres">
      <dgm:prSet presAssocID="{AE38F1BF-CE64-4828-904C-5A6515389DCB}" presName="childNode" presStyleLbl="node1" presStyleIdx="1" presStyleCnt="4" custScaleX="141573">
        <dgm:presLayoutVars>
          <dgm:bulletEnabled val="1"/>
        </dgm:presLayoutVars>
      </dgm:prSet>
      <dgm:spPr/>
      <dgm:t>
        <a:bodyPr/>
        <a:lstStyle/>
        <a:p>
          <a:endParaRPr lang="es-EC"/>
        </a:p>
      </dgm:t>
    </dgm:pt>
    <dgm:pt modelId="{6075AA4F-CD59-41F3-8D26-8D045300A816}" type="pres">
      <dgm:prSet presAssocID="{AE38F1BF-CE64-4828-904C-5A6515389DCB}" presName="parentNode" presStyleLbl="revTx" presStyleIdx="1" presStyleCnt="4">
        <dgm:presLayoutVars>
          <dgm:chMax val="0"/>
          <dgm:bulletEnabled val="1"/>
        </dgm:presLayoutVars>
      </dgm:prSet>
      <dgm:spPr/>
      <dgm:t>
        <a:bodyPr/>
        <a:lstStyle/>
        <a:p>
          <a:endParaRPr lang="es-EC"/>
        </a:p>
      </dgm:t>
    </dgm:pt>
    <dgm:pt modelId="{C616644E-647D-4979-B701-8139ECE954D9}" type="pres">
      <dgm:prSet presAssocID="{FAE1E262-2F66-4E9F-A9F1-0D13F8265B94}" presName="sibTrans" presStyleCnt="0"/>
      <dgm:spPr/>
      <dgm:t>
        <a:bodyPr/>
        <a:lstStyle/>
        <a:p>
          <a:endParaRPr lang="es-EC"/>
        </a:p>
      </dgm:t>
    </dgm:pt>
    <dgm:pt modelId="{B1C50629-A776-425F-B552-5751195A7865}" type="pres">
      <dgm:prSet presAssocID="{889DFA74-78CD-47C7-BB98-0E3EF7140E5F}" presName="compositeNode" presStyleCnt="0">
        <dgm:presLayoutVars>
          <dgm:bulletEnabled val="1"/>
        </dgm:presLayoutVars>
      </dgm:prSet>
      <dgm:spPr/>
      <dgm:t>
        <a:bodyPr/>
        <a:lstStyle/>
        <a:p>
          <a:endParaRPr lang="es-EC"/>
        </a:p>
      </dgm:t>
    </dgm:pt>
    <dgm:pt modelId="{FE5A53E7-D547-419E-BA8D-604ECF139B4E}" type="pres">
      <dgm:prSet presAssocID="{889DFA74-78CD-47C7-BB98-0E3EF7140E5F}" presName="image" presStyleLbl="fgImgPlace1" presStyleIdx="2" presStyleCnt="4"/>
      <dgm:spPr>
        <a:blipFill rotWithShape="1">
          <a:blip xmlns:r="http://schemas.openxmlformats.org/officeDocument/2006/relationships" r:embed="rId3"/>
          <a:stretch>
            <a:fillRect/>
          </a:stretch>
        </a:blipFill>
      </dgm:spPr>
      <dgm:t>
        <a:bodyPr/>
        <a:lstStyle/>
        <a:p>
          <a:endParaRPr lang="es-EC"/>
        </a:p>
      </dgm:t>
    </dgm:pt>
    <dgm:pt modelId="{DC3AB129-1AA3-465B-A9FC-1584735160C7}" type="pres">
      <dgm:prSet presAssocID="{889DFA74-78CD-47C7-BB98-0E3EF7140E5F}" presName="childNode" presStyleLbl="node1" presStyleIdx="2" presStyleCnt="4" custScaleX="128883">
        <dgm:presLayoutVars>
          <dgm:bulletEnabled val="1"/>
        </dgm:presLayoutVars>
      </dgm:prSet>
      <dgm:spPr/>
      <dgm:t>
        <a:bodyPr/>
        <a:lstStyle/>
        <a:p>
          <a:endParaRPr lang="es-EC"/>
        </a:p>
      </dgm:t>
    </dgm:pt>
    <dgm:pt modelId="{AE8CACC8-AD80-4A4F-9E5B-CEA0F36BD38F}" type="pres">
      <dgm:prSet presAssocID="{889DFA74-78CD-47C7-BB98-0E3EF7140E5F}" presName="parentNode" presStyleLbl="revTx" presStyleIdx="2" presStyleCnt="4">
        <dgm:presLayoutVars>
          <dgm:chMax val="0"/>
          <dgm:bulletEnabled val="1"/>
        </dgm:presLayoutVars>
      </dgm:prSet>
      <dgm:spPr/>
      <dgm:t>
        <a:bodyPr/>
        <a:lstStyle/>
        <a:p>
          <a:endParaRPr lang="es-EC"/>
        </a:p>
      </dgm:t>
    </dgm:pt>
    <dgm:pt modelId="{63473FAF-3AFE-4916-B6DF-C2F9C19AD964}" type="pres">
      <dgm:prSet presAssocID="{DA133433-6ABA-48E9-9DC3-A2A371C7A684}" presName="sibTrans" presStyleCnt="0"/>
      <dgm:spPr/>
      <dgm:t>
        <a:bodyPr/>
        <a:lstStyle/>
        <a:p>
          <a:endParaRPr lang="es-EC"/>
        </a:p>
      </dgm:t>
    </dgm:pt>
    <dgm:pt modelId="{615A5DE7-BF35-4BF0-8E55-BB43EF7019FA}" type="pres">
      <dgm:prSet presAssocID="{9F872ABD-518F-4CA7-9994-5CD3E80CC513}" presName="compositeNode" presStyleCnt="0">
        <dgm:presLayoutVars>
          <dgm:bulletEnabled val="1"/>
        </dgm:presLayoutVars>
      </dgm:prSet>
      <dgm:spPr/>
      <dgm:t>
        <a:bodyPr/>
        <a:lstStyle/>
        <a:p>
          <a:endParaRPr lang="es-EC"/>
        </a:p>
      </dgm:t>
    </dgm:pt>
    <dgm:pt modelId="{EF8576CF-9377-4E27-BA80-B57758F145D2}" type="pres">
      <dgm:prSet presAssocID="{9F872ABD-518F-4CA7-9994-5CD3E80CC513}" presName="image" presStyleLbl="fgImgPlace1" presStyleIdx="3" presStyleCnt="4"/>
      <dgm:spPr>
        <a:blipFill rotWithShape="1">
          <a:blip xmlns:r="http://schemas.openxmlformats.org/officeDocument/2006/relationships" r:embed="rId4"/>
          <a:stretch>
            <a:fillRect/>
          </a:stretch>
        </a:blipFill>
      </dgm:spPr>
      <dgm:t>
        <a:bodyPr/>
        <a:lstStyle/>
        <a:p>
          <a:endParaRPr lang="es-EC"/>
        </a:p>
      </dgm:t>
    </dgm:pt>
    <dgm:pt modelId="{6E3A8EDE-2C73-42DA-8D99-DEB03797352A}" type="pres">
      <dgm:prSet presAssocID="{9F872ABD-518F-4CA7-9994-5CD3E80CC513}" presName="childNode" presStyleLbl="node1" presStyleIdx="3" presStyleCnt="4" custScaleX="112494">
        <dgm:presLayoutVars>
          <dgm:bulletEnabled val="1"/>
        </dgm:presLayoutVars>
      </dgm:prSet>
      <dgm:spPr/>
      <dgm:t>
        <a:bodyPr/>
        <a:lstStyle/>
        <a:p>
          <a:endParaRPr lang="es-EC"/>
        </a:p>
      </dgm:t>
    </dgm:pt>
    <dgm:pt modelId="{E29569D0-21AD-4686-8074-5D26AC04F0A4}" type="pres">
      <dgm:prSet presAssocID="{9F872ABD-518F-4CA7-9994-5CD3E80CC513}" presName="parentNode" presStyleLbl="revTx" presStyleIdx="3" presStyleCnt="4">
        <dgm:presLayoutVars>
          <dgm:chMax val="0"/>
          <dgm:bulletEnabled val="1"/>
        </dgm:presLayoutVars>
      </dgm:prSet>
      <dgm:spPr/>
      <dgm:t>
        <a:bodyPr/>
        <a:lstStyle/>
        <a:p>
          <a:endParaRPr lang="es-EC"/>
        </a:p>
      </dgm:t>
    </dgm:pt>
  </dgm:ptLst>
  <dgm:cxnLst>
    <dgm:cxn modelId="{75F506F6-FF97-494E-B8E8-333AC1BC602A}" srcId="{9F872ABD-518F-4CA7-9994-5CD3E80CC513}" destId="{BB44AD29-5006-4A39-A4E9-0B9D525E8453}" srcOrd="2" destOrd="0" parTransId="{041FA54D-1798-4E84-A196-BD0DCF3A8041}" sibTransId="{2AD54EC8-5BBD-4DC7-AFCC-532749DE9D63}"/>
    <dgm:cxn modelId="{1C13355A-B56A-4141-A576-BF272AD1236D}" type="presOf" srcId="{889DFA74-78CD-47C7-BB98-0E3EF7140E5F}" destId="{AE8CACC8-AD80-4A4F-9E5B-CEA0F36BD38F}" srcOrd="0" destOrd="0" presId="urn:microsoft.com/office/officeart/2005/8/layout/hList2"/>
    <dgm:cxn modelId="{F41AABD9-4DBC-4219-9EE1-501F96C14AB9}" type="presOf" srcId="{91806B6E-A144-45B8-B7DD-93B43589DD09}" destId="{DEE4E2D1-1726-4E7A-A3E7-442A6162E6DE}" srcOrd="0" destOrd="2" presId="urn:microsoft.com/office/officeart/2005/8/layout/hList2"/>
    <dgm:cxn modelId="{FB06C068-FC98-4DBE-B417-A42D7B24808A}" type="presOf" srcId="{136112F5-B773-4ABD-8E03-DAB470B3A28F}" destId="{C9C84488-1C5D-4705-8D19-B69DD613D862}" srcOrd="0" destOrd="0" presId="urn:microsoft.com/office/officeart/2005/8/layout/hList2"/>
    <dgm:cxn modelId="{977F5A3D-93CD-4B13-9CD6-83D0791EB807}" srcId="{136112F5-B773-4ABD-8E03-DAB470B3A28F}" destId="{AE38F1BF-CE64-4828-904C-5A6515389DCB}" srcOrd="1" destOrd="0" parTransId="{67CA5998-97B6-4621-85A1-2AA73B3A55E6}" sibTransId="{FAE1E262-2F66-4E9F-A9F1-0D13F8265B94}"/>
    <dgm:cxn modelId="{36AF77B3-CD97-47F7-A660-D9A77B270884}" srcId="{AE38F1BF-CE64-4828-904C-5A6515389DCB}" destId="{4748D609-4731-4BA2-B92F-C94F75D2A00F}" srcOrd="1" destOrd="0" parTransId="{5F2A3701-2235-4C3F-810E-202A6539AD8A}" sibTransId="{57F0B22C-30D8-4E5A-B95F-0D0B45288DB4}"/>
    <dgm:cxn modelId="{5A33CD19-735B-4040-90A7-B7FB64E970B7}" srcId="{889DFA74-78CD-47C7-BB98-0E3EF7140E5F}" destId="{B053FD84-487A-4F9D-9DBA-50BA667F602E}" srcOrd="0" destOrd="0" parTransId="{360EBDCC-E6D2-4BD9-9C04-24541516EC52}" sibTransId="{FEF7C1E4-8AA9-4EDC-8003-3ACF09D7C121}"/>
    <dgm:cxn modelId="{7678C066-59FA-4F8F-A063-6FBAC06C1DC7}" srcId="{136112F5-B773-4ABD-8E03-DAB470B3A28F}" destId="{889DFA74-78CD-47C7-BB98-0E3EF7140E5F}" srcOrd="2" destOrd="0" parTransId="{31937575-5ABB-4168-8326-E788B213071B}" sibTransId="{DA133433-6ABA-48E9-9DC3-A2A371C7A684}"/>
    <dgm:cxn modelId="{252D9582-F507-4DBE-B9FC-3555BE72CEAA}" srcId="{04EF1DCC-1D71-4979-9639-554FADA2374E}" destId="{AD8B6B34-40DA-45DD-8349-B2B732449F47}" srcOrd="1" destOrd="0" parTransId="{D669EA95-E77D-4157-9A45-067C9E21F871}" sibTransId="{6E378977-EF22-42A1-A2C9-4567E3B1D5B9}"/>
    <dgm:cxn modelId="{0342011D-EF4A-41F8-B25F-762057A5CFCC}" srcId="{136112F5-B773-4ABD-8E03-DAB470B3A28F}" destId="{9F872ABD-518F-4CA7-9994-5CD3E80CC513}" srcOrd="3" destOrd="0" parTransId="{8DDFBB52-43A0-405D-B678-EFFC91ED9FFC}" sibTransId="{82B0BF82-9708-4E38-B523-98068FF3DF52}"/>
    <dgm:cxn modelId="{66C29E03-CE06-41E9-A61A-CAB1E84EB065}" srcId="{889DFA74-78CD-47C7-BB98-0E3EF7140E5F}" destId="{50FEAE01-84ED-4D74-9F02-49989FB05762}" srcOrd="1" destOrd="0" parTransId="{4B7F62C6-92AC-4618-AE84-2209E52891C6}" sibTransId="{44390B22-4685-43C6-9B6D-4BD73ED89C2E}"/>
    <dgm:cxn modelId="{213F60B4-BB5D-4A0D-87DD-05862877FB62}" type="presOf" srcId="{D5278885-CE14-41CB-A203-3A7BB2EEFFEC}" destId="{DEE4E2D1-1726-4E7A-A3E7-442A6162E6DE}" srcOrd="0" destOrd="0" presId="urn:microsoft.com/office/officeart/2005/8/layout/hList2"/>
    <dgm:cxn modelId="{CD056AF5-2B1A-4529-8755-D92728E3F6B7}" type="presOf" srcId="{59CE9A99-4869-4267-BC94-BCC4939917A1}" destId="{58AFBC1D-CDEA-4701-93E7-6A2A6BFE62B9}" srcOrd="0" destOrd="0" presId="urn:microsoft.com/office/officeart/2005/8/layout/hList2"/>
    <dgm:cxn modelId="{5BF284D0-1B32-415A-92B5-4E53E6B00E93}" type="presOf" srcId="{AD8B6B34-40DA-45DD-8349-B2B732449F47}" destId="{DEE4E2D1-1726-4E7A-A3E7-442A6162E6DE}" srcOrd="0" destOrd="1" presId="urn:microsoft.com/office/officeart/2005/8/layout/hList2"/>
    <dgm:cxn modelId="{9BC812F6-5345-4579-BFC2-F86980277667}" type="presOf" srcId="{BB44AD29-5006-4A39-A4E9-0B9D525E8453}" destId="{6E3A8EDE-2C73-42DA-8D99-DEB03797352A}" srcOrd="0" destOrd="2" presId="urn:microsoft.com/office/officeart/2005/8/layout/hList2"/>
    <dgm:cxn modelId="{205937A4-5396-4D4D-85B0-C896DB61CE6C}" srcId="{AE38F1BF-CE64-4828-904C-5A6515389DCB}" destId="{59CE9A99-4869-4267-BC94-BCC4939917A1}" srcOrd="0" destOrd="0" parTransId="{5B63E981-5F13-4A00-ADC4-266D72F96DBB}" sibTransId="{133366BE-C9CF-4284-93DD-D2DC414F515C}"/>
    <dgm:cxn modelId="{86071D9D-923A-4A1C-8A02-A4EE6DD60EE0}" type="presOf" srcId="{ECEEAA22-B3AA-4E58-8BB5-86AB9C4811FF}" destId="{6E3A8EDE-2C73-42DA-8D99-DEB03797352A}" srcOrd="0" destOrd="0" presId="urn:microsoft.com/office/officeart/2005/8/layout/hList2"/>
    <dgm:cxn modelId="{55AA9197-B6B1-4981-B56D-324996318724}" type="presOf" srcId="{9F872ABD-518F-4CA7-9994-5CD3E80CC513}" destId="{E29569D0-21AD-4686-8074-5D26AC04F0A4}" srcOrd="0" destOrd="0" presId="urn:microsoft.com/office/officeart/2005/8/layout/hList2"/>
    <dgm:cxn modelId="{8FFCBDBE-24D9-4ABF-81DF-A9BC4AE90630}" type="presOf" srcId="{905A2790-36A8-44F5-86A1-09EEA1CE49C2}" destId="{58AFBC1D-CDEA-4701-93E7-6A2A6BFE62B9}" srcOrd="0" destOrd="2" presId="urn:microsoft.com/office/officeart/2005/8/layout/hList2"/>
    <dgm:cxn modelId="{6CA07348-A31A-4069-9742-1C3045E7F429}" srcId="{04EF1DCC-1D71-4979-9639-554FADA2374E}" destId="{91806B6E-A144-45B8-B7DD-93B43589DD09}" srcOrd="2" destOrd="0" parTransId="{4FA797E3-92E4-45F4-AA05-B3FB27332F6B}" sibTransId="{41EF83CA-A576-45D4-99BC-FE7E2C6BB121}"/>
    <dgm:cxn modelId="{B3E891C8-D141-42DA-886C-0A60C6295EBC}" type="presOf" srcId="{B053FD84-487A-4F9D-9DBA-50BA667F602E}" destId="{DC3AB129-1AA3-465B-A9FC-1584735160C7}" srcOrd="0" destOrd="0" presId="urn:microsoft.com/office/officeart/2005/8/layout/hList2"/>
    <dgm:cxn modelId="{6E47A731-4D0F-4459-B8BB-F913D98442FA}" type="presOf" srcId="{04EF1DCC-1D71-4979-9639-554FADA2374E}" destId="{EC17D0E2-6E17-4BCA-9ED9-BE5F5A851F3B}" srcOrd="0" destOrd="0" presId="urn:microsoft.com/office/officeart/2005/8/layout/hList2"/>
    <dgm:cxn modelId="{A7F9D7FF-E7CB-48ED-9092-CE52445F28C8}" type="presOf" srcId="{AE38F1BF-CE64-4828-904C-5A6515389DCB}" destId="{6075AA4F-CD59-41F3-8D26-8D045300A816}" srcOrd="0" destOrd="0" presId="urn:microsoft.com/office/officeart/2005/8/layout/hList2"/>
    <dgm:cxn modelId="{EF09D741-7A3F-4EC0-BD57-54AACEE51C58}" type="presOf" srcId="{75B67357-1361-414D-A59B-2E6741C35568}" destId="{6E3A8EDE-2C73-42DA-8D99-DEB03797352A}" srcOrd="0" destOrd="1" presId="urn:microsoft.com/office/officeart/2005/8/layout/hList2"/>
    <dgm:cxn modelId="{72F174E3-99D8-4EEE-859E-EB45552BCD60}" type="presOf" srcId="{50FEAE01-84ED-4D74-9F02-49989FB05762}" destId="{DC3AB129-1AA3-465B-A9FC-1584735160C7}" srcOrd="0" destOrd="1" presId="urn:microsoft.com/office/officeart/2005/8/layout/hList2"/>
    <dgm:cxn modelId="{E2A390D9-2ABF-4C24-A008-0EC96E5770C4}" srcId="{9F872ABD-518F-4CA7-9994-5CD3E80CC513}" destId="{ECEEAA22-B3AA-4E58-8BB5-86AB9C4811FF}" srcOrd="0" destOrd="0" parTransId="{8E64CE04-67C7-45FC-98F0-91ACFF7B8CBB}" sibTransId="{AC82F3E5-BE0A-42DA-9DB1-B4956AC0FEFB}"/>
    <dgm:cxn modelId="{B63A85DF-4C0F-4FB9-AF32-B6A424E4309C}" srcId="{04EF1DCC-1D71-4979-9639-554FADA2374E}" destId="{D5278885-CE14-41CB-A203-3A7BB2EEFFEC}" srcOrd="0" destOrd="0" parTransId="{0309E185-188E-42E5-8AFB-15754A3AC4A7}" sibTransId="{451E352B-9950-4C82-8603-E1883A91FBE4}"/>
    <dgm:cxn modelId="{DA974A6D-3288-45F5-9C54-04CF91FBED43}" srcId="{AE38F1BF-CE64-4828-904C-5A6515389DCB}" destId="{905A2790-36A8-44F5-86A1-09EEA1CE49C2}" srcOrd="2" destOrd="0" parTransId="{C8B29FA7-B917-46FB-A021-61BDCE3DB070}" sibTransId="{462B84D0-7642-4A6A-831E-268F7BCD3E63}"/>
    <dgm:cxn modelId="{23D5EE09-0AA1-43D5-A7FA-9ADA7F43B329}" srcId="{136112F5-B773-4ABD-8E03-DAB470B3A28F}" destId="{04EF1DCC-1D71-4979-9639-554FADA2374E}" srcOrd="0" destOrd="0" parTransId="{D830DAC3-EEDD-4416-B686-51FB229BEAA7}" sibTransId="{9662A12A-9BD7-44B9-8E49-B913E8486CFB}"/>
    <dgm:cxn modelId="{8554963D-4555-4F0D-9695-78F71B6CAB37}" srcId="{9F872ABD-518F-4CA7-9994-5CD3E80CC513}" destId="{75B67357-1361-414D-A59B-2E6741C35568}" srcOrd="1" destOrd="0" parTransId="{5E9474BA-C0DA-4A27-9CAB-A7BB228F203C}" sibTransId="{A732018D-75C0-4E5F-B504-8B36A7B107EF}"/>
    <dgm:cxn modelId="{1EA8E9E6-134D-4DE3-B41E-AF4D916C4AFB}" type="presOf" srcId="{4748D609-4731-4BA2-B92F-C94F75D2A00F}" destId="{58AFBC1D-CDEA-4701-93E7-6A2A6BFE62B9}" srcOrd="0" destOrd="1" presId="urn:microsoft.com/office/officeart/2005/8/layout/hList2"/>
    <dgm:cxn modelId="{9BA25F06-A1C0-4F48-993D-ACB26708423F}" type="presParOf" srcId="{C9C84488-1C5D-4705-8D19-B69DD613D862}" destId="{AD03EA09-FEAB-4C0B-9D70-6CE24B1CFEDF}" srcOrd="0" destOrd="0" presId="urn:microsoft.com/office/officeart/2005/8/layout/hList2"/>
    <dgm:cxn modelId="{33C0790A-172C-4211-8331-4EC885B3EF8E}" type="presParOf" srcId="{AD03EA09-FEAB-4C0B-9D70-6CE24B1CFEDF}" destId="{29D0347D-6C52-4E1F-B727-E5720B35C39E}" srcOrd="0" destOrd="0" presId="urn:microsoft.com/office/officeart/2005/8/layout/hList2"/>
    <dgm:cxn modelId="{8CEFA9A0-EDB0-4413-9FBF-B66CBEAA9566}" type="presParOf" srcId="{AD03EA09-FEAB-4C0B-9D70-6CE24B1CFEDF}" destId="{DEE4E2D1-1726-4E7A-A3E7-442A6162E6DE}" srcOrd="1" destOrd="0" presId="urn:microsoft.com/office/officeart/2005/8/layout/hList2"/>
    <dgm:cxn modelId="{8D48B023-74E9-45FF-A29E-162C60369A42}" type="presParOf" srcId="{AD03EA09-FEAB-4C0B-9D70-6CE24B1CFEDF}" destId="{EC17D0E2-6E17-4BCA-9ED9-BE5F5A851F3B}" srcOrd="2" destOrd="0" presId="urn:microsoft.com/office/officeart/2005/8/layout/hList2"/>
    <dgm:cxn modelId="{9ECBEC65-E114-4A1B-AA8C-2FFE70E5B710}" type="presParOf" srcId="{C9C84488-1C5D-4705-8D19-B69DD613D862}" destId="{9C5489B8-D764-40CA-B98E-18C069E22AD3}" srcOrd="1" destOrd="0" presId="urn:microsoft.com/office/officeart/2005/8/layout/hList2"/>
    <dgm:cxn modelId="{D67B9615-2843-4990-96ED-A6F19DC782A4}" type="presParOf" srcId="{C9C84488-1C5D-4705-8D19-B69DD613D862}" destId="{2D1E84F4-D4B7-4BFC-8AF1-6E0CB6083B87}" srcOrd="2" destOrd="0" presId="urn:microsoft.com/office/officeart/2005/8/layout/hList2"/>
    <dgm:cxn modelId="{FD7657FE-4C7F-43A6-BC4F-39FAA98F6555}" type="presParOf" srcId="{2D1E84F4-D4B7-4BFC-8AF1-6E0CB6083B87}" destId="{57169F41-9107-4305-A2CD-651913E09800}" srcOrd="0" destOrd="0" presId="urn:microsoft.com/office/officeart/2005/8/layout/hList2"/>
    <dgm:cxn modelId="{2BEA990C-6B75-4232-A8FE-EF5AC280D270}" type="presParOf" srcId="{2D1E84F4-D4B7-4BFC-8AF1-6E0CB6083B87}" destId="{58AFBC1D-CDEA-4701-93E7-6A2A6BFE62B9}" srcOrd="1" destOrd="0" presId="urn:microsoft.com/office/officeart/2005/8/layout/hList2"/>
    <dgm:cxn modelId="{5AEB5C42-7863-474F-9589-05EF5A9B4B2D}" type="presParOf" srcId="{2D1E84F4-D4B7-4BFC-8AF1-6E0CB6083B87}" destId="{6075AA4F-CD59-41F3-8D26-8D045300A816}" srcOrd="2" destOrd="0" presId="urn:microsoft.com/office/officeart/2005/8/layout/hList2"/>
    <dgm:cxn modelId="{1374AE81-BFB0-4A13-8CF4-573421E0BEA6}" type="presParOf" srcId="{C9C84488-1C5D-4705-8D19-B69DD613D862}" destId="{C616644E-647D-4979-B701-8139ECE954D9}" srcOrd="3" destOrd="0" presId="urn:microsoft.com/office/officeart/2005/8/layout/hList2"/>
    <dgm:cxn modelId="{6E698A2E-CEF4-48AB-A154-3CE97C41BCDA}" type="presParOf" srcId="{C9C84488-1C5D-4705-8D19-B69DD613D862}" destId="{B1C50629-A776-425F-B552-5751195A7865}" srcOrd="4" destOrd="0" presId="urn:microsoft.com/office/officeart/2005/8/layout/hList2"/>
    <dgm:cxn modelId="{AD49FC6B-8CC7-4E77-9B6C-A48666A37453}" type="presParOf" srcId="{B1C50629-A776-425F-B552-5751195A7865}" destId="{FE5A53E7-D547-419E-BA8D-604ECF139B4E}" srcOrd="0" destOrd="0" presId="urn:microsoft.com/office/officeart/2005/8/layout/hList2"/>
    <dgm:cxn modelId="{A543C790-C258-4C87-8E42-D1615C151816}" type="presParOf" srcId="{B1C50629-A776-425F-B552-5751195A7865}" destId="{DC3AB129-1AA3-465B-A9FC-1584735160C7}" srcOrd="1" destOrd="0" presId="urn:microsoft.com/office/officeart/2005/8/layout/hList2"/>
    <dgm:cxn modelId="{836A09A0-9445-4393-AE00-6014640ED591}" type="presParOf" srcId="{B1C50629-A776-425F-B552-5751195A7865}" destId="{AE8CACC8-AD80-4A4F-9E5B-CEA0F36BD38F}" srcOrd="2" destOrd="0" presId="urn:microsoft.com/office/officeart/2005/8/layout/hList2"/>
    <dgm:cxn modelId="{18A5717A-A428-44EB-B9B6-E3796A1071DF}" type="presParOf" srcId="{C9C84488-1C5D-4705-8D19-B69DD613D862}" destId="{63473FAF-3AFE-4916-B6DF-C2F9C19AD964}" srcOrd="5" destOrd="0" presId="urn:microsoft.com/office/officeart/2005/8/layout/hList2"/>
    <dgm:cxn modelId="{6FDA3459-A6D0-4153-B63E-73E15C05DF05}" type="presParOf" srcId="{C9C84488-1C5D-4705-8D19-B69DD613D862}" destId="{615A5DE7-BF35-4BF0-8E55-BB43EF7019FA}" srcOrd="6" destOrd="0" presId="urn:microsoft.com/office/officeart/2005/8/layout/hList2"/>
    <dgm:cxn modelId="{EFA25F26-C77F-49B5-9A64-850FCA8B9A44}" type="presParOf" srcId="{615A5DE7-BF35-4BF0-8E55-BB43EF7019FA}" destId="{EF8576CF-9377-4E27-BA80-B57758F145D2}" srcOrd="0" destOrd="0" presId="urn:microsoft.com/office/officeart/2005/8/layout/hList2"/>
    <dgm:cxn modelId="{CF22FBB7-26BE-45E3-8564-917E4DE1D6C0}" type="presParOf" srcId="{615A5DE7-BF35-4BF0-8E55-BB43EF7019FA}" destId="{6E3A8EDE-2C73-42DA-8D99-DEB03797352A}" srcOrd="1" destOrd="0" presId="urn:microsoft.com/office/officeart/2005/8/layout/hList2"/>
    <dgm:cxn modelId="{036DD080-599D-48D2-8DBA-196623E33873}" type="presParOf" srcId="{615A5DE7-BF35-4BF0-8E55-BB43EF7019FA}" destId="{E29569D0-21AD-4686-8074-5D26AC04F0A4}"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7BC7BF-0521-47A1-A1BE-77186CB945CC}" type="doc">
      <dgm:prSet loTypeId="urn:microsoft.com/office/officeart/2005/8/layout/hList7" loCatId="list" qsTypeId="urn:microsoft.com/office/officeart/2005/8/quickstyle/3d3" qsCatId="3D" csTypeId="urn:microsoft.com/office/officeart/2005/8/colors/colorful2" csCatId="colorful" phldr="1"/>
      <dgm:spPr/>
      <dgm:t>
        <a:bodyPr/>
        <a:lstStyle/>
        <a:p>
          <a:endParaRPr lang="es-EC"/>
        </a:p>
      </dgm:t>
    </dgm:pt>
    <dgm:pt modelId="{86E2494A-EFAA-4FCA-8660-7DBFB95D160F}">
      <dgm:prSet phldrT="[Texto]" custT="1"/>
      <dgm:spPr/>
      <dgm:t>
        <a:bodyPr/>
        <a:lstStyle/>
        <a:p>
          <a:r>
            <a:rPr lang="es-EC" sz="1800" b="1" u="sng" dirty="0" smtClean="0"/>
            <a:t>VENTAJA COMPETITIVA</a:t>
          </a:r>
        </a:p>
        <a:p>
          <a:endParaRPr lang="es-EC" sz="1600" dirty="0" smtClean="0"/>
        </a:p>
        <a:p>
          <a:r>
            <a:rPr lang="es-EC" sz="1800" dirty="0" smtClean="0"/>
            <a:t>La calidad del producto y estrategias gubernamentales para promoción en el extranjero</a:t>
          </a:r>
          <a:r>
            <a:rPr lang="es-EC" sz="1600" dirty="0" smtClean="0"/>
            <a:t>.</a:t>
          </a:r>
        </a:p>
        <a:p>
          <a:r>
            <a:rPr lang="es-EC" sz="1800" dirty="0" smtClean="0"/>
            <a:t>Encargo Fiduciario, </a:t>
          </a:r>
          <a:r>
            <a:rPr lang="es-EC" sz="1800" dirty="0" smtClean="0"/>
            <a:t>contrato mandatorio </a:t>
          </a:r>
          <a:r>
            <a:rPr lang="es-EC" sz="1800" dirty="0" smtClean="0"/>
            <a:t>permite ser modificado de acuerdo a las necesidades.</a:t>
          </a:r>
          <a:endParaRPr lang="es-EC" sz="1800" dirty="0"/>
        </a:p>
      </dgm:t>
    </dgm:pt>
    <dgm:pt modelId="{584C0A75-9AB6-42A0-9BD6-131A16DE89B2}" type="parTrans" cxnId="{2F70911A-9A2D-48D0-8486-0A49F609F459}">
      <dgm:prSet/>
      <dgm:spPr/>
      <dgm:t>
        <a:bodyPr/>
        <a:lstStyle/>
        <a:p>
          <a:endParaRPr lang="es-EC"/>
        </a:p>
      </dgm:t>
    </dgm:pt>
    <dgm:pt modelId="{B0FA2652-B474-43B6-B0EB-BA2CB42BF6DE}" type="sibTrans" cxnId="{2F70911A-9A2D-48D0-8486-0A49F609F459}">
      <dgm:prSet/>
      <dgm:spPr/>
      <dgm:t>
        <a:bodyPr/>
        <a:lstStyle/>
        <a:p>
          <a:endParaRPr lang="es-EC"/>
        </a:p>
      </dgm:t>
    </dgm:pt>
    <dgm:pt modelId="{1CBB89AC-1BA9-4CEB-A624-6B8268066647}">
      <dgm:prSet phldrT="[Texto]" custT="1"/>
      <dgm:spPr/>
      <dgm:t>
        <a:bodyPr/>
        <a:lstStyle/>
        <a:p>
          <a:endParaRPr lang="es-EC" sz="1600" b="1" u="sng" smtClean="0"/>
        </a:p>
        <a:p>
          <a:endParaRPr lang="es-EC" sz="1600" b="1" u="sng" smtClean="0"/>
        </a:p>
        <a:p>
          <a:endParaRPr lang="es-EC" sz="1600" b="1" u="sng" smtClean="0"/>
        </a:p>
        <a:p>
          <a:r>
            <a:rPr lang="es-EC" sz="1600" b="1" u="sng" smtClean="0"/>
            <a:t>ESTRATEGIA DE DIFERENCIACIÓN DEL PRODUCTO </a:t>
          </a:r>
        </a:p>
        <a:p>
          <a:r>
            <a:rPr lang="es-EC" sz="1800" smtClean="0"/>
            <a:t>Ecuador, país privilegiado para la pesca y la acuacultura.</a:t>
          </a:r>
        </a:p>
        <a:p>
          <a:r>
            <a:rPr lang="es-EC" sz="1800" smtClean="0"/>
            <a:t>Producción sostenible durante todo el año. </a:t>
          </a:r>
        </a:p>
        <a:p>
          <a:r>
            <a:rPr lang="es-EC" sz="1800" smtClean="0"/>
            <a:t>Condiciones climáticas generan productos de alta calidad.</a:t>
          </a:r>
          <a:endParaRPr lang="es-EC" sz="1800" b="1" u="sng" smtClean="0"/>
        </a:p>
        <a:p>
          <a:endParaRPr lang="es-EC" sz="1800" b="1" u="sng" smtClean="0"/>
        </a:p>
        <a:p>
          <a:endParaRPr lang="es-EC" sz="1800" b="1" u="sng" dirty="0" smtClean="0"/>
        </a:p>
      </dgm:t>
    </dgm:pt>
    <dgm:pt modelId="{5E37DE3D-FD65-474D-98DE-F1F698E56093}" type="parTrans" cxnId="{F69BF99E-4F76-4D54-BF13-4C63C4ECC434}">
      <dgm:prSet/>
      <dgm:spPr/>
      <dgm:t>
        <a:bodyPr/>
        <a:lstStyle/>
        <a:p>
          <a:endParaRPr lang="es-EC"/>
        </a:p>
      </dgm:t>
    </dgm:pt>
    <dgm:pt modelId="{7B3ABEEF-B000-4528-8208-883BAF85EFD9}" type="sibTrans" cxnId="{F69BF99E-4F76-4D54-BF13-4C63C4ECC434}">
      <dgm:prSet/>
      <dgm:spPr/>
      <dgm:t>
        <a:bodyPr/>
        <a:lstStyle/>
        <a:p>
          <a:endParaRPr lang="es-EC"/>
        </a:p>
      </dgm:t>
    </dgm:pt>
    <dgm:pt modelId="{CAF7B9B7-1E0C-4BE0-9289-CF6502592772}" type="pres">
      <dgm:prSet presAssocID="{D47BC7BF-0521-47A1-A1BE-77186CB945CC}" presName="Name0" presStyleCnt="0">
        <dgm:presLayoutVars>
          <dgm:dir/>
          <dgm:resizeHandles val="exact"/>
        </dgm:presLayoutVars>
      </dgm:prSet>
      <dgm:spPr/>
      <dgm:t>
        <a:bodyPr/>
        <a:lstStyle/>
        <a:p>
          <a:endParaRPr lang="es-EC"/>
        </a:p>
      </dgm:t>
    </dgm:pt>
    <dgm:pt modelId="{6A208F45-EF82-4607-ABA8-96FA1708537A}" type="pres">
      <dgm:prSet presAssocID="{D47BC7BF-0521-47A1-A1BE-77186CB945CC}" presName="fgShape" presStyleLbl="fgShp" presStyleIdx="0" presStyleCnt="1" custLinFactY="90503" custLinFactNeighborX="638" custLinFactNeighborY="100000"/>
      <dgm:spPr/>
      <dgm:t>
        <a:bodyPr/>
        <a:lstStyle/>
        <a:p>
          <a:endParaRPr lang="es-EC"/>
        </a:p>
      </dgm:t>
    </dgm:pt>
    <dgm:pt modelId="{02428895-4A67-4553-B725-47C7C6236391}" type="pres">
      <dgm:prSet presAssocID="{D47BC7BF-0521-47A1-A1BE-77186CB945CC}" presName="linComp" presStyleCnt="0"/>
      <dgm:spPr/>
      <dgm:t>
        <a:bodyPr/>
        <a:lstStyle/>
        <a:p>
          <a:endParaRPr lang="es-EC"/>
        </a:p>
      </dgm:t>
    </dgm:pt>
    <dgm:pt modelId="{A45FF7BC-5C30-4DB5-90CE-E19AA9C4334F}" type="pres">
      <dgm:prSet presAssocID="{86E2494A-EFAA-4FCA-8660-7DBFB95D160F}" presName="compNode" presStyleCnt="0"/>
      <dgm:spPr/>
      <dgm:t>
        <a:bodyPr/>
        <a:lstStyle/>
        <a:p>
          <a:endParaRPr lang="es-EC"/>
        </a:p>
      </dgm:t>
    </dgm:pt>
    <dgm:pt modelId="{C50EF290-88BC-415E-B09C-E901C3CA10AB}" type="pres">
      <dgm:prSet presAssocID="{86E2494A-EFAA-4FCA-8660-7DBFB95D160F}" presName="bkgdShape" presStyleLbl="node1" presStyleIdx="0" presStyleCnt="2" custLinFactNeighborX="289" custLinFactNeighborY="3309"/>
      <dgm:spPr/>
      <dgm:t>
        <a:bodyPr/>
        <a:lstStyle/>
        <a:p>
          <a:endParaRPr lang="es-EC"/>
        </a:p>
      </dgm:t>
    </dgm:pt>
    <dgm:pt modelId="{719BC18F-7DF2-43C5-8246-FAC4F8442EEC}" type="pres">
      <dgm:prSet presAssocID="{86E2494A-EFAA-4FCA-8660-7DBFB95D160F}" presName="nodeTx" presStyleLbl="node1" presStyleIdx="0" presStyleCnt="2">
        <dgm:presLayoutVars>
          <dgm:bulletEnabled val="1"/>
        </dgm:presLayoutVars>
      </dgm:prSet>
      <dgm:spPr/>
      <dgm:t>
        <a:bodyPr/>
        <a:lstStyle/>
        <a:p>
          <a:endParaRPr lang="es-EC"/>
        </a:p>
      </dgm:t>
    </dgm:pt>
    <dgm:pt modelId="{301F6A55-2B12-4540-A93B-530A027BC867}" type="pres">
      <dgm:prSet presAssocID="{86E2494A-EFAA-4FCA-8660-7DBFB95D160F}" presName="invisiNode" presStyleLbl="node1" presStyleIdx="0" presStyleCnt="2"/>
      <dgm:spPr/>
      <dgm:t>
        <a:bodyPr/>
        <a:lstStyle/>
        <a:p>
          <a:endParaRPr lang="es-EC"/>
        </a:p>
      </dgm:t>
    </dgm:pt>
    <dgm:pt modelId="{8373AB09-74EC-46EB-9DD8-3D6F79E04375}" type="pres">
      <dgm:prSet presAssocID="{86E2494A-EFAA-4FCA-8660-7DBFB95D160F}" presName="imagNode" presStyleLbl="fgImgPlace1" presStyleIdx="0" presStyleCnt="2"/>
      <dgm:spPr>
        <a:blipFill rotWithShape="1">
          <a:blip xmlns:r="http://schemas.openxmlformats.org/officeDocument/2006/relationships" r:embed="rId1"/>
          <a:stretch>
            <a:fillRect/>
          </a:stretch>
        </a:blipFill>
      </dgm:spPr>
      <dgm:t>
        <a:bodyPr/>
        <a:lstStyle/>
        <a:p>
          <a:endParaRPr lang="es-EC"/>
        </a:p>
      </dgm:t>
    </dgm:pt>
    <dgm:pt modelId="{CC602A78-DA69-486B-BE96-0239035A8862}" type="pres">
      <dgm:prSet presAssocID="{B0FA2652-B474-43B6-B0EB-BA2CB42BF6DE}" presName="sibTrans" presStyleLbl="sibTrans2D1" presStyleIdx="0" presStyleCnt="0"/>
      <dgm:spPr/>
      <dgm:t>
        <a:bodyPr/>
        <a:lstStyle/>
        <a:p>
          <a:endParaRPr lang="es-EC"/>
        </a:p>
      </dgm:t>
    </dgm:pt>
    <dgm:pt modelId="{B4E41A3A-7994-40A5-8D7A-35BC93F57EFC}" type="pres">
      <dgm:prSet presAssocID="{1CBB89AC-1BA9-4CEB-A624-6B8268066647}" presName="compNode" presStyleCnt="0"/>
      <dgm:spPr/>
      <dgm:t>
        <a:bodyPr/>
        <a:lstStyle/>
        <a:p>
          <a:endParaRPr lang="es-EC"/>
        </a:p>
      </dgm:t>
    </dgm:pt>
    <dgm:pt modelId="{696F95E4-BB2F-415F-BBD2-BFF9295DBD3E}" type="pres">
      <dgm:prSet presAssocID="{1CBB89AC-1BA9-4CEB-A624-6B8268066647}" presName="bkgdShape" presStyleLbl="node1" presStyleIdx="1" presStyleCnt="2"/>
      <dgm:spPr/>
      <dgm:t>
        <a:bodyPr/>
        <a:lstStyle/>
        <a:p>
          <a:endParaRPr lang="es-EC"/>
        </a:p>
      </dgm:t>
    </dgm:pt>
    <dgm:pt modelId="{BDE8C71A-F874-457A-8E58-B8FD7133C2EB}" type="pres">
      <dgm:prSet presAssocID="{1CBB89AC-1BA9-4CEB-A624-6B8268066647}" presName="nodeTx" presStyleLbl="node1" presStyleIdx="1" presStyleCnt="2">
        <dgm:presLayoutVars>
          <dgm:bulletEnabled val="1"/>
        </dgm:presLayoutVars>
      </dgm:prSet>
      <dgm:spPr/>
      <dgm:t>
        <a:bodyPr/>
        <a:lstStyle/>
        <a:p>
          <a:endParaRPr lang="es-EC"/>
        </a:p>
      </dgm:t>
    </dgm:pt>
    <dgm:pt modelId="{29FE7C44-D81A-44D4-A028-1364EA676962}" type="pres">
      <dgm:prSet presAssocID="{1CBB89AC-1BA9-4CEB-A624-6B8268066647}" presName="invisiNode" presStyleLbl="node1" presStyleIdx="1" presStyleCnt="2"/>
      <dgm:spPr/>
      <dgm:t>
        <a:bodyPr/>
        <a:lstStyle/>
        <a:p>
          <a:endParaRPr lang="es-EC"/>
        </a:p>
      </dgm:t>
    </dgm:pt>
    <dgm:pt modelId="{C7877453-768E-462D-B768-A6FC9753DA19}" type="pres">
      <dgm:prSet presAssocID="{1CBB89AC-1BA9-4CEB-A624-6B8268066647}" presName="imagNode" presStyleLbl="fgImgPlace1" presStyleIdx="1" presStyleCnt="2"/>
      <dgm:spPr>
        <a:blipFill rotWithShape="1">
          <a:blip xmlns:r="http://schemas.openxmlformats.org/officeDocument/2006/relationships" r:embed="rId2"/>
          <a:stretch>
            <a:fillRect/>
          </a:stretch>
        </a:blipFill>
      </dgm:spPr>
      <dgm:t>
        <a:bodyPr/>
        <a:lstStyle/>
        <a:p>
          <a:endParaRPr lang="es-EC"/>
        </a:p>
      </dgm:t>
    </dgm:pt>
  </dgm:ptLst>
  <dgm:cxnLst>
    <dgm:cxn modelId="{38B7431D-C3F4-48DE-95F1-5F3F4EBE5F96}" type="presOf" srcId="{86E2494A-EFAA-4FCA-8660-7DBFB95D160F}" destId="{C50EF290-88BC-415E-B09C-E901C3CA10AB}" srcOrd="0" destOrd="0" presId="urn:microsoft.com/office/officeart/2005/8/layout/hList7"/>
    <dgm:cxn modelId="{60BBF007-48BA-41D2-817A-3E92249F287E}" type="presOf" srcId="{86E2494A-EFAA-4FCA-8660-7DBFB95D160F}" destId="{719BC18F-7DF2-43C5-8246-FAC4F8442EEC}" srcOrd="1" destOrd="0" presId="urn:microsoft.com/office/officeart/2005/8/layout/hList7"/>
    <dgm:cxn modelId="{2F70911A-9A2D-48D0-8486-0A49F609F459}" srcId="{D47BC7BF-0521-47A1-A1BE-77186CB945CC}" destId="{86E2494A-EFAA-4FCA-8660-7DBFB95D160F}" srcOrd="0" destOrd="0" parTransId="{584C0A75-9AB6-42A0-9BD6-131A16DE89B2}" sibTransId="{B0FA2652-B474-43B6-B0EB-BA2CB42BF6DE}"/>
    <dgm:cxn modelId="{FC890F3D-B488-4CDB-9D55-9D06207D1CD2}" type="presOf" srcId="{1CBB89AC-1BA9-4CEB-A624-6B8268066647}" destId="{696F95E4-BB2F-415F-BBD2-BFF9295DBD3E}" srcOrd="0" destOrd="0" presId="urn:microsoft.com/office/officeart/2005/8/layout/hList7"/>
    <dgm:cxn modelId="{F69BF99E-4F76-4D54-BF13-4C63C4ECC434}" srcId="{D47BC7BF-0521-47A1-A1BE-77186CB945CC}" destId="{1CBB89AC-1BA9-4CEB-A624-6B8268066647}" srcOrd="1" destOrd="0" parTransId="{5E37DE3D-FD65-474D-98DE-F1F698E56093}" sibTransId="{7B3ABEEF-B000-4528-8208-883BAF85EFD9}"/>
    <dgm:cxn modelId="{87E3D950-8A86-4D35-BA3E-691991D6E0EA}" type="presOf" srcId="{B0FA2652-B474-43B6-B0EB-BA2CB42BF6DE}" destId="{CC602A78-DA69-486B-BE96-0239035A8862}" srcOrd="0" destOrd="0" presId="urn:microsoft.com/office/officeart/2005/8/layout/hList7"/>
    <dgm:cxn modelId="{E0344C06-2D99-4332-B5C7-C428E93A2C44}" type="presOf" srcId="{1CBB89AC-1BA9-4CEB-A624-6B8268066647}" destId="{BDE8C71A-F874-457A-8E58-B8FD7133C2EB}" srcOrd="1" destOrd="0" presId="urn:microsoft.com/office/officeart/2005/8/layout/hList7"/>
    <dgm:cxn modelId="{12ECE9AF-E324-4968-9B9C-72C3166FF8B8}" type="presOf" srcId="{D47BC7BF-0521-47A1-A1BE-77186CB945CC}" destId="{CAF7B9B7-1E0C-4BE0-9289-CF6502592772}" srcOrd="0" destOrd="0" presId="urn:microsoft.com/office/officeart/2005/8/layout/hList7"/>
    <dgm:cxn modelId="{C1AA06F1-047E-4C2A-8C73-6822D32A4774}" type="presParOf" srcId="{CAF7B9B7-1E0C-4BE0-9289-CF6502592772}" destId="{6A208F45-EF82-4607-ABA8-96FA1708537A}" srcOrd="0" destOrd="0" presId="urn:microsoft.com/office/officeart/2005/8/layout/hList7"/>
    <dgm:cxn modelId="{BB2648AA-9790-4BFD-A144-E8F030348160}" type="presParOf" srcId="{CAF7B9B7-1E0C-4BE0-9289-CF6502592772}" destId="{02428895-4A67-4553-B725-47C7C6236391}" srcOrd="1" destOrd="0" presId="urn:microsoft.com/office/officeart/2005/8/layout/hList7"/>
    <dgm:cxn modelId="{BFC83A7B-AFC1-4F27-B9CA-3D5C706BE59E}" type="presParOf" srcId="{02428895-4A67-4553-B725-47C7C6236391}" destId="{A45FF7BC-5C30-4DB5-90CE-E19AA9C4334F}" srcOrd="0" destOrd="0" presId="urn:microsoft.com/office/officeart/2005/8/layout/hList7"/>
    <dgm:cxn modelId="{15C21C4B-AC81-455E-A520-EC4981B8FBE0}" type="presParOf" srcId="{A45FF7BC-5C30-4DB5-90CE-E19AA9C4334F}" destId="{C50EF290-88BC-415E-B09C-E901C3CA10AB}" srcOrd="0" destOrd="0" presId="urn:microsoft.com/office/officeart/2005/8/layout/hList7"/>
    <dgm:cxn modelId="{5950DFF0-6BB6-472A-BB34-CE1DD39A5843}" type="presParOf" srcId="{A45FF7BC-5C30-4DB5-90CE-E19AA9C4334F}" destId="{719BC18F-7DF2-43C5-8246-FAC4F8442EEC}" srcOrd="1" destOrd="0" presId="urn:microsoft.com/office/officeart/2005/8/layout/hList7"/>
    <dgm:cxn modelId="{1AFB4F02-24FE-42C4-9C60-AA7F3D2537A9}" type="presParOf" srcId="{A45FF7BC-5C30-4DB5-90CE-E19AA9C4334F}" destId="{301F6A55-2B12-4540-A93B-530A027BC867}" srcOrd="2" destOrd="0" presId="urn:microsoft.com/office/officeart/2005/8/layout/hList7"/>
    <dgm:cxn modelId="{90DB6C95-2FB0-47AF-93FD-0D8EA497E29D}" type="presParOf" srcId="{A45FF7BC-5C30-4DB5-90CE-E19AA9C4334F}" destId="{8373AB09-74EC-46EB-9DD8-3D6F79E04375}" srcOrd="3" destOrd="0" presId="urn:microsoft.com/office/officeart/2005/8/layout/hList7"/>
    <dgm:cxn modelId="{661009A0-0B93-47C7-B7C1-04D5265777BB}" type="presParOf" srcId="{02428895-4A67-4553-B725-47C7C6236391}" destId="{CC602A78-DA69-486B-BE96-0239035A8862}" srcOrd="1" destOrd="0" presId="urn:microsoft.com/office/officeart/2005/8/layout/hList7"/>
    <dgm:cxn modelId="{FCC805D1-488F-4BAF-92D3-1BA52E1A1DA8}" type="presParOf" srcId="{02428895-4A67-4553-B725-47C7C6236391}" destId="{B4E41A3A-7994-40A5-8D7A-35BC93F57EFC}" srcOrd="2" destOrd="0" presId="urn:microsoft.com/office/officeart/2005/8/layout/hList7"/>
    <dgm:cxn modelId="{9CDF846D-E6EF-4E69-B444-66B03FD09784}" type="presParOf" srcId="{B4E41A3A-7994-40A5-8D7A-35BC93F57EFC}" destId="{696F95E4-BB2F-415F-BBD2-BFF9295DBD3E}" srcOrd="0" destOrd="0" presId="urn:microsoft.com/office/officeart/2005/8/layout/hList7"/>
    <dgm:cxn modelId="{8816E8D5-B083-4389-9B97-82DB818A6820}" type="presParOf" srcId="{B4E41A3A-7994-40A5-8D7A-35BC93F57EFC}" destId="{BDE8C71A-F874-457A-8E58-B8FD7133C2EB}" srcOrd="1" destOrd="0" presId="urn:microsoft.com/office/officeart/2005/8/layout/hList7"/>
    <dgm:cxn modelId="{35154E4F-AA24-472A-AF0D-0A56A8E30AEC}" type="presParOf" srcId="{B4E41A3A-7994-40A5-8D7A-35BC93F57EFC}" destId="{29FE7C44-D81A-44D4-A028-1364EA676962}" srcOrd="2" destOrd="0" presId="urn:microsoft.com/office/officeart/2005/8/layout/hList7"/>
    <dgm:cxn modelId="{48D451C2-D3EF-4961-8B0C-69939892E714}" type="presParOf" srcId="{B4E41A3A-7994-40A5-8D7A-35BC93F57EFC}" destId="{C7877453-768E-462D-B768-A6FC9753DA1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C2AC1A-250B-4AED-9028-D788BF521B48}" type="doc">
      <dgm:prSet loTypeId="urn:microsoft.com/office/officeart/2005/8/layout/hierarchy1" loCatId="hierarchy" qsTypeId="urn:microsoft.com/office/officeart/2005/8/quickstyle/simple4" qsCatId="simple" csTypeId="urn:microsoft.com/office/officeart/2005/8/colors/colorful3" csCatId="colorful" phldr="1"/>
      <dgm:spPr/>
      <dgm:t>
        <a:bodyPr/>
        <a:lstStyle/>
        <a:p>
          <a:endParaRPr lang="es-EC"/>
        </a:p>
      </dgm:t>
    </dgm:pt>
    <dgm:pt modelId="{0A4D84B6-8FF1-477A-BFC4-5D070387F3C6}">
      <dgm:prSet phldrT="[Texto]" custT="1"/>
      <dgm:spPr/>
      <dgm:t>
        <a:bodyPr/>
        <a:lstStyle/>
        <a:p>
          <a:r>
            <a:rPr lang="es-EC" sz="1400" b="1" dirty="0" smtClean="0"/>
            <a:t>NEGOCIOS FIDUCIARIOS Art.112</a:t>
          </a:r>
          <a:endParaRPr lang="es-EC" sz="1400" b="1" dirty="0"/>
        </a:p>
      </dgm:t>
    </dgm:pt>
    <dgm:pt modelId="{46B9781E-7858-4C9C-A436-0DC3E6164EC4}" type="parTrans" cxnId="{4C19B27C-ACE1-4C00-B532-6C90DCB28B8F}">
      <dgm:prSet/>
      <dgm:spPr/>
      <dgm:t>
        <a:bodyPr/>
        <a:lstStyle/>
        <a:p>
          <a:endParaRPr lang="es-EC"/>
        </a:p>
      </dgm:t>
    </dgm:pt>
    <dgm:pt modelId="{F5CA608E-2297-4459-8A90-45D5F89B7943}" type="sibTrans" cxnId="{4C19B27C-ACE1-4C00-B532-6C90DCB28B8F}">
      <dgm:prSet/>
      <dgm:spPr/>
      <dgm:t>
        <a:bodyPr/>
        <a:lstStyle/>
        <a:p>
          <a:endParaRPr lang="es-EC"/>
        </a:p>
      </dgm:t>
    </dgm:pt>
    <dgm:pt modelId="{7E9951D1-A338-45CE-9CEF-D23576DB2376}">
      <dgm:prSet phldrT="[Texto]" custT="1"/>
      <dgm:spPr/>
      <dgm:t>
        <a:bodyPr/>
        <a:lstStyle/>
        <a:p>
          <a:r>
            <a:rPr lang="es-EC" sz="1200" dirty="0" smtClean="0"/>
            <a:t>Entrega de bienes, transfiriéndole o no la propiedad de los mismos, para que ésta cumpla con una finalidad específica a favor de un tercero, e incluso de sí mismo. </a:t>
          </a:r>
          <a:endParaRPr lang="es-EC" sz="1200" dirty="0"/>
        </a:p>
      </dgm:t>
    </dgm:pt>
    <dgm:pt modelId="{05F74962-8167-4C87-B677-11ABE46B0280}" type="parTrans" cxnId="{329DB0DB-CA0B-4E74-B9D7-14B6925D8E5E}">
      <dgm:prSet/>
      <dgm:spPr/>
      <dgm:t>
        <a:bodyPr/>
        <a:lstStyle/>
        <a:p>
          <a:endParaRPr lang="es-EC"/>
        </a:p>
      </dgm:t>
    </dgm:pt>
    <dgm:pt modelId="{0A848423-545A-459E-962A-981BDAF8EC3D}" type="sibTrans" cxnId="{329DB0DB-CA0B-4E74-B9D7-14B6925D8E5E}">
      <dgm:prSet/>
      <dgm:spPr/>
      <dgm:t>
        <a:bodyPr/>
        <a:lstStyle/>
        <a:p>
          <a:endParaRPr lang="es-EC"/>
        </a:p>
      </dgm:t>
    </dgm:pt>
    <dgm:pt modelId="{71B09609-D320-40EF-81DD-70FF7B151451}">
      <dgm:prSet phldrT="[Texto]" custT="1"/>
      <dgm:spPr/>
      <dgm:t>
        <a:bodyPr/>
        <a:lstStyle/>
        <a:p>
          <a:r>
            <a:rPr lang="es-EC" sz="1400" b="1" dirty="0" smtClean="0"/>
            <a:t>Fideicomisos Mercantiles</a:t>
          </a:r>
        </a:p>
        <a:p>
          <a:r>
            <a:rPr lang="es-EC" sz="1400" b="1" dirty="0" smtClean="0"/>
            <a:t>Art. 109 LMV</a:t>
          </a:r>
          <a:endParaRPr lang="es-EC" sz="1400" dirty="0"/>
        </a:p>
      </dgm:t>
    </dgm:pt>
    <dgm:pt modelId="{A5C8B589-57E7-45C1-940A-293B1AF375F8}" type="parTrans" cxnId="{4097042B-B556-4959-896D-2EAEB45DA3FA}">
      <dgm:prSet/>
      <dgm:spPr/>
      <dgm:t>
        <a:bodyPr/>
        <a:lstStyle/>
        <a:p>
          <a:endParaRPr lang="es-EC"/>
        </a:p>
      </dgm:t>
    </dgm:pt>
    <dgm:pt modelId="{89DE1505-9392-4A07-8C73-516D2E92BD14}" type="sibTrans" cxnId="{4097042B-B556-4959-896D-2EAEB45DA3FA}">
      <dgm:prSet/>
      <dgm:spPr/>
      <dgm:t>
        <a:bodyPr/>
        <a:lstStyle/>
        <a:p>
          <a:endParaRPr lang="es-EC"/>
        </a:p>
      </dgm:t>
    </dgm:pt>
    <dgm:pt modelId="{5B9FA608-45AA-46B9-A497-D6659FA478BE}">
      <dgm:prSet phldrT="[Texto]" custT="1"/>
      <dgm:spPr/>
      <dgm:t>
        <a:bodyPr/>
        <a:lstStyle/>
        <a:p>
          <a:r>
            <a:rPr lang="es-EC" sz="1400" b="1" dirty="0" smtClean="0"/>
            <a:t>Encargos Fiduciarios</a:t>
          </a:r>
        </a:p>
        <a:p>
          <a:r>
            <a:rPr lang="es-EC" sz="1400" b="1" dirty="0" smtClean="0"/>
            <a:t>Art. 114 LMV</a:t>
          </a:r>
          <a:endParaRPr lang="es-EC" sz="1400" dirty="0"/>
        </a:p>
      </dgm:t>
    </dgm:pt>
    <dgm:pt modelId="{01101588-CF99-43E4-99AE-8362A120D4D3}" type="parTrans" cxnId="{3548CBBD-4BC5-4107-9A85-3590050EC6D7}">
      <dgm:prSet/>
      <dgm:spPr/>
      <dgm:t>
        <a:bodyPr/>
        <a:lstStyle/>
        <a:p>
          <a:endParaRPr lang="es-EC"/>
        </a:p>
      </dgm:t>
    </dgm:pt>
    <dgm:pt modelId="{8669DE58-0AC0-4C9F-BDB5-8C82D26153AD}" type="sibTrans" cxnId="{3548CBBD-4BC5-4107-9A85-3590050EC6D7}">
      <dgm:prSet/>
      <dgm:spPr/>
      <dgm:t>
        <a:bodyPr/>
        <a:lstStyle/>
        <a:p>
          <a:endParaRPr lang="es-EC"/>
        </a:p>
      </dgm:t>
    </dgm:pt>
    <dgm:pt modelId="{215918B3-2D77-48EE-98C3-68BD01CB0D02}">
      <dgm:prSet custT="1"/>
      <dgm:spPr/>
      <dgm:t>
        <a:bodyPr/>
        <a:lstStyle/>
        <a:p>
          <a:r>
            <a:rPr lang="es-EC" sz="1200" b="1" u="sng" dirty="0" smtClean="0"/>
            <a:t>Sujetos que interviene en el Fideicomiso</a:t>
          </a:r>
        </a:p>
        <a:p>
          <a:r>
            <a:rPr lang="es-EC" sz="1200" dirty="0" smtClean="0"/>
            <a:t>Constituyente</a:t>
          </a:r>
        </a:p>
        <a:p>
          <a:r>
            <a:rPr lang="es-EC" sz="1200" dirty="0" smtClean="0"/>
            <a:t>Fiduciario</a:t>
          </a:r>
        </a:p>
        <a:p>
          <a:r>
            <a:rPr lang="es-EC" sz="1050" dirty="0" smtClean="0"/>
            <a:t>Beneficiario</a:t>
          </a:r>
          <a:endParaRPr lang="es-EC" sz="1050" dirty="0"/>
        </a:p>
      </dgm:t>
    </dgm:pt>
    <dgm:pt modelId="{F17D02E4-834F-49F2-967F-7E326E3863F3}" type="parTrans" cxnId="{E3DE3B17-145F-4213-BF68-8F2738B722B1}">
      <dgm:prSet/>
      <dgm:spPr/>
      <dgm:t>
        <a:bodyPr/>
        <a:lstStyle/>
        <a:p>
          <a:endParaRPr lang="es-EC"/>
        </a:p>
      </dgm:t>
    </dgm:pt>
    <dgm:pt modelId="{6F78943D-F16C-4418-9662-E63F4B0CC1E0}" type="sibTrans" cxnId="{E3DE3B17-145F-4213-BF68-8F2738B722B1}">
      <dgm:prSet/>
      <dgm:spPr/>
      <dgm:t>
        <a:bodyPr/>
        <a:lstStyle/>
        <a:p>
          <a:endParaRPr lang="es-EC"/>
        </a:p>
      </dgm:t>
    </dgm:pt>
    <dgm:pt modelId="{0A1A8308-EC7A-4AE0-810A-319AEBF66F81}" type="pres">
      <dgm:prSet presAssocID="{D2C2AC1A-250B-4AED-9028-D788BF521B48}" presName="hierChild1" presStyleCnt="0">
        <dgm:presLayoutVars>
          <dgm:chPref val="1"/>
          <dgm:dir/>
          <dgm:animOne val="branch"/>
          <dgm:animLvl val="lvl"/>
          <dgm:resizeHandles/>
        </dgm:presLayoutVars>
      </dgm:prSet>
      <dgm:spPr/>
    </dgm:pt>
    <dgm:pt modelId="{2652BAEE-A2BD-406C-AC66-89462948991C}" type="pres">
      <dgm:prSet presAssocID="{0A4D84B6-8FF1-477A-BFC4-5D070387F3C6}" presName="hierRoot1" presStyleCnt="0"/>
      <dgm:spPr/>
    </dgm:pt>
    <dgm:pt modelId="{B6770FBE-BDE6-4BCC-B218-3DFEAA1C80E1}" type="pres">
      <dgm:prSet presAssocID="{0A4D84B6-8FF1-477A-BFC4-5D070387F3C6}" presName="composite" presStyleCnt="0"/>
      <dgm:spPr/>
    </dgm:pt>
    <dgm:pt modelId="{AC6BDE56-FB83-4EE4-9456-9844314C8868}" type="pres">
      <dgm:prSet presAssocID="{0A4D84B6-8FF1-477A-BFC4-5D070387F3C6}" presName="background" presStyleLbl="node0" presStyleIdx="0" presStyleCnt="1"/>
      <dgm:spPr/>
    </dgm:pt>
    <dgm:pt modelId="{C224C46A-418C-411B-BFB7-CEBAD983983E}" type="pres">
      <dgm:prSet presAssocID="{0A4D84B6-8FF1-477A-BFC4-5D070387F3C6}" presName="text" presStyleLbl="fgAcc0" presStyleIdx="0" presStyleCnt="1" custScaleX="137186" custScaleY="63568">
        <dgm:presLayoutVars>
          <dgm:chPref val="3"/>
        </dgm:presLayoutVars>
      </dgm:prSet>
      <dgm:spPr/>
    </dgm:pt>
    <dgm:pt modelId="{DAD8B52A-D4B4-4D0B-8D98-500E859422CF}" type="pres">
      <dgm:prSet presAssocID="{0A4D84B6-8FF1-477A-BFC4-5D070387F3C6}" presName="hierChild2" presStyleCnt="0"/>
      <dgm:spPr/>
    </dgm:pt>
    <dgm:pt modelId="{112B2F9F-B173-4B2E-8EA8-28C810A51B5A}" type="pres">
      <dgm:prSet presAssocID="{05F74962-8167-4C87-B677-11ABE46B0280}" presName="Name10" presStyleLbl="parChTrans1D2" presStyleIdx="0" presStyleCnt="1"/>
      <dgm:spPr/>
    </dgm:pt>
    <dgm:pt modelId="{2FB04C91-B5CF-451F-AB6B-48FA7830D9E3}" type="pres">
      <dgm:prSet presAssocID="{7E9951D1-A338-45CE-9CEF-D23576DB2376}" presName="hierRoot2" presStyleCnt="0"/>
      <dgm:spPr/>
    </dgm:pt>
    <dgm:pt modelId="{EE98FCE5-34D3-47D5-8B94-768EE24108B7}" type="pres">
      <dgm:prSet presAssocID="{7E9951D1-A338-45CE-9CEF-D23576DB2376}" presName="composite2" presStyleCnt="0"/>
      <dgm:spPr/>
    </dgm:pt>
    <dgm:pt modelId="{9C4B02A0-7924-4618-9B4F-F10B05F661A0}" type="pres">
      <dgm:prSet presAssocID="{7E9951D1-A338-45CE-9CEF-D23576DB2376}" presName="background2" presStyleLbl="node2" presStyleIdx="0" presStyleCnt="1"/>
      <dgm:spPr/>
    </dgm:pt>
    <dgm:pt modelId="{C208EE78-3608-4DC0-B79E-B72869A31CA4}" type="pres">
      <dgm:prSet presAssocID="{7E9951D1-A338-45CE-9CEF-D23576DB2376}" presName="text2" presStyleLbl="fgAcc2" presStyleIdx="0" presStyleCnt="1" custScaleX="248501">
        <dgm:presLayoutVars>
          <dgm:chPref val="3"/>
        </dgm:presLayoutVars>
      </dgm:prSet>
      <dgm:spPr/>
      <dgm:t>
        <a:bodyPr/>
        <a:lstStyle/>
        <a:p>
          <a:endParaRPr lang="es-EC"/>
        </a:p>
      </dgm:t>
    </dgm:pt>
    <dgm:pt modelId="{61F68531-942E-4851-AAEE-D69F18D940A6}" type="pres">
      <dgm:prSet presAssocID="{7E9951D1-A338-45CE-9CEF-D23576DB2376}" presName="hierChild3" presStyleCnt="0"/>
      <dgm:spPr/>
    </dgm:pt>
    <dgm:pt modelId="{1C3130B8-1329-4EB9-819E-16EB8DE97A8D}" type="pres">
      <dgm:prSet presAssocID="{A5C8B589-57E7-45C1-940A-293B1AF375F8}" presName="Name17" presStyleLbl="parChTrans1D3" presStyleIdx="0" presStyleCnt="2"/>
      <dgm:spPr/>
    </dgm:pt>
    <dgm:pt modelId="{F4352876-E154-4582-8F50-69AFEE67944A}" type="pres">
      <dgm:prSet presAssocID="{71B09609-D320-40EF-81DD-70FF7B151451}" presName="hierRoot3" presStyleCnt="0"/>
      <dgm:spPr/>
    </dgm:pt>
    <dgm:pt modelId="{3A3BE679-7A90-4140-B13D-DD3E7CDBF9B5}" type="pres">
      <dgm:prSet presAssocID="{71B09609-D320-40EF-81DD-70FF7B151451}" presName="composite3" presStyleCnt="0"/>
      <dgm:spPr/>
    </dgm:pt>
    <dgm:pt modelId="{92395042-A187-454E-A117-4DDBCEE9FA0A}" type="pres">
      <dgm:prSet presAssocID="{71B09609-D320-40EF-81DD-70FF7B151451}" presName="background3" presStyleLbl="node3" presStyleIdx="0" presStyleCnt="2"/>
      <dgm:spPr/>
    </dgm:pt>
    <dgm:pt modelId="{E84B6D8D-2110-4B82-9DA9-EF4AD5EF213F}" type="pres">
      <dgm:prSet presAssocID="{71B09609-D320-40EF-81DD-70FF7B151451}" presName="text3" presStyleLbl="fgAcc3" presStyleIdx="0" presStyleCnt="2">
        <dgm:presLayoutVars>
          <dgm:chPref val="3"/>
        </dgm:presLayoutVars>
      </dgm:prSet>
      <dgm:spPr/>
      <dgm:t>
        <a:bodyPr/>
        <a:lstStyle/>
        <a:p>
          <a:endParaRPr lang="es-EC"/>
        </a:p>
      </dgm:t>
    </dgm:pt>
    <dgm:pt modelId="{29EF259C-5D63-4A38-BEB3-D13D4951BFDC}" type="pres">
      <dgm:prSet presAssocID="{71B09609-D320-40EF-81DD-70FF7B151451}" presName="hierChild4" presStyleCnt="0"/>
      <dgm:spPr/>
    </dgm:pt>
    <dgm:pt modelId="{548CBABC-A23E-4E52-AFD5-05A87E4AFD9F}" type="pres">
      <dgm:prSet presAssocID="{01101588-CF99-43E4-99AE-8362A120D4D3}" presName="Name17" presStyleLbl="parChTrans1D3" presStyleIdx="1" presStyleCnt="2"/>
      <dgm:spPr/>
    </dgm:pt>
    <dgm:pt modelId="{4DBD32DA-BA6D-49D8-8412-72FDBB65A41E}" type="pres">
      <dgm:prSet presAssocID="{5B9FA608-45AA-46B9-A497-D6659FA478BE}" presName="hierRoot3" presStyleCnt="0"/>
      <dgm:spPr/>
    </dgm:pt>
    <dgm:pt modelId="{B2F460B0-7E42-4EE8-8DD6-A04E27E59CDD}" type="pres">
      <dgm:prSet presAssocID="{5B9FA608-45AA-46B9-A497-D6659FA478BE}" presName="composite3" presStyleCnt="0"/>
      <dgm:spPr/>
    </dgm:pt>
    <dgm:pt modelId="{9696F95F-C755-48CD-AC9E-AF36E2527EA8}" type="pres">
      <dgm:prSet presAssocID="{5B9FA608-45AA-46B9-A497-D6659FA478BE}" presName="background3" presStyleLbl="node3" presStyleIdx="1" presStyleCnt="2"/>
      <dgm:spPr/>
    </dgm:pt>
    <dgm:pt modelId="{03B538A2-C970-44E4-8C93-E9FE9DFB82B4}" type="pres">
      <dgm:prSet presAssocID="{5B9FA608-45AA-46B9-A497-D6659FA478BE}" presName="text3" presStyleLbl="fgAcc3" presStyleIdx="1" presStyleCnt="2">
        <dgm:presLayoutVars>
          <dgm:chPref val="3"/>
        </dgm:presLayoutVars>
      </dgm:prSet>
      <dgm:spPr/>
      <dgm:t>
        <a:bodyPr/>
        <a:lstStyle/>
        <a:p>
          <a:endParaRPr lang="es-EC"/>
        </a:p>
      </dgm:t>
    </dgm:pt>
    <dgm:pt modelId="{5D8A6524-E232-4E98-AAAE-46065C70C59E}" type="pres">
      <dgm:prSet presAssocID="{5B9FA608-45AA-46B9-A497-D6659FA478BE}" presName="hierChild4" presStyleCnt="0"/>
      <dgm:spPr/>
    </dgm:pt>
    <dgm:pt modelId="{EEEB59B6-AFA1-4C66-9AE7-19A764C5F6F5}" type="pres">
      <dgm:prSet presAssocID="{F17D02E4-834F-49F2-967F-7E326E3863F3}" presName="Name23" presStyleLbl="parChTrans1D4" presStyleIdx="0" presStyleCnt="1"/>
      <dgm:spPr/>
    </dgm:pt>
    <dgm:pt modelId="{D3992E4F-5B2B-477D-870C-277B228D4C9E}" type="pres">
      <dgm:prSet presAssocID="{215918B3-2D77-48EE-98C3-68BD01CB0D02}" presName="hierRoot4" presStyleCnt="0"/>
      <dgm:spPr/>
    </dgm:pt>
    <dgm:pt modelId="{D8BA1C96-1408-4FBC-9457-9843695008C2}" type="pres">
      <dgm:prSet presAssocID="{215918B3-2D77-48EE-98C3-68BD01CB0D02}" presName="composite4" presStyleCnt="0"/>
      <dgm:spPr/>
    </dgm:pt>
    <dgm:pt modelId="{FF158887-D99B-4178-8CFD-01DE225A6063}" type="pres">
      <dgm:prSet presAssocID="{215918B3-2D77-48EE-98C3-68BD01CB0D02}" presName="background4" presStyleLbl="node4" presStyleIdx="0" presStyleCnt="1"/>
      <dgm:spPr/>
    </dgm:pt>
    <dgm:pt modelId="{8011CD7E-E8D5-4466-8F77-E3ED4C48A93B}" type="pres">
      <dgm:prSet presAssocID="{215918B3-2D77-48EE-98C3-68BD01CB0D02}" presName="text4" presStyleLbl="fgAcc4" presStyleIdx="0" presStyleCnt="1" custScaleX="153858" custScaleY="117006" custLinFactNeighborX="-40326" custLinFactNeighborY="4626">
        <dgm:presLayoutVars>
          <dgm:chPref val="3"/>
        </dgm:presLayoutVars>
      </dgm:prSet>
      <dgm:spPr/>
      <dgm:t>
        <a:bodyPr/>
        <a:lstStyle/>
        <a:p>
          <a:endParaRPr lang="es-EC"/>
        </a:p>
      </dgm:t>
    </dgm:pt>
    <dgm:pt modelId="{C4C5B16D-2CFD-4063-9AFA-1EA211488DEC}" type="pres">
      <dgm:prSet presAssocID="{215918B3-2D77-48EE-98C3-68BD01CB0D02}" presName="hierChild5" presStyleCnt="0"/>
      <dgm:spPr/>
    </dgm:pt>
  </dgm:ptLst>
  <dgm:cxnLst>
    <dgm:cxn modelId="{57A27322-CB96-4442-B266-0184CBECF0A9}" type="presOf" srcId="{71B09609-D320-40EF-81DD-70FF7B151451}" destId="{E84B6D8D-2110-4B82-9DA9-EF4AD5EF213F}" srcOrd="0" destOrd="0" presId="urn:microsoft.com/office/officeart/2005/8/layout/hierarchy1"/>
    <dgm:cxn modelId="{00A73BCB-C30B-4220-B373-3719D7140F5F}" type="presOf" srcId="{215918B3-2D77-48EE-98C3-68BD01CB0D02}" destId="{8011CD7E-E8D5-4466-8F77-E3ED4C48A93B}" srcOrd="0" destOrd="0" presId="urn:microsoft.com/office/officeart/2005/8/layout/hierarchy1"/>
    <dgm:cxn modelId="{3548CBBD-4BC5-4107-9A85-3590050EC6D7}" srcId="{7E9951D1-A338-45CE-9CEF-D23576DB2376}" destId="{5B9FA608-45AA-46B9-A497-D6659FA478BE}" srcOrd="1" destOrd="0" parTransId="{01101588-CF99-43E4-99AE-8362A120D4D3}" sibTransId="{8669DE58-0AC0-4C9F-BDB5-8C82D26153AD}"/>
    <dgm:cxn modelId="{E5023DB4-1ED4-406E-BDF2-495FEC56EC1E}" type="presOf" srcId="{F17D02E4-834F-49F2-967F-7E326E3863F3}" destId="{EEEB59B6-AFA1-4C66-9AE7-19A764C5F6F5}" srcOrd="0" destOrd="0" presId="urn:microsoft.com/office/officeart/2005/8/layout/hierarchy1"/>
    <dgm:cxn modelId="{E3DE3B17-145F-4213-BF68-8F2738B722B1}" srcId="{5B9FA608-45AA-46B9-A497-D6659FA478BE}" destId="{215918B3-2D77-48EE-98C3-68BD01CB0D02}" srcOrd="0" destOrd="0" parTransId="{F17D02E4-834F-49F2-967F-7E326E3863F3}" sibTransId="{6F78943D-F16C-4418-9662-E63F4B0CC1E0}"/>
    <dgm:cxn modelId="{CBFAD913-03C1-4FEF-84F9-ACD3CD700EA5}" type="presOf" srcId="{01101588-CF99-43E4-99AE-8362A120D4D3}" destId="{548CBABC-A23E-4E52-AFD5-05A87E4AFD9F}" srcOrd="0" destOrd="0" presId="urn:microsoft.com/office/officeart/2005/8/layout/hierarchy1"/>
    <dgm:cxn modelId="{7C9292C1-8093-4F04-A2CB-68BD0B01D4E8}" type="presOf" srcId="{05F74962-8167-4C87-B677-11ABE46B0280}" destId="{112B2F9F-B173-4B2E-8EA8-28C810A51B5A}" srcOrd="0" destOrd="0" presId="urn:microsoft.com/office/officeart/2005/8/layout/hierarchy1"/>
    <dgm:cxn modelId="{329DB0DB-CA0B-4E74-B9D7-14B6925D8E5E}" srcId="{0A4D84B6-8FF1-477A-BFC4-5D070387F3C6}" destId="{7E9951D1-A338-45CE-9CEF-D23576DB2376}" srcOrd="0" destOrd="0" parTransId="{05F74962-8167-4C87-B677-11ABE46B0280}" sibTransId="{0A848423-545A-459E-962A-981BDAF8EC3D}"/>
    <dgm:cxn modelId="{4097042B-B556-4959-896D-2EAEB45DA3FA}" srcId="{7E9951D1-A338-45CE-9CEF-D23576DB2376}" destId="{71B09609-D320-40EF-81DD-70FF7B151451}" srcOrd="0" destOrd="0" parTransId="{A5C8B589-57E7-45C1-940A-293B1AF375F8}" sibTransId="{89DE1505-9392-4A07-8C73-516D2E92BD14}"/>
    <dgm:cxn modelId="{DC9B5AD8-5883-49E9-B965-A46C2483453D}" type="presOf" srcId="{7E9951D1-A338-45CE-9CEF-D23576DB2376}" destId="{C208EE78-3608-4DC0-B79E-B72869A31CA4}" srcOrd="0" destOrd="0" presId="urn:microsoft.com/office/officeart/2005/8/layout/hierarchy1"/>
    <dgm:cxn modelId="{3716DABC-C581-4BD6-A03F-809D7D1A3E60}" type="presOf" srcId="{D2C2AC1A-250B-4AED-9028-D788BF521B48}" destId="{0A1A8308-EC7A-4AE0-810A-319AEBF66F81}" srcOrd="0" destOrd="0" presId="urn:microsoft.com/office/officeart/2005/8/layout/hierarchy1"/>
    <dgm:cxn modelId="{97F2CAD8-96A7-4256-85A7-9AE4979F6D32}" type="presOf" srcId="{A5C8B589-57E7-45C1-940A-293B1AF375F8}" destId="{1C3130B8-1329-4EB9-819E-16EB8DE97A8D}" srcOrd="0" destOrd="0" presId="urn:microsoft.com/office/officeart/2005/8/layout/hierarchy1"/>
    <dgm:cxn modelId="{4570125F-7D42-4684-9745-F190DEB62C33}" type="presOf" srcId="{0A4D84B6-8FF1-477A-BFC4-5D070387F3C6}" destId="{C224C46A-418C-411B-BFB7-CEBAD983983E}" srcOrd="0" destOrd="0" presId="urn:microsoft.com/office/officeart/2005/8/layout/hierarchy1"/>
    <dgm:cxn modelId="{7F38A011-4CFC-4BC5-A95A-A7A091046049}" type="presOf" srcId="{5B9FA608-45AA-46B9-A497-D6659FA478BE}" destId="{03B538A2-C970-44E4-8C93-E9FE9DFB82B4}" srcOrd="0" destOrd="0" presId="urn:microsoft.com/office/officeart/2005/8/layout/hierarchy1"/>
    <dgm:cxn modelId="{4C19B27C-ACE1-4C00-B532-6C90DCB28B8F}" srcId="{D2C2AC1A-250B-4AED-9028-D788BF521B48}" destId="{0A4D84B6-8FF1-477A-BFC4-5D070387F3C6}" srcOrd="0" destOrd="0" parTransId="{46B9781E-7858-4C9C-A436-0DC3E6164EC4}" sibTransId="{F5CA608E-2297-4459-8A90-45D5F89B7943}"/>
    <dgm:cxn modelId="{C501B0B8-FF12-4D7F-ADC7-AADA693ED06F}" type="presParOf" srcId="{0A1A8308-EC7A-4AE0-810A-319AEBF66F81}" destId="{2652BAEE-A2BD-406C-AC66-89462948991C}" srcOrd="0" destOrd="0" presId="urn:microsoft.com/office/officeart/2005/8/layout/hierarchy1"/>
    <dgm:cxn modelId="{5E0A0CC4-3E6D-4BBC-9164-AE43B0CBD051}" type="presParOf" srcId="{2652BAEE-A2BD-406C-AC66-89462948991C}" destId="{B6770FBE-BDE6-4BCC-B218-3DFEAA1C80E1}" srcOrd="0" destOrd="0" presId="urn:microsoft.com/office/officeart/2005/8/layout/hierarchy1"/>
    <dgm:cxn modelId="{1A4E879D-B424-446C-84AC-9A4EC411343A}" type="presParOf" srcId="{B6770FBE-BDE6-4BCC-B218-3DFEAA1C80E1}" destId="{AC6BDE56-FB83-4EE4-9456-9844314C8868}" srcOrd="0" destOrd="0" presId="urn:microsoft.com/office/officeart/2005/8/layout/hierarchy1"/>
    <dgm:cxn modelId="{479B7B14-AEC6-4EDC-ABE3-5E04F0CF134B}" type="presParOf" srcId="{B6770FBE-BDE6-4BCC-B218-3DFEAA1C80E1}" destId="{C224C46A-418C-411B-BFB7-CEBAD983983E}" srcOrd="1" destOrd="0" presId="urn:microsoft.com/office/officeart/2005/8/layout/hierarchy1"/>
    <dgm:cxn modelId="{DEF25C3C-AFEF-495A-B5B0-79C5BCBAFBE6}" type="presParOf" srcId="{2652BAEE-A2BD-406C-AC66-89462948991C}" destId="{DAD8B52A-D4B4-4D0B-8D98-500E859422CF}" srcOrd="1" destOrd="0" presId="urn:microsoft.com/office/officeart/2005/8/layout/hierarchy1"/>
    <dgm:cxn modelId="{752D129D-7EA5-4A32-95A5-393B34E54EC6}" type="presParOf" srcId="{DAD8B52A-D4B4-4D0B-8D98-500E859422CF}" destId="{112B2F9F-B173-4B2E-8EA8-28C810A51B5A}" srcOrd="0" destOrd="0" presId="urn:microsoft.com/office/officeart/2005/8/layout/hierarchy1"/>
    <dgm:cxn modelId="{267BC017-9090-494C-81B4-5211CE46354E}" type="presParOf" srcId="{DAD8B52A-D4B4-4D0B-8D98-500E859422CF}" destId="{2FB04C91-B5CF-451F-AB6B-48FA7830D9E3}" srcOrd="1" destOrd="0" presId="urn:microsoft.com/office/officeart/2005/8/layout/hierarchy1"/>
    <dgm:cxn modelId="{9B1EC3BA-3871-4B60-A3DA-F1B79D4C5F7F}" type="presParOf" srcId="{2FB04C91-B5CF-451F-AB6B-48FA7830D9E3}" destId="{EE98FCE5-34D3-47D5-8B94-768EE24108B7}" srcOrd="0" destOrd="0" presId="urn:microsoft.com/office/officeart/2005/8/layout/hierarchy1"/>
    <dgm:cxn modelId="{E099578C-D83E-46A6-B9F4-817363A6B1B7}" type="presParOf" srcId="{EE98FCE5-34D3-47D5-8B94-768EE24108B7}" destId="{9C4B02A0-7924-4618-9B4F-F10B05F661A0}" srcOrd="0" destOrd="0" presId="urn:microsoft.com/office/officeart/2005/8/layout/hierarchy1"/>
    <dgm:cxn modelId="{706AEF95-AA2D-4F5E-977E-C02634235A60}" type="presParOf" srcId="{EE98FCE5-34D3-47D5-8B94-768EE24108B7}" destId="{C208EE78-3608-4DC0-B79E-B72869A31CA4}" srcOrd="1" destOrd="0" presId="urn:microsoft.com/office/officeart/2005/8/layout/hierarchy1"/>
    <dgm:cxn modelId="{2AD516C9-06B2-4D71-BA3A-E8C4180499A8}" type="presParOf" srcId="{2FB04C91-B5CF-451F-AB6B-48FA7830D9E3}" destId="{61F68531-942E-4851-AAEE-D69F18D940A6}" srcOrd="1" destOrd="0" presId="urn:microsoft.com/office/officeart/2005/8/layout/hierarchy1"/>
    <dgm:cxn modelId="{3C7789DE-99A1-4F74-AB0F-74A1996D5320}" type="presParOf" srcId="{61F68531-942E-4851-AAEE-D69F18D940A6}" destId="{1C3130B8-1329-4EB9-819E-16EB8DE97A8D}" srcOrd="0" destOrd="0" presId="urn:microsoft.com/office/officeart/2005/8/layout/hierarchy1"/>
    <dgm:cxn modelId="{DA26DC98-FD1F-4B43-B381-8641BFEFACA8}" type="presParOf" srcId="{61F68531-942E-4851-AAEE-D69F18D940A6}" destId="{F4352876-E154-4582-8F50-69AFEE67944A}" srcOrd="1" destOrd="0" presId="urn:microsoft.com/office/officeart/2005/8/layout/hierarchy1"/>
    <dgm:cxn modelId="{95D6FD13-9EFD-4A70-BDFD-A483E61C5AD4}" type="presParOf" srcId="{F4352876-E154-4582-8F50-69AFEE67944A}" destId="{3A3BE679-7A90-4140-B13D-DD3E7CDBF9B5}" srcOrd="0" destOrd="0" presId="urn:microsoft.com/office/officeart/2005/8/layout/hierarchy1"/>
    <dgm:cxn modelId="{33A6E976-9212-4308-A131-D202C6EDFFDD}" type="presParOf" srcId="{3A3BE679-7A90-4140-B13D-DD3E7CDBF9B5}" destId="{92395042-A187-454E-A117-4DDBCEE9FA0A}" srcOrd="0" destOrd="0" presId="urn:microsoft.com/office/officeart/2005/8/layout/hierarchy1"/>
    <dgm:cxn modelId="{C4A3C9F8-781F-41CF-AED5-37371303B389}" type="presParOf" srcId="{3A3BE679-7A90-4140-B13D-DD3E7CDBF9B5}" destId="{E84B6D8D-2110-4B82-9DA9-EF4AD5EF213F}" srcOrd="1" destOrd="0" presId="urn:microsoft.com/office/officeart/2005/8/layout/hierarchy1"/>
    <dgm:cxn modelId="{793647FC-27A1-4881-AA6D-662EF3CBCBFD}" type="presParOf" srcId="{F4352876-E154-4582-8F50-69AFEE67944A}" destId="{29EF259C-5D63-4A38-BEB3-D13D4951BFDC}" srcOrd="1" destOrd="0" presId="urn:microsoft.com/office/officeart/2005/8/layout/hierarchy1"/>
    <dgm:cxn modelId="{0C435D59-E8A9-46A5-AB62-C52A875F171B}" type="presParOf" srcId="{61F68531-942E-4851-AAEE-D69F18D940A6}" destId="{548CBABC-A23E-4E52-AFD5-05A87E4AFD9F}" srcOrd="2" destOrd="0" presId="urn:microsoft.com/office/officeart/2005/8/layout/hierarchy1"/>
    <dgm:cxn modelId="{EB87C961-098C-44C8-9880-F0883AC5CFFB}" type="presParOf" srcId="{61F68531-942E-4851-AAEE-D69F18D940A6}" destId="{4DBD32DA-BA6D-49D8-8412-72FDBB65A41E}" srcOrd="3" destOrd="0" presId="urn:microsoft.com/office/officeart/2005/8/layout/hierarchy1"/>
    <dgm:cxn modelId="{66DC6AE6-9B98-4CE5-8EEE-CB25BE2D532E}" type="presParOf" srcId="{4DBD32DA-BA6D-49D8-8412-72FDBB65A41E}" destId="{B2F460B0-7E42-4EE8-8DD6-A04E27E59CDD}" srcOrd="0" destOrd="0" presId="urn:microsoft.com/office/officeart/2005/8/layout/hierarchy1"/>
    <dgm:cxn modelId="{A28883ED-A70B-42D8-AE90-29D229941653}" type="presParOf" srcId="{B2F460B0-7E42-4EE8-8DD6-A04E27E59CDD}" destId="{9696F95F-C755-48CD-AC9E-AF36E2527EA8}" srcOrd="0" destOrd="0" presId="urn:microsoft.com/office/officeart/2005/8/layout/hierarchy1"/>
    <dgm:cxn modelId="{78723BFB-8E0A-4C46-8473-311CA8085F2F}" type="presParOf" srcId="{B2F460B0-7E42-4EE8-8DD6-A04E27E59CDD}" destId="{03B538A2-C970-44E4-8C93-E9FE9DFB82B4}" srcOrd="1" destOrd="0" presId="urn:microsoft.com/office/officeart/2005/8/layout/hierarchy1"/>
    <dgm:cxn modelId="{BD0970D0-04A3-402A-9B1C-8E77137A7326}" type="presParOf" srcId="{4DBD32DA-BA6D-49D8-8412-72FDBB65A41E}" destId="{5D8A6524-E232-4E98-AAAE-46065C70C59E}" srcOrd="1" destOrd="0" presId="urn:microsoft.com/office/officeart/2005/8/layout/hierarchy1"/>
    <dgm:cxn modelId="{DC910F05-312F-48CA-B563-EFAF4BEE5A33}" type="presParOf" srcId="{5D8A6524-E232-4E98-AAAE-46065C70C59E}" destId="{EEEB59B6-AFA1-4C66-9AE7-19A764C5F6F5}" srcOrd="0" destOrd="0" presId="urn:microsoft.com/office/officeart/2005/8/layout/hierarchy1"/>
    <dgm:cxn modelId="{71557908-AC8D-492D-9127-3B479E95CAA7}" type="presParOf" srcId="{5D8A6524-E232-4E98-AAAE-46065C70C59E}" destId="{D3992E4F-5B2B-477D-870C-277B228D4C9E}" srcOrd="1" destOrd="0" presId="urn:microsoft.com/office/officeart/2005/8/layout/hierarchy1"/>
    <dgm:cxn modelId="{2EE547D5-7CB9-457B-8179-856DB3DAD603}" type="presParOf" srcId="{D3992E4F-5B2B-477D-870C-277B228D4C9E}" destId="{D8BA1C96-1408-4FBC-9457-9843695008C2}" srcOrd="0" destOrd="0" presId="urn:microsoft.com/office/officeart/2005/8/layout/hierarchy1"/>
    <dgm:cxn modelId="{6FF4C6A1-A09F-491C-B421-7B7302558D87}" type="presParOf" srcId="{D8BA1C96-1408-4FBC-9457-9843695008C2}" destId="{FF158887-D99B-4178-8CFD-01DE225A6063}" srcOrd="0" destOrd="0" presId="urn:microsoft.com/office/officeart/2005/8/layout/hierarchy1"/>
    <dgm:cxn modelId="{497A6BB5-3C6D-40CA-BA02-9B2B284F4E04}" type="presParOf" srcId="{D8BA1C96-1408-4FBC-9457-9843695008C2}" destId="{8011CD7E-E8D5-4466-8F77-E3ED4C48A93B}" srcOrd="1" destOrd="0" presId="urn:microsoft.com/office/officeart/2005/8/layout/hierarchy1"/>
    <dgm:cxn modelId="{AFF73F7F-0CB1-42C7-B813-2830A2D1CFBA}" type="presParOf" srcId="{D3992E4F-5B2B-477D-870C-277B228D4C9E}" destId="{C4C5B16D-2CFD-4063-9AFA-1EA211488DE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ADCCD1-3D66-4880-B6AC-7C4DC7D240FD}"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s-EC"/>
        </a:p>
      </dgm:t>
    </dgm:pt>
    <dgm:pt modelId="{000F66C3-AB71-4C88-B5B1-6FFF762DBACA}">
      <dgm:prSet phldrT="[Texto]" custT="1"/>
      <dgm:spPr/>
      <dgm:t>
        <a:bodyPr/>
        <a:lstStyle/>
        <a:p>
          <a:r>
            <a:rPr lang="es-EC" sz="1900" b="1" dirty="0" smtClean="0"/>
            <a:t>Contrato  Art. </a:t>
          </a:r>
          <a:r>
            <a:rPr lang="es-EC" sz="1900" b="1" smtClean="0"/>
            <a:t>4 RNF</a:t>
          </a:r>
          <a:endParaRPr lang="es-EC" sz="1900" b="1" dirty="0"/>
        </a:p>
      </dgm:t>
    </dgm:pt>
    <dgm:pt modelId="{4B20FC91-6CD4-46C3-A1A1-9834464A3108}" type="parTrans" cxnId="{FEBA3ACF-0EBA-4DF4-8144-E7CB10DC596C}">
      <dgm:prSet/>
      <dgm:spPr/>
      <dgm:t>
        <a:bodyPr/>
        <a:lstStyle/>
        <a:p>
          <a:endParaRPr lang="es-EC"/>
        </a:p>
      </dgm:t>
    </dgm:pt>
    <dgm:pt modelId="{CDACD11E-7FF6-4930-8CC9-33E947D3DF51}" type="sibTrans" cxnId="{FEBA3ACF-0EBA-4DF4-8144-E7CB10DC596C}">
      <dgm:prSet/>
      <dgm:spPr/>
      <dgm:t>
        <a:bodyPr/>
        <a:lstStyle/>
        <a:p>
          <a:endParaRPr lang="es-EC"/>
        </a:p>
      </dgm:t>
    </dgm:pt>
    <dgm:pt modelId="{1EDC049A-3204-4388-9F45-59A37AE2F545}">
      <dgm:prSet phldrT="[Texto]" custT="1"/>
      <dgm:spPr/>
      <dgm:t>
        <a:bodyPr/>
        <a:lstStyle/>
        <a:p>
          <a:r>
            <a:rPr lang="es-EC" sz="1800" dirty="0" smtClean="0"/>
            <a:t>Deben redactarse en términos sencillos y de clara comprensión, determinando claramente el objeto del fideicomiso mercantil o del encargo fiduciario</a:t>
          </a:r>
          <a:endParaRPr lang="es-EC" sz="1800" dirty="0"/>
        </a:p>
      </dgm:t>
    </dgm:pt>
    <dgm:pt modelId="{FCDBB7E0-9605-45D1-8008-FD58A4CC1941}" type="parTrans" cxnId="{CA34BDD2-2EF7-4571-AC20-0E7378B877D7}">
      <dgm:prSet/>
      <dgm:spPr/>
      <dgm:t>
        <a:bodyPr/>
        <a:lstStyle/>
        <a:p>
          <a:endParaRPr lang="es-EC"/>
        </a:p>
      </dgm:t>
    </dgm:pt>
    <dgm:pt modelId="{713DA0D5-4D60-4081-BFF7-B5C6EF9E3C94}" type="sibTrans" cxnId="{CA34BDD2-2EF7-4571-AC20-0E7378B877D7}">
      <dgm:prSet/>
      <dgm:spPr/>
      <dgm:t>
        <a:bodyPr/>
        <a:lstStyle/>
        <a:p>
          <a:endParaRPr lang="es-EC"/>
        </a:p>
      </dgm:t>
    </dgm:pt>
    <dgm:pt modelId="{2A40E023-72DA-4E6C-8156-A853ACEA8EBE}">
      <dgm:prSet phldrT="[Texto]" custT="1"/>
      <dgm:spPr/>
      <dgm:t>
        <a:bodyPr/>
        <a:lstStyle/>
        <a:p>
          <a:r>
            <a:rPr lang="es-EC" sz="2000" b="1" dirty="0" smtClean="0"/>
            <a:t>Formalidades</a:t>
          </a:r>
          <a:endParaRPr lang="es-EC" sz="2000" b="1" dirty="0"/>
        </a:p>
      </dgm:t>
    </dgm:pt>
    <dgm:pt modelId="{8B8D8C78-24C5-401F-AA58-B86EC3967EB1}" type="parTrans" cxnId="{FAA5F8DD-2152-4E9B-AC9C-F28564A5F7EB}">
      <dgm:prSet/>
      <dgm:spPr/>
      <dgm:t>
        <a:bodyPr/>
        <a:lstStyle/>
        <a:p>
          <a:endParaRPr lang="es-EC"/>
        </a:p>
      </dgm:t>
    </dgm:pt>
    <dgm:pt modelId="{CFC2CADF-596B-4D93-9C73-CFA0BA78B200}" type="sibTrans" cxnId="{FAA5F8DD-2152-4E9B-AC9C-F28564A5F7EB}">
      <dgm:prSet/>
      <dgm:spPr/>
      <dgm:t>
        <a:bodyPr/>
        <a:lstStyle/>
        <a:p>
          <a:endParaRPr lang="es-EC"/>
        </a:p>
      </dgm:t>
    </dgm:pt>
    <dgm:pt modelId="{A3FC2397-7520-47E7-B1FD-844B28EB0884}">
      <dgm:prSet phldrT="[Texto]" custT="1"/>
      <dgm:spPr/>
      <dgm:t>
        <a:bodyPr/>
        <a:lstStyle/>
        <a:p>
          <a:r>
            <a:rPr lang="es-EC" sz="1500" dirty="0" smtClean="0"/>
            <a:t>identificación del o los constituyentes y del o los beneficiarios.</a:t>
          </a:r>
        </a:p>
        <a:p>
          <a:r>
            <a:rPr lang="es-EC" sz="1500" dirty="0" smtClean="0"/>
            <a:t>declaración juramentada del constituyente </a:t>
          </a:r>
        </a:p>
        <a:p>
          <a:r>
            <a:rPr lang="es-EC" sz="1500" dirty="0" smtClean="0"/>
            <a:t>transferencia de los bienes en fideicomiso mercantil o no en encargos fiduciarios.</a:t>
          </a:r>
        </a:p>
        <a:p>
          <a:r>
            <a:rPr lang="es-EC" sz="1500" dirty="0" smtClean="0"/>
            <a:t>Los derechos y obligaciones a cargo del constituyente</a:t>
          </a:r>
          <a:endParaRPr lang="es-EC" sz="1500" dirty="0"/>
        </a:p>
      </dgm:t>
    </dgm:pt>
    <dgm:pt modelId="{DCC59746-9A45-413E-AF34-291AE2FEF430}" type="parTrans" cxnId="{6F0111D5-AC7C-4B33-8C2D-624780A3F39B}">
      <dgm:prSet/>
      <dgm:spPr/>
      <dgm:t>
        <a:bodyPr/>
        <a:lstStyle/>
        <a:p>
          <a:endParaRPr lang="es-EC"/>
        </a:p>
      </dgm:t>
    </dgm:pt>
    <dgm:pt modelId="{AD4F5144-E117-4FCF-9E54-C87AF19F6C21}" type="sibTrans" cxnId="{6F0111D5-AC7C-4B33-8C2D-624780A3F39B}">
      <dgm:prSet/>
      <dgm:spPr/>
      <dgm:t>
        <a:bodyPr/>
        <a:lstStyle/>
        <a:p>
          <a:endParaRPr lang="es-EC"/>
        </a:p>
      </dgm:t>
    </dgm:pt>
    <dgm:pt modelId="{F5A24634-D724-4665-8F77-8083550DC5D8}">
      <dgm:prSet phldrT="[Texto]" phldr="1"/>
      <dgm:spPr/>
      <dgm:t>
        <a:bodyPr/>
        <a:lstStyle/>
        <a:p>
          <a:endParaRPr lang="es-EC" dirty="0"/>
        </a:p>
      </dgm:t>
    </dgm:pt>
    <dgm:pt modelId="{FA21E1D3-88B5-4ED4-86CB-A4A7847679CC}" type="parTrans" cxnId="{A9E48749-4FB9-4F8A-BA10-B9DEBAB3B1BB}">
      <dgm:prSet/>
      <dgm:spPr/>
      <dgm:t>
        <a:bodyPr/>
        <a:lstStyle/>
        <a:p>
          <a:endParaRPr lang="es-EC"/>
        </a:p>
      </dgm:t>
    </dgm:pt>
    <dgm:pt modelId="{64A9B9FF-CF0F-4C74-9A66-AD76D63168B3}" type="sibTrans" cxnId="{A9E48749-4FB9-4F8A-BA10-B9DEBAB3B1BB}">
      <dgm:prSet/>
      <dgm:spPr/>
      <dgm:t>
        <a:bodyPr/>
        <a:lstStyle/>
        <a:p>
          <a:endParaRPr lang="es-EC"/>
        </a:p>
      </dgm:t>
    </dgm:pt>
    <dgm:pt modelId="{041C2E11-F8E3-45DE-BF78-9B4611365857}">
      <dgm:prSet phldrT="[Texto]" custT="1"/>
      <dgm:spPr/>
      <dgm:t>
        <a:bodyPr/>
        <a:lstStyle/>
        <a:p>
          <a:r>
            <a:rPr lang="es-EC" sz="1500" dirty="0" smtClean="0"/>
            <a:t>Remuneraciones del fiduciario por su gestión</a:t>
          </a:r>
          <a:endParaRPr lang="es-EC" sz="1500" dirty="0"/>
        </a:p>
      </dgm:t>
    </dgm:pt>
    <dgm:pt modelId="{04AAE242-48DD-473B-BAA8-C8AE7CBAF04F}" type="parTrans" cxnId="{E2C4C735-4407-43C0-9DFE-3E71B68E3211}">
      <dgm:prSet/>
      <dgm:spPr/>
      <dgm:t>
        <a:bodyPr/>
        <a:lstStyle/>
        <a:p>
          <a:endParaRPr lang="es-EC"/>
        </a:p>
      </dgm:t>
    </dgm:pt>
    <dgm:pt modelId="{C66982E4-9E7D-4D02-A466-DEFF969862EB}" type="sibTrans" cxnId="{E2C4C735-4407-43C0-9DFE-3E71B68E3211}">
      <dgm:prSet/>
      <dgm:spPr/>
      <dgm:t>
        <a:bodyPr/>
        <a:lstStyle/>
        <a:p>
          <a:endParaRPr lang="es-EC"/>
        </a:p>
      </dgm:t>
    </dgm:pt>
    <dgm:pt modelId="{639D9BD8-1B8A-41DE-83FB-DD05A2BE484C}">
      <dgm:prSet custT="1"/>
      <dgm:spPr/>
      <dgm:t>
        <a:bodyPr/>
        <a:lstStyle/>
        <a:p>
          <a:r>
            <a:rPr lang="es-EC" sz="1500" dirty="0" smtClean="0"/>
            <a:t>Las causales y forma de terminación del fideicomiso </a:t>
          </a:r>
        </a:p>
        <a:p>
          <a:r>
            <a:rPr lang="es-EC" sz="1500" dirty="0" smtClean="0"/>
            <a:t>condiciones generales o específicas </a:t>
          </a:r>
          <a:endParaRPr lang="es-EC" sz="1500" dirty="0"/>
        </a:p>
      </dgm:t>
    </dgm:pt>
    <dgm:pt modelId="{B66E9F3B-D97A-4EC3-9132-DFBA90998AA5}" type="parTrans" cxnId="{D827B59E-3F2D-4763-A37E-1E1538A3D8AD}">
      <dgm:prSet/>
      <dgm:spPr/>
      <dgm:t>
        <a:bodyPr/>
        <a:lstStyle/>
        <a:p>
          <a:endParaRPr lang="es-EC"/>
        </a:p>
      </dgm:t>
    </dgm:pt>
    <dgm:pt modelId="{FEF5BC2D-9EE7-4F0C-B634-7AD480C1E47C}" type="sibTrans" cxnId="{D827B59E-3F2D-4763-A37E-1E1538A3D8AD}">
      <dgm:prSet/>
      <dgm:spPr/>
      <dgm:t>
        <a:bodyPr/>
        <a:lstStyle/>
        <a:p>
          <a:endParaRPr lang="es-EC"/>
        </a:p>
      </dgm:t>
    </dgm:pt>
    <dgm:pt modelId="{85AB1819-3467-4E17-8DA0-35AE47705197}">
      <dgm:prSet custT="1"/>
      <dgm:spPr/>
      <dgm:t>
        <a:bodyPr/>
        <a:lstStyle/>
        <a:p>
          <a:r>
            <a:rPr lang="es-EC" sz="1500" dirty="0" smtClean="0"/>
            <a:t>Condiciones generales y específicas  para manejo rendimientos y liquidación del fideicomiso</a:t>
          </a:r>
          <a:endParaRPr lang="es-EC" sz="1500" dirty="0"/>
        </a:p>
      </dgm:t>
    </dgm:pt>
    <dgm:pt modelId="{865D3AA0-E31B-4C25-A420-550B60D43524}" type="parTrans" cxnId="{6EE214AF-84B2-4609-BDBF-6A16D12D7726}">
      <dgm:prSet/>
      <dgm:spPr/>
      <dgm:t>
        <a:bodyPr/>
        <a:lstStyle/>
        <a:p>
          <a:endParaRPr lang="es-EC"/>
        </a:p>
      </dgm:t>
    </dgm:pt>
    <dgm:pt modelId="{29DD87BF-8706-421F-90E4-515746998957}" type="sibTrans" cxnId="{6EE214AF-84B2-4609-BDBF-6A16D12D7726}">
      <dgm:prSet/>
      <dgm:spPr/>
      <dgm:t>
        <a:bodyPr/>
        <a:lstStyle/>
        <a:p>
          <a:endParaRPr lang="es-EC"/>
        </a:p>
      </dgm:t>
    </dgm:pt>
    <dgm:pt modelId="{D39C79E7-ECCA-4168-9233-15400DDFF1D3}" type="pres">
      <dgm:prSet presAssocID="{73ADCCD1-3D66-4880-B6AC-7C4DC7D240FD}" presName="Name0" presStyleCnt="0">
        <dgm:presLayoutVars>
          <dgm:chMax val="5"/>
          <dgm:chPref val="5"/>
          <dgm:dir/>
          <dgm:animLvl val="lvl"/>
        </dgm:presLayoutVars>
      </dgm:prSet>
      <dgm:spPr/>
      <dgm:t>
        <a:bodyPr/>
        <a:lstStyle/>
        <a:p>
          <a:endParaRPr lang="es-EC"/>
        </a:p>
      </dgm:t>
    </dgm:pt>
    <dgm:pt modelId="{F0C47248-0E5D-4ACF-A162-8B6828F519D3}" type="pres">
      <dgm:prSet presAssocID="{000F66C3-AB71-4C88-B5B1-6FFF762DBACA}" presName="parentText1" presStyleLbl="node1" presStyleIdx="0" presStyleCnt="3">
        <dgm:presLayoutVars>
          <dgm:chMax/>
          <dgm:chPref val="3"/>
          <dgm:bulletEnabled val="1"/>
        </dgm:presLayoutVars>
      </dgm:prSet>
      <dgm:spPr/>
      <dgm:t>
        <a:bodyPr/>
        <a:lstStyle/>
        <a:p>
          <a:endParaRPr lang="es-EC"/>
        </a:p>
      </dgm:t>
    </dgm:pt>
    <dgm:pt modelId="{885F0BF4-90EC-4736-B886-4BEE94F38938}" type="pres">
      <dgm:prSet presAssocID="{000F66C3-AB71-4C88-B5B1-6FFF762DBACA}" presName="childText1" presStyleLbl="solidAlignAcc1" presStyleIdx="0" presStyleCnt="3">
        <dgm:presLayoutVars>
          <dgm:chMax val="0"/>
          <dgm:chPref val="0"/>
          <dgm:bulletEnabled val="1"/>
        </dgm:presLayoutVars>
      </dgm:prSet>
      <dgm:spPr/>
      <dgm:t>
        <a:bodyPr/>
        <a:lstStyle/>
        <a:p>
          <a:endParaRPr lang="es-EC"/>
        </a:p>
      </dgm:t>
    </dgm:pt>
    <dgm:pt modelId="{61884358-41EA-4AC5-A52D-1DAB7BD33836}" type="pres">
      <dgm:prSet presAssocID="{2A40E023-72DA-4E6C-8156-A853ACEA8EBE}" presName="parentText2" presStyleLbl="node1" presStyleIdx="1" presStyleCnt="3">
        <dgm:presLayoutVars>
          <dgm:chMax/>
          <dgm:chPref val="3"/>
          <dgm:bulletEnabled val="1"/>
        </dgm:presLayoutVars>
      </dgm:prSet>
      <dgm:spPr/>
      <dgm:t>
        <a:bodyPr/>
        <a:lstStyle/>
        <a:p>
          <a:endParaRPr lang="es-EC"/>
        </a:p>
      </dgm:t>
    </dgm:pt>
    <dgm:pt modelId="{CEABCBC8-55A7-44B2-BFE7-08D7C35D8ABA}" type="pres">
      <dgm:prSet presAssocID="{2A40E023-72DA-4E6C-8156-A853ACEA8EBE}" presName="childText2" presStyleLbl="solidAlignAcc1" presStyleIdx="1" presStyleCnt="3">
        <dgm:presLayoutVars>
          <dgm:chMax val="0"/>
          <dgm:chPref val="0"/>
          <dgm:bulletEnabled val="1"/>
        </dgm:presLayoutVars>
      </dgm:prSet>
      <dgm:spPr/>
      <dgm:t>
        <a:bodyPr/>
        <a:lstStyle/>
        <a:p>
          <a:endParaRPr lang="es-EC"/>
        </a:p>
      </dgm:t>
    </dgm:pt>
    <dgm:pt modelId="{89DA876A-7480-446C-BD19-1E6B2465A5B2}" type="pres">
      <dgm:prSet presAssocID="{F5A24634-D724-4665-8F77-8083550DC5D8}" presName="parentText3" presStyleLbl="node1" presStyleIdx="2" presStyleCnt="3">
        <dgm:presLayoutVars>
          <dgm:chMax/>
          <dgm:chPref val="3"/>
          <dgm:bulletEnabled val="1"/>
        </dgm:presLayoutVars>
      </dgm:prSet>
      <dgm:spPr/>
      <dgm:t>
        <a:bodyPr/>
        <a:lstStyle/>
        <a:p>
          <a:endParaRPr lang="es-EC"/>
        </a:p>
      </dgm:t>
    </dgm:pt>
    <dgm:pt modelId="{EE523417-22B3-4D81-880F-7BC9A0E9ABB7}" type="pres">
      <dgm:prSet presAssocID="{F5A24634-D724-4665-8F77-8083550DC5D8}" presName="childText3" presStyleLbl="solidAlignAcc1" presStyleIdx="2" presStyleCnt="3">
        <dgm:presLayoutVars>
          <dgm:chMax val="0"/>
          <dgm:chPref val="0"/>
          <dgm:bulletEnabled val="1"/>
        </dgm:presLayoutVars>
      </dgm:prSet>
      <dgm:spPr/>
      <dgm:t>
        <a:bodyPr/>
        <a:lstStyle/>
        <a:p>
          <a:endParaRPr lang="es-EC"/>
        </a:p>
      </dgm:t>
    </dgm:pt>
  </dgm:ptLst>
  <dgm:cxnLst>
    <dgm:cxn modelId="{E2C4C735-4407-43C0-9DFE-3E71B68E3211}" srcId="{F5A24634-D724-4665-8F77-8083550DC5D8}" destId="{041C2E11-F8E3-45DE-BF78-9B4611365857}" srcOrd="0" destOrd="0" parTransId="{04AAE242-48DD-473B-BAA8-C8AE7CBAF04F}" sibTransId="{C66982E4-9E7D-4D02-A466-DEFF969862EB}"/>
    <dgm:cxn modelId="{FEBA3ACF-0EBA-4DF4-8144-E7CB10DC596C}" srcId="{73ADCCD1-3D66-4880-B6AC-7C4DC7D240FD}" destId="{000F66C3-AB71-4C88-B5B1-6FFF762DBACA}" srcOrd="0" destOrd="0" parTransId="{4B20FC91-6CD4-46C3-A1A1-9834464A3108}" sibTransId="{CDACD11E-7FF6-4930-8CC9-33E947D3DF51}"/>
    <dgm:cxn modelId="{A9E48749-4FB9-4F8A-BA10-B9DEBAB3B1BB}" srcId="{73ADCCD1-3D66-4880-B6AC-7C4DC7D240FD}" destId="{F5A24634-D724-4665-8F77-8083550DC5D8}" srcOrd="2" destOrd="0" parTransId="{FA21E1D3-88B5-4ED4-86CB-A4A7847679CC}" sibTransId="{64A9B9FF-CF0F-4C74-9A66-AD76D63168B3}"/>
    <dgm:cxn modelId="{AA07303F-5C44-41FE-AAF5-E2338AC4A48D}" type="presOf" srcId="{73ADCCD1-3D66-4880-B6AC-7C4DC7D240FD}" destId="{D39C79E7-ECCA-4168-9233-15400DDFF1D3}" srcOrd="0" destOrd="0" presId="urn:microsoft.com/office/officeart/2009/3/layout/IncreasingArrowsProcess"/>
    <dgm:cxn modelId="{DF4FF19C-EAF0-4C5D-B0A8-FF548E9E421A}" type="presOf" srcId="{2A40E023-72DA-4E6C-8156-A853ACEA8EBE}" destId="{61884358-41EA-4AC5-A52D-1DAB7BD33836}" srcOrd="0" destOrd="0" presId="urn:microsoft.com/office/officeart/2009/3/layout/IncreasingArrowsProcess"/>
    <dgm:cxn modelId="{43B03F3A-2254-4B2C-A759-AB8D5410DBE3}" type="presOf" srcId="{85AB1819-3467-4E17-8DA0-35AE47705197}" destId="{EE523417-22B3-4D81-880F-7BC9A0E9ABB7}" srcOrd="0" destOrd="2" presId="urn:microsoft.com/office/officeart/2009/3/layout/IncreasingArrowsProcess"/>
    <dgm:cxn modelId="{CA34BDD2-2EF7-4571-AC20-0E7378B877D7}" srcId="{000F66C3-AB71-4C88-B5B1-6FFF762DBACA}" destId="{1EDC049A-3204-4388-9F45-59A37AE2F545}" srcOrd="0" destOrd="0" parTransId="{FCDBB7E0-9605-45D1-8008-FD58A4CC1941}" sibTransId="{713DA0D5-4D60-4081-BFF7-B5C6EF9E3C94}"/>
    <dgm:cxn modelId="{FAA5F8DD-2152-4E9B-AC9C-F28564A5F7EB}" srcId="{73ADCCD1-3D66-4880-B6AC-7C4DC7D240FD}" destId="{2A40E023-72DA-4E6C-8156-A853ACEA8EBE}" srcOrd="1" destOrd="0" parTransId="{8B8D8C78-24C5-401F-AA58-B86EC3967EB1}" sibTransId="{CFC2CADF-596B-4D93-9C73-CFA0BA78B200}"/>
    <dgm:cxn modelId="{6427484D-C943-40E9-8B29-AEA30235E1A5}" type="presOf" srcId="{000F66C3-AB71-4C88-B5B1-6FFF762DBACA}" destId="{F0C47248-0E5D-4ACF-A162-8B6828F519D3}" srcOrd="0" destOrd="0" presId="urn:microsoft.com/office/officeart/2009/3/layout/IncreasingArrowsProcess"/>
    <dgm:cxn modelId="{33E16B59-32D7-41D1-9EB6-61176E9CAD85}" type="presOf" srcId="{041C2E11-F8E3-45DE-BF78-9B4611365857}" destId="{EE523417-22B3-4D81-880F-7BC9A0E9ABB7}" srcOrd="0" destOrd="0" presId="urn:microsoft.com/office/officeart/2009/3/layout/IncreasingArrowsProcess"/>
    <dgm:cxn modelId="{6F0111D5-AC7C-4B33-8C2D-624780A3F39B}" srcId="{2A40E023-72DA-4E6C-8156-A853ACEA8EBE}" destId="{A3FC2397-7520-47E7-B1FD-844B28EB0884}" srcOrd="0" destOrd="0" parTransId="{DCC59746-9A45-413E-AF34-291AE2FEF430}" sibTransId="{AD4F5144-E117-4FCF-9E54-C87AF19F6C21}"/>
    <dgm:cxn modelId="{47FD3A58-47E1-4C14-88BD-A50EF4D60D40}" type="presOf" srcId="{1EDC049A-3204-4388-9F45-59A37AE2F545}" destId="{885F0BF4-90EC-4736-B886-4BEE94F38938}" srcOrd="0" destOrd="0" presId="urn:microsoft.com/office/officeart/2009/3/layout/IncreasingArrowsProcess"/>
    <dgm:cxn modelId="{6EE214AF-84B2-4609-BDBF-6A16D12D7726}" srcId="{F5A24634-D724-4665-8F77-8083550DC5D8}" destId="{85AB1819-3467-4E17-8DA0-35AE47705197}" srcOrd="2" destOrd="0" parTransId="{865D3AA0-E31B-4C25-A420-550B60D43524}" sibTransId="{29DD87BF-8706-421F-90E4-515746998957}"/>
    <dgm:cxn modelId="{D827B59E-3F2D-4763-A37E-1E1538A3D8AD}" srcId="{F5A24634-D724-4665-8F77-8083550DC5D8}" destId="{639D9BD8-1B8A-41DE-83FB-DD05A2BE484C}" srcOrd="1" destOrd="0" parTransId="{B66E9F3B-D97A-4EC3-9132-DFBA90998AA5}" sibTransId="{FEF5BC2D-9EE7-4F0C-B634-7AD480C1E47C}"/>
    <dgm:cxn modelId="{B8E2DA59-7A4F-4486-B479-27F7867BB8B1}" type="presOf" srcId="{639D9BD8-1B8A-41DE-83FB-DD05A2BE484C}" destId="{EE523417-22B3-4D81-880F-7BC9A0E9ABB7}" srcOrd="0" destOrd="1" presId="urn:microsoft.com/office/officeart/2009/3/layout/IncreasingArrowsProcess"/>
    <dgm:cxn modelId="{2B7D7848-3010-4093-B663-A1740C010AB7}" type="presOf" srcId="{A3FC2397-7520-47E7-B1FD-844B28EB0884}" destId="{CEABCBC8-55A7-44B2-BFE7-08D7C35D8ABA}" srcOrd="0" destOrd="0" presId="urn:microsoft.com/office/officeart/2009/3/layout/IncreasingArrowsProcess"/>
    <dgm:cxn modelId="{BA535E58-3C63-42EF-8E50-5BBA305B394F}" type="presOf" srcId="{F5A24634-D724-4665-8F77-8083550DC5D8}" destId="{89DA876A-7480-446C-BD19-1E6B2465A5B2}" srcOrd="0" destOrd="0" presId="urn:microsoft.com/office/officeart/2009/3/layout/IncreasingArrowsProcess"/>
    <dgm:cxn modelId="{FE951A4E-4709-4EBB-A5F7-78D3D6BA1EDA}" type="presParOf" srcId="{D39C79E7-ECCA-4168-9233-15400DDFF1D3}" destId="{F0C47248-0E5D-4ACF-A162-8B6828F519D3}" srcOrd="0" destOrd="0" presId="urn:microsoft.com/office/officeart/2009/3/layout/IncreasingArrowsProcess"/>
    <dgm:cxn modelId="{80F97697-3A48-4195-8B65-34C2F2FB6EB1}" type="presParOf" srcId="{D39C79E7-ECCA-4168-9233-15400DDFF1D3}" destId="{885F0BF4-90EC-4736-B886-4BEE94F38938}" srcOrd="1" destOrd="0" presId="urn:microsoft.com/office/officeart/2009/3/layout/IncreasingArrowsProcess"/>
    <dgm:cxn modelId="{D33DD268-0EDB-4342-97D2-BD7CC6350870}" type="presParOf" srcId="{D39C79E7-ECCA-4168-9233-15400DDFF1D3}" destId="{61884358-41EA-4AC5-A52D-1DAB7BD33836}" srcOrd="2" destOrd="0" presId="urn:microsoft.com/office/officeart/2009/3/layout/IncreasingArrowsProcess"/>
    <dgm:cxn modelId="{6984789E-1822-40B0-BC90-EA22D4849D57}" type="presParOf" srcId="{D39C79E7-ECCA-4168-9233-15400DDFF1D3}" destId="{CEABCBC8-55A7-44B2-BFE7-08D7C35D8ABA}" srcOrd="3" destOrd="0" presId="urn:microsoft.com/office/officeart/2009/3/layout/IncreasingArrowsProcess"/>
    <dgm:cxn modelId="{0EF18DCA-5EF8-48E1-B0F7-C2BDFF4D341D}" type="presParOf" srcId="{D39C79E7-ECCA-4168-9233-15400DDFF1D3}" destId="{89DA876A-7480-446C-BD19-1E6B2465A5B2}" srcOrd="4" destOrd="0" presId="urn:microsoft.com/office/officeart/2009/3/layout/IncreasingArrowsProcess"/>
    <dgm:cxn modelId="{3ED88581-7AC3-420C-A618-E042A0A9BA84}" type="presParOf" srcId="{D39C79E7-ECCA-4168-9233-15400DDFF1D3}" destId="{EE523417-22B3-4D81-880F-7BC9A0E9ABB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2CB364-C602-4D43-8514-4E26A2451E1C}"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es-EC"/>
        </a:p>
      </dgm:t>
    </dgm:pt>
    <dgm:pt modelId="{6232C3B9-6AC8-4403-A954-B36D8F9B8809}">
      <dgm:prSet phldrT="[Texto]" custT="1"/>
      <dgm:spPr/>
      <dgm:t>
        <a:bodyPr/>
        <a:lstStyle/>
        <a:p>
          <a:pPr algn="ctr"/>
          <a:r>
            <a:rPr lang="es-EC" sz="2000" b="1" dirty="0" smtClean="0">
              <a:solidFill>
                <a:srgbClr val="000000"/>
              </a:solidFill>
            </a:rPr>
            <a:t>Derechos del Constituyente</a:t>
          </a:r>
          <a:endParaRPr lang="es-EC" sz="2000" b="1" dirty="0">
            <a:solidFill>
              <a:srgbClr val="000000"/>
            </a:solidFill>
          </a:endParaRPr>
        </a:p>
      </dgm:t>
    </dgm:pt>
    <dgm:pt modelId="{C823454B-9FFE-451C-8E51-22ED988BA378}" type="parTrans" cxnId="{DEBEA84C-610F-40CF-8867-4B01461A4AA9}">
      <dgm:prSet/>
      <dgm:spPr/>
      <dgm:t>
        <a:bodyPr/>
        <a:lstStyle/>
        <a:p>
          <a:endParaRPr lang="es-EC"/>
        </a:p>
      </dgm:t>
    </dgm:pt>
    <dgm:pt modelId="{9040868D-5FDA-490B-81A9-B6686529C7A4}" type="sibTrans" cxnId="{DEBEA84C-610F-40CF-8867-4B01461A4AA9}">
      <dgm:prSet/>
      <dgm:spPr/>
      <dgm:t>
        <a:bodyPr/>
        <a:lstStyle/>
        <a:p>
          <a:endParaRPr lang="es-EC"/>
        </a:p>
      </dgm:t>
    </dgm:pt>
    <dgm:pt modelId="{144E9031-93AB-49A8-80A5-31D3AD78036D}">
      <dgm:prSet phldrT="[Texto]" custT="1"/>
      <dgm:spPr/>
      <dgm:t>
        <a:bodyPr/>
        <a:lstStyle/>
        <a:p>
          <a:r>
            <a:rPr lang="es-EC" sz="1500" dirty="0" smtClean="0">
              <a:solidFill>
                <a:srgbClr val="000000"/>
              </a:solidFill>
            </a:rPr>
            <a:t>a) Los que consten en el contrato</a:t>
          </a:r>
          <a:endParaRPr lang="es-EC" sz="1500" dirty="0">
            <a:solidFill>
              <a:srgbClr val="000000"/>
            </a:solidFill>
          </a:endParaRPr>
        </a:p>
      </dgm:t>
    </dgm:pt>
    <dgm:pt modelId="{E7CC7986-5183-4630-AE0E-7B03D1D94B20}" type="parTrans" cxnId="{92D17161-E56A-419A-A8A9-E81F76C71615}">
      <dgm:prSet/>
      <dgm:spPr/>
      <dgm:t>
        <a:bodyPr/>
        <a:lstStyle/>
        <a:p>
          <a:endParaRPr lang="es-EC"/>
        </a:p>
      </dgm:t>
    </dgm:pt>
    <dgm:pt modelId="{5E3EB0CA-D460-46CC-8035-392AA8F713A3}" type="sibTrans" cxnId="{92D17161-E56A-419A-A8A9-E81F76C71615}">
      <dgm:prSet/>
      <dgm:spPr/>
      <dgm:t>
        <a:bodyPr/>
        <a:lstStyle/>
        <a:p>
          <a:endParaRPr lang="es-EC"/>
        </a:p>
      </dgm:t>
    </dgm:pt>
    <dgm:pt modelId="{2D2E1496-F56B-4A09-BEC9-6BF29D04DCB1}">
      <dgm:prSet phldrT="[Texto]" custT="1"/>
      <dgm:spPr/>
      <dgm:t>
        <a:bodyPr/>
        <a:lstStyle/>
        <a:p>
          <a:r>
            <a:rPr lang="es-EC" sz="1500" dirty="0" smtClean="0">
              <a:solidFill>
                <a:srgbClr val="000000"/>
              </a:solidFill>
            </a:rPr>
            <a:t>b) Exigir al fiduciario el cumplimiento de las finalidades establecidas en el contrato de fideicomiso mercantil</a:t>
          </a:r>
          <a:endParaRPr lang="es-EC" sz="1500" dirty="0">
            <a:solidFill>
              <a:srgbClr val="000000"/>
            </a:solidFill>
          </a:endParaRPr>
        </a:p>
      </dgm:t>
    </dgm:pt>
    <dgm:pt modelId="{F2873040-5E71-4E9E-994C-743F50CCD193}" type="parTrans" cxnId="{514864DB-9ECD-4C95-9C8A-51FDA9F34785}">
      <dgm:prSet/>
      <dgm:spPr/>
      <dgm:t>
        <a:bodyPr/>
        <a:lstStyle/>
        <a:p>
          <a:endParaRPr lang="es-EC"/>
        </a:p>
      </dgm:t>
    </dgm:pt>
    <dgm:pt modelId="{52B8E022-265C-4452-871B-6BEF1208E2BE}" type="sibTrans" cxnId="{514864DB-9ECD-4C95-9C8A-51FDA9F34785}">
      <dgm:prSet/>
      <dgm:spPr/>
      <dgm:t>
        <a:bodyPr/>
        <a:lstStyle/>
        <a:p>
          <a:endParaRPr lang="es-EC"/>
        </a:p>
      </dgm:t>
    </dgm:pt>
    <dgm:pt modelId="{FFCCEE92-A7A4-4D51-93EF-B28125C2C59E}">
      <dgm:prSet phldrT="[Texto]"/>
      <dgm:spPr/>
      <dgm:t>
        <a:bodyPr/>
        <a:lstStyle/>
        <a:p>
          <a:r>
            <a:rPr lang="es-EC" dirty="0" smtClean="0">
              <a:solidFill>
                <a:srgbClr val="000000"/>
              </a:solidFill>
            </a:rPr>
            <a:t>c) Exigir al fiduciario la rendición de cuentas</a:t>
          </a:r>
          <a:endParaRPr lang="es-EC" dirty="0">
            <a:solidFill>
              <a:srgbClr val="000000"/>
            </a:solidFill>
          </a:endParaRPr>
        </a:p>
      </dgm:t>
    </dgm:pt>
    <dgm:pt modelId="{2F94B804-3FD5-49B3-AEEE-8B467697BF06}" type="parTrans" cxnId="{C385E224-08F9-4FE2-B417-F767BB83A6CB}">
      <dgm:prSet/>
      <dgm:spPr/>
      <dgm:t>
        <a:bodyPr/>
        <a:lstStyle/>
        <a:p>
          <a:endParaRPr lang="es-EC"/>
        </a:p>
      </dgm:t>
    </dgm:pt>
    <dgm:pt modelId="{EE8B55D5-4304-4919-A667-432ABFFF70A8}" type="sibTrans" cxnId="{C385E224-08F9-4FE2-B417-F767BB83A6CB}">
      <dgm:prSet/>
      <dgm:spPr/>
      <dgm:t>
        <a:bodyPr/>
        <a:lstStyle/>
        <a:p>
          <a:endParaRPr lang="es-EC"/>
        </a:p>
      </dgm:t>
    </dgm:pt>
    <dgm:pt modelId="{49C5A55F-2E22-4721-98C5-5F4FAB20D158}">
      <dgm:prSet phldrT="[Texto]" custT="1"/>
      <dgm:spPr/>
      <dgm:t>
        <a:bodyPr/>
        <a:lstStyle/>
        <a:p>
          <a:pPr algn="ctr"/>
          <a:r>
            <a:rPr lang="es-EC" sz="2000" b="1" dirty="0" smtClean="0">
              <a:solidFill>
                <a:srgbClr val="000000"/>
              </a:solidFill>
            </a:rPr>
            <a:t>Derechos del Beneficiario</a:t>
          </a:r>
          <a:endParaRPr lang="es-EC" sz="2000" b="1" dirty="0">
            <a:solidFill>
              <a:srgbClr val="000000"/>
            </a:solidFill>
          </a:endParaRPr>
        </a:p>
      </dgm:t>
    </dgm:pt>
    <dgm:pt modelId="{DAD41831-7808-4AC6-8AE3-2CD7B4DB0449}" type="parTrans" cxnId="{B7BE56D0-7EDC-49A1-91AE-CAE6F5C264CF}">
      <dgm:prSet/>
      <dgm:spPr/>
      <dgm:t>
        <a:bodyPr/>
        <a:lstStyle/>
        <a:p>
          <a:endParaRPr lang="es-EC"/>
        </a:p>
      </dgm:t>
    </dgm:pt>
    <dgm:pt modelId="{18FE7CD4-722A-4E2C-BF44-46A177FA30EC}" type="sibTrans" cxnId="{B7BE56D0-7EDC-49A1-91AE-CAE6F5C264CF}">
      <dgm:prSet/>
      <dgm:spPr/>
      <dgm:t>
        <a:bodyPr/>
        <a:lstStyle/>
        <a:p>
          <a:endParaRPr lang="es-EC"/>
        </a:p>
      </dgm:t>
    </dgm:pt>
    <dgm:pt modelId="{C3A21F04-E2CC-41B0-888A-ABD16E0BF1B4}">
      <dgm:prSet phldrT="[Texto]" custT="1"/>
      <dgm:spPr/>
      <dgm:t>
        <a:bodyPr/>
        <a:lstStyle/>
        <a:p>
          <a:r>
            <a:rPr lang="es-EC" sz="1500" dirty="0" smtClean="0">
              <a:solidFill>
                <a:srgbClr val="000000"/>
              </a:solidFill>
            </a:rPr>
            <a:t>a) Los que consten en el contrato</a:t>
          </a:r>
          <a:endParaRPr lang="es-EC" sz="1500" dirty="0">
            <a:solidFill>
              <a:srgbClr val="000000"/>
            </a:solidFill>
          </a:endParaRPr>
        </a:p>
      </dgm:t>
    </dgm:pt>
    <dgm:pt modelId="{2F189280-3699-4B46-8EB5-7D3839802926}" type="parTrans" cxnId="{BB339A99-FAEC-4DBE-ACC1-2CB2BBC1E62C}">
      <dgm:prSet/>
      <dgm:spPr/>
      <dgm:t>
        <a:bodyPr/>
        <a:lstStyle/>
        <a:p>
          <a:endParaRPr lang="es-EC"/>
        </a:p>
      </dgm:t>
    </dgm:pt>
    <dgm:pt modelId="{718608C9-F13F-4DC3-8439-45041E402047}" type="sibTrans" cxnId="{BB339A99-FAEC-4DBE-ACC1-2CB2BBC1E62C}">
      <dgm:prSet/>
      <dgm:spPr/>
      <dgm:t>
        <a:bodyPr/>
        <a:lstStyle/>
        <a:p>
          <a:endParaRPr lang="es-EC"/>
        </a:p>
      </dgm:t>
    </dgm:pt>
    <dgm:pt modelId="{20453475-68F5-45A2-9F7F-393CBE4F4407}">
      <dgm:prSet phldrT="[Texto]" custT="1"/>
      <dgm:spPr/>
      <dgm:t>
        <a:bodyPr/>
        <a:lstStyle/>
        <a:p>
          <a:r>
            <a:rPr lang="es-EC" sz="1500" dirty="0" smtClean="0">
              <a:solidFill>
                <a:srgbClr val="000000"/>
              </a:solidFill>
            </a:rPr>
            <a:t>b) Exigir al fiduciario el cumplimiento de las finalidades establecidas en el contrato </a:t>
          </a:r>
          <a:endParaRPr lang="es-EC" sz="1500" dirty="0">
            <a:solidFill>
              <a:srgbClr val="000000"/>
            </a:solidFill>
          </a:endParaRPr>
        </a:p>
      </dgm:t>
    </dgm:pt>
    <dgm:pt modelId="{20E30F84-EB4F-4AEB-8318-18AFF4B2D363}" type="parTrans" cxnId="{EE25A2DE-67CB-4B72-A76B-413989394BC9}">
      <dgm:prSet/>
      <dgm:spPr/>
      <dgm:t>
        <a:bodyPr/>
        <a:lstStyle/>
        <a:p>
          <a:endParaRPr lang="es-EC"/>
        </a:p>
      </dgm:t>
    </dgm:pt>
    <dgm:pt modelId="{3E39B81F-256A-42E7-9A5D-EBC0D35A871E}" type="sibTrans" cxnId="{EE25A2DE-67CB-4B72-A76B-413989394BC9}">
      <dgm:prSet/>
      <dgm:spPr/>
      <dgm:t>
        <a:bodyPr/>
        <a:lstStyle/>
        <a:p>
          <a:endParaRPr lang="es-EC"/>
        </a:p>
      </dgm:t>
    </dgm:pt>
    <dgm:pt modelId="{CE692274-11EC-4C3D-9B32-E695E9E4815F}">
      <dgm:prSet phldrT="[Texto]"/>
      <dgm:spPr/>
      <dgm:t>
        <a:bodyPr/>
        <a:lstStyle/>
        <a:p>
          <a:r>
            <a:rPr lang="es-EC" dirty="0" smtClean="0">
              <a:solidFill>
                <a:srgbClr val="000000"/>
              </a:solidFill>
            </a:rPr>
            <a:t>c) Exigir al fiduciario la rendición de cuentas</a:t>
          </a:r>
          <a:endParaRPr lang="es-EC" dirty="0">
            <a:solidFill>
              <a:srgbClr val="000000"/>
            </a:solidFill>
          </a:endParaRPr>
        </a:p>
      </dgm:t>
    </dgm:pt>
    <dgm:pt modelId="{70CF3EF1-80C7-4D75-94B9-DEB8A18F4B07}" type="parTrans" cxnId="{53A44D9E-988A-4BDE-812E-1DB8C545CEB7}">
      <dgm:prSet/>
      <dgm:spPr/>
      <dgm:t>
        <a:bodyPr/>
        <a:lstStyle/>
        <a:p>
          <a:endParaRPr lang="es-EC"/>
        </a:p>
      </dgm:t>
    </dgm:pt>
    <dgm:pt modelId="{4D8C2C11-2968-45CE-8F3F-8D4574EB6F58}" type="sibTrans" cxnId="{53A44D9E-988A-4BDE-812E-1DB8C545CEB7}">
      <dgm:prSet/>
      <dgm:spPr/>
      <dgm:t>
        <a:bodyPr/>
        <a:lstStyle/>
        <a:p>
          <a:endParaRPr lang="es-EC"/>
        </a:p>
      </dgm:t>
    </dgm:pt>
    <dgm:pt modelId="{6855CBFF-6430-45C3-B15C-69AE13DA645F}" type="pres">
      <dgm:prSet presAssocID="{7A2CB364-C602-4D43-8514-4E26A2451E1C}" presName="layout" presStyleCnt="0">
        <dgm:presLayoutVars>
          <dgm:chMax/>
          <dgm:chPref/>
          <dgm:dir/>
          <dgm:resizeHandles/>
        </dgm:presLayoutVars>
      </dgm:prSet>
      <dgm:spPr/>
      <dgm:t>
        <a:bodyPr/>
        <a:lstStyle/>
        <a:p>
          <a:endParaRPr lang="es-EC"/>
        </a:p>
      </dgm:t>
    </dgm:pt>
    <dgm:pt modelId="{33AF92AE-DD07-458C-8EFF-69C0E45C8B1A}" type="pres">
      <dgm:prSet presAssocID="{6232C3B9-6AC8-4403-A954-B36D8F9B8809}" presName="root" presStyleCnt="0">
        <dgm:presLayoutVars>
          <dgm:chMax/>
          <dgm:chPref/>
        </dgm:presLayoutVars>
      </dgm:prSet>
      <dgm:spPr/>
    </dgm:pt>
    <dgm:pt modelId="{E5FC906C-4AE7-4AAD-A12F-E2AD0506BD75}" type="pres">
      <dgm:prSet presAssocID="{6232C3B9-6AC8-4403-A954-B36D8F9B8809}" presName="rootComposite" presStyleCnt="0">
        <dgm:presLayoutVars/>
      </dgm:prSet>
      <dgm:spPr/>
    </dgm:pt>
    <dgm:pt modelId="{3B6828CE-EDB4-4AAA-B43F-8E03FE6118EE}" type="pres">
      <dgm:prSet presAssocID="{6232C3B9-6AC8-4403-A954-B36D8F9B8809}" presName="ParentAccent" presStyleLbl="alignNode1" presStyleIdx="0" presStyleCnt="2"/>
      <dgm:spPr/>
    </dgm:pt>
    <dgm:pt modelId="{16701D6E-DF05-4C1C-B470-49171DF48CE2}" type="pres">
      <dgm:prSet presAssocID="{6232C3B9-6AC8-4403-A954-B36D8F9B8809}" presName="ParentSmallAccent" presStyleLbl="fgAcc1" presStyleIdx="0" presStyleCnt="2"/>
      <dgm:spPr/>
    </dgm:pt>
    <dgm:pt modelId="{DEC5E76C-806A-4AB9-AEEA-332AA68EFB26}" type="pres">
      <dgm:prSet presAssocID="{6232C3B9-6AC8-4403-A954-B36D8F9B8809}" presName="Parent" presStyleLbl="revTx" presStyleIdx="0" presStyleCnt="8">
        <dgm:presLayoutVars>
          <dgm:chMax/>
          <dgm:chPref val="4"/>
          <dgm:bulletEnabled val="1"/>
        </dgm:presLayoutVars>
      </dgm:prSet>
      <dgm:spPr/>
      <dgm:t>
        <a:bodyPr/>
        <a:lstStyle/>
        <a:p>
          <a:endParaRPr lang="es-EC"/>
        </a:p>
      </dgm:t>
    </dgm:pt>
    <dgm:pt modelId="{D2C93A37-1B45-420C-B55E-798681779EB1}" type="pres">
      <dgm:prSet presAssocID="{6232C3B9-6AC8-4403-A954-B36D8F9B8809}" presName="childShape" presStyleCnt="0">
        <dgm:presLayoutVars>
          <dgm:chMax val="0"/>
          <dgm:chPref val="0"/>
        </dgm:presLayoutVars>
      </dgm:prSet>
      <dgm:spPr/>
    </dgm:pt>
    <dgm:pt modelId="{459DFA7D-0C9E-4E27-B204-8ADAB8E7CE1F}" type="pres">
      <dgm:prSet presAssocID="{144E9031-93AB-49A8-80A5-31D3AD78036D}" presName="childComposite" presStyleCnt="0">
        <dgm:presLayoutVars>
          <dgm:chMax val="0"/>
          <dgm:chPref val="0"/>
        </dgm:presLayoutVars>
      </dgm:prSet>
      <dgm:spPr/>
    </dgm:pt>
    <dgm:pt modelId="{523838CE-CDD4-4C61-975B-A0D1CBDDD741}" type="pres">
      <dgm:prSet presAssocID="{144E9031-93AB-49A8-80A5-31D3AD78036D}" presName="ChildAccent" presStyleLbl="solidFgAcc1" presStyleIdx="0" presStyleCnt="6"/>
      <dgm:spPr/>
    </dgm:pt>
    <dgm:pt modelId="{5180E9CB-FA48-4D8A-BA93-9B273D10A82F}" type="pres">
      <dgm:prSet presAssocID="{144E9031-93AB-49A8-80A5-31D3AD78036D}" presName="Child" presStyleLbl="revTx" presStyleIdx="1" presStyleCnt="8">
        <dgm:presLayoutVars>
          <dgm:chMax val="0"/>
          <dgm:chPref val="0"/>
          <dgm:bulletEnabled val="1"/>
        </dgm:presLayoutVars>
      </dgm:prSet>
      <dgm:spPr/>
      <dgm:t>
        <a:bodyPr/>
        <a:lstStyle/>
        <a:p>
          <a:endParaRPr lang="es-EC"/>
        </a:p>
      </dgm:t>
    </dgm:pt>
    <dgm:pt modelId="{4CE572E3-4721-4E76-A264-E705443D2AFE}" type="pres">
      <dgm:prSet presAssocID="{2D2E1496-F56B-4A09-BEC9-6BF29D04DCB1}" presName="childComposite" presStyleCnt="0">
        <dgm:presLayoutVars>
          <dgm:chMax val="0"/>
          <dgm:chPref val="0"/>
        </dgm:presLayoutVars>
      </dgm:prSet>
      <dgm:spPr/>
    </dgm:pt>
    <dgm:pt modelId="{A3889C27-6ADC-4579-AD59-D4F6E7E2DC2C}" type="pres">
      <dgm:prSet presAssocID="{2D2E1496-F56B-4A09-BEC9-6BF29D04DCB1}" presName="ChildAccent" presStyleLbl="solidFgAcc1" presStyleIdx="1" presStyleCnt="6"/>
      <dgm:spPr/>
    </dgm:pt>
    <dgm:pt modelId="{6D22C757-07B2-4F31-B396-CC9A5E049DA9}" type="pres">
      <dgm:prSet presAssocID="{2D2E1496-F56B-4A09-BEC9-6BF29D04DCB1}" presName="Child" presStyleLbl="revTx" presStyleIdx="2" presStyleCnt="8" custLinFactNeighborY="25380">
        <dgm:presLayoutVars>
          <dgm:chMax val="0"/>
          <dgm:chPref val="0"/>
          <dgm:bulletEnabled val="1"/>
        </dgm:presLayoutVars>
      </dgm:prSet>
      <dgm:spPr/>
      <dgm:t>
        <a:bodyPr/>
        <a:lstStyle/>
        <a:p>
          <a:endParaRPr lang="es-EC"/>
        </a:p>
      </dgm:t>
    </dgm:pt>
    <dgm:pt modelId="{C6D692F7-DD02-4420-9DF4-167D772BBB03}" type="pres">
      <dgm:prSet presAssocID="{FFCCEE92-A7A4-4D51-93EF-B28125C2C59E}" presName="childComposite" presStyleCnt="0">
        <dgm:presLayoutVars>
          <dgm:chMax val="0"/>
          <dgm:chPref val="0"/>
        </dgm:presLayoutVars>
      </dgm:prSet>
      <dgm:spPr/>
    </dgm:pt>
    <dgm:pt modelId="{0D936542-339B-4120-8318-7B9774207A97}" type="pres">
      <dgm:prSet presAssocID="{FFCCEE92-A7A4-4D51-93EF-B28125C2C59E}" presName="ChildAccent" presStyleLbl="solidFgAcc1" presStyleIdx="2" presStyleCnt="6" custLinFactY="25312" custLinFactNeighborY="100000"/>
      <dgm:spPr/>
    </dgm:pt>
    <dgm:pt modelId="{01BBEF43-07B1-4B52-9EEB-341F002A91FA}" type="pres">
      <dgm:prSet presAssocID="{FFCCEE92-A7A4-4D51-93EF-B28125C2C59E}" presName="Child" presStyleLbl="revTx" presStyleIdx="3" presStyleCnt="8" custLinFactNeighborY="53758">
        <dgm:presLayoutVars>
          <dgm:chMax val="0"/>
          <dgm:chPref val="0"/>
          <dgm:bulletEnabled val="1"/>
        </dgm:presLayoutVars>
      </dgm:prSet>
      <dgm:spPr/>
      <dgm:t>
        <a:bodyPr/>
        <a:lstStyle/>
        <a:p>
          <a:endParaRPr lang="es-EC"/>
        </a:p>
      </dgm:t>
    </dgm:pt>
    <dgm:pt modelId="{C8E7FADF-B670-47B4-A7A6-A3DB2F363A8D}" type="pres">
      <dgm:prSet presAssocID="{49C5A55F-2E22-4721-98C5-5F4FAB20D158}" presName="root" presStyleCnt="0">
        <dgm:presLayoutVars>
          <dgm:chMax/>
          <dgm:chPref/>
        </dgm:presLayoutVars>
      </dgm:prSet>
      <dgm:spPr/>
    </dgm:pt>
    <dgm:pt modelId="{C2ADA643-BF6E-427B-8390-4E430225F0AF}" type="pres">
      <dgm:prSet presAssocID="{49C5A55F-2E22-4721-98C5-5F4FAB20D158}" presName="rootComposite" presStyleCnt="0">
        <dgm:presLayoutVars/>
      </dgm:prSet>
      <dgm:spPr/>
    </dgm:pt>
    <dgm:pt modelId="{B940389F-FE4D-427B-82C1-F0568E98BB42}" type="pres">
      <dgm:prSet presAssocID="{49C5A55F-2E22-4721-98C5-5F4FAB20D158}" presName="ParentAccent" presStyleLbl="alignNode1" presStyleIdx="1" presStyleCnt="2"/>
      <dgm:spPr/>
    </dgm:pt>
    <dgm:pt modelId="{3069F0C2-D365-4CFF-BEF5-5BACEE670649}" type="pres">
      <dgm:prSet presAssocID="{49C5A55F-2E22-4721-98C5-5F4FAB20D158}" presName="ParentSmallAccent" presStyleLbl="fgAcc1" presStyleIdx="1" presStyleCnt="2"/>
      <dgm:spPr/>
    </dgm:pt>
    <dgm:pt modelId="{8A7A8863-EFCD-413E-821D-726A6E44F516}" type="pres">
      <dgm:prSet presAssocID="{49C5A55F-2E22-4721-98C5-5F4FAB20D158}" presName="Parent" presStyleLbl="revTx" presStyleIdx="4" presStyleCnt="8">
        <dgm:presLayoutVars>
          <dgm:chMax/>
          <dgm:chPref val="4"/>
          <dgm:bulletEnabled val="1"/>
        </dgm:presLayoutVars>
      </dgm:prSet>
      <dgm:spPr/>
      <dgm:t>
        <a:bodyPr/>
        <a:lstStyle/>
        <a:p>
          <a:endParaRPr lang="es-EC"/>
        </a:p>
      </dgm:t>
    </dgm:pt>
    <dgm:pt modelId="{F8E429A1-68EA-45FD-BF58-51BC645E3893}" type="pres">
      <dgm:prSet presAssocID="{49C5A55F-2E22-4721-98C5-5F4FAB20D158}" presName="childShape" presStyleCnt="0">
        <dgm:presLayoutVars>
          <dgm:chMax val="0"/>
          <dgm:chPref val="0"/>
        </dgm:presLayoutVars>
      </dgm:prSet>
      <dgm:spPr/>
    </dgm:pt>
    <dgm:pt modelId="{40642EA9-57B0-4CB9-8CDD-01B0825CF6E7}" type="pres">
      <dgm:prSet presAssocID="{C3A21F04-E2CC-41B0-888A-ABD16E0BF1B4}" presName="childComposite" presStyleCnt="0">
        <dgm:presLayoutVars>
          <dgm:chMax val="0"/>
          <dgm:chPref val="0"/>
        </dgm:presLayoutVars>
      </dgm:prSet>
      <dgm:spPr/>
    </dgm:pt>
    <dgm:pt modelId="{D0FB8C4B-0F8F-4DDD-AF4F-189F1FE11A83}" type="pres">
      <dgm:prSet presAssocID="{C3A21F04-E2CC-41B0-888A-ABD16E0BF1B4}" presName="ChildAccent" presStyleLbl="solidFgAcc1" presStyleIdx="3" presStyleCnt="6"/>
      <dgm:spPr/>
    </dgm:pt>
    <dgm:pt modelId="{B8E4A066-C40D-47AF-963C-E2EED65134BE}" type="pres">
      <dgm:prSet presAssocID="{C3A21F04-E2CC-41B0-888A-ABD16E0BF1B4}" presName="Child" presStyleLbl="revTx" presStyleIdx="5" presStyleCnt="8">
        <dgm:presLayoutVars>
          <dgm:chMax val="0"/>
          <dgm:chPref val="0"/>
          <dgm:bulletEnabled val="1"/>
        </dgm:presLayoutVars>
      </dgm:prSet>
      <dgm:spPr/>
      <dgm:t>
        <a:bodyPr/>
        <a:lstStyle/>
        <a:p>
          <a:endParaRPr lang="es-EC"/>
        </a:p>
      </dgm:t>
    </dgm:pt>
    <dgm:pt modelId="{812DD233-9798-4F09-9272-237BE606E9A0}" type="pres">
      <dgm:prSet presAssocID="{20453475-68F5-45A2-9F7F-393CBE4F4407}" presName="childComposite" presStyleCnt="0">
        <dgm:presLayoutVars>
          <dgm:chMax val="0"/>
          <dgm:chPref val="0"/>
        </dgm:presLayoutVars>
      </dgm:prSet>
      <dgm:spPr/>
    </dgm:pt>
    <dgm:pt modelId="{5704F427-D63F-49D6-9F00-61CAECF59F4C}" type="pres">
      <dgm:prSet presAssocID="{20453475-68F5-45A2-9F7F-393CBE4F4407}" presName="ChildAccent" presStyleLbl="solidFgAcc1" presStyleIdx="4" presStyleCnt="6"/>
      <dgm:spPr/>
    </dgm:pt>
    <dgm:pt modelId="{FFE259AC-8C98-4CA0-9BA6-9515E2A3D3CF}" type="pres">
      <dgm:prSet presAssocID="{20453475-68F5-45A2-9F7F-393CBE4F4407}" presName="Child" presStyleLbl="revTx" presStyleIdx="6" presStyleCnt="8">
        <dgm:presLayoutVars>
          <dgm:chMax val="0"/>
          <dgm:chPref val="0"/>
          <dgm:bulletEnabled val="1"/>
        </dgm:presLayoutVars>
      </dgm:prSet>
      <dgm:spPr/>
      <dgm:t>
        <a:bodyPr/>
        <a:lstStyle/>
        <a:p>
          <a:endParaRPr lang="es-EC"/>
        </a:p>
      </dgm:t>
    </dgm:pt>
    <dgm:pt modelId="{41C3EB85-6ACC-48C4-80F2-7D2049FFC7BB}" type="pres">
      <dgm:prSet presAssocID="{CE692274-11EC-4C3D-9B32-E695E9E4815F}" presName="childComposite" presStyleCnt="0">
        <dgm:presLayoutVars>
          <dgm:chMax val="0"/>
          <dgm:chPref val="0"/>
        </dgm:presLayoutVars>
      </dgm:prSet>
      <dgm:spPr/>
    </dgm:pt>
    <dgm:pt modelId="{A10CF914-1FE8-44AC-9C4C-0981E74D170D}" type="pres">
      <dgm:prSet presAssocID="{CE692274-11EC-4C3D-9B32-E695E9E4815F}" presName="ChildAccent" presStyleLbl="solidFgAcc1" presStyleIdx="5" presStyleCnt="6"/>
      <dgm:spPr/>
    </dgm:pt>
    <dgm:pt modelId="{5CF3A99B-E1AE-4029-A45C-9CCF1C03E7B5}" type="pres">
      <dgm:prSet presAssocID="{CE692274-11EC-4C3D-9B32-E695E9E4815F}" presName="Child" presStyleLbl="revTx" presStyleIdx="7" presStyleCnt="8">
        <dgm:presLayoutVars>
          <dgm:chMax val="0"/>
          <dgm:chPref val="0"/>
          <dgm:bulletEnabled val="1"/>
        </dgm:presLayoutVars>
      </dgm:prSet>
      <dgm:spPr/>
      <dgm:t>
        <a:bodyPr/>
        <a:lstStyle/>
        <a:p>
          <a:endParaRPr lang="es-EC"/>
        </a:p>
      </dgm:t>
    </dgm:pt>
  </dgm:ptLst>
  <dgm:cxnLst>
    <dgm:cxn modelId="{6E0B2DB3-CBAA-43D7-B26A-9735CDBBA300}" type="presOf" srcId="{7A2CB364-C602-4D43-8514-4E26A2451E1C}" destId="{6855CBFF-6430-45C3-B15C-69AE13DA645F}" srcOrd="0" destOrd="0" presId="urn:microsoft.com/office/officeart/2008/layout/SquareAccentList"/>
    <dgm:cxn modelId="{DEBEA84C-610F-40CF-8867-4B01461A4AA9}" srcId="{7A2CB364-C602-4D43-8514-4E26A2451E1C}" destId="{6232C3B9-6AC8-4403-A954-B36D8F9B8809}" srcOrd="0" destOrd="0" parTransId="{C823454B-9FFE-451C-8E51-22ED988BA378}" sibTransId="{9040868D-5FDA-490B-81A9-B6686529C7A4}"/>
    <dgm:cxn modelId="{EE25A2DE-67CB-4B72-A76B-413989394BC9}" srcId="{49C5A55F-2E22-4721-98C5-5F4FAB20D158}" destId="{20453475-68F5-45A2-9F7F-393CBE4F4407}" srcOrd="1" destOrd="0" parTransId="{20E30F84-EB4F-4AEB-8318-18AFF4B2D363}" sibTransId="{3E39B81F-256A-42E7-9A5D-EBC0D35A871E}"/>
    <dgm:cxn modelId="{C385E224-08F9-4FE2-B417-F767BB83A6CB}" srcId="{6232C3B9-6AC8-4403-A954-B36D8F9B8809}" destId="{FFCCEE92-A7A4-4D51-93EF-B28125C2C59E}" srcOrd="2" destOrd="0" parTransId="{2F94B804-3FD5-49B3-AEEE-8B467697BF06}" sibTransId="{EE8B55D5-4304-4919-A667-432ABFFF70A8}"/>
    <dgm:cxn modelId="{BB339A99-FAEC-4DBE-ACC1-2CB2BBC1E62C}" srcId="{49C5A55F-2E22-4721-98C5-5F4FAB20D158}" destId="{C3A21F04-E2CC-41B0-888A-ABD16E0BF1B4}" srcOrd="0" destOrd="0" parTransId="{2F189280-3699-4B46-8EB5-7D3839802926}" sibTransId="{718608C9-F13F-4DC3-8439-45041E402047}"/>
    <dgm:cxn modelId="{F24646A5-B9FB-4359-A933-7A5369636BF7}" type="presOf" srcId="{CE692274-11EC-4C3D-9B32-E695E9E4815F}" destId="{5CF3A99B-E1AE-4029-A45C-9CCF1C03E7B5}" srcOrd="0" destOrd="0" presId="urn:microsoft.com/office/officeart/2008/layout/SquareAccentList"/>
    <dgm:cxn modelId="{13B26E7C-2424-4212-BFE3-065B9938DA2F}" type="presOf" srcId="{144E9031-93AB-49A8-80A5-31D3AD78036D}" destId="{5180E9CB-FA48-4D8A-BA93-9B273D10A82F}" srcOrd="0" destOrd="0" presId="urn:microsoft.com/office/officeart/2008/layout/SquareAccentList"/>
    <dgm:cxn modelId="{0D0872B2-9316-4702-83C2-488C653145FD}" type="presOf" srcId="{FFCCEE92-A7A4-4D51-93EF-B28125C2C59E}" destId="{01BBEF43-07B1-4B52-9EEB-341F002A91FA}" srcOrd="0" destOrd="0" presId="urn:microsoft.com/office/officeart/2008/layout/SquareAccentList"/>
    <dgm:cxn modelId="{86317DE9-530D-4A50-A08B-0E39959D399E}" type="presOf" srcId="{C3A21F04-E2CC-41B0-888A-ABD16E0BF1B4}" destId="{B8E4A066-C40D-47AF-963C-E2EED65134BE}" srcOrd="0" destOrd="0" presId="urn:microsoft.com/office/officeart/2008/layout/SquareAccentList"/>
    <dgm:cxn modelId="{B7BE56D0-7EDC-49A1-91AE-CAE6F5C264CF}" srcId="{7A2CB364-C602-4D43-8514-4E26A2451E1C}" destId="{49C5A55F-2E22-4721-98C5-5F4FAB20D158}" srcOrd="1" destOrd="0" parTransId="{DAD41831-7808-4AC6-8AE3-2CD7B4DB0449}" sibTransId="{18FE7CD4-722A-4E2C-BF44-46A177FA30EC}"/>
    <dgm:cxn modelId="{17464FD4-B13B-4C0D-8EDC-8E0919DC3CC9}" type="presOf" srcId="{2D2E1496-F56B-4A09-BEC9-6BF29D04DCB1}" destId="{6D22C757-07B2-4F31-B396-CC9A5E049DA9}" srcOrd="0" destOrd="0" presId="urn:microsoft.com/office/officeart/2008/layout/SquareAccentList"/>
    <dgm:cxn modelId="{53A44D9E-988A-4BDE-812E-1DB8C545CEB7}" srcId="{49C5A55F-2E22-4721-98C5-5F4FAB20D158}" destId="{CE692274-11EC-4C3D-9B32-E695E9E4815F}" srcOrd="2" destOrd="0" parTransId="{70CF3EF1-80C7-4D75-94B9-DEB8A18F4B07}" sibTransId="{4D8C2C11-2968-45CE-8F3F-8D4574EB6F58}"/>
    <dgm:cxn modelId="{6DB38640-638E-4A88-8987-1B1711A47E34}" type="presOf" srcId="{49C5A55F-2E22-4721-98C5-5F4FAB20D158}" destId="{8A7A8863-EFCD-413E-821D-726A6E44F516}" srcOrd="0" destOrd="0" presId="urn:microsoft.com/office/officeart/2008/layout/SquareAccentList"/>
    <dgm:cxn modelId="{2F2FBC28-E386-4675-9DE3-F30DBF3D3557}" type="presOf" srcId="{20453475-68F5-45A2-9F7F-393CBE4F4407}" destId="{FFE259AC-8C98-4CA0-9BA6-9515E2A3D3CF}" srcOrd="0" destOrd="0" presId="urn:microsoft.com/office/officeart/2008/layout/SquareAccentList"/>
    <dgm:cxn modelId="{514864DB-9ECD-4C95-9C8A-51FDA9F34785}" srcId="{6232C3B9-6AC8-4403-A954-B36D8F9B8809}" destId="{2D2E1496-F56B-4A09-BEC9-6BF29D04DCB1}" srcOrd="1" destOrd="0" parTransId="{F2873040-5E71-4E9E-994C-743F50CCD193}" sibTransId="{52B8E022-265C-4452-871B-6BEF1208E2BE}"/>
    <dgm:cxn modelId="{92D17161-E56A-419A-A8A9-E81F76C71615}" srcId="{6232C3B9-6AC8-4403-A954-B36D8F9B8809}" destId="{144E9031-93AB-49A8-80A5-31D3AD78036D}" srcOrd="0" destOrd="0" parTransId="{E7CC7986-5183-4630-AE0E-7B03D1D94B20}" sibTransId="{5E3EB0CA-D460-46CC-8035-392AA8F713A3}"/>
    <dgm:cxn modelId="{C2AF7F0E-83AA-4BB4-B36C-433CFBD90FB6}" type="presOf" srcId="{6232C3B9-6AC8-4403-A954-B36D8F9B8809}" destId="{DEC5E76C-806A-4AB9-AEEA-332AA68EFB26}" srcOrd="0" destOrd="0" presId="urn:microsoft.com/office/officeart/2008/layout/SquareAccentList"/>
    <dgm:cxn modelId="{9FA0BF14-3B05-4003-8326-745F069BD520}" type="presParOf" srcId="{6855CBFF-6430-45C3-B15C-69AE13DA645F}" destId="{33AF92AE-DD07-458C-8EFF-69C0E45C8B1A}" srcOrd="0" destOrd="0" presId="urn:microsoft.com/office/officeart/2008/layout/SquareAccentList"/>
    <dgm:cxn modelId="{01C718C5-3133-4FB1-884B-CBF9DA838F04}" type="presParOf" srcId="{33AF92AE-DD07-458C-8EFF-69C0E45C8B1A}" destId="{E5FC906C-4AE7-4AAD-A12F-E2AD0506BD75}" srcOrd="0" destOrd="0" presId="urn:microsoft.com/office/officeart/2008/layout/SquareAccentList"/>
    <dgm:cxn modelId="{907453FF-A0EA-412C-948C-990BFCDFB8D2}" type="presParOf" srcId="{E5FC906C-4AE7-4AAD-A12F-E2AD0506BD75}" destId="{3B6828CE-EDB4-4AAA-B43F-8E03FE6118EE}" srcOrd="0" destOrd="0" presId="urn:microsoft.com/office/officeart/2008/layout/SquareAccentList"/>
    <dgm:cxn modelId="{3858CCF1-0A6B-4697-8FF4-0A58E4A61F65}" type="presParOf" srcId="{E5FC906C-4AE7-4AAD-A12F-E2AD0506BD75}" destId="{16701D6E-DF05-4C1C-B470-49171DF48CE2}" srcOrd="1" destOrd="0" presId="urn:microsoft.com/office/officeart/2008/layout/SquareAccentList"/>
    <dgm:cxn modelId="{797F1EC1-8563-4D7C-A887-30FBDBA8D75D}" type="presParOf" srcId="{E5FC906C-4AE7-4AAD-A12F-E2AD0506BD75}" destId="{DEC5E76C-806A-4AB9-AEEA-332AA68EFB26}" srcOrd="2" destOrd="0" presId="urn:microsoft.com/office/officeart/2008/layout/SquareAccentList"/>
    <dgm:cxn modelId="{94BBDBD6-48C4-4B8A-8EB7-DD2E1002CA2D}" type="presParOf" srcId="{33AF92AE-DD07-458C-8EFF-69C0E45C8B1A}" destId="{D2C93A37-1B45-420C-B55E-798681779EB1}" srcOrd="1" destOrd="0" presId="urn:microsoft.com/office/officeart/2008/layout/SquareAccentList"/>
    <dgm:cxn modelId="{0C7BF4A1-BF0F-4E69-8F1D-DAC81A0153AA}" type="presParOf" srcId="{D2C93A37-1B45-420C-B55E-798681779EB1}" destId="{459DFA7D-0C9E-4E27-B204-8ADAB8E7CE1F}" srcOrd="0" destOrd="0" presId="urn:microsoft.com/office/officeart/2008/layout/SquareAccentList"/>
    <dgm:cxn modelId="{1240BC4A-9D41-4B1F-8E86-5DCFBC6BA8EB}" type="presParOf" srcId="{459DFA7D-0C9E-4E27-B204-8ADAB8E7CE1F}" destId="{523838CE-CDD4-4C61-975B-A0D1CBDDD741}" srcOrd="0" destOrd="0" presId="urn:microsoft.com/office/officeart/2008/layout/SquareAccentList"/>
    <dgm:cxn modelId="{B8FA2CAF-0A01-47CA-8F74-602A013D7654}" type="presParOf" srcId="{459DFA7D-0C9E-4E27-B204-8ADAB8E7CE1F}" destId="{5180E9CB-FA48-4D8A-BA93-9B273D10A82F}" srcOrd="1" destOrd="0" presId="urn:microsoft.com/office/officeart/2008/layout/SquareAccentList"/>
    <dgm:cxn modelId="{C3696646-64DD-4BD6-B291-7171A65752E4}" type="presParOf" srcId="{D2C93A37-1B45-420C-B55E-798681779EB1}" destId="{4CE572E3-4721-4E76-A264-E705443D2AFE}" srcOrd="1" destOrd="0" presId="urn:microsoft.com/office/officeart/2008/layout/SquareAccentList"/>
    <dgm:cxn modelId="{8935F9FE-883B-41BD-91D7-67346CBB4F15}" type="presParOf" srcId="{4CE572E3-4721-4E76-A264-E705443D2AFE}" destId="{A3889C27-6ADC-4579-AD59-D4F6E7E2DC2C}" srcOrd="0" destOrd="0" presId="urn:microsoft.com/office/officeart/2008/layout/SquareAccentList"/>
    <dgm:cxn modelId="{CD219E8C-83EE-47E6-BE70-4BE47E818643}" type="presParOf" srcId="{4CE572E3-4721-4E76-A264-E705443D2AFE}" destId="{6D22C757-07B2-4F31-B396-CC9A5E049DA9}" srcOrd="1" destOrd="0" presId="urn:microsoft.com/office/officeart/2008/layout/SquareAccentList"/>
    <dgm:cxn modelId="{46AE827F-93E9-4FD1-8D04-DA0DE3888468}" type="presParOf" srcId="{D2C93A37-1B45-420C-B55E-798681779EB1}" destId="{C6D692F7-DD02-4420-9DF4-167D772BBB03}" srcOrd="2" destOrd="0" presId="urn:microsoft.com/office/officeart/2008/layout/SquareAccentList"/>
    <dgm:cxn modelId="{14A58002-3BDD-4851-A3FA-2806B5680AFF}" type="presParOf" srcId="{C6D692F7-DD02-4420-9DF4-167D772BBB03}" destId="{0D936542-339B-4120-8318-7B9774207A97}" srcOrd="0" destOrd="0" presId="urn:microsoft.com/office/officeart/2008/layout/SquareAccentList"/>
    <dgm:cxn modelId="{85BC04AF-2F92-4085-9C80-3064DFD96822}" type="presParOf" srcId="{C6D692F7-DD02-4420-9DF4-167D772BBB03}" destId="{01BBEF43-07B1-4B52-9EEB-341F002A91FA}" srcOrd="1" destOrd="0" presId="urn:microsoft.com/office/officeart/2008/layout/SquareAccentList"/>
    <dgm:cxn modelId="{796A7F19-6887-4670-9302-50231ED7CA0D}" type="presParOf" srcId="{6855CBFF-6430-45C3-B15C-69AE13DA645F}" destId="{C8E7FADF-B670-47B4-A7A6-A3DB2F363A8D}" srcOrd="1" destOrd="0" presId="urn:microsoft.com/office/officeart/2008/layout/SquareAccentList"/>
    <dgm:cxn modelId="{4BDCE339-FA15-45CC-A9F3-6C27EEEFF9A7}" type="presParOf" srcId="{C8E7FADF-B670-47B4-A7A6-A3DB2F363A8D}" destId="{C2ADA643-BF6E-427B-8390-4E430225F0AF}" srcOrd="0" destOrd="0" presId="urn:microsoft.com/office/officeart/2008/layout/SquareAccentList"/>
    <dgm:cxn modelId="{1F7C35C2-B8BD-4E8B-B9EC-FD9261A485D7}" type="presParOf" srcId="{C2ADA643-BF6E-427B-8390-4E430225F0AF}" destId="{B940389F-FE4D-427B-82C1-F0568E98BB42}" srcOrd="0" destOrd="0" presId="urn:microsoft.com/office/officeart/2008/layout/SquareAccentList"/>
    <dgm:cxn modelId="{11BB7443-B5EA-4C71-908E-6A6EB4DA95D4}" type="presParOf" srcId="{C2ADA643-BF6E-427B-8390-4E430225F0AF}" destId="{3069F0C2-D365-4CFF-BEF5-5BACEE670649}" srcOrd="1" destOrd="0" presId="urn:microsoft.com/office/officeart/2008/layout/SquareAccentList"/>
    <dgm:cxn modelId="{2D45322F-1781-4943-96D1-99B0F653872B}" type="presParOf" srcId="{C2ADA643-BF6E-427B-8390-4E430225F0AF}" destId="{8A7A8863-EFCD-413E-821D-726A6E44F516}" srcOrd="2" destOrd="0" presId="urn:microsoft.com/office/officeart/2008/layout/SquareAccentList"/>
    <dgm:cxn modelId="{C00BFC73-D8D3-474C-9FCB-C827F7517B25}" type="presParOf" srcId="{C8E7FADF-B670-47B4-A7A6-A3DB2F363A8D}" destId="{F8E429A1-68EA-45FD-BF58-51BC645E3893}" srcOrd="1" destOrd="0" presId="urn:microsoft.com/office/officeart/2008/layout/SquareAccentList"/>
    <dgm:cxn modelId="{6857A8CE-8722-4943-A59C-27108060A273}" type="presParOf" srcId="{F8E429A1-68EA-45FD-BF58-51BC645E3893}" destId="{40642EA9-57B0-4CB9-8CDD-01B0825CF6E7}" srcOrd="0" destOrd="0" presId="urn:microsoft.com/office/officeart/2008/layout/SquareAccentList"/>
    <dgm:cxn modelId="{8159C582-74AD-4BE0-9D0A-2E8518E54C0A}" type="presParOf" srcId="{40642EA9-57B0-4CB9-8CDD-01B0825CF6E7}" destId="{D0FB8C4B-0F8F-4DDD-AF4F-189F1FE11A83}" srcOrd="0" destOrd="0" presId="urn:microsoft.com/office/officeart/2008/layout/SquareAccentList"/>
    <dgm:cxn modelId="{ED4514CD-9EBD-45E3-A067-B5464FBD7EA5}" type="presParOf" srcId="{40642EA9-57B0-4CB9-8CDD-01B0825CF6E7}" destId="{B8E4A066-C40D-47AF-963C-E2EED65134BE}" srcOrd="1" destOrd="0" presId="urn:microsoft.com/office/officeart/2008/layout/SquareAccentList"/>
    <dgm:cxn modelId="{ADC6DDAB-AE8F-4D9A-AC67-D845738EB89B}" type="presParOf" srcId="{F8E429A1-68EA-45FD-BF58-51BC645E3893}" destId="{812DD233-9798-4F09-9272-237BE606E9A0}" srcOrd="1" destOrd="0" presId="urn:microsoft.com/office/officeart/2008/layout/SquareAccentList"/>
    <dgm:cxn modelId="{EC967F09-E88B-4C8F-8C6F-1B3C7F522398}" type="presParOf" srcId="{812DD233-9798-4F09-9272-237BE606E9A0}" destId="{5704F427-D63F-49D6-9F00-61CAECF59F4C}" srcOrd="0" destOrd="0" presId="urn:microsoft.com/office/officeart/2008/layout/SquareAccentList"/>
    <dgm:cxn modelId="{0D5C0E7E-2C4F-4D92-96B2-62FEBE99C678}" type="presParOf" srcId="{812DD233-9798-4F09-9272-237BE606E9A0}" destId="{FFE259AC-8C98-4CA0-9BA6-9515E2A3D3CF}" srcOrd="1" destOrd="0" presId="urn:microsoft.com/office/officeart/2008/layout/SquareAccentList"/>
    <dgm:cxn modelId="{2602E89A-D419-40E5-9B28-EC661F9E4D3D}" type="presParOf" srcId="{F8E429A1-68EA-45FD-BF58-51BC645E3893}" destId="{41C3EB85-6ACC-48C4-80F2-7D2049FFC7BB}" srcOrd="2" destOrd="0" presId="urn:microsoft.com/office/officeart/2008/layout/SquareAccentList"/>
    <dgm:cxn modelId="{95C2D4DC-7E4D-48DE-B0EE-B607E054F233}" type="presParOf" srcId="{41C3EB85-6ACC-48C4-80F2-7D2049FFC7BB}" destId="{A10CF914-1FE8-44AC-9C4C-0981E74D170D}" srcOrd="0" destOrd="0" presId="urn:microsoft.com/office/officeart/2008/layout/SquareAccentList"/>
    <dgm:cxn modelId="{1890E941-0372-4EE0-B860-778D2B1FC2D1}" type="presParOf" srcId="{41C3EB85-6ACC-48C4-80F2-7D2049FFC7BB}" destId="{5CF3A99B-E1AE-4029-A45C-9CCF1C03E7B5}"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2CB364-C602-4D43-8514-4E26A2451E1C}"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es-EC"/>
        </a:p>
      </dgm:t>
    </dgm:pt>
    <dgm:pt modelId="{6232C3B9-6AC8-4403-A954-B36D8F9B8809}">
      <dgm:prSet phldrT="[Texto]" custT="1"/>
      <dgm:spPr/>
      <dgm:t>
        <a:bodyPr/>
        <a:lstStyle/>
        <a:p>
          <a:pPr algn="ctr"/>
          <a:r>
            <a:rPr lang="es-EC" sz="2000" b="1" dirty="0" smtClean="0">
              <a:solidFill>
                <a:srgbClr val="000000"/>
              </a:solidFill>
            </a:rPr>
            <a:t>Remuneración del Fiduciario</a:t>
          </a:r>
          <a:endParaRPr lang="es-EC" sz="2000" b="1" dirty="0">
            <a:solidFill>
              <a:srgbClr val="000000"/>
            </a:solidFill>
          </a:endParaRPr>
        </a:p>
      </dgm:t>
    </dgm:pt>
    <dgm:pt modelId="{C823454B-9FFE-451C-8E51-22ED988BA378}" type="parTrans" cxnId="{DEBEA84C-610F-40CF-8867-4B01461A4AA9}">
      <dgm:prSet/>
      <dgm:spPr/>
      <dgm:t>
        <a:bodyPr/>
        <a:lstStyle/>
        <a:p>
          <a:endParaRPr lang="es-EC"/>
        </a:p>
      </dgm:t>
    </dgm:pt>
    <dgm:pt modelId="{9040868D-5FDA-490B-81A9-B6686529C7A4}" type="sibTrans" cxnId="{DEBEA84C-610F-40CF-8867-4B01461A4AA9}">
      <dgm:prSet/>
      <dgm:spPr/>
      <dgm:t>
        <a:bodyPr/>
        <a:lstStyle/>
        <a:p>
          <a:endParaRPr lang="es-EC"/>
        </a:p>
      </dgm:t>
    </dgm:pt>
    <dgm:pt modelId="{144E9031-93AB-49A8-80A5-31D3AD78036D}">
      <dgm:prSet phldrT="[Texto]" custT="1"/>
      <dgm:spPr/>
      <dgm:t>
        <a:bodyPr/>
        <a:lstStyle/>
        <a:p>
          <a:endParaRPr lang="es-EC" sz="1500" dirty="0">
            <a:solidFill>
              <a:srgbClr val="000000"/>
            </a:solidFill>
          </a:endParaRPr>
        </a:p>
      </dgm:t>
    </dgm:pt>
    <dgm:pt modelId="{E7CC7986-5183-4630-AE0E-7B03D1D94B20}" type="parTrans" cxnId="{92D17161-E56A-419A-A8A9-E81F76C71615}">
      <dgm:prSet/>
      <dgm:spPr/>
      <dgm:t>
        <a:bodyPr/>
        <a:lstStyle/>
        <a:p>
          <a:endParaRPr lang="es-EC"/>
        </a:p>
      </dgm:t>
    </dgm:pt>
    <dgm:pt modelId="{5E3EB0CA-D460-46CC-8035-392AA8F713A3}" type="sibTrans" cxnId="{92D17161-E56A-419A-A8A9-E81F76C71615}">
      <dgm:prSet/>
      <dgm:spPr/>
      <dgm:t>
        <a:bodyPr/>
        <a:lstStyle/>
        <a:p>
          <a:endParaRPr lang="es-EC"/>
        </a:p>
      </dgm:t>
    </dgm:pt>
    <dgm:pt modelId="{2D2E1496-F56B-4A09-BEC9-6BF29D04DCB1}">
      <dgm:prSet phldrT="[Texto]" custT="1"/>
      <dgm:spPr/>
      <dgm:t>
        <a:bodyPr/>
        <a:lstStyle/>
        <a:p>
          <a:endParaRPr lang="es-EC" sz="1500" dirty="0">
            <a:solidFill>
              <a:srgbClr val="000000"/>
            </a:solidFill>
          </a:endParaRPr>
        </a:p>
      </dgm:t>
    </dgm:pt>
    <dgm:pt modelId="{F2873040-5E71-4E9E-994C-743F50CCD193}" type="parTrans" cxnId="{514864DB-9ECD-4C95-9C8A-51FDA9F34785}">
      <dgm:prSet/>
      <dgm:spPr/>
      <dgm:t>
        <a:bodyPr/>
        <a:lstStyle/>
        <a:p>
          <a:endParaRPr lang="es-EC"/>
        </a:p>
      </dgm:t>
    </dgm:pt>
    <dgm:pt modelId="{52B8E022-265C-4452-871B-6BEF1208E2BE}" type="sibTrans" cxnId="{514864DB-9ECD-4C95-9C8A-51FDA9F34785}">
      <dgm:prSet/>
      <dgm:spPr/>
      <dgm:t>
        <a:bodyPr/>
        <a:lstStyle/>
        <a:p>
          <a:endParaRPr lang="es-EC"/>
        </a:p>
      </dgm:t>
    </dgm:pt>
    <dgm:pt modelId="{FFCCEE92-A7A4-4D51-93EF-B28125C2C59E}">
      <dgm:prSet phldrT="[Texto]"/>
      <dgm:spPr/>
      <dgm:t>
        <a:bodyPr/>
        <a:lstStyle/>
        <a:p>
          <a:endParaRPr lang="es-EC" dirty="0">
            <a:solidFill>
              <a:srgbClr val="000000"/>
            </a:solidFill>
          </a:endParaRPr>
        </a:p>
      </dgm:t>
    </dgm:pt>
    <dgm:pt modelId="{2F94B804-3FD5-49B3-AEEE-8B467697BF06}" type="parTrans" cxnId="{C385E224-08F9-4FE2-B417-F767BB83A6CB}">
      <dgm:prSet/>
      <dgm:spPr/>
      <dgm:t>
        <a:bodyPr/>
        <a:lstStyle/>
        <a:p>
          <a:endParaRPr lang="es-EC"/>
        </a:p>
      </dgm:t>
    </dgm:pt>
    <dgm:pt modelId="{EE8B55D5-4304-4919-A667-432ABFFF70A8}" type="sibTrans" cxnId="{C385E224-08F9-4FE2-B417-F767BB83A6CB}">
      <dgm:prSet/>
      <dgm:spPr/>
      <dgm:t>
        <a:bodyPr/>
        <a:lstStyle/>
        <a:p>
          <a:endParaRPr lang="es-EC"/>
        </a:p>
      </dgm:t>
    </dgm:pt>
    <dgm:pt modelId="{49C5A55F-2E22-4721-98C5-5F4FAB20D158}">
      <dgm:prSet phldrT="[Texto]" custT="1"/>
      <dgm:spPr/>
      <dgm:t>
        <a:bodyPr/>
        <a:lstStyle/>
        <a:p>
          <a:pPr algn="ctr"/>
          <a:r>
            <a:rPr lang="es-EC" sz="2000" b="1" dirty="0" smtClean="0">
              <a:solidFill>
                <a:srgbClr val="000000"/>
              </a:solidFill>
            </a:rPr>
            <a:t>Terminación del Encargo Fiduciario</a:t>
          </a:r>
          <a:endParaRPr lang="es-EC" sz="2000" b="1" dirty="0">
            <a:solidFill>
              <a:srgbClr val="000000"/>
            </a:solidFill>
          </a:endParaRPr>
        </a:p>
      </dgm:t>
    </dgm:pt>
    <dgm:pt modelId="{DAD41831-7808-4AC6-8AE3-2CD7B4DB0449}" type="parTrans" cxnId="{B7BE56D0-7EDC-49A1-91AE-CAE6F5C264CF}">
      <dgm:prSet/>
      <dgm:spPr/>
      <dgm:t>
        <a:bodyPr/>
        <a:lstStyle/>
        <a:p>
          <a:endParaRPr lang="es-EC"/>
        </a:p>
      </dgm:t>
    </dgm:pt>
    <dgm:pt modelId="{18FE7CD4-722A-4E2C-BF44-46A177FA30EC}" type="sibTrans" cxnId="{B7BE56D0-7EDC-49A1-91AE-CAE6F5C264CF}">
      <dgm:prSet/>
      <dgm:spPr/>
      <dgm:t>
        <a:bodyPr/>
        <a:lstStyle/>
        <a:p>
          <a:endParaRPr lang="es-EC"/>
        </a:p>
      </dgm:t>
    </dgm:pt>
    <dgm:pt modelId="{C3A21F04-E2CC-41B0-888A-ABD16E0BF1B4}">
      <dgm:prSet phldrT="[Texto]" custT="1"/>
      <dgm:spPr/>
      <dgm:t>
        <a:bodyPr/>
        <a:lstStyle/>
        <a:p>
          <a:r>
            <a:rPr lang="es-EC" sz="1500" dirty="0" smtClean="0">
              <a:solidFill>
                <a:srgbClr val="000000"/>
              </a:solidFill>
            </a:rPr>
            <a:t>a) El cumplimiento de la finalidad establecida en el contrato</a:t>
          </a:r>
          <a:endParaRPr lang="es-EC" sz="1500" dirty="0">
            <a:solidFill>
              <a:srgbClr val="000000"/>
            </a:solidFill>
          </a:endParaRPr>
        </a:p>
      </dgm:t>
    </dgm:pt>
    <dgm:pt modelId="{2F189280-3699-4B46-8EB5-7D3839802926}" type="parTrans" cxnId="{BB339A99-FAEC-4DBE-ACC1-2CB2BBC1E62C}">
      <dgm:prSet/>
      <dgm:spPr/>
      <dgm:t>
        <a:bodyPr/>
        <a:lstStyle/>
        <a:p>
          <a:endParaRPr lang="es-EC"/>
        </a:p>
      </dgm:t>
    </dgm:pt>
    <dgm:pt modelId="{718608C9-F13F-4DC3-8439-45041E402047}" type="sibTrans" cxnId="{BB339A99-FAEC-4DBE-ACC1-2CB2BBC1E62C}">
      <dgm:prSet/>
      <dgm:spPr/>
      <dgm:t>
        <a:bodyPr/>
        <a:lstStyle/>
        <a:p>
          <a:endParaRPr lang="es-EC"/>
        </a:p>
      </dgm:t>
    </dgm:pt>
    <dgm:pt modelId="{20453475-68F5-45A2-9F7F-393CBE4F4407}">
      <dgm:prSet phldrT="[Texto]" custT="1"/>
      <dgm:spPr/>
      <dgm:t>
        <a:bodyPr/>
        <a:lstStyle/>
        <a:p>
          <a:r>
            <a:rPr lang="es-EC" sz="1500" dirty="0" smtClean="0">
              <a:solidFill>
                <a:srgbClr val="000000"/>
              </a:solidFill>
            </a:rPr>
            <a:t>b) El cumplimiento de las condiciones</a:t>
          </a:r>
          <a:endParaRPr lang="es-EC" sz="1500" dirty="0">
            <a:solidFill>
              <a:srgbClr val="000000"/>
            </a:solidFill>
          </a:endParaRPr>
        </a:p>
      </dgm:t>
    </dgm:pt>
    <dgm:pt modelId="{20E30F84-EB4F-4AEB-8318-18AFF4B2D363}" type="parTrans" cxnId="{EE25A2DE-67CB-4B72-A76B-413989394BC9}">
      <dgm:prSet/>
      <dgm:spPr/>
      <dgm:t>
        <a:bodyPr/>
        <a:lstStyle/>
        <a:p>
          <a:endParaRPr lang="es-EC"/>
        </a:p>
      </dgm:t>
    </dgm:pt>
    <dgm:pt modelId="{3E39B81F-256A-42E7-9A5D-EBC0D35A871E}" type="sibTrans" cxnId="{EE25A2DE-67CB-4B72-A76B-413989394BC9}">
      <dgm:prSet/>
      <dgm:spPr/>
      <dgm:t>
        <a:bodyPr/>
        <a:lstStyle/>
        <a:p>
          <a:endParaRPr lang="es-EC"/>
        </a:p>
      </dgm:t>
    </dgm:pt>
    <dgm:pt modelId="{CE692274-11EC-4C3D-9B32-E695E9E4815F}">
      <dgm:prSet phldrT="[Texto]"/>
      <dgm:spPr/>
      <dgm:t>
        <a:bodyPr/>
        <a:lstStyle/>
        <a:p>
          <a:r>
            <a:rPr lang="es-EC" dirty="0" smtClean="0">
              <a:solidFill>
                <a:srgbClr val="000000"/>
              </a:solidFill>
            </a:rPr>
            <a:t>c) El cumplimiento del plazo contractual</a:t>
          </a:r>
          <a:endParaRPr lang="es-EC" dirty="0">
            <a:solidFill>
              <a:srgbClr val="000000"/>
            </a:solidFill>
          </a:endParaRPr>
        </a:p>
      </dgm:t>
    </dgm:pt>
    <dgm:pt modelId="{70CF3EF1-80C7-4D75-94B9-DEB8A18F4B07}" type="parTrans" cxnId="{53A44D9E-988A-4BDE-812E-1DB8C545CEB7}">
      <dgm:prSet/>
      <dgm:spPr/>
      <dgm:t>
        <a:bodyPr/>
        <a:lstStyle/>
        <a:p>
          <a:endParaRPr lang="es-EC"/>
        </a:p>
      </dgm:t>
    </dgm:pt>
    <dgm:pt modelId="{4D8C2C11-2968-45CE-8F3F-8D4574EB6F58}" type="sibTrans" cxnId="{53A44D9E-988A-4BDE-812E-1DB8C545CEB7}">
      <dgm:prSet/>
      <dgm:spPr/>
      <dgm:t>
        <a:bodyPr/>
        <a:lstStyle/>
        <a:p>
          <a:endParaRPr lang="es-EC"/>
        </a:p>
      </dgm:t>
    </dgm:pt>
    <dgm:pt modelId="{6855CBFF-6430-45C3-B15C-69AE13DA645F}" type="pres">
      <dgm:prSet presAssocID="{7A2CB364-C602-4D43-8514-4E26A2451E1C}" presName="layout" presStyleCnt="0">
        <dgm:presLayoutVars>
          <dgm:chMax/>
          <dgm:chPref/>
          <dgm:dir/>
          <dgm:resizeHandles/>
        </dgm:presLayoutVars>
      </dgm:prSet>
      <dgm:spPr/>
      <dgm:t>
        <a:bodyPr/>
        <a:lstStyle/>
        <a:p>
          <a:endParaRPr lang="es-EC"/>
        </a:p>
      </dgm:t>
    </dgm:pt>
    <dgm:pt modelId="{33AF92AE-DD07-458C-8EFF-69C0E45C8B1A}" type="pres">
      <dgm:prSet presAssocID="{6232C3B9-6AC8-4403-A954-B36D8F9B8809}" presName="root" presStyleCnt="0">
        <dgm:presLayoutVars>
          <dgm:chMax/>
          <dgm:chPref/>
        </dgm:presLayoutVars>
      </dgm:prSet>
      <dgm:spPr/>
    </dgm:pt>
    <dgm:pt modelId="{E5FC906C-4AE7-4AAD-A12F-E2AD0506BD75}" type="pres">
      <dgm:prSet presAssocID="{6232C3B9-6AC8-4403-A954-B36D8F9B8809}" presName="rootComposite" presStyleCnt="0">
        <dgm:presLayoutVars/>
      </dgm:prSet>
      <dgm:spPr/>
    </dgm:pt>
    <dgm:pt modelId="{3B6828CE-EDB4-4AAA-B43F-8E03FE6118EE}" type="pres">
      <dgm:prSet presAssocID="{6232C3B9-6AC8-4403-A954-B36D8F9B8809}" presName="ParentAccent" presStyleLbl="alignNode1" presStyleIdx="0" presStyleCnt="2"/>
      <dgm:spPr/>
    </dgm:pt>
    <dgm:pt modelId="{16701D6E-DF05-4C1C-B470-49171DF48CE2}" type="pres">
      <dgm:prSet presAssocID="{6232C3B9-6AC8-4403-A954-B36D8F9B8809}" presName="ParentSmallAccent" presStyleLbl="fgAcc1" presStyleIdx="0" presStyleCnt="2"/>
      <dgm:spPr/>
    </dgm:pt>
    <dgm:pt modelId="{DEC5E76C-806A-4AB9-AEEA-332AA68EFB26}" type="pres">
      <dgm:prSet presAssocID="{6232C3B9-6AC8-4403-A954-B36D8F9B8809}" presName="Parent" presStyleLbl="revTx" presStyleIdx="0" presStyleCnt="8">
        <dgm:presLayoutVars>
          <dgm:chMax/>
          <dgm:chPref val="4"/>
          <dgm:bulletEnabled val="1"/>
        </dgm:presLayoutVars>
      </dgm:prSet>
      <dgm:spPr/>
      <dgm:t>
        <a:bodyPr/>
        <a:lstStyle/>
        <a:p>
          <a:endParaRPr lang="es-EC"/>
        </a:p>
      </dgm:t>
    </dgm:pt>
    <dgm:pt modelId="{D2C93A37-1B45-420C-B55E-798681779EB1}" type="pres">
      <dgm:prSet presAssocID="{6232C3B9-6AC8-4403-A954-B36D8F9B8809}" presName="childShape" presStyleCnt="0">
        <dgm:presLayoutVars>
          <dgm:chMax val="0"/>
          <dgm:chPref val="0"/>
        </dgm:presLayoutVars>
      </dgm:prSet>
      <dgm:spPr/>
    </dgm:pt>
    <dgm:pt modelId="{459DFA7D-0C9E-4E27-B204-8ADAB8E7CE1F}" type="pres">
      <dgm:prSet presAssocID="{144E9031-93AB-49A8-80A5-31D3AD78036D}" presName="childComposite" presStyleCnt="0">
        <dgm:presLayoutVars>
          <dgm:chMax val="0"/>
          <dgm:chPref val="0"/>
        </dgm:presLayoutVars>
      </dgm:prSet>
      <dgm:spPr/>
    </dgm:pt>
    <dgm:pt modelId="{523838CE-CDD4-4C61-975B-A0D1CBDDD741}" type="pres">
      <dgm:prSet presAssocID="{144E9031-93AB-49A8-80A5-31D3AD78036D}" presName="ChildAccent" presStyleLbl="solidFgAcc1" presStyleIdx="0" presStyleCnt="6"/>
      <dgm:spPr/>
    </dgm:pt>
    <dgm:pt modelId="{5180E9CB-FA48-4D8A-BA93-9B273D10A82F}" type="pres">
      <dgm:prSet presAssocID="{144E9031-93AB-49A8-80A5-31D3AD78036D}" presName="Child" presStyleLbl="revTx" presStyleIdx="1" presStyleCnt="8">
        <dgm:presLayoutVars>
          <dgm:chMax val="0"/>
          <dgm:chPref val="0"/>
          <dgm:bulletEnabled val="1"/>
        </dgm:presLayoutVars>
      </dgm:prSet>
      <dgm:spPr/>
      <dgm:t>
        <a:bodyPr/>
        <a:lstStyle/>
        <a:p>
          <a:endParaRPr lang="es-EC"/>
        </a:p>
      </dgm:t>
    </dgm:pt>
    <dgm:pt modelId="{4CE572E3-4721-4E76-A264-E705443D2AFE}" type="pres">
      <dgm:prSet presAssocID="{2D2E1496-F56B-4A09-BEC9-6BF29D04DCB1}" presName="childComposite" presStyleCnt="0">
        <dgm:presLayoutVars>
          <dgm:chMax val="0"/>
          <dgm:chPref val="0"/>
        </dgm:presLayoutVars>
      </dgm:prSet>
      <dgm:spPr/>
    </dgm:pt>
    <dgm:pt modelId="{A3889C27-6ADC-4579-AD59-D4F6E7E2DC2C}" type="pres">
      <dgm:prSet presAssocID="{2D2E1496-F56B-4A09-BEC9-6BF29D04DCB1}" presName="ChildAccent" presStyleLbl="solidFgAcc1" presStyleIdx="1" presStyleCnt="6"/>
      <dgm:spPr/>
    </dgm:pt>
    <dgm:pt modelId="{6D22C757-07B2-4F31-B396-CC9A5E049DA9}" type="pres">
      <dgm:prSet presAssocID="{2D2E1496-F56B-4A09-BEC9-6BF29D04DCB1}" presName="Child" presStyleLbl="revTx" presStyleIdx="2" presStyleCnt="8" custLinFactNeighborY="25380">
        <dgm:presLayoutVars>
          <dgm:chMax val="0"/>
          <dgm:chPref val="0"/>
          <dgm:bulletEnabled val="1"/>
        </dgm:presLayoutVars>
      </dgm:prSet>
      <dgm:spPr/>
      <dgm:t>
        <a:bodyPr/>
        <a:lstStyle/>
        <a:p>
          <a:endParaRPr lang="es-EC"/>
        </a:p>
      </dgm:t>
    </dgm:pt>
    <dgm:pt modelId="{C6D692F7-DD02-4420-9DF4-167D772BBB03}" type="pres">
      <dgm:prSet presAssocID="{FFCCEE92-A7A4-4D51-93EF-B28125C2C59E}" presName="childComposite" presStyleCnt="0">
        <dgm:presLayoutVars>
          <dgm:chMax val="0"/>
          <dgm:chPref val="0"/>
        </dgm:presLayoutVars>
      </dgm:prSet>
      <dgm:spPr/>
    </dgm:pt>
    <dgm:pt modelId="{0D936542-339B-4120-8318-7B9774207A97}" type="pres">
      <dgm:prSet presAssocID="{FFCCEE92-A7A4-4D51-93EF-B28125C2C59E}" presName="ChildAccent" presStyleLbl="solidFgAcc1" presStyleIdx="2" presStyleCnt="6" custLinFactY="25312" custLinFactNeighborY="100000"/>
      <dgm:spPr/>
    </dgm:pt>
    <dgm:pt modelId="{01BBEF43-07B1-4B52-9EEB-341F002A91FA}" type="pres">
      <dgm:prSet presAssocID="{FFCCEE92-A7A4-4D51-93EF-B28125C2C59E}" presName="Child" presStyleLbl="revTx" presStyleIdx="3" presStyleCnt="8" custLinFactNeighborY="53758">
        <dgm:presLayoutVars>
          <dgm:chMax val="0"/>
          <dgm:chPref val="0"/>
          <dgm:bulletEnabled val="1"/>
        </dgm:presLayoutVars>
      </dgm:prSet>
      <dgm:spPr/>
      <dgm:t>
        <a:bodyPr/>
        <a:lstStyle/>
        <a:p>
          <a:endParaRPr lang="es-EC"/>
        </a:p>
      </dgm:t>
    </dgm:pt>
    <dgm:pt modelId="{C8E7FADF-B670-47B4-A7A6-A3DB2F363A8D}" type="pres">
      <dgm:prSet presAssocID="{49C5A55F-2E22-4721-98C5-5F4FAB20D158}" presName="root" presStyleCnt="0">
        <dgm:presLayoutVars>
          <dgm:chMax/>
          <dgm:chPref/>
        </dgm:presLayoutVars>
      </dgm:prSet>
      <dgm:spPr/>
    </dgm:pt>
    <dgm:pt modelId="{C2ADA643-BF6E-427B-8390-4E430225F0AF}" type="pres">
      <dgm:prSet presAssocID="{49C5A55F-2E22-4721-98C5-5F4FAB20D158}" presName="rootComposite" presStyleCnt="0">
        <dgm:presLayoutVars/>
      </dgm:prSet>
      <dgm:spPr/>
    </dgm:pt>
    <dgm:pt modelId="{B940389F-FE4D-427B-82C1-F0568E98BB42}" type="pres">
      <dgm:prSet presAssocID="{49C5A55F-2E22-4721-98C5-5F4FAB20D158}" presName="ParentAccent" presStyleLbl="alignNode1" presStyleIdx="1" presStyleCnt="2"/>
      <dgm:spPr/>
    </dgm:pt>
    <dgm:pt modelId="{3069F0C2-D365-4CFF-BEF5-5BACEE670649}" type="pres">
      <dgm:prSet presAssocID="{49C5A55F-2E22-4721-98C5-5F4FAB20D158}" presName="ParentSmallAccent" presStyleLbl="fgAcc1" presStyleIdx="1" presStyleCnt="2"/>
      <dgm:spPr/>
    </dgm:pt>
    <dgm:pt modelId="{8A7A8863-EFCD-413E-821D-726A6E44F516}" type="pres">
      <dgm:prSet presAssocID="{49C5A55F-2E22-4721-98C5-5F4FAB20D158}" presName="Parent" presStyleLbl="revTx" presStyleIdx="4" presStyleCnt="8">
        <dgm:presLayoutVars>
          <dgm:chMax/>
          <dgm:chPref val="4"/>
          <dgm:bulletEnabled val="1"/>
        </dgm:presLayoutVars>
      </dgm:prSet>
      <dgm:spPr/>
      <dgm:t>
        <a:bodyPr/>
        <a:lstStyle/>
        <a:p>
          <a:endParaRPr lang="es-EC"/>
        </a:p>
      </dgm:t>
    </dgm:pt>
    <dgm:pt modelId="{F8E429A1-68EA-45FD-BF58-51BC645E3893}" type="pres">
      <dgm:prSet presAssocID="{49C5A55F-2E22-4721-98C5-5F4FAB20D158}" presName="childShape" presStyleCnt="0">
        <dgm:presLayoutVars>
          <dgm:chMax val="0"/>
          <dgm:chPref val="0"/>
        </dgm:presLayoutVars>
      </dgm:prSet>
      <dgm:spPr/>
    </dgm:pt>
    <dgm:pt modelId="{40642EA9-57B0-4CB9-8CDD-01B0825CF6E7}" type="pres">
      <dgm:prSet presAssocID="{C3A21F04-E2CC-41B0-888A-ABD16E0BF1B4}" presName="childComposite" presStyleCnt="0">
        <dgm:presLayoutVars>
          <dgm:chMax val="0"/>
          <dgm:chPref val="0"/>
        </dgm:presLayoutVars>
      </dgm:prSet>
      <dgm:spPr/>
    </dgm:pt>
    <dgm:pt modelId="{D0FB8C4B-0F8F-4DDD-AF4F-189F1FE11A83}" type="pres">
      <dgm:prSet presAssocID="{C3A21F04-E2CC-41B0-888A-ABD16E0BF1B4}" presName="ChildAccent" presStyleLbl="solidFgAcc1" presStyleIdx="3" presStyleCnt="6"/>
      <dgm:spPr/>
    </dgm:pt>
    <dgm:pt modelId="{B8E4A066-C40D-47AF-963C-E2EED65134BE}" type="pres">
      <dgm:prSet presAssocID="{C3A21F04-E2CC-41B0-888A-ABD16E0BF1B4}" presName="Child" presStyleLbl="revTx" presStyleIdx="5" presStyleCnt="8">
        <dgm:presLayoutVars>
          <dgm:chMax val="0"/>
          <dgm:chPref val="0"/>
          <dgm:bulletEnabled val="1"/>
        </dgm:presLayoutVars>
      </dgm:prSet>
      <dgm:spPr/>
      <dgm:t>
        <a:bodyPr/>
        <a:lstStyle/>
        <a:p>
          <a:endParaRPr lang="es-EC"/>
        </a:p>
      </dgm:t>
    </dgm:pt>
    <dgm:pt modelId="{812DD233-9798-4F09-9272-237BE606E9A0}" type="pres">
      <dgm:prSet presAssocID="{20453475-68F5-45A2-9F7F-393CBE4F4407}" presName="childComposite" presStyleCnt="0">
        <dgm:presLayoutVars>
          <dgm:chMax val="0"/>
          <dgm:chPref val="0"/>
        </dgm:presLayoutVars>
      </dgm:prSet>
      <dgm:spPr/>
    </dgm:pt>
    <dgm:pt modelId="{5704F427-D63F-49D6-9F00-61CAECF59F4C}" type="pres">
      <dgm:prSet presAssocID="{20453475-68F5-45A2-9F7F-393CBE4F4407}" presName="ChildAccent" presStyleLbl="solidFgAcc1" presStyleIdx="4" presStyleCnt="6"/>
      <dgm:spPr/>
    </dgm:pt>
    <dgm:pt modelId="{FFE259AC-8C98-4CA0-9BA6-9515E2A3D3CF}" type="pres">
      <dgm:prSet presAssocID="{20453475-68F5-45A2-9F7F-393CBE4F4407}" presName="Child" presStyleLbl="revTx" presStyleIdx="6" presStyleCnt="8">
        <dgm:presLayoutVars>
          <dgm:chMax val="0"/>
          <dgm:chPref val="0"/>
          <dgm:bulletEnabled val="1"/>
        </dgm:presLayoutVars>
      </dgm:prSet>
      <dgm:spPr/>
      <dgm:t>
        <a:bodyPr/>
        <a:lstStyle/>
        <a:p>
          <a:endParaRPr lang="es-EC"/>
        </a:p>
      </dgm:t>
    </dgm:pt>
    <dgm:pt modelId="{41C3EB85-6ACC-48C4-80F2-7D2049FFC7BB}" type="pres">
      <dgm:prSet presAssocID="{CE692274-11EC-4C3D-9B32-E695E9E4815F}" presName="childComposite" presStyleCnt="0">
        <dgm:presLayoutVars>
          <dgm:chMax val="0"/>
          <dgm:chPref val="0"/>
        </dgm:presLayoutVars>
      </dgm:prSet>
      <dgm:spPr/>
    </dgm:pt>
    <dgm:pt modelId="{A10CF914-1FE8-44AC-9C4C-0981E74D170D}" type="pres">
      <dgm:prSet presAssocID="{CE692274-11EC-4C3D-9B32-E695E9E4815F}" presName="ChildAccent" presStyleLbl="solidFgAcc1" presStyleIdx="5" presStyleCnt="6"/>
      <dgm:spPr/>
    </dgm:pt>
    <dgm:pt modelId="{5CF3A99B-E1AE-4029-A45C-9CCF1C03E7B5}" type="pres">
      <dgm:prSet presAssocID="{CE692274-11EC-4C3D-9B32-E695E9E4815F}" presName="Child" presStyleLbl="revTx" presStyleIdx="7" presStyleCnt="8">
        <dgm:presLayoutVars>
          <dgm:chMax val="0"/>
          <dgm:chPref val="0"/>
          <dgm:bulletEnabled val="1"/>
        </dgm:presLayoutVars>
      </dgm:prSet>
      <dgm:spPr/>
      <dgm:t>
        <a:bodyPr/>
        <a:lstStyle/>
        <a:p>
          <a:endParaRPr lang="es-EC"/>
        </a:p>
      </dgm:t>
    </dgm:pt>
  </dgm:ptLst>
  <dgm:cxnLst>
    <dgm:cxn modelId="{514864DB-9ECD-4C95-9C8A-51FDA9F34785}" srcId="{6232C3B9-6AC8-4403-A954-B36D8F9B8809}" destId="{2D2E1496-F56B-4A09-BEC9-6BF29D04DCB1}" srcOrd="1" destOrd="0" parTransId="{F2873040-5E71-4E9E-994C-743F50CCD193}" sibTransId="{52B8E022-265C-4452-871B-6BEF1208E2BE}"/>
    <dgm:cxn modelId="{D9DD0F1A-9976-495A-BEAF-0930599CB0A4}" type="presOf" srcId="{144E9031-93AB-49A8-80A5-31D3AD78036D}" destId="{5180E9CB-FA48-4D8A-BA93-9B273D10A82F}" srcOrd="0" destOrd="0" presId="urn:microsoft.com/office/officeart/2008/layout/SquareAccentList"/>
    <dgm:cxn modelId="{76F3B781-8E2E-41C3-BB6B-A620F0B0D937}" type="presOf" srcId="{2D2E1496-F56B-4A09-BEC9-6BF29D04DCB1}" destId="{6D22C757-07B2-4F31-B396-CC9A5E049DA9}" srcOrd="0" destOrd="0" presId="urn:microsoft.com/office/officeart/2008/layout/SquareAccentList"/>
    <dgm:cxn modelId="{0A0528ED-7C41-4A69-9847-FAE7AF36F56B}" type="presOf" srcId="{FFCCEE92-A7A4-4D51-93EF-B28125C2C59E}" destId="{01BBEF43-07B1-4B52-9EEB-341F002A91FA}" srcOrd="0" destOrd="0" presId="urn:microsoft.com/office/officeart/2008/layout/SquareAccentList"/>
    <dgm:cxn modelId="{6981294A-7E9D-49FB-8867-C06DF880876D}" type="presOf" srcId="{6232C3B9-6AC8-4403-A954-B36D8F9B8809}" destId="{DEC5E76C-806A-4AB9-AEEA-332AA68EFB26}" srcOrd="0" destOrd="0" presId="urn:microsoft.com/office/officeart/2008/layout/SquareAccentList"/>
    <dgm:cxn modelId="{92D17161-E56A-419A-A8A9-E81F76C71615}" srcId="{6232C3B9-6AC8-4403-A954-B36D8F9B8809}" destId="{144E9031-93AB-49A8-80A5-31D3AD78036D}" srcOrd="0" destOrd="0" parTransId="{E7CC7986-5183-4630-AE0E-7B03D1D94B20}" sibTransId="{5E3EB0CA-D460-46CC-8035-392AA8F713A3}"/>
    <dgm:cxn modelId="{DEBEA84C-610F-40CF-8867-4B01461A4AA9}" srcId="{7A2CB364-C602-4D43-8514-4E26A2451E1C}" destId="{6232C3B9-6AC8-4403-A954-B36D8F9B8809}" srcOrd="0" destOrd="0" parTransId="{C823454B-9FFE-451C-8E51-22ED988BA378}" sibTransId="{9040868D-5FDA-490B-81A9-B6686529C7A4}"/>
    <dgm:cxn modelId="{BB339A99-FAEC-4DBE-ACC1-2CB2BBC1E62C}" srcId="{49C5A55F-2E22-4721-98C5-5F4FAB20D158}" destId="{C3A21F04-E2CC-41B0-888A-ABD16E0BF1B4}" srcOrd="0" destOrd="0" parTransId="{2F189280-3699-4B46-8EB5-7D3839802926}" sibTransId="{718608C9-F13F-4DC3-8439-45041E402047}"/>
    <dgm:cxn modelId="{F9A98430-E426-4121-8E98-902773E2B5CC}" type="presOf" srcId="{49C5A55F-2E22-4721-98C5-5F4FAB20D158}" destId="{8A7A8863-EFCD-413E-821D-726A6E44F516}" srcOrd="0" destOrd="0" presId="urn:microsoft.com/office/officeart/2008/layout/SquareAccentList"/>
    <dgm:cxn modelId="{C385E224-08F9-4FE2-B417-F767BB83A6CB}" srcId="{6232C3B9-6AC8-4403-A954-B36D8F9B8809}" destId="{FFCCEE92-A7A4-4D51-93EF-B28125C2C59E}" srcOrd="2" destOrd="0" parTransId="{2F94B804-3FD5-49B3-AEEE-8B467697BF06}" sibTransId="{EE8B55D5-4304-4919-A667-432ABFFF70A8}"/>
    <dgm:cxn modelId="{3E5F152F-9C7F-491C-B0CD-2BDE774E22D4}" type="presOf" srcId="{20453475-68F5-45A2-9F7F-393CBE4F4407}" destId="{FFE259AC-8C98-4CA0-9BA6-9515E2A3D3CF}" srcOrd="0" destOrd="0" presId="urn:microsoft.com/office/officeart/2008/layout/SquareAccentList"/>
    <dgm:cxn modelId="{B7BE56D0-7EDC-49A1-91AE-CAE6F5C264CF}" srcId="{7A2CB364-C602-4D43-8514-4E26A2451E1C}" destId="{49C5A55F-2E22-4721-98C5-5F4FAB20D158}" srcOrd="1" destOrd="0" parTransId="{DAD41831-7808-4AC6-8AE3-2CD7B4DB0449}" sibTransId="{18FE7CD4-722A-4E2C-BF44-46A177FA30EC}"/>
    <dgm:cxn modelId="{D6C8E8C6-0F12-4C2C-9EE6-DBA634F7D66F}" type="presOf" srcId="{7A2CB364-C602-4D43-8514-4E26A2451E1C}" destId="{6855CBFF-6430-45C3-B15C-69AE13DA645F}" srcOrd="0" destOrd="0" presId="urn:microsoft.com/office/officeart/2008/layout/SquareAccentList"/>
    <dgm:cxn modelId="{04B4F1AA-3BB0-4FBE-B8C5-3C39E69296A9}" type="presOf" srcId="{C3A21F04-E2CC-41B0-888A-ABD16E0BF1B4}" destId="{B8E4A066-C40D-47AF-963C-E2EED65134BE}" srcOrd="0" destOrd="0" presId="urn:microsoft.com/office/officeart/2008/layout/SquareAccentList"/>
    <dgm:cxn modelId="{EE25A2DE-67CB-4B72-A76B-413989394BC9}" srcId="{49C5A55F-2E22-4721-98C5-5F4FAB20D158}" destId="{20453475-68F5-45A2-9F7F-393CBE4F4407}" srcOrd="1" destOrd="0" parTransId="{20E30F84-EB4F-4AEB-8318-18AFF4B2D363}" sibTransId="{3E39B81F-256A-42E7-9A5D-EBC0D35A871E}"/>
    <dgm:cxn modelId="{53A44D9E-988A-4BDE-812E-1DB8C545CEB7}" srcId="{49C5A55F-2E22-4721-98C5-5F4FAB20D158}" destId="{CE692274-11EC-4C3D-9B32-E695E9E4815F}" srcOrd="2" destOrd="0" parTransId="{70CF3EF1-80C7-4D75-94B9-DEB8A18F4B07}" sibTransId="{4D8C2C11-2968-45CE-8F3F-8D4574EB6F58}"/>
    <dgm:cxn modelId="{E4D6A2D7-44AD-498C-8498-D8DA8B6918C9}" type="presOf" srcId="{CE692274-11EC-4C3D-9B32-E695E9E4815F}" destId="{5CF3A99B-E1AE-4029-A45C-9CCF1C03E7B5}" srcOrd="0" destOrd="0" presId="urn:microsoft.com/office/officeart/2008/layout/SquareAccentList"/>
    <dgm:cxn modelId="{C9D47FC7-5FE8-4CDA-96EB-C98F0FE7B703}" type="presParOf" srcId="{6855CBFF-6430-45C3-B15C-69AE13DA645F}" destId="{33AF92AE-DD07-458C-8EFF-69C0E45C8B1A}" srcOrd="0" destOrd="0" presId="urn:microsoft.com/office/officeart/2008/layout/SquareAccentList"/>
    <dgm:cxn modelId="{E65DDF41-A4B7-41E2-AE8A-8E3C9E5B79BC}" type="presParOf" srcId="{33AF92AE-DD07-458C-8EFF-69C0E45C8B1A}" destId="{E5FC906C-4AE7-4AAD-A12F-E2AD0506BD75}" srcOrd="0" destOrd="0" presId="urn:microsoft.com/office/officeart/2008/layout/SquareAccentList"/>
    <dgm:cxn modelId="{3BE06EC9-C2ED-4B24-AE81-A4EF0F79603C}" type="presParOf" srcId="{E5FC906C-4AE7-4AAD-A12F-E2AD0506BD75}" destId="{3B6828CE-EDB4-4AAA-B43F-8E03FE6118EE}" srcOrd="0" destOrd="0" presId="urn:microsoft.com/office/officeart/2008/layout/SquareAccentList"/>
    <dgm:cxn modelId="{8C6DFF54-4AA1-45E6-8640-EC4DB399BB34}" type="presParOf" srcId="{E5FC906C-4AE7-4AAD-A12F-E2AD0506BD75}" destId="{16701D6E-DF05-4C1C-B470-49171DF48CE2}" srcOrd="1" destOrd="0" presId="urn:microsoft.com/office/officeart/2008/layout/SquareAccentList"/>
    <dgm:cxn modelId="{09FDDD29-480E-4DF2-81E0-99862C7E3CEC}" type="presParOf" srcId="{E5FC906C-4AE7-4AAD-A12F-E2AD0506BD75}" destId="{DEC5E76C-806A-4AB9-AEEA-332AA68EFB26}" srcOrd="2" destOrd="0" presId="urn:microsoft.com/office/officeart/2008/layout/SquareAccentList"/>
    <dgm:cxn modelId="{047AD603-48B8-466C-A84F-9757E227A339}" type="presParOf" srcId="{33AF92AE-DD07-458C-8EFF-69C0E45C8B1A}" destId="{D2C93A37-1B45-420C-B55E-798681779EB1}" srcOrd="1" destOrd="0" presId="urn:microsoft.com/office/officeart/2008/layout/SquareAccentList"/>
    <dgm:cxn modelId="{09E1E287-01D4-4497-8D90-95D0BACC5DCC}" type="presParOf" srcId="{D2C93A37-1B45-420C-B55E-798681779EB1}" destId="{459DFA7D-0C9E-4E27-B204-8ADAB8E7CE1F}" srcOrd="0" destOrd="0" presId="urn:microsoft.com/office/officeart/2008/layout/SquareAccentList"/>
    <dgm:cxn modelId="{DD68294D-2D07-421E-976E-45F3B48C1A7D}" type="presParOf" srcId="{459DFA7D-0C9E-4E27-B204-8ADAB8E7CE1F}" destId="{523838CE-CDD4-4C61-975B-A0D1CBDDD741}" srcOrd="0" destOrd="0" presId="urn:microsoft.com/office/officeart/2008/layout/SquareAccentList"/>
    <dgm:cxn modelId="{CC0E2283-49A3-4529-8D57-D229E5EBDF1C}" type="presParOf" srcId="{459DFA7D-0C9E-4E27-B204-8ADAB8E7CE1F}" destId="{5180E9CB-FA48-4D8A-BA93-9B273D10A82F}" srcOrd="1" destOrd="0" presId="urn:microsoft.com/office/officeart/2008/layout/SquareAccentList"/>
    <dgm:cxn modelId="{65D20005-C1FA-4FAF-B5ED-DF797D2D7E75}" type="presParOf" srcId="{D2C93A37-1B45-420C-B55E-798681779EB1}" destId="{4CE572E3-4721-4E76-A264-E705443D2AFE}" srcOrd="1" destOrd="0" presId="urn:microsoft.com/office/officeart/2008/layout/SquareAccentList"/>
    <dgm:cxn modelId="{C50A9325-B590-485D-92D1-322CCC1ABEEA}" type="presParOf" srcId="{4CE572E3-4721-4E76-A264-E705443D2AFE}" destId="{A3889C27-6ADC-4579-AD59-D4F6E7E2DC2C}" srcOrd="0" destOrd="0" presId="urn:microsoft.com/office/officeart/2008/layout/SquareAccentList"/>
    <dgm:cxn modelId="{6CFB7248-F70C-4771-8DE9-DCC65DD2AE54}" type="presParOf" srcId="{4CE572E3-4721-4E76-A264-E705443D2AFE}" destId="{6D22C757-07B2-4F31-B396-CC9A5E049DA9}" srcOrd="1" destOrd="0" presId="urn:microsoft.com/office/officeart/2008/layout/SquareAccentList"/>
    <dgm:cxn modelId="{68DAAEE8-D7F1-4F3A-82A0-3ABBC38F3269}" type="presParOf" srcId="{D2C93A37-1B45-420C-B55E-798681779EB1}" destId="{C6D692F7-DD02-4420-9DF4-167D772BBB03}" srcOrd="2" destOrd="0" presId="urn:microsoft.com/office/officeart/2008/layout/SquareAccentList"/>
    <dgm:cxn modelId="{5BF04ACB-C354-4275-95AF-FA5FF9F5E020}" type="presParOf" srcId="{C6D692F7-DD02-4420-9DF4-167D772BBB03}" destId="{0D936542-339B-4120-8318-7B9774207A97}" srcOrd="0" destOrd="0" presId="urn:microsoft.com/office/officeart/2008/layout/SquareAccentList"/>
    <dgm:cxn modelId="{68AB914C-EACF-4109-809F-3C9D7D6169D3}" type="presParOf" srcId="{C6D692F7-DD02-4420-9DF4-167D772BBB03}" destId="{01BBEF43-07B1-4B52-9EEB-341F002A91FA}" srcOrd="1" destOrd="0" presId="urn:microsoft.com/office/officeart/2008/layout/SquareAccentList"/>
    <dgm:cxn modelId="{04F5AAAD-94CF-4920-B72F-EBC578C59E5D}" type="presParOf" srcId="{6855CBFF-6430-45C3-B15C-69AE13DA645F}" destId="{C8E7FADF-B670-47B4-A7A6-A3DB2F363A8D}" srcOrd="1" destOrd="0" presId="urn:microsoft.com/office/officeart/2008/layout/SquareAccentList"/>
    <dgm:cxn modelId="{9CE7276D-5F2F-4AF1-BC5F-C22E8BFFB42A}" type="presParOf" srcId="{C8E7FADF-B670-47B4-A7A6-A3DB2F363A8D}" destId="{C2ADA643-BF6E-427B-8390-4E430225F0AF}" srcOrd="0" destOrd="0" presId="urn:microsoft.com/office/officeart/2008/layout/SquareAccentList"/>
    <dgm:cxn modelId="{6853DFFD-3E18-41DD-9136-75707DA2B82C}" type="presParOf" srcId="{C2ADA643-BF6E-427B-8390-4E430225F0AF}" destId="{B940389F-FE4D-427B-82C1-F0568E98BB42}" srcOrd="0" destOrd="0" presId="urn:microsoft.com/office/officeart/2008/layout/SquareAccentList"/>
    <dgm:cxn modelId="{F4A84DB3-37E5-42CE-B0B9-7A3C454D40F6}" type="presParOf" srcId="{C2ADA643-BF6E-427B-8390-4E430225F0AF}" destId="{3069F0C2-D365-4CFF-BEF5-5BACEE670649}" srcOrd="1" destOrd="0" presId="urn:microsoft.com/office/officeart/2008/layout/SquareAccentList"/>
    <dgm:cxn modelId="{60779292-A53F-4AC7-B1D0-5384ED3F1AF8}" type="presParOf" srcId="{C2ADA643-BF6E-427B-8390-4E430225F0AF}" destId="{8A7A8863-EFCD-413E-821D-726A6E44F516}" srcOrd="2" destOrd="0" presId="urn:microsoft.com/office/officeart/2008/layout/SquareAccentList"/>
    <dgm:cxn modelId="{58F4147A-9496-4C1F-B042-EA0DA455BFAF}" type="presParOf" srcId="{C8E7FADF-B670-47B4-A7A6-A3DB2F363A8D}" destId="{F8E429A1-68EA-45FD-BF58-51BC645E3893}" srcOrd="1" destOrd="0" presId="urn:microsoft.com/office/officeart/2008/layout/SquareAccentList"/>
    <dgm:cxn modelId="{0F528B1C-5BFF-4E69-9C3C-AC3BD3FE7675}" type="presParOf" srcId="{F8E429A1-68EA-45FD-BF58-51BC645E3893}" destId="{40642EA9-57B0-4CB9-8CDD-01B0825CF6E7}" srcOrd="0" destOrd="0" presId="urn:microsoft.com/office/officeart/2008/layout/SquareAccentList"/>
    <dgm:cxn modelId="{0D3C87FA-3E67-4EDD-9625-C564D61314D6}" type="presParOf" srcId="{40642EA9-57B0-4CB9-8CDD-01B0825CF6E7}" destId="{D0FB8C4B-0F8F-4DDD-AF4F-189F1FE11A83}" srcOrd="0" destOrd="0" presId="urn:microsoft.com/office/officeart/2008/layout/SquareAccentList"/>
    <dgm:cxn modelId="{3BDA0B92-5793-44F0-9FD0-12CF2DD22172}" type="presParOf" srcId="{40642EA9-57B0-4CB9-8CDD-01B0825CF6E7}" destId="{B8E4A066-C40D-47AF-963C-E2EED65134BE}" srcOrd="1" destOrd="0" presId="urn:microsoft.com/office/officeart/2008/layout/SquareAccentList"/>
    <dgm:cxn modelId="{DC8299FE-5263-4963-8CFE-22C619971D70}" type="presParOf" srcId="{F8E429A1-68EA-45FD-BF58-51BC645E3893}" destId="{812DD233-9798-4F09-9272-237BE606E9A0}" srcOrd="1" destOrd="0" presId="urn:microsoft.com/office/officeart/2008/layout/SquareAccentList"/>
    <dgm:cxn modelId="{9179A7FD-C89B-4EB1-B999-1AFF4383CDD5}" type="presParOf" srcId="{812DD233-9798-4F09-9272-237BE606E9A0}" destId="{5704F427-D63F-49D6-9F00-61CAECF59F4C}" srcOrd="0" destOrd="0" presId="urn:microsoft.com/office/officeart/2008/layout/SquareAccentList"/>
    <dgm:cxn modelId="{D5CB0FB0-DCCC-44F6-9946-587A0690A24B}" type="presParOf" srcId="{812DD233-9798-4F09-9272-237BE606E9A0}" destId="{FFE259AC-8C98-4CA0-9BA6-9515E2A3D3CF}" srcOrd="1" destOrd="0" presId="urn:microsoft.com/office/officeart/2008/layout/SquareAccentList"/>
    <dgm:cxn modelId="{61746FBB-0CC0-4CC4-BE7E-112369518B3A}" type="presParOf" srcId="{F8E429A1-68EA-45FD-BF58-51BC645E3893}" destId="{41C3EB85-6ACC-48C4-80F2-7D2049FFC7BB}" srcOrd="2" destOrd="0" presId="urn:microsoft.com/office/officeart/2008/layout/SquareAccentList"/>
    <dgm:cxn modelId="{25F4B29B-2563-4D76-A357-022D0D348093}" type="presParOf" srcId="{41C3EB85-6ACC-48C4-80F2-7D2049FFC7BB}" destId="{A10CF914-1FE8-44AC-9C4C-0981E74D170D}" srcOrd="0" destOrd="0" presId="urn:microsoft.com/office/officeart/2008/layout/SquareAccentList"/>
    <dgm:cxn modelId="{45C1E260-3D0B-48E6-8300-F4253EC590AA}" type="presParOf" srcId="{41C3EB85-6ACC-48C4-80F2-7D2049FFC7BB}" destId="{5CF3A99B-E1AE-4029-A45C-9CCF1C03E7B5}"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52659-81DA-46CF-91AA-3A035D64C8A9}">
      <dsp:nvSpPr>
        <dsp:cNvPr id="0" name=""/>
        <dsp:cNvSpPr/>
      </dsp:nvSpPr>
      <dsp:spPr>
        <a:xfrm>
          <a:off x="2625" y="117801"/>
          <a:ext cx="2724376" cy="1816244"/>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D996B-A22C-4012-A824-30B1148E427C}">
      <dsp:nvSpPr>
        <dsp:cNvPr id="0" name=""/>
        <dsp:cNvSpPr/>
      </dsp:nvSpPr>
      <dsp:spPr>
        <a:xfrm>
          <a:off x="1782270" y="1205562"/>
          <a:ext cx="5863182" cy="4086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rgbClr val="000000"/>
              </a:solidFill>
            </a:rPr>
            <a:t>INTRODUCCIÓN</a:t>
          </a:r>
        </a:p>
        <a:p>
          <a:pPr lvl="0" algn="ctr" defTabSz="889000">
            <a:lnSpc>
              <a:spcPct val="90000"/>
            </a:lnSpc>
            <a:spcBef>
              <a:spcPct val="0"/>
            </a:spcBef>
            <a:spcAft>
              <a:spcPct val="35000"/>
            </a:spcAft>
          </a:pPr>
          <a:endParaRPr lang="es-EC" sz="1800" kern="1200" dirty="0" smtClean="0">
            <a:solidFill>
              <a:srgbClr val="000000"/>
            </a:solidFill>
          </a:endParaRPr>
        </a:p>
        <a:p>
          <a:pPr lvl="0" algn="just" defTabSz="889000">
            <a:lnSpc>
              <a:spcPct val="90000"/>
            </a:lnSpc>
            <a:spcBef>
              <a:spcPct val="0"/>
            </a:spcBef>
            <a:spcAft>
              <a:spcPct val="35000"/>
            </a:spcAft>
          </a:pPr>
          <a:r>
            <a:rPr lang="es-EC" sz="1800" kern="1200" dirty="0" smtClean="0">
              <a:solidFill>
                <a:srgbClr val="000000"/>
              </a:solidFill>
            </a:rPr>
            <a:t>La globalización promueve el desarrollo del comercio internacional ya que incentiva la interacción entre los diferentes países y sus productos, obligando a la búsqueda de nuevos mercados para dar a conocer y posicionar a los mismos. </a:t>
          </a:r>
        </a:p>
        <a:p>
          <a:pPr lvl="0" algn="just" defTabSz="889000">
            <a:lnSpc>
              <a:spcPct val="90000"/>
            </a:lnSpc>
            <a:spcBef>
              <a:spcPct val="0"/>
            </a:spcBef>
            <a:spcAft>
              <a:spcPct val="35000"/>
            </a:spcAft>
          </a:pPr>
          <a:r>
            <a:rPr lang="es-EC" sz="1800" kern="1200" dirty="0" smtClean="0">
              <a:solidFill>
                <a:srgbClr val="000000"/>
              </a:solidFill>
            </a:rPr>
            <a:t>Fomentar la exportación de filetes frescos de tilapia a mercados donde la demanda de este producto ha ido incrementando en los últimos años, logrando posicionarlo a nivel internacional por sus características tanto de calidad y beneficios para la salud.  </a:t>
          </a:r>
          <a:endParaRPr lang="es-EC" sz="1600" b="0" kern="1200" dirty="0" smtClean="0">
            <a:solidFill>
              <a:srgbClr val="000000"/>
            </a:solidFill>
          </a:endParaRPr>
        </a:p>
        <a:p>
          <a:pPr lvl="0" algn="just" defTabSz="889000">
            <a:lnSpc>
              <a:spcPct val="90000"/>
            </a:lnSpc>
            <a:spcBef>
              <a:spcPct val="0"/>
            </a:spcBef>
            <a:spcAft>
              <a:spcPct val="35000"/>
            </a:spcAft>
          </a:pPr>
          <a:endParaRPr lang="es-EC" sz="1800" kern="1200" dirty="0">
            <a:solidFill>
              <a:srgbClr val="000000"/>
            </a:solidFill>
          </a:endParaRPr>
        </a:p>
      </dsp:txBody>
      <dsp:txXfrm>
        <a:off x="1782270" y="1205562"/>
        <a:ext cx="5863182" cy="4086248"/>
      </dsp:txXfrm>
    </dsp:sp>
    <dsp:sp modelId="{A6A1F7FD-39CC-4317-B2C7-58E1DB48960D}">
      <dsp:nvSpPr>
        <dsp:cNvPr id="0" name=""/>
        <dsp:cNvSpPr/>
      </dsp:nvSpPr>
      <dsp:spPr>
        <a:xfrm>
          <a:off x="144015" y="3132350"/>
          <a:ext cx="926966" cy="927206"/>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4BEB4-3240-49DA-91A3-58A95ABFA22E}">
      <dsp:nvSpPr>
        <dsp:cNvPr id="0" name=""/>
        <dsp:cNvSpPr/>
      </dsp:nvSpPr>
      <dsp:spPr>
        <a:xfrm rot="5400000">
          <a:off x="723520" y="2851359"/>
          <a:ext cx="927206" cy="926966"/>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F4DD16-E752-41AC-81DE-8258F2C3960A}">
      <dsp:nvSpPr>
        <dsp:cNvPr id="0" name=""/>
        <dsp:cNvSpPr/>
      </dsp:nvSpPr>
      <dsp:spPr>
        <a:xfrm rot="16200000">
          <a:off x="-117" y="2952446"/>
          <a:ext cx="927206" cy="926966"/>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07451A-5A9C-47BA-B393-90158AF45F6A}">
      <dsp:nvSpPr>
        <dsp:cNvPr id="0" name=""/>
        <dsp:cNvSpPr/>
      </dsp:nvSpPr>
      <dsp:spPr>
        <a:xfrm rot="10800000">
          <a:off x="6696742" y="-36003"/>
          <a:ext cx="926966" cy="927206"/>
        </a:xfrm>
        <a:prstGeom prst="halfFrame">
          <a:avLst>
            <a:gd name="adj1" fmla="val 25770"/>
            <a:gd name="adj2" fmla="val 257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1CDEF-8E7F-42BF-AA7C-F03F6A5F91F2}">
      <dsp:nvSpPr>
        <dsp:cNvPr id="0" name=""/>
        <dsp:cNvSpPr/>
      </dsp:nvSpPr>
      <dsp:spPr>
        <a:xfrm rot="5400000">
          <a:off x="-215632" y="221825"/>
          <a:ext cx="1437546" cy="1006282"/>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1</a:t>
          </a:r>
          <a:endParaRPr lang="es-EC" sz="2900" kern="1200" dirty="0"/>
        </a:p>
      </dsp:txBody>
      <dsp:txXfrm rot="-5400000">
        <a:off x="0" y="509334"/>
        <a:ext cx="1006282" cy="431264"/>
      </dsp:txXfrm>
    </dsp:sp>
    <dsp:sp modelId="{67AD5B5F-E54E-41F7-BB86-09900BF8E2CC}">
      <dsp:nvSpPr>
        <dsp:cNvPr id="0" name=""/>
        <dsp:cNvSpPr/>
      </dsp:nvSpPr>
      <dsp:spPr>
        <a:xfrm rot="5400000">
          <a:off x="4374166" y="-3361690"/>
          <a:ext cx="934405" cy="7670173"/>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b="1" kern="1200" dirty="0" smtClean="0"/>
            <a:t>Garantizar la cantidad producida y precios justos</a:t>
          </a:r>
          <a:endParaRPr lang="es-EC" sz="1400" kern="1200" dirty="0">
            <a:solidFill>
              <a:srgbClr val="000000"/>
            </a:solidFill>
          </a:endParaRPr>
        </a:p>
        <a:p>
          <a:pPr marL="114300" lvl="1" indent="-114300" algn="l" defTabSz="622300">
            <a:lnSpc>
              <a:spcPct val="90000"/>
            </a:lnSpc>
            <a:spcBef>
              <a:spcPct val="0"/>
            </a:spcBef>
            <a:spcAft>
              <a:spcPct val="15000"/>
            </a:spcAft>
            <a:buChar char="••"/>
          </a:pPr>
          <a:r>
            <a:rPr lang="es-EC" sz="1400" kern="1200" dirty="0" smtClean="0"/>
            <a:t>La búsqueda de un nuevo mercado internacional debe asegurar a los productores una cantidad mínima de compra y un precio que pueda brindar estabilidad y rentabilidad</a:t>
          </a:r>
          <a:endParaRPr lang="es-EC" sz="1400" kern="1200" dirty="0">
            <a:solidFill>
              <a:srgbClr val="000000"/>
            </a:solidFill>
          </a:endParaRPr>
        </a:p>
      </dsp:txBody>
      <dsp:txXfrm rot="-5400000">
        <a:off x="1006282" y="51808"/>
        <a:ext cx="7624559" cy="843177"/>
      </dsp:txXfrm>
    </dsp:sp>
    <dsp:sp modelId="{9CCDBBCA-E244-44D7-818D-8BCAFF9C9780}">
      <dsp:nvSpPr>
        <dsp:cNvPr id="0" name=""/>
        <dsp:cNvSpPr/>
      </dsp:nvSpPr>
      <dsp:spPr>
        <a:xfrm rot="5400000">
          <a:off x="-215632" y="1514869"/>
          <a:ext cx="1437546" cy="1006282"/>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2</a:t>
          </a:r>
          <a:endParaRPr lang="es-EC" sz="2900" kern="1200" dirty="0"/>
        </a:p>
      </dsp:txBody>
      <dsp:txXfrm rot="-5400000">
        <a:off x="0" y="1802378"/>
        <a:ext cx="1006282" cy="431264"/>
      </dsp:txXfrm>
    </dsp:sp>
    <dsp:sp modelId="{96BD21CA-656F-44F5-84E4-B9BC2F8BE4F2}">
      <dsp:nvSpPr>
        <dsp:cNvPr id="0" name=""/>
        <dsp:cNvSpPr/>
      </dsp:nvSpPr>
      <dsp:spPr>
        <a:xfrm rot="5400000">
          <a:off x="4374166" y="-2068646"/>
          <a:ext cx="934405" cy="7670173"/>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b="1" kern="1200" dirty="0" smtClean="0"/>
            <a:t>Innovación y Desarrollo</a:t>
          </a:r>
          <a:endParaRPr lang="es-EC" sz="1400" kern="1200" dirty="0"/>
        </a:p>
        <a:p>
          <a:pPr marL="114300" lvl="1" indent="-114300" algn="l" defTabSz="622300">
            <a:lnSpc>
              <a:spcPct val="90000"/>
            </a:lnSpc>
            <a:spcBef>
              <a:spcPct val="0"/>
            </a:spcBef>
            <a:spcAft>
              <a:spcPct val="15000"/>
            </a:spcAft>
            <a:buChar char="••"/>
          </a:pPr>
          <a:r>
            <a:rPr lang="es-EC" sz="1400" kern="1200" dirty="0" smtClean="0"/>
            <a:t>Mejoramiento genético</a:t>
          </a:r>
          <a:endParaRPr lang="es-EC" sz="1400" kern="1200" dirty="0"/>
        </a:p>
        <a:p>
          <a:pPr marL="114300" lvl="1" indent="-114300" algn="l" defTabSz="622300">
            <a:lnSpc>
              <a:spcPct val="90000"/>
            </a:lnSpc>
            <a:spcBef>
              <a:spcPct val="0"/>
            </a:spcBef>
            <a:spcAft>
              <a:spcPct val="15000"/>
            </a:spcAft>
            <a:buChar char="••"/>
          </a:pPr>
          <a:r>
            <a:rPr lang="es-EC" sz="1400" kern="1200" dirty="0" smtClean="0"/>
            <a:t>Invertir en medidas de bioseguridad</a:t>
          </a:r>
          <a:endParaRPr lang="es-EC" sz="1400" kern="1200" dirty="0"/>
        </a:p>
        <a:p>
          <a:pPr marL="114300" lvl="1" indent="-114300" algn="l" defTabSz="622300">
            <a:lnSpc>
              <a:spcPct val="90000"/>
            </a:lnSpc>
            <a:spcBef>
              <a:spcPct val="0"/>
            </a:spcBef>
            <a:spcAft>
              <a:spcPct val="15000"/>
            </a:spcAft>
            <a:buChar char="••"/>
          </a:pPr>
          <a:r>
            <a:rPr lang="es-EC" sz="1400" kern="1200" dirty="0" smtClean="0"/>
            <a:t>Modos de cultivo:</a:t>
          </a:r>
          <a:endParaRPr lang="es-EC" sz="1400" kern="1200" dirty="0"/>
        </a:p>
      </dsp:txBody>
      <dsp:txXfrm rot="-5400000">
        <a:off x="1006282" y="1344852"/>
        <a:ext cx="7624559" cy="843177"/>
      </dsp:txXfrm>
    </dsp:sp>
    <dsp:sp modelId="{98A7CA8A-1722-4C91-AF13-395DBF7EC3D9}">
      <dsp:nvSpPr>
        <dsp:cNvPr id="0" name=""/>
        <dsp:cNvSpPr/>
      </dsp:nvSpPr>
      <dsp:spPr>
        <a:xfrm rot="5400000">
          <a:off x="-215632" y="2807913"/>
          <a:ext cx="1437546" cy="1006282"/>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3</a:t>
          </a:r>
          <a:endParaRPr lang="es-EC" sz="2900" kern="1200" dirty="0"/>
        </a:p>
      </dsp:txBody>
      <dsp:txXfrm rot="-5400000">
        <a:off x="0" y="3095422"/>
        <a:ext cx="1006282" cy="431264"/>
      </dsp:txXfrm>
    </dsp:sp>
    <dsp:sp modelId="{941C75BE-6AB7-44C8-812F-77EE66EA76D2}">
      <dsp:nvSpPr>
        <dsp:cNvPr id="0" name=""/>
        <dsp:cNvSpPr/>
      </dsp:nvSpPr>
      <dsp:spPr>
        <a:xfrm rot="5400000">
          <a:off x="4374166" y="-775602"/>
          <a:ext cx="934405" cy="7670173"/>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b="1" kern="1200" dirty="0" smtClean="0"/>
            <a:t>Insumos</a:t>
          </a:r>
          <a:endParaRPr lang="es-EC" sz="1400" kern="1200" dirty="0"/>
        </a:p>
        <a:p>
          <a:pPr marL="114300" lvl="1" indent="-114300" algn="l" defTabSz="622300">
            <a:lnSpc>
              <a:spcPct val="90000"/>
            </a:lnSpc>
            <a:spcBef>
              <a:spcPct val="0"/>
            </a:spcBef>
            <a:spcAft>
              <a:spcPct val="15000"/>
            </a:spcAft>
            <a:buChar char="••"/>
          </a:pPr>
          <a:r>
            <a:rPr lang="es-EC" sz="1400" kern="1200" dirty="0" smtClean="0"/>
            <a:t>Se debe enfocar a la elaboración de dietas de engorde que permite un mejor resultado productivo</a:t>
          </a:r>
          <a:endParaRPr lang="es-EC" sz="1400" kern="1200" dirty="0"/>
        </a:p>
      </dsp:txBody>
      <dsp:txXfrm rot="-5400000">
        <a:off x="1006282" y="2637896"/>
        <a:ext cx="7624559" cy="843177"/>
      </dsp:txXfrm>
    </dsp:sp>
    <dsp:sp modelId="{CBE1B162-CF53-4D96-A749-4A5DCC84B5E2}">
      <dsp:nvSpPr>
        <dsp:cNvPr id="0" name=""/>
        <dsp:cNvSpPr/>
      </dsp:nvSpPr>
      <dsp:spPr>
        <a:xfrm rot="5400000">
          <a:off x="-215632" y="4100957"/>
          <a:ext cx="1437546" cy="1006282"/>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4</a:t>
          </a:r>
          <a:endParaRPr lang="es-EC" sz="2900" kern="1200" dirty="0"/>
        </a:p>
      </dsp:txBody>
      <dsp:txXfrm rot="-5400000">
        <a:off x="0" y="4388466"/>
        <a:ext cx="1006282" cy="431264"/>
      </dsp:txXfrm>
    </dsp:sp>
    <dsp:sp modelId="{CB128D11-11E3-45A7-800F-7648A72EB000}">
      <dsp:nvSpPr>
        <dsp:cNvPr id="0" name=""/>
        <dsp:cNvSpPr/>
      </dsp:nvSpPr>
      <dsp:spPr>
        <a:xfrm rot="5400000">
          <a:off x="4374166" y="517441"/>
          <a:ext cx="934405" cy="7670173"/>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b="1" kern="1200" dirty="0" smtClean="0"/>
            <a:t>Garantizar estabilidad en toda la cadena productiva</a:t>
          </a:r>
          <a:endParaRPr lang="es-EC" sz="1400" kern="1200" dirty="0"/>
        </a:p>
        <a:p>
          <a:pPr marL="114300" lvl="1" indent="-114300" algn="l" defTabSz="622300">
            <a:lnSpc>
              <a:spcPct val="90000"/>
            </a:lnSpc>
            <a:spcBef>
              <a:spcPct val="0"/>
            </a:spcBef>
            <a:spcAft>
              <a:spcPct val="15000"/>
            </a:spcAft>
            <a:buChar char="••"/>
          </a:pPr>
          <a:r>
            <a:rPr lang="es-EC" sz="1400" kern="1200" dirty="0" smtClean="0"/>
            <a:t>encargo fiduciario y la empresa beneficiaria mantendrá una estabilidad de producción, </a:t>
          </a:r>
          <a:endParaRPr lang="es-EC" sz="1400" kern="1200" dirty="0"/>
        </a:p>
      </dsp:txBody>
      <dsp:txXfrm rot="-5400000">
        <a:off x="1006282" y="3930939"/>
        <a:ext cx="7624559" cy="8431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0D9AC-FB33-4EEC-8190-7379EB56E3B3}">
      <dsp:nvSpPr>
        <dsp:cNvPr id="0" name=""/>
        <dsp:cNvSpPr/>
      </dsp:nvSpPr>
      <dsp:spPr>
        <a:xfrm>
          <a:off x="153072" y="0"/>
          <a:ext cx="1910479" cy="2480200"/>
        </a:xfrm>
        <a:prstGeom prst="roundRect">
          <a:avLst>
            <a:gd name="adj" fmla="val 5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s-EC" sz="1900" kern="1200">
              <a:solidFill>
                <a:sysClr val="windowText" lastClr="000000"/>
              </a:solidFill>
              <a:latin typeface="Calibri"/>
              <a:ea typeface="+mn-ea"/>
              <a:cs typeface="+mn-cs"/>
            </a:rPr>
            <a:t>PRODUCTOR</a:t>
          </a:r>
        </a:p>
      </dsp:txBody>
      <dsp:txXfrm rot="16200000">
        <a:off x="-672761" y="825834"/>
        <a:ext cx="2033764" cy="382095"/>
      </dsp:txXfrm>
    </dsp:sp>
    <dsp:sp modelId="{B69E49DB-FEB3-4F24-8D9B-728127E07233}">
      <dsp:nvSpPr>
        <dsp:cNvPr id="0" name=""/>
        <dsp:cNvSpPr/>
      </dsp:nvSpPr>
      <dsp:spPr>
        <a:xfrm>
          <a:off x="535168" y="0"/>
          <a:ext cx="1423307" cy="248020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es-EC" sz="1500" kern="1200" dirty="0">
              <a:solidFill>
                <a:sysClr val="windowText" lastClr="000000"/>
              </a:solidFill>
              <a:latin typeface="Calibri"/>
              <a:ea typeface="+mn-ea"/>
              <a:cs typeface="+mn-cs"/>
            </a:rPr>
            <a:t>Garantizar la </a:t>
          </a:r>
          <a:r>
            <a:rPr lang="es-EC" sz="1500" kern="1200" dirty="0" smtClean="0">
              <a:solidFill>
                <a:sysClr val="windowText" lastClr="000000"/>
              </a:solidFill>
              <a:latin typeface="Calibri"/>
              <a:ea typeface="+mn-ea"/>
              <a:cs typeface="+mn-cs"/>
            </a:rPr>
            <a:t>calidad y cantidad del </a:t>
          </a:r>
          <a:r>
            <a:rPr lang="es-EC" sz="1500" kern="1200" dirty="0">
              <a:solidFill>
                <a:sysClr val="windowText" lastClr="000000"/>
              </a:solidFill>
              <a:latin typeface="Calibri"/>
              <a:ea typeface="+mn-ea"/>
              <a:cs typeface="+mn-cs"/>
            </a:rPr>
            <a:t>producto. </a:t>
          </a:r>
        </a:p>
        <a:p>
          <a:pPr lvl="0" algn="l" defTabSz="666750">
            <a:lnSpc>
              <a:spcPct val="90000"/>
            </a:lnSpc>
            <a:spcBef>
              <a:spcPct val="0"/>
            </a:spcBef>
            <a:spcAft>
              <a:spcPct val="35000"/>
            </a:spcAft>
          </a:pPr>
          <a:r>
            <a:rPr lang="es-EC" sz="1500" kern="1200" dirty="0" smtClean="0">
              <a:solidFill>
                <a:sysClr val="windowText" lastClr="000000"/>
              </a:solidFill>
              <a:latin typeface="Calibri"/>
              <a:ea typeface="+mn-ea"/>
              <a:cs typeface="+mn-cs"/>
            </a:rPr>
            <a:t>Garantizar  </a:t>
          </a:r>
          <a:r>
            <a:rPr lang="es-EC" sz="1500" kern="1200" dirty="0">
              <a:solidFill>
                <a:sysClr val="windowText" lastClr="000000"/>
              </a:solidFill>
              <a:latin typeface="Calibri"/>
              <a:ea typeface="+mn-ea"/>
              <a:cs typeface="+mn-cs"/>
            </a:rPr>
            <a:t>la estabilidad  de la cadena de </a:t>
          </a:r>
          <a:r>
            <a:rPr lang="es-EC" sz="1500" kern="1200" dirty="0" smtClean="0">
              <a:solidFill>
                <a:sysClr val="windowText" lastClr="000000"/>
              </a:solidFill>
              <a:latin typeface="Calibri"/>
              <a:ea typeface="+mn-ea"/>
              <a:cs typeface="+mn-cs"/>
            </a:rPr>
            <a:t>producción. </a:t>
          </a:r>
          <a:endParaRPr lang="es-EC" sz="1500" kern="1200" dirty="0">
            <a:solidFill>
              <a:sysClr val="windowText" lastClr="000000"/>
            </a:solidFill>
            <a:latin typeface="Calibri"/>
            <a:ea typeface="+mn-ea"/>
            <a:cs typeface="+mn-cs"/>
          </a:endParaRPr>
        </a:p>
      </dsp:txBody>
      <dsp:txXfrm>
        <a:off x="535168" y="0"/>
        <a:ext cx="1423307" cy="2480200"/>
      </dsp:txXfrm>
    </dsp:sp>
    <dsp:sp modelId="{324FA457-A1AA-48BB-B9FD-AD4C44C9A048}">
      <dsp:nvSpPr>
        <dsp:cNvPr id="0" name=""/>
        <dsp:cNvSpPr/>
      </dsp:nvSpPr>
      <dsp:spPr>
        <a:xfrm>
          <a:off x="4968551" y="0"/>
          <a:ext cx="1910479" cy="2292575"/>
        </a:xfrm>
        <a:prstGeom prst="roundRect">
          <a:avLst>
            <a:gd name="adj" fmla="val 5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s-EC" sz="1900" kern="1200" dirty="0" smtClean="0">
              <a:solidFill>
                <a:sysClr val="windowText" lastClr="000000"/>
              </a:solidFill>
              <a:latin typeface="Calibri"/>
              <a:ea typeface="+mn-ea"/>
              <a:cs typeface="+mn-cs"/>
            </a:rPr>
            <a:t>COMPRADOR</a:t>
          </a:r>
          <a:endParaRPr lang="es-EC" sz="1900" kern="1200" dirty="0">
            <a:solidFill>
              <a:sysClr val="windowText" lastClr="000000"/>
            </a:solidFill>
            <a:latin typeface="Calibri"/>
            <a:ea typeface="+mn-ea"/>
            <a:cs typeface="+mn-cs"/>
          </a:endParaRPr>
        </a:p>
      </dsp:txBody>
      <dsp:txXfrm rot="16200000">
        <a:off x="4219643" y="748908"/>
        <a:ext cx="1879912" cy="382095"/>
      </dsp:txXfrm>
    </dsp:sp>
    <dsp:sp modelId="{D46AD0D7-6471-4A93-83D3-3D2011A8FAE2}">
      <dsp:nvSpPr>
        <dsp:cNvPr id="0" name=""/>
        <dsp:cNvSpPr/>
      </dsp:nvSpPr>
      <dsp:spPr>
        <a:xfrm rot="5400000">
          <a:off x="2162298" y="204351"/>
          <a:ext cx="336879" cy="286571"/>
        </a:xfrm>
        <a:prstGeom prst="flowChartExtract">
          <a:avLst/>
        </a:prstGeom>
        <a:solidFill>
          <a:sysClr val="window" lastClr="FFFFFF">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4F27A29-717C-4267-898F-BEB303E42D53}">
      <dsp:nvSpPr>
        <dsp:cNvPr id="0" name=""/>
        <dsp:cNvSpPr/>
      </dsp:nvSpPr>
      <dsp:spPr>
        <a:xfrm>
          <a:off x="5350647" y="0"/>
          <a:ext cx="1423307" cy="229257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es-EC" sz="1500" kern="1200" dirty="0">
              <a:solidFill>
                <a:sysClr val="windowText" lastClr="000000"/>
              </a:solidFill>
              <a:latin typeface="Calibri"/>
              <a:ea typeface="+mn-ea"/>
              <a:cs typeface="+mn-cs"/>
            </a:rPr>
            <a:t>Garantizar una cantidad mínima de compra por un tiempo determinado. </a:t>
          </a:r>
        </a:p>
        <a:p>
          <a:pPr lvl="0" algn="l" defTabSz="666750">
            <a:lnSpc>
              <a:spcPct val="90000"/>
            </a:lnSpc>
            <a:spcBef>
              <a:spcPct val="0"/>
            </a:spcBef>
            <a:spcAft>
              <a:spcPct val="35000"/>
            </a:spcAft>
          </a:pPr>
          <a:endParaRPr lang="es-EC" sz="1500" kern="1200" dirty="0">
            <a:solidFill>
              <a:sysClr val="windowText" lastClr="000000"/>
            </a:solidFill>
            <a:latin typeface="Calibri"/>
            <a:ea typeface="+mn-ea"/>
            <a:cs typeface="+mn-cs"/>
          </a:endParaRPr>
        </a:p>
        <a:p>
          <a:pPr lvl="0" algn="l" defTabSz="666750">
            <a:lnSpc>
              <a:spcPct val="90000"/>
            </a:lnSpc>
            <a:spcBef>
              <a:spcPct val="0"/>
            </a:spcBef>
            <a:spcAft>
              <a:spcPct val="35000"/>
            </a:spcAft>
          </a:pPr>
          <a:endParaRPr lang="es-EC" sz="1500" kern="1200" dirty="0">
            <a:solidFill>
              <a:sysClr val="windowText" lastClr="000000"/>
            </a:solidFill>
            <a:latin typeface="Calibri"/>
            <a:ea typeface="+mn-ea"/>
            <a:cs typeface="+mn-cs"/>
          </a:endParaRPr>
        </a:p>
      </dsp:txBody>
      <dsp:txXfrm>
        <a:off x="5350647" y="0"/>
        <a:ext cx="1423307" cy="2292575"/>
      </dsp:txXfrm>
    </dsp:sp>
    <dsp:sp modelId="{D69CE0E5-7686-460F-A99A-7AA42921A915}">
      <dsp:nvSpPr>
        <dsp:cNvPr id="0" name=""/>
        <dsp:cNvSpPr/>
      </dsp:nvSpPr>
      <dsp:spPr>
        <a:xfrm>
          <a:off x="2554010" y="0"/>
          <a:ext cx="1910479" cy="2459956"/>
        </a:xfrm>
        <a:prstGeom prst="roundRect">
          <a:avLst>
            <a:gd name="adj" fmla="val 5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s-EC" sz="1900" kern="1200" dirty="0" smtClean="0">
              <a:solidFill>
                <a:srgbClr val="000000"/>
              </a:solidFill>
              <a:latin typeface="Calibri"/>
              <a:ea typeface="+mn-ea"/>
              <a:cs typeface="+mn-cs"/>
            </a:rPr>
            <a:t>EXPORTADOR</a:t>
          </a:r>
          <a:endParaRPr lang="es-EC" sz="1900" kern="1200" dirty="0">
            <a:solidFill>
              <a:srgbClr val="000000"/>
            </a:solidFill>
            <a:latin typeface="Calibri"/>
            <a:ea typeface="+mn-ea"/>
            <a:cs typeface="+mn-cs"/>
          </a:endParaRPr>
        </a:p>
      </dsp:txBody>
      <dsp:txXfrm rot="16200000">
        <a:off x="1736476" y="817534"/>
        <a:ext cx="2017164" cy="382095"/>
      </dsp:txXfrm>
    </dsp:sp>
    <dsp:sp modelId="{3AF6FDC9-2BF9-4E9D-821A-5D64A23D5131}">
      <dsp:nvSpPr>
        <dsp:cNvPr id="0" name=""/>
        <dsp:cNvSpPr/>
      </dsp:nvSpPr>
      <dsp:spPr>
        <a:xfrm rot="5400000">
          <a:off x="4493933" y="95334"/>
          <a:ext cx="336879" cy="286571"/>
        </a:xfrm>
        <a:prstGeom prst="flowChartExtract">
          <a:avLst/>
        </a:prstGeom>
        <a:solidFill>
          <a:sysClr val="window" lastClr="FFFFFF">
            <a:hueOff val="0"/>
            <a:satOff val="0"/>
            <a:lumOff val="0"/>
            <a:alphaOff val="0"/>
          </a:sys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dsp:style>
    </dsp:sp>
    <dsp:sp modelId="{6646954E-A797-455C-A78A-572F818D5FC5}">
      <dsp:nvSpPr>
        <dsp:cNvPr id="0" name=""/>
        <dsp:cNvSpPr/>
      </dsp:nvSpPr>
      <dsp:spPr>
        <a:xfrm>
          <a:off x="2936106" y="0"/>
          <a:ext cx="1423307" cy="2459956"/>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es-EC" sz="1500" kern="1200" dirty="0">
              <a:solidFill>
                <a:sysClr val="windowText" lastClr="000000"/>
              </a:solidFill>
              <a:latin typeface="Calibri"/>
              <a:ea typeface="+mn-ea"/>
              <a:cs typeface="+mn-cs"/>
            </a:rPr>
            <a:t>Calidad </a:t>
          </a:r>
          <a:r>
            <a:rPr lang="es-EC" sz="1500" kern="1200" dirty="0" smtClean="0">
              <a:solidFill>
                <a:sysClr val="windowText" lastClr="000000"/>
              </a:solidFill>
              <a:latin typeface="Calibri"/>
              <a:ea typeface="+mn-ea"/>
              <a:cs typeface="+mn-cs"/>
            </a:rPr>
            <a:t>estandarizada </a:t>
          </a:r>
          <a:r>
            <a:rPr lang="es-EC" sz="1500" kern="1200" dirty="0">
              <a:solidFill>
                <a:sysClr val="windowText" lastClr="000000"/>
              </a:solidFill>
              <a:latin typeface="Calibri"/>
              <a:ea typeface="+mn-ea"/>
              <a:cs typeface="+mn-cs"/>
            </a:rPr>
            <a:t>de acuerdo a </a:t>
          </a:r>
          <a:r>
            <a:rPr lang="es-EC" sz="1500" kern="1200" dirty="0" smtClean="0">
              <a:solidFill>
                <a:sysClr val="windowText" lastClr="000000"/>
              </a:solidFill>
              <a:latin typeface="Calibri"/>
              <a:ea typeface="+mn-ea"/>
              <a:cs typeface="+mn-cs"/>
            </a:rPr>
            <a:t>requerimientos </a:t>
          </a:r>
          <a:r>
            <a:rPr lang="es-EC" sz="1500" kern="1200" dirty="0">
              <a:solidFill>
                <a:sysClr val="windowText" lastClr="000000"/>
              </a:solidFill>
              <a:latin typeface="Calibri"/>
              <a:ea typeface="+mn-ea"/>
              <a:cs typeface="+mn-cs"/>
            </a:rPr>
            <a:t>internacionales.</a:t>
          </a:r>
        </a:p>
        <a:p>
          <a:pPr lvl="0" algn="l" defTabSz="666750">
            <a:lnSpc>
              <a:spcPct val="90000"/>
            </a:lnSpc>
            <a:spcBef>
              <a:spcPct val="0"/>
            </a:spcBef>
            <a:spcAft>
              <a:spcPct val="35000"/>
            </a:spcAft>
          </a:pPr>
          <a:r>
            <a:rPr lang="es-EC" sz="1500" kern="1200" dirty="0" smtClean="0">
              <a:solidFill>
                <a:sysClr val="windowText" lastClr="000000"/>
              </a:solidFill>
              <a:latin typeface="Calibri"/>
              <a:ea typeface="+mn-ea"/>
              <a:cs typeface="+mn-cs"/>
            </a:rPr>
            <a:t>. </a:t>
          </a:r>
          <a:endParaRPr lang="es-EC" sz="1500" kern="1200" dirty="0">
            <a:solidFill>
              <a:sysClr val="windowText" lastClr="000000"/>
            </a:solidFill>
            <a:latin typeface="Calibri"/>
            <a:ea typeface="+mn-ea"/>
            <a:cs typeface="+mn-cs"/>
          </a:endParaRPr>
        </a:p>
        <a:p>
          <a:pPr lvl="0" algn="l" defTabSz="666750">
            <a:lnSpc>
              <a:spcPct val="90000"/>
            </a:lnSpc>
            <a:spcBef>
              <a:spcPct val="0"/>
            </a:spcBef>
            <a:spcAft>
              <a:spcPct val="35000"/>
            </a:spcAft>
          </a:pPr>
          <a:endParaRPr lang="es-EC" sz="1500" kern="1200" dirty="0">
            <a:solidFill>
              <a:sysClr val="windowText" lastClr="000000"/>
            </a:solidFill>
            <a:latin typeface="Calibri"/>
            <a:ea typeface="+mn-ea"/>
            <a:cs typeface="+mn-cs"/>
          </a:endParaRPr>
        </a:p>
      </dsp:txBody>
      <dsp:txXfrm>
        <a:off x="2936106" y="0"/>
        <a:ext cx="1423307" cy="2459956"/>
      </dsp:txXfrm>
    </dsp:sp>
    <dsp:sp modelId="{C05E4E87-9F49-4901-9932-20D09AAFB31E}">
      <dsp:nvSpPr>
        <dsp:cNvPr id="0" name=""/>
        <dsp:cNvSpPr/>
      </dsp:nvSpPr>
      <dsp:spPr>
        <a:xfrm>
          <a:off x="4991859" y="2630794"/>
          <a:ext cx="1910479" cy="2292575"/>
        </a:xfrm>
        <a:prstGeom prst="roundRect">
          <a:avLst>
            <a:gd name="adj" fmla="val 5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s-EC" sz="1900" kern="1200">
              <a:solidFill>
                <a:sysClr val="windowText" lastClr="000000"/>
              </a:solidFill>
              <a:latin typeface="Calibri"/>
              <a:ea typeface="+mn-ea"/>
              <a:cs typeface="+mn-cs"/>
            </a:rPr>
            <a:t>OBJETIVO MACRO</a:t>
          </a:r>
        </a:p>
      </dsp:txBody>
      <dsp:txXfrm rot="16200000">
        <a:off x="4242951" y="3379702"/>
        <a:ext cx="1879912" cy="382095"/>
      </dsp:txXfrm>
    </dsp:sp>
    <dsp:sp modelId="{A84516E3-6339-455A-A06E-5E7CB76817E1}">
      <dsp:nvSpPr>
        <dsp:cNvPr id="0" name=""/>
        <dsp:cNvSpPr/>
      </dsp:nvSpPr>
      <dsp:spPr>
        <a:xfrm rot="10800000">
          <a:off x="5784675" y="2280483"/>
          <a:ext cx="250480" cy="220121"/>
        </a:xfrm>
        <a:prstGeom prst="flowChartExtract">
          <a:avLst/>
        </a:prstGeom>
        <a:solidFill>
          <a:sysClr val="window" lastClr="FFFFFF">
            <a:hueOff val="0"/>
            <a:satOff val="0"/>
            <a:lumOff val="0"/>
            <a:alphaOff val="0"/>
          </a:sys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dsp:style>
    </dsp:sp>
    <dsp:sp modelId="{8FE4DF6B-80AE-4311-82D7-8D651C3D6A23}">
      <dsp:nvSpPr>
        <dsp:cNvPr id="0" name=""/>
        <dsp:cNvSpPr/>
      </dsp:nvSpPr>
      <dsp:spPr>
        <a:xfrm>
          <a:off x="5373955" y="2630794"/>
          <a:ext cx="1423307" cy="229257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es-EC" sz="1500" kern="1200" dirty="0">
              <a:solidFill>
                <a:sysClr val="windowText" lastClr="000000"/>
              </a:solidFill>
              <a:latin typeface="Calibri"/>
              <a:ea typeface="+mn-ea"/>
              <a:cs typeface="+mn-cs"/>
            </a:rPr>
            <a:t>Determinar los cuellos de botella dentro de  todas las fases productivas con el fin de poder corregir los errores y tener un proceso de mejora continua.  </a:t>
          </a:r>
        </a:p>
      </dsp:txBody>
      <dsp:txXfrm>
        <a:off x="5373955" y="2630794"/>
        <a:ext cx="1423307" cy="22925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9F234-FB6C-4FE7-91A3-32EE996D18BC}">
      <dsp:nvSpPr>
        <dsp:cNvPr id="0" name=""/>
        <dsp:cNvSpPr/>
      </dsp:nvSpPr>
      <dsp:spPr>
        <a:xfrm>
          <a:off x="0" y="0"/>
          <a:ext cx="6873941" cy="1842574"/>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2F116A6-05AB-43A6-9A9B-1E3E921B46C0}">
      <dsp:nvSpPr>
        <dsp:cNvPr id="0" name=""/>
        <dsp:cNvSpPr/>
      </dsp:nvSpPr>
      <dsp:spPr>
        <a:xfrm>
          <a:off x="206218" y="245676"/>
          <a:ext cx="2019220" cy="1351220"/>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6A3E0198-8CA2-4658-B886-7A37FD64073D}">
      <dsp:nvSpPr>
        <dsp:cNvPr id="0" name=""/>
        <dsp:cNvSpPr/>
      </dsp:nvSpPr>
      <dsp:spPr>
        <a:xfrm rot="10800000">
          <a:off x="206218" y="1842574"/>
          <a:ext cx="2019220" cy="2252034"/>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s-EC" sz="1700" kern="1200">
              <a:solidFill>
                <a:sysClr val="windowText" lastClr="000000"/>
              </a:solidFill>
              <a:latin typeface="Calibri"/>
              <a:ea typeface="+mn-ea"/>
              <a:cs typeface="+mn-cs"/>
            </a:rPr>
            <a:t>Implementar  modelos de cultivo de tilapia comenzando con experiencias de otros paises </a:t>
          </a:r>
        </a:p>
      </dsp:txBody>
      <dsp:txXfrm rot="10800000">
        <a:off x="268316" y="1842574"/>
        <a:ext cx="1895024" cy="2189936"/>
      </dsp:txXfrm>
    </dsp:sp>
    <dsp:sp modelId="{40C108AD-48EC-4A57-AF93-8B2A4D223C5B}">
      <dsp:nvSpPr>
        <dsp:cNvPr id="0" name=""/>
        <dsp:cNvSpPr/>
      </dsp:nvSpPr>
      <dsp:spPr>
        <a:xfrm>
          <a:off x="2427360" y="245676"/>
          <a:ext cx="2019220" cy="1351220"/>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60EB0843-DA0A-4A08-8591-7A357E5F3B5A}">
      <dsp:nvSpPr>
        <dsp:cNvPr id="0" name=""/>
        <dsp:cNvSpPr/>
      </dsp:nvSpPr>
      <dsp:spPr>
        <a:xfrm rot="10800000">
          <a:off x="2427360" y="1842574"/>
          <a:ext cx="2019220" cy="2252034"/>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s-EC" sz="1700" kern="1200">
              <a:solidFill>
                <a:sysClr val="windowText" lastClr="000000"/>
              </a:solidFill>
              <a:latin typeface="Calibri"/>
              <a:ea typeface="+mn-ea"/>
              <a:cs typeface="+mn-cs"/>
            </a:rPr>
            <a:t>Mejoramiento genético de la tilapia de forma natural cumpliendo con las exigencias del mercado internacional</a:t>
          </a:r>
        </a:p>
      </dsp:txBody>
      <dsp:txXfrm rot="10800000">
        <a:off x="2489458" y="1842574"/>
        <a:ext cx="1895024" cy="2189936"/>
      </dsp:txXfrm>
    </dsp:sp>
    <dsp:sp modelId="{2067E900-FE1F-4691-8F49-30EF5D3A050E}">
      <dsp:nvSpPr>
        <dsp:cNvPr id="0" name=""/>
        <dsp:cNvSpPr/>
      </dsp:nvSpPr>
      <dsp:spPr>
        <a:xfrm>
          <a:off x="4648502" y="245676"/>
          <a:ext cx="2019220" cy="1351220"/>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BE9D23B8-4730-4CDC-8F8E-6AE4CD2E0919}">
      <dsp:nvSpPr>
        <dsp:cNvPr id="0" name=""/>
        <dsp:cNvSpPr/>
      </dsp:nvSpPr>
      <dsp:spPr>
        <a:xfrm rot="10800000">
          <a:off x="4648502" y="1842574"/>
          <a:ext cx="2019220" cy="2252034"/>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s-EC" sz="1700" kern="1200">
              <a:solidFill>
                <a:sysClr val="windowText" lastClr="000000"/>
              </a:solidFill>
              <a:latin typeface="Calibri"/>
              <a:ea typeface="+mn-ea"/>
              <a:cs typeface="+mn-cs"/>
            </a:rPr>
            <a:t>Diversificar</a:t>
          </a:r>
          <a:r>
            <a:rPr lang="es-EC" sz="1700" kern="1200" baseline="0">
              <a:solidFill>
                <a:sysClr val="windowText" lastClr="000000"/>
              </a:solidFill>
              <a:latin typeface="Calibri"/>
              <a:ea typeface="+mn-ea"/>
              <a:cs typeface="+mn-cs"/>
            </a:rPr>
            <a:t> la producción  de tilapia . </a:t>
          </a:r>
          <a:endParaRPr lang="es-EC" sz="1700" kern="1200">
            <a:solidFill>
              <a:sysClr val="windowText" lastClr="000000"/>
            </a:solidFill>
            <a:latin typeface="Calibri"/>
            <a:ea typeface="+mn-ea"/>
            <a:cs typeface="+mn-cs"/>
          </a:endParaRPr>
        </a:p>
      </dsp:txBody>
      <dsp:txXfrm rot="10800000">
        <a:off x="4710600" y="1842574"/>
        <a:ext cx="1895024" cy="21899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540A8-4209-49B5-9375-77C00CA7979F}">
      <dsp:nvSpPr>
        <dsp:cNvPr id="0" name=""/>
        <dsp:cNvSpPr/>
      </dsp:nvSpPr>
      <dsp:spPr>
        <a:xfrm>
          <a:off x="966" y="95599"/>
          <a:ext cx="3770926" cy="226255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b="1" kern="1200" dirty="0" smtClean="0">
            <a:solidFill>
              <a:srgbClr val="000000"/>
            </a:solidFill>
          </a:endParaRPr>
        </a:p>
        <a:p>
          <a:pPr lvl="0" algn="ctr" defTabSz="800100">
            <a:lnSpc>
              <a:spcPct val="90000"/>
            </a:lnSpc>
            <a:spcBef>
              <a:spcPct val="0"/>
            </a:spcBef>
            <a:spcAft>
              <a:spcPct val="35000"/>
            </a:spcAft>
          </a:pPr>
          <a:r>
            <a:rPr lang="es-EC" sz="1800" b="1" kern="1200" dirty="0" smtClean="0">
              <a:solidFill>
                <a:srgbClr val="000000"/>
              </a:solidFill>
            </a:rPr>
            <a:t>PRODUCTO</a:t>
          </a:r>
        </a:p>
        <a:p>
          <a:pPr lvl="0" algn="ctr" defTabSz="800100">
            <a:lnSpc>
              <a:spcPct val="90000"/>
            </a:lnSpc>
            <a:spcBef>
              <a:spcPct val="0"/>
            </a:spcBef>
            <a:spcAft>
              <a:spcPct val="35000"/>
            </a:spcAft>
          </a:pPr>
          <a:r>
            <a:rPr lang="es-EC" sz="1600" b="1" kern="1200" dirty="0" smtClean="0">
              <a:solidFill>
                <a:srgbClr val="000000"/>
              </a:solidFill>
            </a:rPr>
            <a:t>Filete de tilapia fresco</a:t>
          </a:r>
        </a:p>
        <a:p>
          <a:pPr lvl="0" algn="ctr" defTabSz="800100">
            <a:lnSpc>
              <a:spcPct val="90000"/>
            </a:lnSpc>
            <a:spcBef>
              <a:spcPct val="0"/>
            </a:spcBef>
            <a:spcAft>
              <a:spcPct val="35000"/>
            </a:spcAft>
          </a:pPr>
          <a:endParaRPr lang="es-EC" sz="1400" b="1" kern="1200" dirty="0" smtClean="0">
            <a:solidFill>
              <a:srgbClr val="000000"/>
            </a:solidFill>
          </a:endParaRPr>
        </a:p>
        <a:p>
          <a:pPr lvl="0" algn="ctr" defTabSz="800100">
            <a:lnSpc>
              <a:spcPct val="90000"/>
            </a:lnSpc>
            <a:spcBef>
              <a:spcPct val="0"/>
            </a:spcBef>
            <a:spcAft>
              <a:spcPct val="35000"/>
            </a:spcAft>
          </a:pPr>
          <a:endParaRPr lang="es-EC" sz="1400" b="1" kern="1200" dirty="0" smtClean="0">
            <a:solidFill>
              <a:srgbClr val="000000"/>
            </a:solidFill>
          </a:endParaRPr>
        </a:p>
        <a:p>
          <a:pPr lvl="0" algn="ctr" defTabSz="800100">
            <a:lnSpc>
              <a:spcPct val="90000"/>
            </a:lnSpc>
            <a:spcBef>
              <a:spcPct val="0"/>
            </a:spcBef>
            <a:spcAft>
              <a:spcPct val="35000"/>
            </a:spcAft>
          </a:pPr>
          <a:endParaRPr lang="es-EC" sz="1400" b="1" kern="1200" dirty="0" smtClean="0">
            <a:solidFill>
              <a:srgbClr val="000000"/>
            </a:solidFill>
          </a:endParaRPr>
        </a:p>
        <a:p>
          <a:pPr lvl="0" algn="ctr" defTabSz="800100">
            <a:lnSpc>
              <a:spcPct val="90000"/>
            </a:lnSpc>
            <a:spcBef>
              <a:spcPct val="0"/>
            </a:spcBef>
            <a:spcAft>
              <a:spcPct val="35000"/>
            </a:spcAft>
          </a:pPr>
          <a:endParaRPr lang="es-EC" sz="1400" b="1" kern="1200" dirty="0" smtClean="0">
            <a:solidFill>
              <a:srgbClr val="000000"/>
            </a:solidFill>
          </a:endParaRPr>
        </a:p>
        <a:p>
          <a:pPr lvl="0" algn="ctr" defTabSz="800100">
            <a:lnSpc>
              <a:spcPct val="90000"/>
            </a:lnSpc>
            <a:spcBef>
              <a:spcPct val="0"/>
            </a:spcBef>
            <a:spcAft>
              <a:spcPct val="35000"/>
            </a:spcAft>
          </a:pPr>
          <a:endParaRPr lang="es-EC" sz="1400" b="1" kern="1200" dirty="0" smtClean="0">
            <a:solidFill>
              <a:srgbClr val="000000"/>
            </a:solidFill>
          </a:endParaRPr>
        </a:p>
        <a:p>
          <a:pPr lvl="0" algn="ctr" defTabSz="800100">
            <a:lnSpc>
              <a:spcPct val="90000"/>
            </a:lnSpc>
            <a:spcBef>
              <a:spcPct val="0"/>
            </a:spcBef>
            <a:spcAft>
              <a:spcPct val="35000"/>
            </a:spcAft>
          </a:pPr>
          <a:endParaRPr lang="es-EC" sz="1400" b="1" kern="1200" dirty="0" smtClean="0">
            <a:solidFill>
              <a:srgbClr val="000000"/>
            </a:solidFill>
          </a:endParaRPr>
        </a:p>
        <a:p>
          <a:pPr lvl="0" algn="ctr" defTabSz="800100">
            <a:lnSpc>
              <a:spcPct val="90000"/>
            </a:lnSpc>
            <a:spcBef>
              <a:spcPct val="0"/>
            </a:spcBef>
            <a:spcAft>
              <a:spcPct val="35000"/>
            </a:spcAft>
          </a:pPr>
          <a:endParaRPr lang="es-EC" sz="1400" b="1" kern="1200" dirty="0">
            <a:solidFill>
              <a:srgbClr val="000000"/>
            </a:solidFill>
          </a:endParaRPr>
        </a:p>
      </dsp:txBody>
      <dsp:txXfrm>
        <a:off x="966" y="95599"/>
        <a:ext cx="3770926" cy="2262556"/>
      </dsp:txXfrm>
    </dsp:sp>
    <dsp:sp modelId="{8206E847-BD69-4136-867D-E79E7637FC3F}">
      <dsp:nvSpPr>
        <dsp:cNvPr id="0" name=""/>
        <dsp:cNvSpPr/>
      </dsp:nvSpPr>
      <dsp:spPr>
        <a:xfrm>
          <a:off x="4148986" y="95599"/>
          <a:ext cx="3770926" cy="2262556"/>
        </a:xfrm>
        <a:prstGeom prst="rect">
          <a:avLst/>
        </a:prstGeom>
        <a:solidFill>
          <a:schemeClr val="accent3">
            <a:hueOff val="-3226488"/>
            <a:satOff val="1079"/>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r>
            <a:rPr lang="es-EC" sz="1600" b="1" kern="1200" dirty="0" smtClean="0">
              <a:solidFill>
                <a:srgbClr val="000000"/>
              </a:solidFill>
            </a:rPr>
            <a:t>Estrategia de producto</a:t>
          </a:r>
        </a:p>
        <a:p>
          <a:pPr lvl="0" algn="ctr" defTabSz="711200">
            <a:lnSpc>
              <a:spcPct val="90000"/>
            </a:lnSpc>
            <a:spcBef>
              <a:spcPct val="0"/>
            </a:spcBef>
            <a:spcAft>
              <a:spcPct val="35000"/>
            </a:spcAft>
          </a:pPr>
          <a:r>
            <a:rPr lang="es-ES" sz="1600" kern="1200" dirty="0" smtClean="0">
              <a:solidFill>
                <a:srgbClr val="000000"/>
              </a:solidFill>
            </a:rPr>
            <a:t>Se basará en los beneficios del producto en especial la calidad y beneficios alimenticios, debido a que la tilapia contiene varios nutrientes que ayudan a equilibrar la salud de las personas.</a:t>
          </a: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a:solidFill>
              <a:srgbClr val="000000"/>
            </a:solidFill>
          </a:endParaRPr>
        </a:p>
      </dsp:txBody>
      <dsp:txXfrm>
        <a:off x="4148986" y="95599"/>
        <a:ext cx="3770926" cy="2262556"/>
      </dsp:txXfrm>
    </dsp:sp>
    <dsp:sp modelId="{C141775C-ED80-4805-9005-0CBBF61555E3}">
      <dsp:nvSpPr>
        <dsp:cNvPr id="0" name=""/>
        <dsp:cNvSpPr/>
      </dsp:nvSpPr>
      <dsp:spPr>
        <a:xfrm>
          <a:off x="966" y="2735248"/>
          <a:ext cx="3770926" cy="2262556"/>
        </a:xfrm>
        <a:prstGeom prst="rect">
          <a:avLst/>
        </a:prstGeom>
        <a:solidFill>
          <a:schemeClr val="accent3">
            <a:hueOff val="-6452975"/>
            <a:satOff val="2159"/>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rgbClr val="000000"/>
              </a:solidFill>
            </a:rPr>
            <a:t>Empaque</a:t>
          </a: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smtClean="0">
            <a:solidFill>
              <a:srgbClr val="000000"/>
            </a:solidFill>
          </a:endParaRPr>
        </a:p>
        <a:p>
          <a:pPr lvl="0" algn="ctr" defTabSz="711200">
            <a:lnSpc>
              <a:spcPct val="90000"/>
            </a:lnSpc>
            <a:spcBef>
              <a:spcPct val="0"/>
            </a:spcBef>
            <a:spcAft>
              <a:spcPct val="35000"/>
            </a:spcAft>
          </a:pPr>
          <a:endParaRPr lang="es-EC" sz="1600" b="1" kern="1200" dirty="0">
            <a:solidFill>
              <a:srgbClr val="000000"/>
            </a:solidFill>
          </a:endParaRPr>
        </a:p>
      </dsp:txBody>
      <dsp:txXfrm>
        <a:off x="966" y="2735248"/>
        <a:ext cx="3770926" cy="2262556"/>
      </dsp:txXfrm>
    </dsp:sp>
    <dsp:sp modelId="{57B4F1DB-3A57-4754-AEB2-868FB177E3F4}">
      <dsp:nvSpPr>
        <dsp:cNvPr id="0" name=""/>
        <dsp:cNvSpPr/>
      </dsp:nvSpPr>
      <dsp:spPr>
        <a:xfrm>
          <a:off x="4148986" y="2735248"/>
          <a:ext cx="3770926" cy="2262556"/>
        </a:xfrm>
        <a:prstGeom prst="rect">
          <a:avLst/>
        </a:prstGeom>
        <a:solidFill>
          <a:schemeClr val="accent3">
            <a:hueOff val="-9679462"/>
            <a:satOff val="3238"/>
            <a:lumOff val="-141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C" sz="6500" kern="1200"/>
        </a:p>
      </dsp:txBody>
      <dsp:txXfrm>
        <a:off x="4148986" y="2735248"/>
        <a:ext cx="3770926" cy="22625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06A8C-2EC6-4771-A1E1-F603B701F4CD}">
      <dsp:nvSpPr>
        <dsp:cNvPr id="0" name=""/>
        <dsp:cNvSpPr/>
      </dsp:nvSpPr>
      <dsp:spPr>
        <a:xfrm>
          <a:off x="0" y="842207"/>
          <a:ext cx="2538395" cy="152303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rgbClr val="000000"/>
              </a:solidFill>
            </a:rPr>
            <a:t>Etiquetado</a:t>
          </a:r>
        </a:p>
        <a:p>
          <a:pPr lvl="0" algn="ctr" defTabSz="800100">
            <a:lnSpc>
              <a:spcPct val="90000"/>
            </a:lnSpc>
            <a:spcBef>
              <a:spcPct val="0"/>
            </a:spcBef>
            <a:spcAft>
              <a:spcPct val="35000"/>
            </a:spcAft>
          </a:pPr>
          <a:endParaRPr lang="es-EC" sz="1500" b="1" kern="1200" dirty="0">
            <a:solidFill>
              <a:srgbClr val="000000"/>
            </a:solidFill>
          </a:endParaRPr>
        </a:p>
      </dsp:txBody>
      <dsp:txXfrm>
        <a:off x="0" y="842207"/>
        <a:ext cx="2538395" cy="1523037"/>
      </dsp:txXfrm>
    </dsp:sp>
    <dsp:sp modelId="{D979EE89-7806-41C6-9C4F-E83E23C44946}">
      <dsp:nvSpPr>
        <dsp:cNvPr id="0" name=""/>
        <dsp:cNvSpPr/>
      </dsp:nvSpPr>
      <dsp:spPr>
        <a:xfrm>
          <a:off x="2792234" y="842207"/>
          <a:ext cx="2538395" cy="1523037"/>
        </a:xfrm>
        <a:prstGeom prst="rect">
          <a:avLst/>
        </a:prstGeom>
        <a:solidFill>
          <a:schemeClr val="accent3">
            <a:hueOff val="-2419866"/>
            <a:satOff val="809"/>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endParaRPr lang="es-EC" sz="5600" kern="1200" dirty="0"/>
        </a:p>
      </dsp:txBody>
      <dsp:txXfrm>
        <a:off x="2792234" y="842207"/>
        <a:ext cx="2538395" cy="1523037"/>
      </dsp:txXfrm>
    </dsp:sp>
    <dsp:sp modelId="{F13E11B6-9EF6-4C6B-A524-4E9EBDFCF784}">
      <dsp:nvSpPr>
        <dsp:cNvPr id="0" name=""/>
        <dsp:cNvSpPr/>
      </dsp:nvSpPr>
      <dsp:spPr>
        <a:xfrm>
          <a:off x="5584469" y="842207"/>
          <a:ext cx="2538395" cy="1523037"/>
        </a:xfrm>
        <a:prstGeom prst="rect">
          <a:avLst/>
        </a:prstGeom>
        <a:solidFill>
          <a:schemeClr val="accent3">
            <a:hueOff val="-4839731"/>
            <a:satOff val="1619"/>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endParaRPr lang="es-EC" sz="5600" kern="1200"/>
        </a:p>
      </dsp:txBody>
      <dsp:txXfrm>
        <a:off x="5584469" y="842207"/>
        <a:ext cx="2538395" cy="1523037"/>
      </dsp:txXfrm>
    </dsp:sp>
    <dsp:sp modelId="{07EBBBB5-29F7-436D-9C4A-4B55C0C04C35}">
      <dsp:nvSpPr>
        <dsp:cNvPr id="0" name=""/>
        <dsp:cNvSpPr/>
      </dsp:nvSpPr>
      <dsp:spPr>
        <a:xfrm>
          <a:off x="0" y="2752075"/>
          <a:ext cx="2538395" cy="1523037"/>
        </a:xfrm>
        <a:prstGeom prst="rect">
          <a:avLst/>
        </a:prstGeom>
        <a:solidFill>
          <a:schemeClr val="accent3">
            <a:hueOff val="-7259597"/>
            <a:satOff val="2428"/>
            <a:lumOff val="-105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solidFill>
                <a:srgbClr val="000000"/>
              </a:solidFill>
            </a:rPr>
            <a:t>La etiqueta diseñada para la exportación de los filetes frescos de tilapia, contiene lo especificado de acuerdo a las normas emitidas por la Unión Europea </a:t>
          </a:r>
          <a:endParaRPr lang="es-EC" sz="1500" kern="1200" dirty="0">
            <a:solidFill>
              <a:srgbClr val="000000"/>
            </a:solidFill>
          </a:endParaRPr>
        </a:p>
      </dsp:txBody>
      <dsp:txXfrm>
        <a:off x="0" y="2752075"/>
        <a:ext cx="2538395" cy="1523037"/>
      </dsp:txXfrm>
    </dsp:sp>
    <dsp:sp modelId="{B80957CA-80FE-488E-9343-A4E1DE4688E7}">
      <dsp:nvSpPr>
        <dsp:cNvPr id="0" name=""/>
        <dsp:cNvSpPr/>
      </dsp:nvSpPr>
      <dsp:spPr>
        <a:xfrm>
          <a:off x="4188352" y="2619083"/>
          <a:ext cx="2538395" cy="1523037"/>
        </a:xfrm>
        <a:prstGeom prst="rect">
          <a:avLst/>
        </a:prstGeom>
        <a:solidFill>
          <a:schemeClr val="accent3">
            <a:hueOff val="-9679462"/>
            <a:satOff val="3238"/>
            <a:lumOff val="-141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endParaRPr lang="es-EC" sz="5600" kern="1200"/>
        </a:p>
      </dsp:txBody>
      <dsp:txXfrm>
        <a:off x="4188352" y="2619083"/>
        <a:ext cx="2538395" cy="15230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B373E-6A3F-44CA-9C98-2DC331FEC7E3}">
      <dsp:nvSpPr>
        <dsp:cNvPr id="0" name=""/>
        <dsp:cNvSpPr/>
      </dsp:nvSpPr>
      <dsp:spPr>
        <a:xfrm>
          <a:off x="896" y="175431"/>
          <a:ext cx="3496677" cy="2098006"/>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smtClean="0"/>
            <a:t>PRECIO</a:t>
          </a:r>
          <a:endParaRPr lang="es-EC" sz="2400" b="1" kern="1200" dirty="0"/>
        </a:p>
      </dsp:txBody>
      <dsp:txXfrm>
        <a:off x="896" y="175431"/>
        <a:ext cx="3496677" cy="2098006"/>
      </dsp:txXfrm>
    </dsp:sp>
    <dsp:sp modelId="{02DFCB4D-DAA1-480D-858A-5BFBB78120C9}">
      <dsp:nvSpPr>
        <dsp:cNvPr id="0" name=""/>
        <dsp:cNvSpPr/>
      </dsp:nvSpPr>
      <dsp:spPr>
        <a:xfrm>
          <a:off x="3847241" y="175431"/>
          <a:ext cx="3496677" cy="2098006"/>
        </a:xfrm>
        <a:prstGeom prst="rect">
          <a:avLst/>
        </a:prstGeom>
        <a:gradFill rotWithShape="0">
          <a:gsLst>
            <a:gs pos="0">
              <a:schemeClr val="accent2">
                <a:hueOff val="2032344"/>
                <a:satOff val="-29027"/>
                <a:lumOff val="13922"/>
                <a:alphaOff val="0"/>
                <a:tint val="73000"/>
                <a:satMod val="150000"/>
              </a:schemeClr>
            </a:gs>
            <a:gs pos="25000">
              <a:schemeClr val="accent2">
                <a:hueOff val="2032344"/>
                <a:satOff val="-29027"/>
                <a:lumOff val="13922"/>
                <a:alphaOff val="0"/>
                <a:tint val="96000"/>
                <a:shade val="80000"/>
                <a:satMod val="105000"/>
              </a:schemeClr>
            </a:gs>
            <a:gs pos="38000">
              <a:schemeClr val="accent2">
                <a:hueOff val="2032344"/>
                <a:satOff val="-29027"/>
                <a:lumOff val="13922"/>
                <a:alphaOff val="0"/>
                <a:tint val="96000"/>
                <a:shade val="59000"/>
                <a:satMod val="120000"/>
              </a:schemeClr>
            </a:gs>
            <a:gs pos="55000">
              <a:schemeClr val="accent2">
                <a:hueOff val="2032344"/>
                <a:satOff val="-29027"/>
                <a:lumOff val="13922"/>
                <a:alphaOff val="0"/>
                <a:shade val="57000"/>
                <a:satMod val="120000"/>
              </a:schemeClr>
            </a:gs>
            <a:gs pos="80000">
              <a:schemeClr val="accent2">
                <a:hueOff val="2032344"/>
                <a:satOff val="-29027"/>
                <a:lumOff val="13922"/>
                <a:alphaOff val="0"/>
                <a:shade val="56000"/>
                <a:satMod val="145000"/>
              </a:schemeClr>
            </a:gs>
            <a:gs pos="88000">
              <a:schemeClr val="accent2">
                <a:hueOff val="2032344"/>
                <a:satOff val="-29027"/>
                <a:lumOff val="13922"/>
                <a:alphaOff val="0"/>
                <a:shade val="63000"/>
                <a:satMod val="160000"/>
              </a:schemeClr>
            </a:gs>
            <a:gs pos="100000">
              <a:schemeClr val="accent2">
                <a:hueOff val="2032344"/>
                <a:satOff val="-29027"/>
                <a:lumOff val="13922"/>
                <a:alphaOff val="0"/>
                <a:tint val="99555"/>
                <a:satMod val="155000"/>
              </a:schemeClr>
            </a:gs>
          </a:gsLst>
          <a:lin ang="5400000" scaled="1"/>
        </a:gradFill>
        <a:ln>
          <a:noFill/>
        </a:ln>
        <a:effectLst>
          <a:glow rad="70000">
            <a:schemeClr val="accent2">
              <a:hueOff val="2032344"/>
              <a:satOff val="-29027"/>
              <a:lumOff val="13922"/>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smtClean="0"/>
            <a:t>El precio de comercialización de la tilapia en el mercado europeo oscila entre US $ 7,00 vs. US $ 11,00 por kilogramo</a:t>
          </a:r>
          <a:endParaRPr lang="es-EC" sz="2100" kern="1200" dirty="0"/>
        </a:p>
      </dsp:txBody>
      <dsp:txXfrm>
        <a:off x="3847241" y="175431"/>
        <a:ext cx="3496677" cy="2098006"/>
      </dsp:txXfrm>
    </dsp:sp>
    <dsp:sp modelId="{E236AFFC-5264-4DEF-9D74-F3BD6B90CA7D}">
      <dsp:nvSpPr>
        <dsp:cNvPr id="0" name=""/>
        <dsp:cNvSpPr/>
      </dsp:nvSpPr>
      <dsp:spPr>
        <a:xfrm>
          <a:off x="896" y="2623105"/>
          <a:ext cx="3496677" cy="2098006"/>
        </a:xfrm>
        <a:prstGeom prst="rect">
          <a:avLst/>
        </a:prstGeom>
        <a:gradFill rotWithShape="0">
          <a:gsLst>
            <a:gs pos="0">
              <a:schemeClr val="accent2">
                <a:hueOff val="4064689"/>
                <a:satOff val="-58054"/>
                <a:lumOff val="27843"/>
                <a:alphaOff val="0"/>
                <a:tint val="73000"/>
                <a:satMod val="150000"/>
              </a:schemeClr>
            </a:gs>
            <a:gs pos="25000">
              <a:schemeClr val="accent2">
                <a:hueOff val="4064689"/>
                <a:satOff val="-58054"/>
                <a:lumOff val="27843"/>
                <a:alphaOff val="0"/>
                <a:tint val="96000"/>
                <a:shade val="80000"/>
                <a:satMod val="105000"/>
              </a:schemeClr>
            </a:gs>
            <a:gs pos="38000">
              <a:schemeClr val="accent2">
                <a:hueOff val="4064689"/>
                <a:satOff val="-58054"/>
                <a:lumOff val="27843"/>
                <a:alphaOff val="0"/>
                <a:tint val="96000"/>
                <a:shade val="59000"/>
                <a:satMod val="120000"/>
              </a:schemeClr>
            </a:gs>
            <a:gs pos="55000">
              <a:schemeClr val="accent2">
                <a:hueOff val="4064689"/>
                <a:satOff val="-58054"/>
                <a:lumOff val="27843"/>
                <a:alphaOff val="0"/>
                <a:shade val="57000"/>
                <a:satMod val="120000"/>
              </a:schemeClr>
            </a:gs>
            <a:gs pos="80000">
              <a:schemeClr val="accent2">
                <a:hueOff val="4064689"/>
                <a:satOff val="-58054"/>
                <a:lumOff val="27843"/>
                <a:alphaOff val="0"/>
                <a:shade val="56000"/>
                <a:satMod val="145000"/>
              </a:schemeClr>
            </a:gs>
            <a:gs pos="88000">
              <a:schemeClr val="accent2">
                <a:hueOff val="4064689"/>
                <a:satOff val="-58054"/>
                <a:lumOff val="27843"/>
                <a:alphaOff val="0"/>
                <a:shade val="63000"/>
                <a:satMod val="160000"/>
              </a:schemeClr>
            </a:gs>
            <a:gs pos="100000">
              <a:schemeClr val="accent2">
                <a:hueOff val="4064689"/>
                <a:satOff val="-58054"/>
                <a:lumOff val="27843"/>
                <a:alphaOff val="0"/>
                <a:tint val="99555"/>
                <a:satMod val="155000"/>
              </a:schemeClr>
            </a:gs>
          </a:gsLst>
          <a:lin ang="5400000" scaled="1"/>
        </a:gradFill>
        <a:ln>
          <a:noFill/>
        </a:ln>
        <a:effectLst>
          <a:glow rad="70000">
            <a:schemeClr val="accent2">
              <a:hueOff val="4064689"/>
              <a:satOff val="-58054"/>
              <a:lumOff val="27843"/>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smtClean="0"/>
            <a:t>PLAZA</a:t>
          </a:r>
          <a:endParaRPr lang="es-EC" sz="2400" b="1" kern="1200" dirty="0"/>
        </a:p>
      </dsp:txBody>
      <dsp:txXfrm>
        <a:off x="896" y="2623105"/>
        <a:ext cx="3496677" cy="2098006"/>
      </dsp:txXfrm>
    </dsp:sp>
    <dsp:sp modelId="{5BC43635-B838-42B4-90BE-B10D99A2ACC4}">
      <dsp:nvSpPr>
        <dsp:cNvPr id="0" name=""/>
        <dsp:cNvSpPr/>
      </dsp:nvSpPr>
      <dsp:spPr>
        <a:xfrm>
          <a:off x="3847241" y="2623105"/>
          <a:ext cx="3496677" cy="2098006"/>
        </a:xfrm>
        <a:prstGeom prst="rect">
          <a:avLst/>
        </a:prstGeom>
        <a:gradFill rotWithShape="0">
          <a:gsLst>
            <a:gs pos="0">
              <a:schemeClr val="accent2">
                <a:hueOff val="6097033"/>
                <a:satOff val="-87081"/>
                <a:lumOff val="41765"/>
                <a:alphaOff val="0"/>
                <a:tint val="73000"/>
                <a:satMod val="150000"/>
              </a:schemeClr>
            </a:gs>
            <a:gs pos="25000">
              <a:schemeClr val="accent2">
                <a:hueOff val="6097033"/>
                <a:satOff val="-87081"/>
                <a:lumOff val="41765"/>
                <a:alphaOff val="0"/>
                <a:tint val="96000"/>
                <a:shade val="80000"/>
                <a:satMod val="105000"/>
              </a:schemeClr>
            </a:gs>
            <a:gs pos="38000">
              <a:schemeClr val="accent2">
                <a:hueOff val="6097033"/>
                <a:satOff val="-87081"/>
                <a:lumOff val="41765"/>
                <a:alphaOff val="0"/>
                <a:tint val="96000"/>
                <a:shade val="59000"/>
                <a:satMod val="120000"/>
              </a:schemeClr>
            </a:gs>
            <a:gs pos="55000">
              <a:schemeClr val="accent2">
                <a:hueOff val="6097033"/>
                <a:satOff val="-87081"/>
                <a:lumOff val="41765"/>
                <a:alphaOff val="0"/>
                <a:shade val="57000"/>
                <a:satMod val="120000"/>
              </a:schemeClr>
            </a:gs>
            <a:gs pos="80000">
              <a:schemeClr val="accent2">
                <a:hueOff val="6097033"/>
                <a:satOff val="-87081"/>
                <a:lumOff val="41765"/>
                <a:alphaOff val="0"/>
                <a:shade val="56000"/>
                <a:satMod val="145000"/>
              </a:schemeClr>
            </a:gs>
            <a:gs pos="88000">
              <a:schemeClr val="accent2">
                <a:hueOff val="6097033"/>
                <a:satOff val="-87081"/>
                <a:lumOff val="41765"/>
                <a:alphaOff val="0"/>
                <a:shade val="63000"/>
                <a:satMod val="160000"/>
              </a:schemeClr>
            </a:gs>
            <a:gs pos="100000">
              <a:schemeClr val="accent2">
                <a:hueOff val="6097033"/>
                <a:satOff val="-87081"/>
                <a:lumOff val="41765"/>
                <a:alphaOff val="0"/>
                <a:tint val="99555"/>
                <a:satMod val="155000"/>
              </a:schemeClr>
            </a:gs>
          </a:gsLst>
          <a:lin ang="5400000" scaled="1"/>
        </a:gradFill>
        <a:ln>
          <a:noFill/>
        </a:ln>
        <a:effectLst>
          <a:glow rad="70000">
            <a:schemeClr val="accent2">
              <a:hueOff val="6097033"/>
              <a:satOff val="-87081"/>
              <a:lumOff val="41765"/>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smtClean="0"/>
            <a:t>Canal</a:t>
          </a:r>
          <a:endParaRPr lang="es-EC" sz="2100" kern="1200" smtClean="0"/>
        </a:p>
        <a:p>
          <a:pPr lvl="0" algn="ctr" defTabSz="933450">
            <a:lnSpc>
              <a:spcPct val="90000"/>
            </a:lnSpc>
            <a:spcBef>
              <a:spcPct val="0"/>
            </a:spcBef>
            <a:spcAft>
              <a:spcPct val="35000"/>
            </a:spcAft>
          </a:pPr>
          <a:r>
            <a:rPr lang="es-ES" sz="2100" kern="1200" smtClean="0"/>
            <a:t>para la comercialización de los filetes de tilapia en el mercado europeo es a través de los denominados agentes o intermediarios</a:t>
          </a:r>
          <a:endParaRPr lang="es-EC" sz="2100" kern="1200" dirty="0"/>
        </a:p>
      </dsp:txBody>
      <dsp:txXfrm>
        <a:off x="3847241" y="2623105"/>
        <a:ext cx="3496677" cy="20980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6491C-410B-4C7E-BF8D-84C5B679D485}">
      <dsp:nvSpPr>
        <dsp:cNvPr id="0" name=""/>
        <dsp:cNvSpPr/>
      </dsp:nvSpPr>
      <dsp:spPr>
        <a:xfrm>
          <a:off x="0" y="0"/>
          <a:ext cx="8266881" cy="2527480"/>
        </a:xfrm>
        <a:prstGeom prst="roundRect">
          <a:avLst>
            <a:gd name="adj" fmla="val 1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6AB9B-8840-4ADC-A568-2DE3252B4D5F}">
      <dsp:nvSpPr>
        <dsp:cNvPr id="0" name=""/>
        <dsp:cNvSpPr/>
      </dsp:nvSpPr>
      <dsp:spPr>
        <a:xfrm>
          <a:off x="248006" y="336997"/>
          <a:ext cx="2428396" cy="1853485"/>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CD0599-F5EE-41FE-84BC-EB4B8C95BCF9}">
      <dsp:nvSpPr>
        <dsp:cNvPr id="0" name=""/>
        <dsp:cNvSpPr/>
      </dsp:nvSpPr>
      <dsp:spPr>
        <a:xfrm rot="10800000">
          <a:off x="248006" y="2527480"/>
          <a:ext cx="2428396" cy="3089143"/>
        </a:xfrm>
        <a:prstGeom prst="round2SameRect">
          <a:avLst>
            <a:gd name="adj1" fmla="val 10500"/>
            <a:gd name="adj2" fmla="val 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b="1" u="sng" kern="1200" dirty="0" smtClean="0">
              <a:solidFill>
                <a:srgbClr val="000000"/>
              </a:solidFill>
            </a:rPr>
            <a:t>PROMOCIÓN</a:t>
          </a:r>
        </a:p>
        <a:p>
          <a:pPr lvl="0" algn="ctr" defTabSz="800100">
            <a:lnSpc>
              <a:spcPct val="90000"/>
            </a:lnSpc>
            <a:spcBef>
              <a:spcPct val="0"/>
            </a:spcBef>
            <a:spcAft>
              <a:spcPct val="35000"/>
            </a:spcAft>
          </a:pPr>
          <a:r>
            <a:rPr lang="es-EC" sz="1800" kern="1200" dirty="0" smtClean="0">
              <a:solidFill>
                <a:srgbClr val="000000"/>
              </a:solidFill>
            </a:rPr>
            <a:t>* Las ferias internacionales FOOD EXPO GLOBAL y el SEE FOOD EXPORT GLOBAL, con el fin de expandir y conquistar nuevos mercados. </a:t>
          </a:r>
          <a:endParaRPr lang="es-EC" sz="1800" b="1" kern="1200" dirty="0" smtClean="0">
            <a:solidFill>
              <a:srgbClr val="000000"/>
            </a:solidFill>
          </a:endParaRPr>
        </a:p>
        <a:p>
          <a:pPr lvl="0" algn="ctr" defTabSz="800100">
            <a:lnSpc>
              <a:spcPct val="90000"/>
            </a:lnSpc>
            <a:spcBef>
              <a:spcPct val="0"/>
            </a:spcBef>
            <a:spcAft>
              <a:spcPct val="35000"/>
            </a:spcAft>
          </a:pPr>
          <a:endParaRPr lang="es-EC" sz="1800" b="1" kern="1200" dirty="0"/>
        </a:p>
      </dsp:txBody>
      <dsp:txXfrm rot="10800000">
        <a:off x="322688" y="2527480"/>
        <a:ext cx="2279032" cy="3014461"/>
      </dsp:txXfrm>
    </dsp:sp>
    <dsp:sp modelId="{F3736B75-67E8-41C7-8C20-28B93FC11B66}">
      <dsp:nvSpPr>
        <dsp:cNvPr id="0" name=""/>
        <dsp:cNvSpPr/>
      </dsp:nvSpPr>
      <dsp:spPr>
        <a:xfrm>
          <a:off x="2919242" y="336997"/>
          <a:ext cx="2428396" cy="1853485"/>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31566-9E27-44EB-B37E-0C29E93D5BDA}">
      <dsp:nvSpPr>
        <dsp:cNvPr id="0" name=""/>
        <dsp:cNvSpPr/>
      </dsp:nvSpPr>
      <dsp:spPr>
        <a:xfrm rot="10800000">
          <a:off x="2919242" y="2527480"/>
          <a:ext cx="2428396" cy="3089143"/>
        </a:xfrm>
        <a:prstGeom prst="round2SameRect">
          <a:avLst>
            <a:gd name="adj1" fmla="val 10500"/>
            <a:gd name="adj2" fmla="val 0"/>
          </a:avLst>
        </a:prstGeom>
        <a:solidFill>
          <a:schemeClr val="accent5">
            <a:hueOff val="5182418"/>
            <a:satOff val="-5985"/>
            <a:lumOff val="-58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kern="1200" dirty="0" smtClean="0">
              <a:solidFill>
                <a:srgbClr val="000000"/>
              </a:solidFill>
            </a:rPr>
            <a:t>*</a:t>
          </a:r>
          <a:r>
            <a:rPr lang="es-EC" sz="1600" kern="1200" dirty="0" smtClean="0">
              <a:solidFill>
                <a:srgbClr val="000000"/>
              </a:solidFill>
            </a:rPr>
            <a:t>Muestras gratis </a:t>
          </a:r>
          <a:r>
            <a:rPr lang="es-EC" sz="1600" kern="1200" dirty="0" smtClean="0">
              <a:solidFill>
                <a:srgbClr val="000000"/>
              </a:solidFill>
            </a:rPr>
            <a:t>para </a:t>
          </a:r>
          <a:r>
            <a:rPr lang="es-EC" sz="1600" kern="1200" dirty="0" smtClean="0">
              <a:solidFill>
                <a:srgbClr val="000000"/>
              </a:solidFill>
            </a:rPr>
            <a:t>su degustación. </a:t>
          </a:r>
        </a:p>
        <a:p>
          <a:pPr lvl="0" algn="ctr" defTabSz="800100">
            <a:lnSpc>
              <a:spcPct val="90000"/>
            </a:lnSpc>
            <a:spcBef>
              <a:spcPct val="0"/>
            </a:spcBef>
            <a:spcAft>
              <a:spcPct val="35000"/>
            </a:spcAft>
          </a:pPr>
          <a:r>
            <a:rPr lang="es-EC" sz="1600" kern="1200" dirty="0" smtClean="0">
              <a:solidFill>
                <a:srgbClr val="000000"/>
              </a:solidFill>
            </a:rPr>
            <a:t>*El representante de ventas es la persona encargada de todos los eventos en el año</a:t>
          </a:r>
          <a:endParaRPr lang="es-EC" sz="1600" kern="1200" dirty="0">
            <a:solidFill>
              <a:srgbClr val="000000"/>
            </a:solidFill>
          </a:endParaRPr>
        </a:p>
      </dsp:txBody>
      <dsp:txXfrm rot="10800000">
        <a:off x="2993924" y="2527480"/>
        <a:ext cx="2279032" cy="3014461"/>
      </dsp:txXfrm>
    </dsp:sp>
    <dsp:sp modelId="{D6B3EB68-9E95-4076-B257-6EAF74C5D1A3}">
      <dsp:nvSpPr>
        <dsp:cNvPr id="0" name=""/>
        <dsp:cNvSpPr/>
      </dsp:nvSpPr>
      <dsp:spPr>
        <a:xfrm>
          <a:off x="5590478" y="336997"/>
          <a:ext cx="2428396" cy="1853485"/>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F729E-432F-41D2-9955-9772172DDBDC}">
      <dsp:nvSpPr>
        <dsp:cNvPr id="0" name=""/>
        <dsp:cNvSpPr/>
      </dsp:nvSpPr>
      <dsp:spPr>
        <a:xfrm rot="10800000">
          <a:off x="5590478" y="2527480"/>
          <a:ext cx="2428396" cy="3089143"/>
        </a:xfrm>
        <a:prstGeom prst="round2SameRect">
          <a:avLst>
            <a:gd name="adj1" fmla="val 10500"/>
            <a:gd name="adj2" fmla="val 0"/>
          </a:avLst>
        </a:prstGeom>
        <a:solidFill>
          <a:schemeClr val="accent5">
            <a:hueOff val="10364835"/>
            <a:satOff val="-11970"/>
            <a:lumOff val="-11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b="1" u="sng" kern="1200" dirty="0" smtClean="0">
              <a:solidFill>
                <a:srgbClr val="000000"/>
              </a:solidFill>
            </a:rPr>
            <a:t>Estrategias de internacionalización</a:t>
          </a:r>
        </a:p>
        <a:p>
          <a:pPr lvl="0" algn="ctr" defTabSz="622300">
            <a:lnSpc>
              <a:spcPct val="90000"/>
            </a:lnSpc>
            <a:spcBef>
              <a:spcPct val="0"/>
            </a:spcBef>
            <a:spcAft>
              <a:spcPct val="35000"/>
            </a:spcAft>
          </a:pPr>
          <a:r>
            <a:rPr lang="es-EC" sz="1200" kern="1200" dirty="0" smtClean="0">
              <a:solidFill>
                <a:srgbClr val="000000"/>
              </a:solidFill>
            </a:rPr>
            <a:t>*Certificado SQF referente a Sistema de Gestión de Calidad en filetes frescos y congelados de tilapia, Certificado </a:t>
          </a:r>
          <a:r>
            <a:rPr lang="es-EC" sz="1200" kern="1200" dirty="0" err="1" smtClean="0">
              <a:solidFill>
                <a:srgbClr val="000000"/>
              </a:solidFill>
            </a:rPr>
            <a:t>Globalgap</a:t>
          </a:r>
          <a:r>
            <a:rPr lang="es-EC" sz="1200" kern="1200" dirty="0" smtClean="0">
              <a:solidFill>
                <a:srgbClr val="000000"/>
              </a:solidFill>
            </a:rPr>
            <a:t> referente a producción de calidad y Certificado </a:t>
          </a:r>
          <a:r>
            <a:rPr lang="es-EC" sz="1200" kern="1200" dirty="0" err="1" smtClean="0">
              <a:solidFill>
                <a:srgbClr val="000000"/>
              </a:solidFill>
            </a:rPr>
            <a:t>Best</a:t>
          </a:r>
          <a:r>
            <a:rPr lang="es-EC" sz="1200" kern="1200" dirty="0" smtClean="0">
              <a:solidFill>
                <a:srgbClr val="000000"/>
              </a:solidFill>
            </a:rPr>
            <a:t> </a:t>
          </a:r>
          <a:r>
            <a:rPr lang="es-EC" sz="1200" kern="1200" dirty="0" err="1" smtClean="0">
              <a:solidFill>
                <a:srgbClr val="000000"/>
              </a:solidFill>
            </a:rPr>
            <a:t>Aquaculture</a:t>
          </a:r>
          <a:r>
            <a:rPr lang="es-EC" sz="1200" kern="1200" dirty="0" smtClean="0">
              <a:solidFill>
                <a:srgbClr val="000000"/>
              </a:solidFill>
            </a:rPr>
            <a:t> </a:t>
          </a:r>
          <a:r>
            <a:rPr lang="es-EC" sz="1200" kern="1200" dirty="0" err="1" smtClean="0">
              <a:solidFill>
                <a:srgbClr val="000000"/>
              </a:solidFill>
            </a:rPr>
            <a:t>Practices</a:t>
          </a:r>
          <a:r>
            <a:rPr lang="es-EC" sz="1200" kern="1200" dirty="0" smtClean="0">
              <a:solidFill>
                <a:srgbClr val="000000"/>
              </a:solidFill>
            </a:rPr>
            <a:t> </a:t>
          </a:r>
          <a:r>
            <a:rPr lang="es-EC" sz="1200" kern="1200" dirty="0" err="1" smtClean="0">
              <a:solidFill>
                <a:srgbClr val="000000"/>
              </a:solidFill>
            </a:rPr>
            <a:t>Certification</a:t>
          </a:r>
          <a:endParaRPr lang="es-EC" sz="1200" kern="1200" dirty="0" smtClean="0">
            <a:solidFill>
              <a:srgbClr val="000000"/>
            </a:solidFill>
          </a:endParaRPr>
        </a:p>
        <a:p>
          <a:pPr lvl="0" algn="ctr" defTabSz="622300">
            <a:lnSpc>
              <a:spcPct val="90000"/>
            </a:lnSpc>
            <a:spcBef>
              <a:spcPct val="0"/>
            </a:spcBef>
            <a:spcAft>
              <a:spcPct val="35000"/>
            </a:spcAft>
          </a:pPr>
          <a:r>
            <a:rPr lang="es-EC" sz="1200" kern="1200" dirty="0" smtClean="0">
              <a:solidFill>
                <a:srgbClr val="000000"/>
              </a:solidFill>
            </a:rPr>
            <a:t>*Construir alianzas estratégicas con empresas dedicas a la producción y cultivo de tilapia, con el fin de potencializar la investigación, producción y comercialización</a:t>
          </a:r>
          <a:r>
            <a:rPr lang="es-EC" sz="1000" kern="1200" dirty="0" smtClean="0">
              <a:solidFill>
                <a:srgbClr val="000000"/>
              </a:solidFill>
            </a:rPr>
            <a:t>.</a:t>
          </a:r>
          <a:endParaRPr lang="es-EC" sz="1000" kern="1200" dirty="0">
            <a:solidFill>
              <a:srgbClr val="000000"/>
            </a:solidFill>
          </a:endParaRPr>
        </a:p>
      </dsp:txBody>
      <dsp:txXfrm rot="10800000">
        <a:off x="5665160" y="2527480"/>
        <a:ext cx="2279032" cy="3014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17B03-B559-434B-BDF1-3D4B1134824E}">
      <dsp:nvSpPr>
        <dsp:cNvPr id="0" name=""/>
        <dsp:cNvSpPr/>
      </dsp:nvSpPr>
      <dsp:spPr>
        <a:xfrm>
          <a:off x="3051782" y="3480"/>
          <a:ext cx="3581181" cy="16197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u="sng" kern="1200" dirty="0" smtClean="0"/>
            <a:t>Aspecto Biológico de la </a:t>
          </a:r>
          <a:r>
            <a:rPr lang="es-EC" sz="1500" b="1" u="sng" kern="1200" dirty="0" smtClean="0"/>
            <a:t>tilapia</a:t>
          </a:r>
        </a:p>
        <a:p>
          <a:pPr lvl="0" algn="ctr" defTabSz="666750">
            <a:lnSpc>
              <a:spcPct val="90000"/>
            </a:lnSpc>
            <a:spcBef>
              <a:spcPct val="0"/>
            </a:spcBef>
            <a:spcAft>
              <a:spcPct val="35000"/>
            </a:spcAft>
          </a:pPr>
          <a:endParaRPr lang="es-EC" sz="1500" b="1" u="sng" kern="1200" dirty="0" smtClean="0"/>
        </a:p>
        <a:p>
          <a:pPr lvl="0" algn="ctr" defTabSz="666750">
            <a:lnSpc>
              <a:spcPct val="100000"/>
            </a:lnSpc>
            <a:spcBef>
              <a:spcPct val="0"/>
            </a:spcBef>
            <a:spcAft>
              <a:spcPct val="35000"/>
            </a:spcAft>
          </a:pPr>
          <a:r>
            <a:rPr lang="es-EC" sz="1500" kern="1200" dirty="0" smtClean="0"/>
            <a:t>Vive en zonas tropicales y </a:t>
          </a:r>
          <a:r>
            <a:rPr lang="es-EC" sz="1500" kern="1200" dirty="0" smtClean="0"/>
            <a:t>subtropicales Vive en </a:t>
          </a:r>
          <a:r>
            <a:rPr lang="es-EC" sz="1500" kern="1200" dirty="0" smtClean="0"/>
            <a:t>agua dulce, salubre y </a:t>
          </a:r>
          <a:r>
            <a:rPr lang="es-EC" sz="1500" kern="1200" dirty="0" smtClean="0"/>
            <a:t>marina</a:t>
          </a:r>
        </a:p>
        <a:p>
          <a:pPr lvl="0" algn="ctr" defTabSz="666750">
            <a:lnSpc>
              <a:spcPct val="100000"/>
            </a:lnSpc>
            <a:spcBef>
              <a:spcPct val="0"/>
            </a:spcBef>
            <a:spcAft>
              <a:spcPct val="35000"/>
            </a:spcAft>
          </a:pPr>
          <a:r>
            <a:rPr lang="es-EC" sz="1500" kern="1200" dirty="0" smtClean="0"/>
            <a:t>Alimentación </a:t>
          </a:r>
          <a:r>
            <a:rPr lang="es-EC" sz="1500" kern="1200" dirty="0" smtClean="0"/>
            <a:t>es omnívora</a:t>
          </a:r>
          <a:endParaRPr lang="es-EC" sz="1500" kern="1200" dirty="0"/>
        </a:p>
      </dsp:txBody>
      <dsp:txXfrm>
        <a:off x="3051782" y="3480"/>
        <a:ext cx="3581181" cy="1619711"/>
      </dsp:txXfrm>
    </dsp:sp>
    <dsp:sp modelId="{C940DF1B-8551-4646-989A-EF98F8F19E69}">
      <dsp:nvSpPr>
        <dsp:cNvPr id="0" name=""/>
        <dsp:cNvSpPr/>
      </dsp:nvSpPr>
      <dsp:spPr>
        <a:xfrm>
          <a:off x="1287916" y="3480"/>
          <a:ext cx="1603514" cy="1619711"/>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61C562-0D02-4AA8-8327-F38AEA1E7202}">
      <dsp:nvSpPr>
        <dsp:cNvPr id="0" name=""/>
        <dsp:cNvSpPr/>
      </dsp:nvSpPr>
      <dsp:spPr>
        <a:xfrm>
          <a:off x="1287916" y="1890444"/>
          <a:ext cx="3581181" cy="1619711"/>
        </a:xfrm>
        <a:prstGeom prst="rect">
          <a:avLst/>
        </a:prstGeom>
        <a:solidFill>
          <a:schemeClr val="accent2">
            <a:hueOff val="3048517"/>
            <a:satOff val="-43541"/>
            <a:lumOff val="208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u="sng" kern="1200" dirty="0" smtClean="0"/>
            <a:t>Zonas de cultivo</a:t>
          </a:r>
        </a:p>
        <a:p>
          <a:pPr lvl="0" algn="ctr" defTabSz="711200">
            <a:lnSpc>
              <a:spcPct val="90000"/>
            </a:lnSpc>
            <a:spcBef>
              <a:spcPct val="0"/>
            </a:spcBef>
            <a:spcAft>
              <a:spcPct val="35000"/>
            </a:spcAft>
          </a:pPr>
          <a:r>
            <a:rPr lang="es-EC" sz="1600" kern="1200" dirty="0" smtClean="0"/>
            <a:t>Esmeraldas</a:t>
          </a:r>
          <a:r>
            <a:rPr lang="es-EC" sz="1600" kern="1200" dirty="0" smtClean="0"/>
            <a:t>, Manabí, los Ríos, Guayaquil, Quito, Loja, Pastaza.</a:t>
          </a:r>
          <a:endParaRPr lang="es-EC" sz="1600" kern="1200" dirty="0"/>
        </a:p>
      </dsp:txBody>
      <dsp:txXfrm>
        <a:off x="1287916" y="1890444"/>
        <a:ext cx="3581181" cy="1619711"/>
      </dsp:txXfrm>
    </dsp:sp>
    <dsp:sp modelId="{D1D4A97A-E360-4362-ADFC-914ABA7D4C46}">
      <dsp:nvSpPr>
        <dsp:cNvPr id="0" name=""/>
        <dsp:cNvSpPr/>
      </dsp:nvSpPr>
      <dsp:spPr>
        <a:xfrm>
          <a:off x="5029449" y="1890444"/>
          <a:ext cx="1603514" cy="1619711"/>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6887D-28C0-47C1-B723-C869CE9DBB6D}">
      <dsp:nvSpPr>
        <dsp:cNvPr id="0" name=""/>
        <dsp:cNvSpPr/>
      </dsp:nvSpPr>
      <dsp:spPr>
        <a:xfrm>
          <a:off x="3051782" y="3777407"/>
          <a:ext cx="3581181" cy="1619711"/>
        </a:xfrm>
        <a:prstGeom prst="rect">
          <a:avLst/>
        </a:prstGeom>
        <a:solidFill>
          <a:schemeClr val="accent2">
            <a:hueOff val="6097033"/>
            <a:satOff val="-87081"/>
            <a:lumOff val="4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u="sng" kern="1200" dirty="0" smtClean="0"/>
            <a:t>Principales exportadoras de tilapia</a:t>
          </a:r>
        </a:p>
        <a:p>
          <a:pPr lvl="0" algn="ctr" defTabSz="711200">
            <a:lnSpc>
              <a:spcPct val="90000"/>
            </a:lnSpc>
            <a:spcBef>
              <a:spcPct val="0"/>
            </a:spcBef>
            <a:spcAft>
              <a:spcPct val="35000"/>
            </a:spcAft>
          </a:pPr>
          <a:r>
            <a:rPr lang="es-EC" sz="1600" b="1" u="none" kern="1200" dirty="0" smtClean="0"/>
            <a:t>PRODUMAR S.A</a:t>
          </a:r>
        </a:p>
        <a:p>
          <a:pPr lvl="0" algn="ctr" defTabSz="711200">
            <a:lnSpc>
              <a:spcPct val="90000"/>
            </a:lnSpc>
            <a:spcBef>
              <a:spcPct val="0"/>
            </a:spcBef>
            <a:spcAft>
              <a:spcPct val="35000"/>
            </a:spcAft>
          </a:pPr>
          <a:r>
            <a:rPr lang="es-EC" sz="1600" b="1" u="none" kern="1200" dirty="0" smtClean="0"/>
            <a:t>SANTA PRISCILA</a:t>
          </a:r>
        </a:p>
        <a:p>
          <a:pPr lvl="0" algn="ctr" defTabSz="711200">
            <a:lnSpc>
              <a:spcPct val="90000"/>
            </a:lnSpc>
            <a:spcBef>
              <a:spcPct val="0"/>
            </a:spcBef>
            <a:spcAft>
              <a:spcPct val="35000"/>
            </a:spcAft>
          </a:pPr>
          <a:r>
            <a:rPr lang="es-EC" sz="1600" b="1" u="none" kern="1200" dirty="0" smtClean="0"/>
            <a:t>AQUAMAR</a:t>
          </a:r>
        </a:p>
      </dsp:txBody>
      <dsp:txXfrm>
        <a:off x="3051782" y="3777407"/>
        <a:ext cx="3581181" cy="1619711"/>
      </dsp:txXfrm>
    </dsp:sp>
    <dsp:sp modelId="{32E4B741-6D20-4D54-97DF-384E6C028A1D}">
      <dsp:nvSpPr>
        <dsp:cNvPr id="0" name=""/>
        <dsp:cNvSpPr/>
      </dsp:nvSpPr>
      <dsp:spPr>
        <a:xfrm>
          <a:off x="1287916" y="3777407"/>
          <a:ext cx="1603514" cy="1619711"/>
        </a:xfrm>
        <a:prstGeom prst="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D8E12-985C-43BE-BEC4-A681D56ED2CA}">
      <dsp:nvSpPr>
        <dsp:cNvPr id="0" name=""/>
        <dsp:cNvSpPr/>
      </dsp:nvSpPr>
      <dsp:spPr>
        <a:xfrm rot="5400000">
          <a:off x="-268691" y="382573"/>
          <a:ext cx="1826219" cy="1278353"/>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Fase productiva</a:t>
          </a:r>
          <a:endParaRPr lang="es-EC" sz="1200" b="1" kern="1200" dirty="0"/>
        </a:p>
      </dsp:txBody>
      <dsp:txXfrm rot="-5400000">
        <a:off x="5243" y="747817"/>
        <a:ext cx="1278353" cy="547866"/>
      </dsp:txXfrm>
    </dsp:sp>
    <dsp:sp modelId="{E8B42F06-A19D-4FA0-A647-02D41AE32988}">
      <dsp:nvSpPr>
        <dsp:cNvPr id="0" name=""/>
        <dsp:cNvSpPr/>
      </dsp:nvSpPr>
      <dsp:spPr>
        <a:xfrm rot="5400000">
          <a:off x="4174200" y="-2887172"/>
          <a:ext cx="1426896" cy="7218590"/>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Pre cría: Se utilizan piscinas pequeñas, y para la siembra se utiliza alevines de 1 y 3 g.</a:t>
          </a:r>
          <a:endParaRPr lang="es-EC" sz="1200" kern="1200" dirty="0"/>
        </a:p>
        <a:p>
          <a:pPr marL="114300" lvl="1" indent="-114300" algn="l" defTabSz="533400">
            <a:lnSpc>
              <a:spcPct val="90000"/>
            </a:lnSpc>
            <a:spcBef>
              <a:spcPct val="0"/>
            </a:spcBef>
            <a:spcAft>
              <a:spcPct val="15000"/>
            </a:spcAft>
            <a:buChar char="••"/>
          </a:pPr>
          <a:r>
            <a:rPr lang="es-EC" sz="1200" kern="1200" dirty="0" smtClean="0"/>
            <a:t>Pre engorde: Se utilizan piscinas más grandes; Siembra: juveniles entre 25 y 30 g.</a:t>
          </a:r>
          <a:endParaRPr lang="es-EC" sz="1200" kern="1200" dirty="0"/>
        </a:p>
        <a:p>
          <a:pPr marL="114300" lvl="1" indent="-114300" algn="l" defTabSz="533400">
            <a:lnSpc>
              <a:spcPct val="90000"/>
            </a:lnSpc>
            <a:spcBef>
              <a:spcPct val="0"/>
            </a:spcBef>
            <a:spcAft>
              <a:spcPct val="15000"/>
            </a:spcAft>
            <a:buChar char="••"/>
          </a:pPr>
          <a:r>
            <a:rPr lang="es-EC" sz="1200" kern="1200" dirty="0" smtClean="0"/>
            <a:t>Engorde: Piscinas entre 3 a 15 ha. Siembra: adultos entre 200 y 300 g.</a:t>
          </a:r>
          <a:endParaRPr lang="es-EC" sz="1200" kern="1200" dirty="0"/>
        </a:p>
      </dsp:txBody>
      <dsp:txXfrm rot="-5400000">
        <a:off x="1278354" y="78329"/>
        <a:ext cx="7148935" cy="1287586"/>
      </dsp:txXfrm>
    </dsp:sp>
    <dsp:sp modelId="{3CF4E546-0122-44DE-9EAE-4263A4A1F094}">
      <dsp:nvSpPr>
        <dsp:cNvPr id="0" name=""/>
        <dsp:cNvSpPr/>
      </dsp:nvSpPr>
      <dsp:spPr>
        <a:xfrm rot="5400000">
          <a:off x="-273932" y="2176041"/>
          <a:ext cx="1826219" cy="1278353"/>
        </a:xfrm>
        <a:prstGeom prst="chevron">
          <a:avLst/>
        </a:prstGeom>
        <a:solidFill>
          <a:schemeClr val="accent3">
            <a:hueOff val="-4839731"/>
            <a:satOff val="1619"/>
            <a:lumOff val="-7059"/>
            <a:alphaOff val="0"/>
          </a:schemeClr>
        </a:solidFill>
        <a:ln w="19050" cap="flat" cmpd="sng" algn="ctr">
          <a:solidFill>
            <a:schemeClr val="accent3">
              <a:hueOff val="-4839731"/>
              <a:satOff val="1619"/>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Transformación</a:t>
          </a:r>
          <a:endParaRPr lang="es-EC" sz="1200" b="1" kern="1200" dirty="0"/>
        </a:p>
      </dsp:txBody>
      <dsp:txXfrm rot="-5400000">
        <a:off x="2" y="2541285"/>
        <a:ext cx="1278353" cy="547866"/>
      </dsp:txXfrm>
    </dsp:sp>
    <dsp:sp modelId="{51EAACA7-36A3-4F45-894D-83CE7AC831AC}">
      <dsp:nvSpPr>
        <dsp:cNvPr id="0" name=""/>
        <dsp:cNvSpPr/>
      </dsp:nvSpPr>
      <dsp:spPr>
        <a:xfrm rot="5400000">
          <a:off x="4165054" y="-1113665"/>
          <a:ext cx="1445189" cy="7218590"/>
        </a:xfrm>
        <a:prstGeom prst="round2SameRect">
          <a:avLst/>
        </a:prstGeom>
        <a:solidFill>
          <a:schemeClr val="lt1">
            <a:alpha val="90000"/>
            <a:hueOff val="0"/>
            <a:satOff val="0"/>
            <a:lumOff val="0"/>
            <a:alphaOff val="0"/>
          </a:schemeClr>
        </a:solidFill>
        <a:ln w="19050" cap="flat" cmpd="sng" algn="ctr">
          <a:solidFill>
            <a:schemeClr val="accent3">
              <a:hueOff val="-4839731"/>
              <a:satOff val="1619"/>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just" defTabSz="577850">
            <a:lnSpc>
              <a:spcPct val="90000"/>
            </a:lnSpc>
            <a:spcBef>
              <a:spcPct val="0"/>
            </a:spcBef>
            <a:spcAft>
              <a:spcPct val="15000"/>
            </a:spcAft>
            <a:buChar char="••"/>
          </a:pPr>
          <a:r>
            <a:rPr lang="es-EC" sz="1300" kern="1200" dirty="0" smtClean="0"/>
            <a:t>Recepción de la tilapia, luego se procede con la clasificación y pesado.</a:t>
          </a:r>
          <a:endParaRPr lang="es-EC" sz="1300" kern="1200" dirty="0"/>
        </a:p>
        <a:p>
          <a:pPr marL="114300" lvl="1" indent="-114300" algn="just" defTabSz="577850">
            <a:lnSpc>
              <a:spcPct val="90000"/>
            </a:lnSpc>
            <a:spcBef>
              <a:spcPct val="0"/>
            </a:spcBef>
            <a:spcAft>
              <a:spcPct val="15000"/>
            </a:spcAft>
            <a:buChar char="••"/>
          </a:pPr>
          <a:r>
            <a:rPr lang="es-EC" sz="1300" kern="1200" dirty="0" smtClean="0"/>
            <a:t>En seguida se realiza el descamado, </a:t>
          </a:r>
          <a:r>
            <a:rPr lang="es-EC" sz="1300" kern="1200" dirty="0" smtClean="0"/>
            <a:t>eviscerado, descabezado y fileteado.</a:t>
          </a:r>
          <a:endParaRPr lang="es-EC" sz="1300" kern="1200" dirty="0"/>
        </a:p>
        <a:p>
          <a:pPr marL="114300" lvl="1" indent="-114300" algn="just" defTabSz="577850">
            <a:lnSpc>
              <a:spcPct val="90000"/>
            </a:lnSpc>
            <a:spcBef>
              <a:spcPct val="0"/>
            </a:spcBef>
            <a:spcAft>
              <a:spcPct val="15000"/>
            </a:spcAft>
            <a:buChar char="••"/>
          </a:pPr>
          <a:r>
            <a:rPr lang="es-EC" sz="1300" kern="1200" dirty="0" smtClean="0"/>
            <a:t>Finalmente se procede al empaque y embalaje del producto de acuerdo a las normas de calidad.</a:t>
          </a:r>
          <a:endParaRPr lang="es-EC" sz="1300" kern="1200" dirty="0"/>
        </a:p>
      </dsp:txBody>
      <dsp:txXfrm rot="-5400000">
        <a:off x="1278354" y="1843583"/>
        <a:ext cx="7148042" cy="1304093"/>
      </dsp:txXfrm>
    </dsp:sp>
    <dsp:sp modelId="{7740CCFE-9C33-4453-B2B9-76008653FBA9}">
      <dsp:nvSpPr>
        <dsp:cNvPr id="0" name=""/>
        <dsp:cNvSpPr/>
      </dsp:nvSpPr>
      <dsp:spPr>
        <a:xfrm rot="5400000">
          <a:off x="-273932" y="3820474"/>
          <a:ext cx="1826219" cy="1278353"/>
        </a:xfrm>
        <a:prstGeom prst="chevron">
          <a:avLst/>
        </a:prstGeom>
        <a:solidFill>
          <a:schemeClr val="accent3">
            <a:hueOff val="-9679462"/>
            <a:satOff val="3238"/>
            <a:lumOff val="-14118"/>
            <a:alphaOff val="0"/>
          </a:schemeClr>
        </a:solidFill>
        <a:ln w="19050" cap="flat" cmpd="sng" algn="ctr">
          <a:solidFill>
            <a:schemeClr val="accent3">
              <a:hueOff val="-9679462"/>
              <a:satOff val="3238"/>
              <a:lumOff val="-1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Comercialización</a:t>
          </a:r>
          <a:endParaRPr lang="es-EC" sz="1200" b="1" kern="1200" dirty="0"/>
        </a:p>
      </dsp:txBody>
      <dsp:txXfrm rot="-5400000">
        <a:off x="2" y="4185718"/>
        <a:ext cx="1278353" cy="547866"/>
      </dsp:txXfrm>
    </dsp:sp>
    <dsp:sp modelId="{48315BA4-DD4A-492F-A8A0-3EE6931188A4}">
      <dsp:nvSpPr>
        <dsp:cNvPr id="0" name=""/>
        <dsp:cNvSpPr/>
      </dsp:nvSpPr>
      <dsp:spPr>
        <a:xfrm rot="5400000">
          <a:off x="4294127" y="530768"/>
          <a:ext cx="1187042" cy="7218590"/>
        </a:xfrm>
        <a:prstGeom prst="round2SameRect">
          <a:avLst/>
        </a:prstGeom>
        <a:solidFill>
          <a:schemeClr val="lt1">
            <a:alpha val="90000"/>
            <a:hueOff val="0"/>
            <a:satOff val="0"/>
            <a:lumOff val="0"/>
            <a:alphaOff val="0"/>
          </a:schemeClr>
        </a:solidFill>
        <a:ln w="19050" cap="flat" cmpd="sng" algn="ctr">
          <a:solidFill>
            <a:schemeClr val="accent3">
              <a:hueOff val="-9679462"/>
              <a:satOff val="3238"/>
              <a:lumOff val="-1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Se realiza la exportación al mercado internacional</a:t>
          </a:r>
          <a:endParaRPr lang="es-EC" sz="1400" kern="1200" dirty="0"/>
        </a:p>
        <a:p>
          <a:pPr marL="114300" lvl="1" indent="-114300" algn="l" defTabSz="622300">
            <a:lnSpc>
              <a:spcPct val="90000"/>
            </a:lnSpc>
            <a:spcBef>
              <a:spcPct val="0"/>
            </a:spcBef>
            <a:spcAft>
              <a:spcPct val="15000"/>
            </a:spcAft>
            <a:buChar char="••"/>
          </a:pPr>
          <a:r>
            <a:rPr lang="es-EC" sz="1400" kern="1200" dirty="0" smtClean="0"/>
            <a:t>A través del canal de distribución se procede a la venta al consumidor y también al posicionamiento del producto mediante las diferentes estrategias establecidas.</a:t>
          </a:r>
          <a:endParaRPr lang="es-EC" sz="1400" kern="1200" dirty="0"/>
        </a:p>
      </dsp:txBody>
      <dsp:txXfrm rot="-5400000">
        <a:off x="1278354" y="3604489"/>
        <a:ext cx="7160643" cy="1071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7D0E2-6E17-4BCA-9ED9-BE5F5A851F3B}">
      <dsp:nvSpPr>
        <dsp:cNvPr id="0" name=""/>
        <dsp:cNvSpPr/>
      </dsp:nvSpPr>
      <dsp:spPr>
        <a:xfrm rot="16200000">
          <a:off x="-1742396" y="2643075"/>
          <a:ext cx="4056274" cy="26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6471" bIns="0" numCol="1" spcCol="1270" anchor="t" anchorCtr="0">
          <a:noAutofit/>
        </a:bodyPr>
        <a:lstStyle/>
        <a:p>
          <a:pPr lvl="0" algn="r" defTabSz="889000">
            <a:lnSpc>
              <a:spcPct val="90000"/>
            </a:lnSpc>
            <a:spcBef>
              <a:spcPct val="0"/>
            </a:spcBef>
            <a:spcAft>
              <a:spcPct val="35000"/>
            </a:spcAft>
          </a:pPr>
          <a:endParaRPr lang="es-EC" sz="2000" kern="1200"/>
        </a:p>
      </dsp:txBody>
      <dsp:txXfrm>
        <a:off x="-1742396" y="2643075"/>
        <a:ext cx="4056274" cy="268124"/>
      </dsp:txXfrm>
    </dsp:sp>
    <dsp:sp modelId="{DEE4E2D1-1726-4E7A-A3E7-442A6162E6DE}">
      <dsp:nvSpPr>
        <dsp:cNvPr id="0" name=""/>
        <dsp:cNvSpPr/>
      </dsp:nvSpPr>
      <dsp:spPr>
        <a:xfrm>
          <a:off x="300619" y="749000"/>
          <a:ext cx="1573910" cy="4056274"/>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236471" rIns="106680" bIns="106680"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El tamaño estanques entre 10 a 20 Ha.</a:t>
          </a:r>
          <a:endParaRPr lang="es-EC" sz="1500" kern="1200" dirty="0"/>
        </a:p>
        <a:p>
          <a:pPr marL="114300" lvl="1" indent="-114300" algn="l" defTabSz="666750">
            <a:lnSpc>
              <a:spcPct val="90000"/>
            </a:lnSpc>
            <a:spcBef>
              <a:spcPct val="0"/>
            </a:spcBef>
            <a:spcAft>
              <a:spcPct val="15000"/>
            </a:spcAft>
            <a:buChar char="••"/>
          </a:pPr>
          <a:r>
            <a:rPr lang="es-EC" sz="1500" kern="1200" dirty="0" smtClean="0"/>
            <a:t>Estanques </a:t>
          </a:r>
          <a:r>
            <a:rPr lang="es-EC" sz="1500" kern="1200" dirty="0" smtClean="0"/>
            <a:t>de </a:t>
          </a:r>
          <a:r>
            <a:rPr lang="es-EC" sz="1500" kern="1200" dirty="0" smtClean="0"/>
            <a:t>tierra.</a:t>
          </a:r>
          <a:endParaRPr lang="es-EC" sz="1500" kern="1200" dirty="0"/>
        </a:p>
        <a:p>
          <a:pPr marL="114300" lvl="1" indent="-114300" algn="l" defTabSz="666750">
            <a:lnSpc>
              <a:spcPct val="90000"/>
            </a:lnSpc>
            <a:spcBef>
              <a:spcPct val="0"/>
            </a:spcBef>
            <a:spcAft>
              <a:spcPct val="15000"/>
            </a:spcAft>
            <a:buChar char="••"/>
          </a:pPr>
          <a:r>
            <a:rPr lang="es-EC" sz="1500" kern="1200" dirty="0" smtClean="0"/>
            <a:t>Peces sembrados en las tallas de 1-5 gramos por un periodo de 6-12 meses</a:t>
          </a:r>
          <a:endParaRPr lang="es-EC" sz="1500" kern="1200" dirty="0"/>
        </a:p>
      </dsp:txBody>
      <dsp:txXfrm>
        <a:off x="300619" y="749000"/>
        <a:ext cx="1573910" cy="4056274"/>
      </dsp:txXfrm>
    </dsp:sp>
    <dsp:sp modelId="{29D0347D-6C52-4E1F-B727-E5720B35C39E}">
      <dsp:nvSpPr>
        <dsp:cNvPr id="0" name=""/>
        <dsp:cNvSpPr/>
      </dsp:nvSpPr>
      <dsp:spPr>
        <a:xfrm>
          <a:off x="151678" y="395076"/>
          <a:ext cx="536248" cy="536248"/>
        </a:xfrm>
        <a:prstGeom prst="rect">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075AA4F-CD59-41F3-8D26-8D045300A816}">
      <dsp:nvSpPr>
        <dsp:cNvPr id="0" name=""/>
        <dsp:cNvSpPr/>
      </dsp:nvSpPr>
      <dsp:spPr>
        <a:xfrm rot="16200000">
          <a:off x="331383" y="2643075"/>
          <a:ext cx="4056274" cy="26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6471" bIns="0" numCol="1" spcCol="1270" anchor="t" anchorCtr="0">
          <a:noAutofit/>
        </a:bodyPr>
        <a:lstStyle/>
        <a:p>
          <a:pPr lvl="0" algn="r" defTabSz="889000">
            <a:lnSpc>
              <a:spcPct val="90000"/>
            </a:lnSpc>
            <a:spcBef>
              <a:spcPct val="0"/>
            </a:spcBef>
            <a:spcAft>
              <a:spcPct val="35000"/>
            </a:spcAft>
          </a:pPr>
          <a:endParaRPr lang="es-EC" sz="2000" kern="1200"/>
        </a:p>
      </dsp:txBody>
      <dsp:txXfrm>
        <a:off x="331383" y="2643075"/>
        <a:ext cx="4056274" cy="268124"/>
      </dsp:txXfrm>
    </dsp:sp>
    <dsp:sp modelId="{58AFBC1D-CDEA-4701-93E7-6A2A6BFE62B9}">
      <dsp:nvSpPr>
        <dsp:cNvPr id="0" name=""/>
        <dsp:cNvSpPr/>
      </dsp:nvSpPr>
      <dsp:spPr>
        <a:xfrm>
          <a:off x="2215970" y="749000"/>
          <a:ext cx="1890768" cy="4056274"/>
        </a:xfrm>
        <a:prstGeom prst="rect">
          <a:avLst/>
        </a:prstGeom>
        <a:gradFill rotWithShape="0">
          <a:gsLst>
            <a:gs pos="0">
              <a:schemeClr val="accent3">
                <a:hueOff val="-3226488"/>
                <a:satOff val="1079"/>
                <a:lumOff val="-4706"/>
                <a:alphaOff val="0"/>
                <a:tint val="73000"/>
                <a:satMod val="150000"/>
              </a:schemeClr>
            </a:gs>
            <a:gs pos="25000">
              <a:schemeClr val="accent3">
                <a:hueOff val="-3226488"/>
                <a:satOff val="1079"/>
                <a:lumOff val="-4706"/>
                <a:alphaOff val="0"/>
                <a:tint val="96000"/>
                <a:shade val="80000"/>
                <a:satMod val="105000"/>
              </a:schemeClr>
            </a:gs>
            <a:gs pos="38000">
              <a:schemeClr val="accent3">
                <a:hueOff val="-3226488"/>
                <a:satOff val="1079"/>
                <a:lumOff val="-4706"/>
                <a:alphaOff val="0"/>
                <a:tint val="96000"/>
                <a:shade val="59000"/>
                <a:satMod val="120000"/>
              </a:schemeClr>
            </a:gs>
            <a:gs pos="55000">
              <a:schemeClr val="accent3">
                <a:hueOff val="-3226488"/>
                <a:satOff val="1079"/>
                <a:lumOff val="-4706"/>
                <a:alphaOff val="0"/>
                <a:shade val="57000"/>
                <a:satMod val="120000"/>
              </a:schemeClr>
            </a:gs>
            <a:gs pos="80000">
              <a:schemeClr val="accent3">
                <a:hueOff val="-3226488"/>
                <a:satOff val="1079"/>
                <a:lumOff val="-4706"/>
                <a:alphaOff val="0"/>
                <a:shade val="56000"/>
                <a:satMod val="145000"/>
              </a:schemeClr>
            </a:gs>
            <a:gs pos="88000">
              <a:schemeClr val="accent3">
                <a:hueOff val="-3226488"/>
                <a:satOff val="1079"/>
                <a:lumOff val="-4706"/>
                <a:alphaOff val="0"/>
                <a:shade val="63000"/>
                <a:satMod val="160000"/>
              </a:schemeClr>
            </a:gs>
            <a:gs pos="100000">
              <a:schemeClr val="accent3">
                <a:hueOff val="-3226488"/>
                <a:satOff val="1079"/>
                <a:lumOff val="-4706"/>
                <a:alphaOff val="0"/>
                <a:tint val="99555"/>
                <a:satMod val="155000"/>
              </a:schemeClr>
            </a:gs>
          </a:gsLst>
          <a:lin ang="5400000" scaled="1"/>
        </a:gradFill>
        <a:ln>
          <a:noFill/>
        </a:ln>
        <a:effectLst>
          <a:glow rad="70000">
            <a:schemeClr val="accent3">
              <a:hueOff val="-3226488"/>
              <a:satOff val="1079"/>
              <a:lumOff val="-4706"/>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236471" rIns="113792"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Común para productores pequeños y medianos.</a:t>
          </a:r>
          <a:endParaRPr lang="es-EC" sz="1600" kern="1200" dirty="0"/>
        </a:p>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Generalmente es un estanque de </a:t>
          </a:r>
          <a:r>
            <a:rPr lang="es-EC" sz="1600" kern="1200" dirty="0" smtClean="0"/>
            <a:t>tierra.</a:t>
          </a:r>
          <a:endParaRPr lang="es-EC" sz="1600" kern="1200" dirty="0"/>
        </a:p>
      </dsp:txBody>
      <dsp:txXfrm>
        <a:off x="2215970" y="749000"/>
        <a:ext cx="1890768" cy="4056274"/>
      </dsp:txXfrm>
    </dsp:sp>
    <dsp:sp modelId="{57169F41-9107-4305-A2CD-651913E09800}">
      <dsp:nvSpPr>
        <dsp:cNvPr id="0" name=""/>
        <dsp:cNvSpPr/>
      </dsp:nvSpPr>
      <dsp:spPr>
        <a:xfrm>
          <a:off x="2225458" y="395076"/>
          <a:ext cx="536248" cy="536248"/>
        </a:xfrm>
        <a:prstGeom prst="rect">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E8CACC8-AD80-4A4F-9E5B-CEA0F36BD38F}">
      <dsp:nvSpPr>
        <dsp:cNvPr id="0" name=""/>
        <dsp:cNvSpPr/>
      </dsp:nvSpPr>
      <dsp:spPr>
        <a:xfrm rot="16200000">
          <a:off x="2554103" y="2643075"/>
          <a:ext cx="4056274" cy="26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6471" bIns="0" numCol="1" spcCol="1270" anchor="t" anchorCtr="0">
          <a:noAutofit/>
        </a:bodyPr>
        <a:lstStyle/>
        <a:p>
          <a:pPr lvl="0" algn="r" defTabSz="889000">
            <a:lnSpc>
              <a:spcPct val="90000"/>
            </a:lnSpc>
            <a:spcBef>
              <a:spcPct val="0"/>
            </a:spcBef>
            <a:spcAft>
              <a:spcPct val="35000"/>
            </a:spcAft>
          </a:pPr>
          <a:endParaRPr lang="es-EC" sz="2000" kern="1200"/>
        </a:p>
      </dsp:txBody>
      <dsp:txXfrm>
        <a:off x="2554103" y="2643075"/>
        <a:ext cx="4056274" cy="268124"/>
      </dsp:txXfrm>
    </dsp:sp>
    <dsp:sp modelId="{DC3AB129-1AA3-465B-A9FC-1584735160C7}">
      <dsp:nvSpPr>
        <dsp:cNvPr id="0" name=""/>
        <dsp:cNvSpPr/>
      </dsp:nvSpPr>
      <dsp:spPr>
        <a:xfrm>
          <a:off x="4523430" y="749000"/>
          <a:ext cx="1721287" cy="4056274"/>
        </a:xfrm>
        <a:prstGeom prst="rect">
          <a:avLst/>
        </a:prstGeom>
        <a:gradFill rotWithShape="0">
          <a:gsLst>
            <a:gs pos="0">
              <a:schemeClr val="accent3">
                <a:hueOff val="-6452975"/>
                <a:satOff val="2159"/>
                <a:lumOff val="-9412"/>
                <a:alphaOff val="0"/>
                <a:tint val="73000"/>
                <a:satMod val="150000"/>
              </a:schemeClr>
            </a:gs>
            <a:gs pos="25000">
              <a:schemeClr val="accent3">
                <a:hueOff val="-6452975"/>
                <a:satOff val="2159"/>
                <a:lumOff val="-9412"/>
                <a:alphaOff val="0"/>
                <a:tint val="96000"/>
                <a:shade val="80000"/>
                <a:satMod val="105000"/>
              </a:schemeClr>
            </a:gs>
            <a:gs pos="38000">
              <a:schemeClr val="accent3">
                <a:hueOff val="-6452975"/>
                <a:satOff val="2159"/>
                <a:lumOff val="-9412"/>
                <a:alphaOff val="0"/>
                <a:tint val="96000"/>
                <a:shade val="59000"/>
                <a:satMod val="120000"/>
              </a:schemeClr>
            </a:gs>
            <a:gs pos="55000">
              <a:schemeClr val="accent3">
                <a:hueOff val="-6452975"/>
                <a:satOff val="2159"/>
                <a:lumOff val="-9412"/>
                <a:alphaOff val="0"/>
                <a:shade val="57000"/>
                <a:satMod val="120000"/>
              </a:schemeClr>
            </a:gs>
            <a:gs pos="80000">
              <a:schemeClr val="accent3">
                <a:hueOff val="-6452975"/>
                <a:satOff val="2159"/>
                <a:lumOff val="-9412"/>
                <a:alphaOff val="0"/>
                <a:shade val="56000"/>
                <a:satMod val="145000"/>
              </a:schemeClr>
            </a:gs>
            <a:gs pos="88000">
              <a:schemeClr val="accent3">
                <a:hueOff val="-6452975"/>
                <a:satOff val="2159"/>
                <a:lumOff val="-9412"/>
                <a:alphaOff val="0"/>
                <a:shade val="63000"/>
                <a:satMod val="160000"/>
              </a:schemeClr>
            </a:gs>
            <a:gs pos="100000">
              <a:schemeClr val="accent3">
                <a:hueOff val="-6452975"/>
                <a:satOff val="2159"/>
                <a:lumOff val="-9412"/>
                <a:alphaOff val="0"/>
                <a:tint val="99555"/>
                <a:satMod val="155000"/>
              </a:schemeClr>
            </a:gs>
          </a:gsLst>
          <a:lin ang="5400000" scaled="1"/>
        </a:gradFill>
        <a:ln>
          <a:noFill/>
        </a:ln>
        <a:effectLst>
          <a:glow rad="70000">
            <a:schemeClr val="accent3">
              <a:hueOff val="-6452975"/>
              <a:satOff val="2159"/>
              <a:lumOff val="-9412"/>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236471" rIns="113792"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Hay disponible aireación mecánica de emergencia .</a:t>
          </a:r>
          <a:endParaRPr lang="es-EC" sz="1600" kern="1200" dirty="0"/>
        </a:p>
        <a:p>
          <a:pPr marL="171450" lvl="1" indent="-171450" algn="l" defTabSz="711200">
            <a:lnSpc>
              <a:spcPct val="90000"/>
            </a:lnSpc>
            <a:spcBef>
              <a:spcPct val="0"/>
            </a:spcBef>
            <a:spcAft>
              <a:spcPct val="15000"/>
            </a:spcAft>
            <a:buChar char="••"/>
          </a:pPr>
          <a:r>
            <a:rPr lang="es-EC" sz="1600" kern="1200" dirty="0" smtClean="0"/>
            <a:t>La producción total varía de 5,000 a 12,000 Kg/Ha</a:t>
          </a:r>
          <a:endParaRPr lang="es-EC" sz="1600" kern="1200" dirty="0"/>
        </a:p>
      </dsp:txBody>
      <dsp:txXfrm>
        <a:off x="4523430" y="749000"/>
        <a:ext cx="1721287" cy="4056274"/>
      </dsp:txXfrm>
    </dsp:sp>
    <dsp:sp modelId="{FE5A53E7-D547-419E-BA8D-604ECF139B4E}">
      <dsp:nvSpPr>
        <dsp:cNvPr id="0" name=""/>
        <dsp:cNvSpPr/>
      </dsp:nvSpPr>
      <dsp:spPr>
        <a:xfrm>
          <a:off x="4448178" y="395076"/>
          <a:ext cx="536248" cy="536248"/>
        </a:xfrm>
        <a:prstGeom prst="rect">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29569D0-21AD-4686-8074-5D26AC04F0A4}">
      <dsp:nvSpPr>
        <dsp:cNvPr id="0" name=""/>
        <dsp:cNvSpPr/>
      </dsp:nvSpPr>
      <dsp:spPr>
        <a:xfrm rot="16200000">
          <a:off x="4692083" y="2643075"/>
          <a:ext cx="4056274" cy="26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6471" bIns="0" numCol="1" spcCol="1270" anchor="t" anchorCtr="0">
          <a:noAutofit/>
        </a:bodyPr>
        <a:lstStyle/>
        <a:p>
          <a:pPr lvl="0" algn="r" defTabSz="889000">
            <a:lnSpc>
              <a:spcPct val="90000"/>
            </a:lnSpc>
            <a:spcBef>
              <a:spcPct val="0"/>
            </a:spcBef>
            <a:spcAft>
              <a:spcPct val="35000"/>
            </a:spcAft>
          </a:pPr>
          <a:endParaRPr lang="es-EC" sz="2000" kern="1200"/>
        </a:p>
      </dsp:txBody>
      <dsp:txXfrm>
        <a:off x="4692083" y="2643075"/>
        <a:ext cx="4056274" cy="268124"/>
      </dsp:txXfrm>
    </dsp:sp>
    <dsp:sp modelId="{6E3A8EDE-2C73-42DA-8D99-DEB03797352A}">
      <dsp:nvSpPr>
        <dsp:cNvPr id="0" name=""/>
        <dsp:cNvSpPr/>
      </dsp:nvSpPr>
      <dsp:spPr>
        <a:xfrm>
          <a:off x="6770851" y="749000"/>
          <a:ext cx="1502405" cy="4056274"/>
        </a:xfrm>
        <a:prstGeom prst="rect">
          <a:avLst/>
        </a:prstGeom>
        <a:gradFill rotWithShape="0">
          <a:gsLst>
            <a:gs pos="0">
              <a:schemeClr val="accent3">
                <a:hueOff val="-9679462"/>
                <a:satOff val="3238"/>
                <a:lumOff val="-14118"/>
                <a:alphaOff val="0"/>
                <a:tint val="73000"/>
                <a:satMod val="150000"/>
              </a:schemeClr>
            </a:gs>
            <a:gs pos="25000">
              <a:schemeClr val="accent3">
                <a:hueOff val="-9679462"/>
                <a:satOff val="3238"/>
                <a:lumOff val="-14118"/>
                <a:alphaOff val="0"/>
                <a:tint val="96000"/>
                <a:shade val="80000"/>
                <a:satMod val="105000"/>
              </a:schemeClr>
            </a:gs>
            <a:gs pos="38000">
              <a:schemeClr val="accent3">
                <a:hueOff val="-9679462"/>
                <a:satOff val="3238"/>
                <a:lumOff val="-14118"/>
                <a:alphaOff val="0"/>
                <a:tint val="96000"/>
                <a:shade val="59000"/>
                <a:satMod val="120000"/>
              </a:schemeClr>
            </a:gs>
            <a:gs pos="55000">
              <a:schemeClr val="accent3">
                <a:hueOff val="-9679462"/>
                <a:satOff val="3238"/>
                <a:lumOff val="-14118"/>
                <a:alphaOff val="0"/>
                <a:shade val="57000"/>
                <a:satMod val="120000"/>
              </a:schemeClr>
            </a:gs>
            <a:gs pos="80000">
              <a:schemeClr val="accent3">
                <a:hueOff val="-9679462"/>
                <a:satOff val="3238"/>
                <a:lumOff val="-14118"/>
                <a:alphaOff val="0"/>
                <a:shade val="56000"/>
                <a:satMod val="145000"/>
              </a:schemeClr>
            </a:gs>
            <a:gs pos="88000">
              <a:schemeClr val="accent3">
                <a:hueOff val="-9679462"/>
                <a:satOff val="3238"/>
                <a:lumOff val="-14118"/>
                <a:alphaOff val="0"/>
                <a:shade val="63000"/>
                <a:satMod val="160000"/>
              </a:schemeClr>
            </a:gs>
            <a:gs pos="100000">
              <a:schemeClr val="accent3">
                <a:hueOff val="-9679462"/>
                <a:satOff val="3238"/>
                <a:lumOff val="-14118"/>
                <a:alphaOff val="0"/>
                <a:tint val="99555"/>
                <a:satMod val="155000"/>
              </a:schemeClr>
            </a:gs>
          </a:gsLst>
          <a:lin ang="5400000" scaled="1"/>
        </a:gradFill>
        <a:ln>
          <a:noFill/>
        </a:ln>
        <a:effectLst>
          <a:glow rad="70000">
            <a:schemeClr val="accent3">
              <a:hueOff val="-9679462"/>
              <a:satOff val="3238"/>
              <a:lumOff val="-14118"/>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236471" rIns="106680" bIns="106680"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Estanques son generalmente de concreto.</a:t>
          </a:r>
          <a:endParaRPr lang="es-EC" sz="1500" kern="1200" dirty="0"/>
        </a:p>
        <a:p>
          <a:pPr marL="114300" lvl="1" indent="-114300" algn="l" defTabSz="666750">
            <a:lnSpc>
              <a:spcPct val="90000"/>
            </a:lnSpc>
            <a:spcBef>
              <a:spcPct val="0"/>
            </a:spcBef>
            <a:spcAft>
              <a:spcPct val="15000"/>
            </a:spcAft>
            <a:buChar char="••"/>
          </a:pPr>
          <a:r>
            <a:rPr lang="es-EC" sz="1500" kern="1200" dirty="0" smtClean="0"/>
            <a:t>Deben hacerse recambios diarios de agua</a:t>
          </a:r>
          <a:endParaRPr lang="es-EC" sz="1500" kern="1200" dirty="0"/>
        </a:p>
        <a:p>
          <a:pPr marL="114300" lvl="1" indent="-114300" algn="l" defTabSz="666750">
            <a:lnSpc>
              <a:spcPct val="90000"/>
            </a:lnSpc>
            <a:spcBef>
              <a:spcPct val="0"/>
            </a:spcBef>
            <a:spcAft>
              <a:spcPct val="15000"/>
            </a:spcAft>
            <a:buChar char="••"/>
          </a:pPr>
          <a:r>
            <a:rPr lang="es-EC" sz="1500" kern="1200" dirty="0" smtClean="0"/>
            <a:t>Se utilizan aireadores mecánicos</a:t>
          </a:r>
          <a:endParaRPr lang="es-EC" sz="1500" kern="1200" dirty="0"/>
        </a:p>
      </dsp:txBody>
      <dsp:txXfrm>
        <a:off x="6770851" y="749000"/>
        <a:ext cx="1502405" cy="4056274"/>
      </dsp:txXfrm>
    </dsp:sp>
    <dsp:sp modelId="{EF8576CF-9377-4E27-BA80-B57758F145D2}">
      <dsp:nvSpPr>
        <dsp:cNvPr id="0" name=""/>
        <dsp:cNvSpPr/>
      </dsp:nvSpPr>
      <dsp:spPr>
        <a:xfrm>
          <a:off x="6586158" y="395076"/>
          <a:ext cx="536248" cy="536248"/>
        </a:xfrm>
        <a:prstGeom prst="rect">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EF290-88BC-415E-B09C-E901C3CA10AB}">
      <dsp:nvSpPr>
        <dsp:cNvPr id="0" name=""/>
        <dsp:cNvSpPr/>
      </dsp:nvSpPr>
      <dsp:spPr>
        <a:xfrm>
          <a:off x="14536" y="0"/>
          <a:ext cx="3863116" cy="5422620"/>
        </a:xfrm>
        <a:prstGeom prst="roundRect">
          <a:avLst>
            <a:gd name="adj" fmla="val 10000"/>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u="sng" kern="1200" dirty="0" smtClean="0"/>
            <a:t>VENTAJA COMPETITIVA</a:t>
          </a:r>
        </a:p>
        <a:p>
          <a:pPr lvl="0" algn="ctr" defTabSz="800100">
            <a:lnSpc>
              <a:spcPct val="90000"/>
            </a:lnSpc>
            <a:spcBef>
              <a:spcPct val="0"/>
            </a:spcBef>
            <a:spcAft>
              <a:spcPct val="35000"/>
            </a:spcAft>
          </a:pPr>
          <a:endParaRPr lang="es-EC" sz="1600" kern="1200" dirty="0" smtClean="0"/>
        </a:p>
        <a:p>
          <a:pPr lvl="0" algn="ctr" defTabSz="800100">
            <a:lnSpc>
              <a:spcPct val="90000"/>
            </a:lnSpc>
            <a:spcBef>
              <a:spcPct val="0"/>
            </a:spcBef>
            <a:spcAft>
              <a:spcPct val="35000"/>
            </a:spcAft>
          </a:pPr>
          <a:r>
            <a:rPr lang="es-EC" sz="1800" kern="1200" dirty="0" smtClean="0"/>
            <a:t>La calidad del producto y estrategias gubernamentales para promoción en el extranjero</a:t>
          </a:r>
          <a:r>
            <a:rPr lang="es-EC" sz="1600" kern="1200" dirty="0" smtClean="0"/>
            <a:t>.</a:t>
          </a:r>
        </a:p>
        <a:p>
          <a:pPr lvl="0" algn="ctr" defTabSz="800100">
            <a:lnSpc>
              <a:spcPct val="90000"/>
            </a:lnSpc>
            <a:spcBef>
              <a:spcPct val="0"/>
            </a:spcBef>
            <a:spcAft>
              <a:spcPct val="35000"/>
            </a:spcAft>
          </a:pPr>
          <a:r>
            <a:rPr lang="es-EC" sz="1800" kern="1200" dirty="0" smtClean="0"/>
            <a:t>Encargo Fiduciario, </a:t>
          </a:r>
          <a:r>
            <a:rPr lang="es-EC" sz="1800" kern="1200" dirty="0" smtClean="0"/>
            <a:t>contrato mandatorio </a:t>
          </a:r>
          <a:r>
            <a:rPr lang="es-EC" sz="1800" kern="1200" dirty="0" smtClean="0"/>
            <a:t>permite ser modificado de acuerdo a las necesidades.</a:t>
          </a:r>
          <a:endParaRPr lang="es-EC" sz="1800" kern="1200" dirty="0"/>
        </a:p>
      </dsp:txBody>
      <dsp:txXfrm>
        <a:off x="14536" y="2169048"/>
        <a:ext cx="3863116" cy="2169048"/>
      </dsp:txXfrm>
    </dsp:sp>
    <dsp:sp modelId="{8373AB09-74EC-46EB-9DD8-3D6F79E04375}">
      <dsp:nvSpPr>
        <dsp:cNvPr id="0" name=""/>
        <dsp:cNvSpPr/>
      </dsp:nvSpPr>
      <dsp:spPr>
        <a:xfrm>
          <a:off x="1032064" y="325357"/>
          <a:ext cx="1805732" cy="1805732"/>
        </a:xfrm>
        <a:prstGeom prst="ellipse">
          <a:avLst/>
        </a:prstGeom>
        <a:blipFill rotWithShape="1">
          <a:blip xmlns:r="http://schemas.openxmlformats.org/officeDocument/2006/relationships" r:embed="rId1"/>
          <a:stretch>
            <a:fillRect/>
          </a:stretch>
        </a:blipFill>
        <a:ln>
          <a:noFill/>
        </a:ln>
        <a:effectLst>
          <a:glow rad="63500">
            <a:schemeClr val="accent2">
              <a:tint val="50000"/>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96F95E4-BB2F-415F-BBD2-BFF9295DBD3E}">
      <dsp:nvSpPr>
        <dsp:cNvPr id="0" name=""/>
        <dsp:cNvSpPr/>
      </dsp:nvSpPr>
      <dsp:spPr>
        <a:xfrm>
          <a:off x="3982382" y="0"/>
          <a:ext cx="3863116" cy="5422620"/>
        </a:xfrm>
        <a:prstGeom prst="roundRect">
          <a:avLst>
            <a:gd name="adj" fmla="val 10000"/>
          </a:avLst>
        </a:prstGeom>
        <a:solidFill>
          <a:schemeClr val="accent2">
            <a:hueOff val="6097033"/>
            <a:satOff val="-87081"/>
            <a:lumOff val="41765"/>
            <a:alphaOff val="0"/>
          </a:schemeClr>
        </a:solidFill>
        <a:ln>
          <a:noFill/>
        </a:ln>
        <a:effectLst>
          <a:glow rad="70000">
            <a:schemeClr val="accent2">
              <a:hueOff val="6097033"/>
              <a:satOff val="-87081"/>
              <a:lumOff val="41765"/>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s-EC" sz="1600" b="1" u="sng" kern="1200" smtClean="0"/>
        </a:p>
        <a:p>
          <a:pPr lvl="0" algn="ctr" defTabSz="711200">
            <a:lnSpc>
              <a:spcPct val="90000"/>
            </a:lnSpc>
            <a:spcBef>
              <a:spcPct val="0"/>
            </a:spcBef>
            <a:spcAft>
              <a:spcPct val="35000"/>
            </a:spcAft>
          </a:pPr>
          <a:endParaRPr lang="es-EC" sz="1600" b="1" u="sng" kern="1200" smtClean="0"/>
        </a:p>
        <a:p>
          <a:pPr lvl="0" algn="ctr" defTabSz="711200">
            <a:lnSpc>
              <a:spcPct val="90000"/>
            </a:lnSpc>
            <a:spcBef>
              <a:spcPct val="0"/>
            </a:spcBef>
            <a:spcAft>
              <a:spcPct val="35000"/>
            </a:spcAft>
          </a:pPr>
          <a:endParaRPr lang="es-EC" sz="1600" b="1" u="sng" kern="1200" smtClean="0"/>
        </a:p>
        <a:p>
          <a:pPr lvl="0" algn="ctr" defTabSz="711200">
            <a:lnSpc>
              <a:spcPct val="90000"/>
            </a:lnSpc>
            <a:spcBef>
              <a:spcPct val="0"/>
            </a:spcBef>
            <a:spcAft>
              <a:spcPct val="35000"/>
            </a:spcAft>
          </a:pPr>
          <a:r>
            <a:rPr lang="es-EC" sz="1600" b="1" u="sng" kern="1200" smtClean="0"/>
            <a:t>ESTRATEGIA DE DIFERENCIACIÓN DEL PRODUCTO </a:t>
          </a:r>
        </a:p>
        <a:p>
          <a:pPr lvl="0" algn="ctr" defTabSz="711200">
            <a:lnSpc>
              <a:spcPct val="90000"/>
            </a:lnSpc>
            <a:spcBef>
              <a:spcPct val="0"/>
            </a:spcBef>
            <a:spcAft>
              <a:spcPct val="35000"/>
            </a:spcAft>
          </a:pPr>
          <a:r>
            <a:rPr lang="es-EC" sz="1800" kern="1200" smtClean="0"/>
            <a:t>Ecuador, país privilegiado para la pesca y la acuacultura.</a:t>
          </a:r>
        </a:p>
        <a:p>
          <a:pPr lvl="0" algn="ctr" defTabSz="711200">
            <a:lnSpc>
              <a:spcPct val="90000"/>
            </a:lnSpc>
            <a:spcBef>
              <a:spcPct val="0"/>
            </a:spcBef>
            <a:spcAft>
              <a:spcPct val="35000"/>
            </a:spcAft>
          </a:pPr>
          <a:r>
            <a:rPr lang="es-EC" sz="1800" kern="1200" smtClean="0"/>
            <a:t>Producción sostenible durante todo el año. </a:t>
          </a:r>
        </a:p>
        <a:p>
          <a:pPr lvl="0" algn="ctr" defTabSz="711200">
            <a:lnSpc>
              <a:spcPct val="90000"/>
            </a:lnSpc>
            <a:spcBef>
              <a:spcPct val="0"/>
            </a:spcBef>
            <a:spcAft>
              <a:spcPct val="35000"/>
            </a:spcAft>
          </a:pPr>
          <a:r>
            <a:rPr lang="es-EC" sz="1800" kern="1200" smtClean="0"/>
            <a:t>Condiciones climáticas generan productos de alta calidad.</a:t>
          </a:r>
          <a:endParaRPr lang="es-EC" sz="1800" b="1" u="sng" kern="1200" smtClean="0"/>
        </a:p>
        <a:p>
          <a:pPr lvl="0" algn="ctr" defTabSz="711200">
            <a:lnSpc>
              <a:spcPct val="90000"/>
            </a:lnSpc>
            <a:spcBef>
              <a:spcPct val="0"/>
            </a:spcBef>
            <a:spcAft>
              <a:spcPct val="35000"/>
            </a:spcAft>
          </a:pPr>
          <a:endParaRPr lang="es-EC" sz="1800" b="1" u="sng" kern="1200" smtClean="0"/>
        </a:p>
        <a:p>
          <a:pPr lvl="0" algn="ctr" defTabSz="711200">
            <a:lnSpc>
              <a:spcPct val="90000"/>
            </a:lnSpc>
            <a:spcBef>
              <a:spcPct val="0"/>
            </a:spcBef>
            <a:spcAft>
              <a:spcPct val="35000"/>
            </a:spcAft>
          </a:pPr>
          <a:endParaRPr lang="es-EC" sz="1800" b="1" u="sng" kern="1200" dirty="0" smtClean="0"/>
        </a:p>
      </dsp:txBody>
      <dsp:txXfrm>
        <a:off x="3982382" y="2169048"/>
        <a:ext cx="3863116" cy="2169048"/>
      </dsp:txXfrm>
    </dsp:sp>
    <dsp:sp modelId="{C7877453-768E-462D-B768-A6FC9753DA19}">
      <dsp:nvSpPr>
        <dsp:cNvPr id="0" name=""/>
        <dsp:cNvSpPr/>
      </dsp:nvSpPr>
      <dsp:spPr>
        <a:xfrm>
          <a:off x="5011074" y="325357"/>
          <a:ext cx="1805732" cy="1805732"/>
        </a:xfrm>
        <a:prstGeom prst="ellipse">
          <a:avLst/>
        </a:prstGeom>
        <a:blipFill rotWithShape="1">
          <a:blip xmlns:r="http://schemas.openxmlformats.org/officeDocument/2006/relationships" r:embed="rId2"/>
          <a:stretch>
            <a:fillRect/>
          </a:stretch>
        </a:blipFill>
        <a:ln>
          <a:noFill/>
        </a:ln>
        <a:effectLst>
          <a:glow rad="63500">
            <a:schemeClr val="accent2">
              <a:tint val="50000"/>
              <a:hueOff val="6893394"/>
              <a:satOff val="3708"/>
              <a:lumOff val="7845"/>
              <a:alphaOff val="0"/>
              <a:tint val="30000"/>
              <a:shade val="95000"/>
              <a:satMod val="300000"/>
              <a:alpha val="50000"/>
            </a:schemeClr>
          </a:glo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A208F45-EF82-4607-ABA8-96FA1708537A}">
      <dsp:nvSpPr>
        <dsp:cNvPr id="0" name=""/>
        <dsp:cNvSpPr/>
      </dsp:nvSpPr>
      <dsp:spPr>
        <a:xfrm>
          <a:off x="360024" y="4609227"/>
          <a:ext cx="7220962" cy="813393"/>
        </a:xfrm>
        <a:prstGeom prst="leftRight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B59B6-AFA1-4C66-9AE7-19A764C5F6F5}">
      <dsp:nvSpPr>
        <dsp:cNvPr id="0" name=""/>
        <dsp:cNvSpPr/>
      </dsp:nvSpPr>
      <dsp:spPr>
        <a:xfrm>
          <a:off x="4371404" y="3329561"/>
          <a:ext cx="594781" cy="432069"/>
        </a:xfrm>
        <a:custGeom>
          <a:avLst/>
          <a:gdLst/>
          <a:ahLst/>
          <a:cxnLst/>
          <a:rect l="0" t="0" r="0" b="0"/>
          <a:pathLst>
            <a:path>
              <a:moveTo>
                <a:pt x="594781" y="0"/>
              </a:moveTo>
              <a:lnTo>
                <a:pt x="594781" y="295433"/>
              </a:lnTo>
              <a:lnTo>
                <a:pt x="0" y="295433"/>
              </a:lnTo>
              <a:lnTo>
                <a:pt x="0" y="43206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8CBABC-A23E-4E52-AFD5-05A87E4AFD9F}">
      <dsp:nvSpPr>
        <dsp:cNvPr id="0" name=""/>
        <dsp:cNvSpPr/>
      </dsp:nvSpPr>
      <dsp:spPr>
        <a:xfrm>
          <a:off x="4064837" y="1964018"/>
          <a:ext cx="901348" cy="428959"/>
        </a:xfrm>
        <a:custGeom>
          <a:avLst/>
          <a:gdLst/>
          <a:ahLst/>
          <a:cxnLst/>
          <a:rect l="0" t="0" r="0" b="0"/>
          <a:pathLst>
            <a:path>
              <a:moveTo>
                <a:pt x="0" y="0"/>
              </a:moveTo>
              <a:lnTo>
                <a:pt x="0" y="292323"/>
              </a:lnTo>
              <a:lnTo>
                <a:pt x="901348" y="292323"/>
              </a:lnTo>
              <a:lnTo>
                <a:pt x="901348" y="42895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3130B8-1329-4EB9-819E-16EB8DE97A8D}">
      <dsp:nvSpPr>
        <dsp:cNvPr id="0" name=""/>
        <dsp:cNvSpPr/>
      </dsp:nvSpPr>
      <dsp:spPr>
        <a:xfrm>
          <a:off x="3163489" y="1964018"/>
          <a:ext cx="901348" cy="428959"/>
        </a:xfrm>
        <a:custGeom>
          <a:avLst/>
          <a:gdLst/>
          <a:ahLst/>
          <a:cxnLst/>
          <a:rect l="0" t="0" r="0" b="0"/>
          <a:pathLst>
            <a:path>
              <a:moveTo>
                <a:pt x="901348" y="0"/>
              </a:moveTo>
              <a:lnTo>
                <a:pt x="901348" y="292323"/>
              </a:lnTo>
              <a:lnTo>
                <a:pt x="0" y="292323"/>
              </a:lnTo>
              <a:lnTo>
                <a:pt x="0" y="42895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2B2F9F-B173-4B2E-8EA8-28C810A51B5A}">
      <dsp:nvSpPr>
        <dsp:cNvPr id="0" name=""/>
        <dsp:cNvSpPr/>
      </dsp:nvSpPr>
      <dsp:spPr>
        <a:xfrm>
          <a:off x="4019117" y="598476"/>
          <a:ext cx="91440" cy="428959"/>
        </a:xfrm>
        <a:custGeom>
          <a:avLst/>
          <a:gdLst/>
          <a:ahLst/>
          <a:cxnLst/>
          <a:rect l="0" t="0" r="0" b="0"/>
          <a:pathLst>
            <a:path>
              <a:moveTo>
                <a:pt x="45720" y="0"/>
              </a:moveTo>
              <a:lnTo>
                <a:pt x="45720" y="42895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6BDE56-FB83-4EE4-9456-9844314C8868}">
      <dsp:nvSpPr>
        <dsp:cNvPr id="0" name=""/>
        <dsp:cNvSpPr/>
      </dsp:nvSpPr>
      <dsp:spPr>
        <a:xfrm>
          <a:off x="3053136" y="3109"/>
          <a:ext cx="2023402" cy="595366"/>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C224C46A-418C-411B-BFB7-CEBAD983983E}">
      <dsp:nvSpPr>
        <dsp:cNvPr id="0" name=""/>
        <dsp:cNvSpPr/>
      </dsp:nvSpPr>
      <dsp:spPr>
        <a:xfrm>
          <a:off x="3217017" y="158796"/>
          <a:ext cx="2023402" cy="59536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NEGOCIOS FIDUCIARIOS Art.112</a:t>
          </a:r>
          <a:endParaRPr lang="es-EC" sz="1400" b="1" kern="1200" dirty="0"/>
        </a:p>
      </dsp:txBody>
      <dsp:txXfrm>
        <a:off x="3234455" y="176234"/>
        <a:ext cx="1988526" cy="560490"/>
      </dsp:txXfrm>
    </dsp:sp>
    <dsp:sp modelId="{9C4B02A0-7924-4618-9B4F-F10B05F661A0}">
      <dsp:nvSpPr>
        <dsp:cNvPr id="0" name=""/>
        <dsp:cNvSpPr/>
      </dsp:nvSpPr>
      <dsp:spPr>
        <a:xfrm>
          <a:off x="2232225" y="1027436"/>
          <a:ext cx="3665224" cy="936582"/>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C208EE78-3608-4DC0-B79E-B72869A31CA4}">
      <dsp:nvSpPr>
        <dsp:cNvPr id="0" name=""/>
        <dsp:cNvSpPr/>
      </dsp:nvSpPr>
      <dsp:spPr>
        <a:xfrm>
          <a:off x="2396106" y="1183123"/>
          <a:ext cx="3665224" cy="93658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Entrega de bienes, transfiriéndole o no la propiedad de los mismos, para que ésta cumpla con una finalidad específica a favor de un tercero, e incluso de sí mismo. </a:t>
          </a:r>
          <a:endParaRPr lang="es-EC" sz="1200" kern="1200" dirty="0"/>
        </a:p>
      </dsp:txBody>
      <dsp:txXfrm>
        <a:off x="2423538" y="1210555"/>
        <a:ext cx="3610360" cy="881718"/>
      </dsp:txXfrm>
    </dsp:sp>
    <dsp:sp modelId="{92395042-A187-454E-A117-4DDBCEE9FA0A}">
      <dsp:nvSpPr>
        <dsp:cNvPr id="0" name=""/>
        <dsp:cNvSpPr/>
      </dsp:nvSpPr>
      <dsp:spPr>
        <a:xfrm>
          <a:off x="2426022" y="2392978"/>
          <a:ext cx="1474933" cy="936582"/>
        </a:xfrm>
        <a:prstGeom prst="roundRect">
          <a:avLst>
            <a:gd name="adj" fmla="val 10000"/>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E84B6D8D-2110-4B82-9DA9-EF4AD5EF213F}">
      <dsp:nvSpPr>
        <dsp:cNvPr id="0" name=""/>
        <dsp:cNvSpPr/>
      </dsp:nvSpPr>
      <dsp:spPr>
        <a:xfrm>
          <a:off x="2589904" y="2548666"/>
          <a:ext cx="1474933" cy="93658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Fideicomisos Mercantiles</a:t>
          </a:r>
        </a:p>
        <a:p>
          <a:pPr lvl="0" algn="ctr" defTabSz="622300">
            <a:lnSpc>
              <a:spcPct val="90000"/>
            </a:lnSpc>
            <a:spcBef>
              <a:spcPct val="0"/>
            </a:spcBef>
            <a:spcAft>
              <a:spcPct val="35000"/>
            </a:spcAft>
          </a:pPr>
          <a:r>
            <a:rPr lang="es-EC" sz="1400" b="1" kern="1200" dirty="0" smtClean="0"/>
            <a:t>Art. 109 LMV</a:t>
          </a:r>
          <a:endParaRPr lang="es-EC" sz="1400" kern="1200" dirty="0"/>
        </a:p>
      </dsp:txBody>
      <dsp:txXfrm>
        <a:off x="2617336" y="2576098"/>
        <a:ext cx="1420069" cy="881718"/>
      </dsp:txXfrm>
    </dsp:sp>
    <dsp:sp modelId="{9696F95F-C755-48CD-AC9E-AF36E2527EA8}">
      <dsp:nvSpPr>
        <dsp:cNvPr id="0" name=""/>
        <dsp:cNvSpPr/>
      </dsp:nvSpPr>
      <dsp:spPr>
        <a:xfrm>
          <a:off x="4228718" y="2392978"/>
          <a:ext cx="1474933" cy="936582"/>
        </a:xfrm>
        <a:prstGeom prst="roundRect">
          <a:avLst>
            <a:gd name="adj" fmla="val 10000"/>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03B538A2-C970-44E4-8C93-E9FE9DFB82B4}">
      <dsp:nvSpPr>
        <dsp:cNvPr id="0" name=""/>
        <dsp:cNvSpPr/>
      </dsp:nvSpPr>
      <dsp:spPr>
        <a:xfrm>
          <a:off x="4392600" y="2548666"/>
          <a:ext cx="1474933" cy="93658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Encargos Fiduciarios</a:t>
          </a:r>
        </a:p>
        <a:p>
          <a:pPr lvl="0" algn="ctr" defTabSz="622300">
            <a:lnSpc>
              <a:spcPct val="90000"/>
            </a:lnSpc>
            <a:spcBef>
              <a:spcPct val="0"/>
            </a:spcBef>
            <a:spcAft>
              <a:spcPct val="35000"/>
            </a:spcAft>
          </a:pPr>
          <a:r>
            <a:rPr lang="es-EC" sz="1400" b="1" kern="1200" dirty="0" smtClean="0"/>
            <a:t>Art. 114 LMV</a:t>
          </a:r>
          <a:endParaRPr lang="es-EC" sz="1400" kern="1200" dirty="0"/>
        </a:p>
      </dsp:txBody>
      <dsp:txXfrm>
        <a:off x="4420032" y="2576098"/>
        <a:ext cx="1420069" cy="881718"/>
      </dsp:txXfrm>
    </dsp:sp>
    <dsp:sp modelId="{FF158887-D99B-4178-8CFD-01DE225A6063}">
      <dsp:nvSpPr>
        <dsp:cNvPr id="0" name=""/>
        <dsp:cNvSpPr/>
      </dsp:nvSpPr>
      <dsp:spPr>
        <a:xfrm>
          <a:off x="3236752" y="3761630"/>
          <a:ext cx="2269303" cy="1095857"/>
        </a:xfrm>
        <a:prstGeom prst="roundRect">
          <a:avLst>
            <a:gd name="adj" fmla="val 10000"/>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a:noFill/>
        </a:ln>
        <a:effectLst>
          <a:glow rad="70000">
            <a:schemeClr val="accent6">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8011CD7E-E8D5-4466-8F77-E3ED4C48A93B}">
      <dsp:nvSpPr>
        <dsp:cNvPr id="0" name=""/>
        <dsp:cNvSpPr/>
      </dsp:nvSpPr>
      <dsp:spPr>
        <a:xfrm>
          <a:off x="3400633" y="3917318"/>
          <a:ext cx="2269303" cy="10958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u="sng" kern="1200" dirty="0" smtClean="0"/>
            <a:t>Sujetos que interviene en el Fideicomiso</a:t>
          </a:r>
        </a:p>
        <a:p>
          <a:pPr lvl="0" algn="ctr" defTabSz="533400">
            <a:lnSpc>
              <a:spcPct val="90000"/>
            </a:lnSpc>
            <a:spcBef>
              <a:spcPct val="0"/>
            </a:spcBef>
            <a:spcAft>
              <a:spcPct val="35000"/>
            </a:spcAft>
          </a:pPr>
          <a:r>
            <a:rPr lang="es-EC" sz="1200" kern="1200" dirty="0" smtClean="0"/>
            <a:t>Constituyente</a:t>
          </a:r>
        </a:p>
        <a:p>
          <a:pPr lvl="0" algn="ctr" defTabSz="533400">
            <a:lnSpc>
              <a:spcPct val="90000"/>
            </a:lnSpc>
            <a:spcBef>
              <a:spcPct val="0"/>
            </a:spcBef>
            <a:spcAft>
              <a:spcPct val="35000"/>
            </a:spcAft>
          </a:pPr>
          <a:r>
            <a:rPr lang="es-EC" sz="1200" kern="1200" dirty="0" smtClean="0"/>
            <a:t>Fiduciario</a:t>
          </a:r>
        </a:p>
        <a:p>
          <a:pPr lvl="0" algn="ctr" defTabSz="533400">
            <a:lnSpc>
              <a:spcPct val="90000"/>
            </a:lnSpc>
            <a:spcBef>
              <a:spcPct val="0"/>
            </a:spcBef>
            <a:spcAft>
              <a:spcPct val="35000"/>
            </a:spcAft>
          </a:pPr>
          <a:r>
            <a:rPr lang="es-EC" sz="1050" kern="1200" dirty="0" smtClean="0"/>
            <a:t>Beneficiario</a:t>
          </a:r>
          <a:endParaRPr lang="es-EC" sz="1050" kern="1200" dirty="0"/>
        </a:p>
      </dsp:txBody>
      <dsp:txXfrm>
        <a:off x="3432730" y="3949415"/>
        <a:ext cx="2205109" cy="10316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47248-0E5D-4ACF-A162-8B6828F519D3}">
      <dsp:nvSpPr>
        <dsp:cNvPr id="0" name=""/>
        <dsp:cNvSpPr/>
      </dsp:nvSpPr>
      <dsp:spPr>
        <a:xfrm>
          <a:off x="23876" y="1149126"/>
          <a:ext cx="8233167" cy="1199062"/>
        </a:xfrm>
        <a:prstGeom prst="rightArrow">
          <a:avLst>
            <a:gd name="adj1" fmla="val 50000"/>
            <a:gd name="adj2"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90351" numCol="1" spcCol="1270" anchor="ctr" anchorCtr="0">
          <a:noAutofit/>
        </a:bodyPr>
        <a:lstStyle/>
        <a:p>
          <a:pPr lvl="0" algn="l" defTabSz="844550">
            <a:lnSpc>
              <a:spcPct val="90000"/>
            </a:lnSpc>
            <a:spcBef>
              <a:spcPct val="0"/>
            </a:spcBef>
            <a:spcAft>
              <a:spcPct val="35000"/>
            </a:spcAft>
          </a:pPr>
          <a:r>
            <a:rPr lang="es-EC" sz="1900" b="1" kern="1200" dirty="0" smtClean="0"/>
            <a:t>Contrato  Art. </a:t>
          </a:r>
          <a:r>
            <a:rPr lang="es-EC" sz="1900" b="1" kern="1200" smtClean="0"/>
            <a:t>4 RNF</a:t>
          </a:r>
          <a:endParaRPr lang="es-EC" sz="1900" b="1" kern="1200" dirty="0"/>
        </a:p>
      </dsp:txBody>
      <dsp:txXfrm>
        <a:off x="23876" y="1448892"/>
        <a:ext cx="7933402" cy="599531"/>
      </dsp:txXfrm>
    </dsp:sp>
    <dsp:sp modelId="{885F0BF4-90EC-4736-B886-4BEE94F38938}">
      <dsp:nvSpPr>
        <dsp:cNvPr id="0" name=""/>
        <dsp:cNvSpPr/>
      </dsp:nvSpPr>
      <dsp:spPr>
        <a:xfrm>
          <a:off x="23876" y="2073776"/>
          <a:ext cx="2535815" cy="2309836"/>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Deben redactarse en términos sencillos y de clara comprensión, determinando claramente el objeto del fideicomiso mercantil o del encargo fiduciario</a:t>
          </a:r>
          <a:endParaRPr lang="es-EC" sz="1800" kern="1200" dirty="0"/>
        </a:p>
      </dsp:txBody>
      <dsp:txXfrm>
        <a:off x="23876" y="2073776"/>
        <a:ext cx="2535815" cy="2309836"/>
      </dsp:txXfrm>
    </dsp:sp>
    <dsp:sp modelId="{61884358-41EA-4AC5-A52D-1DAB7BD33836}">
      <dsp:nvSpPr>
        <dsp:cNvPr id="0" name=""/>
        <dsp:cNvSpPr/>
      </dsp:nvSpPr>
      <dsp:spPr>
        <a:xfrm>
          <a:off x="2559691" y="1548813"/>
          <a:ext cx="5697351" cy="1199062"/>
        </a:xfrm>
        <a:prstGeom prst="rightArrow">
          <a:avLst>
            <a:gd name="adj1" fmla="val 50000"/>
            <a:gd name="adj2" fmla="val 50000"/>
          </a:avLst>
        </a:prstGeom>
        <a:solidFill>
          <a:schemeClr val="accent2">
            <a:hueOff val="3048517"/>
            <a:satOff val="-43541"/>
            <a:lumOff val="208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90351" numCol="1" spcCol="1270" anchor="ctr" anchorCtr="0">
          <a:noAutofit/>
        </a:bodyPr>
        <a:lstStyle/>
        <a:p>
          <a:pPr lvl="0" algn="l" defTabSz="889000">
            <a:lnSpc>
              <a:spcPct val="90000"/>
            </a:lnSpc>
            <a:spcBef>
              <a:spcPct val="0"/>
            </a:spcBef>
            <a:spcAft>
              <a:spcPct val="35000"/>
            </a:spcAft>
          </a:pPr>
          <a:r>
            <a:rPr lang="es-EC" sz="2000" b="1" kern="1200" dirty="0" smtClean="0"/>
            <a:t>Formalidades</a:t>
          </a:r>
          <a:endParaRPr lang="es-EC" sz="2000" b="1" kern="1200" dirty="0"/>
        </a:p>
      </dsp:txBody>
      <dsp:txXfrm>
        <a:off x="2559691" y="1848579"/>
        <a:ext cx="5397586" cy="599531"/>
      </dsp:txXfrm>
    </dsp:sp>
    <dsp:sp modelId="{CEABCBC8-55A7-44B2-BFE7-08D7C35D8ABA}">
      <dsp:nvSpPr>
        <dsp:cNvPr id="0" name=""/>
        <dsp:cNvSpPr/>
      </dsp:nvSpPr>
      <dsp:spPr>
        <a:xfrm>
          <a:off x="2559691" y="2473464"/>
          <a:ext cx="2535815" cy="2309836"/>
        </a:xfrm>
        <a:prstGeom prst="rect">
          <a:avLst/>
        </a:prstGeom>
        <a:solidFill>
          <a:schemeClr val="lt1">
            <a:hueOff val="0"/>
            <a:satOff val="0"/>
            <a:lumOff val="0"/>
            <a:alphaOff val="0"/>
          </a:schemeClr>
        </a:solidFill>
        <a:ln w="19050" cap="flat" cmpd="sng" algn="ctr">
          <a:solidFill>
            <a:schemeClr val="accent2">
              <a:hueOff val="3048517"/>
              <a:satOff val="-43541"/>
              <a:lumOff val="20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identificación del o los constituyentes y del o los beneficiarios.</a:t>
          </a:r>
        </a:p>
        <a:p>
          <a:pPr lvl="0" algn="l" defTabSz="666750">
            <a:lnSpc>
              <a:spcPct val="90000"/>
            </a:lnSpc>
            <a:spcBef>
              <a:spcPct val="0"/>
            </a:spcBef>
            <a:spcAft>
              <a:spcPct val="35000"/>
            </a:spcAft>
          </a:pPr>
          <a:r>
            <a:rPr lang="es-EC" sz="1500" kern="1200" dirty="0" smtClean="0"/>
            <a:t>declaración juramentada del constituyente </a:t>
          </a:r>
        </a:p>
        <a:p>
          <a:pPr lvl="0" algn="l" defTabSz="666750">
            <a:lnSpc>
              <a:spcPct val="90000"/>
            </a:lnSpc>
            <a:spcBef>
              <a:spcPct val="0"/>
            </a:spcBef>
            <a:spcAft>
              <a:spcPct val="35000"/>
            </a:spcAft>
          </a:pPr>
          <a:r>
            <a:rPr lang="es-EC" sz="1500" kern="1200" dirty="0" smtClean="0"/>
            <a:t>transferencia de los bienes en fideicomiso mercantil o no en encargos fiduciarios.</a:t>
          </a:r>
        </a:p>
        <a:p>
          <a:pPr lvl="0" algn="l" defTabSz="666750">
            <a:lnSpc>
              <a:spcPct val="90000"/>
            </a:lnSpc>
            <a:spcBef>
              <a:spcPct val="0"/>
            </a:spcBef>
            <a:spcAft>
              <a:spcPct val="35000"/>
            </a:spcAft>
          </a:pPr>
          <a:r>
            <a:rPr lang="es-EC" sz="1500" kern="1200" dirty="0" smtClean="0"/>
            <a:t>Los derechos y obligaciones a cargo del constituyente</a:t>
          </a:r>
          <a:endParaRPr lang="es-EC" sz="1500" kern="1200" dirty="0"/>
        </a:p>
      </dsp:txBody>
      <dsp:txXfrm>
        <a:off x="2559691" y="2473464"/>
        <a:ext cx="2535815" cy="2309836"/>
      </dsp:txXfrm>
    </dsp:sp>
    <dsp:sp modelId="{89DA876A-7480-446C-BD19-1E6B2465A5B2}">
      <dsp:nvSpPr>
        <dsp:cNvPr id="0" name=""/>
        <dsp:cNvSpPr/>
      </dsp:nvSpPr>
      <dsp:spPr>
        <a:xfrm>
          <a:off x="5095507" y="1948501"/>
          <a:ext cx="3161536" cy="1199062"/>
        </a:xfrm>
        <a:prstGeom prst="rightArrow">
          <a:avLst>
            <a:gd name="adj1" fmla="val 50000"/>
            <a:gd name="adj2" fmla="val 50000"/>
          </a:avLst>
        </a:prstGeom>
        <a:solidFill>
          <a:schemeClr val="accent2">
            <a:hueOff val="6097033"/>
            <a:satOff val="-87081"/>
            <a:lumOff val="4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0351" numCol="1" spcCol="1270" anchor="ctr" anchorCtr="0">
          <a:noAutofit/>
        </a:bodyPr>
        <a:lstStyle/>
        <a:p>
          <a:pPr lvl="0" algn="l" defTabSz="1066800">
            <a:lnSpc>
              <a:spcPct val="90000"/>
            </a:lnSpc>
            <a:spcBef>
              <a:spcPct val="0"/>
            </a:spcBef>
            <a:spcAft>
              <a:spcPct val="35000"/>
            </a:spcAft>
          </a:pPr>
          <a:endParaRPr lang="es-EC" sz="2400" kern="1200" dirty="0"/>
        </a:p>
      </dsp:txBody>
      <dsp:txXfrm>
        <a:off x="5095507" y="2248267"/>
        <a:ext cx="2861771" cy="599531"/>
      </dsp:txXfrm>
    </dsp:sp>
    <dsp:sp modelId="{EE523417-22B3-4D81-880F-7BC9A0E9ABB7}">
      <dsp:nvSpPr>
        <dsp:cNvPr id="0" name=""/>
        <dsp:cNvSpPr/>
      </dsp:nvSpPr>
      <dsp:spPr>
        <a:xfrm>
          <a:off x="5095507" y="2873151"/>
          <a:ext cx="2535815" cy="2276032"/>
        </a:xfrm>
        <a:prstGeom prst="rect">
          <a:avLst/>
        </a:prstGeom>
        <a:solidFill>
          <a:schemeClr val="lt1">
            <a:hueOff val="0"/>
            <a:satOff val="0"/>
            <a:lumOff val="0"/>
            <a:alphaOff val="0"/>
          </a:schemeClr>
        </a:solidFill>
        <a:ln w="19050" cap="flat" cmpd="sng" algn="ctr">
          <a:solidFill>
            <a:schemeClr val="accent2">
              <a:hueOff val="6097033"/>
              <a:satOff val="-87081"/>
              <a:lumOff val="4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Remuneraciones del fiduciario por su gestión</a:t>
          </a:r>
          <a:endParaRPr lang="es-EC" sz="1500" kern="1200" dirty="0"/>
        </a:p>
        <a:p>
          <a:pPr lvl="0" algn="l" defTabSz="666750">
            <a:lnSpc>
              <a:spcPct val="90000"/>
            </a:lnSpc>
            <a:spcBef>
              <a:spcPct val="0"/>
            </a:spcBef>
            <a:spcAft>
              <a:spcPct val="35000"/>
            </a:spcAft>
          </a:pPr>
          <a:r>
            <a:rPr lang="es-EC" sz="1500" kern="1200" dirty="0" smtClean="0"/>
            <a:t>Las causales y forma de terminación del fideicomiso </a:t>
          </a:r>
        </a:p>
        <a:p>
          <a:pPr lvl="0" algn="l" defTabSz="666750">
            <a:lnSpc>
              <a:spcPct val="90000"/>
            </a:lnSpc>
            <a:spcBef>
              <a:spcPct val="0"/>
            </a:spcBef>
            <a:spcAft>
              <a:spcPct val="35000"/>
            </a:spcAft>
          </a:pPr>
          <a:r>
            <a:rPr lang="es-EC" sz="1500" kern="1200" dirty="0" smtClean="0"/>
            <a:t>condiciones generales o específicas </a:t>
          </a:r>
          <a:endParaRPr lang="es-EC" sz="1500" kern="1200" dirty="0"/>
        </a:p>
        <a:p>
          <a:pPr lvl="0" algn="l" defTabSz="666750">
            <a:lnSpc>
              <a:spcPct val="90000"/>
            </a:lnSpc>
            <a:spcBef>
              <a:spcPct val="0"/>
            </a:spcBef>
            <a:spcAft>
              <a:spcPct val="35000"/>
            </a:spcAft>
          </a:pPr>
          <a:r>
            <a:rPr lang="es-EC" sz="1500" kern="1200" dirty="0" smtClean="0"/>
            <a:t>Condiciones generales y específicas  para manejo rendimientos y liquidación del fideicomiso</a:t>
          </a:r>
          <a:endParaRPr lang="es-EC" sz="1500" kern="1200" dirty="0"/>
        </a:p>
      </dsp:txBody>
      <dsp:txXfrm>
        <a:off x="5095507" y="2873151"/>
        <a:ext cx="2535815" cy="22760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828CE-EDB4-4AAA-B43F-8E03FE6118EE}">
      <dsp:nvSpPr>
        <dsp:cNvPr id="0" name=""/>
        <dsp:cNvSpPr/>
      </dsp:nvSpPr>
      <dsp:spPr>
        <a:xfrm>
          <a:off x="3520" y="830720"/>
          <a:ext cx="3930660" cy="46243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01D6E-DF05-4C1C-B470-49171DF48CE2}">
      <dsp:nvSpPr>
        <dsp:cNvPr id="0" name=""/>
        <dsp:cNvSpPr/>
      </dsp:nvSpPr>
      <dsp:spPr>
        <a:xfrm>
          <a:off x="3520" y="1004390"/>
          <a:ext cx="288760" cy="28876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5E76C-806A-4AB9-AEEA-332AA68EFB26}">
      <dsp:nvSpPr>
        <dsp:cNvPr id="0" name=""/>
        <dsp:cNvSpPr/>
      </dsp:nvSpPr>
      <dsp:spPr>
        <a:xfrm>
          <a:off x="3520" y="0"/>
          <a:ext cx="3930660" cy="83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rgbClr val="000000"/>
              </a:solidFill>
            </a:rPr>
            <a:t>Derechos del Constituyente</a:t>
          </a:r>
          <a:endParaRPr lang="es-EC" sz="2000" b="1" kern="1200" dirty="0">
            <a:solidFill>
              <a:srgbClr val="000000"/>
            </a:solidFill>
          </a:endParaRPr>
        </a:p>
      </dsp:txBody>
      <dsp:txXfrm>
        <a:off x="3520" y="0"/>
        <a:ext cx="3930660" cy="830720"/>
      </dsp:txXfrm>
    </dsp:sp>
    <dsp:sp modelId="{523838CE-CDD4-4C61-975B-A0D1CBDDD741}">
      <dsp:nvSpPr>
        <dsp:cNvPr id="0" name=""/>
        <dsp:cNvSpPr/>
      </dsp:nvSpPr>
      <dsp:spPr>
        <a:xfrm>
          <a:off x="3520" y="1677482"/>
          <a:ext cx="288753" cy="288753"/>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0E9CB-FA48-4D8A-BA93-9B273D10A82F}">
      <dsp:nvSpPr>
        <dsp:cNvPr id="0" name=""/>
        <dsp:cNvSpPr/>
      </dsp:nvSpPr>
      <dsp:spPr>
        <a:xfrm>
          <a:off x="278666" y="1485316"/>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C" sz="1500" kern="1200" dirty="0" smtClean="0">
              <a:solidFill>
                <a:srgbClr val="000000"/>
              </a:solidFill>
            </a:rPr>
            <a:t>a) Los que consten en el contrato</a:t>
          </a:r>
          <a:endParaRPr lang="es-EC" sz="1500" kern="1200" dirty="0">
            <a:solidFill>
              <a:srgbClr val="000000"/>
            </a:solidFill>
          </a:endParaRPr>
        </a:p>
      </dsp:txBody>
      <dsp:txXfrm>
        <a:off x="278666" y="1485316"/>
        <a:ext cx="3655514" cy="673084"/>
      </dsp:txXfrm>
    </dsp:sp>
    <dsp:sp modelId="{A3889C27-6ADC-4579-AD59-D4F6E7E2DC2C}">
      <dsp:nvSpPr>
        <dsp:cNvPr id="0" name=""/>
        <dsp:cNvSpPr/>
      </dsp:nvSpPr>
      <dsp:spPr>
        <a:xfrm>
          <a:off x="3520" y="2350567"/>
          <a:ext cx="288753" cy="288753"/>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22C757-07B2-4F31-B396-CC9A5E049DA9}">
      <dsp:nvSpPr>
        <dsp:cNvPr id="0" name=""/>
        <dsp:cNvSpPr/>
      </dsp:nvSpPr>
      <dsp:spPr>
        <a:xfrm>
          <a:off x="278666" y="2329230"/>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C" sz="1500" kern="1200" dirty="0" smtClean="0">
              <a:solidFill>
                <a:srgbClr val="000000"/>
              </a:solidFill>
            </a:rPr>
            <a:t>b) Exigir al fiduciario el cumplimiento de las finalidades establecidas en el contrato de fideicomiso mercantil</a:t>
          </a:r>
          <a:endParaRPr lang="es-EC" sz="1500" kern="1200" dirty="0">
            <a:solidFill>
              <a:srgbClr val="000000"/>
            </a:solidFill>
          </a:endParaRPr>
        </a:p>
      </dsp:txBody>
      <dsp:txXfrm>
        <a:off x="278666" y="2329230"/>
        <a:ext cx="3655514" cy="673084"/>
      </dsp:txXfrm>
    </dsp:sp>
    <dsp:sp modelId="{0D936542-339B-4120-8318-7B9774207A97}">
      <dsp:nvSpPr>
        <dsp:cNvPr id="0" name=""/>
        <dsp:cNvSpPr/>
      </dsp:nvSpPr>
      <dsp:spPr>
        <a:xfrm>
          <a:off x="3520" y="3385494"/>
          <a:ext cx="288753" cy="288753"/>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BBEF43-07B1-4B52-9EEB-341F002A91FA}">
      <dsp:nvSpPr>
        <dsp:cNvPr id="0" name=""/>
        <dsp:cNvSpPr/>
      </dsp:nvSpPr>
      <dsp:spPr>
        <a:xfrm>
          <a:off x="278666" y="3193323"/>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solidFill>
                <a:srgbClr val="000000"/>
              </a:solidFill>
            </a:rPr>
            <a:t>c) Exigir al fiduciario la rendición de cuentas</a:t>
          </a:r>
          <a:endParaRPr lang="es-EC" sz="1600" kern="1200" dirty="0">
            <a:solidFill>
              <a:srgbClr val="000000"/>
            </a:solidFill>
          </a:endParaRPr>
        </a:p>
      </dsp:txBody>
      <dsp:txXfrm>
        <a:off x="278666" y="3193323"/>
        <a:ext cx="3655514" cy="673084"/>
      </dsp:txXfrm>
    </dsp:sp>
    <dsp:sp modelId="{B940389F-FE4D-427B-82C1-F0568E98BB42}">
      <dsp:nvSpPr>
        <dsp:cNvPr id="0" name=""/>
        <dsp:cNvSpPr/>
      </dsp:nvSpPr>
      <dsp:spPr>
        <a:xfrm>
          <a:off x="4130714" y="830720"/>
          <a:ext cx="3930660" cy="46243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9F0C2-D365-4CFF-BEF5-5BACEE670649}">
      <dsp:nvSpPr>
        <dsp:cNvPr id="0" name=""/>
        <dsp:cNvSpPr/>
      </dsp:nvSpPr>
      <dsp:spPr>
        <a:xfrm>
          <a:off x="4130714" y="1004390"/>
          <a:ext cx="288760" cy="28876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7A8863-EFCD-413E-821D-726A6E44F516}">
      <dsp:nvSpPr>
        <dsp:cNvPr id="0" name=""/>
        <dsp:cNvSpPr/>
      </dsp:nvSpPr>
      <dsp:spPr>
        <a:xfrm>
          <a:off x="4130714" y="0"/>
          <a:ext cx="3930660" cy="83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rgbClr val="000000"/>
              </a:solidFill>
            </a:rPr>
            <a:t>Derechos del Beneficiario</a:t>
          </a:r>
          <a:endParaRPr lang="es-EC" sz="2000" b="1" kern="1200" dirty="0">
            <a:solidFill>
              <a:srgbClr val="000000"/>
            </a:solidFill>
          </a:endParaRPr>
        </a:p>
      </dsp:txBody>
      <dsp:txXfrm>
        <a:off x="4130714" y="0"/>
        <a:ext cx="3930660" cy="830720"/>
      </dsp:txXfrm>
    </dsp:sp>
    <dsp:sp modelId="{D0FB8C4B-0F8F-4DDD-AF4F-189F1FE11A83}">
      <dsp:nvSpPr>
        <dsp:cNvPr id="0" name=""/>
        <dsp:cNvSpPr/>
      </dsp:nvSpPr>
      <dsp:spPr>
        <a:xfrm>
          <a:off x="4130714" y="1677482"/>
          <a:ext cx="288753" cy="288753"/>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4A066-C40D-47AF-963C-E2EED65134BE}">
      <dsp:nvSpPr>
        <dsp:cNvPr id="0" name=""/>
        <dsp:cNvSpPr/>
      </dsp:nvSpPr>
      <dsp:spPr>
        <a:xfrm>
          <a:off x="4405860" y="1485316"/>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C" sz="1500" kern="1200" dirty="0" smtClean="0">
              <a:solidFill>
                <a:srgbClr val="000000"/>
              </a:solidFill>
            </a:rPr>
            <a:t>a) Los que consten en el contrato</a:t>
          </a:r>
          <a:endParaRPr lang="es-EC" sz="1500" kern="1200" dirty="0">
            <a:solidFill>
              <a:srgbClr val="000000"/>
            </a:solidFill>
          </a:endParaRPr>
        </a:p>
      </dsp:txBody>
      <dsp:txXfrm>
        <a:off x="4405860" y="1485316"/>
        <a:ext cx="3655514" cy="673084"/>
      </dsp:txXfrm>
    </dsp:sp>
    <dsp:sp modelId="{5704F427-D63F-49D6-9F00-61CAECF59F4C}">
      <dsp:nvSpPr>
        <dsp:cNvPr id="0" name=""/>
        <dsp:cNvSpPr/>
      </dsp:nvSpPr>
      <dsp:spPr>
        <a:xfrm>
          <a:off x="4130714" y="2350567"/>
          <a:ext cx="288753" cy="288753"/>
        </a:xfrm>
        <a:prstGeom prst="rect">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E259AC-8C98-4CA0-9BA6-9515E2A3D3CF}">
      <dsp:nvSpPr>
        <dsp:cNvPr id="0" name=""/>
        <dsp:cNvSpPr/>
      </dsp:nvSpPr>
      <dsp:spPr>
        <a:xfrm>
          <a:off x="4405860" y="2158401"/>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C" sz="1500" kern="1200" dirty="0" smtClean="0">
              <a:solidFill>
                <a:srgbClr val="000000"/>
              </a:solidFill>
            </a:rPr>
            <a:t>b) Exigir al fiduciario el cumplimiento de las finalidades establecidas en el contrato </a:t>
          </a:r>
          <a:endParaRPr lang="es-EC" sz="1500" kern="1200" dirty="0">
            <a:solidFill>
              <a:srgbClr val="000000"/>
            </a:solidFill>
          </a:endParaRPr>
        </a:p>
      </dsp:txBody>
      <dsp:txXfrm>
        <a:off x="4405860" y="2158401"/>
        <a:ext cx="3655514" cy="673084"/>
      </dsp:txXfrm>
    </dsp:sp>
    <dsp:sp modelId="{A10CF914-1FE8-44AC-9C4C-0981E74D170D}">
      <dsp:nvSpPr>
        <dsp:cNvPr id="0" name=""/>
        <dsp:cNvSpPr/>
      </dsp:nvSpPr>
      <dsp:spPr>
        <a:xfrm>
          <a:off x="4130714" y="3023652"/>
          <a:ext cx="288753" cy="288753"/>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F3A99B-E1AE-4029-A45C-9CCF1C03E7B5}">
      <dsp:nvSpPr>
        <dsp:cNvPr id="0" name=""/>
        <dsp:cNvSpPr/>
      </dsp:nvSpPr>
      <dsp:spPr>
        <a:xfrm>
          <a:off x="4405860" y="2831486"/>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solidFill>
                <a:srgbClr val="000000"/>
              </a:solidFill>
            </a:rPr>
            <a:t>c) Exigir al fiduciario la rendición de cuentas</a:t>
          </a:r>
          <a:endParaRPr lang="es-EC" sz="1600" kern="1200" dirty="0">
            <a:solidFill>
              <a:srgbClr val="000000"/>
            </a:solidFill>
          </a:endParaRPr>
        </a:p>
      </dsp:txBody>
      <dsp:txXfrm>
        <a:off x="4405860" y="2831486"/>
        <a:ext cx="3655514" cy="6730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828CE-EDB4-4AAA-B43F-8E03FE6118EE}">
      <dsp:nvSpPr>
        <dsp:cNvPr id="0" name=""/>
        <dsp:cNvSpPr/>
      </dsp:nvSpPr>
      <dsp:spPr>
        <a:xfrm>
          <a:off x="3520" y="830720"/>
          <a:ext cx="3930660" cy="46243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01D6E-DF05-4C1C-B470-49171DF48CE2}">
      <dsp:nvSpPr>
        <dsp:cNvPr id="0" name=""/>
        <dsp:cNvSpPr/>
      </dsp:nvSpPr>
      <dsp:spPr>
        <a:xfrm>
          <a:off x="3520" y="1004390"/>
          <a:ext cx="288760" cy="28876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5E76C-806A-4AB9-AEEA-332AA68EFB26}">
      <dsp:nvSpPr>
        <dsp:cNvPr id="0" name=""/>
        <dsp:cNvSpPr/>
      </dsp:nvSpPr>
      <dsp:spPr>
        <a:xfrm>
          <a:off x="3520" y="0"/>
          <a:ext cx="3930660" cy="83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rgbClr val="000000"/>
              </a:solidFill>
            </a:rPr>
            <a:t>Remuneración del Fiduciario</a:t>
          </a:r>
          <a:endParaRPr lang="es-EC" sz="2000" b="1" kern="1200" dirty="0">
            <a:solidFill>
              <a:srgbClr val="000000"/>
            </a:solidFill>
          </a:endParaRPr>
        </a:p>
      </dsp:txBody>
      <dsp:txXfrm>
        <a:off x="3520" y="0"/>
        <a:ext cx="3930660" cy="830720"/>
      </dsp:txXfrm>
    </dsp:sp>
    <dsp:sp modelId="{523838CE-CDD4-4C61-975B-A0D1CBDDD741}">
      <dsp:nvSpPr>
        <dsp:cNvPr id="0" name=""/>
        <dsp:cNvSpPr/>
      </dsp:nvSpPr>
      <dsp:spPr>
        <a:xfrm>
          <a:off x="3520" y="1677482"/>
          <a:ext cx="288753" cy="288753"/>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0E9CB-FA48-4D8A-BA93-9B273D10A82F}">
      <dsp:nvSpPr>
        <dsp:cNvPr id="0" name=""/>
        <dsp:cNvSpPr/>
      </dsp:nvSpPr>
      <dsp:spPr>
        <a:xfrm>
          <a:off x="278666" y="1485316"/>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endParaRPr lang="es-EC" sz="1500" kern="1200" dirty="0">
            <a:solidFill>
              <a:srgbClr val="000000"/>
            </a:solidFill>
          </a:endParaRPr>
        </a:p>
      </dsp:txBody>
      <dsp:txXfrm>
        <a:off x="278666" y="1485316"/>
        <a:ext cx="3655514" cy="673084"/>
      </dsp:txXfrm>
    </dsp:sp>
    <dsp:sp modelId="{A3889C27-6ADC-4579-AD59-D4F6E7E2DC2C}">
      <dsp:nvSpPr>
        <dsp:cNvPr id="0" name=""/>
        <dsp:cNvSpPr/>
      </dsp:nvSpPr>
      <dsp:spPr>
        <a:xfrm>
          <a:off x="3520" y="2350567"/>
          <a:ext cx="288753" cy="288753"/>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22C757-07B2-4F31-B396-CC9A5E049DA9}">
      <dsp:nvSpPr>
        <dsp:cNvPr id="0" name=""/>
        <dsp:cNvSpPr/>
      </dsp:nvSpPr>
      <dsp:spPr>
        <a:xfrm>
          <a:off x="278666" y="2329230"/>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endParaRPr lang="es-EC" sz="1500" kern="1200" dirty="0">
            <a:solidFill>
              <a:srgbClr val="000000"/>
            </a:solidFill>
          </a:endParaRPr>
        </a:p>
      </dsp:txBody>
      <dsp:txXfrm>
        <a:off x="278666" y="2329230"/>
        <a:ext cx="3655514" cy="673084"/>
      </dsp:txXfrm>
    </dsp:sp>
    <dsp:sp modelId="{0D936542-339B-4120-8318-7B9774207A97}">
      <dsp:nvSpPr>
        <dsp:cNvPr id="0" name=""/>
        <dsp:cNvSpPr/>
      </dsp:nvSpPr>
      <dsp:spPr>
        <a:xfrm>
          <a:off x="3520" y="3385494"/>
          <a:ext cx="288753" cy="288753"/>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BBEF43-07B1-4B52-9EEB-341F002A91FA}">
      <dsp:nvSpPr>
        <dsp:cNvPr id="0" name=""/>
        <dsp:cNvSpPr/>
      </dsp:nvSpPr>
      <dsp:spPr>
        <a:xfrm>
          <a:off x="278666" y="3193323"/>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es-EC" sz="1600" kern="1200" dirty="0">
            <a:solidFill>
              <a:srgbClr val="000000"/>
            </a:solidFill>
          </a:endParaRPr>
        </a:p>
      </dsp:txBody>
      <dsp:txXfrm>
        <a:off x="278666" y="3193323"/>
        <a:ext cx="3655514" cy="673084"/>
      </dsp:txXfrm>
    </dsp:sp>
    <dsp:sp modelId="{B940389F-FE4D-427B-82C1-F0568E98BB42}">
      <dsp:nvSpPr>
        <dsp:cNvPr id="0" name=""/>
        <dsp:cNvSpPr/>
      </dsp:nvSpPr>
      <dsp:spPr>
        <a:xfrm>
          <a:off x="4130714" y="830720"/>
          <a:ext cx="3930660" cy="46243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9F0C2-D365-4CFF-BEF5-5BACEE670649}">
      <dsp:nvSpPr>
        <dsp:cNvPr id="0" name=""/>
        <dsp:cNvSpPr/>
      </dsp:nvSpPr>
      <dsp:spPr>
        <a:xfrm>
          <a:off x="4130714" y="1004390"/>
          <a:ext cx="288760" cy="28876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7A8863-EFCD-413E-821D-726A6E44F516}">
      <dsp:nvSpPr>
        <dsp:cNvPr id="0" name=""/>
        <dsp:cNvSpPr/>
      </dsp:nvSpPr>
      <dsp:spPr>
        <a:xfrm>
          <a:off x="4130714" y="0"/>
          <a:ext cx="3930660" cy="83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rgbClr val="000000"/>
              </a:solidFill>
            </a:rPr>
            <a:t>Terminación del Encargo Fiduciario</a:t>
          </a:r>
          <a:endParaRPr lang="es-EC" sz="2000" b="1" kern="1200" dirty="0">
            <a:solidFill>
              <a:srgbClr val="000000"/>
            </a:solidFill>
          </a:endParaRPr>
        </a:p>
      </dsp:txBody>
      <dsp:txXfrm>
        <a:off x="4130714" y="0"/>
        <a:ext cx="3930660" cy="830720"/>
      </dsp:txXfrm>
    </dsp:sp>
    <dsp:sp modelId="{D0FB8C4B-0F8F-4DDD-AF4F-189F1FE11A83}">
      <dsp:nvSpPr>
        <dsp:cNvPr id="0" name=""/>
        <dsp:cNvSpPr/>
      </dsp:nvSpPr>
      <dsp:spPr>
        <a:xfrm>
          <a:off x="4130714" y="1677482"/>
          <a:ext cx="288753" cy="288753"/>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4A066-C40D-47AF-963C-E2EED65134BE}">
      <dsp:nvSpPr>
        <dsp:cNvPr id="0" name=""/>
        <dsp:cNvSpPr/>
      </dsp:nvSpPr>
      <dsp:spPr>
        <a:xfrm>
          <a:off x="4405860" y="1485316"/>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C" sz="1500" kern="1200" dirty="0" smtClean="0">
              <a:solidFill>
                <a:srgbClr val="000000"/>
              </a:solidFill>
            </a:rPr>
            <a:t>a) El cumplimiento de la finalidad establecida en el contrato</a:t>
          </a:r>
          <a:endParaRPr lang="es-EC" sz="1500" kern="1200" dirty="0">
            <a:solidFill>
              <a:srgbClr val="000000"/>
            </a:solidFill>
          </a:endParaRPr>
        </a:p>
      </dsp:txBody>
      <dsp:txXfrm>
        <a:off x="4405860" y="1485316"/>
        <a:ext cx="3655514" cy="673084"/>
      </dsp:txXfrm>
    </dsp:sp>
    <dsp:sp modelId="{5704F427-D63F-49D6-9F00-61CAECF59F4C}">
      <dsp:nvSpPr>
        <dsp:cNvPr id="0" name=""/>
        <dsp:cNvSpPr/>
      </dsp:nvSpPr>
      <dsp:spPr>
        <a:xfrm>
          <a:off x="4130714" y="2350567"/>
          <a:ext cx="288753" cy="288753"/>
        </a:xfrm>
        <a:prstGeom prst="rect">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E259AC-8C98-4CA0-9BA6-9515E2A3D3CF}">
      <dsp:nvSpPr>
        <dsp:cNvPr id="0" name=""/>
        <dsp:cNvSpPr/>
      </dsp:nvSpPr>
      <dsp:spPr>
        <a:xfrm>
          <a:off x="4405860" y="2158401"/>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C" sz="1500" kern="1200" dirty="0" smtClean="0">
              <a:solidFill>
                <a:srgbClr val="000000"/>
              </a:solidFill>
            </a:rPr>
            <a:t>b) El cumplimiento de las condiciones</a:t>
          </a:r>
          <a:endParaRPr lang="es-EC" sz="1500" kern="1200" dirty="0">
            <a:solidFill>
              <a:srgbClr val="000000"/>
            </a:solidFill>
          </a:endParaRPr>
        </a:p>
      </dsp:txBody>
      <dsp:txXfrm>
        <a:off x="4405860" y="2158401"/>
        <a:ext cx="3655514" cy="673084"/>
      </dsp:txXfrm>
    </dsp:sp>
    <dsp:sp modelId="{A10CF914-1FE8-44AC-9C4C-0981E74D170D}">
      <dsp:nvSpPr>
        <dsp:cNvPr id="0" name=""/>
        <dsp:cNvSpPr/>
      </dsp:nvSpPr>
      <dsp:spPr>
        <a:xfrm>
          <a:off x="4130714" y="3023652"/>
          <a:ext cx="288753" cy="288753"/>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F3A99B-E1AE-4029-A45C-9CCF1C03E7B5}">
      <dsp:nvSpPr>
        <dsp:cNvPr id="0" name=""/>
        <dsp:cNvSpPr/>
      </dsp:nvSpPr>
      <dsp:spPr>
        <a:xfrm>
          <a:off x="4405860" y="2831486"/>
          <a:ext cx="3655514" cy="67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solidFill>
                <a:srgbClr val="000000"/>
              </a:solidFill>
            </a:rPr>
            <a:t>c) El cumplimiento del plazo contractual</a:t>
          </a:r>
          <a:endParaRPr lang="es-EC" sz="1600" kern="1200" dirty="0">
            <a:solidFill>
              <a:srgbClr val="000000"/>
            </a:solidFill>
          </a:endParaRPr>
        </a:p>
      </dsp:txBody>
      <dsp:txXfrm>
        <a:off x="4405860" y="2831486"/>
        <a:ext cx="3655514" cy="673084"/>
      </dsp:txXfrm>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FF9C6-29BB-4A0E-95CD-D69DF60ADD84}" type="datetimeFigureOut">
              <a:rPr lang="es-EC" smtClean="0"/>
              <a:t>17/03/2015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58307-408F-4AA8-8382-6C72E428D857}" type="slidenum">
              <a:rPr lang="es-EC" smtClean="0"/>
              <a:t>‹Nº›</a:t>
            </a:fld>
            <a:endParaRPr lang="es-EC"/>
          </a:p>
        </p:txBody>
      </p:sp>
    </p:spTree>
    <p:extLst>
      <p:ext uri="{BB962C8B-B14F-4D97-AF65-F5344CB8AC3E}">
        <p14:creationId xmlns:p14="http://schemas.microsoft.com/office/powerpoint/2010/main" val="214837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5C58307-408F-4AA8-8382-6C72E428D857}" type="slidenum">
              <a:rPr lang="es-EC" smtClean="0"/>
              <a:t>2</a:t>
            </a:fld>
            <a:endParaRPr lang="es-EC"/>
          </a:p>
        </p:txBody>
      </p:sp>
    </p:spTree>
    <p:extLst>
      <p:ext uri="{BB962C8B-B14F-4D97-AF65-F5344CB8AC3E}">
        <p14:creationId xmlns:p14="http://schemas.microsoft.com/office/powerpoint/2010/main" val="92221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5C58307-408F-4AA8-8382-6C72E428D857}" type="slidenum">
              <a:rPr lang="es-EC" smtClean="0"/>
              <a:t>11</a:t>
            </a:fld>
            <a:endParaRPr lang="es-EC"/>
          </a:p>
        </p:txBody>
      </p:sp>
    </p:spTree>
    <p:extLst>
      <p:ext uri="{BB962C8B-B14F-4D97-AF65-F5344CB8AC3E}">
        <p14:creationId xmlns:p14="http://schemas.microsoft.com/office/powerpoint/2010/main" val="16597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5C58307-408F-4AA8-8382-6C72E428D857}" type="slidenum">
              <a:rPr lang="es-EC" smtClean="0"/>
              <a:t>26</a:t>
            </a:fld>
            <a:endParaRPr lang="es-EC"/>
          </a:p>
        </p:txBody>
      </p:sp>
    </p:spTree>
    <p:extLst>
      <p:ext uri="{BB962C8B-B14F-4D97-AF65-F5344CB8AC3E}">
        <p14:creationId xmlns:p14="http://schemas.microsoft.com/office/powerpoint/2010/main" val="3538643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39A1A0A-636B-487F-AF5A-B2124AA33424}" type="datetimeFigureOut">
              <a:rPr lang="es-EC" smtClean="0"/>
              <a:t>17/03/2015</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3CB994CA-2D1D-4ACE-A1AF-9716E532F384}"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9A1A0A-636B-487F-AF5A-B2124AA33424}" type="datetimeFigureOut">
              <a:rPr lang="es-EC" smtClean="0"/>
              <a:t>17/03/2015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CB994CA-2D1D-4ACE-A1AF-9716E532F384}"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9A1A0A-636B-487F-AF5A-B2124AA33424}" type="datetimeFigureOut">
              <a:rPr lang="es-EC" smtClean="0"/>
              <a:t>17/03/2015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CB994CA-2D1D-4ACE-A1AF-9716E532F384}"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9A1A0A-636B-487F-AF5A-B2124AA33424}" type="datetimeFigureOut">
              <a:rPr lang="es-EC" smtClean="0"/>
              <a:t>17/03/2015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CB994CA-2D1D-4ACE-A1AF-9716E532F384}"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39A1A0A-636B-487F-AF5A-B2124AA33424}" type="datetimeFigureOut">
              <a:rPr lang="es-EC" smtClean="0"/>
              <a:t>17/03/2015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CB994CA-2D1D-4ACE-A1AF-9716E532F384}"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39A1A0A-636B-487F-AF5A-B2124AA33424}" type="datetimeFigureOut">
              <a:rPr lang="es-EC" smtClean="0"/>
              <a:t>17/03/2015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CB994CA-2D1D-4ACE-A1AF-9716E532F384}"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39A1A0A-636B-487F-AF5A-B2124AA33424}" type="datetimeFigureOut">
              <a:rPr lang="es-EC" smtClean="0"/>
              <a:t>17/03/2015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3CB994CA-2D1D-4ACE-A1AF-9716E532F384}"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39A1A0A-636B-487F-AF5A-B2124AA33424}" type="datetimeFigureOut">
              <a:rPr lang="es-EC" smtClean="0"/>
              <a:t>17/03/2015</a:t>
            </a:fld>
            <a:endParaRPr lang="es-EC"/>
          </a:p>
        </p:txBody>
      </p:sp>
      <p:sp>
        <p:nvSpPr>
          <p:cNvPr id="8" name="7 Marcador de número de diapositiva"/>
          <p:cNvSpPr>
            <a:spLocks noGrp="1"/>
          </p:cNvSpPr>
          <p:nvPr>
            <p:ph type="sldNum" sz="quarter" idx="11"/>
          </p:nvPr>
        </p:nvSpPr>
        <p:spPr/>
        <p:txBody>
          <a:bodyPr/>
          <a:lstStyle/>
          <a:p>
            <a:fld id="{3CB994CA-2D1D-4ACE-A1AF-9716E532F384}" type="slidenum">
              <a:rPr lang="es-EC" smtClean="0"/>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39A1A0A-636B-487F-AF5A-B2124AA33424}" type="datetimeFigureOut">
              <a:rPr lang="es-EC" smtClean="0"/>
              <a:t>17/03/2015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3CB994CA-2D1D-4ACE-A1AF-9716E532F384}"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39A1A0A-636B-487F-AF5A-B2124AA33424}" type="datetimeFigureOut">
              <a:rPr lang="es-EC" smtClean="0"/>
              <a:t>17/03/2015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3CB994CA-2D1D-4ACE-A1AF-9716E532F384}"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339A1A0A-636B-487F-AF5A-B2124AA33424}" type="datetimeFigureOut">
              <a:rPr lang="es-EC" smtClean="0"/>
              <a:t>17/03/2015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CB994CA-2D1D-4ACE-A1AF-9716E532F384}"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39A1A0A-636B-487F-AF5A-B2124AA33424}" type="datetimeFigureOut">
              <a:rPr lang="es-EC" smtClean="0"/>
              <a:t>17/03/2015</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CB994CA-2D1D-4ACE-A1AF-9716E532F384}"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Documento_de_Microsoft_Word1.docx"/></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slide" Target="slide27.xml"/><Relationship Id="rId5" Type="http://schemas.openxmlformats.org/officeDocument/2006/relationships/diagramQuickStyle" Target="../diagrams/quickStyle10.xml"/><Relationship Id="rId10" Type="http://schemas.openxmlformats.org/officeDocument/2006/relationships/slide" Target="slide26.xml"/><Relationship Id="rId4" Type="http://schemas.openxmlformats.org/officeDocument/2006/relationships/diagramLayout" Target="../diagrams/layout10.xml"/><Relationship Id="rId9"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slide" Target="slide23.xml"/><Relationship Id="rId4" Type="http://schemas.openxmlformats.org/officeDocument/2006/relationships/diagramLayout" Target="../diagrams/layout12.xml"/><Relationship Id="rId9"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43.jpeg"/><Relationship Id="rId5" Type="http://schemas.openxmlformats.org/officeDocument/2006/relationships/diagramQuickStyle" Target="../diagrams/quickStyle13.xml"/><Relationship Id="rId10" Type="http://schemas.openxmlformats.org/officeDocument/2006/relationships/image" Target="../media/image42.jpeg"/><Relationship Id="rId4" Type="http://schemas.openxmlformats.org/officeDocument/2006/relationships/diagramLayout" Target="../diagrams/layout13.xml"/><Relationship Id="rId9"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47056" y="1268760"/>
            <a:ext cx="6624736" cy="969496"/>
          </a:xfrm>
          <a:prstGeom prst="rect">
            <a:avLst/>
          </a:prstGeom>
          <a:noFill/>
        </p:spPr>
        <p:txBody>
          <a:bodyPr wrap="square" rtlCol="0">
            <a:spAutoFit/>
          </a:bodyPr>
          <a:lstStyle/>
          <a:p>
            <a:pPr algn="ctr"/>
            <a:r>
              <a:rPr lang="es-EC" sz="1900" b="1" dirty="0" smtClean="0">
                <a:solidFill>
                  <a:srgbClr val="000000"/>
                </a:solidFill>
              </a:rPr>
              <a:t>DEPARTAMENTO DE CIENCIAS ECONÓMICAS, ADMINISTRATIVAS Y DEL COMERCIO</a:t>
            </a:r>
            <a:r>
              <a:rPr lang="es-EC" sz="1900" b="1" dirty="0" smtClean="0"/>
              <a:t/>
            </a:r>
            <a:br>
              <a:rPr lang="es-EC" sz="1900" b="1" dirty="0" smtClean="0"/>
            </a:br>
            <a:endParaRPr lang="es-EC" sz="1900" b="1" dirty="0"/>
          </a:p>
        </p:txBody>
      </p:sp>
      <p:sp>
        <p:nvSpPr>
          <p:cNvPr id="8" name="7 CuadroTexto"/>
          <p:cNvSpPr txBox="1"/>
          <p:nvPr/>
        </p:nvSpPr>
        <p:spPr>
          <a:xfrm>
            <a:off x="1379309" y="2546263"/>
            <a:ext cx="6624736" cy="1477328"/>
          </a:xfrm>
          <a:prstGeom prst="rect">
            <a:avLst/>
          </a:prstGeom>
          <a:noFill/>
        </p:spPr>
        <p:txBody>
          <a:bodyPr wrap="square" rtlCol="0">
            <a:spAutoFit/>
          </a:bodyPr>
          <a:lstStyle/>
          <a:p>
            <a:pPr algn="ctr"/>
            <a:r>
              <a:rPr lang="es-EC" b="1" dirty="0">
                <a:solidFill>
                  <a:srgbClr val="000000"/>
                </a:solidFill>
              </a:rPr>
              <a:t>“DISEÑO DE UN FIDEICOMISO DE EXPORTACIÓN PARA LOS PRODUCTORES DE TILAPIA DE LA PROVINCIA DEL GUAYAS”</a:t>
            </a:r>
            <a:endParaRPr lang="es-EC" dirty="0">
              <a:solidFill>
                <a:srgbClr val="000000"/>
              </a:solidFill>
            </a:endParaRPr>
          </a:p>
          <a:p>
            <a:pPr algn="ctr"/>
            <a:r>
              <a:rPr lang="es-EC" dirty="0" smtClean="0">
                <a:solidFill>
                  <a:srgbClr val="000000"/>
                </a:solidFill>
              </a:rPr>
              <a:t/>
            </a:r>
            <a:br>
              <a:rPr lang="es-EC" dirty="0" smtClean="0">
                <a:solidFill>
                  <a:srgbClr val="000000"/>
                </a:solidFill>
              </a:rPr>
            </a:br>
            <a:endParaRPr lang="es-EC" dirty="0">
              <a:solidFill>
                <a:srgbClr val="000000"/>
              </a:solidFill>
            </a:endParaRPr>
          </a:p>
        </p:txBody>
      </p:sp>
      <p:sp>
        <p:nvSpPr>
          <p:cNvPr id="9" name="8 Rectángulo"/>
          <p:cNvSpPr>
            <a:spLocks noChangeArrowheads="1"/>
          </p:cNvSpPr>
          <p:nvPr/>
        </p:nvSpPr>
        <p:spPr bwMode="auto">
          <a:xfrm>
            <a:off x="1187624" y="4030340"/>
            <a:ext cx="64841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C" altLang="es-EC" b="1" dirty="0">
                <a:solidFill>
                  <a:srgbClr val="000000"/>
                </a:solidFill>
              </a:rPr>
              <a:t>TESIS PREVIA A LA OBTENCIÓN DEL TÍTULO DE </a:t>
            </a:r>
            <a:r>
              <a:rPr lang="es-EC" altLang="es-EC" b="1" dirty="0" smtClean="0">
                <a:solidFill>
                  <a:srgbClr val="000000"/>
                </a:solidFill>
              </a:rPr>
              <a:t>INGENIERÍA </a:t>
            </a:r>
            <a:r>
              <a:rPr lang="es-EC" altLang="es-EC" b="1" dirty="0">
                <a:solidFill>
                  <a:srgbClr val="000000"/>
                </a:solidFill>
              </a:rPr>
              <a:t>EN COMERCIO EXTERIOR Y </a:t>
            </a:r>
            <a:r>
              <a:rPr lang="es-EC" altLang="es-EC" b="1" dirty="0" smtClean="0">
                <a:solidFill>
                  <a:srgbClr val="000000"/>
                </a:solidFill>
              </a:rPr>
              <a:t>NEGOCIACIÓN </a:t>
            </a:r>
            <a:r>
              <a:rPr lang="es-EC" altLang="es-EC" b="1" dirty="0">
                <a:solidFill>
                  <a:srgbClr val="000000"/>
                </a:solidFill>
              </a:rPr>
              <a:t>INTERNACIONAL</a:t>
            </a:r>
            <a:endParaRPr lang="es-ES" altLang="es-EC" b="1" dirty="0">
              <a:solidFill>
                <a:srgbClr val="000000"/>
              </a:solidFill>
            </a:endParaRPr>
          </a:p>
        </p:txBody>
      </p:sp>
      <p:sp>
        <p:nvSpPr>
          <p:cNvPr id="10" name="9 Rectángulo"/>
          <p:cNvSpPr>
            <a:spLocks noChangeArrowheads="1"/>
          </p:cNvSpPr>
          <p:nvPr/>
        </p:nvSpPr>
        <p:spPr bwMode="auto">
          <a:xfrm>
            <a:off x="1460057" y="5445700"/>
            <a:ext cx="55447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C" altLang="es-EC" sz="1600" b="1" i="1" dirty="0">
                <a:solidFill>
                  <a:srgbClr val="000000"/>
                </a:solidFill>
              </a:rPr>
              <a:t>AUTORES: </a:t>
            </a:r>
            <a:r>
              <a:rPr lang="es-EC" altLang="es-EC" sz="1600" b="1" i="1" dirty="0" smtClean="0">
                <a:solidFill>
                  <a:srgbClr val="000000"/>
                </a:solidFill>
              </a:rPr>
              <a:t>    YÉPEZ MENA GIANELLA LISSETTE</a:t>
            </a:r>
            <a:endParaRPr lang="es-EC" altLang="es-EC" sz="1600" b="1" i="1" dirty="0">
              <a:solidFill>
                <a:srgbClr val="000000"/>
              </a:solidFill>
            </a:endParaRPr>
          </a:p>
          <a:p>
            <a:pPr algn="ctr"/>
            <a:r>
              <a:rPr lang="es-EC" altLang="es-EC" sz="1600" b="1" i="1" dirty="0">
                <a:solidFill>
                  <a:srgbClr val="000000"/>
                </a:solidFill>
              </a:rPr>
              <a:t>	        </a:t>
            </a:r>
            <a:r>
              <a:rPr lang="es-EC" altLang="es-EC" sz="1600" b="1" i="1" dirty="0" smtClean="0">
                <a:solidFill>
                  <a:srgbClr val="000000"/>
                </a:solidFill>
              </a:rPr>
              <a:t>     RODRÍGUEZ ORTIZ CRISTIAN JAVIER</a:t>
            </a:r>
            <a:endParaRPr lang="es-ES" altLang="es-EC" sz="1600" b="1" i="1" dirty="0">
              <a:solidFill>
                <a:srgbClr val="000000"/>
              </a:solidFill>
            </a:endParaRPr>
          </a:p>
        </p:txBody>
      </p:sp>
    </p:spTree>
    <p:extLst>
      <p:ext uri="{BB962C8B-B14F-4D97-AF65-F5344CB8AC3E}">
        <p14:creationId xmlns:p14="http://schemas.microsoft.com/office/powerpoint/2010/main" val="6022455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32351" y="908720"/>
            <a:ext cx="5808001" cy="523220"/>
          </a:xfrm>
          <a:prstGeom prst="rect">
            <a:avLst/>
          </a:prstGeom>
          <a:noFill/>
        </p:spPr>
        <p:txBody>
          <a:bodyPr wrap="none" lIns="91440" tIns="45720" rIns="91440" bIns="45720">
            <a:spAutoFit/>
          </a:bodyPr>
          <a:lstStyle/>
          <a:p>
            <a:pPr algn="ctr"/>
            <a:r>
              <a:rPr lang="es-E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INVESTIGACIÓN DE MERCADOS</a:t>
            </a:r>
            <a:endParaRPr lang="es-ES" sz="2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163801827"/>
              </p:ext>
            </p:extLst>
          </p:nvPr>
        </p:nvGraphicFramePr>
        <p:xfrm>
          <a:off x="899593" y="2348880"/>
          <a:ext cx="7051314" cy="4032448"/>
        </p:xfrm>
        <a:graphic>
          <a:graphicData uri="http://schemas.openxmlformats.org/presentationml/2006/ole">
            <mc:AlternateContent xmlns:mc="http://schemas.openxmlformats.org/markup-compatibility/2006">
              <mc:Choice xmlns:v="urn:schemas-microsoft-com:vml" Requires="v">
                <p:oleObj spid="_x0000_s1129" name="Documento" r:id="rId4" imgW="5206892" imgH="2241838" progId="Word.Document.12">
                  <p:embed/>
                </p:oleObj>
              </mc:Choice>
              <mc:Fallback>
                <p:oleObj name="Documento" r:id="rId4" imgW="5206892" imgH="2241838" progId="Word.Document.12">
                  <p:embed/>
                  <p:pic>
                    <p:nvPicPr>
                      <p:cNvPr id="0" name=""/>
                      <p:cNvPicPr/>
                      <p:nvPr/>
                    </p:nvPicPr>
                    <p:blipFill>
                      <a:blip r:embed="rId5"/>
                      <a:stretch>
                        <a:fillRect/>
                      </a:stretch>
                    </p:blipFill>
                    <p:spPr>
                      <a:xfrm>
                        <a:off x="899593" y="2348880"/>
                        <a:ext cx="7051314" cy="4032448"/>
                      </a:xfrm>
                      <a:prstGeom prst="rect">
                        <a:avLst/>
                      </a:prstGeom>
                    </p:spPr>
                  </p:pic>
                </p:oleObj>
              </mc:Fallback>
            </mc:AlternateContent>
          </a:graphicData>
        </a:graphic>
      </p:graphicFrame>
      <p:sp>
        <p:nvSpPr>
          <p:cNvPr id="6" name="5 Rectángulo"/>
          <p:cNvSpPr/>
          <p:nvPr/>
        </p:nvSpPr>
        <p:spPr>
          <a:xfrm>
            <a:off x="827584" y="1628800"/>
            <a:ext cx="7488831" cy="461665"/>
          </a:xfrm>
          <a:prstGeom prst="rect">
            <a:avLst/>
          </a:prstGeom>
        </p:spPr>
        <p:txBody>
          <a:bodyPr wrap="square">
            <a:spAutoFit/>
          </a:bodyPr>
          <a:lstStyle/>
          <a:p>
            <a:pPr algn="ctr"/>
            <a:r>
              <a:rPr lang="es-ES" sz="2400" b="1" cap="all" dirty="0">
                <a:ln w="9000" cmpd="sng">
                  <a:solidFill>
                    <a:srgbClr val="748560">
                      <a:shade val="50000"/>
                      <a:satMod val="120000"/>
                    </a:srgbClr>
                  </a:solidFill>
                  <a:prstDash val="solid"/>
                </a:ln>
                <a:gradFill>
                  <a:gsLst>
                    <a:gs pos="0">
                      <a:srgbClr val="748560">
                        <a:shade val="20000"/>
                        <a:satMod val="245000"/>
                      </a:srgbClr>
                    </a:gs>
                    <a:gs pos="43000">
                      <a:srgbClr val="748560">
                        <a:satMod val="255000"/>
                      </a:srgbClr>
                    </a:gs>
                    <a:gs pos="48000">
                      <a:srgbClr val="748560">
                        <a:shade val="85000"/>
                        <a:satMod val="255000"/>
                      </a:srgbClr>
                    </a:gs>
                    <a:gs pos="100000">
                      <a:srgbClr val="748560">
                        <a:shade val="20000"/>
                        <a:satMod val="245000"/>
                      </a:srgbClr>
                    </a:gs>
                  </a:gsLst>
                  <a:lin ang="5400000"/>
                </a:gradFill>
                <a:effectLst>
                  <a:reflection blurRad="12700" stA="28000" endPos="45000" dist="1000" dir="5400000" sy="-100000" algn="bl" rotWithShape="0"/>
                </a:effectLst>
              </a:rPr>
              <a:t>Exportaciones de tilapia ecuatoriana</a:t>
            </a:r>
            <a:endParaRPr lang="es-EC" sz="2000" dirty="0"/>
          </a:p>
        </p:txBody>
      </p:sp>
    </p:spTree>
    <p:extLst>
      <p:ext uri="{BB962C8B-B14F-4D97-AF65-F5344CB8AC3E}">
        <p14:creationId xmlns:p14="http://schemas.microsoft.com/office/powerpoint/2010/main" val="9954852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470" y="1556792"/>
            <a:ext cx="4222002" cy="5040560"/>
          </a:xfrm>
          <a:prstGeom prst="rect">
            <a:avLst/>
          </a:prstGeom>
          <a:noFill/>
          <a:ln>
            <a:noFill/>
          </a:ln>
          <a:effectLst>
            <a:glow rad="101600">
              <a:schemeClr val="accent2">
                <a:satMod val="175000"/>
                <a:alpha val="40000"/>
              </a:schemeClr>
            </a:glow>
            <a:outerShdw dist="35921" dir="2700000" algn="ctr" rotWithShape="0">
              <a:schemeClr val="bg1">
                <a:lumMod val="75000"/>
                <a:lumOff val="2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661608" y="920584"/>
            <a:ext cx="5873724" cy="43088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C" sz="2200" b="1" cap="none" spc="0" dirty="0">
                <a:ln w="50800"/>
                <a:solidFill>
                  <a:schemeClr val="bg1">
                    <a:shade val="50000"/>
                  </a:schemeClr>
                </a:solidFill>
                <a:effectLst/>
              </a:rPr>
              <a:t>Producción nacional y cantidad exportada</a:t>
            </a: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492896"/>
            <a:ext cx="4104456" cy="2880320"/>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3265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p:cNvPicPr/>
          <p:nvPr/>
        </p:nvPicPr>
        <p:blipFill rotWithShape="1">
          <a:blip r:embed="rId3">
            <a:extLst>
              <a:ext uri="{28A0092B-C50C-407E-A947-70E740481C1C}">
                <a14:useLocalDpi xmlns:a14="http://schemas.microsoft.com/office/drawing/2010/main" val="0"/>
              </a:ext>
            </a:extLst>
          </a:blip>
          <a:srcRect l="9852" t="35045" r="50061" b="29306"/>
          <a:stretch/>
        </p:blipFill>
        <p:spPr bwMode="auto">
          <a:xfrm>
            <a:off x="107504" y="1886812"/>
            <a:ext cx="2880320" cy="2838332"/>
          </a:xfrm>
          <a:prstGeom prst="rect">
            <a:avLst/>
          </a:prstGeom>
          <a:ln>
            <a:noFill/>
          </a:ln>
          <a:effectLst>
            <a:glow rad="139700">
              <a:schemeClr val="accent2">
                <a:satMod val="175000"/>
                <a:alpha val="40000"/>
              </a:schemeClr>
            </a:glow>
          </a:effectLst>
          <a:extLst>
            <a:ext uri="{53640926-AAD7-44D8-BBD7-CCE9431645EC}">
              <a14:shadowObscured xmlns:a14="http://schemas.microsoft.com/office/drawing/2010/main"/>
            </a:ext>
          </a:extLst>
        </p:spPr>
      </p:pic>
      <p:sp>
        <p:nvSpPr>
          <p:cNvPr id="2" name="1 Rectángulo"/>
          <p:cNvSpPr/>
          <p:nvPr/>
        </p:nvSpPr>
        <p:spPr>
          <a:xfrm>
            <a:off x="611560" y="1196752"/>
            <a:ext cx="2180405"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000" b="1" cap="none" spc="0" dirty="0" smtClean="0">
                <a:ln w="50800"/>
                <a:solidFill>
                  <a:schemeClr val="bg1">
                    <a:shade val="50000"/>
                  </a:schemeClr>
                </a:solidFill>
                <a:effectLst/>
              </a:rPr>
              <a:t>Ecuador-Austria</a:t>
            </a:r>
            <a:endParaRPr lang="es-ES" sz="2000" b="1" cap="none" spc="0" dirty="0">
              <a:ln w="50800"/>
              <a:solidFill>
                <a:schemeClr val="bg1">
                  <a:shade val="50000"/>
                </a:schemeClr>
              </a:solidFill>
              <a:effectLst/>
            </a:endParaRPr>
          </a:p>
        </p:txBody>
      </p:sp>
      <p:sp>
        <p:nvSpPr>
          <p:cNvPr id="5" name="4 CuadroTexto"/>
          <p:cNvSpPr txBox="1"/>
          <p:nvPr/>
        </p:nvSpPr>
        <p:spPr>
          <a:xfrm>
            <a:off x="251521" y="4941168"/>
            <a:ext cx="2736304" cy="147732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itchFamily="34" charset="0"/>
              <a:buChar char="•"/>
            </a:pPr>
            <a:r>
              <a:rPr lang="es-EC" sz="1500" dirty="0" smtClean="0">
                <a:solidFill>
                  <a:srgbClr val="000000"/>
                </a:solidFill>
              </a:rPr>
              <a:t>Balanza </a:t>
            </a:r>
            <a:r>
              <a:rPr lang="es-EC" sz="1500" dirty="0">
                <a:solidFill>
                  <a:srgbClr val="000000"/>
                </a:solidFill>
              </a:rPr>
              <a:t>comercial </a:t>
            </a:r>
            <a:r>
              <a:rPr lang="es-EC" sz="1500" dirty="0" smtClean="0">
                <a:solidFill>
                  <a:srgbClr val="000000"/>
                </a:solidFill>
              </a:rPr>
              <a:t>positiva.</a:t>
            </a:r>
          </a:p>
          <a:p>
            <a:pPr marL="285750" indent="-285750">
              <a:buFont typeface="Arial" pitchFamily="34" charset="0"/>
              <a:buChar char="•"/>
            </a:pPr>
            <a:r>
              <a:rPr lang="es-EC" sz="1500" dirty="0" smtClean="0">
                <a:solidFill>
                  <a:srgbClr val="000000"/>
                </a:solidFill>
              </a:rPr>
              <a:t>Principal producto exportado es la flores.</a:t>
            </a:r>
          </a:p>
          <a:p>
            <a:pPr marL="285750" indent="-285750">
              <a:buFont typeface="Arial" pitchFamily="34" charset="0"/>
              <a:buChar char="•"/>
            </a:pPr>
            <a:r>
              <a:rPr lang="es-EC" sz="1500" dirty="0" smtClean="0">
                <a:solidFill>
                  <a:srgbClr val="000000"/>
                </a:solidFill>
              </a:rPr>
              <a:t>Incremento en importaciones de tilapia</a:t>
            </a:r>
          </a:p>
        </p:txBody>
      </p:sp>
      <p:sp>
        <p:nvSpPr>
          <p:cNvPr id="7" name="6 Rectángulo"/>
          <p:cNvSpPr/>
          <p:nvPr/>
        </p:nvSpPr>
        <p:spPr>
          <a:xfrm>
            <a:off x="3491880" y="1228690"/>
            <a:ext cx="2279791"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000" b="1" cap="none" spc="0" dirty="0" smtClean="0">
                <a:ln w="50800"/>
                <a:solidFill>
                  <a:schemeClr val="bg1">
                    <a:shade val="50000"/>
                  </a:schemeClr>
                </a:solidFill>
                <a:effectLst/>
              </a:rPr>
              <a:t>Ecuador-Lituania</a:t>
            </a:r>
            <a:endParaRPr lang="es-ES" sz="2000" b="1" cap="none" spc="0" dirty="0">
              <a:ln w="50800"/>
              <a:solidFill>
                <a:schemeClr val="bg1">
                  <a:shade val="50000"/>
                </a:schemeClr>
              </a:solidFill>
              <a:effectLst/>
            </a:endParaRPr>
          </a:p>
        </p:txBody>
      </p:sp>
      <p:pic>
        <p:nvPicPr>
          <p:cNvPr id="8" name="7 Imagen"/>
          <p:cNvPicPr/>
          <p:nvPr/>
        </p:nvPicPr>
        <p:blipFill rotWithShape="1">
          <a:blip r:embed="rId4">
            <a:extLst>
              <a:ext uri="{28A0092B-C50C-407E-A947-70E740481C1C}">
                <a14:useLocalDpi xmlns:a14="http://schemas.microsoft.com/office/drawing/2010/main" val="0"/>
              </a:ext>
            </a:extLst>
          </a:blip>
          <a:srcRect l="12740" t="28096" r="37662" b="2417"/>
          <a:stretch/>
        </p:blipFill>
        <p:spPr bwMode="auto">
          <a:xfrm>
            <a:off x="3275856" y="1916832"/>
            <a:ext cx="2736304" cy="2808312"/>
          </a:xfrm>
          <a:prstGeom prst="rect">
            <a:avLst/>
          </a:prstGeom>
          <a:ln>
            <a:noFill/>
          </a:ln>
          <a:effectLst>
            <a:glow rad="139700">
              <a:schemeClr val="accent2">
                <a:satMod val="175000"/>
                <a:alpha val="40000"/>
              </a:schemeClr>
            </a:glow>
          </a:effectLst>
          <a:extLst>
            <a:ext uri="{53640926-AAD7-44D8-BBD7-CCE9431645EC}">
              <a14:shadowObscured xmlns:a14="http://schemas.microsoft.com/office/drawing/2010/main"/>
            </a:ext>
          </a:extLst>
        </p:spPr>
      </p:pic>
      <p:sp>
        <p:nvSpPr>
          <p:cNvPr id="9" name="8 CuadroTexto"/>
          <p:cNvSpPr txBox="1"/>
          <p:nvPr/>
        </p:nvSpPr>
        <p:spPr>
          <a:xfrm>
            <a:off x="6372200" y="4879613"/>
            <a:ext cx="2592288" cy="160043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itchFamily="34" charset="0"/>
              <a:buChar char="•"/>
            </a:pPr>
            <a:r>
              <a:rPr lang="es-ES" sz="1400" dirty="0" smtClean="0">
                <a:solidFill>
                  <a:srgbClr val="000000"/>
                </a:solidFill>
              </a:rPr>
              <a:t>Balanza comercial deficitaria.</a:t>
            </a:r>
          </a:p>
          <a:p>
            <a:pPr marL="285750" indent="-285750">
              <a:buFont typeface="Arial" pitchFamily="34" charset="0"/>
              <a:buChar char="•"/>
            </a:pPr>
            <a:r>
              <a:rPr lang="es-ES" sz="1400" dirty="0" smtClean="0">
                <a:solidFill>
                  <a:srgbClr val="000000"/>
                </a:solidFill>
              </a:rPr>
              <a:t>Principales sectores: metalurgia, minería, petroquímica y sector terciario.</a:t>
            </a:r>
          </a:p>
          <a:p>
            <a:pPr marL="285750" indent="-285750">
              <a:buFont typeface="Arial" pitchFamily="34" charset="0"/>
              <a:buChar char="•"/>
            </a:pPr>
            <a:endParaRPr lang="es-ES" sz="1400" dirty="0" smtClean="0">
              <a:solidFill>
                <a:srgbClr val="000000"/>
              </a:solidFill>
            </a:endParaRPr>
          </a:p>
        </p:txBody>
      </p:sp>
      <p:sp>
        <p:nvSpPr>
          <p:cNvPr id="10" name="9 Rectángulo"/>
          <p:cNvSpPr/>
          <p:nvPr/>
        </p:nvSpPr>
        <p:spPr>
          <a:xfrm>
            <a:off x="6372200" y="1196752"/>
            <a:ext cx="2465740"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000" b="1" cap="none" spc="0" dirty="0" smtClean="0">
                <a:ln w="50800"/>
                <a:solidFill>
                  <a:schemeClr val="bg1">
                    <a:shade val="50000"/>
                  </a:schemeClr>
                </a:solidFill>
                <a:effectLst/>
              </a:rPr>
              <a:t>Ecuador-Sudáfrica</a:t>
            </a:r>
            <a:endParaRPr lang="es-ES" sz="2000" b="1" cap="none" spc="0" dirty="0">
              <a:ln w="50800"/>
              <a:solidFill>
                <a:schemeClr val="bg1">
                  <a:shade val="50000"/>
                </a:schemeClr>
              </a:solidFill>
              <a:effectLst/>
            </a:endParaRPr>
          </a:p>
        </p:txBody>
      </p:sp>
      <p:pic>
        <p:nvPicPr>
          <p:cNvPr id="11" name="10 Imagen"/>
          <p:cNvPicPr/>
          <p:nvPr/>
        </p:nvPicPr>
        <p:blipFill rotWithShape="1">
          <a:blip r:embed="rId5"/>
          <a:srcRect l="32105" t="45568" r="34905" b="25300"/>
          <a:stretch/>
        </p:blipFill>
        <p:spPr bwMode="auto">
          <a:xfrm>
            <a:off x="6175509" y="1916832"/>
            <a:ext cx="2788979" cy="2808312"/>
          </a:xfrm>
          <a:prstGeom prst="rect">
            <a:avLst/>
          </a:prstGeom>
          <a:ln>
            <a:noFill/>
          </a:ln>
          <a:effectLst>
            <a:glow rad="139700">
              <a:schemeClr val="accent2">
                <a:satMod val="175000"/>
                <a:alpha val="40000"/>
              </a:schemeClr>
            </a:glow>
          </a:effectLst>
          <a:extLst>
            <a:ext uri="{53640926-AAD7-44D8-BBD7-CCE9431645EC}">
              <a14:shadowObscured xmlns:a14="http://schemas.microsoft.com/office/drawing/2010/main"/>
            </a:ext>
          </a:extLst>
        </p:spPr>
      </p:pic>
      <p:sp>
        <p:nvSpPr>
          <p:cNvPr id="12" name="11 CuadroTexto"/>
          <p:cNvSpPr txBox="1"/>
          <p:nvPr/>
        </p:nvSpPr>
        <p:spPr>
          <a:xfrm>
            <a:off x="3275856" y="4941168"/>
            <a:ext cx="2736304" cy="1015663"/>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itchFamily="34" charset="0"/>
              <a:buChar char="•"/>
            </a:pPr>
            <a:r>
              <a:rPr lang="es-EC" sz="1500" dirty="0" smtClean="0">
                <a:solidFill>
                  <a:srgbClr val="000000"/>
                </a:solidFill>
              </a:rPr>
              <a:t>Importaciones </a:t>
            </a:r>
            <a:r>
              <a:rPr lang="es-EC" sz="1500" dirty="0">
                <a:solidFill>
                  <a:srgbClr val="000000"/>
                </a:solidFill>
              </a:rPr>
              <a:t>ha aumentado </a:t>
            </a:r>
            <a:r>
              <a:rPr lang="es-EC" sz="1500" dirty="0" smtClean="0">
                <a:solidFill>
                  <a:srgbClr val="000000"/>
                </a:solidFill>
              </a:rPr>
              <a:t>regularmente.</a:t>
            </a:r>
          </a:p>
          <a:p>
            <a:pPr marL="285750" indent="-285750">
              <a:buFont typeface="Arial" pitchFamily="34" charset="0"/>
              <a:buChar char="•"/>
            </a:pPr>
            <a:r>
              <a:rPr lang="es-EC" sz="1500" dirty="0" smtClean="0">
                <a:solidFill>
                  <a:srgbClr val="000000"/>
                </a:solidFill>
              </a:rPr>
              <a:t>Balanza comercial deficitaria.</a:t>
            </a:r>
          </a:p>
        </p:txBody>
      </p:sp>
    </p:spTree>
    <p:extLst>
      <p:ext uri="{BB962C8B-B14F-4D97-AF65-F5344CB8AC3E}">
        <p14:creationId xmlns:p14="http://schemas.microsoft.com/office/powerpoint/2010/main" val="31050513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856757" y="836712"/>
            <a:ext cx="394749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MATRIZ DE DECISIÓN</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69" y="1484784"/>
            <a:ext cx="415039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782" r="3500" b="4765"/>
          <a:stretch/>
        </p:blipFill>
        <p:spPr bwMode="auto">
          <a:xfrm>
            <a:off x="4830502" y="1631404"/>
            <a:ext cx="3856298" cy="431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Elipse"/>
          <p:cNvSpPr/>
          <p:nvPr/>
        </p:nvSpPr>
        <p:spPr>
          <a:xfrm>
            <a:off x="7092280" y="5589240"/>
            <a:ext cx="792088" cy="360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Rectángulo redondeado"/>
          <p:cNvSpPr/>
          <p:nvPr/>
        </p:nvSpPr>
        <p:spPr>
          <a:xfrm>
            <a:off x="716573" y="4077072"/>
            <a:ext cx="2775307" cy="751451"/>
          </a:xfrm>
          <a:prstGeom prst="roundRect">
            <a:avLst/>
          </a:prstGeom>
          <a:no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a:solidFill>
                  <a:srgbClr val="000000"/>
                </a:solidFill>
              </a:rPr>
              <a:t>Austria </a:t>
            </a:r>
            <a:r>
              <a:rPr lang="es-EC" sz="1700" dirty="0" smtClean="0">
                <a:solidFill>
                  <a:srgbClr val="000000"/>
                </a:solidFill>
              </a:rPr>
              <a:t> </a:t>
            </a:r>
            <a:r>
              <a:rPr lang="es-EC" sz="1700" dirty="0">
                <a:solidFill>
                  <a:srgbClr val="000000"/>
                </a:solidFill>
              </a:rPr>
              <a:t>país con las mejores condiciones para </a:t>
            </a:r>
            <a:r>
              <a:rPr lang="es-EC" sz="1700" dirty="0" smtClean="0">
                <a:solidFill>
                  <a:srgbClr val="000000"/>
                </a:solidFill>
              </a:rPr>
              <a:t>invertir</a:t>
            </a:r>
            <a:r>
              <a:rPr lang="es-EC" sz="1700" dirty="0" smtClean="0">
                <a:solidFill>
                  <a:srgbClr val="000000"/>
                </a:solidFill>
              </a:rPr>
              <a:t>.</a:t>
            </a:r>
            <a:endParaRPr lang="es-EC" sz="1700" dirty="0" smtClean="0">
              <a:solidFill>
                <a:srgbClr val="000000"/>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6757" y="5120188"/>
            <a:ext cx="1850702" cy="127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p:nvPr/>
        </p:nvPicPr>
        <p:blipFill rotWithShape="1">
          <a:blip r:embed="rId6"/>
          <a:srcRect l="42682" t="50883" r="42248" b="34271"/>
          <a:stretch/>
        </p:blipFill>
        <p:spPr bwMode="auto">
          <a:xfrm>
            <a:off x="262169" y="5172257"/>
            <a:ext cx="1620793" cy="1218155"/>
          </a:xfrm>
          <a:prstGeom prst="rect">
            <a:avLst/>
          </a:prstGeom>
          <a:ln>
            <a:noFill/>
          </a:ln>
          <a:extLst>
            <a:ext uri="{53640926-AAD7-44D8-BBD7-CCE9431645EC}">
              <a14:shadowObscured xmlns:a14="http://schemas.microsoft.com/office/drawing/2010/main"/>
            </a:ext>
          </a:extLst>
        </p:spPr>
      </p:pic>
      <p:sp>
        <p:nvSpPr>
          <p:cNvPr id="3" name="2 Flecha derecha"/>
          <p:cNvSpPr/>
          <p:nvPr/>
        </p:nvSpPr>
        <p:spPr>
          <a:xfrm>
            <a:off x="2104226" y="5589240"/>
            <a:ext cx="463049"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402565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77" r="6339" b="8959"/>
          <a:stretch/>
        </p:blipFill>
        <p:spPr bwMode="auto">
          <a:xfrm>
            <a:off x="539552" y="1052736"/>
            <a:ext cx="7776864" cy="274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749" r="24715"/>
          <a:stretch/>
        </p:blipFill>
        <p:spPr bwMode="auto">
          <a:xfrm>
            <a:off x="2952206" y="3936991"/>
            <a:ext cx="4532811" cy="266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31" y="4365104"/>
            <a:ext cx="22098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1952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2454772572"/>
              </p:ext>
            </p:extLst>
          </p:nvPr>
        </p:nvGraphicFramePr>
        <p:xfrm>
          <a:off x="539552" y="980729"/>
          <a:ext cx="7848872" cy="5422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36599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015453" y="836712"/>
            <a:ext cx="496482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cap="none" spc="0" dirty="0" smtClean="0">
                <a:ln w="50800"/>
                <a:solidFill>
                  <a:schemeClr val="bg1">
                    <a:shade val="50000"/>
                  </a:schemeClr>
                </a:solidFill>
                <a:effectLst/>
              </a:rPr>
              <a:t>Beneficios Nutricionales</a:t>
            </a:r>
            <a:endParaRPr lang="es-ES" sz="3200" b="1" cap="none" spc="0" dirty="0">
              <a:ln w="50800"/>
              <a:solidFill>
                <a:schemeClr val="bg1">
                  <a:shade val="50000"/>
                </a:schemeClr>
              </a:solidFill>
              <a:effectLst/>
            </a:endParaRPr>
          </a:p>
        </p:txBody>
      </p:sp>
      <p:pic>
        <p:nvPicPr>
          <p:cNvPr id="512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15" b="12176"/>
          <a:stretch/>
        </p:blipFill>
        <p:spPr bwMode="auto">
          <a:xfrm>
            <a:off x="1133446" y="1556792"/>
            <a:ext cx="6728834" cy="3150939"/>
          </a:xfrm>
          <a:prstGeom prst="rect">
            <a:avLst/>
          </a:prstGeom>
          <a:noFill/>
          <a:ln>
            <a:noFill/>
          </a:ln>
          <a:effectLst>
            <a:glow rad="1397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478" y="4851747"/>
            <a:ext cx="2629934" cy="159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7103" y="4851747"/>
            <a:ext cx="2321759" cy="159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8019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276381" y="908720"/>
            <a:ext cx="6439583"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400" b="1" dirty="0">
                <a:solidFill>
                  <a:srgbClr val="000000"/>
                </a:solidFill>
              </a:rPr>
              <a:t>Estrategias Implementadas </a:t>
            </a:r>
            <a:endParaRPr lang="es-EC" sz="2400" b="1" dirty="0" smtClean="0">
              <a:solidFill>
                <a:srgbClr val="000000"/>
              </a:solidFill>
            </a:endParaRPr>
          </a:p>
          <a:p>
            <a:pPr algn="ctr"/>
            <a:r>
              <a:rPr lang="es-EC" sz="2400" b="1" dirty="0" smtClean="0">
                <a:solidFill>
                  <a:srgbClr val="000000"/>
                </a:solidFill>
              </a:rPr>
              <a:t>a </a:t>
            </a:r>
            <a:r>
              <a:rPr lang="es-EC" sz="2400" b="1" dirty="0">
                <a:solidFill>
                  <a:srgbClr val="000000"/>
                </a:solidFill>
              </a:rPr>
              <a:t>través de un Fideicomiso de Exportación</a:t>
            </a:r>
            <a:endParaRPr lang="es-EC" sz="2400" dirty="0">
              <a:solidFill>
                <a:srgbClr val="000000"/>
              </a:solidFill>
            </a:endParaRPr>
          </a:p>
        </p:txBody>
      </p:sp>
      <p:graphicFrame>
        <p:nvGraphicFramePr>
          <p:cNvPr id="4" name="3 Diagrama"/>
          <p:cNvGraphicFramePr/>
          <p:nvPr>
            <p:extLst>
              <p:ext uri="{D42A27DB-BD31-4B8C-83A1-F6EECF244321}">
                <p14:modId xmlns:p14="http://schemas.microsoft.com/office/powerpoint/2010/main" val="4024413927"/>
              </p:ext>
            </p:extLst>
          </p:nvPr>
        </p:nvGraphicFramePr>
        <p:xfrm>
          <a:off x="251520" y="1844824"/>
          <a:ext cx="8496944"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10575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1602618189"/>
              </p:ext>
            </p:extLst>
          </p:nvPr>
        </p:nvGraphicFramePr>
        <p:xfrm>
          <a:off x="307975" y="160338"/>
          <a:ext cx="8280920" cy="6298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data:image/jpeg;base64,/9j/4AAQSkZJRgABAQAAAQABAAD/2wCEAAkGBxQSEhQUEhIUFRQUFBQUFxUVFxUVFBcUFBQWFhUUGBQYHCggGBolHBQUITEhJSksLi4uFx8zODMsNygtLiwBCgoKDg0OGhAQGywkHyQtLCwsLCwsLCwsLCwsLCwsLCwsLCwsLSwsLywsLCwsLCwsLCwsLCwsLCwsLCwsLCwsLP/AABEIAMYA/wMBIgACEQEDEQH/xAAcAAAABwEBAAAAAAAAAAAAAAAAAQIDBAUGBwj/xABKEAABAwICBgYFCQcBBgcAAAABAAIDBBESIQUTMUFRYQYUInGBkQcyVKHRFyNCUpKxs8HSJGJ0gqPh8HMWM0NysvEVNERTY6LC/8QAGgEAAgMBAQAAAAAAAAAAAAAAAAECAwQFBv/EAC8RAAICAQMDAgMHBQAAAAAAAAABAhEDBBIhEzFRFEEiMmEzQnGBkbHwBVKhwfH/2gAMAwEAAhEDEQA/AGtI+mmrhmlhbTU5bFJJECdZciN5YCbO25KP8ulZ7LTf1f1Kh6U9B6rXTywtMzHSyyENBDm43udax9a19xWLmicx2F7S1w3OBafIqUoyj3QRlGXY6l8ulZ7LTecv6kPl0rPZabzl/UuVIKNk6R1X5dKz2Wm/q/qQ+XSs9lpvOX9S5WClbfyQFI6kPTpWey03nL8U8PTdWlheKKAsBDS68uEOdsBO4mx8lyVpV10ZkbrtVKQIKhhikJNgBm6OUHZjY8NI8RvKTCjefLrV+yU/2pEPl1q/ZKf7Ui5lpSgfTzSQyevE9zHW2GxycORFiORUVAUdX+Xar9kp/tSIfLrV+yU/2pPiuUIICjq59OtX7JT/AGpPih8utX7JTfak+K5QggKOrn061fslP9qT4pPy61nstN5y/FcqQQFHVPl0rfZqX+r+pD5dKz2Wl/q/qXK0EBSOq/LpWey03nL+pF8ulZ7LTf1f1LlaCApHVPl0rPZab+r+pH8ulZ7LTecv6lypBAUjqny6Vns1N5yfFJPpzrfZqb+p+pctQTsNqOp/LnW+zUv9X9Sfo/TrU4266lgMdxj1ZkD8O8tuSLjbbfy2rkqCQbUewKHTDJY2SRkPY9oc1zTcEEXBUptaOBXnr0S9NeqyClncBTyv7Djf5qV1gByY42vuBzyBK7sr4xjJGWcpwdFm2oad/nknAVUKZQybvEJSx0rQ4ZbdMmIIIKouORPqxrJAXFpxvDb4nOdZxHZa8PdYcWtY3nvSpWxTsLJYRMN4ddxy4AFwb4uB5BYvTnSKOnmnYz56QzSE3J1LTjcLOBzleMsj2W7BfNVM/SuZ4zJJ57AOTdgHcFtlmXZc/sZoae/ik6/cvdLdCqRwJic+B18gXxSR34Wc/Ft4FYfSOhJIXljjG629rhbxBzb3EJ+o0pLJfE9xHC5DfLeoIJus0pQb5X6GmMJJcNv8R6LRYPrTxtPdK73hily9GpBE+WOWGVkYxOwF2MNG04SNwzz4KPTwucbXHiVZ0uiKu+KLBf8AdeWusRmL5bRuScsKXLonGOV/dszLwpNDEZDgb6+bmX32BLmd5ANuYtvTVRA6NzmSMLHN2tdkW8MuCTBM5jmuYSHNIc0jc4G4KrGXXSfTbaxtM8gCaOEQyEA9sR5Rvc7YThyy4KhV/pvRD3RitZHhp6jtAkgAS3IliaDm7thxBFxhI3qisklQXYlHZHZGmAmyFkoBKAQFjdkeFPNCcUlEi5URtWUBEeClghLDgprGn7lbyNexC1LuCPq7uCniRHrFYsMPJW88/BX9XdwQ6u7grLWIxIOSl6eHkj6ifgrOru4IGB3Aq01g4I9YE/TR8i9TLwVOpdwKLUu4FW+tCLWDgj00f7h+pl/aVOrPArvvon6WGsp9TMf2iAAEm95I9jJLna7ce4HeuMYmqf0f0waSojnZtYcwPpMOT2HkR7wDuQsO18SFPNvVNHpNKjdYgqLo+sZNEyWM4mSND2nkR96kJlZbgo0xRvu3uyT6yNU6NidqzyJpy3W6r+JqPxnqE5ystNM/a6n+JqPxnqvqhZF8FtCYylOammuUqCzh3KDLECjmwm/NazQekrW8FkJGWUiiqi0hVzhuRdiybGdI0zoWLSMQuQydg+bltf8AkfvLTn3XuOCwNZ0TnjuNW8yMsXCwwkHZqt8g3k5Dda4K13R7SF1qpmxzRmOZt2u+q4tcOYcLEbNm/eqMayx4XY05MePJ8XuY7oJUtqI5qOdzjrGtEbg8tdFI02aXVD8ogezGGsBPatZYXTEQbPK0FvZe5vZxBoLSQQMQBNiNthdT+l2hJKScg+o444ntGFpbyA9Vzb2sn6XRcMphkc97Yqg6p77hxhrA25xl3rMkzcNnrHPsrYjmtU6M6jWn0n0GqIydVhnA+oQ1/wBhxz8CVnKiB0ZwvY5jvqvaWu8inQnFruNoXQR2SEGjBRAI7JiDujxIrIWUgFBxR4iko7I5FwKD0MaLCisnbFSFiRDWFIRp2xbUL1pRa1JRJbmG1CtYhrElBG5htR1v0J9I7h9E85tvLDc7QT86wDkTi/mdlkSurryzoXST6WeKeP1onh1tmIbHN8QSPFentH1jZoo5YzdkrGyNPFr2hw9xVuOVlGWNO0WNC7Mjip6qoXWcDzVqq8q5J4nxR5U07EOs1H8RP+K5U1VCVeaZd+01H8RP+K5Q3sus9nQq0U4CEUmB1/PuU2SBRJo1LuVuLRYStuARmDmomHNHQ1Fuw7YdnI/BSJY7JEu/JbdH3kZ337F0DRr8TATu29+wLmOjZy07d9lrafS5bYA2twsqcjknwbcLVGm6Q6AbX04hc/A9jscb7XAcGkWcNuE3ztwC5dQU5pp5aOstGyYaqQuzax17w1APBrvpD6LncwuqaH0qH5E52yQ6YdFo6+O+TZmg4JP/AMPG9pPiFHDlr4ZC1GDf8Ue5j9Eabc28VXibNCdXI05nE3K+WRvxGR271q20sNQwYmteCPVeA779ngsFpOkldEZZGltVRYIqpu+SnPZp6oEZOw2wOI3YSr/ojpDLN2fC61OUr+hXhamqfdEys9HdNMDqg6B+4tJdHfnG7Z4ELmumtEyUsz4ZW2c07dzm/Re072kfDau601Vne2Sz/pa0a2SjE/04HMz2kxyOaxzb97mu8Cq3NxntYs2Bbd0TjoajDSgErEr6MFhYSjwnglXQunSE2xNkLJV0eJOhWxIRo7oy5OhWxKCO6A7kUFiUEq6MhFBuEWRJaBRQ9w2u2ehXTWtpX07j2qd12/6UpJHk4PHlxXFlqfRlpXq2kIiTZst4Hd0hGH/7tYiPDIzVxPQytonXAPJVKsaM3aFLKuCrC+Tytpx1qqp/iJ/xXplrrhTukMV6mo/15vxHKuAssZ1BbgmJY042oA2+akOZlknYdynliU6knDxhce19/wDdNzMUV7E+5DsWLRhKeNV5jb+QVdDXEZPzHHf/AHT2AOzabhRa8k1LwaPQ2kyDtzW40ZprIXK5RBJhKu6DSNje/wDZUZMd8o14cy7M6fV0LJsMjWtMjWuY5rtksElhNA48HC9j9F1jxB5RX0r9HVjoMRc0WfG47XQuzYT+9a4PMFbXQumADYnh4HcPzV5pvQMOkIcL8pG3LJGjtNO482ne3f70seR/LIlkw89SHcgdFdKCUgHO+xI9JNUItHyRE5ySRMYN5aHiR3gGsI8QshQiWjnMUos5p/lc07HNO9p+I2groFVRRaSpDDIQHWxRvO1kg2OvuB2EbwT3pp1NbvbsTzJzwuUPzOHhGFcjohXXI6pLkSD6oFwbG2JwySv9kK72V/2ov1rqKEvB55yj5KXJGO5XI6JVvsrvF0X60tnROs/9i3e+P9SkoS8FbnHyUZKMBaFvQyr+owd72/klt6E1W/Vj+f4BT6cvBHqx8mbshhWpb0Gn3viHi4/knW9BJN8zPBhP5qSwy8EXmj5MhhQwLaM6CjfM7+VgH3kp5nQmMbXyHxaPuCa08iL1MV5MJgQLea6FF0QhvYMJ/wCYlP8A+zbGbIm99gfeprSeWiuWtrtF/wCDmrW32Z8hn7lKGi5S0u1ZsM+B8BtXQhQ22ZdwskupCrI6KPvIzz/qOT7sDmmFAEjNpLXA3DhkQ4Zgg8Qc1sNL9Hsd3xiz94+i74HmspJGWktcCCMiDkQsmXA8b5Ohg1Ucqtd/B6b0HpAVFPDMLfOxseQNgJHaAvwNx4K8oDke9c39DmkNZQYDe8Ero8zfsuAe2w3DtW8Cui6POZVc/lJQ4meZtNn9pqP9eb8VyglSdOm1TUfxE/4rlBEw3rEdVCZY0KWfD2Xeru/d/sn9oTckSA+o7UQ5X45i29V72FSaeYsyObT7uYTssO8bLZW2FNOgasq5W3SWBzTcXBVjFFmN/wCatKqmbgvbP/PchyEsd8lTFO12Tuy73Hu+CMkg5X+CbkhS4JcOT827jvHfxSBfUuNH1WGwva2fiVrtA6dLSDfIEd1liGQjbfs7ct/ABTKOTtC4y4HZ5KqcE+TbiyNcM6R0n0ayuhD4ra6O7mczfOPucPI2PFVnQ+c3AzvstvB2EJ7ovMMQDeycthJBvyK2eitEQsJkawY3OcXG5NnE3NhsG2/iq4Y3lewty546eN97HHUtzdINHyVngRatduLpJHmZRttlS6jTLqFXmqSdSpLIyDxooTQJBoStFqUWoUuqR6SM46iPBNmkPBabqyMUg4J9UXRMoad17YTa23LbwsldV5LUmiHBJ6jyR1hdAzIp+SXqStJ1EcEXUBwR1UHRM0+kB2tH5pl+iwdlx3rVGgHBF/4fyTWahPBZjpNEnhfuVJpzos2obn2JB6rwM+5w3tXSTo9JdQneAVJ5rVMitPTuPBz30RUc1LVVUEzMOsije117tdqnuHYO/KU33iwXXqA9o9yoqShDHhwbx37Ljbmryh9bwKyTSSdGiDbkrPMGnXftNT/ET/ivUA5p/Tp/aqn+JqPxnqG16w0dVMdjdh2eW5SmuuMlDDkbX2zCVErJLo0lkhbltHD4HclRzg8j/mxKMaB/gSKYscRY2PA7f7qVM5xFt3+ZKsbFfb/nwVtStdbPtff5qEuC2PPBXuguUoUl1biAHvSnUtlHqD6RUxRFmQF2/VP5HcVZUMYk9UG4zIIztxPxT1NoqSd4ZE1z3H6LQTbmV1XoR0LFIwumN5XbQLWA4E7yTttkpJOfYHNY+5zul0nFRfOTPFwLtjYQ6R53WAOXeVc+jvpWX1RDydVXuc5gcb6mrjaA+C+9j2BrmnLcLbSsb6VuiPUKovjbanqCXx2Fgx/04vPtDkeSzWhKqzjGXYA8tc14teOeM4oZRfZndp5OPAWsxw2O/cy58zyrk9V6tKbAqboTp/r1JHKRhlADJm2thmAGI2+q71hyKvw1atxkoaEKPUp9pQfGT9Kw4NyP2vgluFQxqkNSno4Q0WaPj5pAY8k3OEbgM3HmSch3e9G4KGzCj1KcnnDLDMuOxozcUigrGyglpYbZdl4cQRtDgNh5I3MKDbCnGxJ8IopWu9Ug9xuouTHQjUDgh1cJ9BLcx7UR9QkmBSkEbmG1EXUItQpaS5tx8Nqe9i2ohzU2Rtlv8kmi9bwKRVB8YdhxuaWn1rODcicsw7dbfuS6H1vAqadxZXJVJHlnTn/mqn+JqPxnqIHDgCp2nG/tVT/E1H4z1EAWejchlx4ZIiSnyxFq0hjGJSYKojbmPekGJINKTvRQJtdi0ZpCMbclJh0rGcgSOeEqli0fmtP0e6LGYi5s3jl7gq5KKLozkW2gKeKVwvMxt/rXHusum6F6M04ALna21ja1mX5jafuUTo70QpoQDYOdxJBWuhiAFgAByVKjyTnl4pD8MbWizGtaODQAPIJwJDQlXW6LXYwNFN0w6Psr6WSnkFrjEx2V2StzY4eOR4gkLgOl+gFVQxNnqGsOeIxtJeA0HPE4d4uBuubr0wSq/TmjxPC6MgEnZfZexFu4gkeKU06tCi1fJQdBtMsliYGANErTLGCcRys2aFztr3xusM8y1zOBWraOP+eC4Z0Nmnp6iooWD5yJ+vpsWzWRF2JjjbISROwHmOK7No6sE8YeLjMtcw7WvacL2HjYgjgVOLtEZKmTg/h/ninBzKiz1DYxdxy2AAEkncABmVHEkj7knVMscssYtvLzkz+yGIXNphjXvjDHvcy12sbdxuL3a293DaLjK4I3IoazWgkPa1jfWz7bd5x3tqyOBCr5NW4tELHY/oyNxsIA9YiRzSHZbnmzrDbkjrYZHOYXCIyNsQWus6QNv2HsNg5ud7B2RGSADqJ3BzmwSdtwvY07ngEg4SXBzcjYkYib7kzJWRE/tMBDx2sTg9wyzvctvYWJyvYXPFWjKfWWdKwMdYeq84uYLm2Nh371Kjp2i3rG2YxOc6x4i55lAESj0VE60lmWdYjVudgcDxN7OHgrZjQMhkOSQHJQKiwFoJIKYqasNyALnHY0fmdjR3pDJKCroq1xuRgNnBpFxZuf175m24DepMFTi+g631iLDyOfuQBIQTIezGRcY7XI32TrXA7CD3IADhcW4qDQet4Ka91tyiaPG1WR+VlcvmR5d04z9qqf4if8V6iCM8Cu3SaAgLnOMYu5xcct5JJTjNCwD/ht8lmczbRw8RHgfIpYgd9V3kV3NujYhsjb5BOikj+o3yCW4dHDYqB52Md5FW1B0Zlk3Ob3tXYGxtGxo8k8whJtjRzij9H7nbZCPBWkfo3duqSPD4LcNenWypDswj/R1UD1KseOMfcU03oZpJh7FSO8SyD8l0RsqcEqVD3sxdFo7TMWyWKTk95++ysRpvS0fr0Ecn+m+/5rSiZKE6nCk7ZCbbRlH9O6mP8A32jJhxwlx9+FKp/SnTE2lhni5kNcB3gHF7lqhPzsgZ1s62N/d/RswvDkX3v1Rlqym0bXTNqYKuOKsZYtlY8B2WwSQvye3aCLA5nNX+h5iDKZcLXOLHvsQ5msw4HFjvpNcGMIyBzIIupDpAdoae8A+5Jja1pu1jGm1rta0G221wAbJbObSoe72bsmCUnYLDi6/mG7fOyZ6u3EHuxOeLgEk2F9uFgOEHna/NFrUI22JddxJ4uNvLYpbRWSgSeQ9/nuTjQOH+d6ja1HrUUFkpHiUUSpQnS2hZKD0oOUKWra0XcQNw4k8AN5UGfSDsQbmwHZazpnbzZoyaO/vSaGmWVdUCxZ2nOI9VhAdY5XvfIc1XU3aBa2ziHHssLms3jtyj1zsKVTU2RxDA0m+FpIfl9d429ydGkWgWhaMO9+TYwT+99I5cPFRolYswsiAfMQ5wtYAdkH9xl8zfec0VdUuI24WOF7AEyvvfsgOFm7s+ChTONxd3ade0jwNZvFoWd3DbtspFLTk5kFgN8RcSZXg8XX7O3ZcpUFiYHZhouf/ijOzgZHm1zmLi6saWhtm834NGTG8mt3cLpVM1jBhY0AbcuJT2tCKYWCp9R3/K77k1QDI96VUT2afLzy/NHRizU+0WRfMkYiSTM95+9J1ihTTdp1s+04ZZ7CUjWrNRtRYaxDWKAJ0YqEhk/WJQkUDXI9egCwbMnBMqzXJQnQBaCRHrlWdaRidFCLPrCPrCq9ehr1dDBKRVPNGPuWnWEBOqsTJYmW+GFRRinm3Ms2zJ1snNVQnS2zqWwr3lrrUetVYKhH1hLYPcWeuShKqrrCYdpPcztW2m9mN73/AJBGwN5eulAFybAbSdgUSbSVr4bADbI/KPibG93eG9UwnMuZs/btDmxA7bhu2Tzsn2ho7chxkXsSMm8msaPyulsDeiZGwuditkc8cly62WTGZYBwJ4KU2VkZIbd0jhsvd7rW2ndu28lTS6SJNicAds264j6zWAGw7xfuTLp88BJbxYCTI7MZvmF7Andls3Zo2D3lr1tz7h+F5BzYxwaGWzxPdfZ5hORTGUhwIeRftEARsufoCxxkW47+YVfFHcAPsA0kiNhODdYuvm4qY2o/7DYl0w3lhSwiO52vcbuedpJ29w5KTr1UGrSTVo6Yby66wgKhUpqkRq0dMXULt05NgLbc+5W0TbADks5od2N/db3/APYrTKjKq4LcTvk43XaLj1j3ML4nl7iXRvIuS43Jabg+ShymqjzaY6ho3H5qa3AEdh3jZPV9TaWQfvv/AOopg1azuJuTG2dI48hK2SFx3SNNtv1hcbirGGta8XY4OHFpB+5VVUWSCzwDz3qmqNFRNu7C7bfHCSx4HMAgHPgNyjQ7Ni2o5pXWVhWy1TM46hszRtxCzm8jfP37k23pZI3/AHsQtxaS2/gbj3pqAOaRv+sIxULFRdLojtxs7xcebb/cpsOnI32wyNPjY+9asWmjL3Rly6lw9makVCPrKz3XD/mxDrZ4roQ0sYnPnrWzQ9Z5pQqVnBVnih1s8VasRQ85pRU80YqVmhVnildbPFPpi66NKKrmj61zWZ60eKHWzxR0xdc1Aq0y/SYzDe0RtOxo73FZaadx3l19xsGjw477pTZD9JxPCxsB4BHSI+oL/rWPa4PsbgC7YxuN3bXEJ9hvYvdiO2wyYO5u/vKoOtkb0y7SJOw2/eINvDijpD9QjWvrQBckAeX3qLPpMk2BwD6xIDieABB/zgsvrMRue1ces4+VmbLKRHLvJLjxdYnuHAckdIj6gvI3k5tuwHa92czuO31Qc9me1TIKhrBZuQ955k7Ss51rmkmqR0h+oRqTXDikGvHFZc1SS6rT6JF6lGmfpEcU27SY4rMuqykmpT6JB6pGl/8AFEk6TWb6yUh1SVLooj6s610FGJjpDvdYdzcvvLlq1V9GqHU08bDtDRff2tpz4XJVouFmlum2jvYY1BWee9KzfPTf6sn/AFlRtamtKyfPz2IPz0oy5SOyUYOK3x0toyz1yi6J4lShMoAKUrVpYlEv6gx+UXsWnCeIAz71GmN7h4AvvAuD3jyS0YVqwRRnlrJsrJtFMccvm3cW3LD/AC7lW1Oi5G54Q7m3MHwWjczgd2zcktyNs28txVeTSY5e1FmPXZY+9r6mYgq3xmwc5p4XNvEK0p9PvHrtDhxGR+CspIg7ItHc4CxVdLodh9W7HcPo+Co9Pmx/Zy/n7F/qsGb7WP5/85LCDS8T8sWE8HZe/YVNDllZtFyDcHchtPmo8cskJ7Jcz907PIqa1mSH2sSEtBjyc4Z/k/5/o2YehjKoKXTp/wCK3+ZvwKtqeqZILscDy3jvG1a8eox5PlZgzabLi+ZcefYlB5R6xM4kWJW2Z+R/GgHpnEhiRuFyPYknfcklN40MaLQcj+NDWJjGi1iLCmP6xDWJgyIsaNwbSRjRY1H1iLGluHsJONJL1HL0nEluHsJJkV30LousVkTNzTrD/wArCM/tFvmspPVWyGZ9w+J5Lq/oY0RhhkqnDtTOwtJ24GHM+Lr+Q4LHqNUopxXc6Gl0Lk1OXC/c6OBZGgguQdw8jaXrHx1lUWn/ANTUXB2H55+5WlBWCVuIAjOxB48jwQQW3RZJb9t8GLXYodPfXJKBSroILqnFYoI0EEEQXQcL7UEECAR5Jsi3Me9BBJkogebDPMc93cg71c+0ODrIkEmTRGl0XE7MNLT+6be5RJNCEZsfmN5uD5hBBVy0+OXdFsdXmhwpfryIbpOSPKSzwN/0vO2as6epD24hfxRoLPgyS6jg3watTih0lkSp/QdDkeNBBbEznUHdESggmIF0V0EEMAro7oIIHQRKCJBJjoCr62tIJa3Lie/gggs2qnKMODboccZ5PiXZA0fTaxzBf13tYOF3ODQTyzXqDRNA2ngihb6sUbWA8cLQLm282v4okFhzpRjFL8ToYJOUpN+aJiCCCzGk/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22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4797152"/>
            <a:ext cx="2106900" cy="163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9853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981462447"/>
              </p:ext>
            </p:extLst>
          </p:nvPr>
        </p:nvGraphicFramePr>
        <p:xfrm>
          <a:off x="467544" y="858733"/>
          <a:ext cx="8064896" cy="5738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463413" y="5205429"/>
            <a:ext cx="288885" cy="288885"/>
          </a:xfrm>
          <a:prstGeom prst="re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 name="5 Grupo"/>
          <p:cNvGrpSpPr/>
          <p:nvPr/>
        </p:nvGrpSpPr>
        <p:grpSpPr>
          <a:xfrm>
            <a:off x="738685" y="5013176"/>
            <a:ext cx="3657180" cy="673391"/>
            <a:chOff x="276956" y="2832776"/>
            <a:chExt cx="3657180" cy="673391"/>
          </a:xfrm>
        </p:grpSpPr>
        <p:sp>
          <p:nvSpPr>
            <p:cNvPr id="7" name="6 Rectángulo"/>
            <p:cNvSpPr/>
            <p:nvPr/>
          </p:nvSpPr>
          <p:spPr>
            <a:xfrm>
              <a:off x="276956" y="2832776"/>
              <a:ext cx="3657180" cy="6733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7 Rectángulo"/>
            <p:cNvSpPr/>
            <p:nvPr/>
          </p:nvSpPr>
          <p:spPr>
            <a:xfrm>
              <a:off x="276956" y="2832776"/>
              <a:ext cx="3657180" cy="6733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s-EC" sz="1200" kern="1200" dirty="0">
                <a:solidFill>
                  <a:srgbClr val="000000"/>
                </a:solidFill>
              </a:endParaRPr>
            </a:p>
          </p:txBody>
        </p:sp>
      </p:grpSp>
      <p:sp>
        <p:nvSpPr>
          <p:cNvPr id="9" name="8 Rectángulo"/>
          <p:cNvSpPr/>
          <p:nvPr/>
        </p:nvSpPr>
        <p:spPr>
          <a:xfrm>
            <a:off x="899592" y="5055567"/>
            <a:ext cx="3496273" cy="784830"/>
          </a:xfrm>
          <a:prstGeom prst="rect">
            <a:avLst/>
          </a:prstGeom>
        </p:spPr>
        <p:txBody>
          <a:bodyPr wrap="square">
            <a:spAutoFit/>
          </a:bodyPr>
          <a:lstStyle/>
          <a:p>
            <a:pPr lvl="0"/>
            <a:r>
              <a:rPr lang="es-EC" sz="1500" dirty="0" smtClean="0">
                <a:solidFill>
                  <a:srgbClr val="000000"/>
                </a:solidFill>
              </a:rPr>
              <a:t>d) Ejercer </a:t>
            </a:r>
            <a:r>
              <a:rPr lang="es-EC" sz="1500" dirty="0">
                <a:solidFill>
                  <a:srgbClr val="000000"/>
                </a:solidFill>
              </a:rPr>
              <a:t>las acciones de responsabilidad civil o penal a que hubiere lugar, en contra del </a:t>
            </a:r>
            <a:r>
              <a:rPr lang="es-EC" sz="1500" dirty="0" smtClean="0">
                <a:solidFill>
                  <a:srgbClr val="000000"/>
                </a:solidFill>
              </a:rPr>
              <a:t>fiduciario</a:t>
            </a:r>
            <a:endParaRPr lang="es-EC" sz="1500" dirty="0">
              <a:solidFill>
                <a:srgbClr val="000000"/>
              </a:solidFill>
              <a:effectLst/>
            </a:endParaRPr>
          </a:p>
        </p:txBody>
      </p:sp>
      <p:sp>
        <p:nvSpPr>
          <p:cNvPr id="11" name="10 Rectángulo"/>
          <p:cNvSpPr/>
          <p:nvPr/>
        </p:nvSpPr>
        <p:spPr>
          <a:xfrm>
            <a:off x="4527372" y="4570461"/>
            <a:ext cx="288885" cy="288885"/>
          </a:xfrm>
          <a:prstGeom prst="re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4963551" y="4420599"/>
            <a:ext cx="3496273" cy="784830"/>
          </a:xfrm>
          <a:prstGeom prst="rect">
            <a:avLst/>
          </a:prstGeom>
        </p:spPr>
        <p:txBody>
          <a:bodyPr wrap="square">
            <a:spAutoFit/>
          </a:bodyPr>
          <a:lstStyle/>
          <a:p>
            <a:pPr lvl="0"/>
            <a:r>
              <a:rPr lang="es-EC" sz="1500" dirty="0" smtClean="0">
                <a:solidFill>
                  <a:srgbClr val="000000"/>
                </a:solidFill>
              </a:rPr>
              <a:t>d) Ejercer las acciones de responsabilidad civil o penal a que hubiere lugar, en contra del fiduciario</a:t>
            </a:r>
            <a:endParaRPr lang="es-EC" sz="1500" dirty="0">
              <a:solidFill>
                <a:srgbClr val="000000"/>
              </a:solidFill>
              <a:effectLst/>
            </a:endParaRPr>
          </a:p>
        </p:txBody>
      </p:sp>
      <p:sp>
        <p:nvSpPr>
          <p:cNvPr id="13" name="12 Rectángulo"/>
          <p:cNvSpPr/>
          <p:nvPr/>
        </p:nvSpPr>
        <p:spPr>
          <a:xfrm>
            <a:off x="4527371" y="5477644"/>
            <a:ext cx="288885" cy="288885"/>
          </a:xfrm>
          <a:prstGeom prst="re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13 Rectángulo"/>
          <p:cNvSpPr/>
          <p:nvPr/>
        </p:nvSpPr>
        <p:spPr>
          <a:xfrm>
            <a:off x="4963550" y="5327782"/>
            <a:ext cx="3496273" cy="830997"/>
          </a:xfrm>
          <a:prstGeom prst="rect">
            <a:avLst/>
          </a:prstGeom>
        </p:spPr>
        <p:txBody>
          <a:bodyPr wrap="square">
            <a:spAutoFit/>
          </a:bodyPr>
          <a:lstStyle/>
          <a:p>
            <a:pPr lvl="0"/>
            <a:r>
              <a:rPr lang="es-EC" sz="1500" dirty="0">
                <a:solidFill>
                  <a:srgbClr val="000000"/>
                </a:solidFill>
              </a:rPr>
              <a:t>e</a:t>
            </a:r>
            <a:r>
              <a:rPr lang="es-EC" sz="1500" dirty="0" smtClean="0">
                <a:solidFill>
                  <a:srgbClr val="000000"/>
                </a:solidFill>
              </a:rPr>
              <a:t>) </a:t>
            </a:r>
            <a:r>
              <a:rPr lang="es-EC" sz="1600" dirty="0">
                <a:solidFill>
                  <a:srgbClr val="000000"/>
                </a:solidFill>
              </a:rPr>
              <a:t>Solicitar la sustitución del </a:t>
            </a:r>
            <a:r>
              <a:rPr lang="es-EC" sz="1600" dirty="0" smtClean="0">
                <a:solidFill>
                  <a:srgbClr val="000000"/>
                </a:solidFill>
              </a:rPr>
              <a:t>fiduciario </a:t>
            </a:r>
            <a:r>
              <a:rPr lang="es-EC" sz="1600" dirty="0">
                <a:solidFill>
                  <a:srgbClr val="000000"/>
                </a:solidFill>
              </a:rPr>
              <a:t>por las causales previstas en el contrato</a:t>
            </a:r>
            <a:endParaRPr lang="es-EC" sz="1500" dirty="0">
              <a:solidFill>
                <a:srgbClr val="000000"/>
              </a:solidFill>
              <a:effectLst/>
            </a:endParaRPr>
          </a:p>
        </p:txBody>
      </p:sp>
    </p:spTree>
    <p:extLst>
      <p:ext uri="{BB962C8B-B14F-4D97-AF65-F5344CB8AC3E}">
        <p14:creationId xmlns:p14="http://schemas.microsoft.com/office/powerpoint/2010/main" val="34339909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275856" y="886233"/>
            <a:ext cx="2016224" cy="430887"/>
          </a:xfrm>
          <a:prstGeom prst="rect">
            <a:avLst/>
          </a:prstGeom>
          <a:noFill/>
        </p:spPr>
        <p:txBody>
          <a:bodyPr wrap="square" rtlCol="0">
            <a:spAutoFit/>
          </a:bodyPr>
          <a:lstStyle/>
          <a:p>
            <a:pPr algn="ctr"/>
            <a:r>
              <a:rPr lang="es-EC" sz="2200" dirty="0" smtClean="0">
                <a:solidFill>
                  <a:srgbClr val="000000"/>
                </a:solidFill>
                <a:latin typeface="Adobe Gothic Std B" pitchFamily="34" charset="-128"/>
                <a:ea typeface="Adobe Gothic Std B" pitchFamily="34" charset="-128"/>
              </a:rPr>
              <a:t>CONTENIDO</a:t>
            </a:r>
            <a:endParaRPr lang="es-EC" sz="2200" dirty="0">
              <a:solidFill>
                <a:srgbClr val="000000"/>
              </a:solidFill>
              <a:latin typeface="Adobe Gothic Std B" pitchFamily="34" charset="-128"/>
              <a:ea typeface="Adobe Gothic Std B" pitchFamily="34" charset="-128"/>
            </a:endParaRPr>
          </a:p>
        </p:txBody>
      </p:sp>
      <p:sp>
        <p:nvSpPr>
          <p:cNvPr id="3" name="2 CuadroTexto"/>
          <p:cNvSpPr txBox="1"/>
          <p:nvPr/>
        </p:nvSpPr>
        <p:spPr>
          <a:xfrm>
            <a:off x="1639532" y="1317120"/>
            <a:ext cx="5760640" cy="5355312"/>
          </a:xfrm>
          <a:prstGeom prst="rect">
            <a:avLst/>
          </a:prstGeom>
          <a:noFill/>
        </p:spPr>
        <p:txBody>
          <a:bodyPr wrap="square" rtlCol="0">
            <a:spAutoFit/>
          </a:bodyPr>
          <a:lstStyle/>
          <a:p>
            <a:pPr marL="285750" indent="-285750">
              <a:buFont typeface="Arial" pitchFamily="34" charset="0"/>
              <a:buChar char="•"/>
            </a:pPr>
            <a:r>
              <a:rPr lang="es-EC" b="1" dirty="0" smtClean="0">
                <a:solidFill>
                  <a:srgbClr val="000000"/>
                </a:solidFill>
              </a:rPr>
              <a:t>Introducción</a:t>
            </a:r>
          </a:p>
          <a:p>
            <a:pPr marL="285750" indent="-285750">
              <a:buFont typeface="Arial" pitchFamily="34" charset="0"/>
              <a:buChar char="•"/>
            </a:pPr>
            <a:r>
              <a:rPr lang="es-EC" b="1" dirty="0" smtClean="0">
                <a:solidFill>
                  <a:srgbClr val="000000"/>
                </a:solidFill>
              </a:rPr>
              <a:t>Objetivo General</a:t>
            </a:r>
          </a:p>
          <a:p>
            <a:pPr marL="285750" indent="-285750">
              <a:buFont typeface="Arial" pitchFamily="34" charset="0"/>
              <a:buChar char="•"/>
            </a:pPr>
            <a:r>
              <a:rPr lang="es-EC" b="1" dirty="0" smtClean="0">
                <a:solidFill>
                  <a:srgbClr val="000000"/>
                </a:solidFill>
              </a:rPr>
              <a:t>Objetivos Específicos</a:t>
            </a:r>
          </a:p>
          <a:p>
            <a:pPr marL="285750" indent="-285750">
              <a:buFont typeface="Arial" pitchFamily="34" charset="0"/>
              <a:buChar char="•"/>
            </a:pPr>
            <a:r>
              <a:rPr lang="es-EC" b="1" dirty="0" smtClean="0">
                <a:solidFill>
                  <a:srgbClr val="000000"/>
                </a:solidFill>
              </a:rPr>
              <a:t>Análisis de la producción de Tilapia</a:t>
            </a:r>
          </a:p>
          <a:p>
            <a:pPr marL="742950" lvl="1" indent="-285750">
              <a:buFont typeface="Arial" pitchFamily="34" charset="0"/>
              <a:buChar char="•"/>
            </a:pPr>
            <a:r>
              <a:rPr lang="es-EC" dirty="0" smtClean="0">
                <a:solidFill>
                  <a:srgbClr val="000000"/>
                </a:solidFill>
              </a:rPr>
              <a:t>Zonas </a:t>
            </a:r>
            <a:r>
              <a:rPr lang="es-EC" dirty="0">
                <a:solidFill>
                  <a:srgbClr val="000000"/>
                </a:solidFill>
              </a:rPr>
              <a:t>y cultivo de Tilapia</a:t>
            </a:r>
          </a:p>
          <a:p>
            <a:pPr marL="742950" lvl="1" indent="-285750">
              <a:buFont typeface="Arial" pitchFamily="34" charset="0"/>
              <a:buChar char="•"/>
            </a:pPr>
            <a:r>
              <a:rPr lang="es-EC" dirty="0">
                <a:solidFill>
                  <a:srgbClr val="000000"/>
                </a:solidFill>
              </a:rPr>
              <a:t>Cadena Productiva de la Tilapia</a:t>
            </a:r>
          </a:p>
          <a:p>
            <a:pPr marL="742950" lvl="1" indent="-285750">
              <a:buFont typeface="Arial" pitchFamily="34" charset="0"/>
              <a:buChar char="•"/>
            </a:pPr>
            <a:r>
              <a:rPr lang="es-EC" dirty="0" smtClean="0">
                <a:solidFill>
                  <a:srgbClr val="000000"/>
                </a:solidFill>
              </a:rPr>
              <a:t>Sistemas de producción de Tilapia</a:t>
            </a:r>
          </a:p>
          <a:p>
            <a:pPr marL="285750" indent="-285750">
              <a:buFont typeface="Arial" pitchFamily="34" charset="0"/>
              <a:buChar char="•"/>
            </a:pPr>
            <a:r>
              <a:rPr lang="es-EC" b="1" dirty="0" smtClean="0">
                <a:solidFill>
                  <a:srgbClr val="000000"/>
                </a:solidFill>
              </a:rPr>
              <a:t>Investigación de Mercados</a:t>
            </a:r>
          </a:p>
          <a:p>
            <a:pPr marL="742950" lvl="1" indent="-285750">
              <a:buFont typeface="Arial" pitchFamily="34" charset="0"/>
              <a:buChar char="•"/>
            </a:pPr>
            <a:r>
              <a:rPr lang="es-EC" dirty="0" smtClean="0">
                <a:solidFill>
                  <a:srgbClr val="000000"/>
                </a:solidFill>
              </a:rPr>
              <a:t>Análisis cifras comerciales</a:t>
            </a:r>
          </a:p>
          <a:p>
            <a:pPr marL="742950" lvl="1" indent="-285750">
              <a:buFont typeface="Arial" pitchFamily="34" charset="0"/>
              <a:buChar char="•"/>
            </a:pPr>
            <a:r>
              <a:rPr lang="es-EC" dirty="0" smtClean="0">
                <a:solidFill>
                  <a:srgbClr val="000000"/>
                </a:solidFill>
              </a:rPr>
              <a:t>Matriz de Decisión</a:t>
            </a:r>
          </a:p>
          <a:p>
            <a:pPr marL="742950" lvl="1" indent="-285750">
              <a:buFont typeface="Arial" pitchFamily="34" charset="0"/>
              <a:buChar char="•"/>
            </a:pPr>
            <a:r>
              <a:rPr lang="es-EC" dirty="0" smtClean="0">
                <a:solidFill>
                  <a:srgbClr val="000000"/>
                </a:solidFill>
              </a:rPr>
              <a:t>Proyección de demanda</a:t>
            </a:r>
          </a:p>
          <a:p>
            <a:pPr marL="742950" lvl="1" indent="-285750">
              <a:buFont typeface="Arial" pitchFamily="34" charset="0"/>
              <a:buChar char="•"/>
            </a:pPr>
            <a:r>
              <a:rPr lang="es-EC" dirty="0" smtClean="0">
                <a:solidFill>
                  <a:srgbClr val="000000"/>
                </a:solidFill>
              </a:rPr>
              <a:t>Ventaja competitiva y Estrategia comercial</a:t>
            </a:r>
          </a:p>
          <a:p>
            <a:pPr marL="285750" indent="-285750">
              <a:buFont typeface="Arial" pitchFamily="34" charset="0"/>
              <a:buChar char="•"/>
            </a:pPr>
            <a:r>
              <a:rPr lang="es-EC" b="1" dirty="0" smtClean="0">
                <a:solidFill>
                  <a:srgbClr val="000000"/>
                </a:solidFill>
              </a:rPr>
              <a:t>Estrategias Implementadas a </a:t>
            </a:r>
            <a:r>
              <a:rPr lang="es-EC" b="1" dirty="0">
                <a:solidFill>
                  <a:srgbClr val="000000"/>
                </a:solidFill>
              </a:rPr>
              <a:t>t</a:t>
            </a:r>
            <a:r>
              <a:rPr lang="es-EC" b="1" dirty="0" smtClean="0">
                <a:solidFill>
                  <a:srgbClr val="000000"/>
                </a:solidFill>
              </a:rPr>
              <a:t>ravés de un Fideicomiso de Exportación</a:t>
            </a:r>
            <a:endParaRPr lang="es-EC" dirty="0" smtClean="0">
              <a:solidFill>
                <a:srgbClr val="000000"/>
              </a:solidFill>
            </a:endParaRPr>
          </a:p>
          <a:p>
            <a:pPr marL="742950" lvl="1" indent="-285750">
              <a:buFont typeface="Arial" pitchFamily="34" charset="0"/>
              <a:buChar char="•"/>
            </a:pPr>
            <a:r>
              <a:rPr lang="es-EC" dirty="0" smtClean="0">
                <a:solidFill>
                  <a:srgbClr val="000000"/>
                </a:solidFill>
              </a:rPr>
              <a:t>Negocios Fiduciarios</a:t>
            </a:r>
          </a:p>
          <a:p>
            <a:pPr marL="742950" lvl="1" indent="-285750">
              <a:buFont typeface="Arial" pitchFamily="34" charset="0"/>
              <a:buChar char="•"/>
            </a:pPr>
            <a:r>
              <a:rPr lang="es-EC" dirty="0" smtClean="0">
                <a:solidFill>
                  <a:srgbClr val="000000"/>
                </a:solidFill>
              </a:rPr>
              <a:t>Formalidades contratos de Constitución</a:t>
            </a:r>
          </a:p>
          <a:p>
            <a:pPr lvl="1"/>
            <a:endParaRPr lang="es-EC" dirty="0" smtClean="0">
              <a:solidFill>
                <a:srgbClr val="000000"/>
              </a:solidFill>
            </a:endParaRPr>
          </a:p>
          <a:p>
            <a:pPr marL="742950" lvl="1" indent="-285750">
              <a:buFont typeface="Arial" pitchFamily="34" charset="0"/>
              <a:buChar char="•"/>
            </a:pPr>
            <a:endParaRPr lang="es-EC" dirty="0" smtClean="0">
              <a:solidFill>
                <a:srgbClr val="000000"/>
              </a:solidFill>
            </a:endParaRPr>
          </a:p>
          <a:p>
            <a:endParaRPr lang="es-EC" dirty="0">
              <a:solidFill>
                <a:srgbClr val="000000"/>
              </a:solidFill>
            </a:endParaRPr>
          </a:p>
        </p:txBody>
      </p:sp>
    </p:spTree>
    <p:extLst>
      <p:ext uri="{BB962C8B-B14F-4D97-AF65-F5344CB8AC3E}">
        <p14:creationId xmlns:p14="http://schemas.microsoft.com/office/powerpoint/2010/main" val="20976763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3046759841"/>
              </p:ext>
            </p:extLst>
          </p:nvPr>
        </p:nvGraphicFramePr>
        <p:xfrm>
          <a:off x="467544" y="858733"/>
          <a:ext cx="8064896" cy="5738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3 Grupo"/>
          <p:cNvGrpSpPr/>
          <p:nvPr/>
        </p:nvGrpSpPr>
        <p:grpSpPr>
          <a:xfrm>
            <a:off x="916486" y="2419374"/>
            <a:ext cx="3655514" cy="673084"/>
            <a:chOff x="4405860" y="1485316"/>
            <a:chExt cx="3655514" cy="673084"/>
          </a:xfrm>
        </p:grpSpPr>
        <p:sp>
          <p:nvSpPr>
            <p:cNvPr id="5" name="4 Rectángulo"/>
            <p:cNvSpPr/>
            <p:nvPr/>
          </p:nvSpPr>
          <p:spPr>
            <a:xfrm>
              <a:off x="4405860" y="1485316"/>
              <a:ext cx="3655514" cy="673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5 Rectángulo"/>
            <p:cNvSpPr/>
            <p:nvPr/>
          </p:nvSpPr>
          <p:spPr>
            <a:xfrm>
              <a:off x="4405860" y="1485316"/>
              <a:ext cx="3655514" cy="6730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endParaRPr lang="es-EC" sz="1500" kern="1200" dirty="0">
                <a:solidFill>
                  <a:srgbClr val="000000"/>
                </a:solidFill>
              </a:endParaRPr>
            </a:p>
          </p:txBody>
        </p:sp>
      </p:grpSp>
      <p:sp>
        <p:nvSpPr>
          <p:cNvPr id="2" name="1 Rectángulo"/>
          <p:cNvSpPr/>
          <p:nvPr/>
        </p:nvSpPr>
        <p:spPr>
          <a:xfrm>
            <a:off x="891841" y="2436421"/>
            <a:ext cx="3320119" cy="1246495"/>
          </a:xfrm>
          <a:prstGeom prst="rect">
            <a:avLst/>
          </a:prstGeom>
        </p:spPr>
        <p:txBody>
          <a:bodyPr wrap="square">
            <a:spAutoFit/>
          </a:bodyPr>
          <a:lstStyle/>
          <a:p>
            <a:pPr algn="ctr"/>
            <a:r>
              <a:rPr lang="es-EC" sz="1500" dirty="0">
                <a:solidFill>
                  <a:srgbClr val="000000"/>
                </a:solidFill>
              </a:rPr>
              <a:t>La actuación de la sociedad administradora de fondos y fideicomisos será siempre remunerada y constará en el contrato de fideicomiso</a:t>
            </a:r>
          </a:p>
        </p:txBody>
      </p:sp>
      <p:sp>
        <p:nvSpPr>
          <p:cNvPr id="8" name="7 Rectángulo"/>
          <p:cNvSpPr/>
          <p:nvPr/>
        </p:nvSpPr>
        <p:spPr>
          <a:xfrm>
            <a:off x="4603846" y="4629278"/>
            <a:ext cx="288753" cy="288753"/>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9" name="8 Grupo"/>
          <p:cNvGrpSpPr/>
          <p:nvPr/>
        </p:nvGrpSpPr>
        <p:grpSpPr>
          <a:xfrm>
            <a:off x="4878992" y="4437112"/>
            <a:ext cx="3655514" cy="673084"/>
            <a:chOff x="4405860" y="2831486"/>
            <a:chExt cx="3655514" cy="673084"/>
          </a:xfrm>
        </p:grpSpPr>
        <p:sp>
          <p:nvSpPr>
            <p:cNvPr id="10" name="9 Rectángulo"/>
            <p:cNvSpPr/>
            <p:nvPr/>
          </p:nvSpPr>
          <p:spPr>
            <a:xfrm>
              <a:off x="4405860" y="2831486"/>
              <a:ext cx="3655514" cy="673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10 Rectángulo"/>
            <p:cNvSpPr/>
            <p:nvPr/>
          </p:nvSpPr>
          <p:spPr>
            <a:xfrm>
              <a:off x="4405860" y="2831486"/>
              <a:ext cx="3655514" cy="6730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dirty="0" smtClean="0">
                  <a:solidFill>
                    <a:srgbClr val="000000"/>
                  </a:solidFill>
                </a:rPr>
                <a:t>d</a:t>
              </a:r>
              <a:r>
                <a:rPr lang="es-EC" sz="1600" kern="1200" dirty="0" smtClean="0">
                  <a:solidFill>
                    <a:srgbClr val="000000"/>
                  </a:solidFill>
                </a:rPr>
                <a:t>)  </a:t>
              </a:r>
              <a:endParaRPr lang="es-EC" sz="1600" kern="1200" dirty="0">
                <a:solidFill>
                  <a:srgbClr val="000000"/>
                </a:solidFill>
              </a:endParaRPr>
            </a:p>
          </p:txBody>
        </p:sp>
      </p:grpSp>
      <p:sp>
        <p:nvSpPr>
          <p:cNvPr id="12" name="11 Rectángulo"/>
          <p:cNvSpPr/>
          <p:nvPr/>
        </p:nvSpPr>
        <p:spPr>
          <a:xfrm>
            <a:off x="4617453" y="5406559"/>
            <a:ext cx="288753" cy="288753"/>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5004049" y="5273936"/>
            <a:ext cx="3530458" cy="784830"/>
          </a:xfrm>
          <a:prstGeom prst="rect">
            <a:avLst/>
          </a:prstGeom>
        </p:spPr>
        <p:txBody>
          <a:bodyPr wrap="square">
            <a:spAutoFit/>
          </a:bodyPr>
          <a:lstStyle/>
          <a:p>
            <a:pPr lvl="0"/>
            <a:r>
              <a:rPr lang="es-EC" sz="1500" dirty="0" smtClean="0">
                <a:solidFill>
                  <a:srgbClr val="000000"/>
                </a:solidFill>
              </a:rPr>
              <a:t>e) La </a:t>
            </a:r>
            <a:r>
              <a:rPr lang="es-EC" sz="1500" dirty="0">
                <a:solidFill>
                  <a:srgbClr val="000000"/>
                </a:solidFill>
              </a:rPr>
              <a:t>quiebra o disolución del fiduciario, siempre que no exista sustituto.</a:t>
            </a:r>
          </a:p>
        </p:txBody>
      </p:sp>
      <p:sp>
        <p:nvSpPr>
          <p:cNvPr id="16" name="15 Rectángulo"/>
          <p:cNvSpPr/>
          <p:nvPr/>
        </p:nvSpPr>
        <p:spPr>
          <a:xfrm>
            <a:off x="5220072" y="4624226"/>
            <a:ext cx="3314434" cy="553998"/>
          </a:xfrm>
          <a:prstGeom prst="rect">
            <a:avLst/>
          </a:prstGeom>
        </p:spPr>
        <p:txBody>
          <a:bodyPr wrap="square">
            <a:spAutoFit/>
          </a:bodyPr>
          <a:lstStyle/>
          <a:p>
            <a:r>
              <a:rPr lang="es-EC" sz="1500" dirty="0">
                <a:solidFill>
                  <a:srgbClr val="000000"/>
                </a:solidFill>
              </a:rPr>
              <a:t>La </a:t>
            </a:r>
            <a:r>
              <a:rPr lang="es-EC" sz="1500" dirty="0" err="1">
                <a:solidFill>
                  <a:srgbClr val="000000"/>
                </a:solidFill>
              </a:rPr>
              <a:t>resciliación</a:t>
            </a:r>
            <a:r>
              <a:rPr lang="es-EC" sz="1500" dirty="0">
                <a:solidFill>
                  <a:srgbClr val="000000"/>
                </a:solidFill>
              </a:rPr>
              <a:t> del contrato de fideicomiso </a:t>
            </a:r>
          </a:p>
        </p:txBody>
      </p:sp>
    </p:spTree>
    <p:extLst>
      <p:ext uri="{BB962C8B-B14F-4D97-AF65-F5344CB8AC3E}">
        <p14:creationId xmlns:p14="http://schemas.microsoft.com/office/powerpoint/2010/main" val="10639236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extLst>
              <a:ext uri="{28A0092B-C50C-407E-A947-70E740481C1C}">
                <a14:useLocalDpi xmlns:a14="http://schemas.microsoft.com/office/drawing/2010/main" val="0"/>
              </a:ext>
            </a:extLst>
          </a:blip>
          <a:srcRect l="16314" t="23519" r="12929" b="8490"/>
          <a:stretch/>
        </p:blipFill>
        <p:spPr bwMode="auto">
          <a:xfrm>
            <a:off x="251521" y="1587260"/>
            <a:ext cx="8424935" cy="4938084"/>
          </a:xfrm>
          <a:prstGeom prst="rect">
            <a:avLst/>
          </a:prstGeom>
          <a:ln>
            <a:noFill/>
          </a:ln>
          <a:extLst>
            <a:ext uri="{53640926-AAD7-44D8-BBD7-CCE9431645EC}">
              <a14:shadowObscured xmlns:a14="http://schemas.microsoft.com/office/drawing/2010/main"/>
            </a:ext>
          </a:extLst>
        </p:spPr>
      </p:pic>
      <p:pic>
        <p:nvPicPr>
          <p:cNvPr id="1029" name="Picture 5" descr="http://blogs.espe.edu.ec/wp-content/uploads/2013/09/LOGO-PRINCIPAL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188063"/>
            <a:ext cx="2088232" cy="53932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503375" y="643335"/>
            <a:ext cx="590071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APLICACIÓN DEL ENCARGO FIDUCIARIO </a:t>
            </a:r>
          </a:p>
          <a:p>
            <a:pPr algn="ctr"/>
            <a:r>
              <a:rPr lang="es-ES" sz="2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 PRODUCTO TILAPIA</a:t>
            </a:r>
            <a:endParaRPr lang="es-ES" sz="2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419292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251520" y="4067175"/>
            <a:ext cx="3024336" cy="23861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500" dirty="0" smtClean="0">
                <a:solidFill>
                  <a:srgbClr val="000000"/>
                </a:solidFill>
              </a:rPr>
              <a:t>EEUU </a:t>
            </a:r>
            <a:r>
              <a:rPr lang="es-EC" sz="1500" dirty="0">
                <a:solidFill>
                  <a:srgbClr val="000000"/>
                </a:solidFill>
              </a:rPr>
              <a:t>el precio de la tilapia está  valorado en 5, 72 el kg, y en el mercado europeo </a:t>
            </a:r>
            <a:r>
              <a:rPr lang="es-EC" sz="1500" dirty="0" smtClean="0">
                <a:solidFill>
                  <a:srgbClr val="000000"/>
                </a:solidFill>
              </a:rPr>
              <a:t>es 7 </a:t>
            </a:r>
            <a:r>
              <a:rPr lang="es-EC" sz="1500" dirty="0">
                <a:solidFill>
                  <a:srgbClr val="000000"/>
                </a:solidFill>
              </a:rPr>
              <a:t>dólares el kg. </a:t>
            </a:r>
            <a:endParaRPr lang="es-EC" sz="1500" dirty="0" smtClean="0">
              <a:solidFill>
                <a:srgbClr val="000000"/>
              </a:solidFill>
            </a:endParaRPr>
          </a:p>
          <a:p>
            <a:pPr algn="ctr"/>
            <a:r>
              <a:rPr lang="es-EC" sz="1500" dirty="0" smtClean="0">
                <a:solidFill>
                  <a:srgbClr val="000000"/>
                </a:solidFill>
              </a:rPr>
              <a:t>Se </a:t>
            </a:r>
            <a:r>
              <a:rPr lang="es-EC" sz="1500" dirty="0">
                <a:solidFill>
                  <a:srgbClr val="000000"/>
                </a:solidFill>
              </a:rPr>
              <a:t>tendría una </a:t>
            </a:r>
            <a:r>
              <a:rPr lang="es-EC" sz="1500" dirty="0" smtClean="0">
                <a:solidFill>
                  <a:srgbClr val="000000"/>
                </a:solidFill>
              </a:rPr>
              <a:t>ventaja </a:t>
            </a:r>
            <a:r>
              <a:rPr lang="es-EC" sz="1500" dirty="0">
                <a:solidFill>
                  <a:srgbClr val="000000"/>
                </a:solidFill>
              </a:rPr>
              <a:t>de precio de entre 0.28 ctvs. a 1.28 ctvs. que sería destinado para la administración y realización de objetivos del </a:t>
            </a:r>
            <a:r>
              <a:rPr lang="es-EC" sz="1500" dirty="0" smtClean="0">
                <a:solidFill>
                  <a:srgbClr val="000000"/>
                </a:solidFill>
              </a:rPr>
              <a:t>fidecomiso</a:t>
            </a:r>
            <a:r>
              <a:rPr lang="es-EC" sz="1500" dirty="0">
                <a:solidFill>
                  <a:srgbClr val="000000"/>
                </a:solidFill>
              </a:rPr>
              <a:t>.</a:t>
            </a:r>
            <a:endParaRPr lang="es-EC" sz="15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429000"/>
            <a:ext cx="5400600" cy="333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641" t="28502" r="25882" b="53211"/>
          <a:stretch/>
        </p:blipFill>
        <p:spPr bwMode="auto">
          <a:xfrm>
            <a:off x="501600" y="1196752"/>
            <a:ext cx="7049117" cy="200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3030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103644512"/>
              </p:ext>
            </p:extLst>
          </p:nvPr>
        </p:nvGraphicFramePr>
        <p:xfrm>
          <a:off x="0" y="1412302"/>
          <a:ext cx="8676456" cy="532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1482447" y="908720"/>
            <a:ext cx="617912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OBJETIVOS DEL ENCARGO FIDUCIARIO</a:t>
            </a:r>
            <a:endParaRPr lang="es-E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Bisel">
            <a:hlinkClick r:id="rId8" action="ppaction://hlinksldjump"/>
          </p:cNvPr>
          <p:cNvSpPr/>
          <p:nvPr/>
        </p:nvSpPr>
        <p:spPr>
          <a:xfrm>
            <a:off x="8172400" y="2090259"/>
            <a:ext cx="468052" cy="21602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isel">
            <a:hlinkClick r:id="rId9" action="ppaction://hlinksldjump"/>
          </p:cNvPr>
          <p:cNvSpPr/>
          <p:nvPr/>
        </p:nvSpPr>
        <p:spPr>
          <a:xfrm>
            <a:off x="8172400" y="3402712"/>
            <a:ext cx="504056" cy="21602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isel">
            <a:hlinkClick r:id="rId10" action="ppaction://hlinksldjump"/>
          </p:cNvPr>
          <p:cNvSpPr/>
          <p:nvPr/>
        </p:nvSpPr>
        <p:spPr>
          <a:xfrm>
            <a:off x="8172400" y="4685530"/>
            <a:ext cx="468052" cy="21602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lecha derecha">
            <a:hlinkClick r:id="rId11" action="ppaction://hlinksldjump"/>
          </p:cNvPr>
          <p:cNvSpPr/>
          <p:nvPr/>
        </p:nvSpPr>
        <p:spPr>
          <a:xfrm>
            <a:off x="8172400" y="6381328"/>
            <a:ext cx="576064" cy="36004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028129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1127284797"/>
              </p:ext>
            </p:extLst>
          </p:nvPr>
        </p:nvGraphicFramePr>
        <p:xfrm>
          <a:off x="395536" y="1268760"/>
          <a:ext cx="784887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Bisel">
            <a:hlinkClick r:id="rId8" action="ppaction://hlinksldjump"/>
          </p:cNvPr>
          <p:cNvSpPr/>
          <p:nvPr/>
        </p:nvSpPr>
        <p:spPr>
          <a:xfrm>
            <a:off x="8352420" y="6377779"/>
            <a:ext cx="504056" cy="360040"/>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899386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3014325253"/>
              </p:ext>
            </p:extLst>
          </p:nvPr>
        </p:nvGraphicFramePr>
        <p:xfrm>
          <a:off x="971600" y="1052736"/>
          <a:ext cx="6873941" cy="4094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Imagen 581" descr="Descripción: http://1.bp.blogspot.com/-Zt-F2E8QF6E/UYMxql_rsXI/AAAAAAAAAfA/sSP98SjjY9Q/s1600/df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656" y="5157192"/>
            <a:ext cx="15716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582" descr="Descripción: http://www.aqua.cl/wp-content/uploads/sites/3/2013/12/p105035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7866" y="5199959"/>
            <a:ext cx="1762125" cy="1571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Objetivo del Encargo Fiduciario destinado a la inversión</a:t>
            </a: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4095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Cuadro de texto 2"/>
          <p:cNvSpPr txBox="1">
            <a:spLocks noChangeArrowheads="1"/>
          </p:cNvSpPr>
          <p:nvPr/>
        </p:nvSpPr>
        <p:spPr bwMode="auto">
          <a:xfrm>
            <a:off x="5004048" y="5469559"/>
            <a:ext cx="2502942" cy="119980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t" anchorCtr="0">
            <a:noAutofit/>
          </a:bodyPr>
          <a:lstStyle/>
          <a:p>
            <a:pPr algn="ctr">
              <a:lnSpc>
                <a:spcPct val="115000"/>
              </a:lnSpc>
              <a:spcAft>
                <a:spcPts val="1000"/>
              </a:spcAft>
            </a:pPr>
            <a:r>
              <a:rPr lang="es-EC" sz="1500" dirty="0">
                <a:effectLst/>
                <a:ea typeface="Times New Roman"/>
                <a:cs typeface="Times New Roman"/>
              </a:rPr>
              <a:t>Invertir en las mejores maneras de evitar plagas y pérdidas de producción por enfermedades. </a:t>
            </a:r>
          </a:p>
          <a:p>
            <a:pPr>
              <a:lnSpc>
                <a:spcPct val="115000"/>
              </a:lnSpc>
              <a:spcAft>
                <a:spcPts val="1000"/>
              </a:spcAft>
            </a:pPr>
            <a:r>
              <a:rPr lang="es-EC" sz="1100" dirty="0">
                <a:effectLst/>
                <a:ea typeface="Times New Roman"/>
                <a:cs typeface="Times New Roman"/>
              </a:rPr>
              <a:t> </a:t>
            </a:r>
          </a:p>
        </p:txBody>
      </p:sp>
      <p:sp>
        <p:nvSpPr>
          <p:cNvPr id="6" name="5 Bisel">
            <a:hlinkClick r:id="rId10" action="ppaction://hlinksldjump"/>
          </p:cNvPr>
          <p:cNvSpPr/>
          <p:nvPr/>
        </p:nvSpPr>
        <p:spPr>
          <a:xfrm>
            <a:off x="8172400" y="6237312"/>
            <a:ext cx="432048" cy="288032"/>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786927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Objetivo del Encargo Fiduciario destinado a la inversión</a:t>
            </a: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4095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24745"/>
            <a:ext cx="7344816" cy="571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85597" y="836712"/>
            <a:ext cx="837280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Insumos que deben ser mejorados en el sector acuícola</a:t>
            </a:r>
            <a:endParaRPr lang="es-E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Bisel">
            <a:hlinkClick r:id="rId5" action="ppaction://hlinksldjump"/>
          </p:cNvPr>
          <p:cNvSpPr/>
          <p:nvPr/>
        </p:nvSpPr>
        <p:spPr>
          <a:xfrm>
            <a:off x="8100392" y="6093296"/>
            <a:ext cx="504056" cy="28803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09220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Objetivo del Encargo Fiduciario destinado a la inversión</a:t>
            </a: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4095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2195736" y="1033572"/>
            <a:ext cx="446526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 DE EXPORTACIÓN</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5 Marcador de texto"/>
          <p:cNvSpPr txBox="1">
            <a:spLocks/>
          </p:cNvSpPr>
          <p:nvPr/>
        </p:nvSpPr>
        <p:spPr>
          <a:xfrm>
            <a:off x="250825" y="1772816"/>
            <a:ext cx="8642350" cy="4008859"/>
          </a:xfrm>
          <a:prstGeom prst="rect">
            <a:avLst/>
          </a:prstGeom>
        </p:spPr>
        <p:txBody>
          <a:bodyPr rtlCol="0">
            <a:normAutofit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57200" indent="-457200">
              <a:buClrTx/>
              <a:defRPr/>
            </a:pPr>
            <a:r>
              <a:rPr lang="es-MX" dirty="0" smtClean="0">
                <a:solidFill>
                  <a:srgbClr val="000000"/>
                </a:solidFill>
              </a:rPr>
              <a:t>RUC.</a:t>
            </a:r>
            <a:endParaRPr lang="es-EC" dirty="0" smtClean="0">
              <a:solidFill>
                <a:srgbClr val="000000"/>
              </a:solidFill>
            </a:endParaRPr>
          </a:p>
          <a:p>
            <a:pPr marL="457200" indent="-457200">
              <a:buClrTx/>
              <a:defRPr/>
            </a:pPr>
            <a:r>
              <a:rPr lang="es-MX" dirty="0" smtClean="0">
                <a:solidFill>
                  <a:srgbClr val="000000"/>
                </a:solidFill>
              </a:rPr>
              <a:t>Certificado Digital.</a:t>
            </a:r>
            <a:endParaRPr lang="es-EC" dirty="0" smtClean="0">
              <a:solidFill>
                <a:srgbClr val="000000"/>
              </a:solidFill>
            </a:endParaRPr>
          </a:p>
          <a:p>
            <a:pPr marL="457200" indent="-457200">
              <a:buClrTx/>
              <a:defRPr/>
            </a:pPr>
            <a:r>
              <a:rPr lang="es-MX" dirty="0" smtClean="0">
                <a:solidFill>
                  <a:srgbClr val="000000"/>
                </a:solidFill>
              </a:rPr>
              <a:t>Registro como exportador ante la Aduana mediante el portal ECUAPASS.</a:t>
            </a:r>
            <a:endParaRPr lang="es-EC" dirty="0" smtClean="0">
              <a:solidFill>
                <a:srgbClr val="000000"/>
              </a:solidFill>
            </a:endParaRPr>
          </a:p>
          <a:p>
            <a:pPr marL="457200" indent="-457200">
              <a:buClrTx/>
              <a:defRPr/>
            </a:pPr>
            <a:r>
              <a:rPr lang="es-MX" dirty="0" smtClean="0">
                <a:solidFill>
                  <a:srgbClr val="000000"/>
                </a:solidFill>
              </a:rPr>
              <a:t>Documentos necesarios en destino para la nacionalización.</a:t>
            </a:r>
            <a:endParaRPr lang="es-EC" dirty="0" smtClean="0">
              <a:solidFill>
                <a:srgbClr val="000000"/>
              </a:solidFill>
            </a:endParaRPr>
          </a:p>
          <a:p>
            <a:pPr marL="457200" indent="-457200">
              <a:buClrTx/>
              <a:defRPr/>
            </a:pPr>
            <a:r>
              <a:rPr lang="es-MX" dirty="0" smtClean="0">
                <a:solidFill>
                  <a:srgbClr val="000000"/>
                </a:solidFill>
              </a:rPr>
              <a:t>Declaración Aduanera de Exportación.</a:t>
            </a:r>
            <a:endParaRPr lang="es-EC" dirty="0" smtClean="0">
              <a:solidFill>
                <a:srgbClr val="000000"/>
              </a:solidFill>
            </a:endParaRPr>
          </a:p>
          <a:p>
            <a:pPr marL="457200" indent="-457200">
              <a:buClrTx/>
              <a:defRPr/>
            </a:pPr>
            <a:r>
              <a:rPr lang="es-MX" dirty="0" smtClean="0">
                <a:solidFill>
                  <a:srgbClr val="000000"/>
                </a:solidFill>
              </a:rPr>
              <a:t>Regularización de la DAE.</a:t>
            </a:r>
            <a:endParaRPr lang="es-EC" dirty="0" smtClean="0">
              <a:solidFill>
                <a:srgbClr val="000000"/>
              </a:solidFill>
            </a:endParaRPr>
          </a:p>
          <a:p>
            <a:pPr marL="457200" indent="-457200">
              <a:buFont typeface="Wingdings" panose="05000000000000000000" pitchFamily="2" charset="2"/>
              <a:buChar char="ü"/>
              <a:defRPr/>
            </a:pPr>
            <a:endParaRPr lang="es-EC" dirty="0"/>
          </a:p>
        </p:txBody>
      </p:sp>
    </p:spTree>
    <p:extLst>
      <p:ext uri="{BB962C8B-B14F-4D97-AF65-F5344CB8AC3E}">
        <p14:creationId xmlns:p14="http://schemas.microsoft.com/office/powerpoint/2010/main" val="20242569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Objetivo del Encargo Fiduciario destinado a la inversión</a:t>
            </a: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4095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3378253" y="764704"/>
            <a:ext cx="210025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INCOTERM</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6 Imagen" descr="http://www.proecuador.gob.ec/wp-content/uploads/2012/05/intercoms.jpg"/>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84784"/>
            <a:ext cx="6552728" cy="4680520"/>
          </a:xfrm>
          <a:prstGeom prst="rect">
            <a:avLst/>
          </a:prstGeom>
          <a:noFill/>
          <a:ln>
            <a:noFill/>
          </a:ln>
        </p:spPr>
      </p:pic>
      <p:sp>
        <p:nvSpPr>
          <p:cNvPr id="3" name="2 Elipse"/>
          <p:cNvSpPr/>
          <p:nvPr/>
        </p:nvSpPr>
        <p:spPr>
          <a:xfrm>
            <a:off x="941345" y="3753036"/>
            <a:ext cx="936104" cy="360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901046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4095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2879724" y="764704"/>
            <a:ext cx="309732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MARKETING MIX</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2 Diagrama"/>
          <p:cNvGraphicFramePr/>
          <p:nvPr>
            <p:extLst>
              <p:ext uri="{D42A27DB-BD31-4B8C-83A1-F6EECF244321}">
                <p14:modId xmlns:p14="http://schemas.microsoft.com/office/powerpoint/2010/main" val="182503850"/>
              </p:ext>
            </p:extLst>
          </p:nvPr>
        </p:nvGraphicFramePr>
        <p:xfrm>
          <a:off x="539552" y="1287924"/>
          <a:ext cx="7920880" cy="5093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Imagen"/>
          <p:cNvPicPr/>
          <p:nvPr/>
        </p:nvPicPr>
        <p:blipFill rotWithShape="1">
          <a:blip r:embed="rId8"/>
          <a:srcRect l="35754" t="46067" r="41790" b="31857"/>
          <a:stretch/>
        </p:blipFill>
        <p:spPr bwMode="auto">
          <a:xfrm>
            <a:off x="1259632" y="2060848"/>
            <a:ext cx="2395160" cy="1512168"/>
          </a:xfrm>
          <a:prstGeom prst="rect">
            <a:avLst/>
          </a:prstGeom>
          <a:ln>
            <a:noFill/>
          </a:ln>
          <a:extLst>
            <a:ext uri="{53640926-AAD7-44D8-BBD7-CCE9431645EC}">
              <a14:shadowObscured xmlns:a14="http://schemas.microsoft.com/office/drawing/2010/main"/>
            </a:ext>
          </a:extLst>
        </p:spPr>
      </p:pic>
      <p:pic>
        <p:nvPicPr>
          <p:cNvPr id="9" name="8 Imagen" descr="C:\Users\User\Desktop\GIANE\DSC_0698.JPG"/>
          <p:cNvPicPr/>
          <p:nvPr/>
        </p:nvPicPr>
        <p:blipFill rotWithShape="1">
          <a:blip r:embed="rId9" cstate="print">
            <a:extLst>
              <a:ext uri="{28A0092B-C50C-407E-A947-70E740481C1C}">
                <a14:useLocalDpi xmlns:a14="http://schemas.microsoft.com/office/drawing/2010/main" val="0"/>
              </a:ext>
            </a:extLst>
          </a:blip>
          <a:srcRect l="4912" t="12167" r="16491" b="3914"/>
          <a:stretch/>
        </p:blipFill>
        <p:spPr bwMode="auto">
          <a:xfrm>
            <a:off x="1259632" y="4624536"/>
            <a:ext cx="2395160" cy="1516186"/>
          </a:xfrm>
          <a:prstGeom prst="rect">
            <a:avLst/>
          </a:prstGeom>
          <a:noFill/>
          <a:ln>
            <a:noFill/>
          </a:ln>
          <a:extLst>
            <a:ext uri="{53640926-AAD7-44D8-BBD7-CCE9431645EC}">
              <a14:shadowObscured xmlns:a14="http://schemas.microsoft.com/office/drawing/2010/main"/>
            </a:ext>
          </a:extLst>
        </p:spPr>
      </p:pic>
      <p:pic>
        <p:nvPicPr>
          <p:cNvPr id="10" name="9 Imagen" descr="C:\Users\User\Desktop\GIANE\DSC_0705.JPG"/>
          <p:cNvPicPr/>
          <p:nvPr/>
        </p:nvPicPr>
        <p:blipFill rotWithShape="1">
          <a:blip r:embed="rId10" cstate="print">
            <a:extLst>
              <a:ext uri="{28A0092B-C50C-407E-A947-70E740481C1C}">
                <a14:useLocalDpi xmlns:a14="http://schemas.microsoft.com/office/drawing/2010/main" val="0"/>
              </a:ext>
            </a:extLst>
          </a:blip>
          <a:srcRect l="24992" t="3277" r="47767" b="3168"/>
          <a:stretch/>
        </p:blipFill>
        <p:spPr bwMode="auto">
          <a:xfrm rot="5400000">
            <a:off x="4847255" y="4364240"/>
            <a:ext cx="1609725" cy="2160241"/>
          </a:xfrm>
          <a:prstGeom prst="rect">
            <a:avLst/>
          </a:prstGeom>
          <a:noFill/>
          <a:ln>
            <a:noFill/>
          </a:ln>
          <a:extLst>
            <a:ext uri="{53640926-AAD7-44D8-BBD7-CCE9431645EC}">
              <a14:shadowObscured xmlns:a14="http://schemas.microsoft.com/office/drawing/2010/main"/>
            </a:ext>
          </a:extLst>
        </p:spPr>
      </p:pic>
      <p:pic>
        <p:nvPicPr>
          <p:cNvPr id="11" name="10 Imagen" descr="C:\Users\User\Desktop\GIANE\DSC_0707.JPG"/>
          <p:cNvPicPr/>
          <p:nvPr/>
        </p:nvPicPr>
        <p:blipFill rotWithShape="1">
          <a:blip r:embed="rId11" cstate="print">
            <a:extLst>
              <a:ext uri="{28A0092B-C50C-407E-A947-70E740481C1C}">
                <a14:useLocalDpi xmlns:a14="http://schemas.microsoft.com/office/drawing/2010/main" val="0"/>
              </a:ext>
            </a:extLst>
          </a:blip>
          <a:srcRect l="26842" t="3743" r="12982" b="13897"/>
          <a:stretch/>
        </p:blipFill>
        <p:spPr bwMode="auto">
          <a:xfrm>
            <a:off x="6732239" y="4624536"/>
            <a:ext cx="2160241" cy="1600200"/>
          </a:xfrm>
          <a:prstGeom prst="rect">
            <a:avLst/>
          </a:prstGeom>
          <a:noFill/>
          <a:ln>
            <a:noFill/>
          </a:ln>
          <a:extLst>
            <a:ext uri="{53640926-AAD7-44D8-BBD7-CCE9431645EC}">
              <a14:shadowObscured xmlns:a14="http://schemas.microsoft.com/office/drawing/2010/main"/>
            </a:ext>
          </a:extLst>
        </p:spPr>
      </p:pic>
      <p:cxnSp>
        <p:nvCxnSpPr>
          <p:cNvPr id="12" name="616 Conector recto"/>
          <p:cNvCxnSpPr/>
          <p:nvPr/>
        </p:nvCxnSpPr>
        <p:spPr>
          <a:xfrm>
            <a:off x="4762500" y="5724298"/>
            <a:ext cx="0" cy="428625"/>
          </a:xfrm>
          <a:prstGeom prst="line">
            <a:avLst/>
          </a:prstGeom>
          <a:noFill/>
          <a:ln w="25400" cap="flat" cmpd="sng" algn="ctr">
            <a:solidFill>
              <a:srgbClr val="FF0000"/>
            </a:solidFill>
            <a:prstDash val="solid"/>
          </a:ln>
          <a:effectLst>
            <a:outerShdw blurRad="40000" dist="23000" dir="5400000" rotWithShape="0">
              <a:srgbClr val="000000">
                <a:alpha val="35000"/>
              </a:srgbClr>
            </a:outerShdw>
          </a:effectLst>
        </p:spPr>
      </p:cxnSp>
      <p:sp>
        <p:nvSpPr>
          <p:cNvPr id="13" name="Cuadro de texto 2"/>
          <p:cNvSpPr txBox="1">
            <a:spLocks noChangeArrowheads="1"/>
          </p:cNvSpPr>
          <p:nvPr/>
        </p:nvSpPr>
        <p:spPr bwMode="auto">
          <a:xfrm>
            <a:off x="4257675" y="5828438"/>
            <a:ext cx="819150" cy="29527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b="1">
                <a:solidFill>
                  <a:srgbClr val="FF0000"/>
                </a:solidFill>
                <a:effectLst/>
                <a:latin typeface="Arial"/>
                <a:ea typeface="Times New Roman"/>
                <a:cs typeface="Times New Roman"/>
              </a:rPr>
              <a:t>3 cm</a:t>
            </a:r>
            <a:endParaRPr lang="es-EC" sz="1100">
              <a:effectLst/>
              <a:latin typeface="Calibri"/>
              <a:ea typeface="Times New Roman"/>
              <a:cs typeface="Times New Roman"/>
            </a:endParaRPr>
          </a:p>
        </p:txBody>
      </p:sp>
      <p:cxnSp>
        <p:nvCxnSpPr>
          <p:cNvPr id="14" name="617 Conector recto"/>
          <p:cNvCxnSpPr/>
          <p:nvPr/>
        </p:nvCxnSpPr>
        <p:spPr>
          <a:xfrm>
            <a:off x="6755084" y="6064721"/>
            <a:ext cx="1993380" cy="28575"/>
          </a:xfrm>
          <a:prstGeom prst="line">
            <a:avLst/>
          </a:prstGeom>
          <a:noFill/>
          <a:ln w="28575" cap="flat" cmpd="sng" algn="ctr">
            <a:solidFill>
              <a:srgbClr val="FF0000"/>
            </a:solidFill>
            <a:prstDash val="solid"/>
          </a:ln>
          <a:effectLst/>
        </p:spPr>
      </p:cxnSp>
      <p:cxnSp>
        <p:nvCxnSpPr>
          <p:cNvPr id="15" name="614 Conector recto"/>
          <p:cNvCxnSpPr/>
          <p:nvPr/>
        </p:nvCxnSpPr>
        <p:spPr>
          <a:xfrm flipV="1">
            <a:off x="7812359" y="4941168"/>
            <a:ext cx="0" cy="1152128"/>
          </a:xfrm>
          <a:prstGeom prst="line">
            <a:avLst/>
          </a:prstGeom>
          <a:noFill/>
          <a:ln w="28575" cap="flat" cmpd="sng" algn="ctr">
            <a:solidFill>
              <a:srgbClr val="FF0000"/>
            </a:solidFill>
            <a:prstDash val="solid"/>
          </a:ln>
          <a:effectLst/>
        </p:spPr>
      </p:cxnSp>
      <p:sp>
        <p:nvSpPr>
          <p:cNvPr id="19" name="Cuadro de texto 2"/>
          <p:cNvSpPr txBox="1">
            <a:spLocks noChangeArrowheads="1"/>
          </p:cNvSpPr>
          <p:nvPr/>
        </p:nvSpPr>
        <p:spPr bwMode="auto">
          <a:xfrm>
            <a:off x="7264671" y="6123033"/>
            <a:ext cx="1095375" cy="29527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s-EC" sz="1200" b="1" dirty="0">
                <a:solidFill>
                  <a:srgbClr val="FF0000"/>
                </a:solidFill>
                <a:effectLst/>
                <a:latin typeface="Arial"/>
                <a:ea typeface="Times New Roman"/>
                <a:cs typeface="Times New Roman"/>
              </a:rPr>
              <a:t>21 cm</a:t>
            </a:r>
            <a:endParaRPr lang="es-EC" sz="1200" dirty="0">
              <a:effectLst/>
              <a:latin typeface="Calibri"/>
              <a:ea typeface="Times New Roman"/>
              <a:cs typeface="Times New Roman"/>
            </a:endParaRPr>
          </a:p>
        </p:txBody>
      </p:sp>
      <p:sp>
        <p:nvSpPr>
          <p:cNvPr id="20" name="Cuadro de texto 2"/>
          <p:cNvSpPr txBox="1">
            <a:spLocks noChangeArrowheads="1"/>
          </p:cNvSpPr>
          <p:nvPr/>
        </p:nvSpPr>
        <p:spPr bwMode="auto">
          <a:xfrm>
            <a:off x="7092481" y="5365620"/>
            <a:ext cx="1238250" cy="29527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b="1">
                <a:solidFill>
                  <a:srgbClr val="FF0000"/>
                </a:solidFill>
                <a:effectLst/>
                <a:latin typeface="Arial"/>
                <a:ea typeface="Times New Roman"/>
                <a:cs typeface="Times New Roman"/>
              </a:rPr>
              <a:t>11.5 cm</a:t>
            </a:r>
            <a:endParaRPr lang="es-EC" sz="1100">
              <a:effectLst/>
              <a:latin typeface="Calibri"/>
              <a:ea typeface="Times New Roman"/>
              <a:cs typeface="Times New Roman"/>
            </a:endParaRPr>
          </a:p>
        </p:txBody>
      </p:sp>
    </p:spTree>
    <p:extLst>
      <p:ext uri="{BB962C8B-B14F-4D97-AF65-F5344CB8AC3E}">
        <p14:creationId xmlns:p14="http://schemas.microsoft.com/office/powerpoint/2010/main" val="39120204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043608" y="1303015"/>
            <a:ext cx="6768751" cy="5078313"/>
          </a:xfrm>
          <a:prstGeom prst="rect">
            <a:avLst/>
          </a:prstGeom>
          <a:noFill/>
        </p:spPr>
        <p:txBody>
          <a:bodyPr wrap="square" rtlCol="0">
            <a:spAutoFit/>
          </a:bodyPr>
          <a:lstStyle/>
          <a:p>
            <a:pPr marL="742950" lvl="1" indent="-285750">
              <a:buFont typeface="Arial" pitchFamily="34" charset="0"/>
              <a:buChar char="•"/>
            </a:pPr>
            <a:r>
              <a:rPr lang="es-EC" dirty="0" smtClean="0">
                <a:solidFill>
                  <a:srgbClr val="000000"/>
                </a:solidFill>
              </a:rPr>
              <a:t>Obligaciones y derechos de las partes</a:t>
            </a:r>
          </a:p>
          <a:p>
            <a:pPr marL="742950" lvl="1" indent="-285750">
              <a:buFont typeface="Arial" pitchFamily="34" charset="0"/>
              <a:buChar char="•"/>
            </a:pPr>
            <a:r>
              <a:rPr lang="es-EC" dirty="0" smtClean="0">
                <a:solidFill>
                  <a:srgbClr val="000000"/>
                </a:solidFill>
              </a:rPr>
              <a:t>Aplicación del encargo fiduciario al producto (tilapia)</a:t>
            </a:r>
          </a:p>
          <a:p>
            <a:pPr marL="742950" lvl="1" indent="-285750">
              <a:buFont typeface="Arial" pitchFamily="34" charset="0"/>
              <a:buChar char="•"/>
            </a:pPr>
            <a:r>
              <a:rPr lang="es-EC" dirty="0" smtClean="0">
                <a:solidFill>
                  <a:srgbClr val="000000"/>
                </a:solidFill>
              </a:rPr>
              <a:t>Desarrollo del Encargo Fiduciario</a:t>
            </a:r>
          </a:p>
          <a:p>
            <a:pPr marL="742950" lvl="1" indent="-285750">
              <a:buFont typeface="Arial" pitchFamily="34" charset="0"/>
              <a:buChar char="•"/>
            </a:pPr>
            <a:r>
              <a:rPr lang="es-EC" dirty="0" smtClean="0">
                <a:solidFill>
                  <a:srgbClr val="000000"/>
                </a:solidFill>
              </a:rPr>
              <a:t>Objetivos del Encargo Fiduciario</a:t>
            </a:r>
          </a:p>
          <a:p>
            <a:pPr marL="742950" lvl="1" indent="-285750">
              <a:buFont typeface="Arial" pitchFamily="34" charset="0"/>
              <a:buChar char="•"/>
            </a:pPr>
            <a:r>
              <a:rPr lang="es-EC" dirty="0" smtClean="0">
                <a:solidFill>
                  <a:srgbClr val="000000"/>
                </a:solidFill>
              </a:rPr>
              <a:t>Presupuesto</a:t>
            </a:r>
          </a:p>
          <a:p>
            <a:pPr marL="285750" indent="-285750">
              <a:buFont typeface="Arial" pitchFamily="34" charset="0"/>
              <a:buChar char="•"/>
            </a:pPr>
            <a:r>
              <a:rPr lang="es-EC" b="1" dirty="0" smtClean="0">
                <a:solidFill>
                  <a:srgbClr val="000000"/>
                </a:solidFill>
              </a:rPr>
              <a:t>Plan de Exportación</a:t>
            </a:r>
          </a:p>
          <a:p>
            <a:pPr marL="742950" lvl="1" indent="-285750">
              <a:buFont typeface="Arial" pitchFamily="34" charset="0"/>
              <a:buChar char="•"/>
            </a:pPr>
            <a:r>
              <a:rPr lang="es-EC" dirty="0" smtClean="0">
                <a:solidFill>
                  <a:srgbClr val="000000"/>
                </a:solidFill>
              </a:rPr>
              <a:t>Requisitos generales de exportación</a:t>
            </a:r>
          </a:p>
          <a:p>
            <a:pPr marL="742950" lvl="1" indent="-285750">
              <a:buFont typeface="Arial" pitchFamily="34" charset="0"/>
              <a:buChar char="•"/>
            </a:pPr>
            <a:r>
              <a:rPr lang="es-EC" dirty="0" smtClean="0">
                <a:solidFill>
                  <a:srgbClr val="000000"/>
                </a:solidFill>
              </a:rPr>
              <a:t>Marketing </a:t>
            </a:r>
            <a:r>
              <a:rPr lang="es-EC" dirty="0" err="1" smtClean="0">
                <a:solidFill>
                  <a:srgbClr val="000000"/>
                </a:solidFill>
              </a:rPr>
              <a:t>Mix</a:t>
            </a:r>
            <a:endParaRPr lang="es-EC" dirty="0" smtClean="0">
              <a:solidFill>
                <a:srgbClr val="000000"/>
              </a:solidFill>
            </a:endParaRPr>
          </a:p>
          <a:p>
            <a:pPr marL="1200150" lvl="2" indent="-285750">
              <a:buFont typeface="Arial" pitchFamily="34" charset="0"/>
              <a:buChar char="•"/>
            </a:pPr>
            <a:r>
              <a:rPr lang="es-EC" dirty="0" smtClean="0">
                <a:solidFill>
                  <a:srgbClr val="000000"/>
                </a:solidFill>
              </a:rPr>
              <a:t>Producto</a:t>
            </a:r>
          </a:p>
          <a:p>
            <a:pPr marL="1200150" lvl="2" indent="-285750">
              <a:buFont typeface="Arial" pitchFamily="34" charset="0"/>
              <a:buChar char="•"/>
            </a:pPr>
            <a:r>
              <a:rPr lang="es-EC" dirty="0" smtClean="0">
                <a:solidFill>
                  <a:srgbClr val="000000"/>
                </a:solidFill>
              </a:rPr>
              <a:t>Precio </a:t>
            </a:r>
          </a:p>
          <a:p>
            <a:pPr marL="1200150" lvl="2" indent="-285750">
              <a:buFont typeface="Arial" pitchFamily="34" charset="0"/>
              <a:buChar char="•"/>
            </a:pPr>
            <a:r>
              <a:rPr lang="es-EC" dirty="0" smtClean="0">
                <a:solidFill>
                  <a:srgbClr val="000000"/>
                </a:solidFill>
              </a:rPr>
              <a:t>Plaza </a:t>
            </a:r>
          </a:p>
          <a:p>
            <a:pPr marL="1200150" lvl="2" indent="-285750">
              <a:buFont typeface="Arial" pitchFamily="34" charset="0"/>
              <a:buChar char="•"/>
            </a:pPr>
            <a:r>
              <a:rPr lang="es-EC" dirty="0" smtClean="0">
                <a:solidFill>
                  <a:srgbClr val="000000"/>
                </a:solidFill>
              </a:rPr>
              <a:t>Promoción</a:t>
            </a:r>
          </a:p>
          <a:p>
            <a:pPr marL="1200150" lvl="2" indent="-285750">
              <a:buFont typeface="Arial" pitchFamily="34" charset="0"/>
              <a:buChar char="•"/>
            </a:pPr>
            <a:r>
              <a:rPr lang="es-EC" dirty="0" smtClean="0">
                <a:solidFill>
                  <a:srgbClr val="000000"/>
                </a:solidFill>
              </a:rPr>
              <a:t>Estrategia de internacionalización</a:t>
            </a:r>
          </a:p>
          <a:p>
            <a:pPr marL="742950" lvl="1" indent="-285750">
              <a:buFont typeface="Arial" pitchFamily="34" charset="0"/>
              <a:buChar char="•"/>
            </a:pPr>
            <a:r>
              <a:rPr lang="es-EC" b="1" dirty="0" smtClean="0">
                <a:solidFill>
                  <a:srgbClr val="000000"/>
                </a:solidFill>
              </a:rPr>
              <a:t>Conclusiones </a:t>
            </a:r>
            <a:endParaRPr lang="es-EC" b="1" dirty="0">
              <a:solidFill>
                <a:srgbClr val="000000"/>
              </a:solidFill>
            </a:endParaRPr>
          </a:p>
          <a:p>
            <a:pPr marL="742950" lvl="1" indent="-285750">
              <a:buFont typeface="Arial" pitchFamily="34" charset="0"/>
              <a:buChar char="•"/>
            </a:pPr>
            <a:r>
              <a:rPr lang="es-EC" b="1" dirty="0" smtClean="0">
                <a:solidFill>
                  <a:srgbClr val="000000"/>
                </a:solidFill>
              </a:rPr>
              <a:t>Recomendaciones</a:t>
            </a:r>
          </a:p>
          <a:p>
            <a:pPr lvl="1"/>
            <a:endParaRPr lang="es-EC" dirty="0" smtClean="0">
              <a:solidFill>
                <a:srgbClr val="000000"/>
              </a:solidFill>
            </a:endParaRPr>
          </a:p>
          <a:p>
            <a:pPr marL="742950" lvl="1" indent="-285750">
              <a:buFont typeface="Arial" pitchFamily="34" charset="0"/>
              <a:buChar char="•"/>
            </a:pPr>
            <a:endParaRPr lang="es-EC" dirty="0" smtClean="0">
              <a:solidFill>
                <a:srgbClr val="000000"/>
              </a:solidFill>
            </a:endParaRPr>
          </a:p>
          <a:p>
            <a:endParaRPr lang="es-EC" dirty="0">
              <a:solidFill>
                <a:srgbClr val="000000"/>
              </a:solidFill>
            </a:endParaRPr>
          </a:p>
        </p:txBody>
      </p:sp>
    </p:spTree>
    <p:extLst>
      <p:ext uri="{BB962C8B-B14F-4D97-AF65-F5344CB8AC3E}">
        <p14:creationId xmlns:p14="http://schemas.microsoft.com/office/powerpoint/2010/main" val="23442984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Objetivo del Encargo Fiduciario destinado a la inversión</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tab pos="1343025" algn="l"/>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4095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737146939"/>
              </p:ext>
            </p:extLst>
          </p:nvPr>
        </p:nvGraphicFramePr>
        <p:xfrm>
          <a:off x="409575" y="1397000"/>
          <a:ext cx="8122865"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descr="C:\Users\User\Downloads\received_740018616074541.jpeg"/>
          <p:cNvPicPr/>
          <p:nvPr/>
        </p:nvPicPr>
        <p:blipFill>
          <a:blip r:embed="rId8">
            <a:extLst>
              <a:ext uri="{28A0092B-C50C-407E-A947-70E740481C1C}">
                <a14:useLocalDpi xmlns:a14="http://schemas.microsoft.com/office/drawing/2010/main" val="0"/>
              </a:ext>
            </a:extLst>
          </a:blip>
          <a:srcRect/>
          <a:stretch>
            <a:fillRect/>
          </a:stretch>
        </p:blipFill>
        <p:spPr bwMode="auto">
          <a:xfrm>
            <a:off x="3131840" y="858732"/>
            <a:ext cx="5472608" cy="3002315"/>
          </a:xfrm>
          <a:prstGeom prst="rect">
            <a:avLst/>
          </a:prstGeom>
          <a:noFill/>
          <a:ln>
            <a:noFill/>
          </a:ln>
        </p:spPr>
      </p:pic>
      <p:pic>
        <p:nvPicPr>
          <p:cNvPr id="8" name="7 Imagen" descr="C:\Users\USUARIO\Downloads\DSC_0821.JPG"/>
          <p:cNvPicPr/>
          <p:nvPr/>
        </p:nvPicPr>
        <p:blipFill rotWithShape="1">
          <a:blip r:embed="rId9" cstate="print">
            <a:extLst>
              <a:ext uri="{28A0092B-C50C-407E-A947-70E740481C1C}">
                <a14:useLocalDpi xmlns:a14="http://schemas.microsoft.com/office/drawing/2010/main" val="0"/>
              </a:ext>
            </a:extLst>
          </a:blip>
          <a:srcRect l="11404" t="12791" r="25263" b="4226"/>
          <a:stretch/>
        </p:blipFill>
        <p:spPr bwMode="auto">
          <a:xfrm>
            <a:off x="3563888" y="3861048"/>
            <a:ext cx="4464496" cy="2808312"/>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84877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Objetivo del Encargo Fiduciario destinado a la inversión</a:t>
            </a: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4095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239855123"/>
              </p:ext>
            </p:extLst>
          </p:nvPr>
        </p:nvGraphicFramePr>
        <p:xfrm>
          <a:off x="683568" y="1268760"/>
          <a:ext cx="734481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2022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Objetivo del Encargo Fiduciario destinado a la inversión</a:t>
            </a: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4095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654840756"/>
              </p:ext>
            </p:extLst>
          </p:nvPr>
        </p:nvGraphicFramePr>
        <p:xfrm>
          <a:off x="409575" y="1052736"/>
          <a:ext cx="8266881"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09404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Objetivo del Encargo Fiduciario destinado a la inversión</a:t>
            </a: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4095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Rectángulo"/>
          <p:cNvSpPr/>
          <p:nvPr/>
        </p:nvSpPr>
        <p:spPr>
          <a:xfrm>
            <a:off x="1514120" y="764704"/>
            <a:ext cx="611577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Presupuesto para el Encargo Fiduciario</a:t>
            </a:r>
            <a:endParaRPr lang="es-E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21"/>
          <a:stretch/>
        </p:blipFill>
        <p:spPr bwMode="auto">
          <a:xfrm>
            <a:off x="2085640" y="1306129"/>
            <a:ext cx="4972719" cy="535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8717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Objetivo del Encargo Fiduciario destinado a la inversión</a:t>
            </a: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4095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3157045" y="692696"/>
            <a:ext cx="254268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Conclusiones</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6 CuadroTexto"/>
          <p:cNvSpPr txBox="1"/>
          <p:nvPr/>
        </p:nvSpPr>
        <p:spPr>
          <a:xfrm>
            <a:off x="107504" y="1340768"/>
            <a:ext cx="8640960" cy="5016758"/>
          </a:xfrm>
          <a:prstGeom prst="rect">
            <a:avLst/>
          </a:prstGeom>
          <a:noFill/>
        </p:spPr>
        <p:txBody>
          <a:bodyPr wrap="square" rtlCol="0">
            <a:spAutoFit/>
          </a:bodyPr>
          <a:lstStyle/>
          <a:p>
            <a:pPr marL="285750" lvl="0" indent="-285750" algn="just">
              <a:buFont typeface="Wingdings" pitchFamily="2" charset="2"/>
              <a:buChar char="v"/>
            </a:pPr>
            <a:r>
              <a:rPr lang="es-ES" sz="2000" dirty="0">
                <a:solidFill>
                  <a:srgbClr val="000000"/>
                </a:solidFill>
              </a:rPr>
              <a:t>De acuerdo a lo investigado, se puede concluir que el cultivo de tilapia es rentable y genera grandes beneficios a la economía ecuatoriana, ya que es un producto de gran resistencia a enfermedades y reproducción.</a:t>
            </a:r>
            <a:endParaRPr lang="es-EC" sz="2000" dirty="0">
              <a:solidFill>
                <a:srgbClr val="000000"/>
              </a:solidFill>
            </a:endParaRPr>
          </a:p>
          <a:p>
            <a:pPr marL="285750" lvl="0" indent="-285750" algn="just">
              <a:buFont typeface="Wingdings" pitchFamily="2" charset="2"/>
              <a:buChar char="v"/>
            </a:pPr>
            <a:r>
              <a:rPr lang="es-ES" sz="2000" dirty="0">
                <a:solidFill>
                  <a:srgbClr val="000000"/>
                </a:solidFill>
              </a:rPr>
              <a:t>La exportación de tilapia en Ecuador se vio afectada  ya que se descuidó la producción de la misma al cultivar camarón, lo cual hizo que las exportaciones tengan una caída considerable y por ende pérdida de mercado internacional.</a:t>
            </a:r>
            <a:endParaRPr lang="es-EC" sz="2000" dirty="0">
              <a:solidFill>
                <a:srgbClr val="000000"/>
              </a:solidFill>
            </a:endParaRPr>
          </a:p>
          <a:p>
            <a:pPr marL="285750" lvl="0" indent="-285750" algn="just">
              <a:buFont typeface="Wingdings" pitchFamily="2" charset="2"/>
              <a:buChar char="v"/>
            </a:pPr>
            <a:r>
              <a:rPr lang="es-ES" sz="2000" dirty="0">
                <a:solidFill>
                  <a:srgbClr val="000000"/>
                </a:solidFill>
              </a:rPr>
              <a:t>La tilapia es un producto con un alto estándar de calidad, ya que cuenta con certificados de calidad que avalan este cumplimiento, además debido a la ubicación geográfica de Ecuador hace que sea un país rico en acuacultura y permite la producción en cautiverio de la tilapia durante todo el año.</a:t>
            </a:r>
            <a:endParaRPr lang="es-EC" sz="2000" dirty="0">
              <a:solidFill>
                <a:srgbClr val="000000"/>
              </a:solidFill>
            </a:endParaRPr>
          </a:p>
          <a:p>
            <a:pPr marL="285750" lvl="0" indent="-285750" algn="just">
              <a:buFont typeface="Wingdings" pitchFamily="2" charset="2"/>
              <a:buChar char="v"/>
            </a:pPr>
            <a:r>
              <a:rPr lang="es-ES" sz="2000" dirty="0">
                <a:solidFill>
                  <a:srgbClr val="000000"/>
                </a:solidFill>
              </a:rPr>
              <a:t>Ecuador ha logrado ser uno de los mayores exportadores de tilapia, lo que hace que el sector acuícola genere mayores ingresos de divisas, además que potencializa la participación de los productos pesqueros ecuatorianos en mercados internacionales</a:t>
            </a:r>
            <a:r>
              <a:rPr lang="es-ES" sz="2000" dirty="0" smtClean="0">
                <a:solidFill>
                  <a:srgbClr val="000000"/>
                </a:solidFill>
              </a:rPr>
              <a:t>.</a:t>
            </a:r>
            <a:endParaRPr lang="es-EC" sz="2000" dirty="0">
              <a:solidFill>
                <a:srgbClr val="000000"/>
              </a:solidFill>
            </a:endParaRPr>
          </a:p>
        </p:txBody>
      </p:sp>
    </p:spTree>
    <p:extLst>
      <p:ext uri="{BB962C8B-B14F-4D97-AF65-F5344CB8AC3E}">
        <p14:creationId xmlns:p14="http://schemas.microsoft.com/office/powerpoint/2010/main" val="16699045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Objetivo del Encargo Fiduciario destinado a la inversión</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tab pos="1343025" algn="l"/>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4095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tab pos="13430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Rectángulo"/>
          <p:cNvSpPr/>
          <p:nvPr/>
        </p:nvSpPr>
        <p:spPr>
          <a:xfrm>
            <a:off x="2746680" y="692696"/>
            <a:ext cx="336342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Recomendaciones</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CuadroTexto"/>
          <p:cNvSpPr txBox="1"/>
          <p:nvPr/>
        </p:nvSpPr>
        <p:spPr>
          <a:xfrm>
            <a:off x="409575" y="1268760"/>
            <a:ext cx="7906841" cy="6186309"/>
          </a:xfrm>
          <a:prstGeom prst="rect">
            <a:avLst/>
          </a:prstGeom>
          <a:noFill/>
        </p:spPr>
        <p:txBody>
          <a:bodyPr wrap="square" rtlCol="0">
            <a:spAutoFit/>
          </a:bodyPr>
          <a:lstStyle/>
          <a:p>
            <a:pPr marL="342900" lvl="0" indent="-342900" algn="just">
              <a:buFont typeface="Wingdings" pitchFamily="2" charset="2"/>
              <a:buChar char="v"/>
            </a:pPr>
            <a:r>
              <a:rPr lang="es-ES" sz="2000" dirty="0">
                <a:solidFill>
                  <a:srgbClr val="000000"/>
                </a:solidFill>
              </a:rPr>
              <a:t>Ecuador es un país que ha logrado ser uno de los mayores exportadores de tilapia, sin embargo se debe seguir impulsando y desarrollando nuevos proyectos que permitan posicionarse en nuevos mercados, así como invertir en tecnología acuícola lo cual mejorará aún más la producción</a:t>
            </a:r>
            <a:r>
              <a:rPr lang="es-ES" sz="2000" dirty="0" smtClean="0">
                <a:solidFill>
                  <a:srgbClr val="000000"/>
                </a:solidFill>
              </a:rPr>
              <a:t>.</a:t>
            </a:r>
          </a:p>
          <a:p>
            <a:pPr lvl="0" algn="just"/>
            <a:endParaRPr lang="es-EC" sz="2000" dirty="0">
              <a:solidFill>
                <a:srgbClr val="000000"/>
              </a:solidFill>
            </a:endParaRPr>
          </a:p>
          <a:p>
            <a:pPr marL="342900" lvl="0" indent="-342900" algn="just">
              <a:buFont typeface="Wingdings" pitchFamily="2" charset="2"/>
              <a:buChar char="v"/>
            </a:pPr>
            <a:r>
              <a:rPr lang="es-ES" sz="2000" dirty="0">
                <a:solidFill>
                  <a:srgbClr val="000000"/>
                </a:solidFill>
              </a:rPr>
              <a:t>Impulsar capacitaciones técnicas que permitan mejorar el cultivo de la tilapia, así como todo su proceso productivo</a:t>
            </a:r>
            <a:r>
              <a:rPr lang="es-ES" sz="2000" dirty="0" smtClean="0">
                <a:solidFill>
                  <a:srgbClr val="000000"/>
                </a:solidFill>
              </a:rPr>
              <a:t>.</a:t>
            </a:r>
          </a:p>
          <a:p>
            <a:pPr lvl="0" algn="just"/>
            <a:endParaRPr lang="es-EC" sz="2000" dirty="0">
              <a:solidFill>
                <a:srgbClr val="000000"/>
              </a:solidFill>
            </a:endParaRPr>
          </a:p>
          <a:p>
            <a:pPr marL="342900" lvl="0" indent="-342900" algn="just">
              <a:buFont typeface="Wingdings" pitchFamily="2" charset="2"/>
              <a:buChar char="v"/>
            </a:pPr>
            <a:r>
              <a:rPr lang="es-ES" sz="2000" dirty="0">
                <a:solidFill>
                  <a:srgbClr val="000000"/>
                </a:solidFill>
              </a:rPr>
              <a:t>Potencializar las estrategias de posicionamiento en nuevos mercados, es importante la innovación y desarrollo de mecanismos que permitan que la tilapia ecuatoriana sea reconocida en el extranjero, esto se lo debe de realizar de manera conjunta entre empresas privadas y las instituciones del sector público</a:t>
            </a:r>
            <a:r>
              <a:rPr lang="es-ES" sz="2000" dirty="0" smtClean="0">
                <a:solidFill>
                  <a:srgbClr val="000000"/>
                </a:solidFill>
              </a:rPr>
              <a:t>.</a:t>
            </a:r>
          </a:p>
          <a:p>
            <a:pPr lvl="0" algn="just"/>
            <a:endParaRPr lang="es-EC" sz="2000" dirty="0">
              <a:solidFill>
                <a:srgbClr val="000000"/>
              </a:solidFill>
            </a:endParaRPr>
          </a:p>
          <a:p>
            <a:pPr marL="342900" lvl="0" indent="-342900" algn="just">
              <a:buFont typeface="Wingdings" pitchFamily="2" charset="2"/>
              <a:buChar char="v"/>
            </a:pPr>
            <a:r>
              <a:rPr lang="es-ES" sz="2000" dirty="0">
                <a:solidFill>
                  <a:srgbClr val="000000"/>
                </a:solidFill>
              </a:rPr>
              <a:t>Realizar campañas publicitarias masivas promocionando los beneficios nutricionales de la tilapia.</a:t>
            </a:r>
            <a:endParaRPr lang="es-EC" sz="2000" dirty="0">
              <a:solidFill>
                <a:srgbClr val="000000"/>
              </a:solidFill>
            </a:endParaRPr>
          </a:p>
          <a:p>
            <a:endParaRPr lang="es-EC" dirty="0">
              <a:solidFill>
                <a:srgbClr val="000000"/>
              </a:solidFill>
            </a:endParaRPr>
          </a:p>
          <a:p>
            <a:endParaRPr lang="es-EC" dirty="0"/>
          </a:p>
        </p:txBody>
      </p:sp>
    </p:spTree>
    <p:extLst>
      <p:ext uri="{BB962C8B-B14F-4D97-AF65-F5344CB8AC3E}">
        <p14:creationId xmlns:p14="http://schemas.microsoft.com/office/powerpoint/2010/main" val="5212787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222402" y="2967335"/>
            <a:ext cx="669920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 POR SU ATENCIÓN</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758490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42682" t="50883" r="42248" b="34271"/>
          <a:stretch/>
        </p:blipFill>
        <p:spPr bwMode="auto">
          <a:xfrm>
            <a:off x="251520" y="5589240"/>
            <a:ext cx="2154491" cy="864096"/>
          </a:xfrm>
          <a:prstGeom prst="rect">
            <a:avLst/>
          </a:prstGeom>
          <a:ln>
            <a:noFill/>
          </a:ln>
          <a:extLst>
            <a:ext uri="{53640926-AAD7-44D8-BBD7-CCE9431645EC}">
              <a14:shadowObscured xmlns:a14="http://schemas.microsoft.com/office/drawing/2010/main"/>
            </a:ext>
          </a:extLst>
        </p:spPr>
      </p:pic>
      <p:pic>
        <p:nvPicPr>
          <p:cNvPr id="1029" name="Picture 5" descr="http://blogs.espe.edu.ec/wp-content/uploads/2013/09/LOGO-PRINCIPAL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2264432086"/>
              </p:ext>
            </p:extLst>
          </p:nvPr>
        </p:nvGraphicFramePr>
        <p:xfrm>
          <a:off x="611560" y="1124744"/>
          <a:ext cx="7704856"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93559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360340" y="1196752"/>
            <a:ext cx="3600400" cy="936104"/>
          </a:xfrm>
          <a:prstGeom prst="roundRect">
            <a:avLst/>
          </a:prstGeom>
          <a:solidFill>
            <a:schemeClr val="bg1">
              <a:lumMod val="10000"/>
              <a:lumOff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426740" y="836712"/>
            <a:ext cx="7467600" cy="1143000"/>
          </a:xfrm>
        </p:spPr>
        <p:txBody>
          <a:bodyPr>
            <a:normAutofit/>
          </a:bodyPr>
          <a:lstStyle/>
          <a:p>
            <a:pPr algn="ctr"/>
            <a:r>
              <a:rPr lang="es-EC" sz="3000" b="1" dirty="0" smtClean="0">
                <a:solidFill>
                  <a:srgbClr val="000000"/>
                </a:solidFill>
              </a:rPr>
              <a:t/>
            </a:r>
            <a:br>
              <a:rPr lang="es-EC" sz="3000" b="1" dirty="0" smtClean="0">
                <a:solidFill>
                  <a:srgbClr val="000000"/>
                </a:solidFill>
              </a:rPr>
            </a:br>
            <a:r>
              <a:rPr lang="es-EC" sz="3000" b="1" dirty="0" smtClean="0">
                <a:solidFill>
                  <a:srgbClr val="000000"/>
                </a:solidFill>
              </a:rPr>
              <a:t>OBJETIVO GENERAL</a:t>
            </a:r>
            <a:endParaRPr lang="es-EC" sz="3000" b="1" dirty="0">
              <a:solidFill>
                <a:srgbClr val="000000"/>
              </a:solidFill>
            </a:endParaRPr>
          </a:p>
        </p:txBody>
      </p:sp>
      <p:sp>
        <p:nvSpPr>
          <p:cNvPr id="6" name="5 CuadroTexto"/>
          <p:cNvSpPr txBox="1"/>
          <p:nvPr/>
        </p:nvSpPr>
        <p:spPr>
          <a:xfrm>
            <a:off x="1110999" y="2420888"/>
            <a:ext cx="6264696" cy="1446550"/>
          </a:xfrm>
          <a:prstGeom prst="rect">
            <a:avLst/>
          </a:prstGeom>
          <a:solidFill>
            <a:schemeClr val="bg1">
              <a:lumMod val="10000"/>
              <a:lumOff val="90000"/>
            </a:schemeClr>
          </a:solidFill>
          <a:ln w="15875" cmpd="thickThin">
            <a:solidFill>
              <a:schemeClr val="bg1"/>
            </a:solidFill>
          </a:ln>
        </p:spPr>
        <p:txBody>
          <a:bodyPr wrap="square" rtlCol="0">
            <a:spAutoFit/>
          </a:bodyPr>
          <a:lstStyle/>
          <a:p>
            <a:pPr algn="just"/>
            <a:r>
              <a:rPr lang="es-EC" sz="2200" dirty="0">
                <a:solidFill>
                  <a:srgbClr val="000000"/>
                </a:solidFill>
              </a:rPr>
              <a:t>Determinar nuevo mercado de exportación para la Tilapia, mejorando las condiciones de comercio y permitiendo un desarrollo estable y sostenido del </a:t>
            </a:r>
            <a:r>
              <a:rPr lang="es-EC" sz="2200" dirty="0" smtClean="0">
                <a:solidFill>
                  <a:srgbClr val="000000"/>
                </a:solidFill>
              </a:rPr>
              <a:t>sector.</a:t>
            </a:r>
            <a:endParaRPr lang="es-EC" sz="2200" dirty="0">
              <a:solidFill>
                <a:srgbClr val="000000"/>
              </a:solidFill>
            </a:endParaRPr>
          </a:p>
        </p:txBody>
      </p:sp>
      <p:pic>
        <p:nvPicPr>
          <p:cNvPr id="7"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2423" y="4221088"/>
            <a:ext cx="2911878" cy="199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4025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1961761" y="1578536"/>
            <a:ext cx="4320480" cy="792088"/>
          </a:xfrm>
          <a:prstGeom prst="roundRect">
            <a:avLst/>
          </a:prstGeom>
          <a:solidFill>
            <a:schemeClr val="bg1">
              <a:lumMod val="10000"/>
              <a:lumOff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1 Título"/>
          <p:cNvSpPr>
            <a:spLocks noGrp="1"/>
          </p:cNvSpPr>
          <p:nvPr>
            <p:ph type="title"/>
          </p:nvPr>
        </p:nvSpPr>
        <p:spPr>
          <a:xfrm>
            <a:off x="426740" y="1226369"/>
            <a:ext cx="7467600" cy="1143000"/>
          </a:xfrm>
        </p:spPr>
        <p:txBody>
          <a:bodyPr>
            <a:normAutofit/>
          </a:bodyPr>
          <a:lstStyle/>
          <a:p>
            <a:pPr algn="ctr"/>
            <a:r>
              <a:rPr lang="es-EC" sz="3000" b="1" dirty="0" smtClean="0">
                <a:solidFill>
                  <a:srgbClr val="000000"/>
                </a:solidFill>
              </a:rPr>
              <a:t/>
            </a:r>
            <a:br>
              <a:rPr lang="es-EC" sz="3000" b="1" dirty="0" smtClean="0">
                <a:solidFill>
                  <a:srgbClr val="000000"/>
                </a:solidFill>
              </a:rPr>
            </a:br>
            <a:r>
              <a:rPr lang="es-EC" sz="3000" b="1" dirty="0" smtClean="0">
                <a:solidFill>
                  <a:srgbClr val="000000"/>
                </a:solidFill>
              </a:rPr>
              <a:t>OBJETIVOS ESPECÍFICOS</a:t>
            </a:r>
            <a:endParaRPr lang="es-EC" sz="3000" b="1" dirty="0">
              <a:solidFill>
                <a:srgbClr val="000000"/>
              </a:solidFill>
            </a:endParaRPr>
          </a:p>
        </p:txBody>
      </p:sp>
      <p:sp>
        <p:nvSpPr>
          <p:cNvPr id="5" name="4 CuadroTexto"/>
          <p:cNvSpPr txBox="1"/>
          <p:nvPr/>
        </p:nvSpPr>
        <p:spPr>
          <a:xfrm>
            <a:off x="683568" y="2839576"/>
            <a:ext cx="7632848" cy="2677656"/>
          </a:xfrm>
          <a:prstGeom prst="rect">
            <a:avLst/>
          </a:prstGeom>
          <a:solidFill>
            <a:schemeClr val="bg1">
              <a:lumMod val="10000"/>
              <a:lumOff val="90000"/>
            </a:schemeClr>
          </a:solidFill>
          <a:ln w="15875" cmpd="thickThin">
            <a:solidFill>
              <a:schemeClr val="bg1"/>
            </a:solidFill>
          </a:ln>
        </p:spPr>
        <p:txBody>
          <a:bodyPr wrap="square" rtlCol="0">
            <a:spAutoFit/>
          </a:bodyPr>
          <a:lstStyle/>
          <a:p>
            <a:pPr marL="285750" indent="-285750">
              <a:buFont typeface="Arial" pitchFamily="34" charset="0"/>
              <a:buChar char="•"/>
            </a:pPr>
            <a:r>
              <a:rPr lang="es-EC" sz="2400" dirty="0" smtClean="0">
                <a:solidFill>
                  <a:srgbClr val="000000"/>
                </a:solidFill>
                <a:latin typeface="Arial Narrow" pitchFamily="34" charset="0"/>
              </a:rPr>
              <a:t>Determinar </a:t>
            </a:r>
            <a:r>
              <a:rPr lang="es-EC" sz="2400" dirty="0">
                <a:solidFill>
                  <a:srgbClr val="000000"/>
                </a:solidFill>
                <a:latin typeface="Arial Narrow" pitchFamily="34" charset="0"/>
              </a:rPr>
              <a:t>los antecedentes del sector, empresas que se dedican a la producción de tilapia en la provincia del Guayas, datos estadísticos y de comercio. </a:t>
            </a:r>
            <a:endParaRPr lang="es-EC" sz="2000" dirty="0">
              <a:solidFill>
                <a:srgbClr val="000000"/>
              </a:solidFill>
              <a:latin typeface="Arial Narrow" pitchFamily="34" charset="0"/>
            </a:endParaRPr>
          </a:p>
          <a:p>
            <a:pPr marL="285750" indent="-285750">
              <a:buFont typeface="Arial" pitchFamily="34" charset="0"/>
              <a:buChar char="•"/>
            </a:pPr>
            <a:r>
              <a:rPr lang="es-EC" sz="2400" dirty="0" smtClean="0">
                <a:solidFill>
                  <a:srgbClr val="000000"/>
                </a:solidFill>
                <a:latin typeface="Arial Narrow" pitchFamily="34" charset="0"/>
              </a:rPr>
              <a:t>Determinar </a:t>
            </a:r>
            <a:r>
              <a:rPr lang="es-EC" sz="2400" dirty="0">
                <a:solidFill>
                  <a:srgbClr val="000000"/>
                </a:solidFill>
                <a:latin typeface="Arial Narrow" pitchFamily="34" charset="0"/>
              </a:rPr>
              <a:t>como la herramienta del fideicomiso de exportación incentivará a la producción y exportación de </a:t>
            </a:r>
            <a:r>
              <a:rPr lang="es-EC" sz="2400" dirty="0" smtClean="0">
                <a:solidFill>
                  <a:srgbClr val="000000"/>
                </a:solidFill>
                <a:latin typeface="Arial Narrow" pitchFamily="34" charset="0"/>
              </a:rPr>
              <a:t>tilapia.</a:t>
            </a:r>
          </a:p>
          <a:p>
            <a:pPr marL="285750" indent="-285750">
              <a:buFont typeface="Arial" pitchFamily="34" charset="0"/>
              <a:buChar char="•"/>
            </a:pPr>
            <a:r>
              <a:rPr lang="es-EC" sz="2400" dirty="0" smtClean="0">
                <a:solidFill>
                  <a:srgbClr val="000000"/>
                </a:solidFill>
                <a:latin typeface="Arial Narrow" pitchFamily="34" charset="0"/>
              </a:rPr>
              <a:t>Definir </a:t>
            </a:r>
            <a:r>
              <a:rPr lang="es-EC" sz="2400" dirty="0">
                <a:solidFill>
                  <a:srgbClr val="000000"/>
                </a:solidFill>
                <a:latin typeface="Arial Narrow" pitchFamily="34" charset="0"/>
              </a:rPr>
              <a:t>una estrategia macro para poder ingresar al mercado internacional. </a:t>
            </a:r>
            <a:endParaRPr lang="es-EC" sz="2000" dirty="0">
              <a:solidFill>
                <a:srgbClr val="000000"/>
              </a:solidFill>
              <a:latin typeface="Arial Narrow" pitchFamily="34" charset="0"/>
            </a:endParaRPr>
          </a:p>
        </p:txBody>
      </p:sp>
    </p:spTree>
    <p:extLst>
      <p:ext uri="{BB962C8B-B14F-4D97-AF65-F5344CB8AC3E}">
        <p14:creationId xmlns:p14="http://schemas.microsoft.com/office/powerpoint/2010/main" val="5403704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13" y="238627"/>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339752" y="601795"/>
            <a:ext cx="6048672" cy="400110"/>
          </a:xfrm>
          <a:prstGeom prst="rect">
            <a:avLst/>
          </a:prstGeom>
          <a:noFill/>
        </p:spPr>
        <p:txBody>
          <a:bodyPr wrap="square" rtlCol="0">
            <a:spAutoFit/>
          </a:bodyPr>
          <a:lstStyle/>
          <a:p>
            <a:pPr algn="ctr"/>
            <a:r>
              <a:rPr lang="es-EC" sz="2000" b="1" dirty="0" smtClean="0">
                <a:solidFill>
                  <a:srgbClr val="000000"/>
                </a:solidFill>
              </a:rPr>
              <a:t>ANÁLISIS DE LA PRODUCCIÓN DE TILAPIA</a:t>
            </a:r>
            <a:endParaRPr lang="es-EC" sz="2000" b="1" dirty="0">
              <a:solidFill>
                <a:srgbClr val="000000"/>
              </a:solidFill>
            </a:endParaRPr>
          </a:p>
        </p:txBody>
      </p:sp>
      <p:graphicFrame>
        <p:nvGraphicFramePr>
          <p:cNvPr id="4" name="3 Diagrama"/>
          <p:cNvGraphicFramePr/>
          <p:nvPr>
            <p:extLst>
              <p:ext uri="{D42A27DB-BD31-4B8C-83A1-F6EECF244321}">
                <p14:modId xmlns:p14="http://schemas.microsoft.com/office/powerpoint/2010/main" val="547272387"/>
              </p:ext>
            </p:extLst>
          </p:nvPr>
        </p:nvGraphicFramePr>
        <p:xfrm>
          <a:off x="611560" y="1124744"/>
          <a:ext cx="792088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5475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391490" y="548680"/>
            <a:ext cx="5060830" cy="523220"/>
          </a:xfrm>
          <a:prstGeom prst="rect">
            <a:avLst/>
          </a:prstGeom>
          <a:noFill/>
        </p:spPr>
        <p:txBody>
          <a:bodyPr wrap="square" lIns="91440" tIns="45720" rIns="91440" bIns="45720">
            <a:spAutoFit/>
          </a:bodyPr>
          <a:lstStyle/>
          <a:p>
            <a:pPr algn="ctr"/>
            <a:r>
              <a:rPr lang="es-E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CADENA PRODUCTIVA</a:t>
            </a:r>
            <a:endParaRPr lang="es-E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3" name="2 Diagrama"/>
          <p:cNvGraphicFramePr/>
          <p:nvPr>
            <p:extLst>
              <p:ext uri="{D42A27DB-BD31-4B8C-83A1-F6EECF244321}">
                <p14:modId xmlns:p14="http://schemas.microsoft.com/office/powerpoint/2010/main" val="3482591559"/>
              </p:ext>
            </p:extLst>
          </p:nvPr>
        </p:nvGraphicFramePr>
        <p:xfrm>
          <a:off x="251520" y="1215916"/>
          <a:ext cx="8496944" cy="5381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48563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15755" cy="59808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339752" y="692696"/>
            <a:ext cx="5832648" cy="523220"/>
          </a:xfrm>
          <a:prstGeom prst="rect">
            <a:avLst/>
          </a:prstGeom>
          <a:noFill/>
        </p:spPr>
        <p:txBody>
          <a:bodyPr wrap="square" lIns="91440" tIns="45720" rIns="91440" bIns="45720">
            <a:spAutoFit/>
          </a:bodyPr>
          <a:lstStyle/>
          <a:p>
            <a:pPr algn="ctr"/>
            <a:r>
              <a:rPr lang="es-E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SISTEMAS DE PRODUCCIÓN</a:t>
            </a:r>
            <a:endParaRPr lang="es-E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2" name="1 Diagrama"/>
          <p:cNvGraphicFramePr/>
          <p:nvPr>
            <p:extLst>
              <p:ext uri="{D42A27DB-BD31-4B8C-83A1-F6EECF244321}">
                <p14:modId xmlns:p14="http://schemas.microsoft.com/office/powerpoint/2010/main" val="4038427888"/>
              </p:ext>
            </p:extLst>
          </p:nvPr>
        </p:nvGraphicFramePr>
        <p:xfrm>
          <a:off x="251520" y="1397000"/>
          <a:ext cx="8424936"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899592" y="1835532"/>
            <a:ext cx="1368152" cy="369332"/>
          </a:xfrm>
          <a:prstGeom prst="rect">
            <a:avLst/>
          </a:prstGeom>
          <a:noFill/>
        </p:spPr>
        <p:txBody>
          <a:bodyPr wrap="square" rtlCol="0">
            <a:spAutoFit/>
          </a:bodyPr>
          <a:lstStyle/>
          <a:p>
            <a:r>
              <a:rPr lang="es-EC" b="1" dirty="0" smtClean="0">
                <a:solidFill>
                  <a:srgbClr val="000000"/>
                </a:solidFill>
              </a:rPr>
              <a:t>Extensivo</a:t>
            </a:r>
            <a:endParaRPr lang="es-EC" b="1" dirty="0">
              <a:solidFill>
                <a:srgbClr val="000000"/>
              </a:solidFill>
            </a:endParaRPr>
          </a:p>
        </p:txBody>
      </p:sp>
      <p:sp>
        <p:nvSpPr>
          <p:cNvPr id="7" name="6 CuadroTexto"/>
          <p:cNvSpPr txBox="1"/>
          <p:nvPr/>
        </p:nvSpPr>
        <p:spPr>
          <a:xfrm>
            <a:off x="3203848" y="1556792"/>
            <a:ext cx="1368152" cy="646331"/>
          </a:xfrm>
          <a:prstGeom prst="rect">
            <a:avLst/>
          </a:prstGeom>
          <a:noFill/>
        </p:spPr>
        <p:txBody>
          <a:bodyPr wrap="square" rtlCol="0">
            <a:spAutoFit/>
          </a:bodyPr>
          <a:lstStyle/>
          <a:p>
            <a:r>
              <a:rPr lang="es-EC" b="1" dirty="0" err="1" smtClean="0">
                <a:solidFill>
                  <a:srgbClr val="000000"/>
                </a:solidFill>
              </a:rPr>
              <a:t>Semi</a:t>
            </a:r>
            <a:r>
              <a:rPr lang="es-EC" b="1" dirty="0" smtClean="0">
                <a:solidFill>
                  <a:srgbClr val="000000"/>
                </a:solidFill>
              </a:rPr>
              <a:t>-Intensivo</a:t>
            </a:r>
            <a:endParaRPr lang="es-EC" b="1" dirty="0">
              <a:solidFill>
                <a:srgbClr val="000000"/>
              </a:solidFill>
            </a:endParaRPr>
          </a:p>
        </p:txBody>
      </p:sp>
      <p:sp>
        <p:nvSpPr>
          <p:cNvPr id="8" name="7 CuadroTexto"/>
          <p:cNvSpPr txBox="1"/>
          <p:nvPr/>
        </p:nvSpPr>
        <p:spPr>
          <a:xfrm>
            <a:off x="5364088" y="1700808"/>
            <a:ext cx="1368152" cy="369332"/>
          </a:xfrm>
          <a:prstGeom prst="rect">
            <a:avLst/>
          </a:prstGeom>
          <a:noFill/>
        </p:spPr>
        <p:txBody>
          <a:bodyPr wrap="square" rtlCol="0">
            <a:spAutoFit/>
          </a:bodyPr>
          <a:lstStyle/>
          <a:p>
            <a:r>
              <a:rPr lang="es-EC" b="1" dirty="0" smtClean="0">
                <a:solidFill>
                  <a:srgbClr val="000000"/>
                </a:solidFill>
              </a:rPr>
              <a:t>Intensivo</a:t>
            </a:r>
            <a:endParaRPr lang="es-EC" b="1" dirty="0">
              <a:solidFill>
                <a:srgbClr val="000000"/>
              </a:solidFill>
            </a:endParaRPr>
          </a:p>
        </p:txBody>
      </p:sp>
      <p:sp>
        <p:nvSpPr>
          <p:cNvPr id="9" name="8 CuadroTexto"/>
          <p:cNvSpPr txBox="1"/>
          <p:nvPr/>
        </p:nvSpPr>
        <p:spPr>
          <a:xfrm>
            <a:off x="7488324" y="1556792"/>
            <a:ext cx="1368152" cy="646331"/>
          </a:xfrm>
          <a:prstGeom prst="rect">
            <a:avLst/>
          </a:prstGeom>
          <a:noFill/>
        </p:spPr>
        <p:txBody>
          <a:bodyPr wrap="square" rtlCol="0">
            <a:spAutoFit/>
          </a:bodyPr>
          <a:lstStyle/>
          <a:p>
            <a:r>
              <a:rPr lang="es-EC" b="1" dirty="0" smtClean="0">
                <a:solidFill>
                  <a:srgbClr val="000000"/>
                </a:solidFill>
              </a:rPr>
              <a:t>Súper Intensivo</a:t>
            </a:r>
            <a:endParaRPr lang="es-EC" b="1" dirty="0">
              <a:solidFill>
                <a:srgbClr val="000000"/>
              </a:solidFill>
            </a:endParaRPr>
          </a:p>
        </p:txBody>
      </p:sp>
    </p:spTree>
    <p:extLst>
      <p:ext uri="{BB962C8B-B14F-4D97-AF65-F5344CB8AC3E}">
        <p14:creationId xmlns:p14="http://schemas.microsoft.com/office/powerpoint/2010/main" val="23999552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écnico">
  <a:themeElements>
    <a:clrScheme name="Personalizado 9">
      <a:dk1>
        <a:srgbClr val="005828"/>
      </a:dk1>
      <a:lt1>
        <a:sysClr val="window" lastClr="FFFFFF"/>
      </a:lt1>
      <a:dk2>
        <a:srgbClr val="FFFFFF"/>
      </a:dk2>
      <a:lt2>
        <a:srgbClr val="FFFFFF"/>
      </a:lt2>
      <a:accent1>
        <a:srgbClr val="FFFFFF"/>
      </a:accent1>
      <a:accent2>
        <a:srgbClr val="005828"/>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2813</TotalTime>
  <Words>2019</Words>
  <Application>Microsoft Office PowerPoint</Application>
  <PresentationFormat>Presentación en pantalla (4:3)</PresentationFormat>
  <Paragraphs>270</Paragraphs>
  <Slides>36</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Técnico</vt:lpstr>
      <vt:lpstr>Documento</vt:lpstr>
      <vt:lpstr>Presentación de PowerPoint</vt:lpstr>
      <vt:lpstr>Presentación de PowerPoint</vt:lpstr>
      <vt:lpstr>Presentación de PowerPoint</vt:lpstr>
      <vt:lpstr>Presentación de PowerPoint</vt:lpstr>
      <vt:lpstr> OBJETIVO GENERAL</vt:lpstr>
      <vt:lpstr> OBJETIVOS ESPECÍFICOS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159</cp:revision>
  <dcterms:created xsi:type="dcterms:W3CDTF">2015-01-27T13:50:23Z</dcterms:created>
  <dcterms:modified xsi:type="dcterms:W3CDTF">2015-03-17T22:02:47Z</dcterms:modified>
</cp:coreProperties>
</file>