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37"/>
  </p:notesMasterIdLst>
  <p:sldIdLst>
    <p:sldId id="267" r:id="rId4"/>
    <p:sldId id="398" r:id="rId5"/>
    <p:sldId id="399" r:id="rId6"/>
    <p:sldId id="401" r:id="rId7"/>
    <p:sldId id="402" r:id="rId8"/>
    <p:sldId id="403" r:id="rId9"/>
    <p:sldId id="405" r:id="rId10"/>
    <p:sldId id="406" r:id="rId11"/>
    <p:sldId id="407" r:id="rId12"/>
    <p:sldId id="409" r:id="rId13"/>
    <p:sldId id="438" r:id="rId14"/>
    <p:sldId id="412" r:id="rId15"/>
    <p:sldId id="410" r:id="rId16"/>
    <p:sldId id="439" r:id="rId17"/>
    <p:sldId id="413" r:id="rId18"/>
    <p:sldId id="414" r:id="rId19"/>
    <p:sldId id="416" r:id="rId20"/>
    <p:sldId id="417" r:id="rId21"/>
    <p:sldId id="418" r:id="rId22"/>
    <p:sldId id="440" r:id="rId23"/>
    <p:sldId id="419" r:id="rId24"/>
    <p:sldId id="442" r:id="rId25"/>
    <p:sldId id="423" r:id="rId26"/>
    <p:sldId id="424" r:id="rId27"/>
    <p:sldId id="425" r:id="rId28"/>
    <p:sldId id="428" r:id="rId29"/>
    <p:sldId id="429" r:id="rId30"/>
    <p:sldId id="430" r:id="rId31"/>
    <p:sldId id="432" r:id="rId32"/>
    <p:sldId id="434" r:id="rId33"/>
    <p:sldId id="435" r:id="rId34"/>
    <p:sldId id="436" r:id="rId35"/>
    <p:sldId id="437" r:id="rId36"/>
  </p:sldIdLst>
  <p:sldSz cx="9144000" cy="6858000" type="screen4x3"/>
  <p:notesSz cx="6858000" cy="9144000"/>
  <p:custShowLst>
    <p:custShow name="Presentación personalizada 1" id="0">
      <p:sldLst/>
    </p:custShow>
  </p:custShowLst>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2A"/>
    <a:srgbClr val="FCE5CE"/>
    <a:srgbClr val="FF9933"/>
    <a:srgbClr val="00B801"/>
    <a:srgbClr val="0D4F41"/>
    <a:srgbClr val="A3CC38"/>
    <a:srgbClr val="0000FF"/>
    <a:srgbClr val="00FFFF"/>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310" autoAdjust="0"/>
  </p:normalViewPr>
  <p:slideViewPr>
    <p:cSldViewPr>
      <p:cViewPr varScale="1">
        <p:scale>
          <a:sx n="74" d="100"/>
          <a:sy n="74"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1150581150153"/>
          <c:y val="4.5595854922279792E-2"/>
          <c:w val="0.82472903618277427"/>
          <c:h val="0.74276300436538722"/>
        </c:manualLayout>
      </c:layout>
      <c:barChart>
        <c:barDir val="col"/>
        <c:grouping val="clustered"/>
        <c:varyColors val="0"/>
        <c:ser>
          <c:idx val="0"/>
          <c:order val="0"/>
          <c:tx>
            <c:strRef>
              <c:f>Hoja1!$B$1</c:f>
              <c:strCache>
                <c:ptCount val="1"/>
                <c:pt idx="0">
                  <c:v>PRECIO FOB</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2008</c:v>
                </c:pt>
                <c:pt idx="1">
                  <c:v>2009</c:v>
                </c:pt>
                <c:pt idx="2">
                  <c:v>2010</c:v>
                </c:pt>
                <c:pt idx="3">
                  <c:v>2011</c:v>
                </c:pt>
                <c:pt idx="4">
                  <c:v>2012</c:v>
                </c:pt>
                <c:pt idx="5">
                  <c:v>2013</c:v>
                </c:pt>
              </c:numCache>
            </c:numRef>
          </c:cat>
          <c:val>
            <c:numRef>
              <c:f>Hoja1!$B$2:$B$7</c:f>
              <c:numCache>
                <c:formatCode>General</c:formatCode>
                <c:ptCount val="6"/>
                <c:pt idx="0">
                  <c:v>36.299999999999997</c:v>
                </c:pt>
                <c:pt idx="1">
                  <c:v>53.51</c:v>
                </c:pt>
                <c:pt idx="2">
                  <c:v>65.819999999999993</c:v>
                </c:pt>
                <c:pt idx="3">
                  <c:v>80.16</c:v>
                </c:pt>
                <c:pt idx="4">
                  <c:v>102.46</c:v>
                </c:pt>
                <c:pt idx="5">
                  <c:v>249.49</c:v>
                </c:pt>
              </c:numCache>
            </c:numRef>
          </c:val>
        </c:ser>
        <c:dLbls>
          <c:showLegendKey val="0"/>
          <c:showVal val="0"/>
          <c:showCatName val="0"/>
          <c:showSerName val="0"/>
          <c:showPercent val="0"/>
          <c:showBubbleSize val="0"/>
        </c:dLbls>
        <c:gapWidth val="219"/>
        <c:axId val="320501968"/>
        <c:axId val="320502360"/>
      </c:barChart>
      <c:lineChart>
        <c:grouping val="stacked"/>
        <c:varyColors val="0"/>
        <c:ser>
          <c:idx val="1"/>
          <c:order val="1"/>
          <c:tx>
            <c:strRef>
              <c:f>Hoja1!$C$1</c:f>
              <c:strCache>
                <c:ptCount val="1"/>
                <c:pt idx="0">
                  <c:v>VARIACION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4.8750761730652938E-3"/>
                  <c:y val="-0.2014814814814814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9375364034363384E-17"/>
                  <c:y val="-0.1659259259259259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937842778793598E-2"/>
                  <c:y val="-0.2548148148148148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2008</c:v>
                </c:pt>
                <c:pt idx="1">
                  <c:v>2009</c:v>
                </c:pt>
                <c:pt idx="2">
                  <c:v>2010</c:v>
                </c:pt>
                <c:pt idx="3">
                  <c:v>2011</c:v>
                </c:pt>
                <c:pt idx="4">
                  <c:v>2012</c:v>
                </c:pt>
                <c:pt idx="5">
                  <c:v>2013</c:v>
                </c:pt>
              </c:numCache>
            </c:numRef>
          </c:cat>
          <c:val>
            <c:numRef>
              <c:f>Hoja1!$C$2:$C$7</c:f>
              <c:numCache>
                <c:formatCode>_(* #,##0.00_);_(* \(#,##0.00\);_(* "-"??_);_(@_)</c:formatCode>
                <c:ptCount val="6"/>
                <c:pt idx="0" formatCode="General">
                  <c:v>0</c:v>
                </c:pt>
                <c:pt idx="1">
                  <c:v>32.162212670528881</c:v>
                </c:pt>
                <c:pt idx="2">
                  <c:v>18.702522029778176</c:v>
                </c:pt>
                <c:pt idx="3">
                  <c:v>17.889221556886234</c:v>
                </c:pt>
                <c:pt idx="4">
                  <c:v>21.764591059925824</c:v>
                </c:pt>
                <c:pt idx="5">
                  <c:v>58.932221732333964</c:v>
                </c:pt>
              </c:numCache>
            </c:numRef>
          </c:val>
          <c:smooth val="0"/>
        </c:ser>
        <c:dLbls>
          <c:showLegendKey val="0"/>
          <c:showVal val="0"/>
          <c:showCatName val="0"/>
          <c:showSerName val="0"/>
          <c:showPercent val="0"/>
          <c:showBubbleSize val="0"/>
        </c:dLbls>
        <c:marker val="1"/>
        <c:smooth val="0"/>
        <c:axId val="320503144"/>
        <c:axId val="320502752"/>
      </c:lineChart>
      <c:catAx>
        <c:axId val="320501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AÑOS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0502360"/>
        <c:crosses val="autoZero"/>
        <c:auto val="1"/>
        <c:lblAlgn val="ctr"/>
        <c:lblOffset val="100"/>
        <c:noMultiLvlLbl val="0"/>
      </c:catAx>
      <c:valAx>
        <c:axId val="320502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VALORES FOB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0501968"/>
        <c:crosses val="autoZero"/>
        <c:crossBetween val="between"/>
      </c:valAx>
      <c:valAx>
        <c:axId val="32050275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0503144"/>
        <c:crosses val="max"/>
        <c:crossBetween val="between"/>
      </c:valAx>
      <c:catAx>
        <c:axId val="320503144"/>
        <c:scaling>
          <c:orientation val="minMax"/>
        </c:scaling>
        <c:delete val="1"/>
        <c:axPos val="b"/>
        <c:numFmt formatCode="General" sourceLinked="1"/>
        <c:majorTickMark val="none"/>
        <c:minorTickMark val="none"/>
        <c:tickLblPos val="nextTo"/>
        <c:crossAx val="320502752"/>
        <c:crosses val="autoZero"/>
        <c:auto val="1"/>
        <c:lblAlgn val="ctr"/>
        <c:lblOffset val="100"/>
        <c:noMultiLvlLbl val="0"/>
      </c:catAx>
      <c:spPr>
        <a:noFill/>
        <a:ln>
          <a:noFill/>
        </a:ln>
        <a:effectLst/>
      </c:spPr>
    </c:plotArea>
    <c:legend>
      <c:legendPos val="b"/>
      <c:layout>
        <c:manualLayout>
          <c:xMode val="edge"/>
          <c:yMode val="edge"/>
          <c:x val="0.13243127256677883"/>
          <c:y val="0.88504965773750643"/>
          <c:w val="0.74467811380464732"/>
          <c:h val="8.47995884936493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05135504389804E-2"/>
          <c:y val="0.10869195750736693"/>
          <c:w val="0.81800869679090127"/>
          <c:h val="0.78261608498526614"/>
        </c:manualLayout>
      </c:layout>
      <c:pie3DChart>
        <c:varyColors val="1"/>
        <c:ser>
          <c:idx val="0"/>
          <c:order val="0"/>
          <c:tx>
            <c:strRef>
              <c:f>Hoja1!$B$1</c:f>
              <c:strCache>
                <c:ptCount val="1"/>
                <c:pt idx="0">
                  <c:v>Columna1</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28E2A"/>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0"/>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1"/>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5135135135135144"/>
                  <c:y val="-4.329941545789131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BF23790B-DADD-4B8E-8E63-0654A673CDD6}" type="CATEGORYNAME">
                      <a:rPr lang="en-US"/>
                      <a:pPr>
                        <a:defRPr/>
                      </a:pPr>
                      <a:t>[NOMBRE DE CATEGORÍA]</a:t>
                    </a:fld>
                    <a:r>
                      <a:rPr lang="en-US" baseline="0"/>
                      <a:t>; </a:t>
                    </a:r>
                    <a:fld id="{24348FC4-94F8-4874-8AD0-9C79AE3956DB}"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B52B0B7D-5934-47B5-BC15-20C561C98A3F}" type="CATEGORYNAME">
                      <a:rPr lang="en-US"/>
                      <a:pPr>
                        <a:defRPr>
                          <a:solidFill>
                            <a:schemeClr val="accent6"/>
                          </a:solidFill>
                        </a:defRPr>
                      </a:pPr>
                      <a:t>[NOMBRE DE CATEGORÍA]</a:t>
                    </a:fld>
                    <a:r>
                      <a:rPr lang="en-US" baseline="0"/>
                      <a:t>; </a:t>
                    </a:r>
                    <a:fld id="{7026B197-2057-42BA-A834-DD09958A9925}"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1953D6BA-B9AE-4339-BEDE-B79A2F801479}" type="CATEGORYNAME">
                      <a:rPr lang="en-US"/>
                      <a:pPr>
                        <a:defRPr>
                          <a:solidFill>
                            <a:schemeClr val="accent6"/>
                          </a:solidFill>
                        </a:defRPr>
                      </a:pPr>
                      <a:t>[NOMBRE DE CATEGORÍA]</a:t>
                    </a:fld>
                    <a:r>
                      <a:rPr lang="en-US" baseline="0"/>
                      <a:t>;</a:t>
                    </a:r>
                    <a:fld id="{90AF081C-A3D4-499B-A511-FA8B751C4E2D}"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B7841EE4-A82C-413F-8A20-A2D72341480E}" type="CATEGORYNAME">
                      <a:rPr lang="en-US"/>
                      <a:pPr>
                        <a:defRPr>
                          <a:solidFill>
                            <a:schemeClr val="accent6"/>
                          </a:solidFill>
                        </a:defRPr>
                      </a:pPr>
                      <a:t>[NOMBRE DE CATEGORÍA]</a:t>
                    </a:fld>
                    <a:r>
                      <a:rPr lang="en-US" baseline="0"/>
                      <a:t>; </a:t>
                    </a:r>
                    <a:fld id="{BA18AF93-0517-43F2-AD41-C771DEA88479}"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575DEC7F-F7BF-4FF0-8343-267F03521EE7}" type="CATEGORYNAME">
                      <a:rPr lang="en-US"/>
                      <a:pPr>
                        <a:defRPr>
                          <a:solidFill>
                            <a:schemeClr val="accent6"/>
                          </a:solidFill>
                        </a:defRPr>
                      </a:pPr>
                      <a:t>[NOMBRE DE CATEGORÍA]</a:t>
                    </a:fld>
                    <a:r>
                      <a:rPr lang="en-US" baseline="0"/>
                      <a:t>; </a:t>
                    </a:r>
                    <a:fld id="{88FED5F7-5359-41C7-964C-937F83F96618}"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2.5905161001594929E-3"/>
                  <c:y val="-1.1502345150055939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04345690-49DB-4C8F-B3C5-682C7FBA09FB}" type="CATEGORYNAME">
                      <a:rPr lang="en-US"/>
                      <a:pPr>
                        <a:defRPr>
                          <a:solidFill>
                            <a:schemeClr val="accent6"/>
                          </a:solidFill>
                        </a:defRPr>
                      </a:pPr>
                      <a:t>[NOMBRE DE CATEGORÍA]</a:t>
                    </a:fld>
                    <a:r>
                      <a:rPr lang="en-US" baseline="0"/>
                      <a:t>; </a:t>
                    </a:r>
                    <a:fld id="{EE81EE34-D501-4ACD-B5DD-22EE5C21F994}"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layout>
                    <c:manualLayout>
                      <c:w val="0.35591100700092071"/>
                      <c:h val="0.11835913159407407"/>
                    </c:manualLayout>
                  </c15:layout>
                  <c15:dlblFieldTable/>
                  <c15:showDataLabelsRange val="0"/>
                </c:ext>
              </c:extLst>
            </c:dLbl>
            <c:dLbl>
              <c:idx val="6"/>
              <c:layout>
                <c:manualLayout>
                  <c:x val="-3.3633633633633642E-2"/>
                  <c:y val="0.13422818791946309"/>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DFEA85BF-C251-452D-865A-2FBD970C3DE3}" type="CATEGORYNAME">
                      <a:rPr lang="en-US"/>
                      <a:pPr>
                        <a:defRPr>
                          <a:solidFill>
                            <a:schemeClr val="accent6"/>
                          </a:solidFill>
                        </a:defRPr>
                      </a:pPr>
                      <a:t>[NOMBRE DE CATEGORÍA]</a:t>
                    </a:fld>
                    <a:r>
                      <a:rPr lang="en-US" baseline="0"/>
                      <a:t>; </a:t>
                    </a:r>
                    <a:fld id="{9419A8E6-186B-428F-9EE8-154A361C26C4}"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7"/>
              <c:layout>
                <c:manualLayout>
                  <c:x val="-2.4024024024024024E-2"/>
                  <c:y val="3.896947391210219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0D3E855E-B38B-4367-A60D-BBA3CFD00418}" type="CATEGORYNAME">
                      <a:rPr lang="en-US"/>
                      <a:pPr>
                        <a:defRPr>
                          <a:solidFill>
                            <a:schemeClr val="accent6"/>
                          </a:solidFill>
                        </a:defRPr>
                      </a:pPr>
                      <a:t>[NOMBRE DE CATEGORÍA]</a:t>
                    </a:fld>
                    <a:r>
                      <a:rPr lang="en-US" baseline="0"/>
                      <a:t>; </a:t>
                    </a:r>
                    <a:fld id="{D9F527D4-4791-4839-A00C-F0D036002711}"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8"/>
              <c:layout>
                <c:manualLayout>
                  <c:x val="-6.7267267267267269E-2"/>
                  <c:y val="-4.76293570036804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E2DE0E2C-9D92-4C5C-A1F1-4D0A6767AD62}" type="CATEGORYNAME">
                      <a:rPr lang="en-US"/>
                      <a:pPr>
                        <a:defRPr>
                          <a:solidFill>
                            <a:schemeClr val="accent6"/>
                          </a:solidFill>
                        </a:defRPr>
                      </a:pPr>
                      <a:t>[NOMBRE DE CATEGORÍA]</a:t>
                    </a:fld>
                    <a:r>
                      <a:rPr lang="en-US" baseline="0"/>
                      <a:t>; </a:t>
                    </a:r>
                    <a:fld id="{C33C31DD-A971-48F7-8E8F-3D243F0FB834}"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9"/>
              <c:layout>
                <c:manualLayout>
                  <c:x val="-1.5821831633963668E-3"/>
                  <c:y val="-0.11257848019051744"/>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B6D5F294-6474-492A-9416-F155F2D0B45F}" type="CATEGORYNAME">
                      <a:rPr lang="en-US"/>
                      <a:pPr>
                        <a:defRPr>
                          <a:solidFill>
                            <a:schemeClr val="accent6"/>
                          </a:solidFill>
                        </a:defRPr>
                      </a:pPr>
                      <a:t>[NOMBRE DE CATEGORÍA]</a:t>
                    </a:fld>
                    <a:r>
                      <a:rPr lang="en-US"/>
                      <a:t>; </a:t>
                    </a:r>
                    <a:fld id="{AFB80030-5E81-4B7E-9586-BBE3F2C5B371}" type="PERCENTAGE">
                      <a:rPr lang="en-US"/>
                      <a:pPr>
                        <a:defRPr>
                          <a:solidFill>
                            <a:schemeClr val="accent6"/>
                          </a:solidFill>
                        </a:defRPr>
                      </a:pPr>
                      <a:t>[PORCENTAJE]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layout>
                    <c:manualLayout>
                      <c:w val="0.22276798304461898"/>
                      <c:h val="0.11835913159407407"/>
                    </c:manualLayout>
                  </c15:layout>
                  <c15:dlblFieldTable/>
                  <c15:showDataLabelsRange val="0"/>
                </c:ext>
              </c:extLst>
            </c:dLbl>
            <c:dLbl>
              <c:idx val="10"/>
              <c:layout>
                <c:manualLayout>
                  <c:x val="7.1904403784194895E-2"/>
                  <c:y val="-4.217541649961598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9E0C15BF-D4C1-47E1-9039-79EFB2A775B3}" type="CATEGORYNAME">
                      <a:rPr lang="en-US"/>
                      <a:pPr>
                        <a:defRPr>
                          <a:solidFill>
                            <a:schemeClr val="accent6"/>
                          </a:solidFill>
                        </a:defRPr>
                      </a:pPr>
                      <a:t>[NOMBRE DE CATEGORÍA]</a:t>
                    </a:fld>
                    <a:r>
                      <a:rPr lang="en-US" baseline="0" dirty="0"/>
                      <a:t>; </a:t>
                    </a:r>
                    <a:fld id="{C6DB7088-A1C4-44D0-98B4-90695C127EBE}" type="PERCENTAGE">
                      <a:rPr lang="en-US" baseline="0"/>
                      <a:pPr>
                        <a:defRPr>
                          <a:solidFill>
                            <a:schemeClr val="accent6"/>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bestFit"/>
              <c:showLegendKey val="0"/>
              <c:showVal val="1"/>
              <c:showCatName val="1"/>
              <c:showSerName val="0"/>
              <c:showPercent val="1"/>
              <c:showBubbleSize val="0"/>
              <c:extLst>
                <c:ext xmlns:c15="http://schemas.microsoft.com/office/drawing/2012/chart" uri="{CE6537A1-D6FC-4f65-9D91-7224C49458BB}">
                  <c15:layout>
                    <c:manualLayout>
                      <c:w val="0.21896925982583132"/>
                      <c:h val="0.11835913159407407"/>
                    </c:manualLayout>
                  </c15:layout>
                  <c15:dlblFieldTable/>
                  <c15:showDataLabelsRange val="0"/>
                </c:ext>
              </c:extLst>
            </c:dLbl>
            <c:dLbl>
              <c:idx val="11"/>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C72B34E3-152E-43B4-94DE-055640C0508B}" type="CATEGORYNAME">
                      <a:rPr lang="en-US"/>
                      <a:pPr>
                        <a:defRPr>
                          <a:solidFill>
                            <a:schemeClr val="accent6"/>
                          </a:solidFill>
                        </a:defRPr>
                      </a:pPr>
                      <a:t>[NOMBRE DE CATEGORÍA]</a:t>
                    </a:fld>
                    <a:r>
                      <a:rPr lang="en-US" baseline="0"/>
                      <a:t>; </a:t>
                    </a:r>
                    <a:fld id="{466371CE-C738-4F45-9137-7FD7495867A4}" type="PERCENTAGE">
                      <a:rPr lang="en-US" baseline="0"/>
                      <a:pPr>
                        <a:defRPr>
                          <a:solidFill>
                            <a:schemeClr val="accent6"/>
                          </a:solidFill>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Hoja1!$A$2:$A$13</c:f>
              <c:strCache>
                <c:ptCount val="12"/>
                <c:pt idx="0">
                  <c:v>AZUAY</c:v>
                </c:pt>
                <c:pt idx="1">
                  <c:v>CARCHI</c:v>
                </c:pt>
                <c:pt idx="2">
                  <c:v>CAÑAR</c:v>
                </c:pt>
                <c:pt idx="3">
                  <c:v>IMBABURA</c:v>
                </c:pt>
                <c:pt idx="4">
                  <c:v>COTOPAXI</c:v>
                </c:pt>
                <c:pt idx="5">
                  <c:v>TUNGURAHUA</c:v>
                </c:pt>
                <c:pt idx="6">
                  <c:v>BOLIVAR</c:v>
                </c:pt>
                <c:pt idx="7">
                  <c:v>PICHINCHA</c:v>
                </c:pt>
                <c:pt idx="8">
                  <c:v>LOJA</c:v>
                </c:pt>
                <c:pt idx="9">
                  <c:v>CHIMBORAZO</c:v>
                </c:pt>
                <c:pt idx="10">
                  <c:v>NORORIENTE</c:v>
                </c:pt>
                <c:pt idx="11">
                  <c:v>CENTRO-SURORIENTE</c:v>
                </c:pt>
              </c:strCache>
            </c:strRef>
          </c:cat>
          <c:val>
            <c:numRef>
              <c:f>Hoja1!$B$2:$B$13</c:f>
              <c:numCache>
                <c:formatCode>_(* #,##0.00_);_(* \(#,##0.00\);_(* "-"??_);_(@_)</c:formatCode>
                <c:ptCount val="12"/>
                <c:pt idx="0">
                  <c:v>4</c:v>
                </c:pt>
                <c:pt idx="1">
                  <c:v>9.8510205421014643</c:v>
                </c:pt>
                <c:pt idx="2">
                  <c:v>1.9688915140775743E-2</c:v>
                </c:pt>
                <c:pt idx="3">
                  <c:v>10.58</c:v>
                </c:pt>
                <c:pt idx="4">
                  <c:v>1.2338386821552798</c:v>
                </c:pt>
                <c:pt idx="5">
                  <c:v>54.42</c:v>
                </c:pt>
                <c:pt idx="6">
                  <c:v>0.03</c:v>
                </c:pt>
                <c:pt idx="7">
                  <c:v>3.29</c:v>
                </c:pt>
                <c:pt idx="8">
                  <c:v>4.5940801995143402E-2</c:v>
                </c:pt>
                <c:pt idx="9">
                  <c:v>1.33</c:v>
                </c:pt>
                <c:pt idx="10">
                  <c:v>15.167027630110914</c:v>
                </c:pt>
                <c:pt idx="11">
                  <c:v>3.2814858567959571E-2</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84186260006204E-2"/>
          <c:y val="2.4583996839857299E-2"/>
          <c:w val="0.84015719744589779"/>
          <c:h val="0.759548939006777"/>
        </c:manualLayout>
      </c:layout>
      <c:barChart>
        <c:barDir val="col"/>
        <c:grouping val="clustered"/>
        <c:varyColors val="0"/>
        <c:ser>
          <c:idx val="0"/>
          <c:order val="0"/>
          <c:tx>
            <c:strRef>
              <c:f>Hoja1!$B$1</c:f>
              <c:strCache>
                <c:ptCount val="1"/>
                <c:pt idx="0">
                  <c:v>PRODUCCION TM</c:v>
                </c:pt>
              </c:strCache>
            </c:strRef>
          </c:tx>
          <c:spPr>
            <a:solidFill>
              <a:srgbClr val="00B0F0"/>
            </a:solidFill>
            <a:ln>
              <a:noFill/>
            </a:ln>
            <a:effectLst/>
          </c:spPr>
          <c:invertIfNegative val="0"/>
          <c:dLbls>
            <c:dLbl>
              <c:idx val="2"/>
              <c:layout>
                <c:manualLayout>
                  <c:x val="0"/>
                  <c:y val="-0.1085349491082187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2008</c:v>
                </c:pt>
                <c:pt idx="1">
                  <c:v>2009</c:v>
                </c:pt>
                <c:pt idx="2">
                  <c:v>2010</c:v>
                </c:pt>
                <c:pt idx="3">
                  <c:v>2011</c:v>
                </c:pt>
                <c:pt idx="4">
                  <c:v>2012</c:v>
                </c:pt>
                <c:pt idx="5">
                  <c:v>2013</c:v>
                </c:pt>
              </c:numCache>
            </c:numRef>
          </c:cat>
          <c:val>
            <c:numRef>
              <c:f>Hoja1!$B$2:$B$7</c:f>
              <c:numCache>
                <c:formatCode>General</c:formatCode>
                <c:ptCount val="6"/>
                <c:pt idx="0">
                  <c:v>2963</c:v>
                </c:pt>
                <c:pt idx="1">
                  <c:v>4004</c:v>
                </c:pt>
                <c:pt idx="2">
                  <c:v>5506</c:v>
                </c:pt>
                <c:pt idx="3">
                  <c:v>4181</c:v>
                </c:pt>
                <c:pt idx="4">
                  <c:v>3981</c:v>
                </c:pt>
                <c:pt idx="5">
                  <c:v>8292</c:v>
                </c:pt>
              </c:numCache>
            </c:numRef>
          </c:val>
        </c:ser>
        <c:dLbls>
          <c:showLegendKey val="0"/>
          <c:showVal val="0"/>
          <c:showCatName val="0"/>
          <c:showSerName val="0"/>
          <c:showPercent val="0"/>
          <c:showBubbleSize val="0"/>
        </c:dLbls>
        <c:gapWidth val="219"/>
        <c:axId val="221797056"/>
        <c:axId val="221797448"/>
      </c:barChart>
      <c:lineChart>
        <c:grouping val="stacked"/>
        <c:varyColors val="0"/>
        <c:ser>
          <c:idx val="1"/>
          <c:order val="1"/>
          <c:tx>
            <c:strRef>
              <c:f>Hoja1!$C$1</c:f>
              <c:strCache>
                <c:ptCount val="1"/>
                <c:pt idx="0">
                  <c:v>VARIACION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2008</c:v>
                </c:pt>
                <c:pt idx="1">
                  <c:v>2009</c:v>
                </c:pt>
                <c:pt idx="2">
                  <c:v>2010</c:v>
                </c:pt>
                <c:pt idx="3">
                  <c:v>2011</c:v>
                </c:pt>
                <c:pt idx="4">
                  <c:v>2012</c:v>
                </c:pt>
                <c:pt idx="5">
                  <c:v>2013</c:v>
                </c:pt>
              </c:numCache>
            </c:numRef>
          </c:cat>
          <c:val>
            <c:numRef>
              <c:f>Hoja1!$C$2:$C$7</c:f>
              <c:numCache>
                <c:formatCode>_(* #,##0.00_);_(* \(#,##0.00\);_(* "-"??_);_(@_)</c:formatCode>
                <c:ptCount val="6"/>
                <c:pt idx="0" formatCode="General">
                  <c:v>0</c:v>
                </c:pt>
                <c:pt idx="1">
                  <c:v>25.999000999000998</c:v>
                </c:pt>
                <c:pt idx="2">
                  <c:v>27.279331638212863</c:v>
                </c:pt>
                <c:pt idx="3">
                  <c:v>-31.690983018416645</c:v>
                </c:pt>
                <c:pt idx="4">
                  <c:v>-5.0238633509168551</c:v>
                </c:pt>
                <c:pt idx="5">
                  <c:v>51.989869753979747</c:v>
                </c:pt>
              </c:numCache>
            </c:numRef>
          </c:val>
          <c:smooth val="0"/>
        </c:ser>
        <c:dLbls>
          <c:showLegendKey val="0"/>
          <c:showVal val="0"/>
          <c:showCatName val="0"/>
          <c:showSerName val="0"/>
          <c:showPercent val="0"/>
          <c:showBubbleSize val="0"/>
        </c:dLbls>
        <c:marker val="1"/>
        <c:smooth val="0"/>
        <c:axId val="321365552"/>
        <c:axId val="321365160"/>
      </c:lineChart>
      <c:catAx>
        <c:axId val="22179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1797448"/>
        <c:crosses val="autoZero"/>
        <c:auto val="1"/>
        <c:lblAlgn val="ctr"/>
        <c:lblOffset val="100"/>
        <c:noMultiLvlLbl val="0"/>
      </c:catAx>
      <c:valAx>
        <c:axId val="221797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1797056"/>
        <c:crosses val="autoZero"/>
        <c:crossBetween val="between"/>
      </c:valAx>
      <c:valAx>
        <c:axId val="32136516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1365552"/>
        <c:crosses val="max"/>
        <c:crossBetween val="between"/>
      </c:valAx>
      <c:catAx>
        <c:axId val="321365552"/>
        <c:scaling>
          <c:orientation val="minMax"/>
        </c:scaling>
        <c:delete val="1"/>
        <c:axPos val="b"/>
        <c:numFmt formatCode="General" sourceLinked="1"/>
        <c:majorTickMark val="none"/>
        <c:minorTickMark val="none"/>
        <c:tickLblPos val="nextTo"/>
        <c:crossAx val="32136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POBLACION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Hoja1!$A$2:$A$9</c:f>
              <c:strCache>
                <c:ptCount val="8"/>
                <c:pt idx="0">
                  <c:v>BLANCOS</c:v>
                </c:pt>
                <c:pt idx="1">
                  <c:v>NEGROS</c:v>
                </c:pt>
                <c:pt idx="2">
                  <c:v>INDIOS AMERICANOS O NATIVOS DE ALASKA </c:v>
                </c:pt>
                <c:pt idx="3">
                  <c:v>ASIATICOS</c:v>
                </c:pt>
                <c:pt idx="4">
                  <c:v>HAWAIANOS</c:v>
                </c:pt>
                <c:pt idx="5">
                  <c:v>OTRAS RAZAS</c:v>
                </c:pt>
                <c:pt idx="6">
                  <c:v>DOS O MAS RAZAS</c:v>
                </c:pt>
                <c:pt idx="7">
                  <c:v>LATINOS7 HISPANOS</c:v>
                </c:pt>
              </c:strCache>
            </c:strRef>
          </c:cat>
          <c:val>
            <c:numRef>
              <c:f>Hoja1!$B$2:$B$9</c:f>
              <c:numCache>
                <c:formatCode>0%</c:formatCode>
                <c:ptCount val="8"/>
                <c:pt idx="0">
                  <c:v>0.42899999999999999</c:v>
                </c:pt>
                <c:pt idx="1">
                  <c:v>0.192</c:v>
                </c:pt>
                <c:pt idx="2">
                  <c:v>3.0000000000000001E-3</c:v>
                </c:pt>
                <c:pt idx="3">
                  <c:v>0.01</c:v>
                </c:pt>
                <c:pt idx="4">
                  <c:v>0</c:v>
                </c:pt>
                <c:pt idx="5">
                  <c:v>0.11899999999999999</c:v>
                </c:pt>
                <c:pt idx="6">
                  <c:v>2.7E-2</c:v>
                </c:pt>
                <c:pt idx="7">
                  <c:v>0.22</c:v>
                </c:pt>
              </c:numCache>
            </c:numRef>
          </c:val>
        </c:ser>
        <c:dLbls>
          <c:showLegendKey val="0"/>
          <c:showVal val="0"/>
          <c:showCatName val="0"/>
          <c:showSerName val="0"/>
          <c:showPercent val="0"/>
          <c:showBubbleSize val="0"/>
        </c:dLbls>
        <c:gapWidth val="269"/>
        <c:overlap val="-48"/>
        <c:axId val="322528248"/>
        <c:axId val="321893584"/>
      </c:barChart>
      <c:valAx>
        <c:axId val="3218935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528248"/>
        <c:crosses val="autoZero"/>
        <c:crossBetween val="between"/>
      </c:valAx>
      <c:catAx>
        <c:axId val="322528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2189358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VALORES - FOB</c:v>
                </c:pt>
              </c:strCache>
            </c:strRef>
          </c:tx>
          <c:spPr>
            <a:solidFill>
              <a:schemeClr val="accent1"/>
            </a:solidFill>
            <a:ln>
              <a:noFill/>
            </a:ln>
            <a:effectLst/>
          </c:spPr>
          <c:invertIfNegative val="0"/>
          <c:cat>
            <c:strRef>
              <c:f>Hoja1!$A$2:$A$15</c:f>
              <c:strCache>
                <c:ptCount val="14"/>
                <c:pt idx="0">
                  <c:v>ENLT.PESCADO</c:v>
                </c:pt>
                <c:pt idx="1">
                  <c:v>FLORES NAT.</c:v>
                </c:pt>
                <c:pt idx="2">
                  <c:v>PROD. MINEROS</c:v>
                </c:pt>
                <c:pt idx="3">
                  <c:v>OTRAS MANF. METAL</c:v>
                </c:pt>
                <c:pt idx="4">
                  <c:v>EXT. ACEITES VEGETALES</c:v>
                </c:pt>
                <c:pt idx="5">
                  <c:v>MAN. CUERO, PLASTICO Y CAUCHOS</c:v>
                </c:pt>
                <c:pt idx="6">
                  <c:v>QUIMICOS Y FARMACOS</c:v>
                </c:pt>
                <c:pt idx="7">
                  <c:v>VEHICULOS</c:v>
                </c:pt>
                <c:pt idx="8">
                  <c:v>MADERA </c:v>
                </c:pt>
                <c:pt idx="9">
                  <c:v>HAR. PESCADO</c:v>
                </c:pt>
                <c:pt idx="10">
                  <c:v>PULPAS Y CONSERVAS DE FRUTAS</c:v>
                </c:pt>
                <c:pt idx="11">
                  <c:v>OTRAS MANF.  TEXTILES</c:v>
                </c:pt>
                <c:pt idx="12">
                  <c:v>ELAB. BANANO</c:v>
                </c:pt>
                <c:pt idx="13">
                  <c:v>OTROS</c:v>
                </c:pt>
              </c:strCache>
            </c:strRef>
          </c:cat>
          <c:val>
            <c:numRef>
              <c:f>Hoja1!$B$2:$B$15</c:f>
              <c:numCache>
                <c:formatCode>0.00</c:formatCode>
                <c:ptCount val="14"/>
                <c:pt idx="0">
                  <c:v>1352100000</c:v>
                </c:pt>
                <c:pt idx="1">
                  <c:v>837300000</c:v>
                </c:pt>
                <c:pt idx="2">
                  <c:v>556300000</c:v>
                </c:pt>
                <c:pt idx="3">
                  <c:v>373200000</c:v>
                </c:pt>
                <c:pt idx="4">
                  <c:v>271700000</c:v>
                </c:pt>
                <c:pt idx="5">
                  <c:v>235900000</c:v>
                </c:pt>
                <c:pt idx="6">
                  <c:v>193900000</c:v>
                </c:pt>
                <c:pt idx="7">
                  <c:v>172500000</c:v>
                </c:pt>
                <c:pt idx="8">
                  <c:v>172800000</c:v>
                </c:pt>
                <c:pt idx="9">
                  <c:v>145100000</c:v>
                </c:pt>
                <c:pt idx="10">
                  <c:v>148600000</c:v>
                </c:pt>
                <c:pt idx="11">
                  <c:v>134000000</c:v>
                </c:pt>
                <c:pt idx="12">
                  <c:v>92400000</c:v>
                </c:pt>
                <c:pt idx="13">
                  <c:v>976300000</c:v>
                </c:pt>
              </c:numCache>
            </c:numRef>
          </c:val>
        </c:ser>
        <c:dLbls>
          <c:showLegendKey val="0"/>
          <c:showVal val="0"/>
          <c:showCatName val="0"/>
          <c:showSerName val="0"/>
          <c:showPercent val="0"/>
          <c:showBubbleSize val="0"/>
        </c:dLbls>
        <c:gapWidth val="219"/>
        <c:axId val="356965736"/>
        <c:axId val="356966128"/>
      </c:barChart>
      <c:lineChart>
        <c:grouping val="standard"/>
        <c:varyColors val="0"/>
        <c:ser>
          <c:idx val="1"/>
          <c:order val="1"/>
          <c:tx>
            <c:strRef>
              <c:f>Hoja1!$C$1</c:f>
              <c:strCache>
                <c:ptCount val="1"/>
                <c:pt idx="0">
                  <c:v>%</c:v>
                </c:pt>
              </c:strCache>
            </c:strRef>
          </c:tx>
          <c:spPr>
            <a:ln w="28575" cap="rnd">
              <a:solidFill>
                <a:schemeClr val="accent2"/>
              </a:solidFill>
              <a:round/>
            </a:ln>
            <a:effectLst/>
          </c:spPr>
          <c:marker>
            <c:symbol val="none"/>
          </c:marker>
          <c:dLbls>
            <c:dLbl>
              <c:idx val="2"/>
              <c:layout>
                <c:manualLayout>
                  <c:x val="-4.4123036215520552E-17"/>
                  <c:y val="-2.00400801603206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4.809619238476953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012024048096192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067388688327317E-3"/>
                  <c:y val="-6.012024048096192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6.813627254509024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7.214428857715438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8246072431041104E-17"/>
                  <c:y val="-6.012024048096199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4067388688327317E-3"/>
                  <c:y val="-5.611222444889779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8.8246072431041104E-17"/>
                  <c:y val="-6.813627254509017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6269554753309269E-3"/>
                  <c:y val="-0.1162324649298597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ENLT.PESCADO</c:v>
                </c:pt>
                <c:pt idx="1">
                  <c:v>FLORES NAT.</c:v>
                </c:pt>
                <c:pt idx="2">
                  <c:v>PROD. MINEROS</c:v>
                </c:pt>
                <c:pt idx="3">
                  <c:v>OTRAS MANF. METAL</c:v>
                </c:pt>
                <c:pt idx="4">
                  <c:v>EXT. ACEITES VEGETALES</c:v>
                </c:pt>
                <c:pt idx="5">
                  <c:v>MAN. CUERO, PLASTICO Y CAUCHOS</c:v>
                </c:pt>
                <c:pt idx="6">
                  <c:v>QUIMICOS Y FARMACOS</c:v>
                </c:pt>
                <c:pt idx="7">
                  <c:v>VEHICULOS</c:v>
                </c:pt>
                <c:pt idx="8">
                  <c:v>MADERA </c:v>
                </c:pt>
                <c:pt idx="9">
                  <c:v>HAR. PESCADO</c:v>
                </c:pt>
                <c:pt idx="10">
                  <c:v>PULPAS Y CONSERVAS DE FRUTAS</c:v>
                </c:pt>
                <c:pt idx="11">
                  <c:v>OTRAS MANF.  TEXTILES</c:v>
                </c:pt>
                <c:pt idx="12">
                  <c:v>ELAB. BANANO</c:v>
                </c:pt>
                <c:pt idx="13">
                  <c:v>OTROS</c:v>
                </c:pt>
              </c:strCache>
            </c:strRef>
          </c:cat>
          <c:val>
            <c:numRef>
              <c:f>Hoja1!$C$2:$C$15</c:f>
              <c:numCache>
                <c:formatCode>General</c:formatCode>
                <c:ptCount val="14"/>
                <c:pt idx="0">
                  <c:v>12.5</c:v>
                </c:pt>
                <c:pt idx="1">
                  <c:v>7.7</c:v>
                </c:pt>
                <c:pt idx="2">
                  <c:v>5.0999999999999996</c:v>
                </c:pt>
                <c:pt idx="3">
                  <c:v>3.4</c:v>
                </c:pt>
                <c:pt idx="4">
                  <c:v>2.5</c:v>
                </c:pt>
                <c:pt idx="5">
                  <c:v>2.2000000000000002</c:v>
                </c:pt>
                <c:pt idx="6">
                  <c:v>1.8</c:v>
                </c:pt>
                <c:pt idx="7">
                  <c:v>1.6</c:v>
                </c:pt>
                <c:pt idx="8">
                  <c:v>1.6</c:v>
                </c:pt>
                <c:pt idx="9">
                  <c:v>1.3</c:v>
                </c:pt>
                <c:pt idx="10">
                  <c:v>1.4</c:v>
                </c:pt>
                <c:pt idx="11">
                  <c:v>1</c:v>
                </c:pt>
                <c:pt idx="12">
                  <c:v>0.9</c:v>
                </c:pt>
                <c:pt idx="13">
                  <c:v>9.1999999999999993</c:v>
                </c:pt>
              </c:numCache>
            </c:numRef>
          </c:val>
          <c:smooth val="0"/>
        </c:ser>
        <c:dLbls>
          <c:showLegendKey val="0"/>
          <c:showVal val="0"/>
          <c:showCatName val="0"/>
          <c:showSerName val="0"/>
          <c:showPercent val="0"/>
          <c:showBubbleSize val="0"/>
        </c:dLbls>
        <c:marker val="1"/>
        <c:smooth val="0"/>
        <c:axId val="356966912"/>
        <c:axId val="356966520"/>
      </c:lineChart>
      <c:catAx>
        <c:axId val="356965736"/>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6966128"/>
        <c:crosses val="autoZero"/>
        <c:auto val="1"/>
        <c:lblAlgn val="ctr"/>
        <c:lblOffset val="100"/>
        <c:noMultiLvlLbl val="0"/>
      </c:catAx>
      <c:valAx>
        <c:axId val="356966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6965736"/>
        <c:crosses val="autoZero"/>
        <c:crossBetween val="between"/>
      </c:valAx>
      <c:valAx>
        <c:axId val="3569665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6966912"/>
        <c:crosses val="max"/>
        <c:crossBetween val="between"/>
      </c:valAx>
      <c:catAx>
        <c:axId val="356966912"/>
        <c:scaling>
          <c:orientation val="minMax"/>
        </c:scaling>
        <c:delete val="1"/>
        <c:axPos val="b"/>
        <c:numFmt formatCode="General" sourceLinked="1"/>
        <c:majorTickMark val="out"/>
        <c:minorTickMark val="none"/>
        <c:tickLblPos val="nextTo"/>
        <c:crossAx val="356966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CBB73-6BEB-4AED-9941-9B43E510332E}"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s-EC"/>
        </a:p>
      </dgm:t>
    </dgm:pt>
    <dgm:pt modelId="{1B5CE37D-DF2A-477B-B812-14605095AF20}">
      <dgm:prSet phldrT="[Texto]"/>
      <dgm:spPr>
        <a:solidFill>
          <a:srgbClr val="008000"/>
        </a:solidFill>
      </dgm:spPr>
      <dgm:t>
        <a:bodyPr/>
        <a:lstStyle/>
        <a:p>
          <a:r>
            <a:rPr lang="es-EC" smtClean="0"/>
            <a:t>Tómate de Árbol</a:t>
          </a:r>
          <a:endParaRPr lang="es-EC" dirty="0"/>
        </a:p>
      </dgm:t>
    </dgm:pt>
    <dgm:pt modelId="{BFEB5088-FAF0-44DD-84A0-7109537E3AA9}" type="parTrans" cxnId="{55193B86-E12C-4584-9D58-D49B4F8E6657}">
      <dgm:prSet/>
      <dgm:spPr/>
      <dgm:t>
        <a:bodyPr/>
        <a:lstStyle/>
        <a:p>
          <a:endParaRPr lang="es-EC">
            <a:solidFill>
              <a:schemeClr val="tx1"/>
            </a:solidFill>
          </a:endParaRPr>
        </a:p>
      </dgm:t>
    </dgm:pt>
    <dgm:pt modelId="{EE6AA839-50CD-4DC3-BF7E-623EAA3316B1}" type="sibTrans" cxnId="{55193B86-E12C-4584-9D58-D49B4F8E6657}">
      <dgm:prSet/>
      <dgm:spPr/>
      <dgm:t>
        <a:bodyPr/>
        <a:lstStyle/>
        <a:p>
          <a:endParaRPr lang="es-EC">
            <a:solidFill>
              <a:schemeClr val="tx1"/>
            </a:solidFill>
          </a:endParaRPr>
        </a:p>
      </dgm:t>
    </dgm:pt>
    <dgm:pt modelId="{2B2FF087-14D4-47C7-8C8F-7A16778814C7}" type="asst">
      <dgm:prSet phldrT="[Texto]"/>
      <dgm:spPr>
        <a:solidFill>
          <a:srgbClr val="0D4F41"/>
        </a:solidFill>
      </dgm:spPr>
      <dgm:t>
        <a:bodyPr/>
        <a:lstStyle/>
        <a:p>
          <a:r>
            <a:rPr lang="es-EC" smtClean="0"/>
            <a:t>Tamarillo</a:t>
          </a:r>
          <a:endParaRPr lang="es-EC" dirty="0"/>
        </a:p>
      </dgm:t>
    </dgm:pt>
    <dgm:pt modelId="{72640772-197A-4790-95F4-21CCE476C18A}" type="parTrans" cxnId="{51A00B08-DF50-4F92-881F-77B8F32D9170}">
      <dgm:prSet/>
      <dgm:spPr/>
      <dgm:t>
        <a:bodyPr/>
        <a:lstStyle/>
        <a:p>
          <a:endParaRPr lang="es-EC">
            <a:solidFill>
              <a:schemeClr val="tx1"/>
            </a:solidFill>
          </a:endParaRPr>
        </a:p>
      </dgm:t>
    </dgm:pt>
    <dgm:pt modelId="{2AC64BAE-B993-4FD6-8E8E-AF85D1433B32}" type="sibTrans" cxnId="{51A00B08-DF50-4F92-881F-77B8F32D9170}">
      <dgm:prSet/>
      <dgm:spPr/>
      <dgm:t>
        <a:bodyPr/>
        <a:lstStyle/>
        <a:p>
          <a:endParaRPr lang="es-EC">
            <a:solidFill>
              <a:schemeClr val="tx1"/>
            </a:solidFill>
          </a:endParaRPr>
        </a:p>
      </dgm:t>
    </dgm:pt>
    <dgm:pt modelId="{47176615-796E-40A4-B11F-9F6974A47A52}">
      <dgm:prSet phldrT="[Texto]"/>
      <dgm:spPr>
        <a:solidFill>
          <a:srgbClr val="00B801"/>
        </a:solidFill>
      </dgm:spPr>
      <dgm:t>
        <a:bodyPr/>
        <a:lstStyle/>
        <a:p>
          <a:r>
            <a:rPr lang="es-EC" smtClean="0"/>
            <a:t>Origen: Perú</a:t>
          </a:r>
          <a:endParaRPr lang="es-EC" dirty="0"/>
        </a:p>
      </dgm:t>
    </dgm:pt>
    <dgm:pt modelId="{C7251A0E-7B1E-482D-83D7-DBD331F5EBCA}" type="parTrans" cxnId="{7905F314-FA95-4209-937B-BA4435A9BE20}">
      <dgm:prSet/>
      <dgm:spPr/>
      <dgm:t>
        <a:bodyPr/>
        <a:lstStyle/>
        <a:p>
          <a:endParaRPr lang="es-EC">
            <a:solidFill>
              <a:schemeClr val="tx1"/>
            </a:solidFill>
          </a:endParaRPr>
        </a:p>
      </dgm:t>
    </dgm:pt>
    <dgm:pt modelId="{1D029E4F-CD4D-4B6B-94AE-15EBE48F4FFC}" type="sibTrans" cxnId="{7905F314-FA95-4209-937B-BA4435A9BE20}">
      <dgm:prSet/>
      <dgm:spPr/>
      <dgm:t>
        <a:bodyPr/>
        <a:lstStyle/>
        <a:p>
          <a:endParaRPr lang="es-EC">
            <a:solidFill>
              <a:schemeClr val="tx1"/>
            </a:solidFill>
          </a:endParaRPr>
        </a:p>
      </dgm:t>
    </dgm:pt>
    <dgm:pt modelId="{EFB0CD43-9FE2-4A90-956F-29BA5C3A41B6}">
      <dgm:prSet phldrT="[Texto]"/>
      <dgm:spPr>
        <a:solidFill>
          <a:srgbClr val="00B801"/>
        </a:solidFill>
      </dgm:spPr>
      <dgm:t>
        <a:bodyPr/>
        <a:lstStyle/>
        <a:p>
          <a:r>
            <a:rPr lang="es-EC" smtClean="0"/>
            <a:t>Siglo XVI - Europa</a:t>
          </a:r>
          <a:endParaRPr lang="es-EC" dirty="0"/>
        </a:p>
      </dgm:t>
    </dgm:pt>
    <dgm:pt modelId="{97EAD3B2-72AC-4292-90B2-802697608A6B}" type="parTrans" cxnId="{A8B89A00-C417-430D-AFC4-0FB18BFC18BA}">
      <dgm:prSet/>
      <dgm:spPr/>
      <dgm:t>
        <a:bodyPr/>
        <a:lstStyle/>
        <a:p>
          <a:endParaRPr lang="es-EC">
            <a:solidFill>
              <a:schemeClr val="tx1"/>
            </a:solidFill>
          </a:endParaRPr>
        </a:p>
      </dgm:t>
    </dgm:pt>
    <dgm:pt modelId="{DD87E0AE-52A6-42AD-8E28-C4115E59A264}" type="sibTrans" cxnId="{A8B89A00-C417-430D-AFC4-0FB18BFC18BA}">
      <dgm:prSet/>
      <dgm:spPr/>
      <dgm:t>
        <a:bodyPr/>
        <a:lstStyle/>
        <a:p>
          <a:endParaRPr lang="es-EC">
            <a:solidFill>
              <a:schemeClr val="tx1"/>
            </a:solidFill>
          </a:endParaRPr>
        </a:p>
      </dgm:t>
    </dgm:pt>
    <dgm:pt modelId="{0A28F02B-B41C-4613-BE3F-A48F926A799A}">
      <dgm:prSet phldrT="[Texto]"/>
      <dgm:spPr>
        <a:solidFill>
          <a:srgbClr val="A3CC38"/>
        </a:solidFill>
      </dgm:spPr>
      <dgm:t>
        <a:bodyPr/>
        <a:lstStyle/>
        <a:p>
          <a:r>
            <a:rPr lang="es-EC" smtClean="0"/>
            <a:t>Segunda Guerra Mundial</a:t>
          </a:r>
          <a:endParaRPr lang="es-EC" dirty="0"/>
        </a:p>
      </dgm:t>
    </dgm:pt>
    <dgm:pt modelId="{C087017E-8514-4C6D-B138-B0755ADE35F5}" type="parTrans" cxnId="{68C42033-9CCA-4C1B-8387-E856049313CF}">
      <dgm:prSet/>
      <dgm:spPr/>
      <dgm:t>
        <a:bodyPr/>
        <a:lstStyle/>
        <a:p>
          <a:endParaRPr lang="es-EC">
            <a:solidFill>
              <a:schemeClr val="tx1"/>
            </a:solidFill>
          </a:endParaRPr>
        </a:p>
      </dgm:t>
    </dgm:pt>
    <dgm:pt modelId="{F56E0048-A7A7-4DB5-8161-1D3A6A397DD1}" type="sibTrans" cxnId="{68C42033-9CCA-4C1B-8387-E856049313CF}">
      <dgm:prSet/>
      <dgm:spPr/>
      <dgm:t>
        <a:bodyPr/>
        <a:lstStyle/>
        <a:p>
          <a:endParaRPr lang="es-EC">
            <a:solidFill>
              <a:schemeClr val="tx1"/>
            </a:solidFill>
          </a:endParaRPr>
        </a:p>
      </dgm:t>
    </dgm:pt>
    <dgm:pt modelId="{E9F90BCB-C2B4-46B1-8646-677E645181AA}">
      <dgm:prSet phldrT="[Texto]"/>
      <dgm:spPr>
        <a:solidFill>
          <a:srgbClr val="A3CC38"/>
        </a:solidFill>
      </dgm:spPr>
      <dgm:t>
        <a:bodyPr/>
        <a:lstStyle/>
        <a:p>
          <a:r>
            <a:rPr lang="es-EC" smtClean="0"/>
            <a:t>Tribus Precolombinas - Incas</a:t>
          </a:r>
          <a:endParaRPr lang="es-EC" dirty="0"/>
        </a:p>
      </dgm:t>
    </dgm:pt>
    <dgm:pt modelId="{8A18FB1F-7684-4C83-A622-976C7A777597}" type="parTrans" cxnId="{1198AE19-989B-4EED-AAF8-4D6392C7A4A8}">
      <dgm:prSet/>
      <dgm:spPr/>
      <dgm:t>
        <a:bodyPr/>
        <a:lstStyle/>
        <a:p>
          <a:endParaRPr lang="es-EC">
            <a:solidFill>
              <a:schemeClr val="tx1"/>
            </a:solidFill>
          </a:endParaRPr>
        </a:p>
      </dgm:t>
    </dgm:pt>
    <dgm:pt modelId="{B2C4D6F7-ADAA-4053-9369-6FED17C0E8CD}" type="sibTrans" cxnId="{1198AE19-989B-4EED-AAF8-4D6392C7A4A8}">
      <dgm:prSet/>
      <dgm:spPr/>
      <dgm:t>
        <a:bodyPr/>
        <a:lstStyle/>
        <a:p>
          <a:endParaRPr lang="es-EC">
            <a:solidFill>
              <a:schemeClr val="tx1"/>
            </a:solidFill>
          </a:endParaRPr>
        </a:p>
      </dgm:t>
    </dgm:pt>
    <dgm:pt modelId="{B263DD52-FCEB-4F83-A585-6A9581493F2F}">
      <dgm:prSet phldrT="[Texto]"/>
      <dgm:spPr>
        <a:solidFill>
          <a:srgbClr val="00B801"/>
        </a:solidFill>
      </dgm:spPr>
      <dgm:t>
        <a:bodyPr/>
        <a:lstStyle/>
        <a:p>
          <a:r>
            <a:rPr lang="es-EC" smtClean="0"/>
            <a:t>Nueva Zelanda</a:t>
          </a:r>
          <a:endParaRPr lang="es-EC" dirty="0"/>
        </a:p>
      </dgm:t>
    </dgm:pt>
    <dgm:pt modelId="{469BD532-12EC-4617-8CEA-6E8EDADD9A66}" type="parTrans" cxnId="{329C3C8A-8C61-42F3-A26B-18516849AC6E}">
      <dgm:prSet/>
      <dgm:spPr/>
      <dgm:t>
        <a:bodyPr/>
        <a:lstStyle/>
        <a:p>
          <a:endParaRPr lang="es-EC">
            <a:solidFill>
              <a:schemeClr val="tx1"/>
            </a:solidFill>
          </a:endParaRPr>
        </a:p>
      </dgm:t>
    </dgm:pt>
    <dgm:pt modelId="{552260FA-C752-4B77-8DF5-20E616E02D33}" type="sibTrans" cxnId="{329C3C8A-8C61-42F3-A26B-18516849AC6E}">
      <dgm:prSet/>
      <dgm:spPr/>
      <dgm:t>
        <a:bodyPr/>
        <a:lstStyle/>
        <a:p>
          <a:endParaRPr lang="es-EC">
            <a:solidFill>
              <a:schemeClr val="tx1"/>
            </a:solidFill>
          </a:endParaRPr>
        </a:p>
      </dgm:t>
    </dgm:pt>
    <dgm:pt modelId="{86DBD1AD-A698-43DF-B746-1CC52BECE826}">
      <dgm:prSet phldrT="[Texto]"/>
      <dgm:spPr>
        <a:solidFill>
          <a:srgbClr val="A3CC38"/>
        </a:solidFill>
      </dgm:spPr>
      <dgm:t>
        <a:bodyPr/>
        <a:lstStyle/>
        <a:p>
          <a:r>
            <a:rPr lang="es-EC" smtClean="0"/>
            <a:t>Brasil. Colombia y Ecuador</a:t>
          </a:r>
          <a:endParaRPr lang="es-EC" dirty="0"/>
        </a:p>
      </dgm:t>
    </dgm:pt>
    <dgm:pt modelId="{F61D8A25-03E9-44DD-BFAA-64DA1339E33A}" type="parTrans" cxnId="{A0265897-A10A-4BCE-8079-B26ADE8363F7}">
      <dgm:prSet/>
      <dgm:spPr/>
      <dgm:t>
        <a:bodyPr/>
        <a:lstStyle/>
        <a:p>
          <a:endParaRPr lang="es-EC">
            <a:solidFill>
              <a:schemeClr val="tx1"/>
            </a:solidFill>
          </a:endParaRPr>
        </a:p>
      </dgm:t>
    </dgm:pt>
    <dgm:pt modelId="{BFA5BB2E-FFFC-4341-99FC-B99135CE276B}" type="sibTrans" cxnId="{A0265897-A10A-4BCE-8079-B26ADE8363F7}">
      <dgm:prSet/>
      <dgm:spPr/>
      <dgm:t>
        <a:bodyPr/>
        <a:lstStyle/>
        <a:p>
          <a:endParaRPr lang="es-EC">
            <a:solidFill>
              <a:schemeClr val="tx1"/>
            </a:solidFill>
          </a:endParaRPr>
        </a:p>
      </dgm:t>
    </dgm:pt>
    <dgm:pt modelId="{FD0010BC-9D00-41AA-BB62-07E3EBF5F1AA}" type="pres">
      <dgm:prSet presAssocID="{085CBB73-6BEB-4AED-9941-9B43E510332E}" presName="hierChild1" presStyleCnt="0">
        <dgm:presLayoutVars>
          <dgm:orgChart val="1"/>
          <dgm:chPref val="1"/>
          <dgm:dir/>
          <dgm:animOne val="branch"/>
          <dgm:animLvl val="lvl"/>
          <dgm:resizeHandles/>
        </dgm:presLayoutVars>
      </dgm:prSet>
      <dgm:spPr/>
      <dgm:t>
        <a:bodyPr/>
        <a:lstStyle/>
        <a:p>
          <a:endParaRPr lang="es-ES"/>
        </a:p>
      </dgm:t>
    </dgm:pt>
    <dgm:pt modelId="{78DA69BE-84A8-4D0F-AC29-8AFEDDAE05E5}" type="pres">
      <dgm:prSet presAssocID="{1B5CE37D-DF2A-477B-B812-14605095AF20}" presName="hierRoot1" presStyleCnt="0">
        <dgm:presLayoutVars>
          <dgm:hierBranch val="init"/>
        </dgm:presLayoutVars>
      </dgm:prSet>
      <dgm:spPr/>
      <dgm:t>
        <a:bodyPr/>
        <a:lstStyle/>
        <a:p>
          <a:endParaRPr lang="es-ES"/>
        </a:p>
      </dgm:t>
    </dgm:pt>
    <dgm:pt modelId="{F219CD18-A615-4E8E-AAEE-9568216C4C6F}" type="pres">
      <dgm:prSet presAssocID="{1B5CE37D-DF2A-477B-B812-14605095AF20}" presName="rootComposite1" presStyleCnt="0"/>
      <dgm:spPr/>
      <dgm:t>
        <a:bodyPr/>
        <a:lstStyle/>
        <a:p>
          <a:endParaRPr lang="es-ES"/>
        </a:p>
      </dgm:t>
    </dgm:pt>
    <dgm:pt modelId="{BBFE1FBC-C063-452D-AA1C-768FD5CB2032}" type="pres">
      <dgm:prSet presAssocID="{1B5CE37D-DF2A-477B-B812-14605095AF20}" presName="rootText1" presStyleLbl="node0" presStyleIdx="0" presStyleCnt="1" custScaleX="141578">
        <dgm:presLayoutVars>
          <dgm:chPref val="3"/>
        </dgm:presLayoutVars>
      </dgm:prSet>
      <dgm:spPr/>
      <dgm:t>
        <a:bodyPr/>
        <a:lstStyle/>
        <a:p>
          <a:endParaRPr lang="es-EC"/>
        </a:p>
      </dgm:t>
    </dgm:pt>
    <dgm:pt modelId="{E9892ED0-5733-45AC-84FB-5D0D0FEFD660}" type="pres">
      <dgm:prSet presAssocID="{1B5CE37D-DF2A-477B-B812-14605095AF20}" presName="rootConnector1" presStyleLbl="node1" presStyleIdx="0" presStyleCnt="0"/>
      <dgm:spPr/>
      <dgm:t>
        <a:bodyPr/>
        <a:lstStyle/>
        <a:p>
          <a:endParaRPr lang="es-ES"/>
        </a:p>
      </dgm:t>
    </dgm:pt>
    <dgm:pt modelId="{757C5BFE-B170-409C-8058-6CC62F227DF7}" type="pres">
      <dgm:prSet presAssocID="{1B5CE37D-DF2A-477B-B812-14605095AF20}" presName="hierChild2" presStyleCnt="0"/>
      <dgm:spPr/>
      <dgm:t>
        <a:bodyPr/>
        <a:lstStyle/>
        <a:p>
          <a:endParaRPr lang="es-ES"/>
        </a:p>
      </dgm:t>
    </dgm:pt>
    <dgm:pt modelId="{640FF802-B454-4952-BE08-2E61BAAA4326}" type="pres">
      <dgm:prSet presAssocID="{C7251A0E-7B1E-482D-83D7-DBD331F5EBCA}" presName="Name37" presStyleLbl="parChTrans1D2" presStyleIdx="0" presStyleCnt="4"/>
      <dgm:spPr/>
      <dgm:t>
        <a:bodyPr/>
        <a:lstStyle/>
        <a:p>
          <a:endParaRPr lang="es-ES"/>
        </a:p>
      </dgm:t>
    </dgm:pt>
    <dgm:pt modelId="{2098ECBC-9FF6-4A17-9A4B-1A26ECD84F14}" type="pres">
      <dgm:prSet presAssocID="{47176615-796E-40A4-B11F-9F6974A47A52}" presName="hierRoot2" presStyleCnt="0">
        <dgm:presLayoutVars>
          <dgm:hierBranch val="init"/>
        </dgm:presLayoutVars>
      </dgm:prSet>
      <dgm:spPr/>
      <dgm:t>
        <a:bodyPr/>
        <a:lstStyle/>
        <a:p>
          <a:endParaRPr lang="es-ES"/>
        </a:p>
      </dgm:t>
    </dgm:pt>
    <dgm:pt modelId="{10C38F07-16D8-45D6-8AF6-2A3E2323862F}" type="pres">
      <dgm:prSet presAssocID="{47176615-796E-40A4-B11F-9F6974A47A52}" presName="rootComposite" presStyleCnt="0"/>
      <dgm:spPr/>
      <dgm:t>
        <a:bodyPr/>
        <a:lstStyle/>
        <a:p>
          <a:endParaRPr lang="es-ES"/>
        </a:p>
      </dgm:t>
    </dgm:pt>
    <dgm:pt modelId="{1FB855FF-AC7C-41D3-B5D5-3CFB4DB413C6}" type="pres">
      <dgm:prSet presAssocID="{47176615-796E-40A4-B11F-9F6974A47A52}" presName="rootText" presStyleLbl="node2" presStyleIdx="0" presStyleCnt="3">
        <dgm:presLayoutVars>
          <dgm:chPref val="3"/>
        </dgm:presLayoutVars>
      </dgm:prSet>
      <dgm:spPr/>
      <dgm:t>
        <a:bodyPr/>
        <a:lstStyle/>
        <a:p>
          <a:endParaRPr lang="es-EC"/>
        </a:p>
      </dgm:t>
    </dgm:pt>
    <dgm:pt modelId="{2A06D81F-7A18-464A-A1C1-2B3B4BB14C6C}" type="pres">
      <dgm:prSet presAssocID="{47176615-796E-40A4-B11F-9F6974A47A52}" presName="rootConnector" presStyleLbl="node2" presStyleIdx="0" presStyleCnt="3"/>
      <dgm:spPr/>
      <dgm:t>
        <a:bodyPr/>
        <a:lstStyle/>
        <a:p>
          <a:endParaRPr lang="es-ES"/>
        </a:p>
      </dgm:t>
    </dgm:pt>
    <dgm:pt modelId="{F6A58E1C-6DA0-42C3-A237-C955B9A598AE}" type="pres">
      <dgm:prSet presAssocID="{47176615-796E-40A4-B11F-9F6974A47A52}" presName="hierChild4" presStyleCnt="0"/>
      <dgm:spPr/>
      <dgm:t>
        <a:bodyPr/>
        <a:lstStyle/>
        <a:p>
          <a:endParaRPr lang="es-ES"/>
        </a:p>
      </dgm:t>
    </dgm:pt>
    <dgm:pt modelId="{1365A352-BB7A-4B2A-A75C-9D966DACA3F4}" type="pres">
      <dgm:prSet presAssocID="{8A18FB1F-7684-4C83-A622-976C7A777597}" presName="Name37" presStyleLbl="parChTrans1D3" presStyleIdx="0" presStyleCnt="3"/>
      <dgm:spPr/>
      <dgm:t>
        <a:bodyPr/>
        <a:lstStyle/>
        <a:p>
          <a:endParaRPr lang="es-ES"/>
        </a:p>
      </dgm:t>
    </dgm:pt>
    <dgm:pt modelId="{D647FD95-7CDB-4A46-99DF-187FCE8D860B}" type="pres">
      <dgm:prSet presAssocID="{E9F90BCB-C2B4-46B1-8646-677E645181AA}" presName="hierRoot2" presStyleCnt="0">
        <dgm:presLayoutVars>
          <dgm:hierBranch val="init"/>
        </dgm:presLayoutVars>
      </dgm:prSet>
      <dgm:spPr/>
      <dgm:t>
        <a:bodyPr/>
        <a:lstStyle/>
        <a:p>
          <a:endParaRPr lang="es-ES"/>
        </a:p>
      </dgm:t>
    </dgm:pt>
    <dgm:pt modelId="{9ABBB81A-D230-4C68-B9F5-DD61A264322C}" type="pres">
      <dgm:prSet presAssocID="{E9F90BCB-C2B4-46B1-8646-677E645181AA}" presName="rootComposite" presStyleCnt="0"/>
      <dgm:spPr/>
      <dgm:t>
        <a:bodyPr/>
        <a:lstStyle/>
        <a:p>
          <a:endParaRPr lang="es-ES"/>
        </a:p>
      </dgm:t>
    </dgm:pt>
    <dgm:pt modelId="{477B6753-630A-467E-9030-AE78E01D6946}" type="pres">
      <dgm:prSet presAssocID="{E9F90BCB-C2B4-46B1-8646-677E645181AA}" presName="rootText" presStyleLbl="node3" presStyleIdx="0" presStyleCnt="3">
        <dgm:presLayoutVars>
          <dgm:chPref val="3"/>
        </dgm:presLayoutVars>
      </dgm:prSet>
      <dgm:spPr/>
      <dgm:t>
        <a:bodyPr/>
        <a:lstStyle/>
        <a:p>
          <a:endParaRPr lang="es-EC"/>
        </a:p>
      </dgm:t>
    </dgm:pt>
    <dgm:pt modelId="{97352D19-0995-4BCB-B182-CBE601AA2C85}" type="pres">
      <dgm:prSet presAssocID="{E9F90BCB-C2B4-46B1-8646-677E645181AA}" presName="rootConnector" presStyleLbl="node3" presStyleIdx="0" presStyleCnt="3"/>
      <dgm:spPr/>
      <dgm:t>
        <a:bodyPr/>
        <a:lstStyle/>
        <a:p>
          <a:endParaRPr lang="es-ES"/>
        </a:p>
      </dgm:t>
    </dgm:pt>
    <dgm:pt modelId="{D213A3FB-AB2C-46E6-902C-E4C42A3F4A8F}" type="pres">
      <dgm:prSet presAssocID="{E9F90BCB-C2B4-46B1-8646-677E645181AA}" presName="hierChild4" presStyleCnt="0"/>
      <dgm:spPr/>
      <dgm:t>
        <a:bodyPr/>
        <a:lstStyle/>
        <a:p>
          <a:endParaRPr lang="es-ES"/>
        </a:p>
      </dgm:t>
    </dgm:pt>
    <dgm:pt modelId="{4B92997B-0EC4-4297-9E8F-52B850AD1AC3}" type="pres">
      <dgm:prSet presAssocID="{E9F90BCB-C2B4-46B1-8646-677E645181AA}" presName="hierChild5" presStyleCnt="0"/>
      <dgm:spPr/>
      <dgm:t>
        <a:bodyPr/>
        <a:lstStyle/>
        <a:p>
          <a:endParaRPr lang="es-ES"/>
        </a:p>
      </dgm:t>
    </dgm:pt>
    <dgm:pt modelId="{174F4128-E401-4232-930B-6FEA3A03FEF4}" type="pres">
      <dgm:prSet presAssocID="{47176615-796E-40A4-B11F-9F6974A47A52}" presName="hierChild5" presStyleCnt="0"/>
      <dgm:spPr/>
      <dgm:t>
        <a:bodyPr/>
        <a:lstStyle/>
        <a:p>
          <a:endParaRPr lang="es-ES"/>
        </a:p>
      </dgm:t>
    </dgm:pt>
    <dgm:pt modelId="{E5C49EFB-9300-4062-8D7A-A4C6DDF34CC9}" type="pres">
      <dgm:prSet presAssocID="{97EAD3B2-72AC-4292-90B2-802697608A6B}" presName="Name37" presStyleLbl="parChTrans1D2" presStyleIdx="1" presStyleCnt="4"/>
      <dgm:spPr/>
      <dgm:t>
        <a:bodyPr/>
        <a:lstStyle/>
        <a:p>
          <a:endParaRPr lang="es-ES"/>
        </a:p>
      </dgm:t>
    </dgm:pt>
    <dgm:pt modelId="{500B8E40-DBAC-4E20-8034-56FFF837F365}" type="pres">
      <dgm:prSet presAssocID="{EFB0CD43-9FE2-4A90-956F-29BA5C3A41B6}" presName="hierRoot2" presStyleCnt="0">
        <dgm:presLayoutVars>
          <dgm:hierBranch val="init"/>
        </dgm:presLayoutVars>
      </dgm:prSet>
      <dgm:spPr/>
      <dgm:t>
        <a:bodyPr/>
        <a:lstStyle/>
        <a:p>
          <a:endParaRPr lang="es-ES"/>
        </a:p>
      </dgm:t>
    </dgm:pt>
    <dgm:pt modelId="{DD8BC0E9-E2D8-4222-86EB-4BB378E45932}" type="pres">
      <dgm:prSet presAssocID="{EFB0CD43-9FE2-4A90-956F-29BA5C3A41B6}" presName="rootComposite" presStyleCnt="0"/>
      <dgm:spPr/>
      <dgm:t>
        <a:bodyPr/>
        <a:lstStyle/>
        <a:p>
          <a:endParaRPr lang="es-ES"/>
        </a:p>
      </dgm:t>
    </dgm:pt>
    <dgm:pt modelId="{092003F5-C1B7-4B54-A85F-D2F39AC76806}" type="pres">
      <dgm:prSet presAssocID="{EFB0CD43-9FE2-4A90-956F-29BA5C3A41B6}" presName="rootText" presStyleLbl="node2" presStyleIdx="1" presStyleCnt="3">
        <dgm:presLayoutVars>
          <dgm:chPref val="3"/>
        </dgm:presLayoutVars>
      </dgm:prSet>
      <dgm:spPr/>
      <dgm:t>
        <a:bodyPr/>
        <a:lstStyle/>
        <a:p>
          <a:endParaRPr lang="es-EC"/>
        </a:p>
      </dgm:t>
    </dgm:pt>
    <dgm:pt modelId="{98256653-CE56-4225-9528-D5366BF2CF6D}" type="pres">
      <dgm:prSet presAssocID="{EFB0CD43-9FE2-4A90-956F-29BA5C3A41B6}" presName="rootConnector" presStyleLbl="node2" presStyleIdx="1" presStyleCnt="3"/>
      <dgm:spPr/>
      <dgm:t>
        <a:bodyPr/>
        <a:lstStyle/>
        <a:p>
          <a:endParaRPr lang="es-ES"/>
        </a:p>
      </dgm:t>
    </dgm:pt>
    <dgm:pt modelId="{833097E6-2595-4D67-B633-AC5607BE39EA}" type="pres">
      <dgm:prSet presAssocID="{EFB0CD43-9FE2-4A90-956F-29BA5C3A41B6}" presName="hierChild4" presStyleCnt="0"/>
      <dgm:spPr/>
      <dgm:t>
        <a:bodyPr/>
        <a:lstStyle/>
        <a:p>
          <a:endParaRPr lang="es-ES"/>
        </a:p>
      </dgm:t>
    </dgm:pt>
    <dgm:pt modelId="{EB23BABD-D083-4A5D-BC89-A3A44B33F8BE}" type="pres">
      <dgm:prSet presAssocID="{C087017E-8514-4C6D-B138-B0755ADE35F5}" presName="Name37" presStyleLbl="parChTrans1D3" presStyleIdx="1" presStyleCnt="3"/>
      <dgm:spPr/>
      <dgm:t>
        <a:bodyPr/>
        <a:lstStyle/>
        <a:p>
          <a:endParaRPr lang="es-ES"/>
        </a:p>
      </dgm:t>
    </dgm:pt>
    <dgm:pt modelId="{E900B3CD-D521-42D4-8FC9-B1937AC7FA61}" type="pres">
      <dgm:prSet presAssocID="{0A28F02B-B41C-4613-BE3F-A48F926A799A}" presName="hierRoot2" presStyleCnt="0">
        <dgm:presLayoutVars>
          <dgm:hierBranch val="init"/>
        </dgm:presLayoutVars>
      </dgm:prSet>
      <dgm:spPr/>
      <dgm:t>
        <a:bodyPr/>
        <a:lstStyle/>
        <a:p>
          <a:endParaRPr lang="es-ES"/>
        </a:p>
      </dgm:t>
    </dgm:pt>
    <dgm:pt modelId="{4F849D16-419A-4E62-AE87-A15FD466EC33}" type="pres">
      <dgm:prSet presAssocID="{0A28F02B-B41C-4613-BE3F-A48F926A799A}" presName="rootComposite" presStyleCnt="0"/>
      <dgm:spPr/>
      <dgm:t>
        <a:bodyPr/>
        <a:lstStyle/>
        <a:p>
          <a:endParaRPr lang="es-ES"/>
        </a:p>
      </dgm:t>
    </dgm:pt>
    <dgm:pt modelId="{BD4889F0-7185-4AFF-ACDB-ED1A537F0278}" type="pres">
      <dgm:prSet presAssocID="{0A28F02B-B41C-4613-BE3F-A48F926A799A}" presName="rootText" presStyleLbl="node3" presStyleIdx="1" presStyleCnt="3">
        <dgm:presLayoutVars>
          <dgm:chPref val="3"/>
        </dgm:presLayoutVars>
      </dgm:prSet>
      <dgm:spPr/>
      <dgm:t>
        <a:bodyPr/>
        <a:lstStyle/>
        <a:p>
          <a:endParaRPr lang="es-EC"/>
        </a:p>
      </dgm:t>
    </dgm:pt>
    <dgm:pt modelId="{2B6586F9-5415-4DA0-9C1E-30F0F0BBAB87}" type="pres">
      <dgm:prSet presAssocID="{0A28F02B-B41C-4613-BE3F-A48F926A799A}" presName="rootConnector" presStyleLbl="node3" presStyleIdx="1" presStyleCnt="3"/>
      <dgm:spPr/>
      <dgm:t>
        <a:bodyPr/>
        <a:lstStyle/>
        <a:p>
          <a:endParaRPr lang="es-ES"/>
        </a:p>
      </dgm:t>
    </dgm:pt>
    <dgm:pt modelId="{1BA1DE41-BB34-4541-BC5C-84F5A31F9A7D}" type="pres">
      <dgm:prSet presAssocID="{0A28F02B-B41C-4613-BE3F-A48F926A799A}" presName="hierChild4" presStyleCnt="0"/>
      <dgm:spPr/>
      <dgm:t>
        <a:bodyPr/>
        <a:lstStyle/>
        <a:p>
          <a:endParaRPr lang="es-ES"/>
        </a:p>
      </dgm:t>
    </dgm:pt>
    <dgm:pt modelId="{B27D9C30-61EC-4ED5-A684-624C112BB5FA}" type="pres">
      <dgm:prSet presAssocID="{0A28F02B-B41C-4613-BE3F-A48F926A799A}" presName="hierChild5" presStyleCnt="0"/>
      <dgm:spPr/>
      <dgm:t>
        <a:bodyPr/>
        <a:lstStyle/>
        <a:p>
          <a:endParaRPr lang="es-ES"/>
        </a:p>
      </dgm:t>
    </dgm:pt>
    <dgm:pt modelId="{499304F1-B2D3-4DD8-8616-D6AF2918B068}" type="pres">
      <dgm:prSet presAssocID="{EFB0CD43-9FE2-4A90-956F-29BA5C3A41B6}" presName="hierChild5" presStyleCnt="0"/>
      <dgm:spPr/>
      <dgm:t>
        <a:bodyPr/>
        <a:lstStyle/>
        <a:p>
          <a:endParaRPr lang="es-ES"/>
        </a:p>
      </dgm:t>
    </dgm:pt>
    <dgm:pt modelId="{728971B4-C5E6-4870-B6FC-3AB9AD1CFCAE}" type="pres">
      <dgm:prSet presAssocID="{469BD532-12EC-4617-8CEA-6E8EDADD9A66}" presName="Name37" presStyleLbl="parChTrans1D2" presStyleIdx="2" presStyleCnt="4"/>
      <dgm:spPr/>
      <dgm:t>
        <a:bodyPr/>
        <a:lstStyle/>
        <a:p>
          <a:endParaRPr lang="es-ES"/>
        </a:p>
      </dgm:t>
    </dgm:pt>
    <dgm:pt modelId="{6E5A98A6-7568-462E-B8BF-49C8310227D3}" type="pres">
      <dgm:prSet presAssocID="{B263DD52-FCEB-4F83-A585-6A9581493F2F}" presName="hierRoot2" presStyleCnt="0">
        <dgm:presLayoutVars>
          <dgm:hierBranch val="init"/>
        </dgm:presLayoutVars>
      </dgm:prSet>
      <dgm:spPr/>
      <dgm:t>
        <a:bodyPr/>
        <a:lstStyle/>
        <a:p>
          <a:endParaRPr lang="es-ES"/>
        </a:p>
      </dgm:t>
    </dgm:pt>
    <dgm:pt modelId="{1048B36D-64A3-46FA-AD19-88D65FE6903B}" type="pres">
      <dgm:prSet presAssocID="{B263DD52-FCEB-4F83-A585-6A9581493F2F}" presName="rootComposite" presStyleCnt="0"/>
      <dgm:spPr/>
      <dgm:t>
        <a:bodyPr/>
        <a:lstStyle/>
        <a:p>
          <a:endParaRPr lang="es-ES"/>
        </a:p>
      </dgm:t>
    </dgm:pt>
    <dgm:pt modelId="{835BBF07-090D-431E-AC6C-73AEEDC9BFB6}" type="pres">
      <dgm:prSet presAssocID="{B263DD52-FCEB-4F83-A585-6A9581493F2F}" presName="rootText" presStyleLbl="node2" presStyleIdx="2" presStyleCnt="3">
        <dgm:presLayoutVars>
          <dgm:chPref val="3"/>
        </dgm:presLayoutVars>
      </dgm:prSet>
      <dgm:spPr/>
      <dgm:t>
        <a:bodyPr/>
        <a:lstStyle/>
        <a:p>
          <a:endParaRPr lang="es-EC"/>
        </a:p>
      </dgm:t>
    </dgm:pt>
    <dgm:pt modelId="{64666623-5374-4A00-A300-48DE9AA02A1E}" type="pres">
      <dgm:prSet presAssocID="{B263DD52-FCEB-4F83-A585-6A9581493F2F}" presName="rootConnector" presStyleLbl="node2" presStyleIdx="2" presStyleCnt="3"/>
      <dgm:spPr/>
      <dgm:t>
        <a:bodyPr/>
        <a:lstStyle/>
        <a:p>
          <a:endParaRPr lang="es-ES"/>
        </a:p>
      </dgm:t>
    </dgm:pt>
    <dgm:pt modelId="{0C0AC2ED-D653-49C0-9F0E-BB59272B126F}" type="pres">
      <dgm:prSet presAssocID="{B263DD52-FCEB-4F83-A585-6A9581493F2F}" presName="hierChild4" presStyleCnt="0"/>
      <dgm:spPr/>
      <dgm:t>
        <a:bodyPr/>
        <a:lstStyle/>
        <a:p>
          <a:endParaRPr lang="es-ES"/>
        </a:p>
      </dgm:t>
    </dgm:pt>
    <dgm:pt modelId="{F3308D46-D889-4FA8-B73C-10059C4C792A}" type="pres">
      <dgm:prSet presAssocID="{F61D8A25-03E9-44DD-BFAA-64DA1339E33A}" presName="Name37" presStyleLbl="parChTrans1D3" presStyleIdx="2" presStyleCnt="3"/>
      <dgm:spPr/>
      <dgm:t>
        <a:bodyPr/>
        <a:lstStyle/>
        <a:p>
          <a:endParaRPr lang="es-ES"/>
        </a:p>
      </dgm:t>
    </dgm:pt>
    <dgm:pt modelId="{AF244DE6-B60E-4328-9784-30D3DB185B5F}" type="pres">
      <dgm:prSet presAssocID="{86DBD1AD-A698-43DF-B746-1CC52BECE826}" presName="hierRoot2" presStyleCnt="0">
        <dgm:presLayoutVars>
          <dgm:hierBranch val="init"/>
        </dgm:presLayoutVars>
      </dgm:prSet>
      <dgm:spPr/>
      <dgm:t>
        <a:bodyPr/>
        <a:lstStyle/>
        <a:p>
          <a:endParaRPr lang="es-ES"/>
        </a:p>
      </dgm:t>
    </dgm:pt>
    <dgm:pt modelId="{604813AD-B55F-4A1A-B905-C59A1F7058FF}" type="pres">
      <dgm:prSet presAssocID="{86DBD1AD-A698-43DF-B746-1CC52BECE826}" presName="rootComposite" presStyleCnt="0"/>
      <dgm:spPr/>
      <dgm:t>
        <a:bodyPr/>
        <a:lstStyle/>
        <a:p>
          <a:endParaRPr lang="es-ES"/>
        </a:p>
      </dgm:t>
    </dgm:pt>
    <dgm:pt modelId="{E3D723FE-F183-4316-A20D-A35B40A9AA8B}" type="pres">
      <dgm:prSet presAssocID="{86DBD1AD-A698-43DF-B746-1CC52BECE826}" presName="rootText" presStyleLbl="node3" presStyleIdx="2" presStyleCnt="3">
        <dgm:presLayoutVars>
          <dgm:chPref val="3"/>
        </dgm:presLayoutVars>
      </dgm:prSet>
      <dgm:spPr/>
      <dgm:t>
        <a:bodyPr/>
        <a:lstStyle/>
        <a:p>
          <a:endParaRPr lang="es-EC"/>
        </a:p>
      </dgm:t>
    </dgm:pt>
    <dgm:pt modelId="{71B39F9C-E5FA-4A13-A3BB-CFA5F520F47E}" type="pres">
      <dgm:prSet presAssocID="{86DBD1AD-A698-43DF-B746-1CC52BECE826}" presName="rootConnector" presStyleLbl="node3" presStyleIdx="2" presStyleCnt="3"/>
      <dgm:spPr/>
      <dgm:t>
        <a:bodyPr/>
        <a:lstStyle/>
        <a:p>
          <a:endParaRPr lang="es-ES"/>
        </a:p>
      </dgm:t>
    </dgm:pt>
    <dgm:pt modelId="{5A378622-F990-4D87-AA32-37291C5E015B}" type="pres">
      <dgm:prSet presAssocID="{86DBD1AD-A698-43DF-B746-1CC52BECE826}" presName="hierChild4" presStyleCnt="0"/>
      <dgm:spPr/>
      <dgm:t>
        <a:bodyPr/>
        <a:lstStyle/>
        <a:p>
          <a:endParaRPr lang="es-ES"/>
        </a:p>
      </dgm:t>
    </dgm:pt>
    <dgm:pt modelId="{7CBECBAB-37DE-486C-90BD-1BBBD08E7AB5}" type="pres">
      <dgm:prSet presAssocID="{86DBD1AD-A698-43DF-B746-1CC52BECE826}" presName="hierChild5" presStyleCnt="0"/>
      <dgm:spPr/>
      <dgm:t>
        <a:bodyPr/>
        <a:lstStyle/>
        <a:p>
          <a:endParaRPr lang="es-ES"/>
        </a:p>
      </dgm:t>
    </dgm:pt>
    <dgm:pt modelId="{DAD25F4E-286B-4B18-AB43-B98C55298CA4}" type="pres">
      <dgm:prSet presAssocID="{B263DD52-FCEB-4F83-A585-6A9581493F2F}" presName="hierChild5" presStyleCnt="0"/>
      <dgm:spPr/>
      <dgm:t>
        <a:bodyPr/>
        <a:lstStyle/>
        <a:p>
          <a:endParaRPr lang="es-ES"/>
        </a:p>
      </dgm:t>
    </dgm:pt>
    <dgm:pt modelId="{E2469AAE-70F0-4A50-B558-87E29AEE6C91}" type="pres">
      <dgm:prSet presAssocID="{1B5CE37D-DF2A-477B-B812-14605095AF20}" presName="hierChild3" presStyleCnt="0"/>
      <dgm:spPr/>
      <dgm:t>
        <a:bodyPr/>
        <a:lstStyle/>
        <a:p>
          <a:endParaRPr lang="es-ES"/>
        </a:p>
      </dgm:t>
    </dgm:pt>
    <dgm:pt modelId="{62D7ECF6-048B-468D-A29E-7E7B73F4992A}" type="pres">
      <dgm:prSet presAssocID="{72640772-197A-4790-95F4-21CCE476C18A}" presName="Name111" presStyleLbl="parChTrans1D2" presStyleIdx="3" presStyleCnt="4"/>
      <dgm:spPr/>
      <dgm:t>
        <a:bodyPr/>
        <a:lstStyle/>
        <a:p>
          <a:endParaRPr lang="es-ES"/>
        </a:p>
      </dgm:t>
    </dgm:pt>
    <dgm:pt modelId="{46596173-E203-4A70-B304-264923A755EB}" type="pres">
      <dgm:prSet presAssocID="{2B2FF087-14D4-47C7-8C8F-7A16778814C7}" presName="hierRoot3" presStyleCnt="0">
        <dgm:presLayoutVars>
          <dgm:hierBranch val="init"/>
        </dgm:presLayoutVars>
      </dgm:prSet>
      <dgm:spPr/>
      <dgm:t>
        <a:bodyPr/>
        <a:lstStyle/>
        <a:p>
          <a:endParaRPr lang="es-ES"/>
        </a:p>
      </dgm:t>
    </dgm:pt>
    <dgm:pt modelId="{DE8B17CB-6033-47D9-B2F4-682134D4B8B9}" type="pres">
      <dgm:prSet presAssocID="{2B2FF087-14D4-47C7-8C8F-7A16778814C7}" presName="rootComposite3" presStyleCnt="0"/>
      <dgm:spPr/>
      <dgm:t>
        <a:bodyPr/>
        <a:lstStyle/>
        <a:p>
          <a:endParaRPr lang="es-ES"/>
        </a:p>
      </dgm:t>
    </dgm:pt>
    <dgm:pt modelId="{C9B13303-4378-43FA-98E5-541E10D390C2}" type="pres">
      <dgm:prSet presAssocID="{2B2FF087-14D4-47C7-8C8F-7A16778814C7}" presName="rootText3" presStyleLbl="asst1" presStyleIdx="0" presStyleCnt="1">
        <dgm:presLayoutVars>
          <dgm:chPref val="3"/>
        </dgm:presLayoutVars>
      </dgm:prSet>
      <dgm:spPr/>
      <dgm:t>
        <a:bodyPr/>
        <a:lstStyle/>
        <a:p>
          <a:endParaRPr lang="es-EC"/>
        </a:p>
      </dgm:t>
    </dgm:pt>
    <dgm:pt modelId="{5E9BC799-8F36-4E23-A9E7-2347AC0562AF}" type="pres">
      <dgm:prSet presAssocID="{2B2FF087-14D4-47C7-8C8F-7A16778814C7}" presName="rootConnector3" presStyleLbl="asst1" presStyleIdx="0" presStyleCnt="1"/>
      <dgm:spPr/>
      <dgm:t>
        <a:bodyPr/>
        <a:lstStyle/>
        <a:p>
          <a:endParaRPr lang="es-ES"/>
        </a:p>
      </dgm:t>
    </dgm:pt>
    <dgm:pt modelId="{69FAF4D1-740D-4291-A2A4-5848F634676F}" type="pres">
      <dgm:prSet presAssocID="{2B2FF087-14D4-47C7-8C8F-7A16778814C7}" presName="hierChild6" presStyleCnt="0"/>
      <dgm:spPr/>
      <dgm:t>
        <a:bodyPr/>
        <a:lstStyle/>
        <a:p>
          <a:endParaRPr lang="es-ES"/>
        </a:p>
      </dgm:t>
    </dgm:pt>
    <dgm:pt modelId="{9D25B8AB-A57D-40C7-8C98-6A26BF36073C}" type="pres">
      <dgm:prSet presAssocID="{2B2FF087-14D4-47C7-8C8F-7A16778814C7}" presName="hierChild7" presStyleCnt="0"/>
      <dgm:spPr/>
      <dgm:t>
        <a:bodyPr/>
        <a:lstStyle/>
        <a:p>
          <a:endParaRPr lang="es-ES"/>
        </a:p>
      </dgm:t>
    </dgm:pt>
  </dgm:ptLst>
  <dgm:cxnLst>
    <dgm:cxn modelId="{552E1534-ED25-8545-9323-50EBD8F2292E}" type="presOf" srcId="{0A28F02B-B41C-4613-BE3F-A48F926A799A}" destId="{BD4889F0-7185-4AFF-ACDB-ED1A537F0278}" srcOrd="0" destOrd="0" presId="urn:microsoft.com/office/officeart/2005/8/layout/orgChart1"/>
    <dgm:cxn modelId="{68C42033-9CCA-4C1B-8387-E856049313CF}" srcId="{EFB0CD43-9FE2-4A90-956F-29BA5C3A41B6}" destId="{0A28F02B-B41C-4613-BE3F-A48F926A799A}" srcOrd="0" destOrd="0" parTransId="{C087017E-8514-4C6D-B138-B0755ADE35F5}" sibTransId="{F56E0048-A7A7-4DB5-8161-1D3A6A397DD1}"/>
    <dgm:cxn modelId="{00A324B8-C625-7A4B-99FA-92F2D2F1B9D8}" type="presOf" srcId="{E9F90BCB-C2B4-46B1-8646-677E645181AA}" destId="{97352D19-0995-4BCB-B182-CBE601AA2C85}" srcOrd="1" destOrd="0" presId="urn:microsoft.com/office/officeart/2005/8/layout/orgChart1"/>
    <dgm:cxn modelId="{F9285E2C-6822-D24F-8412-8FC600562B15}" type="presOf" srcId="{469BD532-12EC-4617-8CEA-6E8EDADD9A66}" destId="{728971B4-C5E6-4870-B6FC-3AB9AD1CFCAE}" srcOrd="0" destOrd="0" presId="urn:microsoft.com/office/officeart/2005/8/layout/orgChart1"/>
    <dgm:cxn modelId="{12CD3237-1D57-504C-A844-6BF895C1B76C}" type="presOf" srcId="{1B5CE37D-DF2A-477B-B812-14605095AF20}" destId="{E9892ED0-5733-45AC-84FB-5D0D0FEFD660}" srcOrd="1" destOrd="0" presId="urn:microsoft.com/office/officeart/2005/8/layout/orgChart1"/>
    <dgm:cxn modelId="{7B1E8B9E-2215-9D44-A941-D2B78C0ACCB1}" type="presOf" srcId="{2B2FF087-14D4-47C7-8C8F-7A16778814C7}" destId="{C9B13303-4378-43FA-98E5-541E10D390C2}" srcOrd="0" destOrd="0" presId="urn:microsoft.com/office/officeart/2005/8/layout/orgChart1"/>
    <dgm:cxn modelId="{329C3C8A-8C61-42F3-A26B-18516849AC6E}" srcId="{1B5CE37D-DF2A-477B-B812-14605095AF20}" destId="{B263DD52-FCEB-4F83-A585-6A9581493F2F}" srcOrd="3" destOrd="0" parTransId="{469BD532-12EC-4617-8CEA-6E8EDADD9A66}" sibTransId="{552260FA-C752-4B77-8DF5-20E616E02D33}"/>
    <dgm:cxn modelId="{A0265897-A10A-4BCE-8079-B26ADE8363F7}" srcId="{B263DD52-FCEB-4F83-A585-6A9581493F2F}" destId="{86DBD1AD-A698-43DF-B746-1CC52BECE826}" srcOrd="0" destOrd="0" parTransId="{F61D8A25-03E9-44DD-BFAA-64DA1339E33A}" sibTransId="{BFA5BB2E-FFFC-4341-99FC-B99135CE276B}"/>
    <dgm:cxn modelId="{F8D30551-A4EE-0048-BF98-48A99753FE7D}" type="presOf" srcId="{E9F90BCB-C2B4-46B1-8646-677E645181AA}" destId="{477B6753-630A-467E-9030-AE78E01D6946}" srcOrd="0" destOrd="0" presId="urn:microsoft.com/office/officeart/2005/8/layout/orgChart1"/>
    <dgm:cxn modelId="{D3724DCA-317D-2A46-96CA-0EBD91EF6BA2}" type="presOf" srcId="{EFB0CD43-9FE2-4A90-956F-29BA5C3A41B6}" destId="{092003F5-C1B7-4B54-A85F-D2F39AC76806}" srcOrd="0" destOrd="0" presId="urn:microsoft.com/office/officeart/2005/8/layout/orgChart1"/>
    <dgm:cxn modelId="{575366E7-8FAA-FE4D-BDC8-D62F48E2B12F}" type="presOf" srcId="{1B5CE37D-DF2A-477B-B812-14605095AF20}" destId="{BBFE1FBC-C063-452D-AA1C-768FD5CB2032}" srcOrd="0" destOrd="0" presId="urn:microsoft.com/office/officeart/2005/8/layout/orgChart1"/>
    <dgm:cxn modelId="{8C9A3D6C-A8D2-8A40-B2E8-959CCEA7FED2}" type="presOf" srcId="{72640772-197A-4790-95F4-21CCE476C18A}" destId="{62D7ECF6-048B-468D-A29E-7E7B73F4992A}" srcOrd="0" destOrd="0" presId="urn:microsoft.com/office/officeart/2005/8/layout/orgChart1"/>
    <dgm:cxn modelId="{1198AE19-989B-4EED-AAF8-4D6392C7A4A8}" srcId="{47176615-796E-40A4-B11F-9F6974A47A52}" destId="{E9F90BCB-C2B4-46B1-8646-677E645181AA}" srcOrd="0" destOrd="0" parTransId="{8A18FB1F-7684-4C83-A622-976C7A777597}" sibTransId="{B2C4D6F7-ADAA-4053-9369-6FED17C0E8CD}"/>
    <dgm:cxn modelId="{84E16361-8A70-6043-9862-3CF9622598A0}" type="presOf" srcId="{47176615-796E-40A4-B11F-9F6974A47A52}" destId="{2A06D81F-7A18-464A-A1C1-2B3B4BB14C6C}" srcOrd="1" destOrd="0" presId="urn:microsoft.com/office/officeart/2005/8/layout/orgChart1"/>
    <dgm:cxn modelId="{F03A096A-3125-CE4F-B7B7-5BC342E62E11}" type="presOf" srcId="{EFB0CD43-9FE2-4A90-956F-29BA5C3A41B6}" destId="{98256653-CE56-4225-9528-D5366BF2CF6D}" srcOrd="1" destOrd="0" presId="urn:microsoft.com/office/officeart/2005/8/layout/orgChart1"/>
    <dgm:cxn modelId="{1CB3E0D7-888C-DD40-BB56-7128B9242D54}" type="presOf" srcId="{47176615-796E-40A4-B11F-9F6974A47A52}" destId="{1FB855FF-AC7C-41D3-B5D5-3CFB4DB413C6}" srcOrd="0" destOrd="0" presId="urn:microsoft.com/office/officeart/2005/8/layout/orgChart1"/>
    <dgm:cxn modelId="{78458813-15B1-1545-9564-ACB3C5AD4B87}" type="presOf" srcId="{C7251A0E-7B1E-482D-83D7-DBD331F5EBCA}" destId="{640FF802-B454-4952-BE08-2E61BAAA4326}" srcOrd="0" destOrd="0" presId="urn:microsoft.com/office/officeart/2005/8/layout/orgChart1"/>
    <dgm:cxn modelId="{51A00B08-DF50-4F92-881F-77B8F32D9170}" srcId="{1B5CE37D-DF2A-477B-B812-14605095AF20}" destId="{2B2FF087-14D4-47C7-8C8F-7A16778814C7}" srcOrd="0" destOrd="0" parTransId="{72640772-197A-4790-95F4-21CCE476C18A}" sibTransId="{2AC64BAE-B993-4FD6-8E8E-AF85D1433B32}"/>
    <dgm:cxn modelId="{65995294-155F-0C43-A20D-384BE5DE1D96}" type="presOf" srcId="{0A28F02B-B41C-4613-BE3F-A48F926A799A}" destId="{2B6586F9-5415-4DA0-9C1E-30F0F0BBAB87}" srcOrd="1" destOrd="0" presId="urn:microsoft.com/office/officeart/2005/8/layout/orgChart1"/>
    <dgm:cxn modelId="{D069B05A-6639-A54B-BB15-4856BA58CC65}" type="presOf" srcId="{97EAD3B2-72AC-4292-90B2-802697608A6B}" destId="{E5C49EFB-9300-4062-8D7A-A4C6DDF34CC9}" srcOrd="0" destOrd="0" presId="urn:microsoft.com/office/officeart/2005/8/layout/orgChart1"/>
    <dgm:cxn modelId="{FCFB273E-6353-894B-8309-C53569E117F3}" type="presOf" srcId="{B263DD52-FCEB-4F83-A585-6A9581493F2F}" destId="{64666623-5374-4A00-A300-48DE9AA02A1E}" srcOrd="1" destOrd="0" presId="urn:microsoft.com/office/officeart/2005/8/layout/orgChart1"/>
    <dgm:cxn modelId="{55193B86-E12C-4584-9D58-D49B4F8E6657}" srcId="{085CBB73-6BEB-4AED-9941-9B43E510332E}" destId="{1B5CE37D-DF2A-477B-B812-14605095AF20}" srcOrd="0" destOrd="0" parTransId="{BFEB5088-FAF0-44DD-84A0-7109537E3AA9}" sibTransId="{EE6AA839-50CD-4DC3-BF7E-623EAA3316B1}"/>
    <dgm:cxn modelId="{02E7EC58-B91D-FD4F-9508-EDFBABC27D38}" type="presOf" srcId="{86DBD1AD-A698-43DF-B746-1CC52BECE826}" destId="{71B39F9C-E5FA-4A13-A3BB-CFA5F520F47E}" srcOrd="1" destOrd="0" presId="urn:microsoft.com/office/officeart/2005/8/layout/orgChart1"/>
    <dgm:cxn modelId="{663D9D94-6C2E-4243-8EEE-C63DE5CD83EF}" type="presOf" srcId="{B263DD52-FCEB-4F83-A585-6A9581493F2F}" destId="{835BBF07-090D-431E-AC6C-73AEEDC9BFB6}" srcOrd="0" destOrd="0" presId="urn:microsoft.com/office/officeart/2005/8/layout/orgChart1"/>
    <dgm:cxn modelId="{7905F314-FA95-4209-937B-BA4435A9BE20}" srcId="{1B5CE37D-DF2A-477B-B812-14605095AF20}" destId="{47176615-796E-40A4-B11F-9F6974A47A52}" srcOrd="1" destOrd="0" parTransId="{C7251A0E-7B1E-482D-83D7-DBD331F5EBCA}" sibTransId="{1D029E4F-CD4D-4B6B-94AE-15EBE48F4FFC}"/>
    <dgm:cxn modelId="{EA9C6EA6-C925-CA42-AD6B-4F62F3553B97}" type="presOf" srcId="{085CBB73-6BEB-4AED-9941-9B43E510332E}" destId="{FD0010BC-9D00-41AA-BB62-07E3EBF5F1AA}" srcOrd="0" destOrd="0" presId="urn:microsoft.com/office/officeart/2005/8/layout/orgChart1"/>
    <dgm:cxn modelId="{F43840E2-52A7-6D47-9972-23EE1A09F326}" type="presOf" srcId="{C087017E-8514-4C6D-B138-B0755ADE35F5}" destId="{EB23BABD-D083-4A5D-BC89-A3A44B33F8BE}" srcOrd="0" destOrd="0" presId="urn:microsoft.com/office/officeart/2005/8/layout/orgChart1"/>
    <dgm:cxn modelId="{E2C0C731-271E-2F48-9F1D-FCA3DB63C8C5}" type="presOf" srcId="{F61D8A25-03E9-44DD-BFAA-64DA1339E33A}" destId="{F3308D46-D889-4FA8-B73C-10059C4C792A}" srcOrd="0" destOrd="0" presId="urn:microsoft.com/office/officeart/2005/8/layout/orgChart1"/>
    <dgm:cxn modelId="{E8BA7C90-883A-9B40-BC9A-8E5B520D73C8}" type="presOf" srcId="{2B2FF087-14D4-47C7-8C8F-7A16778814C7}" destId="{5E9BC799-8F36-4E23-A9E7-2347AC0562AF}" srcOrd="1" destOrd="0" presId="urn:microsoft.com/office/officeart/2005/8/layout/orgChart1"/>
    <dgm:cxn modelId="{8D0F72C2-1D72-EF42-BA1F-F055F81974A5}" type="presOf" srcId="{8A18FB1F-7684-4C83-A622-976C7A777597}" destId="{1365A352-BB7A-4B2A-A75C-9D966DACA3F4}" srcOrd="0" destOrd="0" presId="urn:microsoft.com/office/officeart/2005/8/layout/orgChart1"/>
    <dgm:cxn modelId="{9DB06078-40D6-B34F-B2D8-C826F5E288CD}" type="presOf" srcId="{86DBD1AD-A698-43DF-B746-1CC52BECE826}" destId="{E3D723FE-F183-4316-A20D-A35B40A9AA8B}" srcOrd="0" destOrd="0" presId="urn:microsoft.com/office/officeart/2005/8/layout/orgChart1"/>
    <dgm:cxn modelId="{A8B89A00-C417-430D-AFC4-0FB18BFC18BA}" srcId="{1B5CE37D-DF2A-477B-B812-14605095AF20}" destId="{EFB0CD43-9FE2-4A90-956F-29BA5C3A41B6}" srcOrd="2" destOrd="0" parTransId="{97EAD3B2-72AC-4292-90B2-802697608A6B}" sibTransId="{DD87E0AE-52A6-42AD-8E28-C4115E59A264}"/>
    <dgm:cxn modelId="{6FDF8D81-B6FF-FB4D-8D6E-FC6F517F5A9F}" type="presParOf" srcId="{FD0010BC-9D00-41AA-BB62-07E3EBF5F1AA}" destId="{78DA69BE-84A8-4D0F-AC29-8AFEDDAE05E5}" srcOrd="0" destOrd="0" presId="urn:microsoft.com/office/officeart/2005/8/layout/orgChart1"/>
    <dgm:cxn modelId="{59FDC1E9-A2F5-164A-83C5-0A54F2EBBB05}" type="presParOf" srcId="{78DA69BE-84A8-4D0F-AC29-8AFEDDAE05E5}" destId="{F219CD18-A615-4E8E-AAEE-9568216C4C6F}" srcOrd="0" destOrd="0" presId="urn:microsoft.com/office/officeart/2005/8/layout/orgChart1"/>
    <dgm:cxn modelId="{334E9D1F-9830-0348-9D1B-D11EAE5412E7}" type="presParOf" srcId="{F219CD18-A615-4E8E-AAEE-9568216C4C6F}" destId="{BBFE1FBC-C063-452D-AA1C-768FD5CB2032}" srcOrd="0" destOrd="0" presId="urn:microsoft.com/office/officeart/2005/8/layout/orgChart1"/>
    <dgm:cxn modelId="{D0A1794F-18B0-A84A-8933-DA5FD6B5550D}" type="presParOf" srcId="{F219CD18-A615-4E8E-AAEE-9568216C4C6F}" destId="{E9892ED0-5733-45AC-84FB-5D0D0FEFD660}" srcOrd="1" destOrd="0" presId="urn:microsoft.com/office/officeart/2005/8/layout/orgChart1"/>
    <dgm:cxn modelId="{CF9038A3-212D-2744-A87D-075DB0A80721}" type="presParOf" srcId="{78DA69BE-84A8-4D0F-AC29-8AFEDDAE05E5}" destId="{757C5BFE-B170-409C-8058-6CC62F227DF7}" srcOrd="1" destOrd="0" presId="urn:microsoft.com/office/officeart/2005/8/layout/orgChart1"/>
    <dgm:cxn modelId="{EEB5AC6C-FA33-8D42-80A2-E91BE45B30B4}" type="presParOf" srcId="{757C5BFE-B170-409C-8058-6CC62F227DF7}" destId="{640FF802-B454-4952-BE08-2E61BAAA4326}" srcOrd="0" destOrd="0" presId="urn:microsoft.com/office/officeart/2005/8/layout/orgChart1"/>
    <dgm:cxn modelId="{A41F8E37-BDC2-1C4C-8BDA-5E9C1E1A2841}" type="presParOf" srcId="{757C5BFE-B170-409C-8058-6CC62F227DF7}" destId="{2098ECBC-9FF6-4A17-9A4B-1A26ECD84F14}" srcOrd="1" destOrd="0" presId="urn:microsoft.com/office/officeart/2005/8/layout/orgChart1"/>
    <dgm:cxn modelId="{37542127-267F-3B49-A793-2FBACA15A67C}" type="presParOf" srcId="{2098ECBC-9FF6-4A17-9A4B-1A26ECD84F14}" destId="{10C38F07-16D8-45D6-8AF6-2A3E2323862F}" srcOrd="0" destOrd="0" presId="urn:microsoft.com/office/officeart/2005/8/layout/orgChart1"/>
    <dgm:cxn modelId="{A9A29F13-6B7A-1143-9F2B-E1E6EF05EFDF}" type="presParOf" srcId="{10C38F07-16D8-45D6-8AF6-2A3E2323862F}" destId="{1FB855FF-AC7C-41D3-B5D5-3CFB4DB413C6}" srcOrd="0" destOrd="0" presId="urn:microsoft.com/office/officeart/2005/8/layout/orgChart1"/>
    <dgm:cxn modelId="{5E585308-7266-9644-A9B5-4EAA32AE65A1}" type="presParOf" srcId="{10C38F07-16D8-45D6-8AF6-2A3E2323862F}" destId="{2A06D81F-7A18-464A-A1C1-2B3B4BB14C6C}" srcOrd="1" destOrd="0" presId="urn:microsoft.com/office/officeart/2005/8/layout/orgChart1"/>
    <dgm:cxn modelId="{D7C5EC5C-0643-3944-979A-AFFDF8D85091}" type="presParOf" srcId="{2098ECBC-9FF6-4A17-9A4B-1A26ECD84F14}" destId="{F6A58E1C-6DA0-42C3-A237-C955B9A598AE}" srcOrd="1" destOrd="0" presId="urn:microsoft.com/office/officeart/2005/8/layout/orgChart1"/>
    <dgm:cxn modelId="{1288E951-4C29-394B-A03B-91E0AAB32661}" type="presParOf" srcId="{F6A58E1C-6DA0-42C3-A237-C955B9A598AE}" destId="{1365A352-BB7A-4B2A-A75C-9D966DACA3F4}" srcOrd="0" destOrd="0" presId="urn:microsoft.com/office/officeart/2005/8/layout/orgChart1"/>
    <dgm:cxn modelId="{611A241C-77E9-FB49-BA43-BF972987687E}" type="presParOf" srcId="{F6A58E1C-6DA0-42C3-A237-C955B9A598AE}" destId="{D647FD95-7CDB-4A46-99DF-187FCE8D860B}" srcOrd="1" destOrd="0" presId="urn:microsoft.com/office/officeart/2005/8/layout/orgChart1"/>
    <dgm:cxn modelId="{C1ED5D9C-FF4E-194E-86D8-594121AA260B}" type="presParOf" srcId="{D647FD95-7CDB-4A46-99DF-187FCE8D860B}" destId="{9ABBB81A-D230-4C68-B9F5-DD61A264322C}" srcOrd="0" destOrd="0" presId="urn:microsoft.com/office/officeart/2005/8/layout/orgChart1"/>
    <dgm:cxn modelId="{BD1588F3-A06F-E84F-BEE5-EFB3DE093969}" type="presParOf" srcId="{9ABBB81A-D230-4C68-B9F5-DD61A264322C}" destId="{477B6753-630A-467E-9030-AE78E01D6946}" srcOrd="0" destOrd="0" presId="urn:microsoft.com/office/officeart/2005/8/layout/orgChart1"/>
    <dgm:cxn modelId="{14F90371-4A3C-A449-B9D5-ACB200A875CC}" type="presParOf" srcId="{9ABBB81A-D230-4C68-B9F5-DD61A264322C}" destId="{97352D19-0995-4BCB-B182-CBE601AA2C85}" srcOrd="1" destOrd="0" presId="urn:microsoft.com/office/officeart/2005/8/layout/orgChart1"/>
    <dgm:cxn modelId="{7AF2497E-57E9-B344-8C0C-10A18A544391}" type="presParOf" srcId="{D647FD95-7CDB-4A46-99DF-187FCE8D860B}" destId="{D213A3FB-AB2C-46E6-902C-E4C42A3F4A8F}" srcOrd="1" destOrd="0" presId="urn:microsoft.com/office/officeart/2005/8/layout/orgChart1"/>
    <dgm:cxn modelId="{BE6475CB-6FC8-6F42-BDB9-9A4AA5F6FF85}" type="presParOf" srcId="{D647FD95-7CDB-4A46-99DF-187FCE8D860B}" destId="{4B92997B-0EC4-4297-9E8F-52B850AD1AC3}" srcOrd="2" destOrd="0" presId="urn:microsoft.com/office/officeart/2005/8/layout/orgChart1"/>
    <dgm:cxn modelId="{A48465D2-3AA2-A047-B23E-589496721394}" type="presParOf" srcId="{2098ECBC-9FF6-4A17-9A4B-1A26ECD84F14}" destId="{174F4128-E401-4232-930B-6FEA3A03FEF4}" srcOrd="2" destOrd="0" presId="urn:microsoft.com/office/officeart/2005/8/layout/orgChart1"/>
    <dgm:cxn modelId="{1816B628-2CF6-ED47-BABF-4F1D1C8C43A2}" type="presParOf" srcId="{757C5BFE-B170-409C-8058-6CC62F227DF7}" destId="{E5C49EFB-9300-4062-8D7A-A4C6DDF34CC9}" srcOrd="2" destOrd="0" presId="urn:microsoft.com/office/officeart/2005/8/layout/orgChart1"/>
    <dgm:cxn modelId="{0AB663C7-97BF-7A45-882C-127CD15E8E99}" type="presParOf" srcId="{757C5BFE-B170-409C-8058-6CC62F227DF7}" destId="{500B8E40-DBAC-4E20-8034-56FFF837F365}" srcOrd="3" destOrd="0" presId="urn:microsoft.com/office/officeart/2005/8/layout/orgChart1"/>
    <dgm:cxn modelId="{2A9C5508-14DE-0847-9AAD-B1BA39D058CF}" type="presParOf" srcId="{500B8E40-DBAC-4E20-8034-56FFF837F365}" destId="{DD8BC0E9-E2D8-4222-86EB-4BB378E45932}" srcOrd="0" destOrd="0" presId="urn:microsoft.com/office/officeart/2005/8/layout/orgChart1"/>
    <dgm:cxn modelId="{2915A279-3106-5E48-A234-C15EA9EC9ECA}" type="presParOf" srcId="{DD8BC0E9-E2D8-4222-86EB-4BB378E45932}" destId="{092003F5-C1B7-4B54-A85F-D2F39AC76806}" srcOrd="0" destOrd="0" presId="urn:microsoft.com/office/officeart/2005/8/layout/orgChart1"/>
    <dgm:cxn modelId="{2C85BD4D-499E-3543-9087-F0386079E344}" type="presParOf" srcId="{DD8BC0E9-E2D8-4222-86EB-4BB378E45932}" destId="{98256653-CE56-4225-9528-D5366BF2CF6D}" srcOrd="1" destOrd="0" presId="urn:microsoft.com/office/officeart/2005/8/layout/orgChart1"/>
    <dgm:cxn modelId="{3D341DF1-A0C0-0C43-94A7-ABB4A06CAE1E}" type="presParOf" srcId="{500B8E40-DBAC-4E20-8034-56FFF837F365}" destId="{833097E6-2595-4D67-B633-AC5607BE39EA}" srcOrd="1" destOrd="0" presId="urn:microsoft.com/office/officeart/2005/8/layout/orgChart1"/>
    <dgm:cxn modelId="{A983B5EB-0BC1-D847-92F6-3D026A2CFC86}" type="presParOf" srcId="{833097E6-2595-4D67-B633-AC5607BE39EA}" destId="{EB23BABD-D083-4A5D-BC89-A3A44B33F8BE}" srcOrd="0" destOrd="0" presId="urn:microsoft.com/office/officeart/2005/8/layout/orgChart1"/>
    <dgm:cxn modelId="{D5217F5F-8261-D14A-A567-D38299C9ECEC}" type="presParOf" srcId="{833097E6-2595-4D67-B633-AC5607BE39EA}" destId="{E900B3CD-D521-42D4-8FC9-B1937AC7FA61}" srcOrd="1" destOrd="0" presId="urn:microsoft.com/office/officeart/2005/8/layout/orgChart1"/>
    <dgm:cxn modelId="{0E465E61-2CA5-BC41-8395-8D83D05B2784}" type="presParOf" srcId="{E900B3CD-D521-42D4-8FC9-B1937AC7FA61}" destId="{4F849D16-419A-4E62-AE87-A15FD466EC33}" srcOrd="0" destOrd="0" presId="urn:microsoft.com/office/officeart/2005/8/layout/orgChart1"/>
    <dgm:cxn modelId="{20AF9480-3678-4847-A4E1-8ABFA0FF8150}" type="presParOf" srcId="{4F849D16-419A-4E62-AE87-A15FD466EC33}" destId="{BD4889F0-7185-4AFF-ACDB-ED1A537F0278}" srcOrd="0" destOrd="0" presId="urn:microsoft.com/office/officeart/2005/8/layout/orgChart1"/>
    <dgm:cxn modelId="{7CF67D3A-5ADF-DF4F-943B-B5B27329CDD4}" type="presParOf" srcId="{4F849D16-419A-4E62-AE87-A15FD466EC33}" destId="{2B6586F9-5415-4DA0-9C1E-30F0F0BBAB87}" srcOrd="1" destOrd="0" presId="urn:microsoft.com/office/officeart/2005/8/layout/orgChart1"/>
    <dgm:cxn modelId="{FDCEF783-E722-3643-8053-82903D664D01}" type="presParOf" srcId="{E900B3CD-D521-42D4-8FC9-B1937AC7FA61}" destId="{1BA1DE41-BB34-4541-BC5C-84F5A31F9A7D}" srcOrd="1" destOrd="0" presId="urn:microsoft.com/office/officeart/2005/8/layout/orgChart1"/>
    <dgm:cxn modelId="{4753A88A-3238-D54D-82BC-BD82FCD9E894}" type="presParOf" srcId="{E900B3CD-D521-42D4-8FC9-B1937AC7FA61}" destId="{B27D9C30-61EC-4ED5-A684-624C112BB5FA}" srcOrd="2" destOrd="0" presId="urn:microsoft.com/office/officeart/2005/8/layout/orgChart1"/>
    <dgm:cxn modelId="{8CF017AA-EC4A-4147-A181-AF46FBCADC33}" type="presParOf" srcId="{500B8E40-DBAC-4E20-8034-56FFF837F365}" destId="{499304F1-B2D3-4DD8-8616-D6AF2918B068}" srcOrd="2" destOrd="0" presId="urn:microsoft.com/office/officeart/2005/8/layout/orgChart1"/>
    <dgm:cxn modelId="{D51971E7-2344-4F4D-82A2-8741B973F7BE}" type="presParOf" srcId="{757C5BFE-B170-409C-8058-6CC62F227DF7}" destId="{728971B4-C5E6-4870-B6FC-3AB9AD1CFCAE}" srcOrd="4" destOrd="0" presId="urn:microsoft.com/office/officeart/2005/8/layout/orgChart1"/>
    <dgm:cxn modelId="{E2637FE1-7BE0-B341-8FA7-11AEBCB19840}" type="presParOf" srcId="{757C5BFE-B170-409C-8058-6CC62F227DF7}" destId="{6E5A98A6-7568-462E-B8BF-49C8310227D3}" srcOrd="5" destOrd="0" presId="urn:microsoft.com/office/officeart/2005/8/layout/orgChart1"/>
    <dgm:cxn modelId="{5B92C689-2759-7B43-B8F4-9B07ED9F8CBB}" type="presParOf" srcId="{6E5A98A6-7568-462E-B8BF-49C8310227D3}" destId="{1048B36D-64A3-46FA-AD19-88D65FE6903B}" srcOrd="0" destOrd="0" presId="urn:microsoft.com/office/officeart/2005/8/layout/orgChart1"/>
    <dgm:cxn modelId="{7C065338-AD3E-EA49-B3B9-525AB5C87755}" type="presParOf" srcId="{1048B36D-64A3-46FA-AD19-88D65FE6903B}" destId="{835BBF07-090D-431E-AC6C-73AEEDC9BFB6}" srcOrd="0" destOrd="0" presId="urn:microsoft.com/office/officeart/2005/8/layout/orgChart1"/>
    <dgm:cxn modelId="{8BF0CA7D-0AA9-4F4E-B36C-90D71E680589}" type="presParOf" srcId="{1048B36D-64A3-46FA-AD19-88D65FE6903B}" destId="{64666623-5374-4A00-A300-48DE9AA02A1E}" srcOrd="1" destOrd="0" presId="urn:microsoft.com/office/officeart/2005/8/layout/orgChart1"/>
    <dgm:cxn modelId="{86AB74F4-D71C-A144-B5C6-16014C1FBC7C}" type="presParOf" srcId="{6E5A98A6-7568-462E-B8BF-49C8310227D3}" destId="{0C0AC2ED-D653-49C0-9F0E-BB59272B126F}" srcOrd="1" destOrd="0" presId="urn:microsoft.com/office/officeart/2005/8/layout/orgChart1"/>
    <dgm:cxn modelId="{3D86F7D1-ADCA-7643-84D4-F1ECB223E4E9}" type="presParOf" srcId="{0C0AC2ED-D653-49C0-9F0E-BB59272B126F}" destId="{F3308D46-D889-4FA8-B73C-10059C4C792A}" srcOrd="0" destOrd="0" presId="urn:microsoft.com/office/officeart/2005/8/layout/orgChart1"/>
    <dgm:cxn modelId="{5BD841C2-ED15-E34A-B31E-EC674ABAA053}" type="presParOf" srcId="{0C0AC2ED-D653-49C0-9F0E-BB59272B126F}" destId="{AF244DE6-B60E-4328-9784-30D3DB185B5F}" srcOrd="1" destOrd="0" presId="urn:microsoft.com/office/officeart/2005/8/layout/orgChart1"/>
    <dgm:cxn modelId="{C6BDFD40-D65F-974F-B150-216C6CD5E946}" type="presParOf" srcId="{AF244DE6-B60E-4328-9784-30D3DB185B5F}" destId="{604813AD-B55F-4A1A-B905-C59A1F7058FF}" srcOrd="0" destOrd="0" presId="urn:microsoft.com/office/officeart/2005/8/layout/orgChart1"/>
    <dgm:cxn modelId="{0205BD2D-B439-D54A-A582-46F27BE00F6B}" type="presParOf" srcId="{604813AD-B55F-4A1A-B905-C59A1F7058FF}" destId="{E3D723FE-F183-4316-A20D-A35B40A9AA8B}" srcOrd="0" destOrd="0" presId="urn:microsoft.com/office/officeart/2005/8/layout/orgChart1"/>
    <dgm:cxn modelId="{68A14AA4-D48D-D34D-B5D3-327755C479D7}" type="presParOf" srcId="{604813AD-B55F-4A1A-B905-C59A1F7058FF}" destId="{71B39F9C-E5FA-4A13-A3BB-CFA5F520F47E}" srcOrd="1" destOrd="0" presId="urn:microsoft.com/office/officeart/2005/8/layout/orgChart1"/>
    <dgm:cxn modelId="{0F2B04BC-F44C-AE4B-956F-51E24ADB25B0}" type="presParOf" srcId="{AF244DE6-B60E-4328-9784-30D3DB185B5F}" destId="{5A378622-F990-4D87-AA32-37291C5E015B}" srcOrd="1" destOrd="0" presId="urn:microsoft.com/office/officeart/2005/8/layout/orgChart1"/>
    <dgm:cxn modelId="{CCA25AD9-BFC3-3547-81A3-2F3077E6878B}" type="presParOf" srcId="{AF244DE6-B60E-4328-9784-30D3DB185B5F}" destId="{7CBECBAB-37DE-486C-90BD-1BBBD08E7AB5}" srcOrd="2" destOrd="0" presId="urn:microsoft.com/office/officeart/2005/8/layout/orgChart1"/>
    <dgm:cxn modelId="{1239AC03-AB28-2141-A7CE-C38054B8C31B}" type="presParOf" srcId="{6E5A98A6-7568-462E-B8BF-49C8310227D3}" destId="{DAD25F4E-286B-4B18-AB43-B98C55298CA4}" srcOrd="2" destOrd="0" presId="urn:microsoft.com/office/officeart/2005/8/layout/orgChart1"/>
    <dgm:cxn modelId="{7EBB5744-D1B1-E648-B527-B2861207F990}" type="presParOf" srcId="{78DA69BE-84A8-4D0F-AC29-8AFEDDAE05E5}" destId="{E2469AAE-70F0-4A50-B558-87E29AEE6C91}" srcOrd="2" destOrd="0" presId="urn:microsoft.com/office/officeart/2005/8/layout/orgChart1"/>
    <dgm:cxn modelId="{9FA4E783-F033-F14D-80FB-CBDF0A1B02EE}" type="presParOf" srcId="{E2469AAE-70F0-4A50-B558-87E29AEE6C91}" destId="{62D7ECF6-048B-468D-A29E-7E7B73F4992A}" srcOrd="0" destOrd="0" presId="urn:microsoft.com/office/officeart/2005/8/layout/orgChart1"/>
    <dgm:cxn modelId="{4777FD7C-E8E4-4941-ABEF-8418E1256A9A}" type="presParOf" srcId="{E2469AAE-70F0-4A50-B558-87E29AEE6C91}" destId="{46596173-E203-4A70-B304-264923A755EB}" srcOrd="1" destOrd="0" presId="urn:microsoft.com/office/officeart/2005/8/layout/orgChart1"/>
    <dgm:cxn modelId="{63467DE2-3A1E-B643-9881-C2F715095E3A}" type="presParOf" srcId="{46596173-E203-4A70-B304-264923A755EB}" destId="{DE8B17CB-6033-47D9-B2F4-682134D4B8B9}" srcOrd="0" destOrd="0" presId="urn:microsoft.com/office/officeart/2005/8/layout/orgChart1"/>
    <dgm:cxn modelId="{E2FF759F-A17B-3044-83D4-2E5802E152C3}" type="presParOf" srcId="{DE8B17CB-6033-47D9-B2F4-682134D4B8B9}" destId="{C9B13303-4378-43FA-98E5-541E10D390C2}" srcOrd="0" destOrd="0" presId="urn:microsoft.com/office/officeart/2005/8/layout/orgChart1"/>
    <dgm:cxn modelId="{46968E17-8E48-194F-9002-AD9B49A0085A}" type="presParOf" srcId="{DE8B17CB-6033-47D9-B2F4-682134D4B8B9}" destId="{5E9BC799-8F36-4E23-A9E7-2347AC0562AF}" srcOrd="1" destOrd="0" presId="urn:microsoft.com/office/officeart/2005/8/layout/orgChart1"/>
    <dgm:cxn modelId="{8C3A5B4F-E8BB-FF48-9084-427A6A39C79B}" type="presParOf" srcId="{46596173-E203-4A70-B304-264923A755EB}" destId="{69FAF4D1-740D-4291-A2A4-5848F634676F}" srcOrd="1" destOrd="0" presId="urn:microsoft.com/office/officeart/2005/8/layout/orgChart1"/>
    <dgm:cxn modelId="{20CDC49A-FDFC-114B-8685-3C512D01285C}" type="presParOf" srcId="{46596173-E203-4A70-B304-264923A755EB}" destId="{9D25B8AB-A57D-40C7-8C98-6A26BF3607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B6FB023-8168-47B2-93F5-D6FFD51D108A}" type="doc">
      <dgm:prSet loTypeId="urn:microsoft.com/office/officeart/2009/3/layout/StepUpProcess" loCatId="process" qsTypeId="urn:microsoft.com/office/officeart/2005/8/quickstyle/simple1" qsCatId="simple" csTypeId="urn:microsoft.com/office/officeart/2005/8/colors/accent1_2" csCatId="accent1" phldr="1"/>
      <dgm:spPr/>
    </dgm:pt>
    <dgm:pt modelId="{0C8C568F-669B-4DBF-85A2-0D37FE2524E8}">
      <dgm:prSet phldrT="[Texto]"/>
      <dgm:spPr/>
      <dgm:t>
        <a:bodyPr/>
        <a:lstStyle/>
        <a:p>
          <a:r>
            <a:rPr lang="es-ES" dirty="0" smtClean="0"/>
            <a:t>FRESH FRUIT</a:t>
          </a:r>
          <a:endParaRPr lang="es-ES" dirty="0"/>
        </a:p>
      </dgm:t>
    </dgm:pt>
    <dgm:pt modelId="{77DAD06F-BED9-4171-A58E-4DDBB0EEA4D8}" type="parTrans" cxnId="{EAB670A5-2036-4A92-B3CE-50C3228CB75C}">
      <dgm:prSet/>
      <dgm:spPr/>
      <dgm:t>
        <a:bodyPr/>
        <a:lstStyle/>
        <a:p>
          <a:endParaRPr lang="es-ES"/>
        </a:p>
      </dgm:t>
    </dgm:pt>
    <dgm:pt modelId="{92186565-E7F8-449B-AA51-212592F5163A}" type="sibTrans" cxnId="{EAB670A5-2036-4A92-B3CE-50C3228CB75C}">
      <dgm:prSet/>
      <dgm:spPr/>
      <dgm:t>
        <a:bodyPr/>
        <a:lstStyle/>
        <a:p>
          <a:endParaRPr lang="es-ES"/>
        </a:p>
      </dgm:t>
    </dgm:pt>
    <dgm:pt modelId="{F4AFFEC3-2E50-4752-BF1F-4FB532101038}">
      <dgm:prSet/>
      <dgm:spPr/>
      <dgm:t>
        <a:bodyPr/>
        <a:lstStyle/>
        <a:p>
          <a:r>
            <a:rPr lang="es-ES" dirty="0" smtClean="0"/>
            <a:t>ECOFRUIT</a:t>
          </a:r>
          <a:endParaRPr lang="es-ES" dirty="0"/>
        </a:p>
      </dgm:t>
    </dgm:pt>
    <dgm:pt modelId="{9DFEAF5C-B049-4D4D-BAA1-2C6D7B6BBEDB}" type="parTrans" cxnId="{DB63C4C9-66B0-4E7F-B8B5-3E050EEC1506}">
      <dgm:prSet/>
      <dgm:spPr/>
      <dgm:t>
        <a:bodyPr/>
        <a:lstStyle/>
        <a:p>
          <a:endParaRPr lang="es-ES"/>
        </a:p>
      </dgm:t>
    </dgm:pt>
    <dgm:pt modelId="{C0EF6A12-6B0E-469B-8F94-9D0105815EA1}" type="sibTrans" cxnId="{DB63C4C9-66B0-4E7F-B8B5-3E050EEC1506}">
      <dgm:prSet/>
      <dgm:spPr/>
      <dgm:t>
        <a:bodyPr/>
        <a:lstStyle/>
        <a:p>
          <a:endParaRPr lang="es-ES"/>
        </a:p>
      </dgm:t>
    </dgm:pt>
    <dgm:pt modelId="{7FBDEF00-D86E-4616-A109-DCC0EC4B9C64}">
      <dgm:prSet phldrT="[Texto]"/>
      <dgm:spPr/>
      <dgm:t>
        <a:bodyPr/>
        <a:lstStyle/>
        <a:p>
          <a:r>
            <a:rPr lang="es-ES" dirty="0" smtClean="0"/>
            <a:t>PRODUCTOS SUSTITUTOS</a:t>
          </a:r>
          <a:endParaRPr lang="es-ES" dirty="0"/>
        </a:p>
      </dgm:t>
    </dgm:pt>
    <dgm:pt modelId="{D30A14D4-4A05-42FB-93F5-1A07449D593C}" type="parTrans" cxnId="{0D6976F3-22CD-4C63-8D6F-FF892DB154A4}">
      <dgm:prSet/>
      <dgm:spPr/>
      <dgm:t>
        <a:bodyPr/>
        <a:lstStyle/>
        <a:p>
          <a:endParaRPr lang="es-ES"/>
        </a:p>
      </dgm:t>
    </dgm:pt>
    <dgm:pt modelId="{86576640-5C15-4219-A8DB-1EC06E30C625}" type="sibTrans" cxnId="{0D6976F3-22CD-4C63-8D6F-FF892DB154A4}">
      <dgm:prSet/>
      <dgm:spPr/>
      <dgm:t>
        <a:bodyPr/>
        <a:lstStyle/>
        <a:p>
          <a:endParaRPr lang="es-ES"/>
        </a:p>
      </dgm:t>
    </dgm:pt>
    <dgm:pt modelId="{4EC90351-5BA8-4310-B0EC-1BB53E8F05FD}" type="pres">
      <dgm:prSet presAssocID="{BB6FB023-8168-47B2-93F5-D6FFD51D108A}" presName="rootnode" presStyleCnt="0">
        <dgm:presLayoutVars>
          <dgm:chMax/>
          <dgm:chPref/>
          <dgm:dir/>
          <dgm:animLvl val="lvl"/>
        </dgm:presLayoutVars>
      </dgm:prSet>
      <dgm:spPr/>
    </dgm:pt>
    <dgm:pt modelId="{6E7B3ED3-6A2B-4B38-8B89-0D1D5D9BA640}" type="pres">
      <dgm:prSet presAssocID="{7FBDEF00-D86E-4616-A109-DCC0EC4B9C64}" presName="composite" presStyleCnt="0"/>
      <dgm:spPr/>
    </dgm:pt>
    <dgm:pt modelId="{559E3077-99ED-49A0-BB1F-2A4BA867777E}" type="pres">
      <dgm:prSet presAssocID="{7FBDEF00-D86E-4616-A109-DCC0EC4B9C64}" presName="LShape" presStyleLbl="alignNode1" presStyleIdx="0" presStyleCnt="5"/>
      <dgm:spPr>
        <a:solidFill>
          <a:srgbClr val="FFFF00"/>
        </a:solidFill>
      </dgm:spPr>
    </dgm:pt>
    <dgm:pt modelId="{41C7C665-1121-4ABE-B205-DC8B6939DA98}" type="pres">
      <dgm:prSet presAssocID="{7FBDEF00-D86E-4616-A109-DCC0EC4B9C64}" presName="ParentText" presStyleLbl="revTx" presStyleIdx="0" presStyleCnt="3">
        <dgm:presLayoutVars>
          <dgm:chMax val="0"/>
          <dgm:chPref val="0"/>
          <dgm:bulletEnabled val="1"/>
        </dgm:presLayoutVars>
      </dgm:prSet>
      <dgm:spPr/>
      <dgm:t>
        <a:bodyPr/>
        <a:lstStyle/>
        <a:p>
          <a:endParaRPr lang="es-EC"/>
        </a:p>
      </dgm:t>
    </dgm:pt>
    <dgm:pt modelId="{8D9E1FB3-D2C1-4B96-B8EC-C0B3D39D2034}" type="pres">
      <dgm:prSet presAssocID="{7FBDEF00-D86E-4616-A109-DCC0EC4B9C64}" presName="Triangle" presStyleLbl="alignNode1" presStyleIdx="1" presStyleCnt="5"/>
      <dgm:spPr/>
    </dgm:pt>
    <dgm:pt modelId="{77E18B44-D272-4416-91D0-97460D068BFD}" type="pres">
      <dgm:prSet presAssocID="{86576640-5C15-4219-A8DB-1EC06E30C625}" presName="sibTrans" presStyleCnt="0"/>
      <dgm:spPr/>
    </dgm:pt>
    <dgm:pt modelId="{9A308241-01CF-4942-98ED-B9B8DD1D8BC0}" type="pres">
      <dgm:prSet presAssocID="{86576640-5C15-4219-A8DB-1EC06E30C625}" presName="space" presStyleCnt="0"/>
      <dgm:spPr/>
    </dgm:pt>
    <dgm:pt modelId="{39E1CEE5-6F25-4962-9211-05BD5DCC4B81}" type="pres">
      <dgm:prSet presAssocID="{0C8C568F-669B-4DBF-85A2-0D37FE2524E8}" presName="composite" presStyleCnt="0"/>
      <dgm:spPr/>
    </dgm:pt>
    <dgm:pt modelId="{0C722F78-3089-4C3D-B418-356CF45E41BC}" type="pres">
      <dgm:prSet presAssocID="{0C8C568F-669B-4DBF-85A2-0D37FE2524E8}" presName="LShape" presStyleLbl="alignNode1" presStyleIdx="2" presStyleCnt="5"/>
      <dgm:spPr>
        <a:solidFill>
          <a:srgbClr val="008000"/>
        </a:solidFill>
      </dgm:spPr>
    </dgm:pt>
    <dgm:pt modelId="{A2F17D49-0A31-450B-B95B-35923FD8222B}" type="pres">
      <dgm:prSet presAssocID="{0C8C568F-669B-4DBF-85A2-0D37FE2524E8}" presName="ParentText" presStyleLbl="revTx" presStyleIdx="1" presStyleCnt="3">
        <dgm:presLayoutVars>
          <dgm:chMax val="0"/>
          <dgm:chPref val="0"/>
          <dgm:bulletEnabled val="1"/>
        </dgm:presLayoutVars>
      </dgm:prSet>
      <dgm:spPr/>
      <dgm:t>
        <a:bodyPr/>
        <a:lstStyle/>
        <a:p>
          <a:endParaRPr lang="es-EC"/>
        </a:p>
      </dgm:t>
    </dgm:pt>
    <dgm:pt modelId="{4CB7ACA5-EF65-474A-AC07-CA77520D9D7B}" type="pres">
      <dgm:prSet presAssocID="{0C8C568F-669B-4DBF-85A2-0D37FE2524E8}" presName="Triangle" presStyleLbl="alignNode1" presStyleIdx="3" presStyleCnt="5"/>
      <dgm:spPr/>
    </dgm:pt>
    <dgm:pt modelId="{076A22DF-7FC0-432D-863F-BECC1A882873}" type="pres">
      <dgm:prSet presAssocID="{92186565-E7F8-449B-AA51-212592F5163A}" presName="sibTrans" presStyleCnt="0"/>
      <dgm:spPr/>
    </dgm:pt>
    <dgm:pt modelId="{E762127C-AB73-48D8-B8FD-475E8B108431}" type="pres">
      <dgm:prSet presAssocID="{92186565-E7F8-449B-AA51-212592F5163A}" presName="space" presStyleCnt="0"/>
      <dgm:spPr/>
    </dgm:pt>
    <dgm:pt modelId="{919888A7-E455-4193-A38F-C6F91D5C0728}" type="pres">
      <dgm:prSet presAssocID="{F4AFFEC3-2E50-4752-BF1F-4FB532101038}" presName="composite" presStyleCnt="0"/>
      <dgm:spPr/>
    </dgm:pt>
    <dgm:pt modelId="{6F3AA6C6-1B27-4752-ACB3-BA75E1F01EEF}" type="pres">
      <dgm:prSet presAssocID="{F4AFFEC3-2E50-4752-BF1F-4FB532101038}" presName="LShape" presStyleLbl="alignNode1" presStyleIdx="4" presStyleCnt="5"/>
      <dgm:spPr>
        <a:solidFill>
          <a:srgbClr val="FF9933"/>
        </a:solidFill>
      </dgm:spPr>
    </dgm:pt>
    <dgm:pt modelId="{1D7F5F52-CCDE-44E0-B9D0-FA215D33550F}" type="pres">
      <dgm:prSet presAssocID="{F4AFFEC3-2E50-4752-BF1F-4FB532101038}" presName="ParentText" presStyleLbl="revTx" presStyleIdx="2" presStyleCnt="3">
        <dgm:presLayoutVars>
          <dgm:chMax val="0"/>
          <dgm:chPref val="0"/>
          <dgm:bulletEnabled val="1"/>
        </dgm:presLayoutVars>
      </dgm:prSet>
      <dgm:spPr/>
      <dgm:t>
        <a:bodyPr/>
        <a:lstStyle/>
        <a:p>
          <a:endParaRPr lang="es-EC"/>
        </a:p>
      </dgm:t>
    </dgm:pt>
  </dgm:ptLst>
  <dgm:cxnLst>
    <dgm:cxn modelId="{EAB670A5-2036-4A92-B3CE-50C3228CB75C}" srcId="{BB6FB023-8168-47B2-93F5-D6FFD51D108A}" destId="{0C8C568F-669B-4DBF-85A2-0D37FE2524E8}" srcOrd="1" destOrd="0" parTransId="{77DAD06F-BED9-4171-A58E-4DDBB0EEA4D8}" sibTransId="{92186565-E7F8-449B-AA51-212592F5163A}"/>
    <dgm:cxn modelId="{DB63C4C9-66B0-4E7F-B8B5-3E050EEC1506}" srcId="{BB6FB023-8168-47B2-93F5-D6FFD51D108A}" destId="{F4AFFEC3-2E50-4752-BF1F-4FB532101038}" srcOrd="2" destOrd="0" parTransId="{9DFEAF5C-B049-4D4D-BAA1-2C6D7B6BBEDB}" sibTransId="{C0EF6A12-6B0E-469B-8F94-9D0105815EA1}"/>
    <dgm:cxn modelId="{298141CD-379F-4241-8656-85384F9246B9}" type="presOf" srcId="{BB6FB023-8168-47B2-93F5-D6FFD51D108A}" destId="{4EC90351-5BA8-4310-B0EC-1BB53E8F05FD}" srcOrd="0" destOrd="0" presId="urn:microsoft.com/office/officeart/2009/3/layout/StepUpProcess"/>
    <dgm:cxn modelId="{0D6976F3-22CD-4C63-8D6F-FF892DB154A4}" srcId="{BB6FB023-8168-47B2-93F5-D6FFD51D108A}" destId="{7FBDEF00-D86E-4616-A109-DCC0EC4B9C64}" srcOrd="0" destOrd="0" parTransId="{D30A14D4-4A05-42FB-93F5-1A07449D593C}" sibTransId="{86576640-5C15-4219-A8DB-1EC06E30C625}"/>
    <dgm:cxn modelId="{3197C44F-A964-D443-9CCA-B87CE986CEA4}" type="presOf" srcId="{0C8C568F-669B-4DBF-85A2-0D37FE2524E8}" destId="{A2F17D49-0A31-450B-B95B-35923FD8222B}" srcOrd="0" destOrd="0" presId="urn:microsoft.com/office/officeart/2009/3/layout/StepUpProcess"/>
    <dgm:cxn modelId="{F179B4CE-35F4-AD41-B37D-8F25FD8E83C7}" type="presOf" srcId="{7FBDEF00-D86E-4616-A109-DCC0EC4B9C64}" destId="{41C7C665-1121-4ABE-B205-DC8B6939DA98}" srcOrd="0" destOrd="0" presId="urn:microsoft.com/office/officeart/2009/3/layout/StepUpProcess"/>
    <dgm:cxn modelId="{141419D5-329E-DE4D-9CA6-B33EF0A3F196}" type="presOf" srcId="{F4AFFEC3-2E50-4752-BF1F-4FB532101038}" destId="{1D7F5F52-CCDE-44E0-B9D0-FA215D33550F}" srcOrd="0" destOrd="0" presId="urn:microsoft.com/office/officeart/2009/3/layout/StepUpProcess"/>
    <dgm:cxn modelId="{DC692F14-E54D-6F49-ADC9-2404DBAF7CAF}" type="presParOf" srcId="{4EC90351-5BA8-4310-B0EC-1BB53E8F05FD}" destId="{6E7B3ED3-6A2B-4B38-8B89-0D1D5D9BA640}" srcOrd="0" destOrd="0" presId="urn:microsoft.com/office/officeart/2009/3/layout/StepUpProcess"/>
    <dgm:cxn modelId="{971A1EF2-EC2C-F84B-810D-D9DB7DECE6A5}" type="presParOf" srcId="{6E7B3ED3-6A2B-4B38-8B89-0D1D5D9BA640}" destId="{559E3077-99ED-49A0-BB1F-2A4BA867777E}" srcOrd="0" destOrd="0" presId="urn:microsoft.com/office/officeart/2009/3/layout/StepUpProcess"/>
    <dgm:cxn modelId="{0D0AFC24-31FC-D14C-A65F-A63C2361C8D7}" type="presParOf" srcId="{6E7B3ED3-6A2B-4B38-8B89-0D1D5D9BA640}" destId="{41C7C665-1121-4ABE-B205-DC8B6939DA98}" srcOrd="1" destOrd="0" presId="urn:microsoft.com/office/officeart/2009/3/layout/StepUpProcess"/>
    <dgm:cxn modelId="{A965706B-7927-6B49-A9D5-D456656B72CF}" type="presParOf" srcId="{6E7B3ED3-6A2B-4B38-8B89-0D1D5D9BA640}" destId="{8D9E1FB3-D2C1-4B96-B8EC-C0B3D39D2034}" srcOrd="2" destOrd="0" presId="urn:microsoft.com/office/officeart/2009/3/layout/StepUpProcess"/>
    <dgm:cxn modelId="{8252FD0F-C102-4E4E-8254-792653156577}" type="presParOf" srcId="{4EC90351-5BA8-4310-B0EC-1BB53E8F05FD}" destId="{77E18B44-D272-4416-91D0-97460D068BFD}" srcOrd="1" destOrd="0" presId="urn:microsoft.com/office/officeart/2009/3/layout/StepUpProcess"/>
    <dgm:cxn modelId="{49BC11C6-11C4-9E47-B9D9-B16894550045}" type="presParOf" srcId="{77E18B44-D272-4416-91D0-97460D068BFD}" destId="{9A308241-01CF-4942-98ED-B9B8DD1D8BC0}" srcOrd="0" destOrd="0" presId="urn:microsoft.com/office/officeart/2009/3/layout/StepUpProcess"/>
    <dgm:cxn modelId="{D1E829C6-7CCB-874D-97EA-7A4CD524D2E3}" type="presParOf" srcId="{4EC90351-5BA8-4310-B0EC-1BB53E8F05FD}" destId="{39E1CEE5-6F25-4962-9211-05BD5DCC4B81}" srcOrd="2" destOrd="0" presId="urn:microsoft.com/office/officeart/2009/3/layout/StepUpProcess"/>
    <dgm:cxn modelId="{89A7033F-78E9-E94B-9289-848F86AA2652}" type="presParOf" srcId="{39E1CEE5-6F25-4962-9211-05BD5DCC4B81}" destId="{0C722F78-3089-4C3D-B418-356CF45E41BC}" srcOrd="0" destOrd="0" presId="urn:microsoft.com/office/officeart/2009/3/layout/StepUpProcess"/>
    <dgm:cxn modelId="{80B27FF0-ACEA-E547-A4D0-CB926287A7D5}" type="presParOf" srcId="{39E1CEE5-6F25-4962-9211-05BD5DCC4B81}" destId="{A2F17D49-0A31-450B-B95B-35923FD8222B}" srcOrd="1" destOrd="0" presId="urn:microsoft.com/office/officeart/2009/3/layout/StepUpProcess"/>
    <dgm:cxn modelId="{3A4E85D5-9913-364E-B550-A294E623FD4A}" type="presParOf" srcId="{39E1CEE5-6F25-4962-9211-05BD5DCC4B81}" destId="{4CB7ACA5-EF65-474A-AC07-CA77520D9D7B}" srcOrd="2" destOrd="0" presId="urn:microsoft.com/office/officeart/2009/3/layout/StepUpProcess"/>
    <dgm:cxn modelId="{7117D546-3C88-0345-9EDE-C1B4423DFCE2}" type="presParOf" srcId="{4EC90351-5BA8-4310-B0EC-1BB53E8F05FD}" destId="{076A22DF-7FC0-432D-863F-BECC1A882873}" srcOrd="3" destOrd="0" presId="urn:microsoft.com/office/officeart/2009/3/layout/StepUpProcess"/>
    <dgm:cxn modelId="{9B841E3A-82F2-2847-AAD2-59191D2851A5}" type="presParOf" srcId="{076A22DF-7FC0-432D-863F-BECC1A882873}" destId="{E762127C-AB73-48D8-B8FD-475E8B108431}" srcOrd="0" destOrd="0" presId="urn:microsoft.com/office/officeart/2009/3/layout/StepUpProcess"/>
    <dgm:cxn modelId="{19FF48BD-2BF4-154D-A7D7-B09CDD6540B4}" type="presParOf" srcId="{4EC90351-5BA8-4310-B0EC-1BB53E8F05FD}" destId="{919888A7-E455-4193-A38F-C6F91D5C0728}" srcOrd="4" destOrd="0" presId="urn:microsoft.com/office/officeart/2009/3/layout/StepUpProcess"/>
    <dgm:cxn modelId="{A3C5E396-92E9-8D4A-9A27-F3F0136B4FED}" type="presParOf" srcId="{919888A7-E455-4193-A38F-C6F91D5C0728}" destId="{6F3AA6C6-1B27-4752-ACB3-BA75E1F01EEF}" srcOrd="0" destOrd="0" presId="urn:microsoft.com/office/officeart/2009/3/layout/StepUpProcess"/>
    <dgm:cxn modelId="{79653C47-CB95-844F-AD76-D7A1248743A9}" type="presParOf" srcId="{919888A7-E455-4193-A38F-C6F91D5C0728}" destId="{1D7F5F52-CCDE-44E0-B9D0-FA215D33550F}"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17271D-994C-4CB8-A2E0-EE5934B73634}"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s-EC"/>
        </a:p>
      </dgm:t>
    </dgm:pt>
    <dgm:pt modelId="{5D91F4BA-366B-4FFC-B880-15F1E031EB4B}">
      <dgm:prSet phldrT="[Texto]"/>
      <dgm:spPr/>
      <dgm:t>
        <a:bodyPr/>
        <a:lstStyle/>
        <a:p>
          <a:r>
            <a:rPr lang="es-EC"/>
            <a:t>"ELECCION ENTRE SOCIOS"</a:t>
          </a:r>
        </a:p>
      </dgm:t>
    </dgm:pt>
    <dgm:pt modelId="{F60F59C9-744C-4CE6-8435-BF1C8E7B4A94}" type="parTrans" cxnId="{670D4B5D-F557-47B8-88C8-C98543D3AAE8}">
      <dgm:prSet/>
      <dgm:spPr/>
      <dgm:t>
        <a:bodyPr/>
        <a:lstStyle/>
        <a:p>
          <a:endParaRPr lang="es-EC"/>
        </a:p>
      </dgm:t>
    </dgm:pt>
    <dgm:pt modelId="{7A650088-2440-405F-A4ED-3E0473CD30C2}" type="sibTrans" cxnId="{670D4B5D-F557-47B8-88C8-C98543D3AAE8}">
      <dgm:prSet/>
      <dgm:spPr/>
      <dgm:t>
        <a:bodyPr/>
        <a:lstStyle/>
        <a:p>
          <a:endParaRPr lang="es-EC"/>
        </a:p>
      </dgm:t>
    </dgm:pt>
    <dgm:pt modelId="{14AEA2B5-D256-4210-B0E5-B52280E97DAC}">
      <dgm:prSet phldrT="[Texto]" custT="1"/>
      <dgm:spPr/>
      <dgm:t>
        <a:bodyPr/>
        <a:lstStyle/>
        <a:p>
          <a:r>
            <a:rPr lang="es-EC" sz="1000"/>
            <a:t>Flias.  Espumalata, Amaguaña, Morales, Chicaiza, Laichangoza, Criollo, Zurita, Manjarrez, Caiza, Chasipantas</a:t>
          </a:r>
        </a:p>
      </dgm:t>
    </dgm:pt>
    <dgm:pt modelId="{34C35380-434E-406F-B035-6E2236999428}" type="parTrans" cxnId="{6376D70A-8CDF-446B-92EC-23787207DCB2}">
      <dgm:prSet/>
      <dgm:spPr/>
      <dgm:t>
        <a:bodyPr/>
        <a:lstStyle/>
        <a:p>
          <a:endParaRPr lang="es-EC"/>
        </a:p>
      </dgm:t>
    </dgm:pt>
    <dgm:pt modelId="{CB268843-4942-454B-981C-E13944DBECD1}" type="sibTrans" cxnId="{6376D70A-8CDF-446B-92EC-23787207DCB2}">
      <dgm:prSet/>
      <dgm:spPr/>
      <dgm:t>
        <a:bodyPr/>
        <a:lstStyle/>
        <a:p>
          <a:endParaRPr lang="es-EC"/>
        </a:p>
      </dgm:t>
    </dgm:pt>
    <dgm:pt modelId="{9E4A4DB8-7137-4DF8-958B-83DC29C83910}">
      <dgm:prSet phldrT="[Texto]" custT="1"/>
      <dgm:spPr/>
      <dgm:t>
        <a:bodyPr/>
        <a:lstStyle/>
        <a:p>
          <a:r>
            <a:rPr lang="es-EC" sz="1000"/>
            <a:t>Dpto. Contable- Juan Morales	</a:t>
          </a:r>
        </a:p>
      </dgm:t>
    </dgm:pt>
    <dgm:pt modelId="{4F0AC14E-35D2-48B8-811A-C74DF2E29459}" type="parTrans" cxnId="{FD5EC7E6-1FFE-496D-9590-FC0038606381}">
      <dgm:prSet/>
      <dgm:spPr/>
      <dgm:t>
        <a:bodyPr/>
        <a:lstStyle/>
        <a:p>
          <a:endParaRPr lang="es-EC"/>
        </a:p>
      </dgm:t>
    </dgm:pt>
    <dgm:pt modelId="{5DE4B235-3D4D-4D75-90C7-6C5CFCB48CC9}" type="sibTrans" cxnId="{FD5EC7E6-1FFE-496D-9590-FC0038606381}">
      <dgm:prSet/>
      <dgm:spPr/>
      <dgm:t>
        <a:bodyPr/>
        <a:lstStyle/>
        <a:p>
          <a:endParaRPr lang="es-EC"/>
        </a:p>
      </dgm:t>
    </dgm:pt>
    <dgm:pt modelId="{C28E5B6D-F33C-405D-81C7-33CF0BFBEDEC}">
      <dgm:prSet phldrT="[Texto]"/>
      <dgm:spPr/>
      <dgm:t>
        <a:bodyPr/>
        <a:lstStyle/>
        <a:p>
          <a:r>
            <a:rPr lang="es-EC"/>
            <a:t>JUNTA DIRECTIVA</a:t>
          </a:r>
        </a:p>
      </dgm:t>
    </dgm:pt>
    <dgm:pt modelId="{CE62D1CD-7193-4C6E-97AE-B7617D0568FC}" type="parTrans" cxnId="{A93620ED-8E8D-45A6-8D14-0AD1B0665448}">
      <dgm:prSet/>
      <dgm:spPr/>
      <dgm:t>
        <a:bodyPr/>
        <a:lstStyle/>
        <a:p>
          <a:endParaRPr lang="es-EC"/>
        </a:p>
      </dgm:t>
    </dgm:pt>
    <dgm:pt modelId="{8F22CEA2-7179-45E2-816E-28DEBF7F32F0}" type="sibTrans" cxnId="{A93620ED-8E8D-45A6-8D14-0AD1B0665448}">
      <dgm:prSet/>
      <dgm:spPr/>
      <dgm:t>
        <a:bodyPr/>
        <a:lstStyle/>
        <a:p>
          <a:endParaRPr lang="es-EC"/>
        </a:p>
      </dgm:t>
    </dgm:pt>
    <dgm:pt modelId="{67D2F32C-A98A-4443-84A0-10B51903F7E2}">
      <dgm:prSet phldrT="[Texto]"/>
      <dgm:spPr/>
      <dgm:t>
        <a:bodyPr/>
        <a:lstStyle/>
        <a:p>
          <a:r>
            <a:rPr lang="es-EC"/>
            <a:t>ORGANO DE CONTROL</a:t>
          </a:r>
        </a:p>
      </dgm:t>
    </dgm:pt>
    <dgm:pt modelId="{EADB96B8-65B0-4F02-8082-1E8B1CD3544E}" type="parTrans" cxnId="{F12D1125-D6B5-47C3-91CE-87665BEC8392}">
      <dgm:prSet/>
      <dgm:spPr/>
      <dgm:t>
        <a:bodyPr/>
        <a:lstStyle/>
        <a:p>
          <a:endParaRPr lang="es-EC"/>
        </a:p>
      </dgm:t>
    </dgm:pt>
    <dgm:pt modelId="{B4E978DF-FCDA-4CDF-B2EF-BB88B0754502}" type="sibTrans" cxnId="{F12D1125-D6B5-47C3-91CE-87665BEC8392}">
      <dgm:prSet/>
      <dgm:spPr/>
      <dgm:t>
        <a:bodyPr/>
        <a:lstStyle/>
        <a:p>
          <a:endParaRPr lang="es-EC"/>
        </a:p>
      </dgm:t>
    </dgm:pt>
    <dgm:pt modelId="{732E092F-54B1-4B29-A229-776ACEF6B98B}">
      <dgm:prSet phldrT="[Texto]" custT="1"/>
      <dgm:spPr/>
      <dgm:t>
        <a:bodyPr/>
        <a:lstStyle/>
        <a:p>
          <a:r>
            <a:rPr lang="es-EC" sz="1000"/>
            <a:t>Dtpo. Comercio Exterior - Jessica Torres	</a:t>
          </a:r>
        </a:p>
      </dgm:t>
    </dgm:pt>
    <dgm:pt modelId="{E2167149-94E2-4DF6-BABD-B9FB699FC5F8}" type="parTrans" cxnId="{36C4A12C-22BB-47C5-B875-4F42504BEF57}">
      <dgm:prSet/>
      <dgm:spPr/>
      <dgm:t>
        <a:bodyPr/>
        <a:lstStyle/>
        <a:p>
          <a:endParaRPr lang="es-EC"/>
        </a:p>
      </dgm:t>
    </dgm:pt>
    <dgm:pt modelId="{1855DBC0-2834-44BE-A544-8D892CF68CFD}" type="sibTrans" cxnId="{36C4A12C-22BB-47C5-B875-4F42504BEF57}">
      <dgm:prSet/>
      <dgm:spPr/>
      <dgm:t>
        <a:bodyPr/>
        <a:lstStyle/>
        <a:p>
          <a:endParaRPr lang="es-EC"/>
        </a:p>
      </dgm:t>
    </dgm:pt>
    <dgm:pt modelId="{20F8FE58-C3DB-42AB-AB4C-265C7BF19F39}">
      <dgm:prSet phldrT="[Texto]" custT="1"/>
      <dgm:spPr/>
      <dgm:t>
        <a:bodyPr/>
        <a:lstStyle/>
        <a:p>
          <a:r>
            <a:rPr lang="es-EC" sz="1000"/>
            <a:t>Dpto. Logistico y Operativo - Carlos Valencia</a:t>
          </a:r>
        </a:p>
      </dgm:t>
    </dgm:pt>
    <dgm:pt modelId="{09DDAC1A-7ED9-45B7-862B-90B31F3F6C5B}" type="parTrans" cxnId="{D838B7D6-3438-4518-BC28-D6B0BDF61E82}">
      <dgm:prSet/>
      <dgm:spPr/>
      <dgm:t>
        <a:bodyPr/>
        <a:lstStyle/>
        <a:p>
          <a:endParaRPr lang="es-EC"/>
        </a:p>
      </dgm:t>
    </dgm:pt>
    <dgm:pt modelId="{667DB697-5CF0-4D36-9F44-9105C22A6A4C}" type="sibTrans" cxnId="{D838B7D6-3438-4518-BC28-D6B0BDF61E82}">
      <dgm:prSet/>
      <dgm:spPr/>
      <dgm:t>
        <a:bodyPr/>
        <a:lstStyle/>
        <a:p>
          <a:endParaRPr lang="es-EC"/>
        </a:p>
      </dgm:t>
    </dgm:pt>
    <dgm:pt modelId="{F9BE09BC-276B-4C65-B444-72F2AD5BFB81}">
      <dgm:prSet phldrT="[Texto]"/>
      <dgm:spPr/>
      <dgm:t>
        <a:bodyPr/>
        <a:lstStyle/>
        <a:p>
          <a:r>
            <a:rPr lang="es-EC"/>
            <a:t>ORGANO DE GOBIERO</a:t>
          </a:r>
        </a:p>
      </dgm:t>
    </dgm:pt>
    <dgm:pt modelId="{4CAE9D5F-00BF-4879-84FF-F425CE2B898C}" type="sibTrans" cxnId="{982E1C0D-B75B-4B8A-9F63-CA343A685B02}">
      <dgm:prSet/>
      <dgm:spPr/>
      <dgm:t>
        <a:bodyPr/>
        <a:lstStyle/>
        <a:p>
          <a:endParaRPr lang="es-EC"/>
        </a:p>
      </dgm:t>
    </dgm:pt>
    <dgm:pt modelId="{D3EA4235-A133-4262-88E7-DA095B026BBA}" type="parTrans" cxnId="{982E1C0D-B75B-4B8A-9F63-CA343A685B02}">
      <dgm:prSet/>
      <dgm:spPr/>
      <dgm:t>
        <a:bodyPr/>
        <a:lstStyle/>
        <a:p>
          <a:endParaRPr lang="es-EC"/>
        </a:p>
      </dgm:t>
    </dgm:pt>
    <dgm:pt modelId="{8F79B871-927D-4DD2-9E99-5F3F7706501B}">
      <dgm:prSet phldrT="[Texto]" custT="1"/>
      <dgm:spPr/>
      <dgm:t>
        <a:bodyPr/>
        <a:lstStyle/>
        <a:p>
          <a:r>
            <a:rPr lang="es-EC" sz="1000"/>
            <a:t>Administrador- Carlos Zurita</a:t>
          </a:r>
        </a:p>
      </dgm:t>
    </dgm:pt>
    <dgm:pt modelId="{1D8AEBFE-8A16-42D3-B10D-29A77EBBF9DB}" type="parTrans" cxnId="{54EE3054-7C68-426A-8F6E-93C7441853CF}">
      <dgm:prSet/>
      <dgm:spPr/>
      <dgm:t>
        <a:bodyPr/>
        <a:lstStyle/>
        <a:p>
          <a:endParaRPr lang="es-EC"/>
        </a:p>
      </dgm:t>
    </dgm:pt>
    <dgm:pt modelId="{CC891422-2C82-456B-8C0D-9E3BFBE11AC6}" type="sibTrans" cxnId="{54EE3054-7C68-426A-8F6E-93C7441853CF}">
      <dgm:prSet/>
      <dgm:spPr/>
      <dgm:t>
        <a:bodyPr/>
        <a:lstStyle/>
        <a:p>
          <a:endParaRPr lang="es-EC"/>
        </a:p>
      </dgm:t>
    </dgm:pt>
    <dgm:pt modelId="{E8F7D41C-DDF6-4919-96E3-2440A7ACED74}" type="pres">
      <dgm:prSet presAssocID="{E617271D-994C-4CB8-A2E0-EE5934B73634}" presName="mainComposite" presStyleCnt="0">
        <dgm:presLayoutVars>
          <dgm:chPref val="1"/>
          <dgm:dir/>
          <dgm:animOne val="branch"/>
          <dgm:animLvl val="lvl"/>
          <dgm:resizeHandles val="exact"/>
        </dgm:presLayoutVars>
      </dgm:prSet>
      <dgm:spPr/>
      <dgm:t>
        <a:bodyPr/>
        <a:lstStyle/>
        <a:p>
          <a:endParaRPr lang="es-EC"/>
        </a:p>
      </dgm:t>
    </dgm:pt>
    <dgm:pt modelId="{BF3EDD48-5F30-40FD-B918-ECEC0573CED1}" type="pres">
      <dgm:prSet presAssocID="{E617271D-994C-4CB8-A2E0-EE5934B73634}" presName="hierFlow" presStyleCnt="0"/>
      <dgm:spPr/>
    </dgm:pt>
    <dgm:pt modelId="{BFF2E6EF-33CE-4855-8233-9F4B70AEFD06}" type="pres">
      <dgm:prSet presAssocID="{E617271D-994C-4CB8-A2E0-EE5934B73634}" presName="firstBuf" presStyleCnt="0"/>
      <dgm:spPr/>
    </dgm:pt>
    <dgm:pt modelId="{8571447C-5AF2-42F2-8E3B-CC3D7AC8D3B2}" type="pres">
      <dgm:prSet presAssocID="{E617271D-994C-4CB8-A2E0-EE5934B73634}" presName="hierChild1" presStyleCnt="0">
        <dgm:presLayoutVars>
          <dgm:chPref val="1"/>
          <dgm:animOne val="branch"/>
          <dgm:animLvl val="lvl"/>
        </dgm:presLayoutVars>
      </dgm:prSet>
      <dgm:spPr/>
    </dgm:pt>
    <dgm:pt modelId="{B6FA696B-8599-45DD-9D03-F379BF6C0CAE}" type="pres">
      <dgm:prSet presAssocID="{5D91F4BA-366B-4FFC-B880-15F1E031EB4B}" presName="Name14" presStyleCnt="0"/>
      <dgm:spPr/>
    </dgm:pt>
    <dgm:pt modelId="{FCEA3E33-56E0-4B13-AEBB-4558B0DEC423}" type="pres">
      <dgm:prSet presAssocID="{5D91F4BA-366B-4FFC-B880-15F1E031EB4B}" presName="level1Shape" presStyleLbl="node0" presStyleIdx="0" presStyleCnt="1">
        <dgm:presLayoutVars>
          <dgm:chPref val="3"/>
        </dgm:presLayoutVars>
      </dgm:prSet>
      <dgm:spPr/>
      <dgm:t>
        <a:bodyPr/>
        <a:lstStyle/>
        <a:p>
          <a:endParaRPr lang="es-EC"/>
        </a:p>
      </dgm:t>
    </dgm:pt>
    <dgm:pt modelId="{962E376A-A26A-4D2A-AB0C-56AFCD2093B7}" type="pres">
      <dgm:prSet presAssocID="{5D91F4BA-366B-4FFC-B880-15F1E031EB4B}" presName="hierChild2" presStyleCnt="0"/>
      <dgm:spPr/>
    </dgm:pt>
    <dgm:pt modelId="{9E5E9FDE-7D12-4207-AD7B-49223A229493}" type="pres">
      <dgm:prSet presAssocID="{1D8AEBFE-8A16-42D3-B10D-29A77EBBF9DB}" presName="Name19" presStyleLbl="parChTrans1D2" presStyleIdx="0" presStyleCnt="2"/>
      <dgm:spPr/>
      <dgm:t>
        <a:bodyPr/>
        <a:lstStyle/>
        <a:p>
          <a:endParaRPr lang="es-EC"/>
        </a:p>
      </dgm:t>
    </dgm:pt>
    <dgm:pt modelId="{765B6C66-DE6A-49AC-A061-E3155820019D}" type="pres">
      <dgm:prSet presAssocID="{8F79B871-927D-4DD2-9E99-5F3F7706501B}" presName="Name21" presStyleCnt="0"/>
      <dgm:spPr/>
    </dgm:pt>
    <dgm:pt modelId="{1635D1D1-9EE5-4826-B055-45AB7A5D50CB}" type="pres">
      <dgm:prSet presAssocID="{8F79B871-927D-4DD2-9E99-5F3F7706501B}" presName="level2Shape" presStyleLbl="node2" presStyleIdx="0" presStyleCnt="2"/>
      <dgm:spPr/>
      <dgm:t>
        <a:bodyPr/>
        <a:lstStyle/>
        <a:p>
          <a:endParaRPr lang="es-EC"/>
        </a:p>
      </dgm:t>
    </dgm:pt>
    <dgm:pt modelId="{C6831732-91FA-4124-B2EB-12D04B013D9C}" type="pres">
      <dgm:prSet presAssocID="{8F79B871-927D-4DD2-9E99-5F3F7706501B}" presName="hierChild3" presStyleCnt="0"/>
      <dgm:spPr/>
    </dgm:pt>
    <dgm:pt modelId="{9E9DE886-DF68-4544-BC6F-16AF80DBA974}" type="pres">
      <dgm:prSet presAssocID="{34C35380-434E-406F-B035-6E2236999428}" presName="Name19" presStyleLbl="parChTrans1D2" presStyleIdx="1" presStyleCnt="2"/>
      <dgm:spPr/>
      <dgm:t>
        <a:bodyPr/>
        <a:lstStyle/>
        <a:p>
          <a:endParaRPr lang="es-EC"/>
        </a:p>
      </dgm:t>
    </dgm:pt>
    <dgm:pt modelId="{0E5D94A0-6620-4E70-90DB-0209788A3994}" type="pres">
      <dgm:prSet presAssocID="{14AEA2B5-D256-4210-B0E5-B52280E97DAC}" presName="Name21" presStyleCnt="0"/>
      <dgm:spPr/>
    </dgm:pt>
    <dgm:pt modelId="{E55EDEE2-F40E-4FFC-A55A-5401ABA3F1F5}" type="pres">
      <dgm:prSet presAssocID="{14AEA2B5-D256-4210-B0E5-B52280E97DAC}" presName="level2Shape" presStyleLbl="node2" presStyleIdx="1" presStyleCnt="2" custScaleX="234171"/>
      <dgm:spPr/>
      <dgm:t>
        <a:bodyPr/>
        <a:lstStyle/>
        <a:p>
          <a:endParaRPr lang="es-EC"/>
        </a:p>
      </dgm:t>
    </dgm:pt>
    <dgm:pt modelId="{540EB9F2-5BBA-49DD-AD58-094FD171DF4B}" type="pres">
      <dgm:prSet presAssocID="{14AEA2B5-D256-4210-B0E5-B52280E97DAC}" presName="hierChild3" presStyleCnt="0"/>
      <dgm:spPr/>
    </dgm:pt>
    <dgm:pt modelId="{2DF25C22-DD26-4149-9220-D928CF8D9E93}" type="pres">
      <dgm:prSet presAssocID="{4F0AC14E-35D2-48B8-811A-C74DF2E29459}" presName="Name19" presStyleLbl="parChTrans1D3" presStyleIdx="0" presStyleCnt="3"/>
      <dgm:spPr/>
      <dgm:t>
        <a:bodyPr/>
        <a:lstStyle/>
        <a:p>
          <a:endParaRPr lang="es-EC"/>
        </a:p>
      </dgm:t>
    </dgm:pt>
    <dgm:pt modelId="{09AB56E0-82E7-4844-9513-F1B2A6C074DE}" type="pres">
      <dgm:prSet presAssocID="{9E4A4DB8-7137-4DF8-958B-83DC29C83910}" presName="Name21" presStyleCnt="0"/>
      <dgm:spPr/>
    </dgm:pt>
    <dgm:pt modelId="{6E1C92DA-F194-4180-BD5F-4021477F71D5}" type="pres">
      <dgm:prSet presAssocID="{9E4A4DB8-7137-4DF8-958B-83DC29C83910}" presName="level2Shape" presStyleLbl="node3" presStyleIdx="0" presStyleCnt="3"/>
      <dgm:spPr/>
      <dgm:t>
        <a:bodyPr/>
        <a:lstStyle/>
        <a:p>
          <a:endParaRPr lang="es-EC"/>
        </a:p>
      </dgm:t>
    </dgm:pt>
    <dgm:pt modelId="{BE9DA16B-4292-467D-8840-0E0946133BF4}" type="pres">
      <dgm:prSet presAssocID="{9E4A4DB8-7137-4DF8-958B-83DC29C83910}" presName="hierChild3" presStyleCnt="0"/>
      <dgm:spPr/>
    </dgm:pt>
    <dgm:pt modelId="{4C14DC8A-D9E2-41E7-BBA5-675109FA1796}" type="pres">
      <dgm:prSet presAssocID="{E2167149-94E2-4DF6-BABD-B9FB699FC5F8}" presName="Name19" presStyleLbl="parChTrans1D3" presStyleIdx="1" presStyleCnt="3"/>
      <dgm:spPr/>
      <dgm:t>
        <a:bodyPr/>
        <a:lstStyle/>
        <a:p>
          <a:endParaRPr lang="es-EC"/>
        </a:p>
      </dgm:t>
    </dgm:pt>
    <dgm:pt modelId="{F57D1C0D-E234-4C89-88CD-2426364A9E14}" type="pres">
      <dgm:prSet presAssocID="{732E092F-54B1-4B29-A229-776ACEF6B98B}" presName="Name21" presStyleCnt="0"/>
      <dgm:spPr/>
    </dgm:pt>
    <dgm:pt modelId="{41B07891-55F6-446C-A8B0-8AF37D3B7527}" type="pres">
      <dgm:prSet presAssocID="{732E092F-54B1-4B29-A229-776ACEF6B98B}" presName="level2Shape" presStyleLbl="node3" presStyleIdx="1" presStyleCnt="3"/>
      <dgm:spPr/>
      <dgm:t>
        <a:bodyPr/>
        <a:lstStyle/>
        <a:p>
          <a:endParaRPr lang="es-EC"/>
        </a:p>
      </dgm:t>
    </dgm:pt>
    <dgm:pt modelId="{62C85032-198E-4C71-BCCC-72952447CC36}" type="pres">
      <dgm:prSet presAssocID="{732E092F-54B1-4B29-A229-776ACEF6B98B}" presName="hierChild3" presStyleCnt="0"/>
      <dgm:spPr/>
    </dgm:pt>
    <dgm:pt modelId="{749BEF4F-9BF6-4761-8780-8E0BFBE555C9}" type="pres">
      <dgm:prSet presAssocID="{09DDAC1A-7ED9-45B7-862B-90B31F3F6C5B}" presName="Name19" presStyleLbl="parChTrans1D3" presStyleIdx="2" presStyleCnt="3"/>
      <dgm:spPr/>
      <dgm:t>
        <a:bodyPr/>
        <a:lstStyle/>
        <a:p>
          <a:endParaRPr lang="es-EC"/>
        </a:p>
      </dgm:t>
    </dgm:pt>
    <dgm:pt modelId="{CB238968-54C1-4850-90DC-BC1D4DFA39E6}" type="pres">
      <dgm:prSet presAssocID="{20F8FE58-C3DB-42AB-AB4C-265C7BF19F39}" presName="Name21" presStyleCnt="0"/>
      <dgm:spPr/>
    </dgm:pt>
    <dgm:pt modelId="{BF4A5ADD-C9B3-4B47-A73A-7930022D1F33}" type="pres">
      <dgm:prSet presAssocID="{20F8FE58-C3DB-42AB-AB4C-265C7BF19F39}" presName="level2Shape" presStyleLbl="node3" presStyleIdx="2" presStyleCnt="3" custScaleX="121006"/>
      <dgm:spPr/>
      <dgm:t>
        <a:bodyPr/>
        <a:lstStyle/>
        <a:p>
          <a:endParaRPr lang="es-EC"/>
        </a:p>
      </dgm:t>
    </dgm:pt>
    <dgm:pt modelId="{41519EEA-9A81-458F-9E35-311403CFAABF}" type="pres">
      <dgm:prSet presAssocID="{20F8FE58-C3DB-42AB-AB4C-265C7BF19F39}" presName="hierChild3" presStyleCnt="0"/>
      <dgm:spPr/>
    </dgm:pt>
    <dgm:pt modelId="{0FC17ECC-064E-471E-A0B8-2821C9C1C2FF}" type="pres">
      <dgm:prSet presAssocID="{E617271D-994C-4CB8-A2E0-EE5934B73634}" presName="bgShapesFlow" presStyleCnt="0"/>
      <dgm:spPr/>
    </dgm:pt>
    <dgm:pt modelId="{0EEDCAD6-77AD-4FB0-9F20-E3B87CE4DE5C}" type="pres">
      <dgm:prSet presAssocID="{F9BE09BC-276B-4C65-B444-72F2AD5BFB81}" presName="rectComp" presStyleCnt="0"/>
      <dgm:spPr/>
    </dgm:pt>
    <dgm:pt modelId="{E69392FA-90C1-4C29-9740-2F518E06B534}" type="pres">
      <dgm:prSet presAssocID="{F9BE09BC-276B-4C65-B444-72F2AD5BFB81}" presName="bgRect" presStyleLbl="bgShp" presStyleIdx="0" presStyleCnt="3"/>
      <dgm:spPr/>
      <dgm:t>
        <a:bodyPr/>
        <a:lstStyle/>
        <a:p>
          <a:endParaRPr lang="es-EC"/>
        </a:p>
      </dgm:t>
    </dgm:pt>
    <dgm:pt modelId="{2993E973-5C61-4E68-8B67-391E918B3EC1}" type="pres">
      <dgm:prSet presAssocID="{F9BE09BC-276B-4C65-B444-72F2AD5BFB81}" presName="bgRectTx" presStyleLbl="bgShp" presStyleIdx="0" presStyleCnt="3">
        <dgm:presLayoutVars>
          <dgm:bulletEnabled val="1"/>
        </dgm:presLayoutVars>
      </dgm:prSet>
      <dgm:spPr/>
      <dgm:t>
        <a:bodyPr/>
        <a:lstStyle/>
        <a:p>
          <a:endParaRPr lang="es-EC"/>
        </a:p>
      </dgm:t>
    </dgm:pt>
    <dgm:pt modelId="{33070247-CD94-4893-A55B-47FF0F7E7730}" type="pres">
      <dgm:prSet presAssocID="{F9BE09BC-276B-4C65-B444-72F2AD5BFB81}" presName="spComp" presStyleCnt="0"/>
      <dgm:spPr/>
    </dgm:pt>
    <dgm:pt modelId="{B98C340A-7F53-41A7-B354-361DA1B7BC24}" type="pres">
      <dgm:prSet presAssocID="{F9BE09BC-276B-4C65-B444-72F2AD5BFB81}" presName="vSp" presStyleCnt="0"/>
      <dgm:spPr/>
    </dgm:pt>
    <dgm:pt modelId="{59A7C925-80A1-47B6-B9B0-D5F82D292803}" type="pres">
      <dgm:prSet presAssocID="{C28E5B6D-F33C-405D-81C7-33CF0BFBEDEC}" presName="rectComp" presStyleCnt="0"/>
      <dgm:spPr/>
    </dgm:pt>
    <dgm:pt modelId="{06592203-AA67-442F-B442-7AAF3EB30FFE}" type="pres">
      <dgm:prSet presAssocID="{C28E5B6D-F33C-405D-81C7-33CF0BFBEDEC}" presName="bgRect" presStyleLbl="bgShp" presStyleIdx="1" presStyleCnt="3" custLinFactNeighborX="1929"/>
      <dgm:spPr/>
      <dgm:t>
        <a:bodyPr/>
        <a:lstStyle/>
        <a:p>
          <a:endParaRPr lang="es-EC"/>
        </a:p>
      </dgm:t>
    </dgm:pt>
    <dgm:pt modelId="{621C5B90-D8EA-4CB7-B662-C6F3325AD290}" type="pres">
      <dgm:prSet presAssocID="{C28E5B6D-F33C-405D-81C7-33CF0BFBEDEC}" presName="bgRectTx" presStyleLbl="bgShp" presStyleIdx="1" presStyleCnt="3">
        <dgm:presLayoutVars>
          <dgm:bulletEnabled val="1"/>
        </dgm:presLayoutVars>
      </dgm:prSet>
      <dgm:spPr/>
      <dgm:t>
        <a:bodyPr/>
        <a:lstStyle/>
        <a:p>
          <a:endParaRPr lang="es-EC"/>
        </a:p>
      </dgm:t>
    </dgm:pt>
    <dgm:pt modelId="{591169D4-B3B0-4599-A7F2-461CBDF80A4C}" type="pres">
      <dgm:prSet presAssocID="{C28E5B6D-F33C-405D-81C7-33CF0BFBEDEC}" presName="spComp" presStyleCnt="0"/>
      <dgm:spPr/>
    </dgm:pt>
    <dgm:pt modelId="{F2C4D0D2-7C49-4C78-B641-C7C65254E057}" type="pres">
      <dgm:prSet presAssocID="{C28E5B6D-F33C-405D-81C7-33CF0BFBEDEC}" presName="vSp" presStyleCnt="0"/>
      <dgm:spPr/>
    </dgm:pt>
    <dgm:pt modelId="{46FA5C62-1771-40DB-B1F6-BF34C0AB17DA}" type="pres">
      <dgm:prSet presAssocID="{67D2F32C-A98A-4443-84A0-10B51903F7E2}" presName="rectComp" presStyleCnt="0"/>
      <dgm:spPr/>
    </dgm:pt>
    <dgm:pt modelId="{36D6CFBC-299E-4D08-8917-D5847C765939}" type="pres">
      <dgm:prSet presAssocID="{67D2F32C-A98A-4443-84A0-10B51903F7E2}" presName="bgRect" presStyleLbl="bgShp" presStyleIdx="2" presStyleCnt="3"/>
      <dgm:spPr/>
      <dgm:t>
        <a:bodyPr/>
        <a:lstStyle/>
        <a:p>
          <a:endParaRPr lang="es-EC"/>
        </a:p>
      </dgm:t>
    </dgm:pt>
    <dgm:pt modelId="{EE6983C9-6368-4BC6-B8E3-4C116E427B04}" type="pres">
      <dgm:prSet presAssocID="{67D2F32C-A98A-4443-84A0-10B51903F7E2}" presName="bgRectTx" presStyleLbl="bgShp" presStyleIdx="2" presStyleCnt="3">
        <dgm:presLayoutVars>
          <dgm:bulletEnabled val="1"/>
        </dgm:presLayoutVars>
      </dgm:prSet>
      <dgm:spPr/>
      <dgm:t>
        <a:bodyPr/>
        <a:lstStyle/>
        <a:p>
          <a:endParaRPr lang="es-EC"/>
        </a:p>
      </dgm:t>
    </dgm:pt>
  </dgm:ptLst>
  <dgm:cxnLst>
    <dgm:cxn modelId="{5559DC6F-24A3-4F84-BE1D-E304EE21AFFE}" type="presOf" srcId="{9E4A4DB8-7137-4DF8-958B-83DC29C83910}" destId="{6E1C92DA-F194-4180-BD5F-4021477F71D5}" srcOrd="0" destOrd="0" presId="urn:microsoft.com/office/officeart/2005/8/layout/hierarchy6"/>
    <dgm:cxn modelId="{17050E27-96EE-456A-9201-0DC81B60CD0A}" type="presOf" srcId="{20F8FE58-C3DB-42AB-AB4C-265C7BF19F39}" destId="{BF4A5ADD-C9B3-4B47-A73A-7930022D1F33}" srcOrd="0" destOrd="0" presId="urn:microsoft.com/office/officeart/2005/8/layout/hierarchy6"/>
    <dgm:cxn modelId="{A93620ED-8E8D-45A6-8D14-0AD1B0665448}" srcId="{E617271D-994C-4CB8-A2E0-EE5934B73634}" destId="{C28E5B6D-F33C-405D-81C7-33CF0BFBEDEC}" srcOrd="2" destOrd="0" parTransId="{CE62D1CD-7193-4C6E-97AE-B7617D0568FC}" sibTransId="{8F22CEA2-7179-45E2-816E-28DEBF7F32F0}"/>
    <dgm:cxn modelId="{B9D51F9B-A82C-4455-8BB5-C4836A377698}" type="presOf" srcId="{F9BE09BC-276B-4C65-B444-72F2AD5BFB81}" destId="{E69392FA-90C1-4C29-9740-2F518E06B534}" srcOrd="0" destOrd="0" presId="urn:microsoft.com/office/officeart/2005/8/layout/hierarchy6"/>
    <dgm:cxn modelId="{D2E20476-B4B2-492E-A226-A408E6AB5D96}" type="presOf" srcId="{67D2F32C-A98A-4443-84A0-10B51903F7E2}" destId="{36D6CFBC-299E-4D08-8917-D5847C765939}" srcOrd="0" destOrd="0" presId="urn:microsoft.com/office/officeart/2005/8/layout/hierarchy6"/>
    <dgm:cxn modelId="{AEE69BAF-AB69-4D41-BE72-106270979B89}" type="presOf" srcId="{8F79B871-927D-4DD2-9E99-5F3F7706501B}" destId="{1635D1D1-9EE5-4826-B055-45AB7A5D50CB}" srcOrd="0" destOrd="0" presId="urn:microsoft.com/office/officeart/2005/8/layout/hierarchy6"/>
    <dgm:cxn modelId="{6376D70A-8CDF-446B-92EC-23787207DCB2}" srcId="{5D91F4BA-366B-4FFC-B880-15F1E031EB4B}" destId="{14AEA2B5-D256-4210-B0E5-B52280E97DAC}" srcOrd="1" destOrd="0" parTransId="{34C35380-434E-406F-B035-6E2236999428}" sibTransId="{CB268843-4942-454B-981C-E13944DBECD1}"/>
    <dgm:cxn modelId="{982E1C0D-B75B-4B8A-9F63-CA343A685B02}" srcId="{E617271D-994C-4CB8-A2E0-EE5934B73634}" destId="{F9BE09BC-276B-4C65-B444-72F2AD5BFB81}" srcOrd="1" destOrd="0" parTransId="{D3EA4235-A133-4262-88E7-DA095B026BBA}" sibTransId="{4CAE9D5F-00BF-4879-84FF-F425CE2B898C}"/>
    <dgm:cxn modelId="{84810EB6-7A51-4526-89F9-0400DE6627B1}" type="presOf" srcId="{F9BE09BC-276B-4C65-B444-72F2AD5BFB81}" destId="{2993E973-5C61-4E68-8B67-391E918B3EC1}" srcOrd="1" destOrd="0" presId="urn:microsoft.com/office/officeart/2005/8/layout/hierarchy6"/>
    <dgm:cxn modelId="{FD5EC7E6-1FFE-496D-9590-FC0038606381}" srcId="{14AEA2B5-D256-4210-B0E5-B52280E97DAC}" destId="{9E4A4DB8-7137-4DF8-958B-83DC29C83910}" srcOrd="0" destOrd="0" parTransId="{4F0AC14E-35D2-48B8-811A-C74DF2E29459}" sibTransId="{5DE4B235-3D4D-4D75-90C7-6C5CFCB48CC9}"/>
    <dgm:cxn modelId="{DFA92A30-3367-48AB-A154-CAB8153D483A}" type="presOf" srcId="{5D91F4BA-366B-4FFC-B880-15F1E031EB4B}" destId="{FCEA3E33-56E0-4B13-AEBB-4558B0DEC423}" srcOrd="0" destOrd="0" presId="urn:microsoft.com/office/officeart/2005/8/layout/hierarchy6"/>
    <dgm:cxn modelId="{670D4B5D-F557-47B8-88C8-C98543D3AAE8}" srcId="{E617271D-994C-4CB8-A2E0-EE5934B73634}" destId="{5D91F4BA-366B-4FFC-B880-15F1E031EB4B}" srcOrd="0" destOrd="0" parTransId="{F60F59C9-744C-4CE6-8435-BF1C8E7B4A94}" sibTransId="{7A650088-2440-405F-A4ED-3E0473CD30C2}"/>
    <dgm:cxn modelId="{D1440273-C127-44AC-8673-383370BF1406}" type="presOf" srcId="{09DDAC1A-7ED9-45B7-862B-90B31F3F6C5B}" destId="{749BEF4F-9BF6-4761-8780-8E0BFBE555C9}" srcOrd="0" destOrd="0" presId="urn:microsoft.com/office/officeart/2005/8/layout/hierarchy6"/>
    <dgm:cxn modelId="{45292546-3DF3-4997-8F57-E5DED1E4DB3C}" type="presOf" srcId="{732E092F-54B1-4B29-A229-776ACEF6B98B}" destId="{41B07891-55F6-446C-A8B0-8AF37D3B7527}" srcOrd="0" destOrd="0" presId="urn:microsoft.com/office/officeart/2005/8/layout/hierarchy6"/>
    <dgm:cxn modelId="{71C6EB25-CD10-416B-A374-4FB19193C309}" type="presOf" srcId="{34C35380-434E-406F-B035-6E2236999428}" destId="{9E9DE886-DF68-4544-BC6F-16AF80DBA974}" srcOrd="0" destOrd="0" presId="urn:microsoft.com/office/officeart/2005/8/layout/hierarchy6"/>
    <dgm:cxn modelId="{36C4A12C-22BB-47C5-B875-4F42504BEF57}" srcId="{14AEA2B5-D256-4210-B0E5-B52280E97DAC}" destId="{732E092F-54B1-4B29-A229-776ACEF6B98B}" srcOrd="1" destOrd="0" parTransId="{E2167149-94E2-4DF6-BABD-B9FB699FC5F8}" sibTransId="{1855DBC0-2834-44BE-A544-8D892CF68CFD}"/>
    <dgm:cxn modelId="{7EDDABBF-859A-4D53-8602-DB89543DA807}" type="presOf" srcId="{14AEA2B5-D256-4210-B0E5-B52280E97DAC}" destId="{E55EDEE2-F40E-4FFC-A55A-5401ABA3F1F5}" srcOrd="0" destOrd="0" presId="urn:microsoft.com/office/officeart/2005/8/layout/hierarchy6"/>
    <dgm:cxn modelId="{D819E0F0-09D2-473F-8F96-4DCB636C5EBC}" type="presOf" srcId="{1D8AEBFE-8A16-42D3-B10D-29A77EBBF9DB}" destId="{9E5E9FDE-7D12-4207-AD7B-49223A229493}" srcOrd="0" destOrd="0" presId="urn:microsoft.com/office/officeart/2005/8/layout/hierarchy6"/>
    <dgm:cxn modelId="{0C1F195C-654C-49C8-B1AE-DE0CD3DDB923}" type="presOf" srcId="{E2167149-94E2-4DF6-BABD-B9FB699FC5F8}" destId="{4C14DC8A-D9E2-41E7-BBA5-675109FA1796}" srcOrd="0" destOrd="0" presId="urn:microsoft.com/office/officeart/2005/8/layout/hierarchy6"/>
    <dgm:cxn modelId="{88EC12BA-A031-4C93-A851-97C50A798D0C}" type="presOf" srcId="{C28E5B6D-F33C-405D-81C7-33CF0BFBEDEC}" destId="{621C5B90-D8EA-4CB7-B662-C6F3325AD290}" srcOrd="1" destOrd="0" presId="urn:microsoft.com/office/officeart/2005/8/layout/hierarchy6"/>
    <dgm:cxn modelId="{F12D1125-D6B5-47C3-91CE-87665BEC8392}" srcId="{E617271D-994C-4CB8-A2E0-EE5934B73634}" destId="{67D2F32C-A98A-4443-84A0-10B51903F7E2}" srcOrd="3" destOrd="0" parTransId="{EADB96B8-65B0-4F02-8082-1E8B1CD3544E}" sibTransId="{B4E978DF-FCDA-4CDF-B2EF-BB88B0754502}"/>
    <dgm:cxn modelId="{D838B7D6-3438-4518-BC28-D6B0BDF61E82}" srcId="{14AEA2B5-D256-4210-B0E5-B52280E97DAC}" destId="{20F8FE58-C3DB-42AB-AB4C-265C7BF19F39}" srcOrd="2" destOrd="0" parTransId="{09DDAC1A-7ED9-45B7-862B-90B31F3F6C5B}" sibTransId="{667DB697-5CF0-4D36-9F44-9105C22A6A4C}"/>
    <dgm:cxn modelId="{13D45226-D5F7-4047-9E5F-52658A9A0293}" type="presOf" srcId="{4F0AC14E-35D2-48B8-811A-C74DF2E29459}" destId="{2DF25C22-DD26-4149-9220-D928CF8D9E93}" srcOrd="0" destOrd="0" presId="urn:microsoft.com/office/officeart/2005/8/layout/hierarchy6"/>
    <dgm:cxn modelId="{DD7B9DCB-7B92-46A0-99D5-F94AD1C0B6FE}" type="presOf" srcId="{C28E5B6D-F33C-405D-81C7-33CF0BFBEDEC}" destId="{06592203-AA67-442F-B442-7AAF3EB30FFE}" srcOrd="0" destOrd="0" presId="urn:microsoft.com/office/officeart/2005/8/layout/hierarchy6"/>
    <dgm:cxn modelId="{21996F05-BCE4-41D5-8162-6A33B88EC946}" type="presOf" srcId="{E617271D-994C-4CB8-A2E0-EE5934B73634}" destId="{E8F7D41C-DDF6-4919-96E3-2440A7ACED74}" srcOrd="0" destOrd="0" presId="urn:microsoft.com/office/officeart/2005/8/layout/hierarchy6"/>
    <dgm:cxn modelId="{54EE3054-7C68-426A-8F6E-93C7441853CF}" srcId="{5D91F4BA-366B-4FFC-B880-15F1E031EB4B}" destId="{8F79B871-927D-4DD2-9E99-5F3F7706501B}" srcOrd="0" destOrd="0" parTransId="{1D8AEBFE-8A16-42D3-B10D-29A77EBBF9DB}" sibTransId="{CC891422-2C82-456B-8C0D-9E3BFBE11AC6}"/>
    <dgm:cxn modelId="{1A9D8DBE-DAD8-429B-9D44-AE34E2711C1F}" type="presOf" srcId="{67D2F32C-A98A-4443-84A0-10B51903F7E2}" destId="{EE6983C9-6368-4BC6-B8E3-4C116E427B04}" srcOrd="1" destOrd="0" presId="urn:microsoft.com/office/officeart/2005/8/layout/hierarchy6"/>
    <dgm:cxn modelId="{141CFEC9-D027-4685-ACC2-CA8F641E4FF7}" type="presParOf" srcId="{E8F7D41C-DDF6-4919-96E3-2440A7ACED74}" destId="{BF3EDD48-5F30-40FD-B918-ECEC0573CED1}" srcOrd="0" destOrd="0" presId="urn:microsoft.com/office/officeart/2005/8/layout/hierarchy6"/>
    <dgm:cxn modelId="{DEF2762A-AB74-4A5F-B43E-B31F5EDBDE36}" type="presParOf" srcId="{BF3EDD48-5F30-40FD-B918-ECEC0573CED1}" destId="{BFF2E6EF-33CE-4855-8233-9F4B70AEFD06}" srcOrd="0" destOrd="0" presId="urn:microsoft.com/office/officeart/2005/8/layout/hierarchy6"/>
    <dgm:cxn modelId="{8117C8C4-9A5F-4A35-949A-ED291CD2EE13}" type="presParOf" srcId="{BF3EDD48-5F30-40FD-B918-ECEC0573CED1}" destId="{8571447C-5AF2-42F2-8E3B-CC3D7AC8D3B2}" srcOrd="1" destOrd="0" presId="urn:microsoft.com/office/officeart/2005/8/layout/hierarchy6"/>
    <dgm:cxn modelId="{6F8AD638-6C8A-444D-8D59-1D2EB41091FC}" type="presParOf" srcId="{8571447C-5AF2-42F2-8E3B-CC3D7AC8D3B2}" destId="{B6FA696B-8599-45DD-9D03-F379BF6C0CAE}" srcOrd="0" destOrd="0" presId="urn:microsoft.com/office/officeart/2005/8/layout/hierarchy6"/>
    <dgm:cxn modelId="{6AEF1D60-4DA2-49B7-9315-1907EF86A196}" type="presParOf" srcId="{B6FA696B-8599-45DD-9D03-F379BF6C0CAE}" destId="{FCEA3E33-56E0-4B13-AEBB-4558B0DEC423}" srcOrd="0" destOrd="0" presId="urn:microsoft.com/office/officeart/2005/8/layout/hierarchy6"/>
    <dgm:cxn modelId="{763AD0C9-E23A-4E28-B6CD-05D5ECD66E9B}" type="presParOf" srcId="{B6FA696B-8599-45DD-9D03-F379BF6C0CAE}" destId="{962E376A-A26A-4D2A-AB0C-56AFCD2093B7}" srcOrd="1" destOrd="0" presId="urn:microsoft.com/office/officeart/2005/8/layout/hierarchy6"/>
    <dgm:cxn modelId="{CA32B582-F58A-4342-802A-39CCD1127CEF}" type="presParOf" srcId="{962E376A-A26A-4D2A-AB0C-56AFCD2093B7}" destId="{9E5E9FDE-7D12-4207-AD7B-49223A229493}" srcOrd="0" destOrd="0" presId="urn:microsoft.com/office/officeart/2005/8/layout/hierarchy6"/>
    <dgm:cxn modelId="{138D7A8E-9F09-40A7-8F25-24FBE1885A6E}" type="presParOf" srcId="{962E376A-A26A-4D2A-AB0C-56AFCD2093B7}" destId="{765B6C66-DE6A-49AC-A061-E3155820019D}" srcOrd="1" destOrd="0" presId="urn:microsoft.com/office/officeart/2005/8/layout/hierarchy6"/>
    <dgm:cxn modelId="{470B1955-8F4E-43F1-A934-B8E8BFAA30B3}" type="presParOf" srcId="{765B6C66-DE6A-49AC-A061-E3155820019D}" destId="{1635D1D1-9EE5-4826-B055-45AB7A5D50CB}" srcOrd="0" destOrd="0" presId="urn:microsoft.com/office/officeart/2005/8/layout/hierarchy6"/>
    <dgm:cxn modelId="{7B2709D0-8011-4D9B-90AA-95DB6682422A}" type="presParOf" srcId="{765B6C66-DE6A-49AC-A061-E3155820019D}" destId="{C6831732-91FA-4124-B2EB-12D04B013D9C}" srcOrd="1" destOrd="0" presId="urn:microsoft.com/office/officeart/2005/8/layout/hierarchy6"/>
    <dgm:cxn modelId="{EC2D778D-9278-4494-88C1-9B88FF9CDC00}" type="presParOf" srcId="{962E376A-A26A-4D2A-AB0C-56AFCD2093B7}" destId="{9E9DE886-DF68-4544-BC6F-16AF80DBA974}" srcOrd="2" destOrd="0" presId="urn:microsoft.com/office/officeart/2005/8/layout/hierarchy6"/>
    <dgm:cxn modelId="{3B7F4924-AD96-42BB-8E24-44858160E893}" type="presParOf" srcId="{962E376A-A26A-4D2A-AB0C-56AFCD2093B7}" destId="{0E5D94A0-6620-4E70-90DB-0209788A3994}" srcOrd="3" destOrd="0" presId="urn:microsoft.com/office/officeart/2005/8/layout/hierarchy6"/>
    <dgm:cxn modelId="{7D427673-661D-4BF2-BE37-E02DB7C10D99}" type="presParOf" srcId="{0E5D94A0-6620-4E70-90DB-0209788A3994}" destId="{E55EDEE2-F40E-4FFC-A55A-5401ABA3F1F5}" srcOrd="0" destOrd="0" presId="urn:microsoft.com/office/officeart/2005/8/layout/hierarchy6"/>
    <dgm:cxn modelId="{B484F65E-650E-4CBC-927E-A66750A4139B}" type="presParOf" srcId="{0E5D94A0-6620-4E70-90DB-0209788A3994}" destId="{540EB9F2-5BBA-49DD-AD58-094FD171DF4B}" srcOrd="1" destOrd="0" presId="urn:microsoft.com/office/officeart/2005/8/layout/hierarchy6"/>
    <dgm:cxn modelId="{4AAEE20C-E1C1-4BF6-815F-D34466A54C67}" type="presParOf" srcId="{540EB9F2-5BBA-49DD-AD58-094FD171DF4B}" destId="{2DF25C22-DD26-4149-9220-D928CF8D9E93}" srcOrd="0" destOrd="0" presId="urn:microsoft.com/office/officeart/2005/8/layout/hierarchy6"/>
    <dgm:cxn modelId="{4EC784AF-2A1F-4B48-B094-5D2FFCEDA2C8}" type="presParOf" srcId="{540EB9F2-5BBA-49DD-AD58-094FD171DF4B}" destId="{09AB56E0-82E7-4844-9513-F1B2A6C074DE}" srcOrd="1" destOrd="0" presId="urn:microsoft.com/office/officeart/2005/8/layout/hierarchy6"/>
    <dgm:cxn modelId="{74267C2A-BB34-4D11-B5F4-2C7C5C656CDE}" type="presParOf" srcId="{09AB56E0-82E7-4844-9513-F1B2A6C074DE}" destId="{6E1C92DA-F194-4180-BD5F-4021477F71D5}" srcOrd="0" destOrd="0" presId="urn:microsoft.com/office/officeart/2005/8/layout/hierarchy6"/>
    <dgm:cxn modelId="{A566905D-3644-45FF-9186-88FA2C466586}" type="presParOf" srcId="{09AB56E0-82E7-4844-9513-F1B2A6C074DE}" destId="{BE9DA16B-4292-467D-8840-0E0946133BF4}" srcOrd="1" destOrd="0" presId="urn:microsoft.com/office/officeart/2005/8/layout/hierarchy6"/>
    <dgm:cxn modelId="{FF7470D3-9878-43FE-B1DC-49567D40C06D}" type="presParOf" srcId="{540EB9F2-5BBA-49DD-AD58-094FD171DF4B}" destId="{4C14DC8A-D9E2-41E7-BBA5-675109FA1796}" srcOrd="2" destOrd="0" presId="urn:microsoft.com/office/officeart/2005/8/layout/hierarchy6"/>
    <dgm:cxn modelId="{9B783D9E-9674-458E-8724-6245F342922D}" type="presParOf" srcId="{540EB9F2-5BBA-49DD-AD58-094FD171DF4B}" destId="{F57D1C0D-E234-4C89-88CD-2426364A9E14}" srcOrd="3" destOrd="0" presId="urn:microsoft.com/office/officeart/2005/8/layout/hierarchy6"/>
    <dgm:cxn modelId="{A1B5B765-AC39-4F4B-AEC7-09B4B3D432EF}" type="presParOf" srcId="{F57D1C0D-E234-4C89-88CD-2426364A9E14}" destId="{41B07891-55F6-446C-A8B0-8AF37D3B7527}" srcOrd="0" destOrd="0" presId="urn:microsoft.com/office/officeart/2005/8/layout/hierarchy6"/>
    <dgm:cxn modelId="{4BFEF14F-BF85-4E3F-9E00-D60E55793E91}" type="presParOf" srcId="{F57D1C0D-E234-4C89-88CD-2426364A9E14}" destId="{62C85032-198E-4C71-BCCC-72952447CC36}" srcOrd="1" destOrd="0" presId="urn:microsoft.com/office/officeart/2005/8/layout/hierarchy6"/>
    <dgm:cxn modelId="{11E4F5D4-6B30-491F-B607-F9D7B1C8E790}" type="presParOf" srcId="{540EB9F2-5BBA-49DD-AD58-094FD171DF4B}" destId="{749BEF4F-9BF6-4761-8780-8E0BFBE555C9}" srcOrd="4" destOrd="0" presId="urn:microsoft.com/office/officeart/2005/8/layout/hierarchy6"/>
    <dgm:cxn modelId="{1DA7D1BB-3D1F-489D-839E-BE9C15CF62D8}" type="presParOf" srcId="{540EB9F2-5BBA-49DD-AD58-094FD171DF4B}" destId="{CB238968-54C1-4850-90DC-BC1D4DFA39E6}" srcOrd="5" destOrd="0" presId="urn:microsoft.com/office/officeart/2005/8/layout/hierarchy6"/>
    <dgm:cxn modelId="{4AED2D7F-734C-452A-895E-845CEEC2FA4A}" type="presParOf" srcId="{CB238968-54C1-4850-90DC-BC1D4DFA39E6}" destId="{BF4A5ADD-C9B3-4B47-A73A-7930022D1F33}" srcOrd="0" destOrd="0" presId="urn:microsoft.com/office/officeart/2005/8/layout/hierarchy6"/>
    <dgm:cxn modelId="{88CE3F2C-CF10-4B90-8B1B-AA0B2D197E42}" type="presParOf" srcId="{CB238968-54C1-4850-90DC-BC1D4DFA39E6}" destId="{41519EEA-9A81-458F-9E35-311403CFAABF}" srcOrd="1" destOrd="0" presId="urn:microsoft.com/office/officeart/2005/8/layout/hierarchy6"/>
    <dgm:cxn modelId="{01E139AB-BD8E-49D9-BB6F-11F9B6ACECC5}" type="presParOf" srcId="{E8F7D41C-DDF6-4919-96E3-2440A7ACED74}" destId="{0FC17ECC-064E-471E-A0B8-2821C9C1C2FF}" srcOrd="1" destOrd="0" presId="urn:microsoft.com/office/officeart/2005/8/layout/hierarchy6"/>
    <dgm:cxn modelId="{43E2252E-7DCC-4FF3-A76E-B857D7F4F608}" type="presParOf" srcId="{0FC17ECC-064E-471E-A0B8-2821C9C1C2FF}" destId="{0EEDCAD6-77AD-4FB0-9F20-E3B87CE4DE5C}" srcOrd="0" destOrd="0" presId="urn:microsoft.com/office/officeart/2005/8/layout/hierarchy6"/>
    <dgm:cxn modelId="{B81DC629-CC25-4575-94EB-DC0B79081368}" type="presParOf" srcId="{0EEDCAD6-77AD-4FB0-9F20-E3B87CE4DE5C}" destId="{E69392FA-90C1-4C29-9740-2F518E06B534}" srcOrd="0" destOrd="0" presId="urn:microsoft.com/office/officeart/2005/8/layout/hierarchy6"/>
    <dgm:cxn modelId="{0C6A8265-87BD-4942-89E7-358FE3F47270}" type="presParOf" srcId="{0EEDCAD6-77AD-4FB0-9F20-E3B87CE4DE5C}" destId="{2993E973-5C61-4E68-8B67-391E918B3EC1}" srcOrd="1" destOrd="0" presId="urn:microsoft.com/office/officeart/2005/8/layout/hierarchy6"/>
    <dgm:cxn modelId="{B1C7B8A3-80A7-404B-B72F-6B84A225D96D}" type="presParOf" srcId="{0FC17ECC-064E-471E-A0B8-2821C9C1C2FF}" destId="{33070247-CD94-4893-A55B-47FF0F7E7730}" srcOrd="1" destOrd="0" presId="urn:microsoft.com/office/officeart/2005/8/layout/hierarchy6"/>
    <dgm:cxn modelId="{E137D400-B626-4FD9-9F02-98F0B70BC4FB}" type="presParOf" srcId="{33070247-CD94-4893-A55B-47FF0F7E7730}" destId="{B98C340A-7F53-41A7-B354-361DA1B7BC24}" srcOrd="0" destOrd="0" presId="urn:microsoft.com/office/officeart/2005/8/layout/hierarchy6"/>
    <dgm:cxn modelId="{0E237499-7766-494E-AE0E-21DB3274DFF9}" type="presParOf" srcId="{0FC17ECC-064E-471E-A0B8-2821C9C1C2FF}" destId="{59A7C925-80A1-47B6-B9B0-D5F82D292803}" srcOrd="2" destOrd="0" presId="urn:microsoft.com/office/officeart/2005/8/layout/hierarchy6"/>
    <dgm:cxn modelId="{DB5AF27E-D47F-4117-8083-8A5084D9E502}" type="presParOf" srcId="{59A7C925-80A1-47B6-B9B0-D5F82D292803}" destId="{06592203-AA67-442F-B442-7AAF3EB30FFE}" srcOrd="0" destOrd="0" presId="urn:microsoft.com/office/officeart/2005/8/layout/hierarchy6"/>
    <dgm:cxn modelId="{0F67662E-1665-4713-9613-856183B8EE28}" type="presParOf" srcId="{59A7C925-80A1-47B6-B9B0-D5F82D292803}" destId="{621C5B90-D8EA-4CB7-B662-C6F3325AD290}" srcOrd="1" destOrd="0" presId="urn:microsoft.com/office/officeart/2005/8/layout/hierarchy6"/>
    <dgm:cxn modelId="{5653BE9E-DD04-4FC4-8E61-186DA5A54568}" type="presParOf" srcId="{0FC17ECC-064E-471E-A0B8-2821C9C1C2FF}" destId="{591169D4-B3B0-4599-A7F2-461CBDF80A4C}" srcOrd="3" destOrd="0" presId="urn:microsoft.com/office/officeart/2005/8/layout/hierarchy6"/>
    <dgm:cxn modelId="{A844813C-ACF5-4380-B877-6C2B2D71CC46}" type="presParOf" srcId="{591169D4-B3B0-4599-A7F2-461CBDF80A4C}" destId="{F2C4D0D2-7C49-4C78-B641-C7C65254E057}" srcOrd="0" destOrd="0" presId="urn:microsoft.com/office/officeart/2005/8/layout/hierarchy6"/>
    <dgm:cxn modelId="{8B5EE115-5488-4E97-A36C-56704B7C9751}" type="presParOf" srcId="{0FC17ECC-064E-471E-A0B8-2821C9C1C2FF}" destId="{46FA5C62-1771-40DB-B1F6-BF34C0AB17DA}" srcOrd="4" destOrd="0" presId="urn:microsoft.com/office/officeart/2005/8/layout/hierarchy6"/>
    <dgm:cxn modelId="{12E37048-2451-43F3-80CD-AE1FBF8B1DB8}" type="presParOf" srcId="{46FA5C62-1771-40DB-B1F6-BF34C0AB17DA}" destId="{36D6CFBC-299E-4D08-8917-D5847C765939}" srcOrd="0" destOrd="0" presId="urn:microsoft.com/office/officeart/2005/8/layout/hierarchy6"/>
    <dgm:cxn modelId="{5DE44FFA-1774-47F8-84D0-11397C8020E1}" type="presParOf" srcId="{46FA5C62-1771-40DB-B1F6-BF34C0AB17DA}" destId="{EE6983C9-6368-4BC6-B8E3-4C116E427B0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CA4FB7-693F-4A77-B89F-9D85EE129FA1}"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S"/>
        </a:p>
      </dgm:t>
    </dgm:pt>
    <dgm:pt modelId="{5EA19D52-3D5B-4990-8292-8CF237DF518E}">
      <dgm:prSet phldrT="[Texto]"/>
      <dgm:spPr/>
      <dgm:t>
        <a:bodyPr/>
        <a:lstStyle/>
        <a:p>
          <a:pPr algn="l"/>
          <a:r>
            <a:rPr lang="en-US" b="1" dirty="0" smtClean="0"/>
            <a:t>U.S. food and Drug Administration </a:t>
          </a:r>
          <a:endParaRPr lang="es-ES" dirty="0"/>
        </a:p>
      </dgm:t>
    </dgm:pt>
    <dgm:pt modelId="{E81C69E1-D58B-4FF1-AED2-71AFD71902F9}" type="parTrans" cxnId="{354BCAE6-64FA-4E34-9B32-1080D16116C1}">
      <dgm:prSet/>
      <dgm:spPr/>
      <dgm:t>
        <a:bodyPr/>
        <a:lstStyle/>
        <a:p>
          <a:endParaRPr lang="es-ES"/>
        </a:p>
      </dgm:t>
    </dgm:pt>
    <dgm:pt modelId="{CF26D95F-BC7C-4A03-8930-4B7D28C3BC93}" type="sibTrans" cxnId="{354BCAE6-64FA-4E34-9B32-1080D16116C1}">
      <dgm:prSet/>
      <dgm:spPr/>
      <dgm:t>
        <a:bodyPr/>
        <a:lstStyle/>
        <a:p>
          <a:endParaRPr lang="es-ES"/>
        </a:p>
      </dgm:t>
    </dgm:pt>
    <dgm:pt modelId="{1A16AAD3-40D8-4FB2-9639-5314A7CF9899}">
      <dgm:prSet phldrT="[Texto]"/>
      <dgm:spPr/>
      <dgm:t>
        <a:bodyPr/>
        <a:lstStyle/>
        <a:p>
          <a:pPr algn="l"/>
          <a:r>
            <a:rPr lang="es-MX" b="1" dirty="0" smtClean="0"/>
            <a:t>Registro de la U.S. FDA. Y Requisito de Agente Americano (U.S. FDA Ley contra el Bioterrorismo)</a:t>
          </a:r>
          <a:endParaRPr lang="es-ES" dirty="0"/>
        </a:p>
      </dgm:t>
    </dgm:pt>
    <dgm:pt modelId="{A1BB773B-BCF3-4252-92DD-90EF994E8B80}" type="parTrans" cxnId="{3EC27107-7C56-43D5-9F74-16D782647308}">
      <dgm:prSet/>
      <dgm:spPr/>
      <dgm:t>
        <a:bodyPr/>
        <a:lstStyle/>
        <a:p>
          <a:endParaRPr lang="es-ES"/>
        </a:p>
      </dgm:t>
    </dgm:pt>
    <dgm:pt modelId="{7AB79567-5BF8-4A7B-9B6D-4677209800E8}" type="sibTrans" cxnId="{3EC27107-7C56-43D5-9F74-16D782647308}">
      <dgm:prSet/>
      <dgm:spPr/>
      <dgm:t>
        <a:bodyPr/>
        <a:lstStyle/>
        <a:p>
          <a:endParaRPr lang="es-ES"/>
        </a:p>
      </dgm:t>
    </dgm:pt>
    <dgm:pt modelId="{BA0E6796-694D-4C54-A88E-698911B7DC5E}">
      <dgm:prSet phldrT="[Texto]"/>
      <dgm:spPr/>
      <dgm:t>
        <a:bodyPr/>
        <a:lstStyle/>
        <a:p>
          <a:pPr algn="l"/>
          <a:r>
            <a:rPr lang="es-MX" b="1" dirty="0" smtClean="0"/>
            <a:t>Previo Aviso (Enviando Alimentos y Bebidas a los EE.UU.</a:t>
          </a:r>
          <a:endParaRPr lang="es-ES" dirty="0"/>
        </a:p>
      </dgm:t>
    </dgm:pt>
    <dgm:pt modelId="{DDE539C0-BE80-409A-B7ED-21FB1903162A}" type="parTrans" cxnId="{3932DA1C-7E4D-4121-8EFD-BBD9A13AD06D}">
      <dgm:prSet/>
      <dgm:spPr/>
      <dgm:t>
        <a:bodyPr/>
        <a:lstStyle/>
        <a:p>
          <a:endParaRPr lang="es-ES"/>
        </a:p>
      </dgm:t>
    </dgm:pt>
    <dgm:pt modelId="{5F6F7D1C-6B46-41FF-B418-64901F0ACEC0}" type="sibTrans" cxnId="{3932DA1C-7E4D-4121-8EFD-BBD9A13AD06D}">
      <dgm:prSet/>
      <dgm:spPr/>
      <dgm:t>
        <a:bodyPr/>
        <a:lstStyle/>
        <a:p>
          <a:endParaRPr lang="es-ES"/>
        </a:p>
      </dgm:t>
    </dgm:pt>
    <dgm:pt modelId="{717956B6-0726-4C49-9EDF-FD184F7E0A6E}">
      <dgm:prSet phldrT="[Texto]"/>
      <dgm:spPr/>
      <dgm:t>
        <a:bodyPr/>
        <a:lstStyle/>
        <a:p>
          <a:pPr algn="l"/>
          <a:r>
            <a:rPr lang="es-MX" b="1" dirty="0" smtClean="0"/>
            <a:t>Establecimiento de Enlatados de Alimentos (FCE) y Registro de Proceso (SID) </a:t>
          </a:r>
          <a:endParaRPr lang="es-ES" dirty="0"/>
        </a:p>
      </dgm:t>
    </dgm:pt>
    <dgm:pt modelId="{CA2CBCAE-C3A8-4315-A888-1B3874B965C3}" type="parTrans" cxnId="{E663812B-DD64-43D6-A677-425AB243DB48}">
      <dgm:prSet/>
      <dgm:spPr/>
      <dgm:t>
        <a:bodyPr/>
        <a:lstStyle/>
        <a:p>
          <a:endParaRPr lang="es-ES"/>
        </a:p>
      </dgm:t>
    </dgm:pt>
    <dgm:pt modelId="{C0493E0C-A462-4AD8-B42D-67B19A25FC92}" type="sibTrans" cxnId="{E663812B-DD64-43D6-A677-425AB243DB48}">
      <dgm:prSet/>
      <dgm:spPr/>
      <dgm:t>
        <a:bodyPr/>
        <a:lstStyle/>
        <a:p>
          <a:endParaRPr lang="es-ES"/>
        </a:p>
      </dgm:t>
    </dgm:pt>
    <dgm:pt modelId="{847F74E1-DCBD-4297-B6DC-F4AC97C0DEA6}">
      <dgm:prSet/>
      <dgm:spPr/>
      <dgm:t>
        <a:bodyPr/>
        <a:lstStyle/>
        <a:p>
          <a:pPr algn="l"/>
          <a:r>
            <a:rPr lang="es-MX" b="1" dirty="0" smtClean="0"/>
            <a:t>Revisión de Ingredientes y Etiquetado para Alimentos, Bebidas y Suplementos</a:t>
          </a:r>
          <a:endParaRPr lang="es-ES" dirty="0"/>
        </a:p>
      </dgm:t>
    </dgm:pt>
    <dgm:pt modelId="{79CEDDA9-2BD8-403E-8E20-39ED61AE6D26}" type="parTrans" cxnId="{AC16CF1B-E87F-4E86-A3AE-601D2D97131E}">
      <dgm:prSet/>
      <dgm:spPr/>
      <dgm:t>
        <a:bodyPr/>
        <a:lstStyle/>
        <a:p>
          <a:endParaRPr lang="es-ES"/>
        </a:p>
      </dgm:t>
    </dgm:pt>
    <dgm:pt modelId="{C139F949-E5BA-4FF4-B289-DA6562D7412F}" type="sibTrans" cxnId="{AC16CF1B-E87F-4E86-A3AE-601D2D97131E}">
      <dgm:prSet/>
      <dgm:spPr/>
      <dgm:t>
        <a:bodyPr/>
        <a:lstStyle/>
        <a:p>
          <a:endParaRPr lang="es-ES"/>
        </a:p>
      </dgm:t>
    </dgm:pt>
    <dgm:pt modelId="{B2E27DA1-4652-4EFF-8492-B3AC843291CD}">
      <dgm:prSet/>
      <dgm:spPr/>
      <dgm:t>
        <a:bodyPr/>
        <a:lstStyle/>
        <a:p>
          <a:pPr algn="l"/>
          <a:endParaRPr lang="es-ES" dirty="0"/>
        </a:p>
      </dgm:t>
    </dgm:pt>
    <dgm:pt modelId="{E9F2C767-4D12-44C4-BC4D-FFE78577F757}" type="parTrans" cxnId="{C2ECA222-7AAF-46AB-B07C-5623E6D5A6E4}">
      <dgm:prSet/>
      <dgm:spPr/>
      <dgm:t>
        <a:bodyPr/>
        <a:lstStyle/>
        <a:p>
          <a:endParaRPr lang="es-ES"/>
        </a:p>
      </dgm:t>
    </dgm:pt>
    <dgm:pt modelId="{41A2F257-6BE5-4819-B107-BCD66078520C}" type="sibTrans" cxnId="{C2ECA222-7AAF-46AB-B07C-5623E6D5A6E4}">
      <dgm:prSet/>
      <dgm:spPr/>
      <dgm:t>
        <a:bodyPr/>
        <a:lstStyle/>
        <a:p>
          <a:endParaRPr lang="es-ES"/>
        </a:p>
      </dgm:t>
    </dgm:pt>
    <dgm:pt modelId="{3747A92C-3944-4112-A4D7-EF944534AF2C}">
      <dgm:prSet/>
      <dgm:spPr/>
      <dgm:t>
        <a:bodyPr/>
        <a:lstStyle/>
        <a:p>
          <a:pPr algn="l"/>
          <a:endParaRPr lang="es-ES" dirty="0"/>
        </a:p>
      </dgm:t>
    </dgm:pt>
    <dgm:pt modelId="{F79508D8-AA8D-4B1C-A187-EF92FC9DA6E6}" type="parTrans" cxnId="{6C35416A-FF3D-42C3-A9E5-4DEE388D5405}">
      <dgm:prSet/>
      <dgm:spPr/>
      <dgm:t>
        <a:bodyPr/>
        <a:lstStyle/>
        <a:p>
          <a:endParaRPr lang="es-ES"/>
        </a:p>
      </dgm:t>
    </dgm:pt>
    <dgm:pt modelId="{03CB4CCD-3CF7-49A4-B554-DD50DDFE8D2B}" type="sibTrans" cxnId="{6C35416A-FF3D-42C3-A9E5-4DEE388D5405}">
      <dgm:prSet/>
      <dgm:spPr/>
      <dgm:t>
        <a:bodyPr/>
        <a:lstStyle/>
        <a:p>
          <a:endParaRPr lang="es-ES"/>
        </a:p>
      </dgm:t>
    </dgm:pt>
    <dgm:pt modelId="{7825DFF0-8E9C-4F02-BA36-3448F1C19DFD}" type="pres">
      <dgm:prSet presAssocID="{6BCA4FB7-693F-4A77-B89F-9D85EE129FA1}" presName="Name0" presStyleCnt="0">
        <dgm:presLayoutVars>
          <dgm:chMax val="7"/>
          <dgm:dir/>
          <dgm:animLvl val="lvl"/>
          <dgm:resizeHandles val="exact"/>
        </dgm:presLayoutVars>
      </dgm:prSet>
      <dgm:spPr/>
      <dgm:t>
        <a:bodyPr/>
        <a:lstStyle/>
        <a:p>
          <a:endParaRPr lang="es-EC"/>
        </a:p>
      </dgm:t>
    </dgm:pt>
    <dgm:pt modelId="{F19B3C98-BBC6-40C5-8164-D51C0E9FD8FF}" type="pres">
      <dgm:prSet presAssocID="{5EA19D52-3D5B-4990-8292-8CF237DF518E}" presName="circle1" presStyleLbl="node1" presStyleIdx="0" presStyleCnt="7"/>
      <dgm:spPr/>
    </dgm:pt>
    <dgm:pt modelId="{45FA3FC2-C277-46BC-B6F6-228E67CF14B5}" type="pres">
      <dgm:prSet presAssocID="{5EA19D52-3D5B-4990-8292-8CF237DF518E}" presName="space" presStyleCnt="0"/>
      <dgm:spPr/>
    </dgm:pt>
    <dgm:pt modelId="{C558D91F-8099-4705-BF5A-CEE52E4B4BC3}" type="pres">
      <dgm:prSet presAssocID="{5EA19D52-3D5B-4990-8292-8CF237DF518E}" presName="rect1" presStyleLbl="alignAcc1" presStyleIdx="0" presStyleCnt="7"/>
      <dgm:spPr/>
      <dgm:t>
        <a:bodyPr/>
        <a:lstStyle/>
        <a:p>
          <a:endParaRPr lang="es-ES"/>
        </a:p>
      </dgm:t>
    </dgm:pt>
    <dgm:pt modelId="{2DD072F3-21B6-48F7-A5C3-F64C131113FB}" type="pres">
      <dgm:prSet presAssocID="{1A16AAD3-40D8-4FB2-9639-5314A7CF9899}" presName="vertSpace2" presStyleLbl="node1" presStyleIdx="0" presStyleCnt="7"/>
      <dgm:spPr/>
    </dgm:pt>
    <dgm:pt modelId="{E57F7258-2C77-4E34-B1CD-0B79BA48A291}" type="pres">
      <dgm:prSet presAssocID="{1A16AAD3-40D8-4FB2-9639-5314A7CF9899}" presName="circle2" presStyleLbl="node1" presStyleIdx="1" presStyleCnt="7"/>
      <dgm:spPr/>
    </dgm:pt>
    <dgm:pt modelId="{02BD320B-2A61-49E4-B2EE-965CAE550E36}" type="pres">
      <dgm:prSet presAssocID="{1A16AAD3-40D8-4FB2-9639-5314A7CF9899}" presName="rect2" presStyleLbl="alignAcc1" presStyleIdx="1" presStyleCnt="7"/>
      <dgm:spPr/>
      <dgm:t>
        <a:bodyPr/>
        <a:lstStyle/>
        <a:p>
          <a:endParaRPr lang="es-ES"/>
        </a:p>
      </dgm:t>
    </dgm:pt>
    <dgm:pt modelId="{B23F400D-FD7E-4319-9186-9E7C3EBCE611}" type="pres">
      <dgm:prSet presAssocID="{BA0E6796-694D-4C54-A88E-698911B7DC5E}" presName="vertSpace3" presStyleLbl="node1" presStyleIdx="1" presStyleCnt="7"/>
      <dgm:spPr/>
    </dgm:pt>
    <dgm:pt modelId="{E3EDC01F-F13F-46F8-B6CD-CEF7BFEF012D}" type="pres">
      <dgm:prSet presAssocID="{BA0E6796-694D-4C54-A88E-698911B7DC5E}" presName="circle3" presStyleLbl="node1" presStyleIdx="2" presStyleCnt="7"/>
      <dgm:spPr/>
    </dgm:pt>
    <dgm:pt modelId="{E9F3BBBD-2D6E-492D-9593-5FCBA151E2C5}" type="pres">
      <dgm:prSet presAssocID="{BA0E6796-694D-4C54-A88E-698911B7DC5E}" presName="rect3" presStyleLbl="alignAcc1" presStyleIdx="2" presStyleCnt="7"/>
      <dgm:spPr/>
      <dgm:t>
        <a:bodyPr/>
        <a:lstStyle/>
        <a:p>
          <a:endParaRPr lang="es-EC"/>
        </a:p>
      </dgm:t>
    </dgm:pt>
    <dgm:pt modelId="{6370B032-9454-4063-A526-954977716D2A}" type="pres">
      <dgm:prSet presAssocID="{717956B6-0726-4C49-9EDF-FD184F7E0A6E}" presName="vertSpace4" presStyleLbl="node1" presStyleIdx="2" presStyleCnt="7"/>
      <dgm:spPr/>
    </dgm:pt>
    <dgm:pt modelId="{FBD45978-11BE-44DB-AB09-D298405BE9BD}" type="pres">
      <dgm:prSet presAssocID="{717956B6-0726-4C49-9EDF-FD184F7E0A6E}" presName="circle4" presStyleLbl="node1" presStyleIdx="3" presStyleCnt="7"/>
      <dgm:spPr/>
    </dgm:pt>
    <dgm:pt modelId="{6737E434-EDF8-4676-8F65-73ECF9DCF5A0}" type="pres">
      <dgm:prSet presAssocID="{717956B6-0726-4C49-9EDF-FD184F7E0A6E}" presName="rect4" presStyleLbl="alignAcc1" presStyleIdx="3" presStyleCnt="7"/>
      <dgm:spPr/>
      <dgm:t>
        <a:bodyPr/>
        <a:lstStyle/>
        <a:p>
          <a:endParaRPr lang="es-ES"/>
        </a:p>
      </dgm:t>
    </dgm:pt>
    <dgm:pt modelId="{CFA4C71F-A987-45CB-9F4C-2E949DD46657}" type="pres">
      <dgm:prSet presAssocID="{847F74E1-DCBD-4297-B6DC-F4AC97C0DEA6}" presName="vertSpace5" presStyleLbl="node1" presStyleIdx="3" presStyleCnt="7"/>
      <dgm:spPr/>
    </dgm:pt>
    <dgm:pt modelId="{7CD850A0-9A0C-465F-9205-1DE45737BEB5}" type="pres">
      <dgm:prSet presAssocID="{847F74E1-DCBD-4297-B6DC-F4AC97C0DEA6}" presName="circle5" presStyleLbl="node1" presStyleIdx="4" presStyleCnt="7"/>
      <dgm:spPr/>
    </dgm:pt>
    <dgm:pt modelId="{2280ACE8-D9FF-450D-A155-ED05FBA1FA19}" type="pres">
      <dgm:prSet presAssocID="{847F74E1-DCBD-4297-B6DC-F4AC97C0DEA6}" presName="rect5" presStyleLbl="alignAcc1" presStyleIdx="4" presStyleCnt="7"/>
      <dgm:spPr/>
      <dgm:t>
        <a:bodyPr/>
        <a:lstStyle/>
        <a:p>
          <a:endParaRPr lang="es-ES"/>
        </a:p>
      </dgm:t>
    </dgm:pt>
    <dgm:pt modelId="{90CB12CE-3AA4-4966-9D6B-1F916A983705}" type="pres">
      <dgm:prSet presAssocID="{B2E27DA1-4652-4EFF-8492-B3AC843291CD}" presName="vertSpace6" presStyleLbl="node1" presStyleIdx="4" presStyleCnt="7"/>
      <dgm:spPr/>
    </dgm:pt>
    <dgm:pt modelId="{39834208-291E-4058-A88C-6BDD17D6E4EF}" type="pres">
      <dgm:prSet presAssocID="{B2E27DA1-4652-4EFF-8492-B3AC843291CD}" presName="circle6" presStyleLbl="node1" presStyleIdx="5" presStyleCnt="7"/>
      <dgm:spPr/>
    </dgm:pt>
    <dgm:pt modelId="{E46A74C5-5522-4C9A-AF25-282D491E1F03}" type="pres">
      <dgm:prSet presAssocID="{B2E27DA1-4652-4EFF-8492-B3AC843291CD}" presName="rect6" presStyleLbl="alignAcc1" presStyleIdx="5" presStyleCnt="7"/>
      <dgm:spPr/>
      <dgm:t>
        <a:bodyPr/>
        <a:lstStyle/>
        <a:p>
          <a:endParaRPr lang="es-ES"/>
        </a:p>
      </dgm:t>
    </dgm:pt>
    <dgm:pt modelId="{70A3356B-088C-4352-AEC4-42C5E1F92D53}" type="pres">
      <dgm:prSet presAssocID="{3747A92C-3944-4112-A4D7-EF944534AF2C}" presName="vertSpace7" presStyleLbl="node1" presStyleIdx="5" presStyleCnt="7"/>
      <dgm:spPr/>
    </dgm:pt>
    <dgm:pt modelId="{639AE1A5-03ED-4780-845F-E7416D12FFA5}" type="pres">
      <dgm:prSet presAssocID="{3747A92C-3944-4112-A4D7-EF944534AF2C}" presName="circle7" presStyleLbl="node1" presStyleIdx="6" presStyleCnt="7"/>
      <dgm:spPr/>
    </dgm:pt>
    <dgm:pt modelId="{3A7F93F7-4B5E-455F-8193-D90C7D4162AA}" type="pres">
      <dgm:prSet presAssocID="{3747A92C-3944-4112-A4D7-EF944534AF2C}" presName="rect7" presStyleLbl="alignAcc1" presStyleIdx="6" presStyleCnt="7"/>
      <dgm:spPr/>
      <dgm:t>
        <a:bodyPr/>
        <a:lstStyle/>
        <a:p>
          <a:endParaRPr lang="es-ES"/>
        </a:p>
      </dgm:t>
    </dgm:pt>
    <dgm:pt modelId="{57BE3F87-143A-49CA-8855-EB49166E2EF4}" type="pres">
      <dgm:prSet presAssocID="{5EA19D52-3D5B-4990-8292-8CF237DF518E}" presName="rect1ParTxNoCh" presStyleLbl="alignAcc1" presStyleIdx="6" presStyleCnt="7">
        <dgm:presLayoutVars>
          <dgm:chMax val="1"/>
          <dgm:bulletEnabled val="1"/>
        </dgm:presLayoutVars>
      </dgm:prSet>
      <dgm:spPr/>
      <dgm:t>
        <a:bodyPr/>
        <a:lstStyle/>
        <a:p>
          <a:endParaRPr lang="es-EC"/>
        </a:p>
      </dgm:t>
    </dgm:pt>
    <dgm:pt modelId="{9692FC63-D0E4-498F-BF84-6B5D867E7675}" type="pres">
      <dgm:prSet presAssocID="{1A16AAD3-40D8-4FB2-9639-5314A7CF9899}" presName="rect2ParTxNoCh" presStyleLbl="alignAcc1" presStyleIdx="6" presStyleCnt="7">
        <dgm:presLayoutVars>
          <dgm:chMax val="1"/>
          <dgm:bulletEnabled val="1"/>
        </dgm:presLayoutVars>
      </dgm:prSet>
      <dgm:spPr/>
      <dgm:t>
        <a:bodyPr/>
        <a:lstStyle/>
        <a:p>
          <a:endParaRPr lang="es-EC"/>
        </a:p>
      </dgm:t>
    </dgm:pt>
    <dgm:pt modelId="{98A201CC-78E3-4C1D-B509-F2A7F7D3FB69}" type="pres">
      <dgm:prSet presAssocID="{BA0E6796-694D-4C54-A88E-698911B7DC5E}" presName="rect3ParTxNoCh" presStyleLbl="alignAcc1" presStyleIdx="6" presStyleCnt="7">
        <dgm:presLayoutVars>
          <dgm:chMax val="1"/>
          <dgm:bulletEnabled val="1"/>
        </dgm:presLayoutVars>
      </dgm:prSet>
      <dgm:spPr/>
      <dgm:t>
        <a:bodyPr/>
        <a:lstStyle/>
        <a:p>
          <a:endParaRPr lang="es-EC"/>
        </a:p>
      </dgm:t>
    </dgm:pt>
    <dgm:pt modelId="{0FEA202C-CA31-41FD-BE3D-8B2C93599785}" type="pres">
      <dgm:prSet presAssocID="{717956B6-0726-4C49-9EDF-FD184F7E0A6E}" presName="rect4ParTxNoCh" presStyleLbl="alignAcc1" presStyleIdx="6" presStyleCnt="7">
        <dgm:presLayoutVars>
          <dgm:chMax val="1"/>
          <dgm:bulletEnabled val="1"/>
        </dgm:presLayoutVars>
      </dgm:prSet>
      <dgm:spPr/>
      <dgm:t>
        <a:bodyPr/>
        <a:lstStyle/>
        <a:p>
          <a:endParaRPr lang="es-ES"/>
        </a:p>
      </dgm:t>
    </dgm:pt>
    <dgm:pt modelId="{63036E68-8B89-41A6-84FF-32F4F81A9C40}" type="pres">
      <dgm:prSet presAssocID="{847F74E1-DCBD-4297-B6DC-F4AC97C0DEA6}" presName="rect5ParTxNoCh" presStyleLbl="alignAcc1" presStyleIdx="6" presStyleCnt="7">
        <dgm:presLayoutVars>
          <dgm:chMax val="1"/>
          <dgm:bulletEnabled val="1"/>
        </dgm:presLayoutVars>
      </dgm:prSet>
      <dgm:spPr/>
      <dgm:t>
        <a:bodyPr/>
        <a:lstStyle/>
        <a:p>
          <a:endParaRPr lang="es-ES"/>
        </a:p>
      </dgm:t>
    </dgm:pt>
    <dgm:pt modelId="{A9722E41-053C-4E91-90F7-53A021ECC75B}" type="pres">
      <dgm:prSet presAssocID="{B2E27DA1-4652-4EFF-8492-B3AC843291CD}" presName="rect6ParTxNoCh" presStyleLbl="alignAcc1" presStyleIdx="6" presStyleCnt="7">
        <dgm:presLayoutVars>
          <dgm:chMax val="1"/>
          <dgm:bulletEnabled val="1"/>
        </dgm:presLayoutVars>
      </dgm:prSet>
      <dgm:spPr/>
      <dgm:t>
        <a:bodyPr/>
        <a:lstStyle/>
        <a:p>
          <a:endParaRPr lang="es-ES"/>
        </a:p>
      </dgm:t>
    </dgm:pt>
    <dgm:pt modelId="{DEE1CF2E-850F-4D68-BF90-E92AF7D0E89A}" type="pres">
      <dgm:prSet presAssocID="{3747A92C-3944-4112-A4D7-EF944534AF2C}" presName="rect7ParTxNoCh" presStyleLbl="alignAcc1" presStyleIdx="6" presStyleCnt="7">
        <dgm:presLayoutVars>
          <dgm:chMax val="1"/>
          <dgm:bulletEnabled val="1"/>
        </dgm:presLayoutVars>
      </dgm:prSet>
      <dgm:spPr/>
      <dgm:t>
        <a:bodyPr/>
        <a:lstStyle/>
        <a:p>
          <a:endParaRPr lang="es-ES"/>
        </a:p>
      </dgm:t>
    </dgm:pt>
  </dgm:ptLst>
  <dgm:cxnLst>
    <dgm:cxn modelId="{98ECA003-36FF-304D-9472-E7A8B1AB9628}" type="presOf" srcId="{6BCA4FB7-693F-4A77-B89F-9D85EE129FA1}" destId="{7825DFF0-8E9C-4F02-BA36-3448F1C19DFD}" srcOrd="0" destOrd="0" presId="urn:microsoft.com/office/officeart/2005/8/layout/target3"/>
    <dgm:cxn modelId="{6C35416A-FF3D-42C3-A9E5-4DEE388D5405}" srcId="{6BCA4FB7-693F-4A77-B89F-9D85EE129FA1}" destId="{3747A92C-3944-4112-A4D7-EF944534AF2C}" srcOrd="6" destOrd="0" parTransId="{F79508D8-AA8D-4B1C-A187-EF92FC9DA6E6}" sibTransId="{03CB4CCD-3CF7-49A4-B554-DD50DDFE8D2B}"/>
    <dgm:cxn modelId="{9B927A59-5B8A-B44A-BCB9-5E0F4A6C11B2}" type="presOf" srcId="{BA0E6796-694D-4C54-A88E-698911B7DC5E}" destId="{E9F3BBBD-2D6E-492D-9593-5FCBA151E2C5}" srcOrd="0" destOrd="0" presId="urn:microsoft.com/office/officeart/2005/8/layout/target3"/>
    <dgm:cxn modelId="{3932DA1C-7E4D-4121-8EFD-BBD9A13AD06D}" srcId="{6BCA4FB7-693F-4A77-B89F-9D85EE129FA1}" destId="{BA0E6796-694D-4C54-A88E-698911B7DC5E}" srcOrd="2" destOrd="0" parTransId="{DDE539C0-BE80-409A-B7ED-21FB1903162A}" sibTransId="{5F6F7D1C-6B46-41FF-B418-64901F0ACEC0}"/>
    <dgm:cxn modelId="{AC16CF1B-E87F-4E86-A3AE-601D2D97131E}" srcId="{6BCA4FB7-693F-4A77-B89F-9D85EE129FA1}" destId="{847F74E1-DCBD-4297-B6DC-F4AC97C0DEA6}" srcOrd="4" destOrd="0" parTransId="{79CEDDA9-2BD8-403E-8E20-39ED61AE6D26}" sibTransId="{C139F949-E5BA-4FF4-B289-DA6562D7412F}"/>
    <dgm:cxn modelId="{E663812B-DD64-43D6-A677-425AB243DB48}" srcId="{6BCA4FB7-693F-4A77-B89F-9D85EE129FA1}" destId="{717956B6-0726-4C49-9EDF-FD184F7E0A6E}" srcOrd="3" destOrd="0" parTransId="{CA2CBCAE-C3A8-4315-A888-1B3874B965C3}" sibTransId="{C0493E0C-A462-4AD8-B42D-67B19A25FC92}"/>
    <dgm:cxn modelId="{64098DE8-8519-484F-AC3D-BC3D3874635A}" type="presOf" srcId="{717956B6-0726-4C49-9EDF-FD184F7E0A6E}" destId="{0FEA202C-CA31-41FD-BE3D-8B2C93599785}" srcOrd="1" destOrd="0" presId="urn:microsoft.com/office/officeart/2005/8/layout/target3"/>
    <dgm:cxn modelId="{768959E4-85F8-274C-A054-FB8B53318A7D}" type="presOf" srcId="{717956B6-0726-4C49-9EDF-FD184F7E0A6E}" destId="{6737E434-EDF8-4676-8F65-73ECF9DCF5A0}" srcOrd="0" destOrd="0" presId="urn:microsoft.com/office/officeart/2005/8/layout/target3"/>
    <dgm:cxn modelId="{C2ECA222-7AAF-46AB-B07C-5623E6D5A6E4}" srcId="{6BCA4FB7-693F-4A77-B89F-9D85EE129FA1}" destId="{B2E27DA1-4652-4EFF-8492-B3AC843291CD}" srcOrd="5" destOrd="0" parTransId="{E9F2C767-4D12-44C4-BC4D-FFE78577F757}" sibTransId="{41A2F257-6BE5-4819-B107-BCD66078520C}"/>
    <dgm:cxn modelId="{DDF2D3A0-80A1-ED45-87EF-2C8F0E08D4D3}" type="presOf" srcId="{B2E27DA1-4652-4EFF-8492-B3AC843291CD}" destId="{A9722E41-053C-4E91-90F7-53A021ECC75B}" srcOrd="1" destOrd="0" presId="urn:microsoft.com/office/officeart/2005/8/layout/target3"/>
    <dgm:cxn modelId="{D9D9545C-FB92-F541-A79D-C3421D4889E5}" type="presOf" srcId="{1A16AAD3-40D8-4FB2-9639-5314A7CF9899}" destId="{9692FC63-D0E4-498F-BF84-6B5D867E7675}" srcOrd="1" destOrd="0" presId="urn:microsoft.com/office/officeart/2005/8/layout/target3"/>
    <dgm:cxn modelId="{65D7DB1A-C605-E944-B8A5-BF69B53217AF}" type="presOf" srcId="{847F74E1-DCBD-4297-B6DC-F4AC97C0DEA6}" destId="{63036E68-8B89-41A6-84FF-32F4F81A9C40}" srcOrd="1" destOrd="0" presId="urn:microsoft.com/office/officeart/2005/8/layout/target3"/>
    <dgm:cxn modelId="{DCE0FD10-8FF6-C34A-9E75-06047643CCE8}" type="presOf" srcId="{3747A92C-3944-4112-A4D7-EF944534AF2C}" destId="{DEE1CF2E-850F-4D68-BF90-E92AF7D0E89A}" srcOrd="1" destOrd="0" presId="urn:microsoft.com/office/officeart/2005/8/layout/target3"/>
    <dgm:cxn modelId="{B4D250DA-38EC-454B-86A7-A9C27F613559}" type="presOf" srcId="{3747A92C-3944-4112-A4D7-EF944534AF2C}" destId="{3A7F93F7-4B5E-455F-8193-D90C7D4162AA}" srcOrd="0" destOrd="0" presId="urn:microsoft.com/office/officeart/2005/8/layout/target3"/>
    <dgm:cxn modelId="{8DC7AC9E-07B6-E344-860C-B6ABBE27F574}" type="presOf" srcId="{5EA19D52-3D5B-4990-8292-8CF237DF518E}" destId="{57BE3F87-143A-49CA-8855-EB49166E2EF4}" srcOrd="1" destOrd="0" presId="urn:microsoft.com/office/officeart/2005/8/layout/target3"/>
    <dgm:cxn modelId="{F68BBFB1-39B6-F94A-979B-5C9F7BDE0443}" type="presOf" srcId="{5EA19D52-3D5B-4990-8292-8CF237DF518E}" destId="{C558D91F-8099-4705-BF5A-CEE52E4B4BC3}" srcOrd="0" destOrd="0" presId="urn:microsoft.com/office/officeart/2005/8/layout/target3"/>
    <dgm:cxn modelId="{3EC27107-7C56-43D5-9F74-16D782647308}" srcId="{6BCA4FB7-693F-4A77-B89F-9D85EE129FA1}" destId="{1A16AAD3-40D8-4FB2-9639-5314A7CF9899}" srcOrd="1" destOrd="0" parTransId="{A1BB773B-BCF3-4252-92DD-90EF994E8B80}" sibTransId="{7AB79567-5BF8-4A7B-9B6D-4677209800E8}"/>
    <dgm:cxn modelId="{354BCAE6-64FA-4E34-9B32-1080D16116C1}" srcId="{6BCA4FB7-693F-4A77-B89F-9D85EE129FA1}" destId="{5EA19D52-3D5B-4990-8292-8CF237DF518E}" srcOrd="0" destOrd="0" parTransId="{E81C69E1-D58B-4FF1-AED2-71AFD71902F9}" sibTransId="{CF26D95F-BC7C-4A03-8930-4B7D28C3BC93}"/>
    <dgm:cxn modelId="{DBD66122-5A91-7741-B2BC-6FD71985FD23}" type="presOf" srcId="{B2E27DA1-4652-4EFF-8492-B3AC843291CD}" destId="{E46A74C5-5522-4C9A-AF25-282D491E1F03}" srcOrd="0" destOrd="0" presId="urn:microsoft.com/office/officeart/2005/8/layout/target3"/>
    <dgm:cxn modelId="{A9EC6CBF-C60D-0244-969A-F078AE8E2007}" type="presOf" srcId="{1A16AAD3-40D8-4FB2-9639-5314A7CF9899}" destId="{02BD320B-2A61-49E4-B2EE-965CAE550E36}" srcOrd="0" destOrd="0" presId="urn:microsoft.com/office/officeart/2005/8/layout/target3"/>
    <dgm:cxn modelId="{AC7D723F-85D8-5740-BE92-6081D9AF732A}" type="presOf" srcId="{847F74E1-DCBD-4297-B6DC-F4AC97C0DEA6}" destId="{2280ACE8-D9FF-450D-A155-ED05FBA1FA19}" srcOrd="0" destOrd="0" presId="urn:microsoft.com/office/officeart/2005/8/layout/target3"/>
    <dgm:cxn modelId="{1A47128F-70F2-6143-8DE6-3EDF669D4D85}" type="presOf" srcId="{BA0E6796-694D-4C54-A88E-698911B7DC5E}" destId="{98A201CC-78E3-4C1D-B509-F2A7F7D3FB69}" srcOrd="1" destOrd="0" presId="urn:microsoft.com/office/officeart/2005/8/layout/target3"/>
    <dgm:cxn modelId="{AF779F84-F3FF-7C4B-A3F2-7657C990B7FF}" type="presParOf" srcId="{7825DFF0-8E9C-4F02-BA36-3448F1C19DFD}" destId="{F19B3C98-BBC6-40C5-8164-D51C0E9FD8FF}" srcOrd="0" destOrd="0" presId="urn:microsoft.com/office/officeart/2005/8/layout/target3"/>
    <dgm:cxn modelId="{635AF3B6-E1FA-EF45-A816-74573D812940}" type="presParOf" srcId="{7825DFF0-8E9C-4F02-BA36-3448F1C19DFD}" destId="{45FA3FC2-C277-46BC-B6F6-228E67CF14B5}" srcOrd="1" destOrd="0" presId="urn:microsoft.com/office/officeart/2005/8/layout/target3"/>
    <dgm:cxn modelId="{A331D36A-4911-2648-9BD4-E608E0DA2C8C}" type="presParOf" srcId="{7825DFF0-8E9C-4F02-BA36-3448F1C19DFD}" destId="{C558D91F-8099-4705-BF5A-CEE52E4B4BC3}" srcOrd="2" destOrd="0" presId="urn:microsoft.com/office/officeart/2005/8/layout/target3"/>
    <dgm:cxn modelId="{80243F2B-BCB6-4546-B535-7EBEF9C08F89}" type="presParOf" srcId="{7825DFF0-8E9C-4F02-BA36-3448F1C19DFD}" destId="{2DD072F3-21B6-48F7-A5C3-F64C131113FB}" srcOrd="3" destOrd="0" presId="urn:microsoft.com/office/officeart/2005/8/layout/target3"/>
    <dgm:cxn modelId="{F9D62D8A-2578-7045-A588-2FA0BF9D0D8C}" type="presParOf" srcId="{7825DFF0-8E9C-4F02-BA36-3448F1C19DFD}" destId="{E57F7258-2C77-4E34-B1CD-0B79BA48A291}" srcOrd="4" destOrd="0" presId="urn:microsoft.com/office/officeart/2005/8/layout/target3"/>
    <dgm:cxn modelId="{A9201A7B-5831-2B42-A4BB-36B3C8143C6D}" type="presParOf" srcId="{7825DFF0-8E9C-4F02-BA36-3448F1C19DFD}" destId="{02BD320B-2A61-49E4-B2EE-965CAE550E36}" srcOrd="5" destOrd="0" presId="urn:microsoft.com/office/officeart/2005/8/layout/target3"/>
    <dgm:cxn modelId="{DE345490-DD99-0F4D-AAE3-C425BE6D7661}" type="presParOf" srcId="{7825DFF0-8E9C-4F02-BA36-3448F1C19DFD}" destId="{B23F400D-FD7E-4319-9186-9E7C3EBCE611}" srcOrd="6" destOrd="0" presId="urn:microsoft.com/office/officeart/2005/8/layout/target3"/>
    <dgm:cxn modelId="{919C3DF9-C261-5748-BFBE-1FCD58EC4150}" type="presParOf" srcId="{7825DFF0-8E9C-4F02-BA36-3448F1C19DFD}" destId="{E3EDC01F-F13F-46F8-B6CD-CEF7BFEF012D}" srcOrd="7" destOrd="0" presId="urn:microsoft.com/office/officeart/2005/8/layout/target3"/>
    <dgm:cxn modelId="{30C824DA-C0D7-1C45-BB3C-163FFA2EF760}" type="presParOf" srcId="{7825DFF0-8E9C-4F02-BA36-3448F1C19DFD}" destId="{E9F3BBBD-2D6E-492D-9593-5FCBA151E2C5}" srcOrd="8" destOrd="0" presId="urn:microsoft.com/office/officeart/2005/8/layout/target3"/>
    <dgm:cxn modelId="{6CA0B007-48F6-1D4E-B1C1-BF99BE6C3D15}" type="presParOf" srcId="{7825DFF0-8E9C-4F02-BA36-3448F1C19DFD}" destId="{6370B032-9454-4063-A526-954977716D2A}" srcOrd="9" destOrd="0" presId="urn:microsoft.com/office/officeart/2005/8/layout/target3"/>
    <dgm:cxn modelId="{A6600921-1BD8-9143-87CF-AB4DC20CCE5A}" type="presParOf" srcId="{7825DFF0-8E9C-4F02-BA36-3448F1C19DFD}" destId="{FBD45978-11BE-44DB-AB09-D298405BE9BD}" srcOrd="10" destOrd="0" presId="urn:microsoft.com/office/officeart/2005/8/layout/target3"/>
    <dgm:cxn modelId="{925A5644-8925-B54C-858C-FEDD9C47B89A}" type="presParOf" srcId="{7825DFF0-8E9C-4F02-BA36-3448F1C19DFD}" destId="{6737E434-EDF8-4676-8F65-73ECF9DCF5A0}" srcOrd="11" destOrd="0" presId="urn:microsoft.com/office/officeart/2005/8/layout/target3"/>
    <dgm:cxn modelId="{16F77AA0-976A-584F-AD6B-A8DC7C9695A3}" type="presParOf" srcId="{7825DFF0-8E9C-4F02-BA36-3448F1C19DFD}" destId="{CFA4C71F-A987-45CB-9F4C-2E949DD46657}" srcOrd="12" destOrd="0" presId="urn:microsoft.com/office/officeart/2005/8/layout/target3"/>
    <dgm:cxn modelId="{FAC5BBF7-3821-7440-8A99-26FA2EA388D6}" type="presParOf" srcId="{7825DFF0-8E9C-4F02-BA36-3448F1C19DFD}" destId="{7CD850A0-9A0C-465F-9205-1DE45737BEB5}" srcOrd="13" destOrd="0" presId="urn:microsoft.com/office/officeart/2005/8/layout/target3"/>
    <dgm:cxn modelId="{DFD17001-8FC4-B641-8186-3F3A089E1A6C}" type="presParOf" srcId="{7825DFF0-8E9C-4F02-BA36-3448F1C19DFD}" destId="{2280ACE8-D9FF-450D-A155-ED05FBA1FA19}" srcOrd="14" destOrd="0" presId="urn:microsoft.com/office/officeart/2005/8/layout/target3"/>
    <dgm:cxn modelId="{30929F71-4436-4741-8B55-18DF197018EF}" type="presParOf" srcId="{7825DFF0-8E9C-4F02-BA36-3448F1C19DFD}" destId="{90CB12CE-3AA4-4966-9D6B-1F916A983705}" srcOrd="15" destOrd="0" presId="urn:microsoft.com/office/officeart/2005/8/layout/target3"/>
    <dgm:cxn modelId="{F8B35603-E1FC-3C4B-8F30-A4A43DBA7229}" type="presParOf" srcId="{7825DFF0-8E9C-4F02-BA36-3448F1C19DFD}" destId="{39834208-291E-4058-A88C-6BDD17D6E4EF}" srcOrd="16" destOrd="0" presId="urn:microsoft.com/office/officeart/2005/8/layout/target3"/>
    <dgm:cxn modelId="{367D0F02-C162-CB4D-8C2F-290697090ADD}" type="presParOf" srcId="{7825DFF0-8E9C-4F02-BA36-3448F1C19DFD}" destId="{E46A74C5-5522-4C9A-AF25-282D491E1F03}" srcOrd="17" destOrd="0" presId="urn:microsoft.com/office/officeart/2005/8/layout/target3"/>
    <dgm:cxn modelId="{275F47A7-0865-6C4E-99C3-617A80D3F4A1}" type="presParOf" srcId="{7825DFF0-8E9C-4F02-BA36-3448F1C19DFD}" destId="{70A3356B-088C-4352-AEC4-42C5E1F92D53}" srcOrd="18" destOrd="0" presId="urn:microsoft.com/office/officeart/2005/8/layout/target3"/>
    <dgm:cxn modelId="{7A0951FF-CBB4-5A49-99DF-F6ABCA737F9A}" type="presParOf" srcId="{7825DFF0-8E9C-4F02-BA36-3448F1C19DFD}" destId="{639AE1A5-03ED-4780-845F-E7416D12FFA5}" srcOrd="19" destOrd="0" presId="urn:microsoft.com/office/officeart/2005/8/layout/target3"/>
    <dgm:cxn modelId="{AD08E8E1-B1D2-AF43-A9AB-27DD1CD21186}" type="presParOf" srcId="{7825DFF0-8E9C-4F02-BA36-3448F1C19DFD}" destId="{3A7F93F7-4B5E-455F-8193-D90C7D4162AA}" srcOrd="20" destOrd="0" presId="urn:microsoft.com/office/officeart/2005/8/layout/target3"/>
    <dgm:cxn modelId="{100F7693-F961-D84F-B402-8E3E46685F76}" type="presParOf" srcId="{7825DFF0-8E9C-4F02-BA36-3448F1C19DFD}" destId="{57BE3F87-143A-49CA-8855-EB49166E2EF4}" srcOrd="21" destOrd="0" presId="urn:microsoft.com/office/officeart/2005/8/layout/target3"/>
    <dgm:cxn modelId="{0830059A-E98F-8945-9999-DBA739E20DDC}" type="presParOf" srcId="{7825DFF0-8E9C-4F02-BA36-3448F1C19DFD}" destId="{9692FC63-D0E4-498F-BF84-6B5D867E7675}" srcOrd="22" destOrd="0" presId="urn:microsoft.com/office/officeart/2005/8/layout/target3"/>
    <dgm:cxn modelId="{B9355C5F-9C8E-0746-8FF3-0C4E1F28F607}" type="presParOf" srcId="{7825DFF0-8E9C-4F02-BA36-3448F1C19DFD}" destId="{98A201CC-78E3-4C1D-B509-F2A7F7D3FB69}" srcOrd="23" destOrd="0" presId="urn:microsoft.com/office/officeart/2005/8/layout/target3"/>
    <dgm:cxn modelId="{6441DA5A-8EE0-3C40-960C-368E9A1DAF6F}" type="presParOf" srcId="{7825DFF0-8E9C-4F02-BA36-3448F1C19DFD}" destId="{0FEA202C-CA31-41FD-BE3D-8B2C93599785}" srcOrd="24" destOrd="0" presId="urn:microsoft.com/office/officeart/2005/8/layout/target3"/>
    <dgm:cxn modelId="{D58735F9-3589-FF4D-839A-BCDCE63BDC36}" type="presParOf" srcId="{7825DFF0-8E9C-4F02-BA36-3448F1C19DFD}" destId="{63036E68-8B89-41A6-84FF-32F4F81A9C40}" srcOrd="25" destOrd="0" presId="urn:microsoft.com/office/officeart/2005/8/layout/target3"/>
    <dgm:cxn modelId="{4EAA5618-14CF-E24F-AA05-CBA5DCC24292}" type="presParOf" srcId="{7825DFF0-8E9C-4F02-BA36-3448F1C19DFD}" destId="{A9722E41-053C-4E91-90F7-53A021ECC75B}" srcOrd="26" destOrd="0" presId="urn:microsoft.com/office/officeart/2005/8/layout/target3"/>
    <dgm:cxn modelId="{4EC19A8B-A8F6-CD47-8BCA-120FA4E353EF}" type="presParOf" srcId="{7825DFF0-8E9C-4F02-BA36-3448F1C19DFD}" destId="{DEE1CF2E-850F-4D68-BF90-E92AF7D0E89A}"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CEE6FA-58BA-4DC2-8F9A-B6E3CBF3E2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B7EC937E-86D7-4321-8BF4-42BB68992E96}">
      <dgm:prSet phldrT="[Texto]"/>
      <dgm:spPr>
        <a:solidFill>
          <a:srgbClr val="00B801"/>
        </a:solidFill>
      </dgm:spPr>
      <dgm:t>
        <a:bodyPr/>
        <a:lstStyle/>
        <a:p>
          <a:pPr rtl="0"/>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endParaRPr lang="es-EC" dirty="0">
            <a:solidFill>
              <a:schemeClr val="tx1"/>
            </a:solidFill>
          </a:endParaRPr>
        </a:p>
      </dgm:t>
    </dgm:pt>
    <dgm:pt modelId="{53DA8CA1-59B6-48BB-8577-1421308D5073}" type="parTrans" cxnId="{9C6F06CB-00C2-4645-A574-138702073C45}">
      <dgm:prSet/>
      <dgm:spPr/>
      <dgm:t>
        <a:bodyPr/>
        <a:lstStyle/>
        <a:p>
          <a:endParaRPr lang="es-EC"/>
        </a:p>
      </dgm:t>
    </dgm:pt>
    <dgm:pt modelId="{B7D793B7-FB46-4E37-AE87-D051A233DD38}" type="sibTrans" cxnId="{9C6F06CB-00C2-4645-A574-138702073C45}">
      <dgm:prSet/>
      <dgm:spPr/>
      <dgm:t>
        <a:bodyPr/>
        <a:lstStyle/>
        <a:p>
          <a:endParaRPr lang="es-EC"/>
        </a:p>
      </dgm:t>
    </dgm:pt>
    <dgm:pt modelId="{F974A79C-01C4-4025-8984-F8324C05A7F1}">
      <dgm:prSet/>
      <dgm:spPr/>
      <dgm:t>
        <a:bodyPr/>
        <a:lstStyle/>
        <a:p>
          <a:pPr rtl="0"/>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implementará el  Modelo de Clúster  Sectorial  ya que a través de Gobierno Autónomo de Ambato, brindará ayuda  y soporte técnico para el cultivo de sus tierras, permitiendo así  el desarrollo económico de la Comunidad El Rosario, con la participación de pequeños productores. </a:t>
          </a:r>
          <a:endParaRPr kumimoji="0" lang="es-EC" b="0" i="0" u="none" strike="noStrike" cap="none" normalizeH="0" baseline="0" dirty="0" smtClean="0">
            <a:ln>
              <a:noFill/>
            </a:ln>
            <a:solidFill>
              <a:schemeClr val="tx1"/>
            </a:solidFill>
            <a:effectLst/>
            <a:latin typeface="Calibri" pitchFamily="34" charset="0"/>
            <a:cs typeface="Arial" pitchFamily="34" charset="0"/>
          </a:endParaRPr>
        </a:p>
      </dgm:t>
    </dgm:pt>
    <dgm:pt modelId="{44B585A6-2BA5-4D22-986C-7B043F35A063}" type="parTrans" cxnId="{74AF7A95-2AC0-41FF-8B3D-B99AFB6AAA7C}">
      <dgm:prSet/>
      <dgm:spPr/>
      <dgm:t>
        <a:bodyPr/>
        <a:lstStyle/>
        <a:p>
          <a:endParaRPr lang="es-EC"/>
        </a:p>
      </dgm:t>
    </dgm:pt>
    <dgm:pt modelId="{B69DF57B-AF08-46EC-928F-22EEB23B9597}" type="sibTrans" cxnId="{74AF7A95-2AC0-41FF-8B3D-B99AFB6AAA7C}">
      <dgm:prSet/>
      <dgm:spPr/>
      <dgm:t>
        <a:bodyPr/>
        <a:lstStyle/>
        <a:p>
          <a:endParaRPr lang="es-EC"/>
        </a:p>
      </dgm:t>
    </dgm:pt>
    <dgm:pt modelId="{D3D1BC0E-00CE-4F26-B778-162496417207}">
      <dgm:prSet/>
      <dgm:spPr/>
      <dgm:t>
        <a:bodyPr/>
        <a:lstStyle/>
        <a:p>
          <a:pPr rtl="0"/>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 comercializar la pulpa de tómate de árbol, se pretende no solo generar un valor agregado al producto sino también expandir el mercado con el objetivo que Ecuador no sea clasificado como un país de materia prima o por productos tradicionales.</a:t>
          </a:r>
          <a:endParaRPr kumimoji="0" lang="es-EC" b="0" i="0" u="none" strike="noStrike" cap="none" normalizeH="0" baseline="0" dirty="0" smtClean="0">
            <a:ln>
              <a:noFill/>
            </a:ln>
            <a:solidFill>
              <a:schemeClr val="tx1"/>
            </a:solidFill>
            <a:effectLst/>
            <a:latin typeface="Calibri" pitchFamily="34" charset="0"/>
            <a:cs typeface="Arial" pitchFamily="34" charset="0"/>
          </a:endParaRPr>
        </a:p>
      </dgm:t>
    </dgm:pt>
    <dgm:pt modelId="{9F523959-BDB4-4FDD-B1D2-331BE4F8FFDF}" type="parTrans" cxnId="{64F6E67F-7327-4F9C-AE55-04830C183849}">
      <dgm:prSet/>
      <dgm:spPr/>
      <dgm:t>
        <a:bodyPr/>
        <a:lstStyle/>
        <a:p>
          <a:endParaRPr lang="es-EC"/>
        </a:p>
      </dgm:t>
    </dgm:pt>
    <dgm:pt modelId="{C53ABED0-78B7-445B-9368-56E6C6ABC3FC}" type="sibTrans" cxnId="{64F6E67F-7327-4F9C-AE55-04830C183849}">
      <dgm:prSet/>
      <dgm:spPr/>
      <dgm:t>
        <a:bodyPr/>
        <a:lstStyle/>
        <a:p>
          <a:endParaRPr lang="es-EC"/>
        </a:p>
      </dgm:t>
    </dgm:pt>
    <dgm:pt modelId="{478956C5-4981-4026-97E4-F29D3C4E2CBD}">
      <dgm:prSet/>
      <dgm:spPr/>
      <dgm:t>
        <a:bodyPr/>
        <a:lstStyle/>
        <a:p>
          <a:pPr rtl="0"/>
          <a:r>
            <a:rPr kumimoji="0" lang="es-EC"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estableció que el proyecto es viable y rentable,  por tal motivo permitirá generar utilidades, beneficiando a los socios y a sus trabajadores.</a:t>
          </a:r>
          <a: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ES" b="0" i="0" u="none" strike="noStrike" cap="none" normalizeH="0" baseline="0" dirty="0" smtClean="0">
            <a:ln>
              <a:noFill/>
            </a:ln>
            <a:solidFill>
              <a:schemeClr val="tx1"/>
            </a:solidFill>
            <a:effectLst/>
            <a:latin typeface="Calibri" pitchFamily="34" charset="0"/>
          </a:endParaRPr>
        </a:p>
      </dgm:t>
    </dgm:pt>
    <dgm:pt modelId="{4034E637-545D-4D0F-AD3E-75F1335AFD34}" type="parTrans" cxnId="{F0ED6D45-C86D-4600-988C-F80BE470D796}">
      <dgm:prSet/>
      <dgm:spPr/>
      <dgm:t>
        <a:bodyPr/>
        <a:lstStyle/>
        <a:p>
          <a:endParaRPr lang="es-EC"/>
        </a:p>
      </dgm:t>
    </dgm:pt>
    <dgm:pt modelId="{1AA0EB25-6F54-4A8C-B43C-A0C4C1C502C3}" type="sibTrans" cxnId="{F0ED6D45-C86D-4600-988C-F80BE470D796}">
      <dgm:prSet/>
      <dgm:spPr/>
      <dgm:t>
        <a:bodyPr/>
        <a:lstStyle/>
        <a:p>
          <a:endParaRPr lang="es-EC"/>
        </a:p>
      </dgm:t>
    </dgm:pt>
    <dgm:pt modelId="{70087712-4D84-42C4-8FDD-4035512CEDEF}">
      <dgm:prSet phldrT="[Texto]"/>
      <dgm:spPr/>
      <dgm:t>
        <a:bodyPr/>
        <a:lstStyle/>
        <a:p>
          <a:pPr rtl="0"/>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base a la investigación de mercado se determinó que el mercado meta es Estados Unidos, ya que se encuentra en condiciones favorables,  además de tener una demanda insatisfecha considerable. </a:t>
          </a:r>
          <a:endParaRPr lang="es-EC" dirty="0"/>
        </a:p>
      </dgm:t>
    </dgm:pt>
    <dgm:pt modelId="{88EE68CC-463E-4116-AF3F-3D3B2A1CD09B}" type="parTrans" cxnId="{9816E5F8-3896-47CC-9008-C76A97D67A74}">
      <dgm:prSet/>
      <dgm:spPr/>
      <dgm:t>
        <a:bodyPr/>
        <a:lstStyle/>
        <a:p>
          <a:endParaRPr lang="es-EC"/>
        </a:p>
      </dgm:t>
    </dgm:pt>
    <dgm:pt modelId="{9B55F81E-ACC5-4385-A19E-420D66968350}" type="sibTrans" cxnId="{9816E5F8-3896-47CC-9008-C76A97D67A74}">
      <dgm:prSet/>
      <dgm:spPr/>
      <dgm:t>
        <a:bodyPr/>
        <a:lstStyle/>
        <a:p>
          <a:endParaRPr lang="es-EC"/>
        </a:p>
      </dgm:t>
    </dgm:pt>
    <dgm:pt modelId="{B048E411-CA04-4B4C-A814-DB4EBFCD0FA6}">
      <dgm:prSet phldrT="[Texto]"/>
      <dgm:spPr>
        <a:solidFill>
          <a:srgbClr val="00B801"/>
        </a:solidFill>
      </dgm:spPr>
      <dgm:t>
        <a:bodyPr/>
        <a:lstStyle/>
        <a:p>
          <a:pPr rtl="0"/>
          <a:r>
            <a:rPr lang="es-EC" dirty="0" smtClean="0">
              <a:solidFill>
                <a:srgbClr val="000000"/>
              </a:solidFill>
            </a:rPr>
            <a:t>2</a:t>
          </a:r>
          <a:endParaRPr lang="es-EC" dirty="0">
            <a:solidFill>
              <a:srgbClr val="000000"/>
            </a:solidFill>
          </a:endParaRPr>
        </a:p>
      </dgm:t>
    </dgm:pt>
    <dgm:pt modelId="{F5F149E7-7E63-42DE-9588-7DF6E5D03E20}" type="parTrans" cxnId="{E2DB60E5-AD24-4A42-BE17-DB1F5EE46383}">
      <dgm:prSet/>
      <dgm:spPr/>
      <dgm:t>
        <a:bodyPr/>
        <a:lstStyle/>
        <a:p>
          <a:endParaRPr lang="es-EC"/>
        </a:p>
      </dgm:t>
    </dgm:pt>
    <dgm:pt modelId="{3E86F27B-BFB4-43C4-B433-4E10AE9F4AF3}" type="sibTrans" cxnId="{E2DB60E5-AD24-4A42-BE17-DB1F5EE46383}">
      <dgm:prSet/>
      <dgm:spPr/>
      <dgm:t>
        <a:bodyPr/>
        <a:lstStyle/>
        <a:p>
          <a:endParaRPr lang="es-EC"/>
        </a:p>
      </dgm:t>
    </dgm:pt>
    <dgm:pt modelId="{9E8DB540-BF83-4952-89A3-805650F3561C}">
      <dgm:prSet/>
      <dgm:spPr>
        <a:solidFill>
          <a:srgbClr val="00B801"/>
        </a:solidFill>
      </dgm:spPr>
      <dgm:t>
        <a:bodyPr/>
        <a:lstStyle/>
        <a:p>
          <a:pPr rtl="0"/>
          <a:r>
            <a:rPr kumimoji="0" lang="es-EC" b="0" i="0" u="none" strike="noStrike" cap="none" normalizeH="0" baseline="0" dirty="0" smtClean="0">
              <a:ln>
                <a:noFill/>
              </a:ln>
              <a:solidFill>
                <a:schemeClr val="tx1"/>
              </a:solidFill>
              <a:effectLst/>
              <a:latin typeface="Calibri" pitchFamily="34" charset="0"/>
              <a:cs typeface="Arial" pitchFamily="34" charset="0"/>
            </a:rPr>
            <a:t>3.</a:t>
          </a:r>
        </a:p>
      </dgm:t>
    </dgm:pt>
    <dgm:pt modelId="{EA6CB841-7B73-433E-8FA7-79FED9404081}" type="parTrans" cxnId="{6C96C0B3-6FAC-4AAA-95C5-83AF8028E645}">
      <dgm:prSet/>
      <dgm:spPr/>
      <dgm:t>
        <a:bodyPr/>
        <a:lstStyle/>
        <a:p>
          <a:endParaRPr lang="es-EC"/>
        </a:p>
      </dgm:t>
    </dgm:pt>
    <dgm:pt modelId="{BD2FDFC8-6BF4-4B43-AE63-38EF65A54AB0}" type="sibTrans" cxnId="{6C96C0B3-6FAC-4AAA-95C5-83AF8028E645}">
      <dgm:prSet/>
      <dgm:spPr/>
      <dgm:t>
        <a:bodyPr/>
        <a:lstStyle/>
        <a:p>
          <a:endParaRPr lang="es-EC"/>
        </a:p>
      </dgm:t>
    </dgm:pt>
    <dgm:pt modelId="{112E8A05-110A-4CA7-8948-3F0CA85F2098}">
      <dgm:prSet/>
      <dgm:spPr>
        <a:solidFill>
          <a:srgbClr val="00B801"/>
        </a:solidFill>
      </dgm:spPr>
      <dgm:t>
        <a:bodyPr/>
        <a:lstStyle/>
        <a:p>
          <a:pPr rtl="0"/>
          <a:r>
            <a:rPr kumimoji="0" lang="es-ES" b="0" i="0" u="none" strike="noStrike" cap="none" normalizeH="0" baseline="0" dirty="0" smtClean="0">
              <a:ln>
                <a:noFill/>
              </a:ln>
              <a:solidFill>
                <a:schemeClr val="tx1"/>
              </a:solidFill>
              <a:effectLst/>
              <a:latin typeface="Calibri" pitchFamily="34" charset="0"/>
            </a:rPr>
            <a:t>4</a:t>
          </a:r>
        </a:p>
      </dgm:t>
    </dgm:pt>
    <dgm:pt modelId="{C88A8C28-BBBB-49E6-A500-20707E2B5557}" type="parTrans" cxnId="{E7FCAB47-0F2C-4549-ADBC-266FF941E265}">
      <dgm:prSet/>
      <dgm:spPr/>
      <dgm:t>
        <a:bodyPr/>
        <a:lstStyle/>
        <a:p>
          <a:endParaRPr lang="es-EC"/>
        </a:p>
      </dgm:t>
    </dgm:pt>
    <dgm:pt modelId="{A0D21FD3-4318-404A-AFD7-0E687DED7AC6}" type="sibTrans" cxnId="{E7FCAB47-0F2C-4549-ADBC-266FF941E265}">
      <dgm:prSet/>
      <dgm:spPr/>
      <dgm:t>
        <a:bodyPr/>
        <a:lstStyle/>
        <a:p>
          <a:endParaRPr lang="es-EC"/>
        </a:p>
      </dgm:t>
    </dgm:pt>
    <dgm:pt modelId="{5932AF24-F112-4425-8BD9-4EDA6FD897B4}" type="pres">
      <dgm:prSet presAssocID="{DDCEE6FA-58BA-4DC2-8F9A-B6E3CBF3E28E}" presName="linearFlow" presStyleCnt="0">
        <dgm:presLayoutVars>
          <dgm:dir/>
          <dgm:animLvl val="lvl"/>
          <dgm:resizeHandles val="exact"/>
        </dgm:presLayoutVars>
      </dgm:prSet>
      <dgm:spPr/>
      <dgm:t>
        <a:bodyPr/>
        <a:lstStyle/>
        <a:p>
          <a:endParaRPr lang="es-EC"/>
        </a:p>
      </dgm:t>
    </dgm:pt>
    <dgm:pt modelId="{47E3DB8B-A8DB-43C9-9CE3-558ED1479A86}" type="pres">
      <dgm:prSet presAssocID="{B7EC937E-86D7-4321-8BF4-42BB68992E96}" presName="composite" presStyleCnt="0"/>
      <dgm:spPr/>
    </dgm:pt>
    <dgm:pt modelId="{6674AF97-8BA2-4497-91AD-F7FF1EB5A5E3}" type="pres">
      <dgm:prSet presAssocID="{B7EC937E-86D7-4321-8BF4-42BB68992E96}" presName="parentText" presStyleLbl="alignNode1" presStyleIdx="0" presStyleCnt="4">
        <dgm:presLayoutVars>
          <dgm:chMax val="1"/>
          <dgm:bulletEnabled val="1"/>
        </dgm:presLayoutVars>
      </dgm:prSet>
      <dgm:spPr/>
      <dgm:t>
        <a:bodyPr/>
        <a:lstStyle/>
        <a:p>
          <a:endParaRPr lang="es-EC"/>
        </a:p>
      </dgm:t>
    </dgm:pt>
    <dgm:pt modelId="{7EB67838-D4BB-4A78-A2EA-6E44B6BB70FE}" type="pres">
      <dgm:prSet presAssocID="{B7EC937E-86D7-4321-8BF4-42BB68992E96}" presName="descendantText" presStyleLbl="alignAcc1" presStyleIdx="0" presStyleCnt="4">
        <dgm:presLayoutVars>
          <dgm:bulletEnabled val="1"/>
        </dgm:presLayoutVars>
      </dgm:prSet>
      <dgm:spPr/>
      <dgm:t>
        <a:bodyPr/>
        <a:lstStyle/>
        <a:p>
          <a:endParaRPr lang="es-EC"/>
        </a:p>
      </dgm:t>
    </dgm:pt>
    <dgm:pt modelId="{53C40CD8-DE10-4F2F-8AD4-8C39BE3D12CF}" type="pres">
      <dgm:prSet presAssocID="{B7D793B7-FB46-4E37-AE87-D051A233DD38}" presName="sp" presStyleCnt="0"/>
      <dgm:spPr/>
    </dgm:pt>
    <dgm:pt modelId="{6C0BDDD1-A77D-43D3-9384-F79056BA1489}" type="pres">
      <dgm:prSet presAssocID="{B048E411-CA04-4B4C-A814-DB4EBFCD0FA6}" presName="composite" presStyleCnt="0"/>
      <dgm:spPr/>
    </dgm:pt>
    <dgm:pt modelId="{5DF17516-AE16-419B-91A3-AF6EE53806E7}" type="pres">
      <dgm:prSet presAssocID="{B048E411-CA04-4B4C-A814-DB4EBFCD0FA6}" presName="parentText" presStyleLbl="alignNode1" presStyleIdx="1" presStyleCnt="4">
        <dgm:presLayoutVars>
          <dgm:chMax val="1"/>
          <dgm:bulletEnabled val="1"/>
        </dgm:presLayoutVars>
      </dgm:prSet>
      <dgm:spPr/>
      <dgm:t>
        <a:bodyPr/>
        <a:lstStyle/>
        <a:p>
          <a:endParaRPr lang="es-EC"/>
        </a:p>
      </dgm:t>
    </dgm:pt>
    <dgm:pt modelId="{122C38DF-A9AE-4232-BC3A-BE2A159F5BE5}" type="pres">
      <dgm:prSet presAssocID="{B048E411-CA04-4B4C-A814-DB4EBFCD0FA6}" presName="descendantText" presStyleLbl="alignAcc1" presStyleIdx="1" presStyleCnt="4">
        <dgm:presLayoutVars>
          <dgm:bulletEnabled val="1"/>
        </dgm:presLayoutVars>
      </dgm:prSet>
      <dgm:spPr/>
      <dgm:t>
        <a:bodyPr/>
        <a:lstStyle/>
        <a:p>
          <a:endParaRPr lang="es-EC"/>
        </a:p>
      </dgm:t>
    </dgm:pt>
    <dgm:pt modelId="{E6849516-1575-4E44-8393-62F3BC2E948D}" type="pres">
      <dgm:prSet presAssocID="{3E86F27B-BFB4-43C4-B433-4E10AE9F4AF3}" presName="sp" presStyleCnt="0"/>
      <dgm:spPr/>
    </dgm:pt>
    <dgm:pt modelId="{127F2DBF-4EAC-4CFF-A054-68F644C619EE}" type="pres">
      <dgm:prSet presAssocID="{9E8DB540-BF83-4952-89A3-805650F3561C}" presName="composite" presStyleCnt="0"/>
      <dgm:spPr/>
    </dgm:pt>
    <dgm:pt modelId="{38173D4D-170B-4415-87FB-2B8A5FD50FEF}" type="pres">
      <dgm:prSet presAssocID="{9E8DB540-BF83-4952-89A3-805650F3561C}" presName="parentText" presStyleLbl="alignNode1" presStyleIdx="2" presStyleCnt="4">
        <dgm:presLayoutVars>
          <dgm:chMax val="1"/>
          <dgm:bulletEnabled val="1"/>
        </dgm:presLayoutVars>
      </dgm:prSet>
      <dgm:spPr/>
      <dgm:t>
        <a:bodyPr/>
        <a:lstStyle/>
        <a:p>
          <a:endParaRPr lang="es-EC"/>
        </a:p>
      </dgm:t>
    </dgm:pt>
    <dgm:pt modelId="{A88F64CC-AF06-45A2-83DB-1CA3D11D6151}" type="pres">
      <dgm:prSet presAssocID="{9E8DB540-BF83-4952-89A3-805650F3561C}" presName="descendantText" presStyleLbl="alignAcc1" presStyleIdx="2" presStyleCnt="4">
        <dgm:presLayoutVars>
          <dgm:bulletEnabled val="1"/>
        </dgm:presLayoutVars>
      </dgm:prSet>
      <dgm:spPr/>
      <dgm:t>
        <a:bodyPr/>
        <a:lstStyle/>
        <a:p>
          <a:endParaRPr lang="es-EC"/>
        </a:p>
      </dgm:t>
    </dgm:pt>
    <dgm:pt modelId="{CFAA4AB1-B43F-427F-88F5-035B2980204B}" type="pres">
      <dgm:prSet presAssocID="{BD2FDFC8-6BF4-4B43-AE63-38EF65A54AB0}" presName="sp" presStyleCnt="0"/>
      <dgm:spPr/>
    </dgm:pt>
    <dgm:pt modelId="{5BDF6A47-52F6-4362-825C-52A80BC59810}" type="pres">
      <dgm:prSet presAssocID="{112E8A05-110A-4CA7-8948-3F0CA85F2098}" presName="composite" presStyleCnt="0"/>
      <dgm:spPr/>
    </dgm:pt>
    <dgm:pt modelId="{A659AD83-34AE-4CDB-B4A7-344229AA2F74}" type="pres">
      <dgm:prSet presAssocID="{112E8A05-110A-4CA7-8948-3F0CA85F2098}" presName="parentText" presStyleLbl="alignNode1" presStyleIdx="3" presStyleCnt="4">
        <dgm:presLayoutVars>
          <dgm:chMax val="1"/>
          <dgm:bulletEnabled val="1"/>
        </dgm:presLayoutVars>
      </dgm:prSet>
      <dgm:spPr/>
      <dgm:t>
        <a:bodyPr/>
        <a:lstStyle/>
        <a:p>
          <a:endParaRPr lang="es-EC"/>
        </a:p>
      </dgm:t>
    </dgm:pt>
    <dgm:pt modelId="{1A50211B-7F83-4151-A2EB-230E82CA839F}" type="pres">
      <dgm:prSet presAssocID="{112E8A05-110A-4CA7-8948-3F0CA85F2098}" presName="descendantText" presStyleLbl="alignAcc1" presStyleIdx="3" presStyleCnt="4">
        <dgm:presLayoutVars>
          <dgm:bulletEnabled val="1"/>
        </dgm:presLayoutVars>
      </dgm:prSet>
      <dgm:spPr/>
      <dgm:t>
        <a:bodyPr/>
        <a:lstStyle/>
        <a:p>
          <a:endParaRPr lang="es-EC"/>
        </a:p>
      </dgm:t>
    </dgm:pt>
  </dgm:ptLst>
  <dgm:cxnLst>
    <dgm:cxn modelId="{23442D64-FFF0-D144-8FE1-AB526C8370B2}" type="presOf" srcId="{B7EC937E-86D7-4321-8BF4-42BB68992E96}" destId="{6674AF97-8BA2-4497-91AD-F7FF1EB5A5E3}" srcOrd="0" destOrd="0" presId="urn:microsoft.com/office/officeart/2005/8/layout/chevron2"/>
    <dgm:cxn modelId="{27E4AF8D-D633-CF44-B0B8-796F19C7CDCB}" type="presOf" srcId="{70087712-4D84-42C4-8FDD-4035512CEDEF}" destId="{7EB67838-D4BB-4A78-A2EA-6E44B6BB70FE}" srcOrd="0" destOrd="0" presId="urn:microsoft.com/office/officeart/2005/8/layout/chevron2"/>
    <dgm:cxn modelId="{6C96C0B3-6FAC-4AAA-95C5-83AF8028E645}" srcId="{DDCEE6FA-58BA-4DC2-8F9A-B6E3CBF3E28E}" destId="{9E8DB540-BF83-4952-89A3-805650F3561C}" srcOrd="2" destOrd="0" parTransId="{EA6CB841-7B73-433E-8FA7-79FED9404081}" sibTransId="{BD2FDFC8-6BF4-4B43-AE63-38EF65A54AB0}"/>
    <dgm:cxn modelId="{E7FCAB47-0F2C-4549-ADBC-266FF941E265}" srcId="{DDCEE6FA-58BA-4DC2-8F9A-B6E3CBF3E28E}" destId="{112E8A05-110A-4CA7-8948-3F0CA85F2098}" srcOrd="3" destOrd="0" parTransId="{C88A8C28-BBBB-49E6-A500-20707E2B5557}" sibTransId="{A0D21FD3-4318-404A-AFD7-0E687DED7AC6}"/>
    <dgm:cxn modelId="{E2DB60E5-AD24-4A42-BE17-DB1F5EE46383}" srcId="{DDCEE6FA-58BA-4DC2-8F9A-B6E3CBF3E28E}" destId="{B048E411-CA04-4B4C-A814-DB4EBFCD0FA6}" srcOrd="1" destOrd="0" parTransId="{F5F149E7-7E63-42DE-9588-7DF6E5D03E20}" sibTransId="{3E86F27B-BFB4-43C4-B433-4E10AE9F4AF3}"/>
    <dgm:cxn modelId="{8876C014-7E80-7F42-8AF9-B16FCC9668AB}" type="presOf" srcId="{478956C5-4981-4026-97E4-F29D3C4E2CBD}" destId="{1A50211B-7F83-4151-A2EB-230E82CA839F}" srcOrd="0" destOrd="0" presId="urn:microsoft.com/office/officeart/2005/8/layout/chevron2"/>
    <dgm:cxn modelId="{19B799DC-F6DE-CB4C-9A53-04AA88A7A37E}" type="presOf" srcId="{B048E411-CA04-4B4C-A814-DB4EBFCD0FA6}" destId="{5DF17516-AE16-419B-91A3-AF6EE53806E7}" srcOrd="0" destOrd="0" presId="urn:microsoft.com/office/officeart/2005/8/layout/chevron2"/>
    <dgm:cxn modelId="{74AF7A95-2AC0-41FF-8B3D-B99AFB6AAA7C}" srcId="{B048E411-CA04-4B4C-A814-DB4EBFCD0FA6}" destId="{F974A79C-01C4-4025-8984-F8324C05A7F1}" srcOrd="0" destOrd="0" parTransId="{44B585A6-2BA5-4D22-986C-7B043F35A063}" sibTransId="{B69DF57B-AF08-46EC-928F-22EEB23B9597}"/>
    <dgm:cxn modelId="{64F6E67F-7327-4F9C-AE55-04830C183849}" srcId="{9E8DB540-BF83-4952-89A3-805650F3561C}" destId="{D3D1BC0E-00CE-4F26-B778-162496417207}" srcOrd="0" destOrd="0" parTransId="{9F523959-BDB4-4FDD-B1D2-331BE4F8FFDF}" sibTransId="{C53ABED0-78B7-445B-9368-56E6C6ABC3FC}"/>
    <dgm:cxn modelId="{0B2CF904-BAE3-1549-A026-F6CCE3439EAC}" type="presOf" srcId="{F974A79C-01C4-4025-8984-F8324C05A7F1}" destId="{122C38DF-A9AE-4232-BC3A-BE2A159F5BE5}" srcOrd="0" destOrd="0" presId="urn:microsoft.com/office/officeart/2005/8/layout/chevron2"/>
    <dgm:cxn modelId="{9C6F06CB-00C2-4645-A574-138702073C45}" srcId="{DDCEE6FA-58BA-4DC2-8F9A-B6E3CBF3E28E}" destId="{B7EC937E-86D7-4321-8BF4-42BB68992E96}" srcOrd="0" destOrd="0" parTransId="{53DA8CA1-59B6-48BB-8577-1421308D5073}" sibTransId="{B7D793B7-FB46-4E37-AE87-D051A233DD38}"/>
    <dgm:cxn modelId="{1A684F6F-607E-924D-8304-3991E0C4C9A2}" type="presOf" srcId="{112E8A05-110A-4CA7-8948-3F0CA85F2098}" destId="{A659AD83-34AE-4CDB-B4A7-344229AA2F74}" srcOrd="0" destOrd="0" presId="urn:microsoft.com/office/officeart/2005/8/layout/chevron2"/>
    <dgm:cxn modelId="{6F0380DE-D8CE-8B44-AA28-A4DE062AC0DA}" type="presOf" srcId="{D3D1BC0E-00CE-4F26-B778-162496417207}" destId="{A88F64CC-AF06-45A2-83DB-1CA3D11D6151}" srcOrd="0" destOrd="0" presId="urn:microsoft.com/office/officeart/2005/8/layout/chevron2"/>
    <dgm:cxn modelId="{9816E5F8-3896-47CC-9008-C76A97D67A74}" srcId="{B7EC937E-86D7-4321-8BF4-42BB68992E96}" destId="{70087712-4D84-42C4-8FDD-4035512CEDEF}" srcOrd="0" destOrd="0" parTransId="{88EE68CC-463E-4116-AF3F-3D3B2A1CD09B}" sibTransId="{9B55F81E-ACC5-4385-A19E-420D66968350}"/>
    <dgm:cxn modelId="{F0ED6D45-C86D-4600-988C-F80BE470D796}" srcId="{112E8A05-110A-4CA7-8948-3F0CA85F2098}" destId="{478956C5-4981-4026-97E4-F29D3C4E2CBD}" srcOrd="0" destOrd="0" parTransId="{4034E637-545D-4D0F-AD3E-75F1335AFD34}" sibTransId="{1AA0EB25-6F54-4A8C-B43C-A0C4C1C502C3}"/>
    <dgm:cxn modelId="{9E123FC5-A90F-9F43-BC13-3EEEABE2D391}" type="presOf" srcId="{9E8DB540-BF83-4952-89A3-805650F3561C}" destId="{38173D4D-170B-4415-87FB-2B8A5FD50FEF}" srcOrd="0" destOrd="0" presId="urn:microsoft.com/office/officeart/2005/8/layout/chevron2"/>
    <dgm:cxn modelId="{98E796CB-D52B-F244-B7FA-3E9E541765C0}" type="presOf" srcId="{DDCEE6FA-58BA-4DC2-8F9A-B6E3CBF3E28E}" destId="{5932AF24-F112-4425-8BD9-4EDA6FD897B4}" srcOrd="0" destOrd="0" presId="urn:microsoft.com/office/officeart/2005/8/layout/chevron2"/>
    <dgm:cxn modelId="{BAC41069-62C9-5E4B-854B-DC0408D7F7E4}" type="presParOf" srcId="{5932AF24-F112-4425-8BD9-4EDA6FD897B4}" destId="{47E3DB8B-A8DB-43C9-9CE3-558ED1479A86}" srcOrd="0" destOrd="0" presId="urn:microsoft.com/office/officeart/2005/8/layout/chevron2"/>
    <dgm:cxn modelId="{1B180A82-71EB-5741-8705-B3B1C0D51858}" type="presParOf" srcId="{47E3DB8B-A8DB-43C9-9CE3-558ED1479A86}" destId="{6674AF97-8BA2-4497-91AD-F7FF1EB5A5E3}" srcOrd="0" destOrd="0" presId="urn:microsoft.com/office/officeart/2005/8/layout/chevron2"/>
    <dgm:cxn modelId="{E60D88A0-7B5D-2E4D-A8C2-AAA59D6B72C0}" type="presParOf" srcId="{47E3DB8B-A8DB-43C9-9CE3-558ED1479A86}" destId="{7EB67838-D4BB-4A78-A2EA-6E44B6BB70FE}" srcOrd="1" destOrd="0" presId="urn:microsoft.com/office/officeart/2005/8/layout/chevron2"/>
    <dgm:cxn modelId="{EF10EB4A-D96D-214E-8AC5-D311B1366DFF}" type="presParOf" srcId="{5932AF24-F112-4425-8BD9-4EDA6FD897B4}" destId="{53C40CD8-DE10-4F2F-8AD4-8C39BE3D12CF}" srcOrd="1" destOrd="0" presId="urn:microsoft.com/office/officeart/2005/8/layout/chevron2"/>
    <dgm:cxn modelId="{0EB1357C-2DAB-1F4D-942D-9144F0923789}" type="presParOf" srcId="{5932AF24-F112-4425-8BD9-4EDA6FD897B4}" destId="{6C0BDDD1-A77D-43D3-9384-F79056BA1489}" srcOrd="2" destOrd="0" presId="urn:microsoft.com/office/officeart/2005/8/layout/chevron2"/>
    <dgm:cxn modelId="{607240E0-E513-7347-AAE6-5CEEA81A8ED3}" type="presParOf" srcId="{6C0BDDD1-A77D-43D3-9384-F79056BA1489}" destId="{5DF17516-AE16-419B-91A3-AF6EE53806E7}" srcOrd="0" destOrd="0" presId="urn:microsoft.com/office/officeart/2005/8/layout/chevron2"/>
    <dgm:cxn modelId="{95F98BCD-FF8F-1E4D-B094-435F777C9E33}" type="presParOf" srcId="{6C0BDDD1-A77D-43D3-9384-F79056BA1489}" destId="{122C38DF-A9AE-4232-BC3A-BE2A159F5BE5}" srcOrd="1" destOrd="0" presId="urn:microsoft.com/office/officeart/2005/8/layout/chevron2"/>
    <dgm:cxn modelId="{5B008648-73F7-4F46-9107-D808133B8382}" type="presParOf" srcId="{5932AF24-F112-4425-8BD9-4EDA6FD897B4}" destId="{E6849516-1575-4E44-8393-62F3BC2E948D}" srcOrd="3" destOrd="0" presId="urn:microsoft.com/office/officeart/2005/8/layout/chevron2"/>
    <dgm:cxn modelId="{CCAA431E-AD5F-1D4C-934D-BF1B528D4646}" type="presParOf" srcId="{5932AF24-F112-4425-8BD9-4EDA6FD897B4}" destId="{127F2DBF-4EAC-4CFF-A054-68F644C619EE}" srcOrd="4" destOrd="0" presId="urn:microsoft.com/office/officeart/2005/8/layout/chevron2"/>
    <dgm:cxn modelId="{371A0355-C4DF-2F40-82F9-514E8D74A8D9}" type="presParOf" srcId="{127F2DBF-4EAC-4CFF-A054-68F644C619EE}" destId="{38173D4D-170B-4415-87FB-2B8A5FD50FEF}" srcOrd="0" destOrd="0" presId="urn:microsoft.com/office/officeart/2005/8/layout/chevron2"/>
    <dgm:cxn modelId="{3E452FF2-F21F-DC46-B9B9-B248C4BAF3B0}" type="presParOf" srcId="{127F2DBF-4EAC-4CFF-A054-68F644C619EE}" destId="{A88F64CC-AF06-45A2-83DB-1CA3D11D6151}" srcOrd="1" destOrd="0" presId="urn:microsoft.com/office/officeart/2005/8/layout/chevron2"/>
    <dgm:cxn modelId="{3495C5B4-7656-464F-BE36-82199A32C637}" type="presParOf" srcId="{5932AF24-F112-4425-8BD9-4EDA6FD897B4}" destId="{CFAA4AB1-B43F-427F-88F5-035B2980204B}" srcOrd="5" destOrd="0" presId="urn:microsoft.com/office/officeart/2005/8/layout/chevron2"/>
    <dgm:cxn modelId="{4DE0C69F-A90C-7141-A005-43B86A6B08A5}" type="presParOf" srcId="{5932AF24-F112-4425-8BD9-4EDA6FD897B4}" destId="{5BDF6A47-52F6-4362-825C-52A80BC59810}" srcOrd="6" destOrd="0" presId="urn:microsoft.com/office/officeart/2005/8/layout/chevron2"/>
    <dgm:cxn modelId="{F917046F-C45D-FA4F-B859-D4BCF47B7731}" type="presParOf" srcId="{5BDF6A47-52F6-4362-825C-52A80BC59810}" destId="{A659AD83-34AE-4CDB-B4A7-344229AA2F74}" srcOrd="0" destOrd="0" presId="urn:microsoft.com/office/officeart/2005/8/layout/chevron2"/>
    <dgm:cxn modelId="{B91BE6A9-35B2-994F-A0A6-2C1637BE464C}" type="presParOf" srcId="{5BDF6A47-52F6-4362-825C-52A80BC59810}" destId="{1A50211B-7F83-4151-A2EB-230E82CA83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CEE6FA-58BA-4DC2-8F9A-B6E3CBF3E2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39303391-2A95-4CAF-93E2-26AC41B74B33}">
      <dgm:prSet/>
      <dgm:spPr>
        <a:solidFill>
          <a:srgbClr val="00B801"/>
        </a:solidFill>
      </dgm:spPr>
      <dgm:t>
        <a:bodyPr/>
        <a:lstStyle/>
        <a:p>
          <a:r>
            <a:rPr lang="es-MX" dirty="0" smtClean="0"/>
            <a:t>1.</a:t>
          </a:r>
          <a:endParaRPr lang="es-EC" dirty="0"/>
        </a:p>
      </dgm:t>
    </dgm:pt>
    <dgm:pt modelId="{032C7078-84FE-48B9-B349-E89A720A7D7B}" type="parTrans" cxnId="{B2A0B22E-90C1-453F-8748-38EBA7A0BD4B}">
      <dgm:prSet/>
      <dgm:spPr/>
      <dgm:t>
        <a:bodyPr/>
        <a:lstStyle/>
        <a:p>
          <a:endParaRPr lang="es-EC"/>
        </a:p>
      </dgm:t>
    </dgm:pt>
    <dgm:pt modelId="{8309BF2D-30E7-4DE5-B705-78A9F31B8807}" type="sibTrans" cxnId="{B2A0B22E-90C1-453F-8748-38EBA7A0BD4B}">
      <dgm:prSet/>
      <dgm:spPr/>
      <dgm:t>
        <a:bodyPr/>
        <a:lstStyle/>
        <a:p>
          <a:endParaRPr lang="es-EC"/>
        </a:p>
      </dgm:t>
    </dgm:pt>
    <dgm:pt modelId="{133BDE08-9527-4BA3-930F-20B235378586}">
      <dgm:prSet/>
      <dgm:spPr>
        <a:solidFill>
          <a:srgbClr val="00B801"/>
        </a:solidFill>
      </dgm:spPr>
      <dgm:t>
        <a:bodyPr/>
        <a:lstStyle/>
        <a:p>
          <a:r>
            <a:rPr lang="es-MX" dirty="0" smtClean="0"/>
            <a:t>2.</a:t>
          </a:r>
          <a:endParaRPr lang="es-EC" dirty="0"/>
        </a:p>
      </dgm:t>
    </dgm:pt>
    <dgm:pt modelId="{54B6B4BB-A903-44AD-BEF3-F3565530E918}" type="parTrans" cxnId="{2DE61993-E87C-4E2B-B92C-D745BAFD3E47}">
      <dgm:prSet/>
      <dgm:spPr/>
      <dgm:t>
        <a:bodyPr/>
        <a:lstStyle/>
        <a:p>
          <a:endParaRPr lang="es-EC"/>
        </a:p>
      </dgm:t>
    </dgm:pt>
    <dgm:pt modelId="{76168E68-5DB6-486C-8F52-2DC099B8EEFB}" type="sibTrans" cxnId="{2DE61993-E87C-4E2B-B92C-D745BAFD3E47}">
      <dgm:prSet/>
      <dgm:spPr/>
      <dgm:t>
        <a:bodyPr/>
        <a:lstStyle/>
        <a:p>
          <a:endParaRPr lang="es-EC"/>
        </a:p>
      </dgm:t>
    </dgm:pt>
    <dgm:pt modelId="{CA31172E-BA20-4A6C-B758-0C98DF5B17DF}">
      <dgm:prSet/>
      <dgm:spPr>
        <a:solidFill>
          <a:srgbClr val="00B801"/>
        </a:solidFill>
      </dgm:spPr>
      <dgm:t>
        <a:bodyPr/>
        <a:lstStyle/>
        <a:p>
          <a:r>
            <a:rPr lang="es-MX" dirty="0" smtClean="0"/>
            <a:t>3.</a:t>
          </a:r>
          <a:endParaRPr lang="es-EC" dirty="0"/>
        </a:p>
      </dgm:t>
    </dgm:pt>
    <dgm:pt modelId="{02CFC86F-D12C-4730-BCBA-E85D10400089}" type="parTrans" cxnId="{5B957B1C-6F4A-4E0F-98E9-70E02531863F}">
      <dgm:prSet/>
      <dgm:spPr/>
      <dgm:t>
        <a:bodyPr/>
        <a:lstStyle/>
        <a:p>
          <a:endParaRPr lang="es-EC"/>
        </a:p>
      </dgm:t>
    </dgm:pt>
    <dgm:pt modelId="{50CC3163-B92B-4327-94B5-DEFA6E3CA933}" type="sibTrans" cxnId="{5B957B1C-6F4A-4E0F-98E9-70E02531863F}">
      <dgm:prSet/>
      <dgm:spPr/>
      <dgm:t>
        <a:bodyPr/>
        <a:lstStyle/>
        <a:p>
          <a:endParaRPr lang="es-EC"/>
        </a:p>
      </dgm:t>
    </dgm:pt>
    <dgm:pt modelId="{D9E11929-605B-4F6F-B29F-76055C40A5B1}">
      <dgm:prSet/>
      <dgm:spPr>
        <a:solidFill>
          <a:srgbClr val="00B801"/>
        </a:solidFill>
      </dgm:spPr>
      <dgm:t>
        <a:bodyPr/>
        <a:lstStyle/>
        <a:p>
          <a:r>
            <a:rPr lang="es-EC" dirty="0" smtClean="0"/>
            <a:t>4.</a:t>
          </a:r>
          <a:endParaRPr lang="es-EC" dirty="0"/>
        </a:p>
      </dgm:t>
    </dgm:pt>
    <dgm:pt modelId="{0F2CB21C-E6DD-433C-B228-FD7A68C74AD5}" type="parTrans" cxnId="{08C7B5AD-084E-49A3-89E7-06D5EAB5DFFD}">
      <dgm:prSet/>
      <dgm:spPr/>
      <dgm:t>
        <a:bodyPr/>
        <a:lstStyle/>
        <a:p>
          <a:endParaRPr lang="es-EC"/>
        </a:p>
      </dgm:t>
    </dgm:pt>
    <dgm:pt modelId="{F4BA85A8-E163-4DCA-A722-1F0D0D1F1993}" type="sibTrans" cxnId="{08C7B5AD-084E-49A3-89E7-06D5EAB5DFFD}">
      <dgm:prSet/>
      <dgm:spPr/>
      <dgm:t>
        <a:bodyPr/>
        <a:lstStyle/>
        <a:p>
          <a:endParaRPr lang="es-EC"/>
        </a:p>
      </dgm:t>
    </dgm:pt>
    <dgm:pt modelId="{FA928FDE-BE75-4C3B-A8C6-F2057E6410A4}">
      <dgm:prSet/>
      <dgm:spPr>
        <a:solidFill>
          <a:srgbClr val="00B801"/>
        </a:solidFill>
      </dgm:spPr>
      <dgm:t>
        <a:bodyPr/>
        <a:lstStyle/>
        <a:p>
          <a:r>
            <a:rPr lang="es-EC" dirty="0" smtClean="0"/>
            <a:t>5.</a:t>
          </a:r>
          <a:endParaRPr lang="es-EC" dirty="0"/>
        </a:p>
      </dgm:t>
    </dgm:pt>
    <dgm:pt modelId="{5857FB9C-3460-418E-B6BE-349E2B2E860D}" type="parTrans" cxnId="{96B69954-0C6D-4CFB-9E08-F042AF10227D}">
      <dgm:prSet/>
      <dgm:spPr/>
      <dgm:t>
        <a:bodyPr/>
        <a:lstStyle/>
        <a:p>
          <a:endParaRPr lang="es-EC"/>
        </a:p>
      </dgm:t>
    </dgm:pt>
    <dgm:pt modelId="{19B826FC-E443-4058-ACE6-71C8852094D4}" type="sibTrans" cxnId="{96B69954-0C6D-4CFB-9E08-F042AF10227D}">
      <dgm:prSet/>
      <dgm:spPr/>
      <dgm:t>
        <a:bodyPr/>
        <a:lstStyle/>
        <a:p>
          <a:endParaRPr lang="es-EC"/>
        </a:p>
      </dgm:t>
    </dgm:pt>
    <dgm:pt modelId="{F944B288-ED7F-4A35-866D-3C868D704844}">
      <dgm:prSet/>
      <dgm:spPr/>
      <dgm:t>
        <a:bodyPr/>
        <a:lstStyle/>
        <a:p>
          <a:r>
            <a:rPr lang="es-MX" dirty="0" smtClean="0"/>
            <a:t>Se recomienda la aplicación del presente estudio con todos sus resultados como inicio de una nueva actividad similar que podría generarse en el transcurso del tiempo.</a:t>
          </a:r>
          <a:endParaRPr lang="es-EC" dirty="0"/>
        </a:p>
      </dgm:t>
    </dgm:pt>
    <dgm:pt modelId="{4E5BE3B2-EC4E-44B7-BFB8-7546682D83B7}" type="parTrans" cxnId="{72406B60-CB31-4571-80D3-6D149020195C}">
      <dgm:prSet/>
      <dgm:spPr/>
    </dgm:pt>
    <dgm:pt modelId="{53E7C956-0423-4178-A8E1-59B313C3BD88}" type="sibTrans" cxnId="{72406B60-CB31-4571-80D3-6D149020195C}">
      <dgm:prSet/>
      <dgm:spPr/>
    </dgm:pt>
    <dgm:pt modelId="{34449187-68A5-4B3E-84B1-DFDD04BF4678}">
      <dgm:prSet/>
      <dgm:spPr/>
      <dgm:t>
        <a:bodyPr/>
        <a:lstStyle/>
        <a:p>
          <a:r>
            <a:rPr lang="es-MX" dirty="0" smtClean="0"/>
            <a:t>Se recomienda que el Clúster defina una planificación a largo plazo, para la diversificación del portafolio de productos y así buscar alternativas para expandirse futuros mercados potenciales.</a:t>
          </a:r>
          <a:endParaRPr lang="es-EC" dirty="0"/>
        </a:p>
      </dgm:t>
    </dgm:pt>
    <dgm:pt modelId="{29370140-531A-422D-8AA7-2C53771FF2EC}" type="parTrans" cxnId="{F296D7AC-32BA-47D0-843A-0272A2FE8C22}">
      <dgm:prSet/>
      <dgm:spPr/>
    </dgm:pt>
    <dgm:pt modelId="{5801E3DC-02E1-43BA-BDA4-4A80AB150B96}" type="sibTrans" cxnId="{F296D7AC-32BA-47D0-843A-0272A2FE8C22}">
      <dgm:prSet/>
      <dgm:spPr/>
    </dgm:pt>
    <dgm:pt modelId="{D4C1270E-4EC9-44DE-AB58-753AE835C8C7}">
      <dgm:prSet/>
      <dgm:spPr/>
      <dgm:t>
        <a:bodyPr/>
        <a:lstStyle/>
        <a:p>
          <a:r>
            <a:rPr lang="es-MX" dirty="0" smtClean="0"/>
            <a:t>Proporcionar  asesoría adecuada para añadir valor al producto ecuatoriano, en aspectos como el empaque, marcas, variedad de presentaciones.</a:t>
          </a:r>
          <a:endParaRPr lang="es-EC" dirty="0"/>
        </a:p>
      </dgm:t>
    </dgm:pt>
    <dgm:pt modelId="{1C3F641E-C6BF-4A52-BF36-74D6047420D4}" type="parTrans" cxnId="{6B94CFC7-DC11-4F5B-B384-A9D5F4B690F8}">
      <dgm:prSet/>
      <dgm:spPr/>
    </dgm:pt>
    <dgm:pt modelId="{23894D34-0469-4471-AEC2-DBB9E89A0337}" type="sibTrans" cxnId="{6B94CFC7-DC11-4F5B-B384-A9D5F4B690F8}">
      <dgm:prSet/>
      <dgm:spPr/>
    </dgm:pt>
    <dgm:pt modelId="{3513B2A5-048F-4D93-A399-0DB973202E65}">
      <dgm:prSet/>
      <dgm:spPr/>
      <dgm:t>
        <a:bodyPr/>
        <a:lstStyle/>
        <a:p>
          <a:r>
            <a:rPr lang="es-EC" dirty="0" smtClean="0"/>
            <a:t>Incentivar la creación de más Modelos Asociativos para la exportación de pequeños productos, a fin de que sumen sus producciones y alcancen volúmenes de producción convenientes.</a:t>
          </a:r>
          <a:endParaRPr lang="es-EC" dirty="0"/>
        </a:p>
      </dgm:t>
    </dgm:pt>
    <dgm:pt modelId="{C75A5FC0-B5E3-4135-AD76-65B7D480D3D7}" type="parTrans" cxnId="{F61A4DFA-BACD-46B3-8B3E-2A9CEAD838C4}">
      <dgm:prSet/>
      <dgm:spPr/>
    </dgm:pt>
    <dgm:pt modelId="{21E63642-6A48-4266-8420-94D8A54A11E6}" type="sibTrans" cxnId="{F61A4DFA-BACD-46B3-8B3E-2A9CEAD838C4}">
      <dgm:prSet/>
      <dgm:spPr/>
    </dgm:pt>
    <dgm:pt modelId="{4C048933-CD2D-484E-AF70-37FEBCE646A5}">
      <dgm:prSet/>
      <dgm:spPr/>
      <dgm:t>
        <a:bodyPr/>
        <a:lstStyle/>
        <a:p>
          <a:r>
            <a:rPr lang="es-EC" smtClean="0"/>
            <a:t>Promover </a:t>
          </a:r>
          <a:r>
            <a:rPr lang="es-EC" dirty="0" smtClean="0"/>
            <a:t>y facilitar información a los exportadores sobre la apertura  de nuevos mercados, logrando no solo diversificar los productos (tradicionales).</a:t>
          </a:r>
          <a:endParaRPr lang="es-EC" dirty="0"/>
        </a:p>
      </dgm:t>
    </dgm:pt>
    <dgm:pt modelId="{DD601536-D250-479B-9725-1345D080EB53}" type="parTrans" cxnId="{962794DC-21DC-42E6-94DA-3A28D7C001B7}">
      <dgm:prSet/>
      <dgm:spPr/>
    </dgm:pt>
    <dgm:pt modelId="{97113FEA-F69E-4740-9EBC-CE8D00A824CD}" type="sibTrans" cxnId="{962794DC-21DC-42E6-94DA-3A28D7C001B7}">
      <dgm:prSet/>
      <dgm:spPr/>
    </dgm:pt>
    <dgm:pt modelId="{5932AF24-F112-4425-8BD9-4EDA6FD897B4}" type="pres">
      <dgm:prSet presAssocID="{DDCEE6FA-58BA-4DC2-8F9A-B6E3CBF3E28E}" presName="linearFlow" presStyleCnt="0">
        <dgm:presLayoutVars>
          <dgm:dir/>
          <dgm:animLvl val="lvl"/>
          <dgm:resizeHandles val="exact"/>
        </dgm:presLayoutVars>
      </dgm:prSet>
      <dgm:spPr/>
      <dgm:t>
        <a:bodyPr/>
        <a:lstStyle/>
        <a:p>
          <a:endParaRPr lang="es-EC"/>
        </a:p>
      </dgm:t>
    </dgm:pt>
    <dgm:pt modelId="{2A4ABBF6-2AE1-4CF9-8BDF-9881142076FE}" type="pres">
      <dgm:prSet presAssocID="{39303391-2A95-4CAF-93E2-26AC41B74B33}" presName="composite" presStyleCnt="0"/>
      <dgm:spPr/>
    </dgm:pt>
    <dgm:pt modelId="{18159AF4-C14D-4FE9-AC21-5EC5DFA01C1D}" type="pres">
      <dgm:prSet presAssocID="{39303391-2A95-4CAF-93E2-26AC41B74B33}" presName="parentText" presStyleLbl="alignNode1" presStyleIdx="0" presStyleCnt="5">
        <dgm:presLayoutVars>
          <dgm:chMax val="1"/>
          <dgm:bulletEnabled val="1"/>
        </dgm:presLayoutVars>
      </dgm:prSet>
      <dgm:spPr/>
      <dgm:t>
        <a:bodyPr/>
        <a:lstStyle/>
        <a:p>
          <a:endParaRPr lang="es-EC"/>
        </a:p>
      </dgm:t>
    </dgm:pt>
    <dgm:pt modelId="{6ED3E144-C015-4328-9DFC-1F0DD536764F}" type="pres">
      <dgm:prSet presAssocID="{39303391-2A95-4CAF-93E2-26AC41B74B33}" presName="descendantText" presStyleLbl="alignAcc1" presStyleIdx="0" presStyleCnt="5">
        <dgm:presLayoutVars>
          <dgm:bulletEnabled val="1"/>
        </dgm:presLayoutVars>
      </dgm:prSet>
      <dgm:spPr/>
      <dgm:t>
        <a:bodyPr/>
        <a:lstStyle/>
        <a:p>
          <a:endParaRPr lang="es-EC"/>
        </a:p>
      </dgm:t>
    </dgm:pt>
    <dgm:pt modelId="{0DB4B9B2-5E7D-4021-9DC0-C0F88060870D}" type="pres">
      <dgm:prSet presAssocID="{8309BF2D-30E7-4DE5-B705-78A9F31B8807}" presName="sp" presStyleCnt="0"/>
      <dgm:spPr/>
    </dgm:pt>
    <dgm:pt modelId="{D8505158-623D-43BB-A447-36904F9ADDCE}" type="pres">
      <dgm:prSet presAssocID="{133BDE08-9527-4BA3-930F-20B235378586}" presName="composite" presStyleCnt="0"/>
      <dgm:spPr/>
    </dgm:pt>
    <dgm:pt modelId="{0CFEF351-2EB7-4599-AF7F-A22524534019}" type="pres">
      <dgm:prSet presAssocID="{133BDE08-9527-4BA3-930F-20B235378586}" presName="parentText" presStyleLbl="alignNode1" presStyleIdx="1" presStyleCnt="5">
        <dgm:presLayoutVars>
          <dgm:chMax val="1"/>
          <dgm:bulletEnabled val="1"/>
        </dgm:presLayoutVars>
      </dgm:prSet>
      <dgm:spPr/>
      <dgm:t>
        <a:bodyPr/>
        <a:lstStyle/>
        <a:p>
          <a:endParaRPr lang="es-EC"/>
        </a:p>
      </dgm:t>
    </dgm:pt>
    <dgm:pt modelId="{3D340C83-4B43-4659-A47A-0D64658B16C2}" type="pres">
      <dgm:prSet presAssocID="{133BDE08-9527-4BA3-930F-20B235378586}" presName="descendantText" presStyleLbl="alignAcc1" presStyleIdx="1" presStyleCnt="5">
        <dgm:presLayoutVars>
          <dgm:bulletEnabled val="1"/>
        </dgm:presLayoutVars>
      </dgm:prSet>
      <dgm:spPr/>
      <dgm:t>
        <a:bodyPr/>
        <a:lstStyle/>
        <a:p>
          <a:endParaRPr lang="es-EC"/>
        </a:p>
      </dgm:t>
    </dgm:pt>
    <dgm:pt modelId="{26FCECF8-1C86-48FE-BF52-EC9B4C1CB5B1}" type="pres">
      <dgm:prSet presAssocID="{76168E68-5DB6-486C-8F52-2DC099B8EEFB}" presName="sp" presStyleCnt="0"/>
      <dgm:spPr/>
    </dgm:pt>
    <dgm:pt modelId="{89830784-AEDB-4A09-91F7-7711082D34F8}" type="pres">
      <dgm:prSet presAssocID="{CA31172E-BA20-4A6C-B758-0C98DF5B17DF}" presName="composite" presStyleCnt="0"/>
      <dgm:spPr/>
    </dgm:pt>
    <dgm:pt modelId="{30BBC901-A94E-4216-AD44-3EA1287FF121}" type="pres">
      <dgm:prSet presAssocID="{CA31172E-BA20-4A6C-B758-0C98DF5B17DF}" presName="parentText" presStyleLbl="alignNode1" presStyleIdx="2" presStyleCnt="5">
        <dgm:presLayoutVars>
          <dgm:chMax val="1"/>
          <dgm:bulletEnabled val="1"/>
        </dgm:presLayoutVars>
      </dgm:prSet>
      <dgm:spPr/>
      <dgm:t>
        <a:bodyPr/>
        <a:lstStyle/>
        <a:p>
          <a:endParaRPr lang="es-EC"/>
        </a:p>
      </dgm:t>
    </dgm:pt>
    <dgm:pt modelId="{20AC43D2-E41A-45D7-BDF6-2C1FAC57541B}" type="pres">
      <dgm:prSet presAssocID="{CA31172E-BA20-4A6C-B758-0C98DF5B17DF}" presName="descendantText" presStyleLbl="alignAcc1" presStyleIdx="2" presStyleCnt="5">
        <dgm:presLayoutVars>
          <dgm:bulletEnabled val="1"/>
        </dgm:presLayoutVars>
      </dgm:prSet>
      <dgm:spPr/>
      <dgm:t>
        <a:bodyPr/>
        <a:lstStyle/>
        <a:p>
          <a:endParaRPr lang="es-EC"/>
        </a:p>
      </dgm:t>
    </dgm:pt>
    <dgm:pt modelId="{AB922C1A-BD9B-4773-B0C6-C131F185DF7B}" type="pres">
      <dgm:prSet presAssocID="{50CC3163-B92B-4327-94B5-DEFA6E3CA933}" presName="sp" presStyleCnt="0"/>
      <dgm:spPr/>
    </dgm:pt>
    <dgm:pt modelId="{AD239F42-9A55-41A1-955B-874036C92ADD}" type="pres">
      <dgm:prSet presAssocID="{D9E11929-605B-4F6F-B29F-76055C40A5B1}" presName="composite" presStyleCnt="0"/>
      <dgm:spPr/>
    </dgm:pt>
    <dgm:pt modelId="{466E2EC5-133F-413D-8129-3AC8B65BE36A}" type="pres">
      <dgm:prSet presAssocID="{D9E11929-605B-4F6F-B29F-76055C40A5B1}" presName="parentText" presStyleLbl="alignNode1" presStyleIdx="3" presStyleCnt="5">
        <dgm:presLayoutVars>
          <dgm:chMax val="1"/>
          <dgm:bulletEnabled val="1"/>
        </dgm:presLayoutVars>
      </dgm:prSet>
      <dgm:spPr/>
      <dgm:t>
        <a:bodyPr/>
        <a:lstStyle/>
        <a:p>
          <a:endParaRPr lang="es-EC"/>
        </a:p>
      </dgm:t>
    </dgm:pt>
    <dgm:pt modelId="{33122B18-C0F3-4A7C-A6B3-86723436A8D1}" type="pres">
      <dgm:prSet presAssocID="{D9E11929-605B-4F6F-B29F-76055C40A5B1}" presName="descendantText" presStyleLbl="alignAcc1" presStyleIdx="3" presStyleCnt="5">
        <dgm:presLayoutVars>
          <dgm:bulletEnabled val="1"/>
        </dgm:presLayoutVars>
      </dgm:prSet>
      <dgm:spPr/>
      <dgm:t>
        <a:bodyPr/>
        <a:lstStyle/>
        <a:p>
          <a:endParaRPr lang="es-EC"/>
        </a:p>
      </dgm:t>
    </dgm:pt>
    <dgm:pt modelId="{BACAD360-8D16-4F4F-8132-4ED2DEE64215}" type="pres">
      <dgm:prSet presAssocID="{F4BA85A8-E163-4DCA-A722-1F0D0D1F1993}" presName="sp" presStyleCnt="0"/>
      <dgm:spPr/>
    </dgm:pt>
    <dgm:pt modelId="{CD8B5D24-AF06-4975-9485-E34CC5D41EF0}" type="pres">
      <dgm:prSet presAssocID="{FA928FDE-BE75-4C3B-A8C6-F2057E6410A4}" presName="composite" presStyleCnt="0"/>
      <dgm:spPr/>
    </dgm:pt>
    <dgm:pt modelId="{215089EC-C75C-4F37-9343-8D23A5E46654}" type="pres">
      <dgm:prSet presAssocID="{FA928FDE-BE75-4C3B-A8C6-F2057E6410A4}" presName="parentText" presStyleLbl="alignNode1" presStyleIdx="4" presStyleCnt="5">
        <dgm:presLayoutVars>
          <dgm:chMax val="1"/>
          <dgm:bulletEnabled val="1"/>
        </dgm:presLayoutVars>
      </dgm:prSet>
      <dgm:spPr/>
      <dgm:t>
        <a:bodyPr/>
        <a:lstStyle/>
        <a:p>
          <a:endParaRPr lang="es-EC"/>
        </a:p>
      </dgm:t>
    </dgm:pt>
    <dgm:pt modelId="{15BF9C41-6BFD-4844-B831-CC1D32B2E0E7}" type="pres">
      <dgm:prSet presAssocID="{FA928FDE-BE75-4C3B-A8C6-F2057E6410A4}" presName="descendantText" presStyleLbl="alignAcc1" presStyleIdx="4" presStyleCnt="5">
        <dgm:presLayoutVars>
          <dgm:bulletEnabled val="1"/>
        </dgm:presLayoutVars>
      </dgm:prSet>
      <dgm:spPr/>
      <dgm:t>
        <a:bodyPr/>
        <a:lstStyle/>
        <a:p>
          <a:endParaRPr lang="es-EC"/>
        </a:p>
      </dgm:t>
    </dgm:pt>
  </dgm:ptLst>
  <dgm:cxnLst>
    <dgm:cxn modelId="{72406B60-CB31-4571-80D3-6D149020195C}" srcId="{39303391-2A95-4CAF-93E2-26AC41B74B33}" destId="{F944B288-ED7F-4A35-866D-3C868D704844}" srcOrd="0" destOrd="0" parTransId="{4E5BE3B2-EC4E-44B7-BFB8-7546682D83B7}" sibTransId="{53E7C956-0423-4178-A8E1-59B313C3BD88}"/>
    <dgm:cxn modelId="{EDAB471A-ECD4-BE46-833B-05FC14E3985A}" type="presOf" srcId="{DDCEE6FA-58BA-4DC2-8F9A-B6E3CBF3E28E}" destId="{5932AF24-F112-4425-8BD9-4EDA6FD897B4}" srcOrd="0" destOrd="0" presId="urn:microsoft.com/office/officeart/2005/8/layout/chevron2"/>
    <dgm:cxn modelId="{8D48D7F4-4B8A-A54E-94F3-5F1D951ACE70}" type="presOf" srcId="{39303391-2A95-4CAF-93E2-26AC41B74B33}" destId="{18159AF4-C14D-4FE9-AC21-5EC5DFA01C1D}" srcOrd="0" destOrd="0" presId="urn:microsoft.com/office/officeart/2005/8/layout/chevron2"/>
    <dgm:cxn modelId="{28487CA1-0C87-F44C-9678-010C07B4BB8D}" type="presOf" srcId="{3513B2A5-048F-4D93-A399-0DB973202E65}" destId="{33122B18-C0F3-4A7C-A6B3-86723436A8D1}" srcOrd="0" destOrd="0" presId="urn:microsoft.com/office/officeart/2005/8/layout/chevron2"/>
    <dgm:cxn modelId="{2DE61993-E87C-4E2B-B92C-D745BAFD3E47}" srcId="{DDCEE6FA-58BA-4DC2-8F9A-B6E3CBF3E28E}" destId="{133BDE08-9527-4BA3-930F-20B235378586}" srcOrd="1" destOrd="0" parTransId="{54B6B4BB-A903-44AD-BEF3-F3565530E918}" sibTransId="{76168E68-5DB6-486C-8F52-2DC099B8EEFB}"/>
    <dgm:cxn modelId="{7075D25C-D081-2B4F-BA80-69C8971061BD}" type="presOf" srcId="{CA31172E-BA20-4A6C-B758-0C98DF5B17DF}" destId="{30BBC901-A94E-4216-AD44-3EA1287FF121}" srcOrd="0" destOrd="0" presId="urn:microsoft.com/office/officeart/2005/8/layout/chevron2"/>
    <dgm:cxn modelId="{E550378D-810C-744E-A3D1-0F6C52FE5F47}" type="presOf" srcId="{4C048933-CD2D-484E-AF70-37FEBCE646A5}" destId="{15BF9C41-6BFD-4844-B831-CC1D32B2E0E7}" srcOrd="0" destOrd="0" presId="urn:microsoft.com/office/officeart/2005/8/layout/chevron2"/>
    <dgm:cxn modelId="{B2A0B22E-90C1-453F-8748-38EBA7A0BD4B}" srcId="{DDCEE6FA-58BA-4DC2-8F9A-B6E3CBF3E28E}" destId="{39303391-2A95-4CAF-93E2-26AC41B74B33}" srcOrd="0" destOrd="0" parTransId="{032C7078-84FE-48B9-B349-E89A720A7D7B}" sibTransId="{8309BF2D-30E7-4DE5-B705-78A9F31B8807}"/>
    <dgm:cxn modelId="{CD4441EA-5D2B-4C4B-AABE-2C213937D311}" type="presOf" srcId="{FA928FDE-BE75-4C3B-A8C6-F2057E6410A4}" destId="{215089EC-C75C-4F37-9343-8D23A5E46654}" srcOrd="0" destOrd="0" presId="urn:microsoft.com/office/officeart/2005/8/layout/chevron2"/>
    <dgm:cxn modelId="{DD84F046-D42A-3A47-BE4F-4C30996A0EFB}" type="presOf" srcId="{D4C1270E-4EC9-44DE-AB58-753AE835C8C7}" destId="{20AC43D2-E41A-45D7-BDF6-2C1FAC57541B}" srcOrd="0" destOrd="0" presId="urn:microsoft.com/office/officeart/2005/8/layout/chevron2"/>
    <dgm:cxn modelId="{08C7B5AD-084E-49A3-89E7-06D5EAB5DFFD}" srcId="{DDCEE6FA-58BA-4DC2-8F9A-B6E3CBF3E28E}" destId="{D9E11929-605B-4F6F-B29F-76055C40A5B1}" srcOrd="3" destOrd="0" parTransId="{0F2CB21C-E6DD-433C-B228-FD7A68C74AD5}" sibTransId="{F4BA85A8-E163-4DCA-A722-1F0D0D1F1993}"/>
    <dgm:cxn modelId="{1393CC57-3861-DB41-8171-ED1C5B803032}" type="presOf" srcId="{34449187-68A5-4B3E-84B1-DFDD04BF4678}" destId="{3D340C83-4B43-4659-A47A-0D64658B16C2}" srcOrd="0" destOrd="0" presId="urn:microsoft.com/office/officeart/2005/8/layout/chevron2"/>
    <dgm:cxn modelId="{B6D53B6D-0839-0942-883F-C4A25C2F6CE1}" type="presOf" srcId="{D9E11929-605B-4F6F-B29F-76055C40A5B1}" destId="{466E2EC5-133F-413D-8129-3AC8B65BE36A}" srcOrd="0" destOrd="0" presId="urn:microsoft.com/office/officeart/2005/8/layout/chevron2"/>
    <dgm:cxn modelId="{6B94CFC7-DC11-4F5B-B384-A9D5F4B690F8}" srcId="{CA31172E-BA20-4A6C-B758-0C98DF5B17DF}" destId="{D4C1270E-4EC9-44DE-AB58-753AE835C8C7}" srcOrd="0" destOrd="0" parTransId="{1C3F641E-C6BF-4A52-BF36-74D6047420D4}" sibTransId="{23894D34-0469-4471-AEC2-DBB9E89A0337}"/>
    <dgm:cxn modelId="{5B957B1C-6F4A-4E0F-98E9-70E02531863F}" srcId="{DDCEE6FA-58BA-4DC2-8F9A-B6E3CBF3E28E}" destId="{CA31172E-BA20-4A6C-B758-0C98DF5B17DF}" srcOrd="2" destOrd="0" parTransId="{02CFC86F-D12C-4730-BCBA-E85D10400089}" sibTransId="{50CC3163-B92B-4327-94B5-DEFA6E3CA933}"/>
    <dgm:cxn modelId="{96B69954-0C6D-4CFB-9E08-F042AF10227D}" srcId="{DDCEE6FA-58BA-4DC2-8F9A-B6E3CBF3E28E}" destId="{FA928FDE-BE75-4C3B-A8C6-F2057E6410A4}" srcOrd="4" destOrd="0" parTransId="{5857FB9C-3460-418E-B6BE-349E2B2E860D}" sibTransId="{19B826FC-E443-4058-ACE6-71C8852094D4}"/>
    <dgm:cxn modelId="{061654A6-CDEF-664C-B1D3-84F7710D69C9}" type="presOf" srcId="{133BDE08-9527-4BA3-930F-20B235378586}" destId="{0CFEF351-2EB7-4599-AF7F-A22524534019}" srcOrd="0" destOrd="0" presId="urn:microsoft.com/office/officeart/2005/8/layout/chevron2"/>
    <dgm:cxn modelId="{F61A4DFA-BACD-46B3-8B3E-2A9CEAD838C4}" srcId="{D9E11929-605B-4F6F-B29F-76055C40A5B1}" destId="{3513B2A5-048F-4D93-A399-0DB973202E65}" srcOrd="0" destOrd="0" parTransId="{C75A5FC0-B5E3-4135-AD76-65B7D480D3D7}" sibTransId="{21E63642-6A48-4266-8420-94D8A54A11E6}"/>
    <dgm:cxn modelId="{36B83C9C-3575-3546-A62E-918096A28C22}" type="presOf" srcId="{F944B288-ED7F-4A35-866D-3C868D704844}" destId="{6ED3E144-C015-4328-9DFC-1F0DD536764F}" srcOrd="0" destOrd="0" presId="urn:microsoft.com/office/officeart/2005/8/layout/chevron2"/>
    <dgm:cxn modelId="{F296D7AC-32BA-47D0-843A-0272A2FE8C22}" srcId="{133BDE08-9527-4BA3-930F-20B235378586}" destId="{34449187-68A5-4B3E-84B1-DFDD04BF4678}" srcOrd="0" destOrd="0" parTransId="{29370140-531A-422D-8AA7-2C53771FF2EC}" sibTransId="{5801E3DC-02E1-43BA-BDA4-4A80AB150B96}"/>
    <dgm:cxn modelId="{962794DC-21DC-42E6-94DA-3A28D7C001B7}" srcId="{FA928FDE-BE75-4C3B-A8C6-F2057E6410A4}" destId="{4C048933-CD2D-484E-AF70-37FEBCE646A5}" srcOrd="0" destOrd="0" parTransId="{DD601536-D250-479B-9725-1345D080EB53}" sibTransId="{97113FEA-F69E-4740-9EBC-CE8D00A824CD}"/>
    <dgm:cxn modelId="{9637998E-8BD9-8F44-8D59-6B3D433B0B91}" type="presParOf" srcId="{5932AF24-F112-4425-8BD9-4EDA6FD897B4}" destId="{2A4ABBF6-2AE1-4CF9-8BDF-9881142076FE}" srcOrd="0" destOrd="0" presId="urn:microsoft.com/office/officeart/2005/8/layout/chevron2"/>
    <dgm:cxn modelId="{9B49F2E3-96CB-274D-9CE0-9166B069DEA5}" type="presParOf" srcId="{2A4ABBF6-2AE1-4CF9-8BDF-9881142076FE}" destId="{18159AF4-C14D-4FE9-AC21-5EC5DFA01C1D}" srcOrd="0" destOrd="0" presId="urn:microsoft.com/office/officeart/2005/8/layout/chevron2"/>
    <dgm:cxn modelId="{8E6F1C05-98A7-0F47-92AC-42D34F72A95E}" type="presParOf" srcId="{2A4ABBF6-2AE1-4CF9-8BDF-9881142076FE}" destId="{6ED3E144-C015-4328-9DFC-1F0DD536764F}" srcOrd="1" destOrd="0" presId="urn:microsoft.com/office/officeart/2005/8/layout/chevron2"/>
    <dgm:cxn modelId="{22DAAB02-C147-454E-A095-331908B300A4}" type="presParOf" srcId="{5932AF24-F112-4425-8BD9-4EDA6FD897B4}" destId="{0DB4B9B2-5E7D-4021-9DC0-C0F88060870D}" srcOrd="1" destOrd="0" presId="urn:microsoft.com/office/officeart/2005/8/layout/chevron2"/>
    <dgm:cxn modelId="{82C36619-4EA7-8449-8BD2-CED64C858B94}" type="presParOf" srcId="{5932AF24-F112-4425-8BD9-4EDA6FD897B4}" destId="{D8505158-623D-43BB-A447-36904F9ADDCE}" srcOrd="2" destOrd="0" presId="urn:microsoft.com/office/officeart/2005/8/layout/chevron2"/>
    <dgm:cxn modelId="{D3AEE15F-BFD8-324E-9699-DA599F10C2B8}" type="presParOf" srcId="{D8505158-623D-43BB-A447-36904F9ADDCE}" destId="{0CFEF351-2EB7-4599-AF7F-A22524534019}" srcOrd="0" destOrd="0" presId="urn:microsoft.com/office/officeart/2005/8/layout/chevron2"/>
    <dgm:cxn modelId="{58F3DE84-415C-3549-834F-3845167B083B}" type="presParOf" srcId="{D8505158-623D-43BB-A447-36904F9ADDCE}" destId="{3D340C83-4B43-4659-A47A-0D64658B16C2}" srcOrd="1" destOrd="0" presId="urn:microsoft.com/office/officeart/2005/8/layout/chevron2"/>
    <dgm:cxn modelId="{C9CC531B-EAD3-E143-9354-37725CAB0630}" type="presParOf" srcId="{5932AF24-F112-4425-8BD9-4EDA6FD897B4}" destId="{26FCECF8-1C86-48FE-BF52-EC9B4C1CB5B1}" srcOrd="3" destOrd="0" presId="urn:microsoft.com/office/officeart/2005/8/layout/chevron2"/>
    <dgm:cxn modelId="{0DCF9712-B866-1C45-8C79-A1968ADAF26B}" type="presParOf" srcId="{5932AF24-F112-4425-8BD9-4EDA6FD897B4}" destId="{89830784-AEDB-4A09-91F7-7711082D34F8}" srcOrd="4" destOrd="0" presId="urn:microsoft.com/office/officeart/2005/8/layout/chevron2"/>
    <dgm:cxn modelId="{3670D1B0-3C4F-B541-A606-50D0D3785A14}" type="presParOf" srcId="{89830784-AEDB-4A09-91F7-7711082D34F8}" destId="{30BBC901-A94E-4216-AD44-3EA1287FF121}" srcOrd="0" destOrd="0" presId="urn:microsoft.com/office/officeart/2005/8/layout/chevron2"/>
    <dgm:cxn modelId="{266520F8-583D-9C48-B646-DCC2B407EFF0}" type="presParOf" srcId="{89830784-AEDB-4A09-91F7-7711082D34F8}" destId="{20AC43D2-E41A-45D7-BDF6-2C1FAC57541B}" srcOrd="1" destOrd="0" presId="urn:microsoft.com/office/officeart/2005/8/layout/chevron2"/>
    <dgm:cxn modelId="{39E0D4BF-CDD9-5243-A996-003DE5CDEF7B}" type="presParOf" srcId="{5932AF24-F112-4425-8BD9-4EDA6FD897B4}" destId="{AB922C1A-BD9B-4773-B0C6-C131F185DF7B}" srcOrd="5" destOrd="0" presId="urn:microsoft.com/office/officeart/2005/8/layout/chevron2"/>
    <dgm:cxn modelId="{F322AB02-F6C2-EC4C-84D4-01B7BE83009C}" type="presParOf" srcId="{5932AF24-F112-4425-8BD9-4EDA6FD897B4}" destId="{AD239F42-9A55-41A1-955B-874036C92ADD}" srcOrd="6" destOrd="0" presId="urn:microsoft.com/office/officeart/2005/8/layout/chevron2"/>
    <dgm:cxn modelId="{4E36A162-AC60-024D-BDAC-72463C7E0A73}" type="presParOf" srcId="{AD239F42-9A55-41A1-955B-874036C92ADD}" destId="{466E2EC5-133F-413D-8129-3AC8B65BE36A}" srcOrd="0" destOrd="0" presId="urn:microsoft.com/office/officeart/2005/8/layout/chevron2"/>
    <dgm:cxn modelId="{27F5BEFD-61EB-C244-8693-CBCFF4726924}" type="presParOf" srcId="{AD239F42-9A55-41A1-955B-874036C92ADD}" destId="{33122B18-C0F3-4A7C-A6B3-86723436A8D1}" srcOrd="1" destOrd="0" presId="urn:microsoft.com/office/officeart/2005/8/layout/chevron2"/>
    <dgm:cxn modelId="{19B226E3-936B-0E40-843A-5643DB877AB6}" type="presParOf" srcId="{5932AF24-F112-4425-8BD9-4EDA6FD897B4}" destId="{BACAD360-8D16-4F4F-8132-4ED2DEE64215}" srcOrd="7" destOrd="0" presId="urn:microsoft.com/office/officeart/2005/8/layout/chevron2"/>
    <dgm:cxn modelId="{3F235B07-28EE-DA4D-8B08-13D74C2B2E01}" type="presParOf" srcId="{5932AF24-F112-4425-8BD9-4EDA6FD897B4}" destId="{CD8B5D24-AF06-4975-9485-E34CC5D41EF0}" srcOrd="8" destOrd="0" presId="urn:microsoft.com/office/officeart/2005/8/layout/chevron2"/>
    <dgm:cxn modelId="{A7CCA985-7385-C24C-9DC9-9027A356993E}" type="presParOf" srcId="{CD8B5D24-AF06-4975-9485-E34CC5D41EF0}" destId="{215089EC-C75C-4F37-9343-8D23A5E46654}" srcOrd="0" destOrd="0" presId="urn:microsoft.com/office/officeart/2005/8/layout/chevron2"/>
    <dgm:cxn modelId="{C9621C6D-C3FC-7347-B1B6-C3EA1DCB595F}" type="presParOf" srcId="{CD8B5D24-AF06-4975-9485-E34CC5D41EF0}" destId="{15BF9C41-6BFD-4844-B831-CC1D32B2E0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CD550-CE4A-42D0-A298-773B9E6192EF}" type="doc">
      <dgm:prSet loTypeId="urn:microsoft.com/office/officeart/2005/8/layout/pList2#1" loCatId="list" qsTypeId="urn:microsoft.com/office/officeart/2005/8/quickstyle/simple1" qsCatId="simple" csTypeId="urn:microsoft.com/office/officeart/2005/8/colors/accent1_2" csCatId="accent1" phldr="1"/>
      <dgm:spPr/>
    </dgm:pt>
    <dgm:pt modelId="{E11FAEB4-2D92-4EA1-9ECA-C290C6BB88AD}">
      <dgm:prSet phldrT="[Texto]"/>
      <dgm:spPr>
        <a:solidFill>
          <a:schemeClr val="accent6">
            <a:lumMod val="40000"/>
            <a:lumOff val="60000"/>
          </a:schemeClr>
        </a:solidFill>
      </dgm:spPr>
      <dgm:t>
        <a:bodyPr/>
        <a:lstStyle/>
        <a:p>
          <a:r>
            <a:rPr lang="es-ES" b="0" dirty="0" smtClean="0">
              <a:solidFill>
                <a:schemeClr val="tx1"/>
              </a:solidFill>
            </a:rPr>
            <a:t>Tómate de Árbol Anaranjado</a:t>
          </a:r>
          <a:endParaRPr lang="es-ES" b="0" dirty="0">
            <a:solidFill>
              <a:schemeClr val="tx1"/>
            </a:solidFill>
          </a:endParaRPr>
        </a:p>
      </dgm:t>
    </dgm:pt>
    <dgm:pt modelId="{A52497AF-DDCE-4F69-9C34-FEEF733B057B}" type="parTrans" cxnId="{6E365831-5605-404D-B88E-A179636C30A1}">
      <dgm:prSet/>
      <dgm:spPr/>
      <dgm:t>
        <a:bodyPr/>
        <a:lstStyle/>
        <a:p>
          <a:endParaRPr lang="es-ES"/>
        </a:p>
      </dgm:t>
    </dgm:pt>
    <dgm:pt modelId="{952867AF-CCBD-477D-9216-64E62E313D06}" type="sibTrans" cxnId="{6E365831-5605-404D-B88E-A179636C30A1}">
      <dgm:prSet/>
      <dgm:spPr/>
      <dgm:t>
        <a:bodyPr/>
        <a:lstStyle/>
        <a:p>
          <a:endParaRPr lang="es-ES"/>
        </a:p>
      </dgm:t>
    </dgm:pt>
    <dgm:pt modelId="{2A801689-5683-48E8-A478-C185813B9BD9}">
      <dgm:prSet phldrT="[Texto]"/>
      <dgm:spPr>
        <a:solidFill>
          <a:srgbClr val="9C9CDF"/>
        </a:solidFill>
      </dgm:spPr>
      <dgm:t>
        <a:bodyPr/>
        <a:lstStyle/>
        <a:p>
          <a:r>
            <a:rPr lang="es-ES" b="0" dirty="0" smtClean="0">
              <a:solidFill>
                <a:schemeClr val="tx1"/>
              </a:solidFill>
            </a:rPr>
            <a:t>Tómate de Árbol Redondo</a:t>
          </a:r>
          <a:endParaRPr lang="es-ES" b="0" dirty="0">
            <a:solidFill>
              <a:schemeClr val="tx1"/>
            </a:solidFill>
          </a:endParaRPr>
        </a:p>
      </dgm:t>
    </dgm:pt>
    <dgm:pt modelId="{392AC9BF-4034-491D-92F9-7DF69FF6AB9A}" type="parTrans" cxnId="{88D7D949-CD8E-4F49-994F-1180DD14E169}">
      <dgm:prSet/>
      <dgm:spPr/>
      <dgm:t>
        <a:bodyPr/>
        <a:lstStyle/>
        <a:p>
          <a:endParaRPr lang="es-ES"/>
        </a:p>
      </dgm:t>
    </dgm:pt>
    <dgm:pt modelId="{CB1C49C2-8EAA-4D00-AE9C-589DF61E11DA}" type="sibTrans" cxnId="{88D7D949-CD8E-4F49-994F-1180DD14E169}">
      <dgm:prSet/>
      <dgm:spPr/>
      <dgm:t>
        <a:bodyPr/>
        <a:lstStyle/>
        <a:p>
          <a:endParaRPr lang="es-ES"/>
        </a:p>
      </dgm:t>
    </dgm:pt>
    <dgm:pt modelId="{47B8F566-3E27-4A3E-AB56-5797E4138623}">
      <dgm:prSet phldrT="[Texto]"/>
      <dgm:spPr>
        <a:solidFill>
          <a:srgbClr val="9C9CDF"/>
        </a:solidFill>
      </dgm:spPr>
      <dgm:t>
        <a:bodyPr/>
        <a:lstStyle/>
        <a:p>
          <a:r>
            <a:rPr lang="es-ES" b="0" dirty="0" smtClean="0">
              <a:solidFill>
                <a:schemeClr val="tx1"/>
              </a:solidFill>
            </a:rPr>
            <a:t>Tómate de Árbol Mora</a:t>
          </a:r>
          <a:endParaRPr lang="es-ES" b="0" dirty="0">
            <a:solidFill>
              <a:schemeClr val="tx1"/>
            </a:solidFill>
          </a:endParaRPr>
        </a:p>
      </dgm:t>
    </dgm:pt>
    <dgm:pt modelId="{8AE387FD-D76B-4316-945C-F47AEDA6F886}" type="parTrans" cxnId="{F205AB97-C957-4DCA-A012-4090938F9F76}">
      <dgm:prSet/>
      <dgm:spPr/>
      <dgm:t>
        <a:bodyPr/>
        <a:lstStyle/>
        <a:p>
          <a:endParaRPr lang="es-ES"/>
        </a:p>
      </dgm:t>
    </dgm:pt>
    <dgm:pt modelId="{9448153C-F562-4925-A9F1-92545EE911C5}" type="sibTrans" cxnId="{F205AB97-C957-4DCA-A012-4090938F9F76}">
      <dgm:prSet/>
      <dgm:spPr/>
      <dgm:t>
        <a:bodyPr/>
        <a:lstStyle/>
        <a:p>
          <a:endParaRPr lang="es-ES"/>
        </a:p>
      </dgm:t>
    </dgm:pt>
    <dgm:pt modelId="{D8B5FEE1-A594-4C96-B3F5-13CA8FCBBA4D}" type="pres">
      <dgm:prSet presAssocID="{B7CCD550-CE4A-42D0-A298-773B9E6192EF}" presName="Name0" presStyleCnt="0">
        <dgm:presLayoutVars>
          <dgm:dir/>
          <dgm:resizeHandles val="exact"/>
        </dgm:presLayoutVars>
      </dgm:prSet>
      <dgm:spPr/>
    </dgm:pt>
    <dgm:pt modelId="{9E7F7AFD-8802-44D2-A7FA-992DDA6FC4C8}" type="pres">
      <dgm:prSet presAssocID="{B7CCD550-CE4A-42D0-A298-773B9E6192EF}" presName="bkgdShp" presStyleLbl="alignAccFollowNode1" presStyleIdx="0" presStyleCnt="1"/>
      <dgm:spPr>
        <a:solidFill>
          <a:schemeClr val="accent6">
            <a:lumMod val="60000"/>
            <a:lumOff val="40000"/>
            <a:alpha val="90000"/>
          </a:schemeClr>
        </a:solidFill>
      </dgm:spPr>
    </dgm:pt>
    <dgm:pt modelId="{4304458B-3635-4973-8107-9EB58B230A21}" type="pres">
      <dgm:prSet presAssocID="{B7CCD550-CE4A-42D0-A298-773B9E6192EF}" presName="linComp" presStyleCnt="0"/>
      <dgm:spPr/>
    </dgm:pt>
    <dgm:pt modelId="{29760F44-9701-4D82-B46F-3E4F4FB023FA}" type="pres">
      <dgm:prSet presAssocID="{E11FAEB4-2D92-4EA1-9ECA-C290C6BB88AD}" presName="compNode" presStyleCnt="0"/>
      <dgm:spPr/>
    </dgm:pt>
    <dgm:pt modelId="{73721978-6E78-4DA5-974F-A55DBD3A658B}" type="pres">
      <dgm:prSet presAssocID="{E11FAEB4-2D92-4EA1-9ECA-C290C6BB88AD}" presName="node" presStyleLbl="node1" presStyleIdx="0" presStyleCnt="3">
        <dgm:presLayoutVars>
          <dgm:bulletEnabled val="1"/>
        </dgm:presLayoutVars>
      </dgm:prSet>
      <dgm:spPr/>
      <dgm:t>
        <a:bodyPr/>
        <a:lstStyle/>
        <a:p>
          <a:endParaRPr lang="es-ES"/>
        </a:p>
      </dgm:t>
    </dgm:pt>
    <dgm:pt modelId="{7F6471C9-2091-4E56-9D24-9FBABCFB04C1}" type="pres">
      <dgm:prSet presAssocID="{E11FAEB4-2D92-4EA1-9ECA-C290C6BB88AD}" presName="invisiNode" presStyleLbl="node1" presStyleIdx="0" presStyleCnt="3"/>
      <dgm:spPr/>
    </dgm:pt>
    <dgm:pt modelId="{E39F10FB-0DEE-4121-AE24-6BC0CA809749}" type="pres">
      <dgm:prSet presAssocID="{E11FAEB4-2D92-4EA1-9ECA-C290C6BB88AD}" presName="imagNode" presStyleLbl="fgImgPlace1" presStyleIdx="0" presStyleCnt="3"/>
      <dgm:spPr>
        <a:blipFill rotWithShape="1">
          <a:blip xmlns:r="http://schemas.openxmlformats.org/officeDocument/2006/relationships" r:embed="rId1"/>
          <a:stretch>
            <a:fillRect/>
          </a:stretch>
        </a:blipFill>
      </dgm:spPr>
    </dgm:pt>
    <dgm:pt modelId="{5E5A070C-DEF5-4255-9626-D8CE8E3FD9EE}" type="pres">
      <dgm:prSet presAssocID="{952867AF-CCBD-477D-9216-64E62E313D06}" presName="sibTrans" presStyleLbl="sibTrans2D1" presStyleIdx="0" presStyleCnt="0"/>
      <dgm:spPr/>
      <dgm:t>
        <a:bodyPr/>
        <a:lstStyle/>
        <a:p>
          <a:endParaRPr lang="es-ES"/>
        </a:p>
      </dgm:t>
    </dgm:pt>
    <dgm:pt modelId="{6A31DC18-23B5-438A-97D0-90913EC5F97C}" type="pres">
      <dgm:prSet presAssocID="{2A801689-5683-48E8-A478-C185813B9BD9}" presName="compNode" presStyleCnt="0"/>
      <dgm:spPr/>
    </dgm:pt>
    <dgm:pt modelId="{219A21A6-5DF9-41D2-A54B-A0E74E28CB3E}" type="pres">
      <dgm:prSet presAssocID="{2A801689-5683-48E8-A478-C185813B9BD9}" presName="node" presStyleLbl="node1" presStyleIdx="1" presStyleCnt="3">
        <dgm:presLayoutVars>
          <dgm:bulletEnabled val="1"/>
        </dgm:presLayoutVars>
      </dgm:prSet>
      <dgm:spPr/>
      <dgm:t>
        <a:bodyPr/>
        <a:lstStyle/>
        <a:p>
          <a:endParaRPr lang="es-ES"/>
        </a:p>
      </dgm:t>
    </dgm:pt>
    <dgm:pt modelId="{BAAE68E0-5788-44B2-A759-D74515DFB886}" type="pres">
      <dgm:prSet presAssocID="{2A801689-5683-48E8-A478-C185813B9BD9}" presName="invisiNode" presStyleLbl="node1" presStyleIdx="1" presStyleCnt="3"/>
      <dgm:spPr/>
    </dgm:pt>
    <dgm:pt modelId="{6362EDBF-0DDF-4531-8F1C-7A5C2FD57134}" type="pres">
      <dgm:prSet presAssocID="{2A801689-5683-48E8-A478-C185813B9BD9}" presName="imagNode" presStyleLbl="fgImgPlace1" presStyleIdx="1" presStyleCnt="3"/>
      <dgm:spPr>
        <a:blipFill rotWithShape="1">
          <a:blip xmlns:r="http://schemas.openxmlformats.org/officeDocument/2006/relationships" r:embed="rId2"/>
          <a:stretch>
            <a:fillRect/>
          </a:stretch>
        </a:blipFill>
      </dgm:spPr>
    </dgm:pt>
    <dgm:pt modelId="{AE13B42C-ACDA-41FE-84C4-D1D3FE8D1B07}" type="pres">
      <dgm:prSet presAssocID="{CB1C49C2-8EAA-4D00-AE9C-589DF61E11DA}" presName="sibTrans" presStyleLbl="sibTrans2D1" presStyleIdx="0" presStyleCnt="0"/>
      <dgm:spPr/>
      <dgm:t>
        <a:bodyPr/>
        <a:lstStyle/>
        <a:p>
          <a:endParaRPr lang="es-ES"/>
        </a:p>
      </dgm:t>
    </dgm:pt>
    <dgm:pt modelId="{ABF6FC74-3D42-4CC2-B42E-66B5E71ED44F}" type="pres">
      <dgm:prSet presAssocID="{47B8F566-3E27-4A3E-AB56-5797E4138623}" presName="compNode" presStyleCnt="0"/>
      <dgm:spPr/>
    </dgm:pt>
    <dgm:pt modelId="{6AB31B1B-0787-4B65-BEA0-A2A05D134F54}" type="pres">
      <dgm:prSet presAssocID="{47B8F566-3E27-4A3E-AB56-5797E4138623}" presName="node" presStyleLbl="node1" presStyleIdx="2" presStyleCnt="3">
        <dgm:presLayoutVars>
          <dgm:bulletEnabled val="1"/>
        </dgm:presLayoutVars>
      </dgm:prSet>
      <dgm:spPr/>
      <dgm:t>
        <a:bodyPr/>
        <a:lstStyle/>
        <a:p>
          <a:endParaRPr lang="es-ES"/>
        </a:p>
      </dgm:t>
    </dgm:pt>
    <dgm:pt modelId="{D817D667-C72E-4342-A5E0-0D21F12AACA0}" type="pres">
      <dgm:prSet presAssocID="{47B8F566-3E27-4A3E-AB56-5797E4138623}" presName="invisiNode" presStyleLbl="node1" presStyleIdx="2" presStyleCnt="3"/>
      <dgm:spPr/>
    </dgm:pt>
    <dgm:pt modelId="{FFE2F9A4-E84E-4C5B-9138-A4284920E347}" type="pres">
      <dgm:prSet presAssocID="{47B8F566-3E27-4A3E-AB56-5797E4138623}" presName="imagNode" presStyleLbl="fgImgPlace1" presStyleIdx="2" presStyleCnt="3"/>
      <dgm:spPr>
        <a:blipFill rotWithShape="1">
          <a:blip xmlns:r="http://schemas.openxmlformats.org/officeDocument/2006/relationships" r:embed="rId3"/>
          <a:stretch>
            <a:fillRect/>
          </a:stretch>
        </a:blipFill>
      </dgm:spPr>
    </dgm:pt>
  </dgm:ptLst>
  <dgm:cxnLst>
    <dgm:cxn modelId="{88D7D949-CD8E-4F49-994F-1180DD14E169}" srcId="{B7CCD550-CE4A-42D0-A298-773B9E6192EF}" destId="{2A801689-5683-48E8-A478-C185813B9BD9}" srcOrd="1" destOrd="0" parTransId="{392AC9BF-4034-491D-92F9-7DF69FF6AB9A}" sibTransId="{CB1C49C2-8EAA-4D00-AE9C-589DF61E11DA}"/>
    <dgm:cxn modelId="{296DD5A0-C780-B94C-BECD-F2F1BFD368FD}" type="presOf" srcId="{2A801689-5683-48E8-A478-C185813B9BD9}" destId="{219A21A6-5DF9-41D2-A54B-A0E74E28CB3E}" srcOrd="0" destOrd="0" presId="urn:microsoft.com/office/officeart/2005/8/layout/pList2#1"/>
    <dgm:cxn modelId="{6E365831-5605-404D-B88E-A179636C30A1}" srcId="{B7CCD550-CE4A-42D0-A298-773B9E6192EF}" destId="{E11FAEB4-2D92-4EA1-9ECA-C290C6BB88AD}" srcOrd="0" destOrd="0" parTransId="{A52497AF-DDCE-4F69-9C34-FEEF733B057B}" sibTransId="{952867AF-CCBD-477D-9216-64E62E313D06}"/>
    <dgm:cxn modelId="{767AF69E-25F8-BC42-8812-2625B4ECB61F}" type="presOf" srcId="{B7CCD550-CE4A-42D0-A298-773B9E6192EF}" destId="{D8B5FEE1-A594-4C96-B3F5-13CA8FCBBA4D}" srcOrd="0" destOrd="0" presId="urn:microsoft.com/office/officeart/2005/8/layout/pList2#1"/>
    <dgm:cxn modelId="{E7C6F496-99C3-7C4B-B61E-5441BB1D1F4F}" type="presOf" srcId="{47B8F566-3E27-4A3E-AB56-5797E4138623}" destId="{6AB31B1B-0787-4B65-BEA0-A2A05D134F54}" srcOrd="0" destOrd="0" presId="urn:microsoft.com/office/officeart/2005/8/layout/pList2#1"/>
    <dgm:cxn modelId="{F205AB97-C957-4DCA-A012-4090938F9F76}" srcId="{B7CCD550-CE4A-42D0-A298-773B9E6192EF}" destId="{47B8F566-3E27-4A3E-AB56-5797E4138623}" srcOrd="2" destOrd="0" parTransId="{8AE387FD-D76B-4316-945C-F47AEDA6F886}" sibTransId="{9448153C-F562-4925-A9F1-92545EE911C5}"/>
    <dgm:cxn modelId="{C732383B-3BB2-DB47-BA58-F785E083967B}" type="presOf" srcId="{CB1C49C2-8EAA-4D00-AE9C-589DF61E11DA}" destId="{AE13B42C-ACDA-41FE-84C4-D1D3FE8D1B07}" srcOrd="0" destOrd="0" presId="urn:microsoft.com/office/officeart/2005/8/layout/pList2#1"/>
    <dgm:cxn modelId="{DB5F53A6-10F3-044C-A9B0-88B199ADBE1D}" type="presOf" srcId="{E11FAEB4-2D92-4EA1-9ECA-C290C6BB88AD}" destId="{73721978-6E78-4DA5-974F-A55DBD3A658B}" srcOrd="0" destOrd="0" presId="urn:microsoft.com/office/officeart/2005/8/layout/pList2#1"/>
    <dgm:cxn modelId="{6BFBF063-F648-8F46-8551-BF0B9C68224A}" type="presOf" srcId="{952867AF-CCBD-477D-9216-64E62E313D06}" destId="{5E5A070C-DEF5-4255-9626-D8CE8E3FD9EE}" srcOrd="0" destOrd="0" presId="urn:microsoft.com/office/officeart/2005/8/layout/pList2#1"/>
    <dgm:cxn modelId="{871507E6-DEC4-D04B-A53C-1D778688785E}" type="presParOf" srcId="{D8B5FEE1-A594-4C96-B3F5-13CA8FCBBA4D}" destId="{9E7F7AFD-8802-44D2-A7FA-992DDA6FC4C8}" srcOrd="0" destOrd="0" presId="urn:microsoft.com/office/officeart/2005/8/layout/pList2#1"/>
    <dgm:cxn modelId="{D8DA3995-F8EE-4646-AD79-97AE9BC97F87}" type="presParOf" srcId="{D8B5FEE1-A594-4C96-B3F5-13CA8FCBBA4D}" destId="{4304458B-3635-4973-8107-9EB58B230A21}" srcOrd="1" destOrd="0" presId="urn:microsoft.com/office/officeart/2005/8/layout/pList2#1"/>
    <dgm:cxn modelId="{DAAD303A-2F4C-0E4A-9123-CAD35C8B340D}" type="presParOf" srcId="{4304458B-3635-4973-8107-9EB58B230A21}" destId="{29760F44-9701-4D82-B46F-3E4F4FB023FA}" srcOrd="0" destOrd="0" presId="urn:microsoft.com/office/officeart/2005/8/layout/pList2#1"/>
    <dgm:cxn modelId="{F16D7352-1A44-A04F-B261-38775FEA3B27}" type="presParOf" srcId="{29760F44-9701-4D82-B46F-3E4F4FB023FA}" destId="{73721978-6E78-4DA5-974F-A55DBD3A658B}" srcOrd="0" destOrd="0" presId="urn:microsoft.com/office/officeart/2005/8/layout/pList2#1"/>
    <dgm:cxn modelId="{4C4050E0-2462-B141-82AA-9BDCBEFDDA00}" type="presParOf" srcId="{29760F44-9701-4D82-B46F-3E4F4FB023FA}" destId="{7F6471C9-2091-4E56-9D24-9FBABCFB04C1}" srcOrd="1" destOrd="0" presId="urn:microsoft.com/office/officeart/2005/8/layout/pList2#1"/>
    <dgm:cxn modelId="{889953CF-0A38-5447-B9FC-5580F01B2E8D}" type="presParOf" srcId="{29760F44-9701-4D82-B46F-3E4F4FB023FA}" destId="{E39F10FB-0DEE-4121-AE24-6BC0CA809749}" srcOrd="2" destOrd="0" presId="urn:microsoft.com/office/officeart/2005/8/layout/pList2#1"/>
    <dgm:cxn modelId="{A2B5262F-BCA4-504E-AD71-10C3E52C133B}" type="presParOf" srcId="{4304458B-3635-4973-8107-9EB58B230A21}" destId="{5E5A070C-DEF5-4255-9626-D8CE8E3FD9EE}" srcOrd="1" destOrd="0" presId="urn:microsoft.com/office/officeart/2005/8/layout/pList2#1"/>
    <dgm:cxn modelId="{7D1F4C30-3D1C-7247-B7CB-5DC011891094}" type="presParOf" srcId="{4304458B-3635-4973-8107-9EB58B230A21}" destId="{6A31DC18-23B5-438A-97D0-90913EC5F97C}" srcOrd="2" destOrd="0" presId="urn:microsoft.com/office/officeart/2005/8/layout/pList2#1"/>
    <dgm:cxn modelId="{0B71FD8D-AB6B-B849-B7E8-7E01BB6A9BAC}" type="presParOf" srcId="{6A31DC18-23B5-438A-97D0-90913EC5F97C}" destId="{219A21A6-5DF9-41D2-A54B-A0E74E28CB3E}" srcOrd="0" destOrd="0" presId="urn:microsoft.com/office/officeart/2005/8/layout/pList2#1"/>
    <dgm:cxn modelId="{EACC1F6B-6FA3-234C-B946-C5D4F1574101}" type="presParOf" srcId="{6A31DC18-23B5-438A-97D0-90913EC5F97C}" destId="{BAAE68E0-5788-44B2-A759-D74515DFB886}" srcOrd="1" destOrd="0" presId="urn:microsoft.com/office/officeart/2005/8/layout/pList2#1"/>
    <dgm:cxn modelId="{229D1011-1BAC-7345-A78A-8F71C6EBD519}" type="presParOf" srcId="{6A31DC18-23B5-438A-97D0-90913EC5F97C}" destId="{6362EDBF-0DDF-4531-8F1C-7A5C2FD57134}" srcOrd="2" destOrd="0" presId="urn:microsoft.com/office/officeart/2005/8/layout/pList2#1"/>
    <dgm:cxn modelId="{B7159DA6-D3E9-E64F-BD18-5B16CCFCDF47}" type="presParOf" srcId="{4304458B-3635-4973-8107-9EB58B230A21}" destId="{AE13B42C-ACDA-41FE-84C4-D1D3FE8D1B07}" srcOrd="3" destOrd="0" presId="urn:microsoft.com/office/officeart/2005/8/layout/pList2#1"/>
    <dgm:cxn modelId="{20CBE16B-ACA1-1345-8B5E-60B0B4B8446E}" type="presParOf" srcId="{4304458B-3635-4973-8107-9EB58B230A21}" destId="{ABF6FC74-3D42-4CC2-B42E-66B5E71ED44F}" srcOrd="4" destOrd="0" presId="urn:microsoft.com/office/officeart/2005/8/layout/pList2#1"/>
    <dgm:cxn modelId="{9B55AD70-3B74-C94E-BF95-20F774BA0A6E}" type="presParOf" srcId="{ABF6FC74-3D42-4CC2-B42E-66B5E71ED44F}" destId="{6AB31B1B-0787-4B65-BEA0-A2A05D134F54}" srcOrd="0" destOrd="0" presId="urn:microsoft.com/office/officeart/2005/8/layout/pList2#1"/>
    <dgm:cxn modelId="{36B80123-23CD-2541-99C1-531A77DDFEE5}" type="presParOf" srcId="{ABF6FC74-3D42-4CC2-B42E-66B5E71ED44F}" destId="{D817D667-C72E-4342-A5E0-0D21F12AACA0}" srcOrd="1" destOrd="0" presId="urn:microsoft.com/office/officeart/2005/8/layout/pList2#1"/>
    <dgm:cxn modelId="{4722870C-2605-6348-B467-6B75BB0AC997}" type="presParOf" srcId="{ABF6FC74-3D42-4CC2-B42E-66B5E71ED44F}" destId="{FFE2F9A4-E84E-4C5B-9138-A4284920E347}"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E56905-39D8-45EA-B76E-2F02B0332968}" type="doc">
      <dgm:prSet loTypeId="urn:microsoft.com/office/officeart/2005/8/layout/hProcess9" loCatId="process" qsTypeId="urn:microsoft.com/office/officeart/2005/8/quickstyle/simple3" qsCatId="simple" csTypeId="urn:microsoft.com/office/officeart/2005/8/colors/colorful2" csCatId="colorful" phldr="1"/>
      <dgm:spPr/>
    </dgm:pt>
    <dgm:pt modelId="{F4B69B12-A525-4133-8EB8-7B2A0D3BAEC2}">
      <dgm:prSet phldrT="[Text]"/>
      <dgm:spPr>
        <a:solidFill>
          <a:srgbClr val="FF9933"/>
        </a:solidFill>
      </dgm:spPr>
      <dgm:t>
        <a:bodyPr/>
        <a:lstStyle/>
        <a:p>
          <a:r>
            <a:rPr lang="es-EC" dirty="0" smtClean="0"/>
            <a:t>Variación del 58.93% (2012- 2013)</a:t>
          </a:r>
          <a:endParaRPr lang="en-US" dirty="0"/>
        </a:p>
      </dgm:t>
    </dgm:pt>
    <dgm:pt modelId="{A70766A4-7A57-46C7-BEDE-AEA4F881FE4A}" type="sibTrans" cxnId="{A33262C2-E35D-41DA-AB4C-868EF931EB64}">
      <dgm:prSet/>
      <dgm:spPr/>
      <dgm:t>
        <a:bodyPr/>
        <a:lstStyle/>
        <a:p>
          <a:endParaRPr lang="en-US"/>
        </a:p>
      </dgm:t>
    </dgm:pt>
    <dgm:pt modelId="{351476E3-8B2F-4D28-91D2-6915A2B9E2B7}" type="parTrans" cxnId="{A33262C2-E35D-41DA-AB4C-868EF931EB64}">
      <dgm:prSet/>
      <dgm:spPr/>
      <dgm:t>
        <a:bodyPr/>
        <a:lstStyle/>
        <a:p>
          <a:endParaRPr lang="en-US"/>
        </a:p>
      </dgm:t>
    </dgm:pt>
    <dgm:pt modelId="{0908A11E-51AF-4051-BE6F-11DC1FFF55F7}">
      <dgm:prSet phldrT="[Text]"/>
      <dgm:spPr>
        <a:solidFill>
          <a:srgbClr val="FFFF00"/>
        </a:solidFill>
      </dgm:spPr>
      <dgm:t>
        <a:bodyPr/>
        <a:lstStyle/>
        <a:p>
          <a:r>
            <a:rPr lang="es-EC" dirty="0" smtClean="0"/>
            <a:t>Incremento de la demanda de la fruta</a:t>
          </a:r>
          <a:endParaRPr lang="en-US" dirty="0"/>
        </a:p>
      </dgm:t>
    </dgm:pt>
    <dgm:pt modelId="{72C4A026-FAEE-423E-856C-76CD975EAD82}" type="parTrans" cxnId="{EA491455-4179-455B-84BE-44E375A092D8}">
      <dgm:prSet/>
      <dgm:spPr/>
      <dgm:t>
        <a:bodyPr/>
        <a:lstStyle/>
        <a:p>
          <a:endParaRPr lang="es-EC"/>
        </a:p>
      </dgm:t>
    </dgm:pt>
    <dgm:pt modelId="{B3EB4496-BFFD-4718-856D-0F3AA6919595}" type="sibTrans" cxnId="{EA491455-4179-455B-84BE-44E375A092D8}">
      <dgm:prSet/>
      <dgm:spPr/>
      <dgm:t>
        <a:bodyPr/>
        <a:lstStyle/>
        <a:p>
          <a:endParaRPr lang="es-EC"/>
        </a:p>
      </dgm:t>
    </dgm:pt>
    <dgm:pt modelId="{E5673AEC-9D82-4B5C-BD79-D90F94EECE2A}" type="pres">
      <dgm:prSet presAssocID="{F7E56905-39D8-45EA-B76E-2F02B0332968}" presName="CompostProcess" presStyleCnt="0">
        <dgm:presLayoutVars>
          <dgm:dir/>
          <dgm:resizeHandles val="exact"/>
        </dgm:presLayoutVars>
      </dgm:prSet>
      <dgm:spPr/>
    </dgm:pt>
    <dgm:pt modelId="{1E5D0ADA-F826-4B96-A826-C2BA3FF73B27}" type="pres">
      <dgm:prSet presAssocID="{F7E56905-39D8-45EA-B76E-2F02B0332968}" presName="arrow" presStyleLbl="bgShp" presStyleIdx="0" presStyleCnt="1" custLinFactNeighborX="-4022" custLinFactNeighborY="29730"/>
      <dgm:spPr>
        <a:solidFill>
          <a:srgbClr val="008000"/>
        </a:solidFill>
      </dgm:spPr>
    </dgm:pt>
    <dgm:pt modelId="{0111B2D4-5416-485A-9852-1D6A41297678}" type="pres">
      <dgm:prSet presAssocID="{F7E56905-39D8-45EA-B76E-2F02B0332968}" presName="linearProcess" presStyleCnt="0"/>
      <dgm:spPr/>
    </dgm:pt>
    <dgm:pt modelId="{08C98884-55F8-463C-928F-24F85CBC4372}" type="pres">
      <dgm:prSet presAssocID="{F4B69B12-A525-4133-8EB8-7B2A0D3BAEC2}" presName="textNode" presStyleLbl="node1" presStyleIdx="0" presStyleCnt="2" custLinFactNeighborX="-71995" custLinFactNeighborY="3535">
        <dgm:presLayoutVars>
          <dgm:bulletEnabled val="1"/>
        </dgm:presLayoutVars>
      </dgm:prSet>
      <dgm:spPr/>
      <dgm:t>
        <a:bodyPr/>
        <a:lstStyle/>
        <a:p>
          <a:endParaRPr lang="en-US"/>
        </a:p>
      </dgm:t>
    </dgm:pt>
    <dgm:pt modelId="{3F5C724A-AB91-415B-A8E2-704B02C0FB9A}" type="pres">
      <dgm:prSet presAssocID="{A70766A4-7A57-46C7-BEDE-AEA4F881FE4A}" presName="sibTrans" presStyleCnt="0"/>
      <dgm:spPr/>
    </dgm:pt>
    <dgm:pt modelId="{9A4E0332-D831-46CD-BEC2-661BAF18E094}" type="pres">
      <dgm:prSet presAssocID="{0908A11E-51AF-4051-BE6F-11DC1FFF55F7}" presName="textNode" presStyleLbl="node1" presStyleIdx="1" presStyleCnt="2">
        <dgm:presLayoutVars>
          <dgm:bulletEnabled val="1"/>
        </dgm:presLayoutVars>
      </dgm:prSet>
      <dgm:spPr/>
      <dgm:t>
        <a:bodyPr/>
        <a:lstStyle/>
        <a:p>
          <a:endParaRPr lang="es-EC"/>
        </a:p>
      </dgm:t>
    </dgm:pt>
  </dgm:ptLst>
  <dgm:cxnLst>
    <dgm:cxn modelId="{A33262C2-E35D-41DA-AB4C-868EF931EB64}" srcId="{F7E56905-39D8-45EA-B76E-2F02B0332968}" destId="{F4B69B12-A525-4133-8EB8-7B2A0D3BAEC2}" srcOrd="0" destOrd="0" parTransId="{351476E3-8B2F-4D28-91D2-6915A2B9E2B7}" sibTransId="{A70766A4-7A57-46C7-BEDE-AEA4F881FE4A}"/>
    <dgm:cxn modelId="{6BC78969-B752-B245-AD24-BED74D829C0F}" type="presOf" srcId="{F7E56905-39D8-45EA-B76E-2F02B0332968}" destId="{E5673AEC-9D82-4B5C-BD79-D90F94EECE2A}" srcOrd="0" destOrd="0" presId="urn:microsoft.com/office/officeart/2005/8/layout/hProcess9"/>
    <dgm:cxn modelId="{4A7E4955-5106-6E45-A681-4334F330392F}" type="presOf" srcId="{0908A11E-51AF-4051-BE6F-11DC1FFF55F7}" destId="{9A4E0332-D831-46CD-BEC2-661BAF18E094}" srcOrd="0" destOrd="0" presId="urn:microsoft.com/office/officeart/2005/8/layout/hProcess9"/>
    <dgm:cxn modelId="{6E8D5308-E101-794C-AD78-23AAFF252EF9}" type="presOf" srcId="{F4B69B12-A525-4133-8EB8-7B2A0D3BAEC2}" destId="{08C98884-55F8-463C-928F-24F85CBC4372}" srcOrd="0" destOrd="0" presId="urn:microsoft.com/office/officeart/2005/8/layout/hProcess9"/>
    <dgm:cxn modelId="{EA491455-4179-455B-84BE-44E375A092D8}" srcId="{F7E56905-39D8-45EA-B76E-2F02B0332968}" destId="{0908A11E-51AF-4051-BE6F-11DC1FFF55F7}" srcOrd="1" destOrd="0" parTransId="{72C4A026-FAEE-423E-856C-76CD975EAD82}" sibTransId="{B3EB4496-BFFD-4718-856D-0F3AA6919595}"/>
    <dgm:cxn modelId="{D1627A27-204F-1C4F-B322-439E74CAEA83}" type="presParOf" srcId="{E5673AEC-9D82-4B5C-BD79-D90F94EECE2A}" destId="{1E5D0ADA-F826-4B96-A826-C2BA3FF73B27}" srcOrd="0" destOrd="0" presId="urn:microsoft.com/office/officeart/2005/8/layout/hProcess9"/>
    <dgm:cxn modelId="{D1E8BB41-6AEC-F740-8708-918D40BF9E00}" type="presParOf" srcId="{E5673AEC-9D82-4B5C-BD79-D90F94EECE2A}" destId="{0111B2D4-5416-485A-9852-1D6A41297678}" srcOrd="1" destOrd="0" presId="urn:microsoft.com/office/officeart/2005/8/layout/hProcess9"/>
    <dgm:cxn modelId="{4814DECE-8BFB-1C45-AC34-060A4E6A72C6}" type="presParOf" srcId="{0111B2D4-5416-485A-9852-1D6A41297678}" destId="{08C98884-55F8-463C-928F-24F85CBC4372}" srcOrd="0" destOrd="0" presId="urn:microsoft.com/office/officeart/2005/8/layout/hProcess9"/>
    <dgm:cxn modelId="{FB9ABACD-B2CC-C649-A1D8-67A58FF9A603}" type="presParOf" srcId="{0111B2D4-5416-485A-9852-1D6A41297678}" destId="{3F5C724A-AB91-415B-A8E2-704B02C0FB9A}" srcOrd="1" destOrd="0" presId="urn:microsoft.com/office/officeart/2005/8/layout/hProcess9"/>
    <dgm:cxn modelId="{0A775E57-B63E-C94D-B4CB-790A134DCE51}" type="presParOf" srcId="{0111B2D4-5416-485A-9852-1D6A41297678}" destId="{9A4E0332-D831-46CD-BEC2-661BAF18E09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56905-39D8-45EA-B76E-2F02B0332968}" type="doc">
      <dgm:prSet loTypeId="urn:microsoft.com/office/officeart/2005/8/layout/hProcess9" loCatId="process" qsTypeId="urn:microsoft.com/office/officeart/2005/8/quickstyle/simple3" qsCatId="simple" csTypeId="urn:microsoft.com/office/officeart/2005/8/colors/colorful2" csCatId="colorful" phldr="1"/>
      <dgm:spPr/>
    </dgm:pt>
    <dgm:pt modelId="{F4B69B12-A525-4133-8EB8-7B2A0D3BAEC2}">
      <dgm:prSet phldrT="[Text]"/>
      <dgm:spPr>
        <a:solidFill>
          <a:srgbClr val="FFFF00"/>
        </a:solidFill>
      </dgm:spPr>
      <dgm:t>
        <a:bodyPr/>
        <a:lstStyle/>
        <a:p>
          <a:r>
            <a:rPr lang="es-EC" dirty="0" smtClean="0"/>
            <a:t>Volcán Tungurahua</a:t>
          </a:r>
          <a:endParaRPr lang="en-US" dirty="0"/>
        </a:p>
      </dgm:t>
    </dgm:pt>
    <dgm:pt modelId="{A70766A4-7A57-46C7-BEDE-AEA4F881FE4A}" type="sibTrans" cxnId="{A33262C2-E35D-41DA-AB4C-868EF931EB64}">
      <dgm:prSet/>
      <dgm:spPr/>
      <dgm:t>
        <a:bodyPr/>
        <a:lstStyle/>
        <a:p>
          <a:endParaRPr lang="en-US"/>
        </a:p>
      </dgm:t>
    </dgm:pt>
    <dgm:pt modelId="{351476E3-8B2F-4D28-91D2-6915A2B9E2B7}" type="parTrans" cxnId="{A33262C2-E35D-41DA-AB4C-868EF931EB64}">
      <dgm:prSet/>
      <dgm:spPr/>
      <dgm:t>
        <a:bodyPr/>
        <a:lstStyle/>
        <a:p>
          <a:endParaRPr lang="en-US"/>
        </a:p>
      </dgm:t>
    </dgm:pt>
    <dgm:pt modelId="{0908A11E-51AF-4051-BE6F-11DC1FFF55F7}">
      <dgm:prSet phldrT="[Text]"/>
      <dgm:spPr>
        <a:solidFill>
          <a:srgbClr val="FF9933"/>
        </a:solidFill>
      </dgm:spPr>
      <dgm:t>
        <a:bodyPr/>
        <a:lstStyle/>
        <a:p>
          <a:r>
            <a:rPr lang="es-EC" dirty="0" smtClean="0"/>
            <a:t>-31.69% (2011)</a:t>
          </a:r>
          <a:endParaRPr lang="en-US" dirty="0"/>
        </a:p>
      </dgm:t>
    </dgm:pt>
    <dgm:pt modelId="{72C4A026-FAEE-423E-856C-76CD975EAD82}" type="parTrans" cxnId="{EA491455-4179-455B-84BE-44E375A092D8}">
      <dgm:prSet/>
      <dgm:spPr/>
      <dgm:t>
        <a:bodyPr/>
        <a:lstStyle/>
        <a:p>
          <a:endParaRPr lang="es-EC"/>
        </a:p>
      </dgm:t>
    </dgm:pt>
    <dgm:pt modelId="{B3EB4496-BFFD-4718-856D-0F3AA6919595}" type="sibTrans" cxnId="{EA491455-4179-455B-84BE-44E375A092D8}">
      <dgm:prSet/>
      <dgm:spPr/>
      <dgm:t>
        <a:bodyPr/>
        <a:lstStyle/>
        <a:p>
          <a:endParaRPr lang="es-EC"/>
        </a:p>
      </dgm:t>
    </dgm:pt>
    <dgm:pt modelId="{E5673AEC-9D82-4B5C-BD79-D90F94EECE2A}" type="pres">
      <dgm:prSet presAssocID="{F7E56905-39D8-45EA-B76E-2F02B0332968}" presName="CompostProcess" presStyleCnt="0">
        <dgm:presLayoutVars>
          <dgm:dir/>
          <dgm:resizeHandles val="exact"/>
        </dgm:presLayoutVars>
      </dgm:prSet>
      <dgm:spPr/>
    </dgm:pt>
    <dgm:pt modelId="{1E5D0ADA-F826-4B96-A826-C2BA3FF73B27}" type="pres">
      <dgm:prSet presAssocID="{F7E56905-39D8-45EA-B76E-2F02B0332968}" presName="arrow" presStyleLbl="bgShp" presStyleIdx="0" presStyleCnt="1" custLinFactNeighborX="-1124" custLinFactNeighborY="864"/>
      <dgm:spPr>
        <a:solidFill>
          <a:srgbClr val="008000"/>
        </a:solidFill>
      </dgm:spPr>
    </dgm:pt>
    <dgm:pt modelId="{0111B2D4-5416-485A-9852-1D6A41297678}" type="pres">
      <dgm:prSet presAssocID="{F7E56905-39D8-45EA-B76E-2F02B0332968}" presName="linearProcess" presStyleCnt="0"/>
      <dgm:spPr/>
    </dgm:pt>
    <dgm:pt modelId="{08C98884-55F8-463C-928F-24F85CBC4372}" type="pres">
      <dgm:prSet presAssocID="{F4B69B12-A525-4133-8EB8-7B2A0D3BAEC2}" presName="textNode" presStyleLbl="node1" presStyleIdx="0" presStyleCnt="2" custLinFactNeighborX="-71995" custLinFactNeighborY="3535">
        <dgm:presLayoutVars>
          <dgm:bulletEnabled val="1"/>
        </dgm:presLayoutVars>
      </dgm:prSet>
      <dgm:spPr/>
      <dgm:t>
        <a:bodyPr/>
        <a:lstStyle/>
        <a:p>
          <a:endParaRPr lang="en-US"/>
        </a:p>
      </dgm:t>
    </dgm:pt>
    <dgm:pt modelId="{3F5C724A-AB91-415B-A8E2-704B02C0FB9A}" type="pres">
      <dgm:prSet presAssocID="{A70766A4-7A57-46C7-BEDE-AEA4F881FE4A}" presName="sibTrans" presStyleCnt="0"/>
      <dgm:spPr/>
    </dgm:pt>
    <dgm:pt modelId="{9A4E0332-D831-46CD-BEC2-661BAF18E094}" type="pres">
      <dgm:prSet presAssocID="{0908A11E-51AF-4051-BE6F-11DC1FFF55F7}" presName="textNode" presStyleLbl="node1" presStyleIdx="1" presStyleCnt="2">
        <dgm:presLayoutVars>
          <dgm:bulletEnabled val="1"/>
        </dgm:presLayoutVars>
      </dgm:prSet>
      <dgm:spPr/>
      <dgm:t>
        <a:bodyPr/>
        <a:lstStyle/>
        <a:p>
          <a:endParaRPr lang="es-EC"/>
        </a:p>
      </dgm:t>
    </dgm:pt>
  </dgm:ptLst>
  <dgm:cxnLst>
    <dgm:cxn modelId="{A33262C2-E35D-41DA-AB4C-868EF931EB64}" srcId="{F7E56905-39D8-45EA-B76E-2F02B0332968}" destId="{F4B69B12-A525-4133-8EB8-7B2A0D3BAEC2}" srcOrd="0" destOrd="0" parTransId="{351476E3-8B2F-4D28-91D2-6915A2B9E2B7}" sibTransId="{A70766A4-7A57-46C7-BEDE-AEA4F881FE4A}"/>
    <dgm:cxn modelId="{12A800FB-4D66-4940-AB3F-5385F85F7ED0}" type="presOf" srcId="{0908A11E-51AF-4051-BE6F-11DC1FFF55F7}" destId="{9A4E0332-D831-46CD-BEC2-661BAF18E094}" srcOrd="0" destOrd="0" presId="urn:microsoft.com/office/officeart/2005/8/layout/hProcess9"/>
    <dgm:cxn modelId="{8F45F2E8-7151-4B93-AB2B-E130C1B17720}" type="presOf" srcId="{F7E56905-39D8-45EA-B76E-2F02B0332968}" destId="{E5673AEC-9D82-4B5C-BD79-D90F94EECE2A}" srcOrd="0" destOrd="0" presId="urn:microsoft.com/office/officeart/2005/8/layout/hProcess9"/>
    <dgm:cxn modelId="{A5CF6309-9902-461F-82EA-30BA90A25299}" type="presOf" srcId="{F4B69B12-A525-4133-8EB8-7B2A0D3BAEC2}" destId="{08C98884-55F8-463C-928F-24F85CBC4372}" srcOrd="0" destOrd="0" presId="urn:microsoft.com/office/officeart/2005/8/layout/hProcess9"/>
    <dgm:cxn modelId="{EA491455-4179-455B-84BE-44E375A092D8}" srcId="{F7E56905-39D8-45EA-B76E-2F02B0332968}" destId="{0908A11E-51AF-4051-BE6F-11DC1FFF55F7}" srcOrd="1" destOrd="0" parTransId="{72C4A026-FAEE-423E-856C-76CD975EAD82}" sibTransId="{B3EB4496-BFFD-4718-856D-0F3AA6919595}"/>
    <dgm:cxn modelId="{BB0ADF6D-0E6E-49CB-BFBC-9B3B36B3EA39}" type="presParOf" srcId="{E5673AEC-9D82-4B5C-BD79-D90F94EECE2A}" destId="{1E5D0ADA-F826-4B96-A826-C2BA3FF73B27}" srcOrd="0" destOrd="0" presId="urn:microsoft.com/office/officeart/2005/8/layout/hProcess9"/>
    <dgm:cxn modelId="{B58CE981-388A-4CA3-B37F-6D2A2A6AFE35}" type="presParOf" srcId="{E5673AEC-9D82-4B5C-BD79-D90F94EECE2A}" destId="{0111B2D4-5416-485A-9852-1D6A41297678}" srcOrd="1" destOrd="0" presId="urn:microsoft.com/office/officeart/2005/8/layout/hProcess9"/>
    <dgm:cxn modelId="{AE28D2F9-F9F1-474D-AF19-9A19767DE9DB}" type="presParOf" srcId="{0111B2D4-5416-485A-9852-1D6A41297678}" destId="{08C98884-55F8-463C-928F-24F85CBC4372}" srcOrd="0" destOrd="0" presId="urn:microsoft.com/office/officeart/2005/8/layout/hProcess9"/>
    <dgm:cxn modelId="{6D5ACCDB-7A80-41BC-B623-CAD2D80A0B0F}" type="presParOf" srcId="{0111B2D4-5416-485A-9852-1D6A41297678}" destId="{3F5C724A-AB91-415B-A8E2-704B02C0FB9A}" srcOrd="1" destOrd="0" presId="urn:microsoft.com/office/officeart/2005/8/layout/hProcess9"/>
    <dgm:cxn modelId="{FBE55772-FD1E-4CF9-8F6C-BCE92EE2CEAA}" type="presParOf" srcId="{0111B2D4-5416-485A-9852-1D6A41297678}" destId="{9A4E0332-D831-46CD-BEC2-661BAF18E094}"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568AB-0041-422E-8626-A06C12AA383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D4D2CBA2-5F02-4C08-9185-3784B901AA6B}">
      <dgm:prSet phldrT="[Texto]"/>
      <dgm:spPr>
        <a:solidFill>
          <a:srgbClr val="008000"/>
        </a:solidFill>
      </dgm:spPr>
      <dgm:t>
        <a:bodyPr/>
        <a:lstStyle/>
        <a:p>
          <a:r>
            <a:rPr lang="es-EC" dirty="0" smtClean="0">
              <a:solidFill>
                <a:schemeClr val="tx1"/>
              </a:solidFill>
            </a:rPr>
            <a:t>Mestizos (84,44%)</a:t>
          </a:r>
          <a:endParaRPr lang="es-ES" dirty="0">
            <a:solidFill>
              <a:schemeClr val="tx1"/>
            </a:solidFill>
          </a:endParaRPr>
        </a:p>
      </dgm:t>
    </dgm:pt>
    <dgm:pt modelId="{1F3A8BFF-2535-4659-B927-E9D6C0C4E83B}" type="parTrans" cxnId="{520FEB06-F2F4-4DCF-985E-E4DED692F8D6}">
      <dgm:prSet/>
      <dgm:spPr/>
      <dgm:t>
        <a:bodyPr/>
        <a:lstStyle/>
        <a:p>
          <a:endParaRPr lang="es-ES"/>
        </a:p>
      </dgm:t>
    </dgm:pt>
    <dgm:pt modelId="{B5793CEE-142C-4624-B748-E72B0ABBD8E8}" type="sibTrans" cxnId="{520FEB06-F2F4-4DCF-985E-E4DED692F8D6}">
      <dgm:prSet/>
      <dgm:spPr/>
      <dgm:t>
        <a:bodyPr/>
        <a:lstStyle/>
        <a:p>
          <a:endParaRPr lang="es-ES"/>
        </a:p>
      </dgm:t>
    </dgm:pt>
    <dgm:pt modelId="{BB75F1A1-E004-497B-BBFA-034BB0419C8D}">
      <dgm:prSet/>
      <dgm:spPr>
        <a:solidFill>
          <a:srgbClr val="008000"/>
        </a:solidFill>
      </dgm:spPr>
      <dgm:t>
        <a:bodyPr/>
        <a:lstStyle/>
        <a:p>
          <a:r>
            <a:rPr lang="es-EC" dirty="0" smtClean="0">
              <a:solidFill>
                <a:schemeClr val="tx1"/>
              </a:solidFill>
            </a:rPr>
            <a:t>Indígenas (12,58%)</a:t>
          </a:r>
          <a:endParaRPr lang="es-ES" dirty="0">
            <a:solidFill>
              <a:schemeClr val="tx1"/>
            </a:solidFill>
          </a:endParaRPr>
        </a:p>
      </dgm:t>
    </dgm:pt>
    <dgm:pt modelId="{ED77619A-2ACC-4AEE-8DCE-ECB47FABC6EF}" type="parTrans" cxnId="{EDD380EA-CF47-4600-B68F-917E595FE5E4}">
      <dgm:prSet/>
      <dgm:spPr/>
      <dgm:t>
        <a:bodyPr/>
        <a:lstStyle/>
        <a:p>
          <a:endParaRPr lang="es-ES"/>
        </a:p>
      </dgm:t>
    </dgm:pt>
    <dgm:pt modelId="{D495698B-29ED-40DE-B216-160EDB24CE70}" type="sibTrans" cxnId="{EDD380EA-CF47-4600-B68F-917E595FE5E4}">
      <dgm:prSet/>
      <dgm:spPr/>
      <dgm:t>
        <a:bodyPr/>
        <a:lstStyle/>
        <a:p>
          <a:endParaRPr lang="es-ES"/>
        </a:p>
      </dgm:t>
    </dgm:pt>
    <dgm:pt modelId="{420E8D2F-5A16-4931-B8ED-8F293AC9D039}">
      <dgm:prSet/>
      <dgm:spPr>
        <a:solidFill>
          <a:srgbClr val="008000"/>
        </a:solidFill>
      </dgm:spPr>
      <dgm:t>
        <a:bodyPr/>
        <a:lstStyle/>
        <a:p>
          <a:r>
            <a:rPr lang="es-EC" dirty="0" smtClean="0">
              <a:solidFill>
                <a:schemeClr val="tx1"/>
              </a:solidFill>
            </a:rPr>
            <a:t>Blancos (1,9%)</a:t>
          </a:r>
          <a:endParaRPr lang="es-ES" dirty="0">
            <a:solidFill>
              <a:schemeClr val="tx1"/>
            </a:solidFill>
          </a:endParaRPr>
        </a:p>
      </dgm:t>
    </dgm:pt>
    <dgm:pt modelId="{20F2EBB4-E29C-43DF-8C51-6C43FB4963BC}" type="parTrans" cxnId="{18C287FA-76C3-46F0-9CA9-4DC087800F2D}">
      <dgm:prSet/>
      <dgm:spPr/>
      <dgm:t>
        <a:bodyPr/>
        <a:lstStyle/>
        <a:p>
          <a:endParaRPr lang="es-ES"/>
        </a:p>
      </dgm:t>
    </dgm:pt>
    <dgm:pt modelId="{83E663F2-FBCC-44F3-BA60-AACB01DAD46C}" type="sibTrans" cxnId="{18C287FA-76C3-46F0-9CA9-4DC087800F2D}">
      <dgm:prSet/>
      <dgm:spPr/>
      <dgm:t>
        <a:bodyPr/>
        <a:lstStyle/>
        <a:p>
          <a:endParaRPr lang="es-ES"/>
        </a:p>
      </dgm:t>
    </dgm:pt>
    <dgm:pt modelId="{D00E3AF5-2CA1-4434-A5C3-9A4ECE32ADFA}">
      <dgm:prSet/>
      <dgm:spPr>
        <a:solidFill>
          <a:srgbClr val="008000"/>
        </a:solidFill>
      </dgm:spPr>
      <dgm:t>
        <a:bodyPr/>
        <a:lstStyle/>
        <a:p>
          <a:r>
            <a:rPr lang="es-EC" dirty="0" smtClean="0">
              <a:solidFill>
                <a:schemeClr val="tx1"/>
              </a:solidFill>
            </a:rPr>
            <a:t>Afroecuatorianos (0,67%)</a:t>
          </a:r>
          <a:endParaRPr lang="es-ES" dirty="0">
            <a:solidFill>
              <a:schemeClr val="tx1"/>
            </a:solidFill>
          </a:endParaRPr>
        </a:p>
      </dgm:t>
    </dgm:pt>
    <dgm:pt modelId="{633ECEB0-333D-4BF0-A671-13AC70B90025}" type="parTrans" cxnId="{CB8B2A73-6F01-4F4E-824D-36EBC05E98C6}">
      <dgm:prSet/>
      <dgm:spPr/>
      <dgm:t>
        <a:bodyPr/>
        <a:lstStyle/>
        <a:p>
          <a:endParaRPr lang="es-ES"/>
        </a:p>
      </dgm:t>
    </dgm:pt>
    <dgm:pt modelId="{39C6246F-6BC0-42C9-A31F-770AB0A2DB84}" type="sibTrans" cxnId="{CB8B2A73-6F01-4F4E-824D-36EBC05E98C6}">
      <dgm:prSet/>
      <dgm:spPr/>
      <dgm:t>
        <a:bodyPr/>
        <a:lstStyle/>
        <a:p>
          <a:endParaRPr lang="es-ES"/>
        </a:p>
      </dgm:t>
    </dgm:pt>
    <dgm:pt modelId="{D808D427-4398-4528-827D-12B757DD5854}">
      <dgm:prSet/>
      <dgm:spPr>
        <a:solidFill>
          <a:srgbClr val="008000"/>
        </a:solidFill>
      </dgm:spPr>
      <dgm:t>
        <a:bodyPr/>
        <a:lstStyle/>
        <a:p>
          <a:r>
            <a:rPr lang="es-EC" dirty="0" smtClean="0">
              <a:solidFill>
                <a:schemeClr val="tx1"/>
              </a:solidFill>
            </a:rPr>
            <a:t>Montubios (0,35%)</a:t>
          </a:r>
          <a:endParaRPr lang="es-ES" dirty="0">
            <a:solidFill>
              <a:schemeClr val="tx1"/>
            </a:solidFill>
          </a:endParaRPr>
        </a:p>
      </dgm:t>
    </dgm:pt>
    <dgm:pt modelId="{58597321-097C-4129-84FA-FB9C6CB819C6}" type="parTrans" cxnId="{6D2FCBB4-C2D9-45D2-A885-943343DF660C}">
      <dgm:prSet/>
      <dgm:spPr/>
      <dgm:t>
        <a:bodyPr/>
        <a:lstStyle/>
        <a:p>
          <a:endParaRPr lang="es-ES"/>
        </a:p>
      </dgm:t>
    </dgm:pt>
    <dgm:pt modelId="{396B7F07-91FB-4111-96E3-4AC5906A8DFB}" type="sibTrans" cxnId="{6D2FCBB4-C2D9-45D2-A885-943343DF660C}">
      <dgm:prSet/>
      <dgm:spPr/>
      <dgm:t>
        <a:bodyPr/>
        <a:lstStyle/>
        <a:p>
          <a:endParaRPr lang="es-ES"/>
        </a:p>
      </dgm:t>
    </dgm:pt>
    <dgm:pt modelId="{0C0C8E57-234C-4BEF-ADEC-1309CD1BB7B9}">
      <dgm:prSet/>
      <dgm:spPr>
        <a:solidFill>
          <a:srgbClr val="008000"/>
        </a:solidFill>
      </dgm:spPr>
      <dgm:t>
        <a:bodyPr/>
        <a:lstStyle/>
        <a:p>
          <a:r>
            <a:rPr lang="es-EC" dirty="0" smtClean="0">
              <a:solidFill>
                <a:schemeClr val="tx1"/>
              </a:solidFill>
            </a:rPr>
            <a:t>Otros (0,05%)</a:t>
          </a:r>
          <a:endParaRPr lang="es-ES" dirty="0">
            <a:solidFill>
              <a:schemeClr val="tx1"/>
            </a:solidFill>
          </a:endParaRPr>
        </a:p>
      </dgm:t>
    </dgm:pt>
    <dgm:pt modelId="{C2A75DE4-4B88-42AA-AA39-1D0BE3A97A56}" type="parTrans" cxnId="{21A0EE11-29B3-4EBF-9AE9-9A4DB85C20BE}">
      <dgm:prSet/>
      <dgm:spPr/>
      <dgm:t>
        <a:bodyPr/>
        <a:lstStyle/>
        <a:p>
          <a:endParaRPr lang="es-ES"/>
        </a:p>
      </dgm:t>
    </dgm:pt>
    <dgm:pt modelId="{D1080CC4-796D-46F2-937E-B0AE975DB3DB}" type="sibTrans" cxnId="{21A0EE11-29B3-4EBF-9AE9-9A4DB85C20BE}">
      <dgm:prSet/>
      <dgm:spPr/>
      <dgm:t>
        <a:bodyPr/>
        <a:lstStyle/>
        <a:p>
          <a:endParaRPr lang="es-ES"/>
        </a:p>
      </dgm:t>
    </dgm:pt>
    <dgm:pt modelId="{8DF73D84-7B9C-490B-BA9A-55883D637122}" type="pres">
      <dgm:prSet presAssocID="{1CA568AB-0041-422E-8626-A06C12AA3831}" presName="Name0" presStyleCnt="0">
        <dgm:presLayoutVars>
          <dgm:dir/>
          <dgm:animLvl val="lvl"/>
          <dgm:resizeHandles val="exact"/>
        </dgm:presLayoutVars>
      </dgm:prSet>
      <dgm:spPr/>
      <dgm:t>
        <a:bodyPr/>
        <a:lstStyle/>
        <a:p>
          <a:endParaRPr lang="es-EC"/>
        </a:p>
      </dgm:t>
    </dgm:pt>
    <dgm:pt modelId="{24FAF724-025C-4E66-B5C8-F63D6F9D92ED}" type="pres">
      <dgm:prSet presAssocID="{0C0C8E57-234C-4BEF-ADEC-1309CD1BB7B9}" presName="boxAndChildren" presStyleCnt="0"/>
      <dgm:spPr/>
    </dgm:pt>
    <dgm:pt modelId="{A33CBCD1-C896-44DF-A404-C39886A46D44}" type="pres">
      <dgm:prSet presAssocID="{0C0C8E57-234C-4BEF-ADEC-1309CD1BB7B9}" presName="parentTextBox" presStyleLbl="node1" presStyleIdx="0" presStyleCnt="6"/>
      <dgm:spPr/>
      <dgm:t>
        <a:bodyPr/>
        <a:lstStyle/>
        <a:p>
          <a:endParaRPr lang="es-EC"/>
        </a:p>
      </dgm:t>
    </dgm:pt>
    <dgm:pt modelId="{9DA86BFD-C6F5-4AB6-A1C0-D2216C263638}" type="pres">
      <dgm:prSet presAssocID="{396B7F07-91FB-4111-96E3-4AC5906A8DFB}" presName="sp" presStyleCnt="0"/>
      <dgm:spPr/>
    </dgm:pt>
    <dgm:pt modelId="{3D8D6F60-CB87-4F0D-9289-76ED42908B7C}" type="pres">
      <dgm:prSet presAssocID="{D808D427-4398-4528-827D-12B757DD5854}" presName="arrowAndChildren" presStyleCnt="0"/>
      <dgm:spPr/>
    </dgm:pt>
    <dgm:pt modelId="{497EB080-2238-49DB-974E-4E0FAE45CCE8}" type="pres">
      <dgm:prSet presAssocID="{D808D427-4398-4528-827D-12B757DD5854}" presName="parentTextArrow" presStyleLbl="node1" presStyleIdx="1" presStyleCnt="6"/>
      <dgm:spPr/>
      <dgm:t>
        <a:bodyPr/>
        <a:lstStyle/>
        <a:p>
          <a:endParaRPr lang="es-EC"/>
        </a:p>
      </dgm:t>
    </dgm:pt>
    <dgm:pt modelId="{B2D3B1A3-669E-43AE-B085-2A579B3DE7B8}" type="pres">
      <dgm:prSet presAssocID="{39C6246F-6BC0-42C9-A31F-770AB0A2DB84}" presName="sp" presStyleCnt="0"/>
      <dgm:spPr/>
    </dgm:pt>
    <dgm:pt modelId="{2C506AC6-D88F-41B8-A8C8-0709CF462D02}" type="pres">
      <dgm:prSet presAssocID="{D00E3AF5-2CA1-4434-A5C3-9A4ECE32ADFA}" presName="arrowAndChildren" presStyleCnt="0"/>
      <dgm:spPr/>
    </dgm:pt>
    <dgm:pt modelId="{241655C3-34ED-43A3-A985-3E109677FE18}" type="pres">
      <dgm:prSet presAssocID="{D00E3AF5-2CA1-4434-A5C3-9A4ECE32ADFA}" presName="parentTextArrow" presStyleLbl="node1" presStyleIdx="2" presStyleCnt="6"/>
      <dgm:spPr/>
      <dgm:t>
        <a:bodyPr/>
        <a:lstStyle/>
        <a:p>
          <a:endParaRPr lang="es-EC"/>
        </a:p>
      </dgm:t>
    </dgm:pt>
    <dgm:pt modelId="{32687B27-FC4A-46BC-A489-290375ED5241}" type="pres">
      <dgm:prSet presAssocID="{83E663F2-FBCC-44F3-BA60-AACB01DAD46C}" presName="sp" presStyleCnt="0"/>
      <dgm:spPr/>
    </dgm:pt>
    <dgm:pt modelId="{F9EA5F8A-0953-49A8-B179-41210D8830E4}" type="pres">
      <dgm:prSet presAssocID="{420E8D2F-5A16-4931-B8ED-8F293AC9D039}" presName="arrowAndChildren" presStyleCnt="0"/>
      <dgm:spPr/>
    </dgm:pt>
    <dgm:pt modelId="{21A13B60-E3D5-4D77-9DD9-8177DD6997EE}" type="pres">
      <dgm:prSet presAssocID="{420E8D2F-5A16-4931-B8ED-8F293AC9D039}" presName="parentTextArrow" presStyleLbl="node1" presStyleIdx="3" presStyleCnt="6"/>
      <dgm:spPr/>
      <dgm:t>
        <a:bodyPr/>
        <a:lstStyle/>
        <a:p>
          <a:endParaRPr lang="es-EC"/>
        </a:p>
      </dgm:t>
    </dgm:pt>
    <dgm:pt modelId="{04BC6FE1-08FE-4947-8BBC-8347114B477B}" type="pres">
      <dgm:prSet presAssocID="{D495698B-29ED-40DE-B216-160EDB24CE70}" presName="sp" presStyleCnt="0"/>
      <dgm:spPr/>
    </dgm:pt>
    <dgm:pt modelId="{2BC457EB-ACC9-4FA7-8B70-C79C7F0B0E53}" type="pres">
      <dgm:prSet presAssocID="{BB75F1A1-E004-497B-BBFA-034BB0419C8D}" presName="arrowAndChildren" presStyleCnt="0"/>
      <dgm:spPr/>
    </dgm:pt>
    <dgm:pt modelId="{E0024C30-7F40-41F3-99EA-90A967E90844}" type="pres">
      <dgm:prSet presAssocID="{BB75F1A1-E004-497B-BBFA-034BB0419C8D}" presName="parentTextArrow" presStyleLbl="node1" presStyleIdx="4" presStyleCnt="6"/>
      <dgm:spPr/>
      <dgm:t>
        <a:bodyPr/>
        <a:lstStyle/>
        <a:p>
          <a:endParaRPr lang="es-EC"/>
        </a:p>
      </dgm:t>
    </dgm:pt>
    <dgm:pt modelId="{92928BB3-5C02-41D4-A2DC-3C1202DC3CA9}" type="pres">
      <dgm:prSet presAssocID="{B5793CEE-142C-4624-B748-E72B0ABBD8E8}" presName="sp" presStyleCnt="0"/>
      <dgm:spPr/>
    </dgm:pt>
    <dgm:pt modelId="{A2BE501B-B934-4C46-9FDE-CB7549E75727}" type="pres">
      <dgm:prSet presAssocID="{D4D2CBA2-5F02-4C08-9185-3784B901AA6B}" presName="arrowAndChildren" presStyleCnt="0"/>
      <dgm:spPr/>
    </dgm:pt>
    <dgm:pt modelId="{54A9A816-F981-41D1-93CC-6F7201E4831D}" type="pres">
      <dgm:prSet presAssocID="{D4D2CBA2-5F02-4C08-9185-3784B901AA6B}" presName="parentTextArrow" presStyleLbl="node1" presStyleIdx="5" presStyleCnt="6"/>
      <dgm:spPr/>
      <dgm:t>
        <a:bodyPr/>
        <a:lstStyle/>
        <a:p>
          <a:endParaRPr lang="es-EC"/>
        </a:p>
      </dgm:t>
    </dgm:pt>
  </dgm:ptLst>
  <dgm:cxnLst>
    <dgm:cxn modelId="{7169C61B-5638-AE46-A0D7-55B91B5E21AB}" type="presOf" srcId="{D808D427-4398-4528-827D-12B757DD5854}" destId="{497EB080-2238-49DB-974E-4E0FAE45CCE8}" srcOrd="0" destOrd="0" presId="urn:microsoft.com/office/officeart/2005/8/layout/process4"/>
    <dgm:cxn modelId="{44BD39E1-ED8B-1445-AC8B-62086C493BC8}" type="presOf" srcId="{D4D2CBA2-5F02-4C08-9185-3784B901AA6B}" destId="{54A9A816-F981-41D1-93CC-6F7201E4831D}" srcOrd="0" destOrd="0" presId="urn:microsoft.com/office/officeart/2005/8/layout/process4"/>
    <dgm:cxn modelId="{18C287FA-76C3-46F0-9CA9-4DC087800F2D}" srcId="{1CA568AB-0041-422E-8626-A06C12AA3831}" destId="{420E8D2F-5A16-4931-B8ED-8F293AC9D039}" srcOrd="2" destOrd="0" parTransId="{20F2EBB4-E29C-43DF-8C51-6C43FB4963BC}" sibTransId="{83E663F2-FBCC-44F3-BA60-AACB01DAD46C}"/>
    <dgm:cxn modelId="{520FEB06-F2F4-4DCF-985E-E4DED692F8D6}" srcId="{1CA568AB-0041-422E-8626-A06C12AA3831}" destId="{D4D2CBA2-5F02-4C08-9185-3784B901AA6B}" srcOrd="0" destOrd="0" parTransId="{1F3A8BFF-2535-4659-B927-E9D6C0C4E83B}" sibTransId="{B5793CEE-142C-4624-B748-E72B0ABBD8E8}"/>
    <dgm:cxn modelId="{CB8B2A73-6F01-4F4E-824D-36EBC05E98C6}" srcId="{1CA568AB-0041-422E-8626-A06C12AA3831}" destId="{D00E3AF5-2CA1-4434-A5C3-9A4ECE32ADFA}" srcOrd="3" destOrd="0" parTransId="{633ECEB0-333D-4BF0-A671-13AC70B90025}" sibTransId="{39C6246F-6BC0-42C9-A31F-770AB0A2DB84}"/>
    <dgm:cxn modelId="{EDD380EA-CF47-4600-B68F-917E595FE5E4}" srcId="{1CA568AB-0041-422E-8626-A06C12AA3831}" destId="{BB75F1A1-E004-497B-BBFA-034BB0419C8D}" srcOrd="1" destOrd="0" parTransId="{ED77619A-2ACC-4AEE-8DCE-ECB47FABC6EF}" sibTransId="{D495698B-29ED-40DE-B216-160EDB24CE70}"/>
    <dgm:cxn modelId="{625B9A18-2E71-B14D-8384-101084A14B13}" type="presOf" srcId="{0C0C8E57-234C-4BEF-ADEC-1309CD1BB7B9}" destId="{A33CBCD1-C896-44DF-A404-C39886A46D44}" srcOrd="0" destOrd="0" presId="urn:microsoft.com/office/officeart/2005/8/layout/process4"/>
    <dgm:cxn modelId="{747E5C02-D1C5-A248-A44B-4F707800D73C}" type="presOf" srcId="{1CA568AB-0041-422E-8626-A06C12AA3831}" destId="{8DF73D84-7B9C-490B-BA9A-55883D637122}" srcOrd="0" destOrd="0" presId="urn:microsoft.com/office/officeart/2005/8/layout/process4"/>
    <dgm:cxn modelId="{6D2FCBB4-C2D9-45D2-A885-943343DF660C}" srcId="{1CA568AB-0041-422E-8626-A06C12AA3831}" destId="{D808D427-4398-4528-827D-12B757DD5854}" srcOrd="4" destOrd="0" parTransId="{58597321-097C-4129-84FA-FB9C6CB819C6}" sibTransId="{396B7F07-91FB-4111-96E3-4AC5906A8DFB}"/>
    <dgm:cxn modelId="{33E7F2A3-EBE2-FF4B-969E-4070ADEDD52D}" type="presOf" srcId="{D00E3AF5-2CA1-4434-A5C3-9A4ECE32ADFA}" destId="{241655C3-34ED-43A3-A985-3E109677FE18}" srcOrd="0" destOrd="0" presId="urn:microsoft.com/office/officeart/2005/8/layout/process4"/>
    <dgm:cxn modelId="{21A0EE11-29B3-4EBF-9AE9-9A4DB85C20BE}" srcId="{1CA568AB-0041-422E-8626-A06C12AA3831}" destId="{0C0C8E57-234C-4BEF-ADEC-1309CD1BB7B9}" srcOrd="5" destOrd="0" parTransId="{C2A75DE4-4B88-42AA-AA39-1D0BE3A97A56}" sibTransId="{D1080CC4-796D-46F2-937E-B0AE975DB3DB}"/>
    <dgm:cxn modelId="{8A15227E-5341-324C-96DB-B5781DC4C267}" type="presOf" srcId="{420E8D2F-5A16-4931-B8ED-8F293AC9D039}" destId="{21A13B60-E3D5-4D77-9DD9-8177DD6997EE}" srcOrd="0" destOrd="0" presId="urn:microsoft.com/office/officeart/2005/8/layout/process4"/>
    <dgm:cxn modelId="{464FBB5C-6B0C-E345-9BCA-DA878507942C}" type="presOf" srcId="{BB75F1A1-E004-497B-BBFA-034BB0419C8D}" destId="{E0024C30-7F40-41F3-99EA-90A967E90844}" srcOrd="0" destOrd="0" presId="urn:microsoft.com/office/officeart/2005/8/layout/process4"/>
    <dgm:cxn modelId="{50EA161A-83C6-454B-9725-05CEB9888A96}" type="presParOf" srcId="{8DF73D84-7B9C-490B-BA9A-55883D637122}" destId="{24FAF724-025C-4E66-B5C8-F63D6F9D92ED}" srcOrd="0" destOrd="0" presId="urn:microsoft.com/office/officeart/2005/8/layout/process4"/>
    <dgm:cxn modelId="{C440876E-E8B1-104D-8291-622DB81731B7}" type="presParOf" srcId="{24FAF724-025C-4E66-B5C8-F63D6F9D92ED}" destId="{A33CBCD1-C896-44DF-A404-C39886A46D44}" srcOrd="0" destOrd="0" presId="urn:microsoft.com/office/officeart/2005/8/layout/process4"/>
    <dgm:cxn modelId="{9C5CD218-FDB1-194C-852A-422433DA28B5}" type="presParOf" srcId="{8DF73D84-7B9C-490B-BA9A-55883D637122}" destId="{9DA86BFD-C6F5-4AB6-A1C0-D2216C263638}" srcOrd="1" destOrd="0" presId="urn:microsoft.com/office/officeart/2005/8/layout/process4"/>
    <dgm:cxn modelId="{58C9574D-9712-B748-8E67-1C920E444D2F}" type="presParOf" srcId="{8DF73D84-7B9C-490B-BA9A-55883D637122}" destId="{3D8D6F60-CB87-4F0D-9289-76ED42908B7C}" srcOrd="2" destOrd="0" presId="urn:microsoft.com/office/officeart/2005/8/layout/process4"/>
    <dgm:cxn modelId="{BD14128E-D55A-0B4C-BA6E-710A6F03CE22}" type="presParOf" srcId="{3D8D6F60-CB87-4F0D-9289-76ED42908B7C}" destId="{497EB080-2238-49DB-974E-4E0FAE45CCE8}" srcOrd="0" destOrd="0" presId="urn:microsoft.com/office/officeart/2005/8/layout/process4"/>
    <dgm:cxn modelId="{5C942138-32B7-2046-8124-4E29BDC530D4}" type="presParOf" srcId="{8DF73D84-7B9C-490B-BA9A-55883D637122}" destId="{B2D3B1A3-669E-43AE-B085-2A579B3DE7B8}" srcOrd="3" destOrd="0" presId="urn:microsoft.com/office/officeart/2005/8/layout/process4"/>
    <dgm:cxn modelId="{F690FF2C-5FCF-CE47-BFB6-1A5826FDC173}" type="presParOf" srcId="{8DF73D84-7B9C-490B-BA9A-55883D637122}" destId="{2C506AC6-D88F-41B8-A8C8-0709CF462D02}" srcOrd="4" destOrd="0" presId="urn:microsoft.com/office/officeart/2005/8/layout/process4"/>
    <dgm:cxn modelId="{2882A99B-6D61-C847-8575-A08E84D2DF64}" type="presParOf" srcId="{2C506AC6-D88F-41B8-A8C8-0709CF462D02}" destId="{241655C3-34ED-43A3-A985-3E109677FE18}" srcOrd="0" destOrd="0" presId="urn:microsoft.com/office/officeart/2005/8/layout/process4"/>
    <dgm:cxn modelId="{20E4A87D-E96D-8A44-89CB-C793BD2F8C85}" type="presParOf" srcId="{8DF73D84-7B9C-490B-BA9A-55883D637122}" destId="{32687B27-FC4A-46BC-A489-290375ED5241}" srcOrd="5" destOrd="0" presId="urn:microsoft.com/office/officeart/2005/8/layout/process4"/>
    <dgm:cxn modelId="{4647E3BD-FB45-0345-BA0F-33424DE3A297}" type="presParOf" srcId="{8DF73D84-7B9C-490B-BA9A-55883D637122}" destId="{F9EA5F8A-0953-49A8-B179-41210D8830E4}" srcOrd="6" destOrd="0" presId="urn:microsoft.com/office/officeart/2005/8/layout/process4"/>
    <dgm:cxn modelId="{4ABE6573-51B8-9F4A-94DB-FBDC04F6CD5C}" type="presParOf" srcId="{F9EA5F8A-0953-49A8-B179-41210D8830E4}" destId="{21A13B60-E3D5-4D77-9DD9-8177DD6997EE}" srcOrd="0" destOrd="0" presId="urn:microsoft.com/office/officeart/2005/8/layout/process4"/>
    <dgm:cxn modelId="{ED830FFB-FA63-EF4C-9982-665C3193A4E9}" type="presParOf" srcId="{8DF73D84-7B9C-490B-BA9A-55883D637122}" destId="{04BC6FE1-08FE-4947-8BBC-8347114B477B}" srcOrd="7" destOrd="0" presId="urn:microsoft.com/office/officeart/2005/8/layout/process4"/>
    <dgm:cxn modelId="{49576E4E-1FDF-B047-A454-4B2D521E7D9F}" type="presParOf" srcId="{8DF73D84-7B9C-490B-BA9A-55883D637122}" destId="{2BC457EB-ACC9-4FA7-8B70-C79C7F0B0E53}" srcOrd="8" destOrd="0" presId="urn:microsoft.com/office/officeart/2005/8/layout/process4"/>
    <dgm:cxn modelId="{A17E961C-E24B-3747-A329-ED91FFAB68D1}" type="presParOf" srcId="{2BC457EB-ACC9-4FA7-8B70-C79C7F0B0E53}" destId="{E0024C30-7F40-41F3-99EA-90A967E90844}" srcOrd="0" destOrd="0" presId="urn:microsoft.com/office/officeart/2005/8/layout/process4"/>
    <dgm:cxn modelId="{9D8445E7-F9BB-0B41-AAB2-8B9D5843C8D1}" type="presParOf" srcId="{8DF73D84-7B9C-490B-BA9A-55883D637122}" destId="{92928BB3-5C02-41D4-A2DC-3C1202DC3CA9}" srcOrd="9" destOrd="0" presId="urn:microsoft.com/office/officeart/2005/8/layout/process4"/>
    <dgm:cxn modelId="{2B137354-FC2E-DB41-BDC0-E01A65C772E2}" type="presParOf" srcId="{8DF73D84-7B9C-490B-BA9A-55883D637122}" destId="{A2BE501B-B934-4C46-9FDE-CB7549E75727}" srcOrd="10" destOrd="0" presId="urn:microsoft.com/office/officeart/2005/8/layout/process4"/>
    <dgm:cxn modelId="{C7727B44-3B35-2C4C-BDD1-0E78FA6F1006}" type="presParOf" srcId="{A2BE501B-B934-4C46-9FDE-CB7549E75727}" destId="{54A9A816-F981-41D1-93CC-6F7201E4831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56905-39D8-45EA-B76E-2F02B0332968}" type="doc">
      <dgm:prSet loTypeId="urn:microsoft.com/office/officeart/2005/8/layout/hProcess9" loCatId="process" qsTypeId="urn:microsoft.com/office/officeart/2005/8/quickstyle/simple3" qsCatId="simple" csTypeId="urn:microsoft.com/office/officeart/2005/8/colors/colorful2" csCatId="colorful" phldr="1"/>
      <dgm:spPr/>
    </dgm:pt>
    <dgm:pt modelId="{F4B69B12-A525-4133-8EB8-7B2A0D3BAEC2}">
      <dgm:prSet phldrT="[Text]"/>
      <dgm:spPr>
        <a:solidFill>
          <a:srgbClr val="FFFF00"/>
        </a:solidFill>
      </dgm:spPr>
      <dgm:t>
        <a:bodyPr/>
        <a:lstStyle/>
        <a:p>
          <a:r>
            <a:rPr lang="es-EC" dirty="0" smtClean="0"/>
            <a:t>Principal actividad económica es la agricultura con el 40%</a:t>
          </a:r>
          <a:endParaRPr lang="en-US" dirty="0"/>
        </a:p>
      </dgm:t>
    </dgm:pt>
    <dgm:pt modelId="{A70766A4-7A57-46C7-BEDE-AEA4F881FE4A}" type="sibTrans" cxnId="{A33262C2-E35D-41DA-AB4C-868EF931EB64}">
      <dgm:prSet/>
      <dgm:spPr/>
      <dgm:t>
        <a:bodyPr/>
        <a:lstStyle/>
        <a:p>
          <a:endParaRPr lang="en-US"/>
        </a:p>
      </dgm:t>
    </dgm:pt>
    <dgm:pt modelId="{351476E3-8B2F-4D28-91D2-6915A2B9E2B7}" type="parTrans" cxnId="{A33262C2-E35D-41DA-AB4C-868EF931EB64}">
      <dgm:prSet/>
      <dgm:spPr/>
      <dgm:t>
        <a:bodyPr/>
        <a:lstStyle/>
        <a:p>
          <a:endParaRPr lang="en-US"/>
        </a:p>
      </dgm:t>
    </dgm:pt>
    <dgm:pt modelId="{E5673AEC-9D82-4B5C-BD79-D90F94EECE2A}" type="pres">
      <dgm:prSet presAssocID="{F7E56905-39D8-45EA-B76E-2F02B0332968}" presName="CompostProcess" presStyleCnt="0">
        <dgm:presLayoutVars>
          <dgm:dir/>
          <dgm:resizeHandles val="exact"/>
        </dgm:presLayoutVars>
      </dgm:prSet>
      <dgm:spPr/>
    </dgm:pt>
    <dgm:pt modelId="{1E5D0ADA-F826-4B96-A826-C2BA3FF73B27}" type="pres">
      <dgm:prSet presAssocID="{F7E56905-39D8-45EA-B76E-2F02B0332968}" presName="arrow" presStyleLbl="bgShp" presStyleIdx="0" presStyleCnt="1" custLinFactNeighborX="-2901" custLinFactNeighborY="-63325"/>
      <dgm:spPr>
        <a:solidFill>
          <a:srgbClr val="008000"/>
        </a:solidFill>
      </dgm:spPr>
      <dgm:t>
        <a:bodyPr/>
        <a:lstStyle/>
        <a:p>
          <a:endParaRPr lang="es-EC"/>
        </a:p>
      </dgm:t>
    </dgm:pt>
    <dgm:pt modelId="{0111B2D4-5416-485A-9852-1D6A41297678}" type="pres">
      <dgm:prSet presAssocID="{F7E56905-39D8-45EA-B76E-2F02B0332968}" presName="linearProcess" presStyleCnt="0"/>
      <dgm:spPr/>
    </dgm:pt>
    <dgm:pt modelId="{08C98884-55F8-463C-928F-24F85CBC4372}" type="pres">
      <dgm:prSet presAssocID="{F4B69B12-A525-4133-8EB8-7B2A0D3BAEC2}" presName="textNode" presStyleLbl="node1" presStyleIdx="0" presStyleCnt="1" custLinFactNeighborX="-71995" custLinFactNeighborY="3535">
        <dgm:presLayoutVars>
          <dgm:bulletEnabled val="1"/>
        </dgm:presLayoutVars>
      </dgm:prSet>
      <dgm:spPr/>
      <dgm:t>
        <a:bodyPr/>
        <a:lstStyle/>
        <a:p>
          <a:endParaRPr lang="en-US"/>
        </a:p>
      </dgm:t>
    </dgm:pt>
  </dgm:ptLst>
  <dgm:cxnLst>
    <dgm:cxn modelId="{A33262C2-E35D-41DA-AB4C-868EF931EB64}" srcId="{F7E56905-39D8-45EA-B76E-2F02B0332968}" destId="{F4B69B12-A525-4133-8EB8-7B2A0D3BAEC2}" srcOrd="0" destOrd="0" parTransId="{351476E3-8B2F-4D28-91D2-6915A2B9E2B7}" sibTransId="{A70766A4-7A57-46C7-BEDE-AEA4F881FE4A}"/>
    <dgm:cxn modelId="{5FAEC90F-EDC2-324D-96C5-3FB0B1A966A6}" type="presOf" srcId="{F4B69B12-A525-4133-8EB8-7B2A0D3BAEC2}" destId="{08C98884-55F8-463C-928F-24F85CBC4372}" srcOrd="0" destOrd="0" presId="urn:microsoft.com/office/officeart/2005/8/layout/hProcess9"/>
    <dgm:cxn modelId="{03F155A8-456D-4347-A16E-4C2B163F728F}" type="presOf" srcId="{F7E56905-39D8-45EA-B76E-2F02B0332968}" destId="{E5673AEC-9D82-4B5C-BD79-D90F94EECE2A}" srcOrd="0" destOrd="0" presId="urn:microsoft.com/office/officeart/2005/8/layout/hProcess9"/>
    <dgm:cxn modelId="{1C28EC78-5444-8045-916E-57323E4DD1F4}" type="presParOf" srcId="{E5673AEC-9D82-4B5C-BD79-D90F94EECE2A}" destId="{1E5D0ADA-F826-4B96-A826-C2BA3FF73B27}" srcOrd="0" destOrd="0" presId="urn:microsoft.com/office/officeart/2005/8/layout/hProcess9"/>
    <dgm:cxn modelId="{BCA61F58-E294-B042-AA12-2B7C14504E55}" type="presParOf" srcId="{E5673AEC-9D82-4B5C-BD79-D90F94EECE2A}" destId="{0111B2D4-5416-485A-9852-1D6A41297678}" srcOrd="1" destOrd="0" presId="urn:microsoft.com/office/officeart/2005/8/layout/hProcess9"/>
    <dgm:cxn modelId="{A95AB054-3487-A340-B000-2EFBB084AF1C}" type="presParOf" srcId="{0111B2D4-5416-485A-9852-1D6A41297678}" destId="{08C98884-55F8-463C-928F-24F85CBC4372}" srcOrd="0"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56905-39D8-45EA-B76E-2F02B0332968}" type="doc">
      <dgm:prSet loTypeId="urn:microsoft.com/office/officeart/2005/8/layout/hProcess9" loCatId="process" qsTypeId="urn:microsoft.com/office/officeart/2005/8/quickstyle/simple3" qsCatId="simple" csTypeId="urn:microsoft.com/office/officeart/2005/8/colors/colorful2" csCatId="colorful" phldr="1"/>
      <dgm:spPr/>
    </dgm:pt>
    <dgm:pt modelId="{F4B69B12-A525-4133-8EB8-7B2A0D3BAEC2}">
      <dgm:prSet phldrT="[Text]"/>
      <dgm:spPr>
        <a:solidFill>
          <a:srgbClr val="FF9933"/>
        </a:solidFill>
      </dgm:spPr>
      <dgm:t>
        <a:bodyPr/>
        <a:lstStyle/>
        <a:p>
          <a:r>
            <a:rPr lang="es-EC" dirty="0" smtClean="0"/>
            <a:t>Cultivo de Tómate de Árbol: 25%</a:t>
          </a:r>
          <a:endParaRPr lang="en-US" dirty="0"/>
        </a:p>
      </dgm:t>
    </dgm:pt>
    <dgm:pt modelId="{A70766A4-7A57-46C7-BEDE-AEA4F881FE4A}" type="sibTrans" cxnId="{A33262C2-E35D-41DA-AB4C-868EF931EB64}">
      <dgm:prSet/>
      <dgm:spPr/>
      <dgm:t>
        <a:bodyPr/>
        <a:lstStyle/>
        <a:p>
          <a:endParaRPr lang="en-US"/>
        </a:p>
      </dgm:t>
    </dgm:pt>
    <dgm:pt modelId="{351476E3-8B2F-4D28-91D2-6915A2B9E2B7}" type="parTrans" cxnId="{A33262C2-E35D-41DA-AB4C-868EF931EB64}">
      <dgm:prSet/>
      <dgm:spPr/>
      <dgm:t>
        <a:bodyPr/>
        <a:lstStyle/>
        <a:p>
          <a:endParaRPr lang="en-US"/>
        </a:p>
      </dgm:t>
    </dgm:pt>
    <dgm:pt modelId="{E5673AEC-9D82-4B5C-BD79-D90F94EECE2A}" type="pres">
      <dgm:prSet presAssocID="{F7E56905-39D8-45EA-B76E-2F02B0332968}" presName="CompostProcess" presStyleCnt="0">
        <dgm:presLayoutVars>
          <dgm:dir/>
          <dgm:resizeHandles val="exact"/>
        </dgm:presLayoutVars>
      </dgm:prSet>
      <dgm:spPr/>
    </dgm:pt>
    <dgm:pt modelId="{1E5D0ADA-F826-4B96-A826-C2BA3FF73B27}" type="pres">
      <dgm:prSet presAssocID="{F7E56905-39D8-45EA-B76E-2F02B0332968}" presName="arrow" presStyleLbl="bgShp" presStyleIdx="0" presStyleCnt="1" custLinFactNeighborX="-2901" custLinFactNeighborY="-63325"/>
      <dgm:spPr>
        <a:solidFill>
          <a:srgbClr val="008000"/>
        </a:solidFill>
      </dgm:spPr>
      <dgm:t>
        <a:bodyPr/>
        <a:lstStyle/>
        <a:p>
          <a:endParaRPr lang="es-EC"/>
        </a:p>
      </dgm:t>
    </dgm:pt>
    <dgm:pt modelId="{0111B2D4-5416-485A-9852-1D6A41297678}" type="pres">
      <dgm:prSet presAssocID="{F7E56905-39D8-45EA-B76E-2F02B0332968}" presName="linearProcess" presStyleCnt="0"/>
      <dgm:spPr/>
    </dgm:pt>
    <dgm:pt modelId="{08C98884-55F8-463C-928F-24F85CBC4372}" type="pres">
      <dgm:prSet presAssocID="{F4B69B12-A525-4133-8EB8-7B2A0D3BAEC2}" presName="textNode" presStyleLbl="node1" presStyleIdx="0" presStyleCnt="1" custLinFactNeighborX="-71995" custLinFactNeighborY="3535">
        <dgm:presLayoutVars>
          <dgm:bulletEnabled val="1"/>
        </dgm:presLayoutVars>
      </dgm:prSet>
      <dgm:spPr/>
      <dgm:t>
        <a:bodyPr/>
        <a:lstStyle/>
        <a:p>
          <a:endParaRPr lang="en-US"/>
        </a:p>
      </dgm:t>
    </dgm:pt>
  </dgm:ptLst>
  <dgm:cxnLst>
    <dgm:cxn modelId="{3D8FA0E0-1CD7-054C-9928-FD8ADF13CAB7}" type="presOf" srcId="{F4B69B12-A525-4133-8EB8-7B2A0D3BAEC2}" destId="{08C98884-55F8-463C-928F-24F85CBC4372}" srcOrd="0" destOrd="0" presId="urn:microsoft.com/office/officeart/2005/8/layout/hProcess9"/>
    <dgm:cxn modelId="{A33262C2-E35D-41DA-AB4C-868EF931EB64}" srcId="{F7E56905-39D8-45EA-B76E-2F02B0332968}" destId="{F4B69B12-A525-4133-8EB8-7B2A0D3BAEC2}" srcOrd="0" destOrd="0" parTransId="{351476E3-8B2F-4D28-91D2-6915A2B9E2B7}" sibTransId="{A70766A4-7A57-46C7-BEDE-AEA4F881FE4A}"/>
    <dgm:cxn modelId="{4E91FD42-9DCD-1345-9857-E677124886E4}" type="presOf" srcId="{F7E56905-39D8-45EA-B76E-2F02B0332968}" destId="{E5673AEC-9D82-4B5C-BD79-D90F94EECE2A}" srcOrd="0" destOrd="0" presId="urn:microsoft.com/office/officeart/2005/8/layout/hProcess9"/>
    <dgm:cxn modelId="{161DC6D6-9F20-F648-B5A4-AA93983101E5}" type="presParOf" srcId="{E5673AEC-9D82-4B5C-BD79-D90F94EECE2A}" destId="{1E5D0ADA-F826-4B96-A826-C2BA3FF73B27}" srcOrd="0" destOrd="0" presId="urn:microsoft.com/office/officeart/2005/8/layout/hProcess9"/>
    <dgm:cxn modelId="{8820AD82-484D-C04B-BA71-51C62FA58E35}" type="presParOf" srcId="{E5673AEC-9D82-4B5C-BD79-D90F94EECE2A}" destId="{0111B2D4-5416-485A-9852-1D6A41297678}" srcOrd="1" destOrd="0" presId="urn:microsoft.com/office/officeart/2005/8/layout/hProcess9"/>
    <dgm:cxn modelId="{C6B3EDF9-4144-7845-842B-6AB47E056184}" type="presParOf" srcId="{0111B2D4-5416-485A-9852-1D6A41297678}" destId="{08C98884-55F8-463C-928F-24F85CBC4372}" srcOrd="0"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9B3C6D-076B-43B2-87D0-FA46B4540187}" type="doc">
      <dgm:prSet loTypeId="urn:microsoft.com/office/officeart/2005/8/layout/process1" loCatId="process" qsTypeId="urn:microsoft.com/office/officeart/2005/8/quickstyle/simple3" qsCatId="simple" csTypeId="urn:microsoft.com/office/officeart/2005/8/colors/accent2_2" csCatId="accent2" phldr="1"/>
      <dgm:spPr/>
    </dgm:pt>
    <dgm:pt modelId="{093E470A-DDCC-484E-ACAF-80D9A7BE8642}">
      <dgm:prSet phldrT="[Texto]"/>
      <dgm:spPr/>
      <dgm:t>
        <a:bodyPr/>
        <a:lstStyle/>
        <a:p>
          <a:r>
            <a:rPr lang="es-EC" dirty="0" smtClean="0"/>
            <a:t>Mercado Latino representa el 12%-economías de escala.</a:t>
          </a:r>
          <a:endParaRPr lang="es-EC" dirty="0"/>
        </a:p>
      </dgm:t>
    </dgm:pt>
    <dgm:pt modelId="{EE7FE349-7FF8-499D-ABB4-C7ABBF58F8A4}" type="parTrans" cxnId="{5C8D17D0-E408-4078-8A3D-1AAA24E82729}">
      <dgm:prSet/>
      <dgm:spPr/>
      <dgm:t>
        <a:bodyPr/>
        <a:lstStyle/>
        <a:p>
          <a:endParaRPr lang="es-EC"/>
        </a:p>
      </dgm:t>
    </dgm:pt>
    <dgm:pt modelId="{EACE272D-1EE9-4DA0-88D2-D73024636861}" type="sibTrans" cxnId="{5C8D17D0-E408-4078-8A3D-1AAA24E82729}">
      <dgm:prSet/>
      <dgm:spPr/>
      <dgm:t>
        <a:bodyPr/>
        <a:lstStyle/>
        <a:p>
          <a:endParaRPr lang="es-EC"/>
        </a:p>
      </dgm:t>
    </dgm:pt>
    <dgm:pt modelId="{1DF373DD-A2EC-4A98-8386-BD9840A49FD4}">
      <dgm:prSet/>
      <dgm:spPr/>
      <dgm:t>
        <a:bodyPr/>
        <a:lstStyle/>
        <a:p>
          <a:r>
            <a:rPr lang="es-EC" dirty="0" smtClean="0"/>
            <a:t>Estrategias de mercadotecnia - mercado hispano.</a:t>
          </a:r>
          <a:endParaRPr lang="es-EC" dirty="0"/>
        </a:p>
      </dgm:t>
    </dgm:pt>
    <dgm:pt modelId="{F64F6AC9-59E2-4FA0-9E52-48D87FDEF7EA}" type="parTrans" cxnId="{D24DBA92-B4DF-4DDC-9D0C-EA3E0B183796}">
      <dgm:prSet/>
      <dgm:spPr/>
      <dgm:t>
        <a:bodyPr/>
        <a:lstStyle/>
        <a:p>
          <a:endParaRPr lang="es-EC"/>
        </a:p>
      </dgm:t>
    </dgm:pt>
    <dgm:pt modelId="{E4BF703A-34D5-4B7F-B31C-75ED88B5A08A}" type="sibTrans" cxnId="{D24DBA92-B4DF-4DDC-9D0C-EA3E0B183796}">
      <dgm:prSet/>
      <dgm:spPr/>
      <dgm:t>
        <a:bodyPr/>
        <a:lstStyle/>
        <a:p>
          <a:endParaRPr lang="es-EC"/>
        </a:p>
      </dgm:t>
    </dgm:pt>
    <dgm:pt modelId="{2B43135E-D2DB-4CCC-8BB9-A12EAC550967}">
      <dgm:prSet/>
      <dgm:spPr/>
      <dgm:t>
        <a:bodyPr/>
        <a:lstStyle/>
        <a:p>
          <a:r>
            <a:rPr lang="es-EC" dirty="0" smtClean="0"/>
            <a:t>Hispanos comparten gustos y preferencias</a:t>
          </a:r>
          <a:endParaRPr lang="es-EC" dirty="0"/>
        </a:p>
      </dgm:t>
    </dgm:pt>
    <dgm:pt modelId="{4BD5FC0A-FAFB-4C91-846E-6195B94CE602}" type="parTrans" cxnId="{64DB3D88-5988-4AFE-B10D-B136BAA855F6}">
      <dgm:prSet/>
      <dgm:spPr/>
      <dgm:t>
        <a:bodyPr/>
        <a:lstStyle/>
        <a:p>
          <a:endParaRPr lang="es-EC"/>
        </a:p>
      </dgm:t>
    </dgm:pt>
    <dgm:pt modelId="{1A2E57B8-47A2-4CED-983E-0F23C81DDDAF}" type="sibTrans" cxnId="{64DB3D88-5988-4AFE-B10D-B136BAA855F6}">
      <dgm:prSet/>
      <dgm:spPr/>
      <dgm:t>
        <a:bodyPr/>
        <a:lstStyle/>
        <a:p>
          <a:endParaRPr lang="es-EC"/>
        </a:p>
      </dgm:t>
    </dgm:pt>
    <dgm:pt modelId="{521BEA89-4F34-4243-97B6-B49CB4D2DD58}" type="pres">
      <dgm:prSet presAssocID="{C89B3C6D-076B-43B2-87D0-FA46B4540187}" presName="Name0" presStyleCnt="0">
        <dgm:presLayoutVars>
          <dgm:dir/>
          <dgm:resizeHandles val="exact"/>
        </dgm:presLayoutVars>
      </dgm:prSet>
      <dgm:spPr/>
    </dgm:pt>
    <dgm:pt modelId="{F28AFF54-46DB-486D-894C-EEB480B7FE23}" type="pres">
      <dgm:prSet presAssocID="{093E470A-DDCC-484E-ACAF-80D9A7BE8642}" presName="node" presStyleLbl="node1" presStyleIdx="0" presStyleCnt="3">
        <dgm:presLayoutVars>
          <dgm:bulletEnabled val="1"/>
        </dgm:presLayoutVars>
      </dgm:prSet>
      <dgm:spPr/>
      <dgm:t>
        <a:bodyPr/>
        <a:lstStyle/>
        <a:p>
          <a:endParaRPr lang="es-EC"/>
        </a:p>
      </dgm:t>
    </dgm:pt>
    <dgm:pt modelId="{9E720179-79C9-4B5C-89E0-0686460EF241}" type="pres">
      <dgm:prSet presAssocID="{EACE272D-1EE9-4DA0-88D2-D73024636861}" presName="sibTrans" presStyleLbl="sibTrans2D1" presStyleIdx="0" presStyleCnt="2"/>
      <dgm:spPr/>
      <dgm:t>
        <a:bodyPr/>
        <a:lstStyle/>
        <a:p>
          <a:endParaRPr lang="es-EC"/>
        </a:p>
      </dgm:t>
    </dgm:pt>
    <dgm:pt modelId="{1F57089A-E4DB-468E-A413-9B4E12D92785}" type="pres">
      <dgm:prSet presAssocID="{EACE272D-1EE9-4DA0-88D2-D73024636861}" presName="connectorText" presStyleLbl="sibTrans2D1" presStyleIdx="0" presStyleCnt="2"/>
      <dgm:spPr/>
      <dgm:t>
        <a:bodyPr/>
        <a:lstStyle/>
        <a:p>
          <a:endParaRPr lang="es-EC"/>
        </a:p>
      </dgm:t>
    </dgm:pt>
    <dgm:pt modelId="{70A643BD-2A05-49D3-B311-BE4B778E146F}" type="pres">
      <dgm:prSet presAssocID="{1DF373DD-A2EC-4A98-8386-BD9840A49FD4}" presName="node" presStyleLbl="node1" presStyleIdx="1" presStyleCnt="3">
        <dgm:presLayoutVars>
          <dgm:bulletEnabled val="1"/>
        </dgm:presLayoutVars>
      </dgm:prSet>
      <dgm:spPr/>
      <dgm:t>
        <a:bodyPr/>
        <a:lstStyle/>
        <a:p>
          <a:endParaRPr lang="es-EC"/>
        </a:p>
      </dgm:t>
    </dgm:pt>
    <dgm:pt modelId="{266B36AB-DBB0-4A5E-AA63-6AA107AF3A80}" type="pres">
      <dgm:prSet presAssocID="{E4BF703A-34D5-4B7F-B31C-75ED88B5A08A}" presName="sibTrans" presStyleLbl="sibTrans2D1" presStyleIdx="1" presStyleCnt="2"/>
      <dgm:spPr/>
      <dgm:t>
        <a:bodyPr/>
        <a:lstStyle/>
        <a:p>
          <a:endParaRPr lang="es-EC"/>
        </a:p>
      </dgm:t>
    </dgm:pt>
    <dgm:pt modelId="{082A59E2-FECE-4F78-8F7D-641AC6F81352}" type="pres">
      <dgm:prSet presAssocID="{E4BF703A-34D5-4B7F-B31C-75ED88B5A08A}" presName="connectorText" presStyleLbl="sibTrans2D1" presStyleIdx="1" presStyleCnt="2"/>
      <dgm:spPr/>
      <dgm:t>
        <a:bodyPr/>
        <a:lstStyle/>
        <a:p>
          <a:endParaRPr lang="es-EC"/>
        </a:p>
      </dgm:t>
    </dgm:pt>
    <dgm:pt modelId="{6DEE7727-925A-4B33-8E7E-756E6531D208}" type="pres">
      <dgm:prSet presAssocID="{2B43135E-D2DB-4CCC-8BB9-A12EAC550967}" presName="node" presStyleLbl="node1" presStyleIdx="2" presStyleCnt="3">
        <dgm:presLayoutVars>
          <dgm:bulletEnabled val="1"/>
        </dgm:presLayoutVars>
      </dgm:prSet>
      <dgm:spPr/>
      <dgm:t>
        <a:bodyPr/>
        <a:lstStyle/>
        <a:p>
          <a:endParaRPr lang="es-EC"/>
        </a:p>
      </dgm:t>
    </dgm:pt>
  </dgm:ptLst>
  <dgm:cxnLst>
    <dgm:cxn modelId="{0CE7C5A8-750D-4854-B949-45E83A989C64}" type="presOf" srcId="{E4BF703A-34D5-4B7F-B31C-75ED88B5A08A}" destId="{082A59E2-FECE-4F78-8F7D-641AC6F81352}" srcOrd="1" destOrd="0" presId="urn:microsoft.com/office/officeart/2005/8/layout/process1"/>
    <dgm:cxn modelId="{64DB3D88-5988-4AFE-B10D-B136BAA855F6}" srcId="{C89B3C6D-076B-43B2-87D0-FA46B4540187}" destId="{2B43135E-D2DB-4CCC-8BB9-A12EAC550967}" srcOrd="2" destOrd="0" parTransId="{4BD5FC0A-FAFB-4C91-846E-6195B94CE602}" sibTransId="{1A2E57B8-47A2-4CED-983E-0F23C81DDDAF}"/>
    <dgm:cxn modelId="{C39D9D35-08BD-4DF8-AE23-B7203C710BC9}" type="presOf" srcId="{1DF373DD-A2EC-4A98-8386-BD9840A49FD4}" destId="{70A643BD-2A05-49D3-B311-BE4B778E146F}" srcOrd="0" destOrd="0" presId="urn:microsoft.com/office/officeart/2005/8/layout/process1"/>
    <dgm:cxn modelId="{A79A9683-1A6D-4D23-98B0-63D4B91DCDB7}" type="presOf" srcId="{EACE272D-1EE9-4DA0-88D2-D73024636861}" destId="{1F57089A-E4DB-468E-A413-9B4E12D92785}" srcOrd="1" destOrd="0" presId="urn:microsoft.com/office/officeart/2005/8/layout/process1"/>
    <dgm:cxn modelId="{F40CF88B-10E4-4AE0-805C-188331931863}" type="presOf" srcId="{093E470A-DDCC-484E-ACAF-80D9A7BE8642}" destId="{F28AFF54-46DB-486D-894C-EEB480B7FE23}" srcOrd="0" destOrd="0" presId="urn:microsoft.com/office/officeart/2005/8/layout/process1"/>
    <dgm:cxn modelId="{2D999921-25B2-4846-B5DB-B8E23F05B9AA}" type="presOf" srcId="{C89B3C6D-076B-43B2-87D0-FA46B4540187}" destId="{521BEA89-4F34-4243-97B6-B49CB4D2DD58}" srcOrd="0" destOrd="0" presId="urn:microsoft.com/office/officeart/2005/8/layout/process1"/>
    <dgm:cxn modelId="{DA7ACA62-FF80-4771-87BE-2B73E190C37C}" type="presOf" srcId="{2B43135E-D2DB-4CCC-8BB9-A12EAC550967}" destId="{6DEE7727-925A-4B33-8E7E-756E6531D208}" srcOrd="0" destOrd="0" presId="urn:microsoft.com/office/officeart/2005/8/layout/process1"/>
    <dgm:cxn modelId="{5C8D17D0-E408-4078-8A3D-1AAA24E82729}" srcId="{C89B3C6D-076B-43B2-87D0-FA46B4540187}" destId="{093E470A-DDCC-484E-ACAF-80D9A7BE8642}" srcOrd="0" destOrd="0" parTransId="{EE7FE349-7FF8-499D-ABB4-C7ABBF58F8A4}" sibTransId="{EACE272D-1EE9-4DA0-88D2-D73024636861}"/>
    <dgm:cxn modelId="{77958286-57BF-44F6-984C-35FB2FE94A91}" type="presOf" srcId="{EACE272D-1EE9-4DA0-88D2-D73024636861}" destId="{9E720179-79C9-4B5C-89E0-0686460EF241}" srcOrd="0" destOrd="0" presId="urn:microsoft.com/office/officeart/2005/8/layout/process1"/>
    <dgm:cxn modelId="{D24DBA92-B4DF-4DDC-9D0C-EA3E0B183796}" srcId="{C89B3C6D-076B-43B2-87D0-FA46B4540187}" destId="{1DF373DD-A2EC-4A98-8386-BD9840A49FD4}" srcOrd="1" destOrd="0" parTransId="{F64F6AC9-59E2-4FA0-9E52-48D87FDEF7EA}" sibTransId="{E4BF703A-34D5-4B7F-B31C-75ED88B5A08A}"/>
    <dgm:cxn modelId="{83DAF006-0E54-4E25-AB52-CEBC0D4FD282}" type="presOf" srcId="{E4BF703A-34D5-4B7F-B31C-75ED88B5A08A}" destId="{266B36AB-DBB0-4A5E-AA63-6AA107AF3A80}" srcOrd="0" destOrd="0" presId="urn:microsoft.com/office/officeart/2005/8/layout/process1"/>
    <dgm:cxn modelId="{A6ED1C78-E8C6-4490-8453-090EFC8B574E}" type="presParOf" srcId="{521BEA89-4F34-4243-97B6-B49CB4D2DD58}" destId="{F28AFF54-46DB-486D-894C-EEB480B7FE23}" srcOrd="0" destOrd="0" presId="urn:microsoft.com/office/officeart/2005/8/layout/process1"/>
    <dgm:cxn modelId="{2DB52BE4-0345-4678-84E6-7D06EC02CAF7}" type="presParOf" srcId="{521BEA89-4F34-4243-97B6-B49CB4D2DD58}" destId="{9E720179-79C9-4B5C-89E0-0686460EF241}" srcOrd="1" destOrd="0" presId="urn:microsoft.com/office/officeart/2005/8/layout/process1"/>
    <dgm:cxn modelId="{7984E66C-29C4-4F9B-8CFC-7F807993AD42}" type="presParOf" srcId="{9E720179-79C9-4B5C-89E0-0686460EF241}" destId="{1F57089A-E4DB-468E-A413-9B4E12D92785}" srcOrd="0" destOrd="0" presId="urn:microsoft.com/office/officeart/2005/8/layout/process1"/>
    <dgm:cxn modelId="{B58E2B44-BA67-4833-8834-565F2F050D61}" type="presParOf" srcId="{521BEA89-4F34-4243-97B6-B49CB4D2DD58}" destId="{70A643BD-2A05-49D3-B311-BE4B778E146F}" srcOrd="2" destOrd="0" presId="urn:microsoft.com/office/officeart/2005/8/layout/process1"/>
    <dgm:cxn modelId="{50FFDC4C-5ECA-4124-A07F-863765464A5C}" type="presParOf" srcId="{521BEA89-4F34-4243-97B6-B49CB4D2DD58}" destId="{266B36AB-DBB0-4A5E-AA63-6AA107AF3A80}" srcOrd="3" destOrd="0" presId="urn:microsoft.com/office/officeart/2005/8/layout/process1"/>
    <dgm:cxn modelId="{E241DD11-FA3D-41DC-98CC-939B214FE874}" type="presParOf" srcId="{266B36AB-DBB0-4A5E-AA63-6AA107AF3A80}" destId="{082A59E2-FECE-4F78-8F7D-641AC6F81352}" srcOrd="0" destOrd="0" presId="urn:microsoft.com/office/officeart/2005/8/layout/process1"/>
    <dgm:cxn modelId="{F56DC0FA-E286-445A-BF9F-1CCB53FF266C}" type="presParOf" srcId="{521BEA89-4F34-4243-97B6-B49CB4D2DD58}" destId="{6DEE7727-925A-4B33-8E7E-756E6531D20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7E7E71D-B290-4697-B96B-44E5380F4591}"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s-ES"/>
        </a:p>
      </dgm:t>
    </dgm:pt>
    <dgm:pt modelId="{E5D674F5-210E-4B2B-935B-5D245C7402C1}">
      <dgm:prSet phldrT="[Texto]"/>
      <dgm:spPr/>
      <dgm:t>
        <a:bodyPr/>
        <a:lstStyle/>
        <a:p>
          <a:r>
            <a:rPr lang="es-ES" dirty="0" smtClean="0"/>
            <a:t>HACCP:</a:t>
          </a:r>
          <a:endParaRPr lang="es-ES" dirty="0"/>
        </a:p>
      </dgm:t>
    </dgm:pt>
    <dgm:pt modelId="{DBC5E07E-F926-43D2-83CF-1E768DE696A8}" type="parTrans" cxnId="{A02180E8-D9EB-411E-8D81-1DFE9FDF0E3E}">
      <dgm:prSet/>
      <dgm:spPr/>
      <dgm:t>
        <a:bodyPr/>
        <a:lstStyle/>
        <a:p>
          <a:endParaRPr lang="es-ES"/>
        </a:p>
      </dgm:t>
    </dgm:pt>
    <dgm:pt modelId="{C5AE46EB-2D43-4862-A021-6DE534B8EEB1}" type="sibTrans" cxnId="{A02180E8-D9EB-411E-8D81-1DFE9FDF0E3E}">
      <dgm:prSet/>
      <dgm:spPr/>
      <dgm:t>
        <a:bodyPr/>
        <a:lstStyle/>
        <a:p>
          <a:endParaRPr lang="es-ES"/>
        </a:p>
      </dgm:t>
    </dgm:pt>
    <dgm:pt modelId="{92987D12-3C7F-4001-BE43-90070EA4C805}">
      <dgm:prSet/>
      <dgm:spPr/>
      <dgm:t>
        <a:bodyPr/>
        <a:lstStyle/>
        <a:p>
          <a:r>
            <a:rPr lang="es-ES" dirty="0" smtClean="0"/>
            <a:t>ISO 9001:</a:t>
          </a:r>
          <a:endParaRPr lang="es-ES" dirty="0"/>
        </a:p>
      </dgm:t>
    </dgm:pt>
    <dgm:pt modelId="{178B35EC-970C-479C-B87F-8F2A776F8A99}" type="parTrans" cxnId="{BACC8CF9-794B-4995-B839-B9F84F7570A1}">
      <dgm:prSet/>
      <dgm:spPr/>
      <dgm:t>
        <a:bodyPr/>
        <a:lstStyle/>
        <a:p>
          <a:endParaRPr lang="es-ES"/>
        </a:p>
      </dgm:t>
    </dgm:pt>
    <dgm:pt modelId="{DE4974F8-03A9-45FE-AD61-14D754C26921}" type="sibTrans" cxnId="{BACC8CF9-794B-4995-B839-B9F84F7570A1}">
      <dgm:prSet/>
      <dgm:spPr/>
      <dgm:t>
        <a:bodyPr/>
        <a:lstStyle/>
        <a:p>
          <a:endParaRPr lang="es-ES"/>
        </a:p>
      </dgm:t>
    </dgm:pt>
    <dgm:pt modelId="{07D01E50-CC11-44A2-B9B3-8FCDA5760B5A}">
      <dgm:prSet/>
      <dgm:spPr/>
      <dgm:t>
        <a:bodyPr/>
        <a:lstStyle/>
        <a:p>
          <a:r>
            <a:rPr lang="es-ES" dirty="0" smtClean="0"/>
            <a:t>PREMIUM QUALITY:</a:t>
          </a:r>
          <a:endParaRPr lang="es-ES" dirty="0"/>
        </a:p>
      </dgm:t>
    </dgm:pt>
    <dgm:pt modelId="{07FA78A4-22DE-4477-9259-9996F566281E}" type="parTrans" cxnId="{1E0FF937-8133-4205-9A79-2ADD8FBB6933}">
      <dgm:prSet/>
      <dgm:spPr/>
      <dgm:t>
        <a:bodyPr/>
        <a:lstStyle/>
        <a:p>
          <a:endParaRPr lang="es-ES"/>
        </a:p>
      </dgm:t>
    </dgm:pt>
    <dgm:pt modelId="{07424D98-F017-439C-BFB2-0BDF360CA3DA}" type="sibTrans" cxnId="{1E0FF937-8133-4205-9A79-2ADD8FBB6933}">
      <dgm:prSet/>
      <dgm:spPr/>
      <dgm:t>
        <a:bodyPr/>
        <a:lstStyle/>
        <a:p>
          <a:endParaRPr lang="es-ES"/>
        </a:p>
      </dgm:t>
    </dgm:pt>
    <dgm:pt modelId="{2F7CBB48-FB09-43E1-AF22-65746180FF72}">
      <dgm:prSet phldrT="[Texto]"/>
      <dgm:spPr>
        <a:solidFill>
          <a:srgbClr val="008000"/>
        </a:solidFill>
      </dgm:spPr>
      <dgm:t>
        <a:bodyPr/>
        <a:lstStyle/>
        <a:p>
          <a:r>
            <a:rPr lang="es-ES" dirty="0" smtClean="0"/>
            <a:t>TERRAFERTIL</a:t>
          </a:r>
          <a:endParaRPr lang="es-ES" dirty="0"/>
        </a:p>
      </dgm:t>
    </dgm:pt>
    <dgm:pt modelId="{84FF80B5-7253-4EA5-BBB6-E586817DD25A}" type="parTrans" cxnId="{9AAE8A3A-5B6A-4963-B77E-0B75754F726C}">
      <dgm:prSet/>
      <dgm:spPr/>
      <dgm:t>
        <a:bodyPr/>
        <a:lstStyle/>
        <a:p>
          <a:endParaRPr lang="es-ES"/>
        </a:p>
      </dgm:t>
    </dgm:pt>
    <dgm:pt modelId="{186D4F4C-09E9-4D91-B9BB-26F2BF9F6946}" type="sibTrans" cxnId="{9AAE8A3A-5B6A-4963-B77E-0B75754F726C}">
      <dgm:prSet/>
      <dgm:spPr/>
      <dgm:t>
        <a:bodyPr/>
        <a:lstStyle/>
        <a:p>
          <a:endParaRPr lang="es-ES"/>
        </a:p>
      </dgm:t>
    </dgm:pt>
    <dgm:pt modelId="{F5F9A880-B7D0-482B-8973-A573DA49B7B6}">
      <dgm:prSet phldrT="[Texto]"/>
      <dgm:spPr/>
      <dgm:t>
        <a:bodyPr/>
        <a:lstStyle/>
        <a:p>
          <a:r>
            <a:rPr lang="es-ES" smtClean="0"/>
            <a:t> </a:t>
          </a:r>
          <a:r>
            <a:rPr lang="es-ES" dirty="0" smtClean="0"/>
            <a:t>Un certificado que garantiza el cumplimiento de las directrices internacionales</a:t>
          </a:r>
          <a:endParaRPr lang="es-ES" dirty="0"/>
        </a:p>
      </dgm:t>
    </dgm:pt>
    <dgm:pt modelId="{4366E55A-7478-4DD9-8D36-25479E94964E}" type="parTrans" cxnId="{A62540F8-AC0A-4380-87F7-2700931AA51C}">
      <dgm:prSet/>
      <dgm:spPr/>
      <dgm:t>
        <a:bodyPr/>
        <a:lstStyle/>
        <a:p>
          <a:endParaRPr lang="es-EC"/>
        </a:p>
      </dgm:t>
    </dgm:pt>
    <dgm:pt modelId="{CC4F2A1F-8714-45E5-8760-DB5A64290196}" type="sibTrans" cxnId="{A62540F8-AC0A-4380-87F7-2700931AA51C}">
      <dgm:prSet/>
      <dgm:spPr/>
      <dgm:t>
        <a:bodyPr/>
        <a:lstStyle/>
        <a:p>
          <a:endParaRPr lang="es-EC"/>
        </a:p>
      </dgm:t>
    </dgm:pt>
    <dgm:pt modelId="{FAFA2925-196D-4CF6-8ECF-64FAC2AB6814}">
      <dgm:prSet/>
      <dgm:spPr/>
      <dgm:t>
        <a:bodyPr/>
        <a:lstStyle/>
        <a:p>
          <a:r>
            <a:rPr lang="es-ES" smtClean="0"/>
            <a:t>La </a:t>
          </a:r>
          <a:r>
            <a:rPr lang="es-ES" dirty="0" smtClean="0"/>
            <a:t>cual constituye la máxima certificación mundial en procesamiento y seguridad de alimentos.</a:t>
          </a:r>
          <a:endParaRPr lang="es-ES" dirty="0"/>
        </a:p>
      </dgm:t>
    </dgm:pt>
    <dgm:pt modelId="{4B5EFB52-D754-4D07-BA0D-874F43E09516}" type="parTrans" cxnId="{EF04B59F-51C0-49E1-A8E1-4A33494552BD}">
      <dgm:prSet/>
      <dgm:spPr/>
      <dgm:t>
        <a:bodyPr/>
        <a:lstStyle/>
        <a:p>
          <a:endParaRPr lang="es-EC"/>
        </a:p>
      </dgm:t>
    </dgm:pt>
    <dgm:pt modelId="{98F65AFF-4B73-4F19-A5E9-74D70FD345C5}" type="sibTrans" cxnId="{EF04B59F-51C0-49E1-A8E1-4A33494552BD}">
      <dgm:prSet/>
      <dgm:spPr/>
      <dgm:t>
        <a:bodyPr/>
        <a:lstStyle/>
        <a:p>
          <a:endParaRPr lang="es-EC"/>
        </a:p>
      </dgm:t>
    </dgm:pt>
    <dgm:pt modelId="{51B923A9-5288-432A-AB1B-311D1401C145}">
      <dgm:prSet/>
      <dgm:spPr/>
      <dgm:t>
        <a:bodyPr/>
        <a:lstStyle/>
        <a:p>
          <a:r>
            <a:rPr lang="es-ES" smtClean="0"/>
            <a:t>Debido </a:t>
          </a:r>
          <a:r>
            <a:rPr lang="es-ES" dirty="0" smtClean="0"/>
            <a:t>a que todos los procesos se rigen por los más altos estándares de calidad, se obtiene productos de exportación.</a:t>
          </a:r>
          <a:endParaRPr lang="es-ES" dirty="0"/>
        </a:p>
      </dgm:t>
    </dgm:pt>
    <dgm:pt modelId="{5E3B59FC-6D73-46F1-94BF-7D725D8D8141}" type="parTrans" cxnId="{9F398B33-13B6-4DB0-96AA-156B54C24AD6}">
      <dgm:prSet/>
      <dgm:spPr/>
      <dgm:t>
        <a:bodyPr/>
        <a:lstStyle/>
        <a:p>
          <a:endParaRPr lang="es-EC"/>
        </a:p>
      </dgm:t>
    </dgm:pt>
    <dgm:pt modelId="{0DCE886C-58F6-455F-BA4C-7AE1CFB23571}" type="sibTrans" cxnId="{9F398B33-13B6-4DB0-96AA-156B54C24AD6}">
      <dgm:prSet/>
      <dgm:spPr/>
      <dgm:t>
        <a:bodyPr/>
        <a:lstStyle/>
        <a:p>
          <a:endParaRPr lang="es-EC"/>
        </a:p>
      </dgm:t>
    </dgm:pt>
    <dgm:pt modelId="{9EBC1E02-BD22-4D26-B4F3-96300E1EBACB}" type="pres">
      <dgm:prSet presAssocID="{07E7E71D-B290-4697-B96B-44E5380F4591}" presName="Name0" presStyleCnt="0">
        <dgm:presLayoutVars>
          <dgm:chMax val="7"/>
          <dgm:dir/>
          <dgm:animOne val="branch"/>
        </dgm:presLayoutVars>
      </dgm:prSet>
      <dgm:spPr/>
      <dgm:t>
        <a:bodyPr/>
        <a:lstStyle/>
        <a:p>
          <a:endParaRPr lang="es-EC"/>
        </a:p>
      </dgm:t>
    </dgm:pt>
    <dgm:pt modelId="{B8E97D47-72D5-4DE0-AAF7-AD89DE78279A}" type="pres">
      <dgm:prSet presAssocID="{2F7CBB48-FB09-43E1-AF22-65746180FF72}" presName="parTx1" presStyleLbl="node1" presStyleIdx="0" presStyleCnt="1"/>
      <dgm:spPr/>
      <dgm:t>
        <a:bodyPr/>
        <a:lstStyle/>
        <a:p>
          <a:endParaRPr lang="es-ES"/>
        </a:p>
      </dgm:t>
    </dgm:pt>
    <dgm:pt modelId="{3688E0AF-20CA-4C3C-B780-4C7154023636}" type="pres">
      <dgm:prSet presAssocID="{2F7CBB48-FB09-43E1-AF22-65746180FF72}" presName="spPre1" presStyleCnt="0"/>
      <dgm:spPr/>
    </dgm:pt>
    <dgm:pt modelId="{CA4A4186-E159-4DBF-A223-A3413093169C}" type="pres">
      <dgm:prSet presAssocID="{2F7CBB48-FB09-43E1-AF22-65746180FF72}" presName="chLin1" presStyleCnt="0"/>
      <dgm:spPr/>
    </dgm:pt>
    <dgm:pt modelId="{6BC3CE58-F009-490E-8458-6554EC0B3B88}" type="pres">
      <dgm:prSet presAssocID="{DBC5E07E-F926-43D2-83CF-1E768DE696A8}" presName="Name11" presStyleLbl="parChTrans1D1" presStyleIdx="0" presStyleCnt="6"/>
      <dgm:spPr/>
    </dgm:pt>
    <dgm:pt modelId="{BC5C292F-8D56-4160-87CF-9DA72C858631}" type="pres">
      <dgm:prSet presAssocID="{E5D674F5-210E-4B2B-935B-5D245C7402C1}" presName="txAndLines1" presStyleCnt="0"/>
      <dgm:spPr/>
    </dgm:pt>
    <dgm:pt modelId="{6173F72C-F8FE-4594-8C32-551DC679C26E}" type="pres">
      <dgm:prSet presAssocID="{E5D674F5-210E-4B2B-935B-5D245C7402C1}" presName="anchor1" presStyleCnt="0"/>
      <dgm:spPr/>
    </dgm:pt>
    <dgm:pt modelId="{56C3C56E-55E5-4D52-BBE4-C8A37774C539}" type="pres">
      <dgm:prSet presAssocID="{E5D674F5-210E-4B2B-935B-5D245C7402C1}" presName="backup1" presStyleCnt="0"/>
      <dgm:spPr/>
    </dgm:pt>
    <dgm:pt modelId="{64E5D2DF-00B6-4E83-82CA-837AC0C571F3}" type="pres">
      <dgm:prSet presAssocID="{E5D674F5-210E-4B2B-935B-5D245C7402C1}" presName="preLine1" presStyleLbl="parChTrans1D1" presStyleIdx="1" presStyleCnt="6"/>
      <dgm:spPr/>
    </dgm:pt>
    <dgm:pt modelId="{9C00F076-50A1-449D-A963-F067FF24D481}" type="pres">
      <dgm:prSet presAssocID="{E5D674F5-210E-4B2B-935B-5D245C7402C1}" presName="desTx1" presStyleLbl="revTx" presStyleIdx="0" presStyleCnt="0">
        <dgm:presLayoutVars>
          <dgm:bulletEnabled val="1"/>
        </dgm:presLayoutVars>
      </dgm:prSet>
      <dgm:spPr/>
      <dgm:t>
        <a:bodyPr/>
        <a:lstStyle/>
        <a:p>
          <a:endParaRPr lang="es-ES"/>
        </a:p>
      </dgm:t>
    </dgm:pt>
    <dgm:pt modelId="{4EEA5AEE-0FA9-4A05-88A5-2FBBAECEBE6A}" type="pres">
      <dgm:prSet presAssocID="{178B35EC-970C-479C-B87F-8F2A776F8A99}" presName="Name11" presStyleLbl="parChTrans1D1" presStyleIdx="2" presStyleCnt="6"/>
      <dgm:spPr/>
    </dgm:pt>
    <dgm:pt modelId="{ACA7531C-02F8-4758-B243-89C6DCC26E1D}" type="pres">
      <dgm:prSet presAssocID="{92987D12-3C7F-4001-BE43-90070EA4C805}" presName="txAndLines1" presStyleCnt="0"/>
      <dgm:spPr/>
    </dgm:pt>
    <dgm:pt modelId="{34A05C5D-9885-4A79-9CED-F9AAA2CB8A62}" type="pres">
      <dgm:prSet presAssocID="{92987D12-3C7F-4001-BE43-90070EA4C805}" presName="anchor1" presStyleCnt="0"/>
      <dgm:spPr/>
    </dgm:pt>
    <dgm:pt modelId="{E232C5F4-C082-400D-B0BC-8CDC093E8A77}" type="pres">
      <dgm:prSet presAssocID="{92987D12-3C7F-4001-BE43-90070EA4C805}" presName="backup1" presStyleCnt="0"/>
      <dgm:spPr/>
    </dgm:pt>
    <dgm:pt modelId="{B2E4BCD0-8A77-4F14-BEA0-11B6BB9F7A81}" type="pres">
      <dgm:prSet presAssocID="{92987D12-3C7F-4001-BE43-90070EA4C805}" presName="preLine1" presStyleLbl="parChTrans1D1" presStyleIdx="3" presStyleCnt="6"/>
      <dgm:spPr/>
    </dgm:pt>
    <dgm:pt modelId="{25900C65-A228-4B2C-91B7-67AB1A431746}" type="pres">
      <dgm:prSet presAssocID="{92987D12-3C7F-4001-BE43-90070EA4C805}" presName="desTx1" presStyleLbl="revTx" presStyleIdx="0" presStyleCnt="0">
        <dgm:presLayoutVars>
          <dgm:bulletEnabled val="1"/>
        </dgm:presLayoutVars>
      </dgm:prSet>
      <dgm:spPr/>
      <dgm:t>
        <a:bodyPr/>
        <a:lstStyle/>
        <a:p>
          <a:endParaRPr lang="es-EC"/>
        </a:p>
      </dgm:t>
    </dgm:pt>
    <dgm:pt modelId="{1A4E338C-760F-4D79-98B4-A05C8980C5EA}" type="pres">
      <dgm:prSet presAssocID="{07FA78A4-22DE-4477-9259-9996F566281E}" presName="Name11" presStyleLbl="parChTrans1D1" presStyleIdx="4" presStyleCnt="6"/>
      <dgm:spPr/>
    </dgm:pt>
    <dgm:pt modelId="{11E670BB-5F56-49C1-AD97-3F8EF13A05EE}" type="pres">
      <dgm:prSet presAssocID="{07D01E50-CC11-44A2-B9B3-8FCDA5760B5A}" presName="txAndLines1" presStyleCnt="0"/>
      <dgm:spPr/>
    </dgm:pt>
    <dgm:pt modelId="{EF2D4A15-5856-4919-8FE2-8DC60920D6FF}" type="pres">
      <dgm:prSet presAssocID="{07D01E50-CC11-44A2-B9B3-8FCDA5760B5A}" presName="anchor1" presStyleCnt="0"/>
      <dgm:spPr/>
    </dgm:pt>
    <dgm:pt modelId="{5BA2BCB6-2867-43D6-9364-4D2B77F2FE1A}" type="pres">
      <dgm:prSet presAssocID="{07D01E50-CC11-44A2-B9B3-8FCDA5760B5A}" presName="backup1" presStyleCnt="0"/>
      <dgm:spPr/>
    </dgm:pt>
    <dgm:pt modelId="{0B51EBA9-AF57-44A9-9BB8-07FCB405E0FA}" type="pres">
      <dgm:prSet presAssocID="{07D01E50-CC11-44A2-B9B3-8FCDA5760B5A}" presName="preLine1" presStyleLbl="parChTrans1D1" presStyleIdx="5" presStyleCnt="6"/>
      <dgm:spPr/>
    </dgm:pt>
    <dgm:pt modelId="{CC50F611-6D6E-4D25-9DD7-1864853DB3E0}" type="pres">
      <dgm:prSet presAssocID="{07D01E50-CC11-44A2-B9B3-8FCDA5760B5A}" presName="desTx1" presStyleLbl="revTx" presStyleIdx="0" presStyleCnt="0">
        <dgm:presLayoutVars>
          <dgm:bulletEnabled val="1"/>
        </dgm:presLayoutVars>
      </dgm:prSet>
      <dgm:spPr/>
      <dgm:t>
        <a:bodyPr/>
        <a:lstStyle/>
        <a:p>
          <a:endParaRPr lang="es-EC"/>
        </a:p>
      </dgm:t>
    </dgm:pt>
  </dgm:ptLst>
  <dgm:cxnLst>
    <dgm:cxn modelId="{EF04B59F-51C0-49E1-A8E1-4A33494552BD}" srcId="{92987D12-3C7F-4001-BE43-90070EA4C805}" destId="{FAFA2925-196D-4CF6-8ECF-64FAC2AB6814}" srcOrd="0" destOrd="0" parTransId="{4B5EFB52-D754-4D07-BA0D-874F43E09516}" sibTransId="{98F65AFF-4B73-4F19-A5E9-74D70FD345C5}"/>
    <dgm:cxn modelId="{1E0FF937-8133-4205-9A79-2ADD8FBB6933}" srcId="{2F7CBB48-FB09-43E1-AF22-65746180FF72}" destId="{07D01E50-CC11-44A2-B9B3-8FCDA5760B5A}" srcOrd="2" destOrd="0" parTransId="{07FA78A4-22DE-4477-9259-9996F566281E}" sibTransId="{07424D98-F017-439C-BFB2-0BDF360CA3DA}"/>
    <dgm:cxn modelId="{ADD67370-A14F-2443-B068-AFB3C3E0BF03}" type="presOf" srcId="{2F7CBB48-FB09-43E1-AF22-65746180FF72}" destId="{B8E97D47-72D5-4DE0-AAF7-AD89DE78279A}" srcOrd="0" destOrd="0" presId="urn:microsoft.com/office/officeart/2009/3/layout/SubStepProcess"/>
    <dgm:cxn modelId="{A62540F8-AC0A-4380-87F7-2700931AA51C}" srcId="{E5D674F5-210E-4B2B-935B-5D245C7402C1}" destId="{F5F9A880-B7D0-482B-8973-A573DA49B7B6}" srcOrd="0" destOrd="0" parTransId="{4366E55A-7478-4DD9-8D36-25479E94964E}" sibTransId="{CC4F2A1F-8714-45E5-8760-DB5A64290196}"/>
    <dgm:cxn modelId="{630EDE0F-0537-224B-BFE4-B3501889E3F4}" type="presOf" srcId="{E5D674F5-210E-4B2B-935B-5D245C7402C1}" destId="{9C00F076-50A1-449D-A963-F067FF24D481}" srcOrd="0" destOrd="0" presId="urn:microsoft.com/office/officeart/2009/3/layout/SubStepProcess"/>
    <dgm:cxn modelId="{F4FA3DC6-9618-D94A-B765-777B9A86079F}" type="presOf" srcId="{F5F9A880-B7D0-482B-8973-A573DA49B7B6}" destId="{9C00F076-50A1-449D-A963-F067FF24D481}" srcOrd="0" destOrd="1" presId="urn:microsoft.com/office/officeart/2009/3/layout/SubStepProcess"/>
    <dgm:cxn modelId="{769E971D-23A8-4A46-954F-A78FDB32251B}" type="presOf" srcId="{51B923A9-5288-432A-AB1B-311D1401C145}" destId="{CC50F611-6D6E-4D25-9DD7-1864853DB3E0}" srcOrd="0" destOrd="1" presId="urn:microsoft.com/office/officeart/2009/3/layout/SubStepProcess"/>
    <dgm:cxn modelId="{585659B5-ADB9-6744-8EFE-B9FE82BE989E}" type="presOf" srcId="{FAFA2925-196D-4CF6-8ECF-64FAC2AB6814}" destId="{25900C65-A228-4B2C-91B7-67AB1A431746}" srcOrd="0" destOrd="1" presId="urn:microsoft.com/office/officeart/2009/3/layout/SubStepProcess"/>
    <dgm:cxn modelId="{A02180E8-D9EB-411E-8D81-1DFE9FDF0E3E}" srcId="{2F7CBB48-FB09-43E1-AF22-65746180FF72}" destId="{E5D674F5-210E-4B2B-935B-5D245C7402C1}" srcOrd="0" destOrd="0" parTransId="{DBC5E07E-F926-43D2-83CF-1E768DE696A8}" sibTransId="{C5AE46EB-2D43-4862-A021-6DE534B8EEB1}"/>
    <dgm:cxn modelId="{BACC8CF9-794B-4995-B839-B9F84F7570A1}" srcId="{2F7CBB48-FB09-43E1-AF22-65746180FF72}" destId="{92987D12-3C7F-4001-BE43-90070EA4C805}" srcOrd="1" destOrd="0" parTransId="{178B35EC-970C-479C-B87F-8F2A776F8A99}" sibTransId="{DE4974F8-03A9-45FE-AD61-14D754C26921}"/>
    <dgm:cxn modelId="{9AAE8A3A-5B6A-4963-B77E-0B75754F726C}" srcId="{07E7E71D-B290-4697-B96B-44E5380F4591}" destId="{2F7CBB48-FB09-43E1-AF22-65746180FF72}" srcOrd="0" destOrd="0" parTransId="{84FF80B5-7253-4EA5-BBB6-E586817DD25A}" sibTransId="{186D4F4C-09E9-4D91-B9BB-26F2BF9F6946}"/>
    <dgm:cxn modelId="{1C8D5BEE-3BB7-D14A-8F91-75BAE46BC560}" type="presOf" srcId="{92987D12-3C7F-4001-BE43-90070EA4C805}" destId="{25900C65-A228-4B2C-91B7-67AB1A431746}" srcOrd="0" destOrd="0" presId="urn:microsoft.com/office/officeart/2009/3/layout/SubStepProcess"/>
    <dgm:cxn modelId="{9F398B33-13B6-4DB0-96AA-156B54C24AD6}" srcId="{07D01E50-CC11-44A2-B9B3-8FCDA5760B5A}" destId="{51B923A9-5288-432A-AB1B-311D1401C145}" srcOrd="0" destOrd="0" parTransId="{5E3B59FC-6D73-46F1-94BF-7D725D8D8141}" sibTransId="{0DCE886C-58F6-455F-BA4C-7AE1CFB23571}"/>
    <dgm:cxn modelId="{268C1F88-B097-4F40-ADC3-E24B9E7931DF}" type="presOf" srcId="{07E7E71D-B290-4697-B96B-44E5380F4591}" destId="{9EBC1E02-BD22-4D26-B4F3-96300E1EBACB}" srcOrd="0" destOrd="0" presId="urn:microsoft.com/office/officeart/2009/3/layout/SubStepProcess"/>
    <dgm:cxn modelId="{43C15817-5AB2-784A-8571-1AB5D45485F8}" type="presOf" srcId="{07D01E50-CC11-44A2-B9B3-8FCDA5760B5A}" destId="{CC50F611-6D6E-4D25-9DD7-1864853DB3E0}" srcOrd="0" destOrd="0" presId="urn:microsoft.com/office/officeart/2009/3/layout/SubStepProcess"/>
    <dgm:cxn modelId="{CDDAB1F0-4F3B-B448-9252-01B8EA07F86A}" type="presParOf" srcId="{9EBC1E02-BD22-4D26-B4F3-96300E1EBACB}" destId="{B8E97D47-72D5-4DE0-AAF7-AD89DE78279A}" srcOrd="0" destOrd="0" presId="urn:microsoft.com/office/officeart/2009/3/layout/SubStepProcess"/>
    <dgm:cxn modelId="{09A4BF53-052F-A94A-8FCB-A5A8174EF349}" type="presParOf" srcId="{9EBC1E02-BD22-4D26-B4F3-96300E1EBACB}" destId="{3688E0AF-20CA-4C3C-B780-4C7154023636}" srcOrd="1" destOrd="0" presId="urn:microsoft.com/office/officeart/2009/3/layout/SubStepProcess"/>
    <dgm:cxn modelId="{6F2D6034-D2A8-204F-BC71-63165E56BCA1}" type="presParOf" srcId="{9EBC1E02-BD22-4D26-B4F3-96300E1EBACB}" destId="{CA4A4186-E159-4DBF-A223-A3413093169C}" srcOrd="2" destOrd="0" presId="urn:microsoft.com/office/officeart/2009/3/layout/SubStepProcess"/>
    <dgm:cxn modelId="{4B40855C-C196-714B-ACC0-787980C2A4D9}" type="presParOf" srcId="{CA4A4186-E159-4DBF-A223-A3413093169C}" destId="{6BC3CE58-F009-490E-8458-6554EC0B3B88}" srcOrd="0" destOrd="0" presId="urn:microsoft.com/office/officeart/2009/3/layout/SubStepProcess"/>
    <dgm:cxn modelId="{19DF4FE1-3E7D-6F4A-AB43-3A3953BA09CB}" type="presParOf" srcId="{CA4A4186-E159-4DBF-A223-A3413093169C}" destId="{BC5C292F-8D56-4160-87CF-9DA72C858631}" srcOrd="1" destOrd="0" presId="urn:microsoft.com/office/officeart/2009/3/layout/SubStepProcess"/>
    <dgm:cxn modelId="{C5BBB0CA-106C-1646-831A-08DD0ACF94BA}" type="presParOf" srcId="{BC5C292F-8D56-4160-87CF-9DA72C858631}" destId="{6173F72C-F8FE-4594-8C32-551DC679C26E}" srcOrd="0" destOrd="0" presId="urn:microsoft.com/office/officeart/2009/3/layout/SubStepProcess"/>
    <dgm:cxn modelId="{2BB08900-D44A-B040-9431-5AF9BCC20E2A}" type="presParOf" srcId="{BC5C292F-8D56-4160-87CF-9DA72C858631}" destId="{56C3C56E-55E5-4D52-BBE4-C8A37774C539}" srcOrd="1" destOrd="0" presId="urn:microsoft.com/office/officeart/2009/3/layout/SubStepProcess"/>
    <dgm:cxn modelId="{1637FF9E-65FF-5C4C-86F1-16FE18BC0E77}" type="presParOf" srcId="{BC5C292F-8D56-4160-87CF-9DA72C858631}" destId="{64E5D2DF-00B6-4E83-82CA-837AC0C571F3}" srcOrd="2" destOrd="0" presId="urn:microsoft.com/office/officeart/2009/3/layout/SubStepProcess"/>
    <dgm:cxn modelId="{4F507241-097C-0D41-8C56-63BB3BC71524}" type="presParOf" srcId="{BC5C292F-8D56-4160-87CF-9DA72C858631}" destId="{9C00F076-50A1-449D-A963-F067FF24D481}" srcOrd="3" destOrd="0" presId="urn:microsoft.com/office/officeart/2009/3/layout/SubStepProcess"/>
    <dgm:cxn modelId="{66725620-81C7-D747-9221-6E3D787B72F9}" type="presParOf" srcId="{CA4A4186-E159-4DBF-A223-A3413093169C}" destId="{4EEA5AEE-0FA9-4A05-88A5-2FBBAECEBE6A}" srcOrd="2" destOrd="0" presId="urn:microsoft.com/office/officeart/2009/3/layout/SubStepProcess"/>
    <dgm:cxn modelId="{184B70AA-0838-E242-824F-CACCDC748A01}" type="presParOf" srcId="{CA4A4186-E159-4DBF-A223-A3413093169C}" destId="{ACA7531C-02F8-4758-B243-89C6DCC26E1D}" srcOrd="3" destOrd="0" presId="urn:microsoft.com/office/officeart/2009/3/layout/SubStepProcess"/>
    <dgm:cxn modelId="{5A80D4FD-3F25-3C4A-9D4D-50D8514FB41A}" type="presParOf" srcId="{ACA7531C-02F8-4758-B243-89C6DCC26E1D}" destId="{34A05C5D-9885-4A79-9CED-F9AAA2CB8A62}" srcOrd="0" destOrd="0" presId="urn:microsoft.com/office/officeart/2009/3/layout/SubStepProcess"/>
    <dgm:cxn modelId="{BD014345-3E99-2A4D-84A4-E115D20210B1}" type="presParOf" srcId="{ACA7531C-02F8-4758-B243-89C6DCC26E1D}" destId="{E232C5F4-C082-400D-B0BC-8CDC093E8A77}" srcOrd="1" destOrd="0" presId="urn:microsoft.com/office/officeart/2009/3/layout/SubStepProcess"/>
    <dgm:cxn modelId="{CA5C23A2-DB6D-DF47-B6C9-89136BB0A57B}" type="presParOf" srcId="{ACA7531C-02F8-4758-B243-89C6DCC26E1D}" destId="{B2E4BCD0-8A77-4F14-BEA0-11B6BB9F7A81}" srcOrd="2" destOrd="0" presId="urn:microsoft.com/office/officeart/2009/3/layout/SubStepProcess"/>
    <dgm:cxn modelId="{45AD7A06-E449-CF41-9283-680EA78FE4B6}" type="presParOf" srcId="{ACA7531C-02F8-4758-B243-89C6DCC26E1D}" destId="{25900C65-A228-4B2C-91B7-67AB1A431746}" srcOrd="3" destOrd="0" presId="urn:microsoft.com/office/officeart/2009/3/layout/SubStepProcess"/>
    <dgm:cxn modelId="{40EFDAAE-BB42-744E-93D5-C1CB3AE8D339}" type="presParOf" srcId="{CA4A4186-E159-4DBF-A223-A3413093169C}" destId="{1A4E338C-760F-4D79-98B4-A05C8980C5EA}" srcOrd="4" destOrd="0" presId="urn:microsoft.com/office/officeart/2009/3/layout/SubStepProcess"/>
    <dgm:cxn modelId="{90449036-27BE-AE44-AD9F-0AF11CA2E08C}" type="presParOf" srcId="{CA4A4186-E159-4DBF-A223-A3413093169C}" destId="{11E670BB-5F56-49C1-AD97-3F8EF13A05EE}" srcOrd="5" destOrd="0" presId="urn:microsoft.com/office/officeart/2009/3/layout/SubStepProcess"/>
    <dgm:cxn modelId="{56166049-1C06-1241-8764-BFEFF75ED05E}" type="presParOf" srcId="{11E670BB-5F56-49C1-AD97-3F8EF13A05EE}" destId="{EF2D4A15-5856-4919-8FE2-8DC60920D6FF}" srcOrd="0" destOrd="0" presId="urn:microsoft.com/office/officeart/2009/3/layout/SubStepProcess"/>
    <dgm:cxn modelId="{80E9344C-DBFD-344A-BDE6-4354CE14FEA1}" type="presParOf" srcId="{11E670BB-5F56-49C1-AD97-3F8EF13A05EE}" destId="{5BA2BCB6-2867-43D6-9364-4D2B77F2FE1A}" srcOrd="1" destOrd="0" presId="urn:microsoft.com/office/officeart/2009/3/layout/SubStepProcess"/>
    <dgm:cxn modelId="{375B961B-262E-3D48-BA98-C449A7614E91}" type="presParOf" srcId="{11E670BB-5F56-49C1-AD97-3F8EF13A05EE}" destId="{0B51EBA9-AF57-44A9-9BB8-07FCB405E0FA}" srcOrd="2" destOrd="0" presId="urn:microsoft.com/office/officeart/2009/3/layout/SubStepProcess"/>
    <dgm:cxn modelId="{29E80723-3188-2D49-976E-E19001439B16}" type="presParOf" srcId="{11E670BB-5F56-49C1-AD97-3F8EF13A05EE}" destId="{CC50F611-6D6E-4D25-9DD7-1864853DB3E0}"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0ADA-F826-4B96-A826-C2BA3FF73B27}">
      <dsp:nvSpPr>
        <dsp:cNvPr id="0" name=""/>
        <dsp:cNvSpPr/>
      </dsp:nvSpPr>
      <dsp:spPr>
        <a:xfrm>
          <a:off x="177624" y="0"/>
          <a:ext cx="2999133" cy="2664295"/>
        </a:xfrm>
        <a:prstGeom prst="rightArrow">
          <a:avLst/>
        </a:prstGeom>
        <a:solidFill>
          <a:srgbClr val="008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8C98884-55F8-463C-928F-24F85CBC4372}">
      <dsp:nvSpPr>
        <dsp:cNvPr id="0" name=""/>
        <dsp:cNvSpPr/>
      </dsp:nvSpPr>
      <dsp:spPr>
        <a:xfrm>
          <a:off x="0" y="836961"/>
          <a:ext cx="3528392" cy="1065718"/>
        </a:xfrm>
        <a:prstGeom prst="round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Principal actividad económica es la agricultura con el 40%</a:t>
          </a:r>
          <a:endParaRPr lang="en-US" sz="1900" kern="1200" dirty="0"/>
        </a:p>
      </dsp:txBody>
      <dsp:txXfrm>
        <a:off x="52024" y="888985"/>
        <a:ext cx="3424344" cy="961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0ADA-F826-4B96-A826-C2BA3FF73B27}">
      <dsp:nvSpPr>
        <dsp:cNvPr id="0" name=""/>
        <dsp:cNvSpPr/>
      </dsp:nvSpPr>
      <dsp:spPr>
        <a:xfrm>
          <a:off x="177624" y="0"/>
          <a:ext cx="2999133" cy="2664295"/>
        </a:xfrm>
        <a:prstGeom prst="rightArrow">
          <a:avLst/>
        </a:prstGeom>
        <a:solidFill>
          <a:srgbClr val="008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8C98884-55F8-463C-928F-24F85CBC4372}">
      <dsp:nvSpPr>
        <dsp:cNvPr id="0" name=""/>
        <dsp:cNvSpPr/>
      </dsp:nvSpPr>
      <dsp:spPr>
        <a:xfrm>
          <a:off x="0" y="836961"/>
          <a:ext cx="2910923" cy="1065718"/>
        </a:xfrm>
        <a:prstGeom prst="roundRect">
          <a:avLst/>
        </a:prstGeom>
        <a:solidFill>
          <a:srgbClr val="FF993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Cultivo de Tómate de Árbol: 25%</a:t>
          </a:r>
          <a:endParaRPr lang="en-US" sz="2400" kern="1200" dirty="0"/>
        </a:p>
      </dsp:txBody>
      <dsp:txXfrm>
        <a:off x="52024" y="888985"/>
        <a:ext cx="2806875" cy="961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F7909-E209-4BAA-A3F8-EDCB4F9BC912}" type="datetimeFigureOut">
              <a:rPr lang="en-US" smtClean="0"/>
              <a:pPr/>
              <a:t>4/10/2015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17CEF-FFA6-45F9-8D6E-50A9E3073990}" type="slidenum">
              <a:rPr lang="en-US" smtClean="0"/>
              <a:pPr/>
              <a:t>‹Nº›</a:t>
            </a:fld>
            <a:endParaRPr lang="en-US"/>
          </a:p>
        </p:txBody>
      </p:sp>
    </p:spTree>
    <p:extLst>
      <p:ext uri="{BB962C8B-B14F-4D97-AF65-F5344CB8AC3E}">
        <p14:creationId xmlns:p14="http://schemas.microsoft.com/office/powerpoint/2010/main" val="422410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7017CEF-FFA6-45F9-8D6E-50A9E3073990}" type="slidenum">
              <a:rPr lang="en-US" smtClean="0"/>
              <a:pPr/>
              <a:t>1</a:t>
            </a:fld>
            <a:endParaRPr lang="en-US" dirty="0"/>
          </a:p>
        </p:txBody>
      </p:sp>
    </p:spTree>
    <p:extLst>
      <p:ext uri="{BB962C8B-B14F-4D97-AF65-F5344CB8AC3E}">
        <p14:creationId xmlns:p14="http://schemas.microsoft.com/office/powerpoint/2010/main" val="300106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0EF3C61C-A57F-4E44-9AA0-14ADDFE0596C}" type="datetimeFigureOut">
              <a:rPr lang="es-ES_tradnl"/>
              <a:pPr>
                <a:defRPr/>
              </a:pPr>
              <a:t>10/04/2015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C0E081CF-CF65-4BE7-A571-F1E6FDD8D152}"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E96A175-31D0-4A07-A5F3-F4AD19470DA2}" type="datetimeFigureOut">
              <a:rPr lang="es-ES_tradnl"/>
              <a:pPr>
                <a:defRPr/>
              </a:pPr>
              <a:t>10/04/2015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B2AB3780-1700-4ED1-A824-8FB280DF09D3}"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DE20E7D-5281-441D-AE36-24F9C25BC313}" type="datetimeFigureOut">
              <a:rPr lang="es-ES_tradnl"/>
              <a:pPr>
                <a:defRPr/>
              </a:pPr>
              <a:t>10/04/2015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D0F1C6B0-3AEB-47C9-AF71-77701A7B1D90}"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91205" name="CorelDRAW" r:id="rId3" imgW="7762646" imgH="4551274" progId="">
                  <p:embed/>
                </p:oleObj>
              </mc:Choice>
              <mc:Fallback>
                <p:oleObj name="CorelDRAW" r:id="rId3" imgW="7762646" imgH="4551274"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pitchFamily="34" charset="0"/>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latin typeface="Arial" pitchFamily="34" charset="0"/>
            </a:endParaRPr>
          </a:p>
        </p:txBody>
      </p:sp>
      <p:pic>
        <p:nvPicPr>
          <p:cNvPr id="7" name="Picture 33" descr="LOGO-OFICIAL-transparente"/>
          <p:cNvPicPr>
            <a:picLocks noChangeAspect="1" noChangeArrowheads="1"/>
          </p:cNvPicPr>
          <p:nvPr userDrawn="1"/>
        </p:nvPicPr>
        <p:blipFill>
          <a:blip r:embed="rId5"/>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92229" name="CorelDRAW" r:id="rId3" imgW="7762646" imgH="4551274" progId="">
                  <p:embed/>
                </p:oleObj>
              </mc:Choice>
              <mc:Fallback>
                <p:oleObj name="CorelDRAW" r:id="rId3" imgW="7762646" imgH="4551274"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pitchFamily="34" charset="0"/>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latin typeface="Arial" pitchFamily="34" charset="0"/>
            </a:endParaRPr>
          </a:p>
        </p:txBody>
      </p:sp>
      <p:pic>
        <p:nvPicPr>
          <p:cNvPr id="7" name="Picture 33" descr="LOGO-OFICIAL-transparente"/>
          <p:cNvPicPr>
            <a:picLocks noChangeAspect="1" noChangeArrowheads="1"/>
          </p:cNvPicPr>
          <p:nvPr userDrawn="1"/>
        </p:nvPicPr>
        <p:blipFill>
          <a:blip r:embed="rId5"/>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8D7687B-B021-4A14-8909-853696C525E2}" type="datetimeFigureOut">
              <a:rPr lang="es-ES_tradnl"/>
              <a:pPr>
                <a:defRPr/>
              </a:pPr>
              <a:t>10/04/2015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8D400CF1-C973-428E-A6D6-C05DC211698A}" type="slidenum">
              <a:rPr lang="es-ES_tradnl"/>
              <a:pPr>
                <a:defRPr/>
              </a:pPr>
              <a:t>‹Nº›</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625" y="228600"/>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625" y="228600"/>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717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24300"/>
            <a:ext cx="4038600" cy="21717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74625" y="228600"/>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495800"/>
          </a:xfrm>
          <a:prstGeom prst="rect">
            <a:avLst/>
          </a:prstGeom>
        </p:spPr>
        <p:txBody>
          <a:bodyPr/>
          <a:lstStyle/>
          <a:p>
            <a:pPr lvl="0"/>
            <a:endParaRPr lang="es-E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fld id="{B43B75A7-2FC4-44DC-8E4E-73A273EDC903}" type="datetimeFigureOut">
              <a:rPr lang="es-ES_tradnl"/>
              <a:pPr>
                <a:defRPr/>
              </a:pPr>
              <a:t>10/04/2015</a:t>
            </a:fld>
            <a:endParaRPr lang="es-ES_tradn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es-ES_tradnl"/>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0623BC29-0C05-4CB8-A5FE-24961858CD6E}"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AD24B12-FED8-4CB8-83CA-70600820A6E1}" type="datetimeFigureOut">
              <a:rPr lang="es-ES_tradnl"/>
              <a:pPr>
                <a:defRPr/>
              </a:pPr>
              <a:t>10/04/2015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D649F2A8-8442-4368-B828-FD86E2277A0F}"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9FB4C439-A527-43CE-BE90-8EDAB5912C7C}" type="datetimeFigureOut">
              <a:rPr lang="es-ES_tradnl"/>
              <a:pPr>
                <a:defRPr/>
              </a:pPr>
              <a:t>10/04/2015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2F54F79C-4E9F-4C46-9CA7-E8F3FF4A8255}"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A46BF9B7-74DC-4138-B2B1-A5E4E79C3691}" type="datetimeFigureOut">
              <a:rPr lang="es-ES_tradnl"/>
              <a:pPr>
                <a:defRPr/>
              </a:pPr>
              <a:t>10/04/2015</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BACC5CD9-4792-4906-8540-B465FEC5BC74}"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77DCA16A-C3D8-4B8A-A3C0-DD43CFA256C7}" type="datetimeFigureOut">
              <a:rPr lang="es-ES_tradnl"/>
              <a:pPr>
                <a:defRPr/>
              </a:pPr>
              <a:t>10/04/2015</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90C196C7-61EF-4A8F-9A3F-AB9439D627B9}"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A1D9309-AA7D-43C5-87E7-2ADFBEE3153B}" type="datetimeFigureOut">
              <a:rPr lang="es-ES_tradnl"/>
              <a:pPr>
                <a:defRPr/>
              </a:pPr>
              <a:t>10/04/2015</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DC76212A-6202-4347-89A5-6254018FCDC7}"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C4C693D-AEB3-4F96-AF42-4957DB4C57D3}" type="datetimeFigureOut">
              <a:rPr lang="es-ES_tradnl"/>
              <a:pPr>
                <a:defRPr/>
              </a:pPr>
              <a:t>10/04/2015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1075AA0D-D4C0-4699-86CA-9EC22C592BF7}"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5EFFA3-7EE4-48EB-AF42-8CFB44C4D136}" type="datetimeFigureOut">
              <a:rPr lang="es-ES_tradnl"/>
              <a:pPr>
                <a:defRPr/>
              </a:pPr>
              <a:t>10/04/2015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2596C41E-AC41-4DDB-B35B-49D33FC23D37}"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126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3A1D5C-A539-41D1-A060-14821B4022F8}" type="datetimeFigureOut">
              <a:rPr lang="es-ES_tradnl"/>
              <a:pPr>
                <a:defRPr/>
              </a:pPr>
              <a:t>10/04/2015</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11962D-29A3-43DD-96B6-C71174ABDEFE}"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3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lgerian" pitchFamily="82" charset="0"/>
        </a:defRPr>
      </a:lvl2pPr>
      <a:lvl3pPr algn="ctr" rtl="0" eaLnBrk="0" fontAlgn="base" hangingPunct="0">
        <a:spcBef>
          <a:spcPct val="0"/>
        </a:spcBef>
        <a:spcAft>
          <a:spcPct val="0"/>
        </a:spcAft>
        <a:defRPr sz="4400">
          <a:solidFill>
            <a:schemeClr val="tx1"/>
          </a:solidFill>
          <a:latin typeface="Algerian" pitchFamily="82" charset="0"/>
        </a:defRPr>
      </a:lvl3pPr>
      <a:lvl4pPr algn="ctr" rtl="0" eaLnBrk="0" fontAlgn="base" hangingPunct="0">
        <a:spcBef>
          <a:spcPct val="0"/>
        </a:spcBef>
        <a:spcAft>
          <a:spcPct val="0"/>
        </a:spcAft>
        <a:defRPr sz="4400">
          <a:solidFill>
            <a:schemeClr val="tx1"/>
          </a:solidFill>
          <a:latin typeface="Algerian" pitchFamily="82" charset="0"/>
        </a:defRPr>
      </a:lvl4pPr>
      <a:lvl5pPr algn="ctr" rtl="0" eaLnBrk="0" fontAlgn="base" hangingPunct="0">
        <a:spcBef>
          <a:spcPct val="0"/>
        </a:spcBef>
        <a:spcAft>
          <a:spcPct val="0"/>
        </a:spcAft>
        <a:defRPr sz="4400">
          <a:solidFill>
            <a:schemeClr val="tx1"/>
          </a:solidFill>
          <a:latin typeface="Algerian" pitchFamily="82" charset="0"/>
        </a:defRPr>
      </a:lvl5pPr>
      <a:lvl6pPr marL="457200" algn="ctr" rtl="0" fontAlgn="base">
        <a:spcBef>
          <a:spcPct val="0"/>
        </a:spcBef>
        <a:spcAft>
          <a:spcPct val="0"/>
        </a:spcAft>
        <a:defRPr sz="4400">
          <a:solidFill>
            <a:schemeClr val="tx1"/>
          </a:solidFill>
          <a:latin typeface="Algerian" pitchFamily="82" charset="0"/>
        </a:defRPr>
      </a:lvl6pPr>
      <a:lvl7pPr marL="914400" algn="ctr" rtl="0" fontAlgn="base">
        <a:spcBef>
          <a:spcPct val="0"/>
        </a:spcBef>
        <a:spcAft>
          <a:spcPct val="0"/>
        </a:spcAft>
        <a:defRPr sz="4400">
          <a:solidFill>
            <a:schemeClr val="tx1"/>
          </a:solidFill>
          <a:latin typeface="Algerian" pitchFamily="82" charset="0"/>
        </a:defRPr>
      </a:lvl7pPr>
      <a:lvl8pPr marL="1371600" algn="ctr" rtl="0" fontAlgn="base">
        <a:spcBef>
          <a:spcPct val="0"/>
        </a:spcBef>
        <a:spcAft>
          <a:spcPct val="0"/>
        </a:spcAft>
        <a:defRPr sz="4400">
          <a:solidFill>
            <a:schemeClr val="tx1"/>
          </a:solidFill>
          <a:latin typeface="Algerian" pitchFamily="82" charset="0"/>
        </a:defRPr>
      </a:lvl8pPr>
      <a:lvl9pPr marL="1828800" algn="ctr" rtl="0" fontAlgn="base">
        <a:spcBef>
          <a:spcPct val="0"/>
        </a:spcBef>
        <a:spcAft>
          <a:spcPct val="0"/>
        </a:spcAft>
        <a:defRPr sz="4400">
          <a:solidFill>
            <a:schemeClr val="tx1"/>
          </a:solidFill>
          <a:latin typeface="Algerian" pitchFamily="8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latin typeface="Arial" pitchFamily="34" charset="0"/>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latin typeface="Arial" pitchFamily="34" charset="0"/>
            </a:endParaRPr>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latin typeface="Arial" pitchFamily="34" charset="0"/>
            </a:endParaRPr>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latin typeface="Arial" pitchFamily="34" charset="0"/>
            </a:endParaRPr>
          </a:p>
        </p:txBody>
      </p:sp>
      <p:pic>
        <p:nvPicPr>
          <p:cNvPr id="12294" name="Picture 25" descr="LOGO-OFICIAL-transparente"/>
          <p:cNvPicPr>
            <a:picLocks noChangeAspect="1" noChangeArrowheads="1"/>
          </p:cNvPicPr>
          <p:nvPr/>
        </p:nvPicPr>
        <p:blipFill>
          <a:blip r:embed="rId18"/>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5"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6" r:id="rId14"/>
    <p:sldLayoutId id="2147483833" r:id="rId15"/>
    <p:sldLayoutId id="2147483837" r:id="rId16"/>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aaaa.xls"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3.xml"/><Relationship Id="rId7" Type="http://schemas.openxmlformats.org/officeDocument/2006/relationships/diagramColors" Target="../diagrams/colors4.xml"/><Relationship Id="rId2" Type="http://schemas.openxmlformats.org/officeDocument/2006/relationships/chart" Target="../charts/chart2.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18"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diagramLayout" Target="../diagrams/layout6.xml"/><Relationship Id="rId12" Type="http://schemas.openxmlformats.org/officeDocument/2006/relationships/diagramLayout" Target="../diagrams/layout7.xml"/><Relationship Id="rId17" Type="http://schemas.openxmlformats.org/officeDocument/2006/relationships/oleObject" Target="../embeddings/Hoja_de_c_lculo_de_Microsoft_Excel_97-20032.xls"/><Relationship Id="rId2" Type="http://schemas.openxmlformats.org/officeDocument/2006/relationships/slideLayout" Target="../slideLayouts/slideLayout14.xml"/><Relationship Id="rId16" Type="http://schemas.openxmlformats.org/officeDocument/2006/relationships/oleObject" Target="../embeddings/oleObject4.bin"/><Relationship Id="rId1" Type="http://schemas.openxmlformats.org/officeDocument/2006/relationships/vmlDrawing" Target="../drawings/vmlDrawing3.v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10.png"/><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oleObject" Target="../embeddings/Hoja_de_c_lculo_de_Microsoft_Excel_97-20031.xls"/><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9632" y="3284984"/>
            <a:ext cx="7218405" cy="1200329"/>
          </a:xfrm>
          <a:prstGeom prst="rect">
            <a:avLst/>
          </a:prstGeom>
          <a:noFill/>
        </p:spPr>
        <p:txBody>
          <a:bodyPr wrap="none" rtlCol="0">
            <a:spAutoFit/>
          </a:bodyPr>
          <a:lstStyle/>
          <a:p>
            <a:pPr algn="ctr"/>
            <a:r>
              <a:rPr lang="es-ES" dirty="0" smtClean="0"/>
              <a:t>TEMA:</a:t>
            </a:r>
          </a:p>
          <a:p>
            <a:pPr algn="ctr"/>
            <a:r>
              <a:rPr lang="es-ES" dirty="0" smtClean="0"/>
              <a:t>CREACION DE UN MODELO DE CLÚSTER EN LA PARROQUIA</a:t>
            </a:r>
          </a:p>
          <a:p>
            <a:pPr algn="ctr"/>
            <a:r>
              <a:rPr lang="es-ES" dirty="0" smtClean="0"/>
              <a:t>DE EL ROSARIO, PROVINCIA DE TUNGURAHUA, PARA LA </a:t>
            </a:r>
          </a:p>
          <a:p>
            <a:pPr algn="ctr"/>
            <a:r>
              <a:rPr lang="es-ES" dirty="0" smtClean="0"/>
              <a:t>INTERNACIONALIZACION DE LA PULPA DEL TOMATE DE ARBOL</a:t>
            </a:r>
            <a:endParaRPr lang="es-ES" dirty="0"/>
          </a:p>
        </p:txBody>
      </p:sp>
      <p:sp>
        <p:nvSpPr>
          <p:cNvPr id="3" name="CuadroTexto 2"/>
          <p:cNvSpPr txBox="1"/>
          <p:nvPr/>
        </p:nvSpPr>
        <p:spPr>
          <a:xfrm>
            <a:off x="3419872" y="4653136"/>
            <a:ext cx="2767329" cy="923330"/>
          </a:xfrm>
          <a:prstGeom prst="rect">
            <a:avLst/>
          </a:prstGeom>
          <a:noFill/>
        </p:spPr>
        <p:txBody>
          <a:bodyPr wrap="none" rtlCol="0">
            <a:spAutoFit/>
          </a:bodyPr>
          <a:lstStyle/>
          <a:p>
            <a:pPr algn="ctr"/>
            <a:r>
              <a:rPr lang="es-ES" dirty="0" smtClean="0"/>
              <a:t>ELABORADO POR:</a:t>
            </a:r>
          </a:p>
          <a:p>
            <a:pPr algn="ctr"/>
            <a:r>
              <a:rPr lang="es-ES" dirty="0" smtClean="0"/>
              <a:t>JESSICA G. TORRES O.</a:t>
            </a:r>
          </a:p>
          <a:p>
            <a:pPr algn="ctr"/>
            <a:r>
              <a:rPr lang="es-ES" dirty="0" smtClean="0"/>
              <a:t>CARLOS VALENCIA</a:t>
            </a:r>
            <a:endParaRPr lang="es-ES" dirty="0"/>
          </a:p>
        </p:txBody>
      </p:sp>
      <p:sp>
        <p:nvSpPr>
          <p:cNvPr id="4" name="CuadroTexto 3"/>
          <p:cNvSpPr txBox="1"/>
          <p:nvPr/>
        </p:nvSpPr>
        <p:spPr>
          <a:xfrm>
            <a:off x="1115616" y="1052736"/>
            <a:ext cx="7791992" cy="523220"/>
          </a:xfrm>
          <a:prstGeom prst="rect">
            <a:avLst/>
          </a:prstGeom>
          <a:noFill/>
        </p:spPr>
        <p:txBody>
          <a:bodyPr wrap="none" rtlCol="0">
            <a:spAutoFit/>
          </a:bodyPr>
          <a:lstStyle/>
          <a:p>
            <a:r>
              <a:rPr lang="es-ES" sz="2800" b="1" dirty="0" smtClean="0"/>
              <a:t>UNIVERSIDAD DE LAS FUERZAS ARMADAS</a:t>
            </a:r>
            <a:endParaRPr lang="es-ES" sz="2800" b="1" dirty="0"/>
          </a:p>
        </p:txBody>
      </p:sp>
      <p:pic>
        <p:nvPicPr>
          <p:cNvPr id="5" name="Imagen 4"/>
          <p:cNvPicPr>
            <a:picLocks noChangeAspect="1"/>
          </p:cNvPicPr>
          <p:nvPr/>
        </p:nvPicPr>
        <p:blipFill>
          <a:blip r:embed="rId3"/>
          <a:stretch>
            <a:fillRect/>
          </a:stretch>
        </p:blipFill>
        <p:spPr>
          <a:xfrm>
            <a:off x="4067944" y="1844824"/>
            <a:ext cx="1512168" cy="12524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8" name="Rectangle 1"/>
          <p:cNvSpPr>
            <a:spLocks noChangeArrowheads="1"/>
          </p:cNvSpPr>
          <p:nvPr/>
        </p:nvSpPr>
        <p:spPr bwMode="auto">
          <a:xfrm>
            <a:off x="755576" y="-15190"/>
            <a:ext cx="6977782" cy="707886"/>
          </a:xfrm>
          <a:prstGeom prst="rect">
            <a:avLst/>
          </a:prstGeom>
          <a:noFill/>
          <a:ln w="9525">
            <a:noFill/>
            <a:miter lim="800000"/>
            <a:headEnd/>
            <a:tailEnd/>
          </a:ln>
          <a:effectLst/>
        </p:spPr>
        <p:txBody>
          <a:bodyPr wrap="square" anchor="ctr">
            <a:spAutoFit/>
          </a:bodyPr>
          <a:lstStyle/>
          <a:p>
            <a:pPr algn="ctr"/>
            <a:r>
              <a:rPr lang="es-ES" altLang="es-ES" sz="2000" b="1" dirty="0">
                <a:solidFill>
                  <a:srgbClr val="000000"/>
                </a:solidFill>
                <a:latin typeface="Arial" charset="0"/>
                <a:ea typeface="Times New Roman" pitchFamily="18" charset="0"/>
              </a:rPr>
              <a:t>Oferta exportable de pulpas del </a:t>
            </a:r>
            <a:r>
              <a:rPr lang="es-ES" altLang="es-ES" sz="2000" b="1" dirty="0" smtClean="0">
                <a:solidFill>
                  <a:srgbClr val="000000"/>
                </a:solidFill>
                <a:latin typeface="Arial" charset="0"/>
                <a:ea typeface="Times New Roman" pitchFamily="18" charset="0"/>
              </a:rPr>
              <a:t>Ecuador (</a:t>
            </a:r>
            <a:r>
              <a:rPr lang="es-ES" altLang="es-ES" sz="2000" b="1" dirty="0">
                <a:solidFill>
                  <a:srgbClr val="000000"/>
                </a:solidFill>
                <a:latin typeface="Arial" charset="0"/>
                <a:ea typeface="Times New Roman" pitchFamily="18" charset="0"/>
              </a:rPr>
              <a:t>2008- </a:t>
            </a:r>
            <a:r>
              <a:rPr lang="es-ES" altLang="es-ES" sz="2000" b="1" dirty="0" smtClean="0">
                <a:solidFill>
                  <a:srgbClr val="000000"/>
                </a:solidFill>
                <a:latin typeface="Arial" charset="0"/>
                <a:ea typeface="Times New Roman" pitchFamily="18" charset="0"/>
              </a:rPr>
              <a:t>2013) </a:t>
            </a:r>
            <a:endParaRPr lang="es-ES" altLang="es-ES" sz="2000" dirty="0">
              <a:latin typeface="Arial" charset="0"/>
            </a:endParaRPr>
          </a:p>
          <a:p>
            <a:pPr algn="ctr" eaLnBrk="0" hangingPunct="0"/>
            <a:r>
              <a:rPr lang="es-ES" altLang="es-ES" sz="2000" b="1" dirty="0">
                <a:solidFill>
                  <a:srgbClr val="000000"/>
                </a:solidFill>
                <a:latin typeface="Arial" charset="0"/>
                <a:cs typeface="Times New Roman" pitchFamily="18" charset="0"/>
              </a:rPr>
              <a:t>Precios FOB</a:t>
            </a:r>
            <a:endParaRPr lang="es-ES" altLang="es-ES" sz="2000" dirty="0">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90992634"/>
              </p:ext>
            </p:extLst>
          </p:nvPr>
        </p:nvGraphicFramePr>
        <p:xfrm>
          <a:off x="827584" y="1484785"/>
          <a:ext cx="7776864" cy="3888430"/>
        </p:xfrm>
        <a:graphic>
          <a:graphicData uri="http://schemas.openxmlformats.org/drawingml/2006/table">
            <a:tbl>
              <a:tblPr firstRow="1" firstCol="1" bandRow="1">
                <a:tableStyleId>{5C22544A-7EE6-4342-B048-85BDC9FD1C3A}</a:tableStyleId>
              </a:tblPr>
              <a:tblGrid>
                <a:gridCol w="1186553"/>
                <a:gridCol w="853329"/>
                <a:gridCol w="853329"/>
                <a:gridCol w="853329"/>
                <a:gridCol w="853329"/>
                <a:gridCol w="964074"/>
                <a:gridCol w="964074"/>
                <a:gridCol w="1248847"/>
              </a:tblGrid>
              <a:tr h="919628">
                <a:tc>
                  <a:txBody>
                    <a:bodyPr/>
                    <a:lstStyle/>
                    <a:p>
                      <a:pPr algn="just">
                        <a:lnSpc>
                          <a:spcPct val="115000"/>
                        </a:lnSpc>
                        <a:spcAft>
                          <a:spcPts val="0"/>
                        </a:spcAft>
                      </a:pPr>
                      <a:r>
                        <a:rPr lang="es-EC" sz="1000" dirty="0">
                          <a:solidFill>
                            <a:schemeClr val="tx1"/>
                          </a:solidFill>
                          <a:effectLst/>
                        </a:rPr>
                        <a:t>PAISES </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2008</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2009</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2010</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2011</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2012</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2013</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000">
                          <a:solidFill>
                            <a:schemeClr val="tx1"/>
                          </a:solidFill>
                          <a:effectLst/>
                        </a:rPr>
                        <a:t>VARIACION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709714">
                <a:tc>
                  <a:txBody>
                    <a:bodyPr/>
                    <a:lstStyle/>
                    <a:p>
                      <a:pPr algn="just">
                        <a:lnSpc>
                          <a:spcPct val="115000"/>
                        </a:lnSpc>
                        <a:spcAft>
                          <a:spcPts val="0"/>
                        </a:spcAft>
                      </a:pPr>
                      <a:r>
                        <a:rPr lang="es-EC" sz="1000">
                          <a:solidFill>
                            <a:schemeClr val="tx1"/>
                          </a:solidFill>
                          <a:effectLst/>
                        </a:rPr>
                        <a:t>USA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4278,23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5365,92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5419,15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7156,20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10595,91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15134,00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 29,99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709714">
                <a:tc>
                  <a:txBody>
                    <a:bodyPr/>
                    <a:lstStyle/>
                    <a:p>
                      <a:pPr algn="just">
                        <a:lnSpc>
                          <a:spcPct val="115000"/>
                        </a:lnSpc>
                        <a:spcAft>
                          <a:spcPts val="0"/>
                        </a:spcAft>
                      </a:pPr>
                      <a:r>
                        <a:rPr lang="es-EC" sz="1000">
                          <a:solidFill>
                            <a:schemeClr val="tx1"/>
                          </a:solidFill>
                          <a:effectLst/>
                        </a:rPr>
                        <a:t>ESPAÑA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990,38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1248,38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1351,17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1241,68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1191,54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1501,00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 20,62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419830">
                <a:tc>
                  <a:txBody>
                    <a:bodyPr/>
                    <a:lstStyle/>
                    <a:p>
                      <a:pPr algn="just">
                        <a:lnSpc>
                          <a:spcPct val="115000"/>
                        </a:lnSpc>
                        <a:spcAft>
                          <a:spcPts val="0"/>
                        </a:spcAft>
                      </a:pPr>
                      <a:r>
                        <a:rPr lang="es-EC" sz="1000">
                          <a:solidFill>
                            <a:schemeClr val="tx1"/>
                          </a:solidFill>
                          <a:effectLst/>
                        </a:rPr>
                        <a:t>CANADA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676,71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791,64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904,84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731,06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918,21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1090,00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 15,76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709714">
                <a:tc>
                  <a:txBody>
                    <a:bodyPr/>
                    <a:lstStyle/>
                    <a:p>
                      <a:pPr algn="just">
                        <a:lnSpc>
                          <a:spcPct val="115000"/>
                        </a:lnSpc>
                        <a:spcAft>
                          <a:spcPts val="0"/>
                        </a:spcAft>
                      </a:pPr>
                      <a:r>
                        <a:rPr lang="es-EC" sz="1000">
                          <a:solidFill>
                            <a:schemeClr val="tx1"/>
                          </a:solidFill>
                          <a:effectLst/>
                        </a:rPr>
                        <a:t>ALEMANIA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818,21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1018,95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864,16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720,23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583,21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785,00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 25,71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419830">
                <a:tc>
                  <a:txBody>
                    <a:bodyPr/>
                    <a:lstStyle/>
                    <a:p>
                      <a:pPr algn="just">
                        <a:lnSpc>
                          <a:spcPct val="115000"/>
                        </a:lnSpc>
                        <a:spcAft>
                          <a:spcPts val="0"/>
                        </a:spcAft>
                      </a:pPr>
                      <a:r>
                        <a:rPr lang="es-EC" sz="1000">
                          <a:solidFill>
                            <a:schemeClr val="tx1"/>
                          </a:solidFill>
                          <a:effectLst/>
                        </a:rPr>
                        <a:t>FRANCIA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338,33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466,21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solidFill>
                            <a:schemeClr val="tx1"/>
                          </a:solidFill>
                          <a:effectLst/>
                        </a:rPr>
                        <a:t>638,87 </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813,48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576,56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solidFill>
                            <a:schemeClr val="tx1"/>
                          </a:solidFill>
                          <a:effectLst/>
                        </a:rPr>
                        <a:t>725,00 </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solidFill>
                            <a:schemeClr val="tx1"/>
                          </a:solidFill>
                          <a:effectLst/>
                        </a:rPr>
                        <a:t> 20,47 </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28841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3528" y="0"/>
            <a:ext cx="8568630" cy="707886"/>
          </a:xfrm>
          <a:prstGeom prst="rect">
            <a:avLst/>
          </a:prstGeom>
          <a:noFill/>
          <a:ln w="9525">
            <a:noFill/>
            <a:miter lim="800000"/>
            <a:headEnd/>
            <a:tailEnd/>
          </a:ln>
          <a:effectLst/>
        </p:spPr>
        <p:txBody>
          <a:bodyPr wrap="square" anchor="ctr">
            <a:spAutoFit/>
          </a:bodyPr>
          <a:lstStyle/>
          <a:p>
            <a:pPr algn="ctr"/>
            <a:r>
              <a:rPr lang="es-ES" altLang="es-ES" sz="2000" b="1" dirty="0">
                <a:solidFill>
                  <a:srgbClr val="000000"/>
                </a:solidFill>
                <a:latin typeface="Arial" charset="0"/>
                <a:ea typeface="Times New Roman" pitchFamily="18" charset="0"/>
              </a:rPr>
              <a:t>Principales Importadores </a:t>
            </a:r>
            <a:r>
              <a:rPr lang="es-ES" altLang="es-ES" sz="2000" b="1" dirty="0" smtClean="0">
                <a:solidFill>
                  <a:srgbClr val="000000"/>
                </a:solidFill>
                <a:latin typeface="Arial" charset="0"/>
                <a:ea typeface="Times New Roman" pitchFamily="18" charset="0"/>
              </a:rPr>
              <a:t>de Pulpas </a:t>
            </a:r>
            <a:r>
              <a:rPr lang="es-ES" altLang="es-ES" sz="2000" b="1" dirty="0">
                <a:solidFill>
                  <a:srgbClr val="000000"/>
                </a:solidFill>
                <a:latin typeface="Arial" charset="0"/>
                <a:ea typeface="Times New Roman" pitchFamily="18" charset="0"/>
              </a:rPr>
              <a:t>de Frutas (2008- </a:t>
            </a:r>
            <a:r>
              <a:rPr lang="es-ES" altLang="es-ES" sz="2000" b="1" dirty="0" smtClean="0">
                <a:solidFill>
                  <a:srgbClr val="000000"/>
                </a:solidFill>
                <a:latin typeface="Arial" charset="0"/>
                <a:ea typeface="Times New Roman" pitchFamily="18" charset="0"/>
              </a:rPr>
              <a:t>2013)</a:t>
            </a:r>
            <a:endParaRPr lang="es-ES" altLang="es-ES" sz="2000" dirty="0">
              <a:latin typeface="Arial" charset="0"/>
              <a:ea typeface="Times New Roman" pitchFamily="18" charset="0"/>
            </a:endParaRPr>
          </a:p>
          <a:p>
            <a:pPr algn="ctr" eaLnBrk="0" hangingPunct="0"/>
            <a:r>
              <a:rPr lang="es-ES" altLang="es-ES" sz="2000" b="1" dirty="0">
                <a:solidFill>
                  <a:srgbClr val="000000"/>
                </a:solidFill>
                <a:latin typeface="Arial" charset="0"/>
                <a:ea typeface="Times New Roman" pitchFamily="18" charset="0"/>
              </a:rPr>
              <a:t>Precios </a:t>
            </a:r>
            <a:r>
              <a:rPr lang="es-ES" altLang="es-ES" sz="2000" b="1" dirty="0" smtClean="0">
                <a:solidFill>
                  <a:srgbClr val="000000"/>
                </a:solidFill>
                <a:latin typeface="Arial" charset="0"/>
                <a:ea typeface="Times New Roman" pitchFamily="18" charset="0"/>
              </a:rPr>
              <a:t>FOB %</a:t>
            </a:r>
            <a:endParaRPr lang="es-ES" altLang="es-ES" sz="2000" dirty="0">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098899071"/>
              </p:ext>
            </p:extLst>
          </p:nvPr>
        </p:nvGraphicFramePr>
        <p:xfrm>
          <a:off x="342884" y="980728"/>
          <a:ext cx="8496943" cy="4680518"/>
        </p:xfrm>
        <a:graphic>
          <a:graphicData uri="http://schemas.openxmlformats.org/drawingml/2006/table">
            <a:tbl>
              <a:tblPr firstRow="1" firstCol="1" bandRow="1">
                <a:tableStyleId>{5C22544A-7EE6-4342-B048-85BDC9FD1C3A}</a:tableStyleId>
              </a:tblPr>
              <a:tblGrid>
                <a:gridCol w="1008112"/>
                <a:gridCol w="1446103"/>
                <a:gridCol w="1216795"/>
                <a:gridCol w="1216795"/>
                <a:gridCol w="1216795"/>
                <a:gridCol w="1216795"/>
                <a:gridCol w="1175548"/>
              </a:tblGrid>
              <a:tr h="441956">
                <a:tc>
                  <a:txBody>
                    <a:bodyPr/>
                    <a:lstStyle/>
                    <a:p>
                      <a:pPr algn="just">
                        <a:lnSpc>
                          <a:spcPct val="115000"/>
                        </a:lnSpc>
                        <a:spcAft>
                          <a:spcPts val="0"/>
                        </a:spcAft>
                      </a:pPr>
                      <a:r>
                        <a:rPr lang="es-EC" sz="1050">
                          <a:solidFill>
                            <a:schemeClr val="tx1"/>
                          </a:solidFill>
                          <a:effectLst/>
                        </a:rPr>
                        <a:t>PAISES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2008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2009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2010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2011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2012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50">
                          <a:solidFill>
                            <a:schemeClr val="tx1"/>
                          </a:solidFill>
                          <a:effectLst/>
                        </a:rPr>
                        <a:t>2013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Mundo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2.114.521,00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2.342.599,00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2.821.529,00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2.799.114,00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3.000.016,00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3.262.531,00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USA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26,75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30,53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35,93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40,55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43,61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29,10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Japón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8,72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9,78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12,60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13,44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12,79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8,50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Francia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5,77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5,81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7,00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7,16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7,97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5,30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Alemania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8,83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7,87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9,62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7,10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7,84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5,80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597692">
                <a:tc>
                  <a:txBody>
                    <a:bodyPr/>
                    <a:lstStyle/>
                    <a:p>
                      <a:pPr algn="just">
                        <a:lnSpc>
                          <a:spcPct val="115000"/>
                        </a:lnSpc>
                        <a:spcAft>
                          <a:spcPts val="0"/>
                        </a:spcAft>
                      </a:pPr>
                      <a:r>
                        <a:rPr lang="es-EC" sz="1050">
                          <a:solidFill>
                            <a:schemeClr val="tx1"/>
                          </a:solidFill>
                          <a:effectLst/>
                        </a:rPr>
                        <a:t> Canadá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5,24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5,56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6,86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5,74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7,05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5,30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652410">
                <a:tc>
                  <a:txBody>
                    <a:bodyPr/>
                    <a:lstStyle/>
                    <a:p>
                      <a:pPr algn="just">
                        <a:lnSpc>
                          <a:spcPct val="115000"/>
                        </a:lnSpc>
                        <a:spcAft>
                          <a:spcPts val="0"/>
                        </a:spcAft>
                      </a:pPr>
                      <a:r>
                        <a:rPr lang="es-EC" sz="1050">
                          <a:solidFill>
                            <a:schemeClr val="tx1"/>
                          </a:solidFill>
                          <a:effectLst/>
                        </a:rPr>
                        <a:t> Otros Países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44,69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51,24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61,43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dirty="0">
                          <a:solidFill>
                            <a:schemeClr val="tx1"/>
                          </a:solidFill>
                          <a:effectLst/>
                        </a:rPr>
                        <a:t>              58,39 </a:t>
                      </a:r>
                      <a:endParaRPr lang="es-EC" sz="105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a:solidFill>
                            <a:schemeClr val="tx1"/>
                          </a:solidFill>
                          <a:effectLst/>
                        </a:rPr>
                        <a:t>              62,63 </a:t>
                      </a:r>
                      <a:endParaRPr lang="es-EC" sz="105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50" dirty="0">
                          <a:solidFill>
                            <a:schemeClr val="tx1"/>
                          </a:solidFill>
                          <a:effectLst/>
                        </a:rPr>
                        <a:t>             46,00 </a:t>
                      </a:r>
                      <a:endParaRPr lang="es-EC" sz="105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616958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51442" y="-15190"/>
            <a:ext cx="7886778" cy="707886"/>
          </a:xfrm>
          <a:prstGeom prst="rect">
            <a:avLst/>
          </a:prstGeom>
          <a:noFill/>
          <a:ln w="9525">
            <a:noFill/>
            <a:miter lim="800000"/>
            <a:headEnd/>
            <a:tailEnd/>
          </a:ln>
          <a:effectLst/>
        </p:spPr>
        <p:txBody>
          <a:bodyPr wrap="square" anchor="ctr">
            <a:spAutoFit/>
          </a:bodyPr>
          <a:lstStyle/>
          <a:p>
            <a:pPr algn="ctr"/>
            <a:r>
              <a:rPr lang="es-MX" altLang="es-ES" sz="2000" b="1" dirty="0">
                <a:latin typeface="Arial" charset="0"/>
                <a:ea typeface="Times New Roman" pitchFamily="18" charset="0"/>
              </a:rPr>
              <a:t>Segmentación de la Geográfica- </a:t>
            </a:r>
            <a:r>
              <a:rPr lang="es-MX" altLang="es-ES" sz="2000" b="1" dirty="0" smtClean="0">
                <a:latin typeface="Arial" charset="0"/>
                <a:ea typeface="Times New Roman" pitchFamily="18" charset="0"/>
              </a:rPr>
              <a:t>Florida (2008-2013)</a:t>
            </a:r>
            <a:endParaRPr lang="es-ES" altLang="es-ES" sz="2000" dirty="0">
              <a:latin typeface="Arial" charset="0"/>
            </a:endParaRPr>
          </a:p>
          <a:p>
            <a:pPr algn="ctr" eaLnBrk="0" hangingPunct="0"/>
            <a:r>
              <a:rPr lang="es-MX" altLang="es-ES" sz="2000" b="1" dirty="0">
                <a:latin typeface="Arial" charset="0"/>
                <a:cs typeface="Times New Roman" pitchFamily="18" charset="0"/>
              </a:rPr>
              <a:t>Porcentaje </a:t>
            </a:r>
            <a:r>
              <a:rPr lang="es-MX" altLang="es-ES" sz="2000" b="1" dirty="0" smtClean="0">
                <a:latin typeface="Arial" charset="0"/>
                <a:cs typeface="Times New Roman" pitchFamily="18" charset="0"/>
              </a:rPr>
              <a:t>Poblacional %</a:t>
            </a:r>
            <a:endParaRPr lang="es-ES" altLang="es-ES" dirty="0">
              <a:latin typeface="Arial" charset="0"/>
            </a:endParaRPr>
          </a:p>
        </p:txBody>
      </p:sp>
      <p:sp>
        <p:nvSpPr>
          <p:cNvPr id="26628" name="Rectangle 3"/>
          <p:cNvSpPr>
            <a:spLocks noChangeArrowheads="1"/>
          </p:cNvSpPr>
          <p:nvPr/>
        </p:nvSpPr>
        <p:spPr bwMode="auto">
          <a:xfrm>
            <a:off x="0" y="2981325"/>
            <a:ext cx="9144000" cy="0"/>
          </a:xfrm>
          <a:prstGeom prst="rect">
            <a:avLst/>
          </a:prstGeom>
          <a:noFill/>
          <a:ln w="9525">
            <a:noFill/>
            <a:miter lim="800000"/>
            <a:headEnd/>
            <a:tailEnd/>
          </a:ln>
          <a:effectLst/>
        </p:spPr>
        <p:txBody>
          <a:bodyPr wrap="none" anchor="ctr">
            <a:spAutoFit/>
          </a:bodyPr>
          <a:lstStyle/>
          <a:p>
            <a:endParaRPr lang="es-ES" altLang="es-ES">
              <a:latin typeface="Arial" charset="0"/>
            </a:endParaRPr>
          </a:p>
        </p:txBody>
      </p:sp>
      <p:graphicFrame>
        <p:nvGraphicFramePr>
          <p:cNvPr id="5" name="Gráfico 4"/>
          <p:cNvGraphicFramePr/>
          <p:nvPr>
            <p:extLst>
              <p:ext uri="{D42A27DB-BD31-4B8C-83A1-F6EECF244321}">
                <p14:modId xmlns:p14="http://schemas.microsoft.com/office/powerpoint/2010/main" val="3761855574"/>
              </p:ext>
            </p:extLst>
          </p:nvPr>
        </p:nvGraphicFramePr>
        <p:xfrm>
          <a:off x="107504" y="1052736"/>
          <a:ext cx="8640959"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466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Rectángulo"/>
          <p:cNvSpPr>
            <a:spLocks noChangeArrowheads="1"/>
          </p:cNvSpPr>
          <p:nvPr/>
        </p:nvSpPr>
        <p:spPr bwMode="auto">
          <a:xfrm>
            <a:off x="1475656" y="0"/>
            <a:ext cx="5486400" cy="646113"/>
          </a:xfrm>
          <a:prstGeom prst="rect">
            <a:avLst/>
          </a:prstGeom>
          <a:noFill/>
          <a:ln w="9525">
            <a:noFill/>
            <a:miter lim="800000"/>
            <a:headEnd/>
            <a:tailEnd/>
          </a:ln>
        </p:spPr>
        <p:txBody>
          <a:bodyPr wrap="none">
            <a:spAutoFit/>
          </a:bodyPr>
          <a:lstStyle/>
          <a:p>
            <a:pPr lvl="1" algn="ctr"/>
            <a:r>
              <a:rPr lang="es-EC" sz="3600" b="1" dirty="0"/>
              <a:t>Información del Mercado</a:t>
            </a:r>
            <a:endParaRPr lang="es-ES" sz="3600" dirty="0"/>
          </a:p>
        </p:txBody>
      </p:sp>
      <p:pic>
        <p:nvPicPr>
          <p:cNvPr id="24579" name="4 Imagen"/>
          <p:cNvPicPr>
            <a:picLocks noChangeAspect="1" noChangeArrowheads="1"/>
          </p:cNvPicPr>
          <p:nvPr/>
        </p:nvPicPr>
        <p:blipFill>
          <a:blip r:embed="rId2"/>
          <a:srcRect l="29018" t="18065" r="9503" b="11935"/>
          <a:stretch>
            <a:fillRect/>
          </a:stretch>
        </p:blipFill>
        <p:spPr bwMode="auto">
          <a:xfrm>
            <a:off x="467544" y="764705"/>
            <a:ext cx="4608835" cy="3024336"/>
          </a:xfrm>
          <a:prstGeom prst="rect">
            <a:avLst/>
          </a:prstGeom>
          <a:noFill/>
          <a:ln w="9525">
            <a:noFill/>
            <a:miter lim="800000"/>
            <a:headEnd/>
            <a:tailEnd/>
          </a:ln>
        </p:spPr>
      </p:pic>
      <p:sp>
        <p:nvSpPr>
          <p:cNvPr id="2" name="Llamada rectangular 1"/>
          <p:cNvSpPr/>
          <p:nvPr/>
        </p:nvSpPr>
        <p:spPr>
          <a:xfrm>
            <a:off x="5603325" y="1124744"/>
            <a:ext cx="3527871" cy="1209924"/>
          </a:xfrm>
          <a:prstGeom prst="wedgeRectCallout">
            <a:avLst>
              <a:gd name="adj1" fmla="val -64937"/>
              <a:gd name="adj2" fmla="val -8725"/>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sz="1100" dirty="0" smtClean="0"/>
              <a:t>Límites</a:t>
            </a:r>
            <a:endParaRPr lang="es-EC" sz="1100" dirty="0"/>
          </a:p>
          <a:p>
            <a:pPr marL="171450" indent="-171450">
              <a:buFont typeface="Arial" panose="020B0604020202020204" pitchFamily="34" charset="0"/>
              <a:buChar char="•"/>
            </a:pPr>
            <a:r>
              <a:rPr lang="es-EC" sz="1100" dirty="0"/>
              <a:t>Norte con Canadá</a:t>
            </a:r>
            <a:r>
              <a:rPr lang="es-EC" sz="1100" dirty="0" smtClean="0"/>
              <a:t>,</a:t>
            </a:r>
          </a:p>
          <a:p>
            <a:pPr marL="171450" indent="-171450">
              <a:buFont typeface="Arial" panose="020B0604020202020204" pitchFamily="34" charset="0"/>
              <a:buChar char="•"/>
            </a:pPr>
            <a:r>
              <a:rPr lang="es-EC" sz="1100" dirty="0" smtClean="0"/>
              <a:t>Sur </a:t>
            </a:r>
            <a:r>
              <a:rPr lang="es-EC" sz="1100" dirty="0"/>
              <a:t>con México, </a:t>
            </a:r>
            <a:endParaRPr lang="es-EC" sz="1100" dirty="0" smtClean="0"/>
          </a:p>
          <a:p>
            <a:pPr marL="171450" indent="-171450">
              <a:buFont typeface="Arial" panose="020B0604020202020204" pitchFamily="34" charset="0"/>
              <a:buChar char="•"/>
            </a:pPr>
            <a:r>
              <a:rPr lang="es-EC" sz="1100" dirty="0" smtClean="0"/>
              <a:t>Este </a:t>
            </a:r>
            <a:r>
              <a:rPr lang="es-EC" sz="1100" dirty="0"/>
              <a:t>con el océano atlántico y el mar Caribe, </a:t>
            </a:r>
            <a:endParaRPr lang="es-EC" sz="1100" dirty="0" smtClean="0"/>
          </a:p>
          <a:p>
            <a:pPr marL="171450" indent="-171450">
              <a:buFont typeface="Arial" panose="020B0604020202020204" pitchFamily="34" charset="0"/>
              <a:buChar char="•"/>
            </a:pPr>
            <a:r>
              <a:rPr lang="es-EC" sz="1100" dirty="0" smtClean="0"/>
              <a:t>Oeste </a:t>
            </a:r>
            <a:r>
              <a:rPr lang="es-EC" sz="1100" dirty="0"/>
              <a:t>con el océano Pacífico. </a:t>
            </a:r>
            <a:endParaRPr lang="es-ES" sz="1100" dirty="0"/>
          </a:p>
          <a:p>
            <a:pPr algn="ctr"/>
            <a:endParaRPr lang="es-EC" dirty="0"/>
          </a:p>
        </p:txBody>
      </p:sp>
      <p:graphicFrame>
        <p:nvGraphicFramePr>
          <p:cNvPr id="3" name="Diagrama 2"/>
          <p:cNvGraphicFramePr/>
          <p:nvPr>
            <p:extLst>
              <p:ext uri="{D42A27DB-BD31-4B8C-83A1-F6EECF244321}">
                <p14:modId xmlns:p14="http://schemas.microsoft.com/office/powerpoint/2010/main" val="585894784"/>
              </p:ext>
            </p:extLst>
          </p:nvPr>
        </p:nvGraphicFramePr>
        <p:xfrm>
          <a:off x="251520" y="3068960"/>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5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7624" y="0"/>
            <a:ext cx="6829325" cy="984885"/>
          </a:xfrm>
          <a:prstGeom prst="rect">
            <a:avLst/>
          </a:prstGeom>
          <a:noFill/>
          <a:ln w="9525">
            <a:noFill/>
            <a:miter lim="800000"/>
            <a:headEnd/>
            <a:tailEnd/>
          </a:ln>
          <a:effectLst/>
        </p:spPr>
        <p:txBody>
          <a:bodyPr wrap="square" anchor="ctr">
            <a:spAutoFit/>
          </a:bodyPr>
          <a:lstStyle/>
          <a:p>
            <a:pPr algn="ctr">
              <a:tabLst>
                <a:tab pos="4600575" algn="l"/>
              </a:tabLst>
            </a:pPr>
            <a:r>
              <a:rPr lang="es-MX" altLang="es-ES" sz="2000" b="1" dirty="0">
                <a:latin typeface="Arial" charset="0"/>
                <a:ea typeface="Times New Roman" pitchFamily="18" charset="0"/>
              </a:rPr>
              <a:t>Consumo Aparente de Estados </a:t>
            </a:r>
            <a:r>
              <a:rPr lang="es-MX" altLang="es-ES" sz="2000" b="1" dirty="0" smtClean="0">
                <a:latin typeface="Arial" charset="0"/>
                <a:ea typeface="Times New Roman" pitchFamily="18" charset="0"/>
              </a:rPr>
              <a:t>Unidos </a:t>
            </a:r>
            <a:r>
              <a:rPr lang="es-ES" altLang="es-ES" sz="2000" b="1" dirty="0" smtClean="0">
                <a:solidFill>
                  <a:srgbClr val="000000"/>
                </a:solidFill>
                <a:latin typeface="Arial" charset="0"/>
                <a:ea typeface="Times New Roman" pitchFamily="18" charset="0"/>
              </a:rPr>
              <a:t>(</a:t>
            </a:r>
            <a:r>
              <a:rPr lang="es-ES" altLang="es-ES" sz="2000" b="1" dirty="0">
                <a:solidFill>
                  <a:srgbClr val="000000"/>
                </a:solidFill>
                <a:latin typeface="Arial" charset="0"/>
                <a:ea typeface="Times New Roman" pitchFamily="18" charset="0"/>
              </a:rPr>
              <a:t>2008- </a:t>
            </a:r>
            <a:r>
              <a:rPr lang="es-ES" altLang="es-ES" sz="2000" b="1" dirty="0" smtClean="0">
                <a:solidFill>
                  <a:srgbClr val="000000"/>
                </a:solidFill>
                <a:latin typeface="Arial" charset="0"/>
                <a:ea typeface="Times New Roman" pitchFamily="18" charset="0"/>
              </a:rPr>
              <a:t>2013)</a:t>
            </a:r>
            <a:endParaRPr lang="es-ES" altLang="es-ES" sz="2000" dirty="0">
              <a:latin typeface="Arial" charset="0"/>
            </a:endParaRPr>
          </a:p>
          <a:p>
            <a:pPr algn="ctr" eaLnBrk="0" hangingPunct="0">
              <a:tabLst>
                <a:tab pos="4600575" algn="l"/>
              </a:tabLst>
            </a:pPr>
            <a:r>
              <a:rPr lang="es-MX" altLang="es-ES" sz="2000" b="1" dirty="0">
                <a:latin typeface="Arial" charset="0"/>
                <a:cs typeface="Times New Roman" pitchFamily="18" charset="0"/>
              </a:rPr>
              <a:t>Miles de Dólares</a:t>
            </a:r>
            <a:endParaRPr lang="es-ES" altLang="es-ES" sz="2000" dirty="0">
              <a:latin typeface="Arial" charset="0"/>
            </a:endParaRPr>
          </a:p>
          <a:p>
            <a:pPr eaLnBrk="0" hangingPunct="0">
              <a:tabLst>
                <a:tab pos="4600575" algn="l"/>
              </a:tabLst>
            </a:pPr>
            <a:endParaRPr lang="es-ES" altLang="es-ES" dirty="0">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03278103"/>
              </p:ext>
            </p:extLst>
          </p:nvPr>
        </p:nvGraphicFramePr>
        <p:xfrm>
          <a:off x="395536" y="1628798"/>
          <a:ext cx="8064896" cy="3816427"/>
        </p:xfrm>
        <a:graphic>
          <a:graphicData uri="http://schemas.openxmlformats.org/drawingml/2006/table">
            <a:tbl>
              <a:tblPr firstRow="1" firstCol="1" bandRow="1">
                <a:tableStyleId>{5C22544A-7EE6-4342-B048-85BDC9FD1C3A}</a:tableStyleId>
              </a:tblPr>
              <a:tblGrid>
                <a:gridCol w="819667"/>
                <a:gridCol w="1104514"/>
                <a:gridCol w="1372893"/>
                <a:gridCol w="1642239"/>
                <a:gridCol w="1642239"/>
                <a:gridCol w="1483344"/>
              </a:tblGrid>
              <a:tr h="562249">
                <a:tc>
                  <a:txBody>
                    <a:bodyPr/>
                    <a:lstStyle/>
                    <a:p>
                      <a:pPr algn="ctr">
                        <a:spcAft>
                          <a:spcPts val="0"/>
                        </a:spcAft>
                      </a:pPr>
                      <a:r>
                        <a:rPr lang="es-EC" sz="1000">
                          <a:solidFill>
                            <a:schemeClr val="tx1"/>
                          </a:solidFill>
                          <a:effectLst/>
                        </a:rPr>
                        <a:t>AÑO</a:t>
                      </a:r>
                      <a:endParaRPr lang="es-EC"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solidFill>
                            <a:schemeClr val="tx1"/>
                          </a:solidFill>
                          <a:effectLst/>
                        </a:rPr>
                        <a:t>P.N.</a:t>
                      </a:r>
                      <a:endParaRPr lang="es-EC"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solidFill>
                            <a:schemeClr val="tx1"/>
                          </a:solidFill>
                          <a:effectLst/>
                        </a:rPr>
                        <a:t>IMP.</a:t>
                      </a:r>
                      <a:endParaRPr lang="es-EC"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solidFill>
                            <a:schemeClr val="tx1"/>
                          </a:solidFill>
                          <a:effectLst/>
                        </a:rPr>
                        <a:t>EXP.</a:t>
                      </a:r>
                      <a:endParaRPr lang="es-EC"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solidFill>
                            <a:schemeClr val="tx1"/>
                          </a:solidFill>
                          <a:effectLst/>
                        </a:rPr>
                        <a:t>C. APARENTE</a:t>
                      </a:r>
                      <a:endParaRPr lang="es-EC"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dirty="0">
                          <a:solidFill>
                            <a:schemeClr val="tx1"/>
                          </a:solidFill>
                          <a:effectLst/>
                        </a:rPr>
                        <a:t>(%)</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2008</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201.300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1.589.848,13</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761.910,83</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1.029.237,30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0,00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2009</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243.200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1.718.602</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836.422,00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1.125.380,00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8,54</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2010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230.400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1.857.783</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918.220,00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1.169.963,00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3,81</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2011</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219.900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2.143.698</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1.097.617,00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1.265.981,00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7,58</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2012</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233.300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2.428.472</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1.267.754,00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1.394.018,00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9,18</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42363">
                <a:tc>
                  <a:txBody>
                    <a:bodyPr/>
                    <a:lstStyle/>
                    <a:p>
                      <a:pPr algn="ctr">
                        <a:spcAft>
                          <a:spcPts val="0"/>
                        </a:spcAft>
                      </a:pPr>
                      <a:r>
                        <a:rPr lang="es-EC" sz="1050">
                          <a:solidFill>
                            <a:schemeClr val="tx1"/>
                          </a:solidFill>
                          <a:effectLst/>
                        </a:rPr>
                        <a:t>2013</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235633</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2.540.582</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1.449.745,00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a:solidFill>
                            <a:schemeClr val="tx1"/>
                          </a:solidFill>
                          <a:effectLst/>
                        </a:rPr>
                        <a:t>1.326.470,00</a:t>
                      </a:r>
                      <a:endParaRPr lang="es-EC"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50" dirty="0">
                          <a:solidFill>
                            <a:schemeClr val="tx1"/>
                          </a:solidFill>
                          <a:effectLst/>
                        </a:rPr>
                        <a:t>-5,09</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7478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Rectángulo"/>
          <p:cNvSpPr>
            <a:spLocks noChangeArrowheads="1"/>
          </p:cNvSpPr>
          <p:nvPr/>
        </p:nvSpPr>
        <p:spPr bwMode="auto">
          <a:xfrm>
            <a:off x="2627784" y="0"/>
            <a:ext cx="3162300" cy="646113"/>
          </a:xfrm>
          <a:prstGeom prst="rect">
            <a:avLst/>
          </a:prstGeom>
          <a:noFill/>
          <a:ln w="9525">
            <a:noFill/>
            <a:miter lim="800000"/>
            <a:headEnd/>
            <a:tailEnd/>
          </a:ln>
        </p:spPr>
        <p:txBody>
          <a:bodyPr wrap="none">
            <a:spAutoFit/>
          </a:bodyPr>
          <a:lstStyle/>
          <a:p>
            <a:pPr lvl="1"/>
            <a:r>
              <a:rPr lang="es-ES" sz="3600" b="1" dirty="0"/>
              <a:t>Competencia</a:t>
            </a:r>
            <a:endParaRPr lang="es-ES" sz="3600" dirty="0"/>
          </a:p>
        </p:txBody>
      </p:sp>
      <p:graphicFrame>
        <p:nvGraphicFramePr>
          <p:cNvPr id="5" name="4 Diagrama"/>
          <p:cNvGraphicFramePr/>
          <p:nvPr>
            <p:extLst>
              <p:ext uri="{D42A27DB-BD31-4B8C-83A1-F6EECF244321}">
                <p14:modId xmlns:p14="http://schemas.microsoft.com/office/powerpoint/2010/main" val="3997256774"/>
              </p:ext>
            </p:extLst>
          </p:nvPr>
        </p:nvGraphicFramePr>
        <p:xfrm>
          <a:off x="1259632" y="906979"/>
          <a:ext cx="7560840" cy="33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1501217707"/>
              </p:ext>
            </p:extLst>
          </p:nvPr>
        </p:nvGraphicFramePr>
        <p:xfrm>
          <a:off x="4153635" y="4653136"/>
          <a:ext cx="4968552" cy="1455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383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47664" y="-158626"/>
            <a:ext cx="5832648" cy="769441"/>
          </a:xfrm>
          <a:prstGeom prst="rect">
            <a:avLst/>
          </a:prstGeom>
          <a:noFill/>
        </p:spPr>
        <p:txBody>
          <a:bodyPr wrap="square" lIns="91440" tIns="45720" rIns="91440" bIns="45720">
            <a:spAutoFit/>
          </a:bodyPr>
          <a:lstStyle/>
          <a:p>
            <a:pPr algn="ctr"/>
            <a:r>
              <a:rPr lang="es-EC"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  III</a:t>
            </a:r>
            <a:endParaRPr lang="es-EC"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ángulo 6"/>
          <p:cNvSpPr/>
          <p:nvPr/>
        </p:nvSpPr>
        <p:spPr>
          <a:xfrm>
            <a:off x="3059832" y="1268760"/>
            <a:ext cx="2891368" cy="2585323"/>
          </a:xfrm>
          <a:prstGeom prst="rect">
            <a:avLst/>
          </a:prstGeom>
          <a:noFill/>
        </p:spPr>
        <p:txBody>
          <a:bodyPr wrap="none" lIns="91440" tIns="45720" rIns="91440" bIns="45720">
            <a:spAutoFit/>
          </a:bodyPr>
          <a:lstStyle/>
          <a:p>
            <a:pPr marL="0" indent="0" algn="ctr">
              <a:buNone/>
            </a:pPr>
            <a:r>
              <a:rPr lang="es-EC" sz="5400" dirty="0" smtClean="0">
                <a:ln w="0"/>
                <a:effectLst>
                  <a:outerShdw blurRad="38100" dist="19050" dir="2700000" algn="tl" rotWithShape="0">
                    <a:schemeClr val="dk1">
                      <a:alpha val="40000"/>
                    </a:schemeClr>
                  </a:outerShdw>
                </a:effectLst>
              </a:rPr>
              <a:t>MODELO </a:t>
            </a:r>
          </a:p>
          <a:p>
            <a:pPr marL="0" indent="0" algn="ctr">
              <a:buNone/>
            </a:pPr>
            <a:r>
              <a:rPr lang="es-EC" sz="5400" dirty="0" smtClean="0">
                <a:ln w="0"/>
                <a:effectLst>
                  <a:outerShdw blurRad="38100" dist="19050" dir="2700000" algn="tl" rotWithShape="0">
                    <a:schemeClr val="dk1">
                      <a:alpha val="40000"/>
                    </a:schemeClr>
                  </a:outerShdw>
                </a:effectLst>
              </a:rPr>
              <a:t>DE </a:t>
            </a:r>
          </a:p>
          <a:p>
            <a:pPr marL="0" indent="0" algn="ctr">
              <a:buNone/>
            </a:pPr>
            <a:r>
              <a:rPr lang="es-EC" sz="5400" dirty="0" smtClean="0">
                <a:ln w="0"/>
                <a:effectLst>
                  <a:outerShdw blurRad="38100" dist="19050" dir="2700000" algn="tl" rotWithShape="0">
                    <a:schemeClr val="dk1">
                      <a:alpha val="40000"/>
                    </a:schemeClr>
                  </a:outerShdw>
                </a:effectLst>
              </a:rPr>
              <a:t>CLÚSTER</a:t>
            </a:r>
            <a:endParaRPr lang="es-EC"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2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36883078"/>
              </p:ext>
            </p:extLst>
          </p:nvPr>
        </p:nvGraphicFramePr>
        <p:xfrm>
          <a:off x="395536" y="620688"/>
          <a:ext cx="8568951"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3"/>
          <p:cNvSpPr>
            <a:spLocks noChangeArrowheads="1"/>
          </p:cNvSpPr>
          <p:nvPr/>
        </p:nvSpPr>
        <p:spPr bwMode="auto">
          <a:xfrm>
            <a:off x="1907134" y="3145"/>
            <a:ext cx="6014788" cy="646331"/>
          </a:xfrm>
          <a:prstGeom prst="rect">
            <a:avLst/>
          </a:prstGeom>
          <a:noFill/>
          <a:ln w="9525">
            <a:noFill/>
            <a:miter lim="800000"/>
            <a:headEnd/>
            <a:tailEnd/>
          </a:ln>
        </p:spPr>
        <p:txBody>
          <a:bodyPr wrap="none">
            <a:spAutoFit/>
          </a:bodyPr>
          <a:lstStyle/>
          <a:p>
            <a:pPr lvl="1" algn="just">
              <a:lnSpc>
                <a:spcPct val="150000"/>
              </a:lnSpc>
            </a:pPr>
            <a:r>
              <a:rPr lang="es-ES" sz="2400" b="1" dirty="0"/>
              <a:t>Diagrama Organizacional del Clúster</a:t>
            </a:r>
            <a:endParaRPr lang="es-EC"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5518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ángulo 3"/>
          <p:cNvSpPr>
            <a:spLocks noChangeArrowheads="1"/>
          </p:cNvSpPr>
          <p:nvPr/>
        </p:nvSpPr>
        <p:spPr bwMode="auto">
          <a:xfrm>
            <a:off x="1763688" y="-171028"/>
            <a:ext cx="6589712" cy="647700"/>
          </a:xfrm>
          <a:prstGeom prst="rect">
            <a:avLst/>
          </a:prstGeom>
          <a:noFill/>
          <a:ln w="9525">
            <a:noFill/>
            <a:miter lim="800000"/>
            <a:headEnd/>
            <a:tailEnd/>
          </a:ln>
        </p:spPr>
        <p:txBody>
          <a:bodyPr wrap="none">
            <a:spAutoFit/>
          </a:bodyPr>
          <a:lstStyle/>
          <a:p>
            <a:pPr lvl="1" algn="just">
              <a:lnSpc>
                <a:spcPct val="150000"/>
              </a:lnSpc>
            </a:pPr>
            <a:r>
              <a:rPr lang="es-ES" sz="2400" b="1" dirty="0">
                <a:solidFill>
                  <a:srgbClr val="000000"/>
                </a:solidFill>
                <a:latin typeface="Arial" charset="0"/>
                <a:cs typeface="Times New Roman" pitchFamily="18" charset="0"/>
              </a:rPr>
              <a:t>Proceso  de Industrialización de la Pulpa</a:t>
            </a:r>
            <a:endParaRPr lang="es-EC" sz="2400" dirty="0">
              <a:latin typeface="Times New Roman" pitchFamily="18" charset="0"/>
              <a:cs typeface="Times New Roman" pitchFamily="18" charset="0"/>
            </a:endParaRPr>
          </a:p>
        </p:txBody>
      </p:sp>
      <p:sp>
        <p:nvSpPr>
          <p:cNvPr id="2" name="Llamada de nube 1"/>
          <p:cNvSpPr/>
          <p:nvPr/>
        </p:nvSpPr>
        <p:spPr>
          <a:xfrm>
            <a:off x="755576" y="476672"/>
            <a:ext cx="820891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tx1"/>
                </a:solidFill>
              </a:rPr>
              <a:t> </a:t>
            </a:r>
            <a:endParaRPr lang="es-EC" sz="1300" b="1" dirty="0">
              <a:solidFill>
                <a:schemeClr val="tx1"/>
              </a:solidFill>
            </a:endParaRPr>
          </a:p>
          <a:p>
            <a:pPr algn="ctr"/>
            <a:r>
              <a:rPr lang="es-ES" sz="1300" b="1" dirty="0">
                <a:solidFill>
                  <a:schemeClr val="tx1"/>
                </a:solidFill>
              </a:rPr>
              <a:t>      Se estima que para cumplir con las metas de producción, los socios deberán aporta con 500 cajas mensuales, lo que representa 50 cajas por cada uno, los ingresos previstos para los socios serán de tres mil quinientos dólares ($ 3.500).</a:t>
            </a:r>
            <a:endParaRPr lang="es-EC" sz="1300" b="1" dirty="0">
              <a:solidFill>
                <a:schemeClr val="tx1"/>
              </a:solidFill>
            </a:endParaRPr>
          </a:p>
          <a:p>
            <a:pPr algn="ctr"/>
            <a:endParaRPr lang="es-EC" dirty="0"/>
          </a:p>
        </p:txBody>
      </p:sp>
      <p:pic>
        <p:nvPicPr>
          <p:cNvPr id="3" name="Imagen 2"/>
          <p:cNvPicPr>
            <a:picLocks noChangeAspect="1"/>
          </p:cNvPicPr>
          <p:nvPr/>
        </p:nvPicPr>
        <p:blipFill rotWithShape="1">
          <a:blip r:embed="rId2"/>
          <a:srcRect l="26203" t="22438" r="26203" b="41140"/>
          <a:stretch/>
        </p:blipFill>
        <p:spPr>
          <a:xfrm>
            <a:off x="323528" y="1772816"/>
            <a:ext cx="8820471" cy="4104456"/>
          </a:xfrm>
          <a:prstGeom prst="rect">
            <a:avLst/>
          </a:prstGeom>
        </p:spPr>
      </p:pic>
    </p:spTree>
    <p:extLst>
      <p:ext uri="{BB962C8B-B14F-4D97-AF65-F5344CB8AC3E}">
        <p14:creationId xmlns:p14="http://schemas.microsoft.com/office/powerpoint/2010/main" val="359681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Rectángulo"/>
          <p:cNvSpPr>
            <a:spLocks noChangeArrowheads="1"/>
          </p:cNvSpPr>
          <p:nvPr/>
        </p:nvSpPr>
        <p:spPr bwMode="auto">
          <a:xfrm>
            <a:off x="2699792" y="31135"/>
            <a:ext cx="3860800" cy="646113"/>
          </a:xfrm>
          <a:prstGeom prst="rect">
            <a:avLst/>
          </a:prstGeom>
          <a:noFill/>
          <a:ln w="9525">
            <a:noFill/>
            <a:miter lim="800000"/>
            <a:headEnd/>
            <a:tailEnd/>
          </a:ln>
        </p:spPr>
        <p:txBody>
          <a:bodyPr wrap="none">
            <a:spAutoFit/>
          </a:bodyPr>
          <a:lstStyle/>
          <a:p>
            <a:r>
              <a:rPr lang="es-ES" sz="3600" dirty="0"/>
              <a:t>Marca del Producto</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6357" t="21651" r="12376" b="11151"/>
          <a:stretch/>
        </p:blipFill>
        <p:spPr>
          <a:xfrm>
            <a:off x="467545" y="631356"/>
            <a:ext cx="8064896" cy="5245916"/>
          </a:xfrm>
          <a:prstGeom prst="rect">
            <a:avLst/>
          </a:prstGeom>
        </p:spPr>
      </p:pic>
    </p:spTree>
    <p:extLst>
      <p:ext uri="{BB962C8B-B14F-4D97-AF65-F5344CB8AC3E}">
        <p14:creationId xmlns:p14="http://schemas.microsoft.com/office/powerpoint/2010/main" val="20086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24920" y="2204864"/>
            <a:ext cx="5425233" cy="1384995"/>
          </a:xfrm>
          <a:prstGeom prst="rect">
            <a:avLst/>
          </a:prstGeom>
          <a:noFill/>
        </p:spPr>
        <p:txBody>
          <a:bodyPr wrap="none" lIns="91440" tIns="45720" rIns="91440" bIns="45720">
            <a:spAutoFit/>
          </a:bodyPr>
          <a:lstStyle/>
          <a:p>
            <a:pPr marL="0" indent="0" algn="ctr">
              <a:buNone/>
            </a:pPr>
            <a:r>
              <a:rPr lang="es-EC" sz="2800" dirty="0" smtClean="0">
                <a:ln w="0"/>
                <a:effectLst>
                  <a:outerShdw blurRad="38100" dist="19050" dir="2700000" algn="tl" rotWithShape="0">
                    <a:schemeClr val="dk1">
                      <a:alpha val="40000"/>
                    </a:schemeClr>
                  </a:outerShdw>
                </a:effectLst>
              </a:rPr>
              <a:t>ANTECEDENTES HISTORICOS </a:t>
            </a:r>
          </a:p>
          <a:p>
            <a:pPr marL="0" indent="0" algn="ctr">
              <a:buNone/>
            </a:pPr>
            <a:r>
              <a:rPr lang="es-EC" sz="2800" dirty="0" smtClean="0">
                <a:ln w="0"/>
                <a:effectLst>
                  <a:outerShdw blurRad="38100" dist="19050" dir="2700000" algn="tl" rotWithShape="0">
                    <a:schemeClr val="dk1">
                      <a:alpha val="40000"/>
                    </a:schemeClr>
                  </a:outerShdw>
                </a:effectLst>
              </a:rPr>
              <a:t>DEL </a:t>
            </a:r>
          </a:p>
          <a:p>
            <a:pPr marL="0" indent="0" algn="ctr">
              <a:buNone/>
            </a:pPr>
            <a:r>
              <a:rPr lang="es-EC" sz="2800" dirty="0" smtClean="0">
                <a:ln w="0"/>
                <a:effectLst>
                  <a:outerShdw blurRad="38100" dist="19050" dir="2700000" algn="tl" rotWithShape="0">
                    <a:schemeClr val="dk1">
                      <a:alpha val="40000"/>
                    </a:schemeClr>
                  </a:outerShdw>
                </a:effectLst>
              </a:rPr>
              <a:t>TÓMATE </a:t>
            </a:r>
            <a:r>
              <a:rPr lang="es-EC" sz="2800" dirty="0">
                <a:ln w="0"/>
                <a:effectLst>
                  <a:outerShdw blurRad="38100" dist="19050" dir="2700000" algn="tl" rotWithShape="0">
                    <a:schemeClr val="dk1">
                      <a:alpha val="40000"/>
                    </a:schemeClr>
                  </a:outerShdw>
                </a:effectLst>
              </a:rPr>
              <a:t>DE ÁRBOL</a:t>
            </a:r>
          </a:p>
        </p:txBody>
      </p:sp>
      <p:sp>
        <p:nvSpPr>
          <p:cNvPr id="5" name="Rectángulo 4"/>
          <p:cNvSpPr/>
          <p:nvPr/>
        </p:nvSpPr>
        <p:spPr>
          <a:xfrm>
            <a:off x="3010690" y="-27384"/>
            <a:ext cx="3233878" cy="707886"/>
          </a:xfrm>
          <a:prstGeom prst="rect">
            <a:avLst/>
          </a:prstGeom>
          <a:noFill/>
        </p:spPr>
        <p:txBody>
          <a:bodyPr wrap="none" lIns="91440" tIns="45720" rIns="91440" bIns="45720">
            <a:spAutoFit/>
          </a:bodyPr>
          <a:lstStyle/>
          <a:p>
            <a:pPr algn="ctr"/>
            <a:r>
              <a:rPr lang="es-EC"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  I</a:t>
            </a:r>
            <a:endParaRPr lang="es-EC"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7949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302884763"/>
              </p:ext>
            </p:extLst>
          </p:nvPr>
        </p:nvGraphicFramePr>
        <p:xfrm>
          <a:off x="1619672" y="1196752"/>
          <a:ext cx="5276850" cy="3168650"/>
        </p:xfrm>
        <a:graphic>
          <a:graphicData uri="http://schemas.openxmlformats.org/drawingml/2006/chart">
            <c:chart xmlns:c="http://schemas.openxmlformats.org/drawingml/2006/chart" xmlns:r="http://schemas.openxmlformats.org/officeDocument/2006/relationships" r:id="rId2"/>
          </a:graphicData>
        </a:graphic>
      </p:graphicFrame>
      <p:sp>
        <p:nvSpPr>
          <p:cNvPr id="9" name="3 Rectángulo"/>
          <p:cNvSpPr>
            <a:spLocks noChangeArrowheads="1"/>
          </p:cNvSpPr>
          <p:nvPr/>
        </p:nvSpPr>
        <p:spPr bwMode="auto">
          <a:xfrm>
            <a:off x="1115616" y="26098"/>
            <a:ext cx="7289368" cy="1200329"/>
          </a:xfrm>
          <a:prstGeom prst="rect">
            <a:avLst/>
          </a:prstGeom>
          <a:noFill/>
          <a:ln w="9525">
            <a:noFill/>
            <a:miter lim="800000"/>
            <a:headEnd/>
            <a:tailEnd/>
          </a:ln>
        </p:spPr>
        <p:txBody>
          <a:bodyPr wrap="none">
            <a:spAutoFit/>
          </a:bodyPr>
          <a:lstStyle/>
          <a:p>
            <a:pPr algn="ctr"/>
            <a:r>
              <a:rPr lang="es-ES" sz="3600" dirty="0" smtClean="0"/>
              <a:t>Balanza Comercial</a:t>
            </a:r>
          </a:p>
          <a:p>
            <a:pPr algn="ctr"/>
            <a:r>
              <a:rPr lang="es-ES" sz="3600" dirty="0" smtClean="0"/>
              <a:t>Productos No Tradicionales (2013)</a:t>
            </a:r>
            <a:endParaRPr lang="es-ES" sz="3600" dirty="0"/>
          </a:p>
        </p:txBody>
      </p:sp>
      <p:graphicFrame>
        <p:nvGraphicFramePr>
          <p:cNvPr id="10" name="Tabla 9"/>
          <p:cNvGraphicFramePr>
            <a:graphicFrameLocks noGrp="1"/>
          </p:cNvGraphicFramePr>
          <p:nvPr>
            <p:extLst>
              <p:ext uri="{D42A27DB-BD31-4B8C-83A1-F6EECF244321}">
                <p14:modId xmlns:p14="http://schemas.microsoft.com/office/powerpoint/2010/main" val="853964678"/>
              </p:ext>
            </p:extLst>
          </p:nvPr>
        </p:nvGraphicFramePr>
        <p:xfrm>
          <a:off x="1979712" y="4869160"/>
          <a:ext cx="2967355" cy="830952"/>
        </p:xfrm>
        <a:graphic>
          <a:graphicData uri="http://schemas.openxmlformats.org/drawingml/2006/table">
            <a:tbl>
              <a:tblPr firstRow="1" firstCol="1" bandRow="1">
                <a:tableStyleId>{327F97BB-C833-4FB7-BDE5-3F7075034690}</a:tableStyleId>
              </a:tblPr>
              <a:tblGrid>
                <a:gridCol w="1530350"/>
                <a:gridCol w="1437005"/>
              </a:tblGrid>
              <a:tr h="648072">
                <a:tc>
                  <a:txBody>
                    <a:bodyPr/>
                    <a:lstStyle/>
                    <a:p>
                      <a:pPr>
                        <a:spcAft>
                          <a:spcPts val="0"/>
                        </a:spcAft>
                      </a:pPr>
                      <a:r>
                        <a:rPr lang="es-ES" sz="1200" dirty="0">
                          <a:solidFill>
                            <a:schemeClr val="tx1"/>
                          </a:solidFill>
                          <a:effectLst/>
                        </a:rPr>
                        <a:t>VALORES FOB</a:t>
                      </a:r>
                      <a:endParaRPr lang="es-EC" sz="1200" dirty="0">
                        <a:solidFill>
                          <a:schemeClr val="tx1"/>
                        </a:solidFill>
                        <a:effectLst/>
                      </a:endParaRPr>
                    </a:p>
                    <a:p>
                      <a:pPr>
                        <a:spcAft>
                          <a:spcPts val="0"/>
                        </a:spcAft>
                      </a:pPr>
                      <a:r>
                        <a:rPr lang="es-ES" sz="1200" dirty="0">
                          <a:solidFill>
                            <a:schemeClr val="tx1"/>
                          </a:solidFill>
                          <a:effectLst/>
                        </a:rPr>
                        <a:t>SECTOR</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1200">
                          <a:solidFill>
                            <a:schemeClr val="tx1"/>
                          </a:solidFill>
                          <a:effectLst/>
                        </a:rPr>
                        <a:t>VENTAS  </a:t>
                      </a:r>
                      <a:endParaRPr lang="es-EC" sz="1200">
                        <a:solidFill>
                          <a:schemeClr val="tx1"/>
                        </a:solidFill>
                        <a:effectLst/>
                      </a:endParaRPr>
                    </a:p>
                    <a:p>
                      <a:pPr>
                        <a:spcAft>
                          <a:spcPts val="0"/>
                        </a:spcAft>
                      </a:pPr>
                      <a:r>
                        <a:rPr lang="es-ES" sz="1200">
                          <a:solidFill>
                            <a:schemeClr val="tx1"/>
                          </a:solidFill>
                          <a:effectLst/>
                        </a:rPr>
                        <a:t>DE LA</a:t>
                      </a:r>
                      <a:endParaRPr lang="es-EC" sz="1200">
                        <a:solidFill>
                          <a:schemeClr val="tx1"/>
                        </a:solidFill>
                        <a:effectLst/>
                      </a:endParaRPr>
                    </a:p>
                    <a:p>
                      <a:pPr>
                        <a:spcAft>
                          <a:spcPts val="0"/>
                        </a:spcAft>
                      </a:pPr>
                      <a:r>
                        <a:rPr lang="es-ES" sz="1200">
                          <a:solidFill>
                            <a:schemeClr val="tx1"/>
                          </a:solidFill>
                          <a:effectLst/>
                        </a:rPr>
                        <a:t>PARROQUIA</a:t>
                      </a:r>
                      <a:endParaRPr lang="es-EC"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spcAft>
                          <a:spcPts val="0"/>
                        </a:spcAft>
                      </a:pPr>
                      <a:r>
                        <a:rPr lang="es-ES" sz="1200" dirty="0">
                          <a:solidFill>
                            <a:schemeClr val="tx1"/>
                          </a:solidFill>
                          <a:effectLst/>
                        </a:rPr>
                        <a:t>$148.600.000</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914400" rtl="0" eaLnBrk="1" latinLnBrk="0" hangingPunct="1">
                        <a:spcAft>
                          <a:spcPts val="0"/>
                        </a:spcAft>
                      </a:pPr>
                      <a:r>
                        <a:rPr lang="es-EC" sz="1200" b="1" kern="1200" dirty="0" smtClean="0">
                          <a:solidFill>
                            <a:schemeClr val="tx1"/>
                          </a:solidFill>
                          <a:effectLst/>
                          <a:latin typeface="+mn-lt"/>
                          <a:ea typeface="+mn-ea"/>
                          <a:cs typeface="+mn-cs"/>
                        </a:rPr>
                        <a:t>$624.744</a:t>
                      </a:r>
                      <a:r>
                        <a:rPr lang="es-ES" sz="1200" b="1" kern="1200" dirty="0">
                          <a:solidFill>
                            <a:schemeClr val="tx1"/>
                          </a:solidFill>
                          <a:effectLst/>
                          <a:latin typeface="+mn-lt"/>
                          <a:ea typeface="+mn-ea"/>
                          <a:cs typeface="+mn-cs"/>
                        </a:rPr>
                        <a:t> </a:t>
                      </a:r>
                      <a:endParaRPr lang="es-EC" sz="1200" b="1" kern="1200" dirty="0">
                        <a:solidFill>
                          <a:schemeClr val="tx1"/>
                        </a:solidFill>
                        <a:effectLst/>
                        <a:latin typeface="+mn-lt"/>
                        <a:ea typeface="+mn-ea"/>
                        <a:cs typeface="+mn-cs"/>
                      </a:endParaRPr>
                    </a:p>
                  </a:txBody>
                  <a:tcPr marL="68580" marR="68580" marT="0" marB="0"/>
                </a:tc>
              </a:tr>
            </a:tbl>
          </a:graphicData>
        </a:graphic>
      </p:graphicFrame>
      <p:sp>
        <p:nvSpPr>
          <p:cNvPr id="11" name="Igual que 10"/>
          <p:cNvSpPr/>
          <p:nvPr/>
        </p:nvSpPr>
        <p:spPr>
          <a:xfrm>
            <a:off x="5868144" y="5085184"/>
            <a:ext cx="792088"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Proceso 11"/>
          <p:cNvSpPr/>
          <p:nvPr/>
        </p:nvSpPr>
        <p:spPr>
          <a:xfrm>
            <a:off x="7092280" y="4725144"/>
            <a:ext cx="1312704" cy="10081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0,42%</a:t>
            </a:r>
            <a:endParaRPr lang="es-EC" dirty="0">
              <a:solidFill>
                <a:schemeClr val="tx1"/>
              </a:solidFill>
            </a:endParaRPr>
          </a:p>
        </p:txBody>
      </p:sp>
    </p:spTree>
    <p:extLst>
      <p:ext uri="{BB962C8B-B14F-4D97-AF65-F5344CB8AC3E}">
        <p14:creationId xmlns:p14="http://schemas.microsoft.com/office/powerpoint/2010/main" val="175978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331640" y="1772816"/>
            <a:ext cx="6179840" cy="1143000"/>
          </a:xfrm>
        </p:spPr>
        <p:txBody>
          <a:bodyPr>
            <a:normAutofit/>
          </a:bodyPr>
          <a:lstStyle/>
          <a:p>
            <a:r>
              <a:rPr lang="es-ES" dirty="0" smtClean="0">
                <a:solidFill>
                  <a:srgbClr val="000000"/>
                </a:solidFill>
              </a:rPr>
              <a:t>Procedimientos para Exportar</a:t>
            </a:r>
          </a:p>
        </p:txBody>
      </p:sp>
      <p:sp>
        <p:nvSpPr>
          <p:cNvPr id="4" name="Rectángulo 3"/>
          <p:cNvSpPr/>
          <p:nvPr/>
        </p:nvSpPr>
        <p:spPr>
          <a:xfrm>
            <a:off x="2051720" y="0"/>
            <a:ext cx="5040560" cy="707886"/>
          </a:xfrm>
          <a:prstGeom prst="rect">
            <a:avLst/>
          </a:prstGeom>
          <a:noFill/>
        </p:spPr>
        <p:txBody>
          <a:bodyPr wrap="square" lIns="91440" tIns="45720" rIns="91440" bIns="45720">
            <a:spAutoFit/>
          </a:bodyPr>
          <a:lstStyle/>
          <a:p>
            <a:pPr algn="ctr"/>
            <a:r>
              <a:rPr lang="es-EC"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  IV</a:t>
            </a:r>
            <a:endParaRPr lang="es-EC"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9935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l="8545" t="32536" r="2737" b="19911"/>
          <a:stretch>
            <a:fillRect/>
          </a:stretch>
        </p:blipFill>
        <p:spPr bwMode="auto">
          <a:xfrm>
            <a:off x="2555776" y="836712"/>
            <a:ext cx="4635500" cy="2339340"/>
          </a:xfrm>
          <a:prstGeom prst="rect">
            <a:avLst/>
          </a:prstGeom>
          <a:noFill/>
          <a:ln>
            <a:noFill/>
          </a:ln>
        </p:spPr>
      </p:pic>
      <p:sp>
        <p:nvSpPr>
          <p:cNvPr id="5" name="3 Rectángulo"/>
          <p:cNvSpPr>
            <a:spLocks noChangeArrowheads="1"/>
          </p:cNvSpPr>
          <p:nvPr/>
        </p:nvSpPr>
        <p:spPr bwMode="auto">
          <a:xfrm>
            <a:off x="1619672" y="0"/>
            <a:ext cx="6776214" cy="646331"/>
          </a:xfrm>
          <a:prstGeom prst="rect">
            <a:avLst/>
          </a:prstGeom>
          <a:noFill/>
          <a:ln w="9525">
            <a:noFill/>
            <a:miter lim="800000"/>
            <a:headEnd/>
            <a:tailEnd/>
          </a:ln>
        </p:spPr>
        <p:txBody>
          <a:bodyPr wrap="none">
            <a:spAutoFit/>
          </a:bodyPr>
          <a:lstStyle/>
          <a:p>
            <a:r>
              <a:rPr lang="es-ES" sz="3600" b="1" dirty="0" smtClean="0"/>
              <a:t>INCOTERM- PLAN DE ESTIBA</a:t>
            </a:r>
            <a:endParaRPr lang="es-ES" sz="3600" b="1" dirty="0"/>
          </a:p>
        </p:txBody>
      </p:sp>
      <p:pic>
        <p:nvPicPr>
          <p:cNvPr id="6" name="Imagen 5"/>
          <p:cNvPicPr>
            <a:picLocks noChangeAspect="1"/>
          </p:cNvPicPr>
          <p:nvPr/>
        </p:nvPicPr>
        <p:blipFill rotWithShape="1">
          <a:blip r:embed="rId3"/>
          <a:srcRect l="42060" t="39374" r="39677" b="35134"/>
          <a:stretch/>
        </p:blipFill>
        <p:spPr>
          <a:xfrm>
            <a:off x="431539" y="3335787"/>
            <a:ext cx="2376265" cy="2654855"/>
          </a:xfrm>
          <a:prstGeom prst="rect">
            <a:avLst/>
          </a:prstGeom>
        </p:spPr>
      </p:pic>
      <p:pic>
        <p:nvPicPr>
          <p:cNvPr id="7" name="Imagen 6"/>
          <p:cNvPicPr>
            <a:picLocks noChangeAspect="1"/>
          </p:cNvPicPr>
          <p:nvPr/>
        </p:nvPicPr>
        <p:blipFill rotWithShape="1">
          <a:blip r:embed="rId4"/>
          <a:srcRect l="42806" t="23422" r="38377" b="60828"/>
          <a:stretch/>
        </p:blipFill>
        <p:spPr>
          <a:xfrm>
            <a:off x="3419872" y="3314954"/>
            <a:ext cx="2448273" cy="1152128"/>
          </a:xfrm>
          <a:prstGeom prst="rect">
            <a:avLst/>
          </a:prstGeom>
        </p:spPr>
      </p:pic>
      <p:pic>
        <p:nvPicPr>
          <p:cNvPr id="8" name="Imagen 7"/>
          <p:cNvPicPr>
            <a:picLocks noChangeAspect="1"/>
          </p:cNvPicPr>
          <p:nvPr/>
        </p:nvPicPr>
        <p:blipFill rotWithShape="1">
          <a:blip r:embed="rId4"/>
          <a:srcRect l="42806" t="52953" r="40038" b="28344"/>
          <a:stretch/>
        </p:blipFill>
        <p:spPr>
          <a:xfrm>
            <a:off x="6372200" y="3366433"/>
            <a:ext cx="2232249" cy="1368152"/>
          </a:xfrm>
          <a:prstGeom prst="rect">
            <a:avLst/>
          </a:prstGeom>
        </p:spPr>
      </p:pic>
      <p:pic>
        <p:nvPicPr>
          <p:cNvPr id="9" name="Imagen 8"/>
          <p:cNvPicPr>
            <a:picLocks noChangeAspect="1"/>
          </p:cNvPicPr>
          <p:nvPr/>
        </p:nvPicPr>
        <p:blipFill rotWithShape="1">
          <a:blip r:embed="rId5"/>
          <a:srcRect l="40125" t="43946" r="37824" b="40156"/>
          <a:stretch/>
        </p:blipFill>
        <p:spPr>
          <a:xfrm>
            <a:off x="4321746" y="4812913"/>
            <a:ext cx="2869036" cy="1162963"/>
          </a:xfrm>
          <a:prstGeom prst="rect">
            <a:avLst/>
          </a:prstGeom>
        </p:spPr>
      </p:pic>
    </p:spTree>
    <p:extLst>
      <p:ext uri="{BB962C8B-B14F-4D97-AF65-F5344CB8AC3E}">
        <p14:creationId xmlns:p14="http://schemas.microsoft.com/office/powerpoint/2010/main" val="386293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Rectángulo"/>
          <p:cNvSpPr>
            <a:spLocks noChangeArrowheads="1"/>
          </p:cNvSpPr>
          <p:nvPr/>
        </p:nvSpPr>
        <p:spPr bwMode="auto">
          <a:xfrm>
            <a:off x="1619672" y="0"/>
            <a:ext cx="5227637" cy="646113"/>
          </a:xfrm>
          <a:prstGeom prst="rect">
            <a:avLst/>
          </a:prstGeom>
          <a:noFill/>
          <a:ln w="9525">
            <a:noFill/>
            <a:miter lim="800000"/>
            <a:headEnd/>
            <a:tailEnd/>
          </a:ln>
        </p:spPr>
        <p:txBody>
          <a:bodyPr wrap="none">
            <a:spAutoFit/>
          </a:bodyPr>
          <a:lstStyle/>
          <a:p>
            <a:r>
              <a:rPr lang="es-ES" sz="3600" b="1" dirty="0"/>
              <a:t>Requisitos Internacionales</a:t>
            </a:r>
          </a:p>
        </p:txBody>
      </p:sp>
      <p:graphicFrame>
        <p:nvGraphicFramePr>
          <p:cNvPr id="5" name="4 Diagrama"/>
          <p:cNvGraphicFramePr/>
          <p:nvPr>
            <p:extLst>
              <p:ext uri="{D42A27DB-BD31-4B8C-83A1-F6EECF244321}">
                <p14:modId xmlns:p14="http://schemas.microsoft.com/office/powerpoint/2010/main" val="2765618238"/>
              </p:ext>
            </p:extLst>
          </p:nvPr>
        </p:nvGraphicFramePr>
        <p:xfrm>
          <a:off x="383292" y="510704"/>
          <a:ext cx="777686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44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971600" y="1916832"/>
            <a:ext cx="7620000" cy="1143000"/>
          </a:xfrm>
        </p:spPr>
        <p:txBody>
          <a:bodyPr/>
          <a:lstStyle/>
          <a:p>
            <a:pPr algn="ctr"/>
            <a:r>
              <a:rPr lang="es-ES" dirty="0" smtClean="0">
                <a:solidFill>
                  <a:srgbClr val="000000"/>
                </a:solidFill>
              </a:rPr>
              <a:t>Análisis Financiero</a:t>
            </a:r>
          </a:p>
        </p:txBody>
      </p:sp>
      <p:sp>
        <p:nvSpPr>
          <p:cNvPr id="4" name="Rectángulo 3"/>
          <p:cNvSpPr/>
          <p:nvPr/>
        </p:nvSpPr>
        <p:spPr>
          <a:xfrm>
            <a:off x="1907704" y="13496"/>
            <a:ext cx="5112568" cy="769441"/>
          </a:xfrm>
          <a:prstGeom prst="rect">
            <a:avLst/>
          </a:prstGeom>
          <a:noFill/>
        </p:spPr>
        <p:txBody>
          <a:bodyPr wrap="square" lIns="91440" tIns="45720" rIns="91440" bIns="45720">
            <a:spAutoFit/>
          </a:bodyPr>
          <a:lstStyle/>
          <a:p>
            <a:pPr algn="ctr"/>
            <a:r>
              <a:rPr lang="es-EC"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  V</a:t>
            </a:r>
            <a:endParaRPr lang="es-EC"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5728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79512" y="0"/>
            <a:ext cx="5616624" cy="620688"/>
          </a:xfrm>
        </p:spPr>
        <p:txBody>
          <a:bodyPr/>
          <a:lstStyle/>
          <a:p>
            <a:pPr marL="342900" indent="-342900"/>
            <a:r>
              <a:rPr lang="es-ES" sz="2800" b="1" dirty="0" smtClean="0">
                <a:solidFill>
                  <a:srgbClr val="000000"/>
                </a:solidFill>
              </a:rPr>
              <a:t>Balance de situación inicial</a:t>
            </a:r>
            <a:endParaRPr lang="es-ES" sz="2800" dirty="0" smtClean="0">
              <a:solidFill>
                <a:srgbClr val="00000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599534350"/>
              </p:ext>
            </p:extLst>
          </p:nvPr>
        </p:nvGraphicFramePr>
        <p:xfrm>
          <a:off x="323528" y="573980"/>
          <a:ext cx="4997578" cy="6278340"/>
        </p:xfrm>
        <a:graphic>
          <a:graphicData uri="http://schemas.openxmlformats.org/drawingml/2006/table">
            <a:tbl>
              <a:tblPr>
                <a:tableStyleId>{5C22544A-7EE6-4342-B048-85BDC9FD1C3A}</a:tableStyleId>
              </a:tblPr>
              <a:tblGrid>
                <a:gridCol w="1987341"/>
                <a:gridCol w="1797375"/>
                <a:gridCol w="1212862"/>
              </a:tblGrid>
              <a:tr h="167722">
                <a:tc>
                  <a:txBody>
                    <a:bodyPr/>
                    <a:lstStyle/>
                    <a:p>
                      <a:pPr algn="l" fontAlgn="t"/>
                      <a:r>
                        <a:rPr lang="es-EC" sz="1050" b="1" u="none" strike="noStrike" dirty="0">
                          <a:effectLst/>
                        </a:rPr>
                        <a:t>ACTIVO                                                                          </a:t>
                      </a:r>
                      <a:endParaRPr lang="es-EC" sz="1050" b="1" i="0" u="none" strike="noStrike" dirty="0">
                        <a:effectLst/>
                        <a:latin typeface="Arial" panose="020B0604020202020204" pitchFamily="34" charset="0"/>
                      </a:endParaRPr>
                    </a:p>
                  </a:txBody>
                  <a:tcPr marL="0" marR="0" marT="0" marB="0"/>
                </a:tc>
                <a:tc>
                  <a:txBody>
                    <a:bodyPr/>
                    <a:lstStyle/>
                    <a:p>
                      <a:pPr algn="l" fontAlgn="t"/>
                      <a:r>
                        <a:rPr lang="es-EC" sz="1050" b="1" u="none" strike="noStrike">
                          <a:effectLst/>
                        </a:rPr>
                        <a:t> </a:t>
                      </a:r>
                      <a:endParaRPr lang="es-EC" sz="1050" b="1" i="0" u="none" strike="noStrike">
                        <a:effectLst/>
                        <a:latin typeface="Arial" panose="020B0604020202020204" pitchFamily="34" charset="0"/>
                      </a:endParaRPr>
                    </a:p>
                  </a:txBody>
                  <a:tcPr marL="0" marR="0" marT="0" marB="0"/>
                </a:tc>
                <a:tc>
                  <a:txBody>
                    <a:bodyPr/>
                    <a:lstStyle/>
                    <a:p>
                      <a:pPr algn="r" fontAlgn="t"/>
                      <a:r>
                        <a:rPr lang="es-EC" sz="1050" b="1" u="none" strike="noStrike" dirty="0">
                          <a:effectLst/>
                        </a:rPr>
                        <a:t>68417,44817</a:t>
                      </a:r>
                      <a:endParaRPr lang="es-EC" sz="1050" b="1"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dirty="0">
                          <a:effectLst/>
                        </a:rPr>
                        <a:t>Activo Corriente</a:t>
                      </a:r>
                      <a:endParaRPr lang="es-EC" sz="1050" b="1"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1"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10.859,95 </a:t>
                      </a:r>
                      <a:endParaRPr lang="es-EC" sz="1050" b="1" i="0" u="none" strike="noStrike">
                        <a:effectLst/>
                        <a:latin typeface="Arial" panose="020B0604020202020204" pitchFamily="34" charset="0"/>
                      </a:endParaRPr>
                    </a:p>
                  </a:txBody>
                  <a:tcPr marL="0" marR="0" marT="0" marB="0"/>
                </a:tc>
              </a:tr>
              <a:tr h="167722">
                <a:tc>
                  <a:txBody>
                    <a:bodyPr/>
                    <a:lstStyle/>
                    <a:p>
                      <a:pPr algn="l" fontAlgn="t"/>
                      <a:r>
                        <a:rPr lang="es-EC" sz="1050" u="none" strike="noStrike" dirty="0">
                          <a:effectLst/>
                        </a:rPr>
                        <a:t>Caja / Bancos</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10.859,95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r>
              <a:tr h="345475">
                <a:tc>
                  <a:txBody>
                    <a:bodyPr/>
                    <a:lstStyle/>
                    <a:p>
                      <a:pPr algn="l" fontAlgn="t"/>
                      <a:r>
                        <a:rPr lang="es-EC" sz="1050" u="none" strike="noStrike" dirty="0">
                          <a:effectLst/>
                        </a:rPr>
                        <a:t>Inversiones Tangibles - Activos Fijos - Operacionales</a:t>
                      </a:r>
                      <a:endParaRPr lang="es-EC" sz="1050" b="1" i="0" u="none" strike="noStrike" dirty="0">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1"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28.375,00 </a:t>
                      </a:r>
                      <a:endParaRPr lang="es-EC" sz="1050" b="1" i="0" u="none" strike="noStrike">
                        <a:effectLst/>
                        <a:latin typeface="Arial" panose="020B0604020202020204" pitchFamily="34" charset="0"/>
                      </a:endParaRPr>
                    </a:p>
                  </a:txBody>
                  <a:tcPr marL="0" marR="0" marT="0" marB="0"/>
                </a:tc>
              </a:tr>
              <a:tr h="167722">
                <a:tc>
                  <a:txBody>
                    <a:bodyPr/>
                    <a:lstStyle/>
                    <a:p>
                      <a:pPr algn="l" fontAlgn="t"/>
                      <a:r>
                        <a:rPr lang="es-EC" sz="1050" u="none" strike="noStrike" dirty="0">
                          <a:effectLst/>
                        </a:rPr>
                        <a:t>Centro de acopio </a:t>
                      </a:r>
                      <a:endParaRPr lang="es-EC" sz="1050" b="0" i="0" u="none" strike="noStrike" dirty="0">
                        <a:effectLst/>
                        <a:latin typeface="Arial" panose="020B0604020202020204" pitchFamily="34" charset="0"/>
                      </a:endParaRPr>
                    </a:p>
                  </a:txBody>
                  <a:tcPr marL="0" marR="0" marT="0" marB="0"/>
                </a:tc>
                <a:tc>
                  <a:txBody>
                    <a:bodyPr/>
                    <a:lstStyle/>
                    <a:p>
                      <a:pPr algn="r" fontAlgn="t"/>
                      <a:r>
                        <a:rPr lang="es-EC" sz="1050" u="none" strike="noStrike" dirty="0">
                          <a:effectLst/>
                        </a:rPr>
                        <a:t>                          8.000,00 </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r>
              <a:tr h="167722">
                <a:tc>
                  <a:txBody>
                    <a:bodyPr/>
                    <a:lstStyle/>
                    <a:p>
                      <a:pPr algn="l" fontAlgn="t"/>
                      <a:r>
                        <a:rPr lang="es-EC" sz="1050" u="none" strike="noStrike" dirty="0">
                          <a:effectLst/>
                        </a:rPr>
                        <a:t>Galpón</a:t>
                      </a:r>
                      <a:endParaRPr lang="es-EC" sz="1050" b="0" i="0" u="none" strike="noStrike" dirty="0">
                        <a:effectLst/>
                        <a:latin typeface="Arial" panose="020B0604020202020204" pitchFamily="34" charset="0"/>
                      </a:endParaRPr>
                    </a:p>
                  </a:txBody>
                  <a:tcPr marL="0" marR="0" marT="0" marB="0"/>
                </a:tc>
                <a:tc>
                  <a:txBody>
                    <a:bodyPr/>
                    <a:lstStyle/>
                    <a:p>
                      <a:pPr algn="r" fontAlgn="t"/>
                      <a:r>
                        <a:rPr lang="es-EC" sz="1050" u="none" strike="noStrike">
                          <a:effectLst/>
                        </a:rPr>
                        <a:t>                          6.000,00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r>
              <a:tr h="335444">
                <a:tc>
                  <a:txBody>
                    <a:bodyPr/>
                    <a:lstStyle/>
                    <a:p>
                      <a:pPr algn="l" fontAlgn="t"/>
                      <a:r>
                        <a:rPr lang="es-EC" sz="1050" u="none" strike="noStrike">
                          <a:effectLst/>
                        </a:rPr>
                        <a:t>Implementación plataforma descargue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750,00 </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r>
              <a:tr h="167722">
                <a:tc>
                  <a:txBody>
                    <a:bodyPr/>
                    <a:lstStyle/>
                    <a:p>
                      <a:pPr algn="l" fontAlgn="t"/>
                      <a:r>
                        <a:rPr lang="es-EC" sz="1050" u="none" strike="noStrike">
                          <a:effectLst/>
                        </a:rPr>
                        <a:t>Implementación oficinas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900,00 </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r>
              <a:tr h="335444">
                <a:tc>
                  <a:txBody>
                    <a:bodyPr/>
                    <a:lstStyle/>
                    <a:p>
                      <a:pPr algn="l" fontAlgn="t"/>
                      <a:r>
                        <a:rPr lang="es-EC" sz="1050" u="none" strike="noStrike">
                          <a:effectLst/>
                        </a:rPr>
                        <a:t>Instalaciones y construcciones industriales</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800,00 </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Mueblería oficinas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775,00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Congeladores</a:t>
                      </a:r>
                      <a:endParaRPr lang="es-EC" sz="1050" b="0" i="0" u="none" strike="noStrike">
                        <a:effectLst/>
                        <a:latin typeface="Arial" panose="020B0604020202020204" pitchFamily="34" charset="0"/>
                      </a:endParaRPr>
                    </a:p>
                  </a:txBody>
                  <a:tcPr marL="0" marR="0" marT="0" marB="0"/>
                </a:tc>
                <a:tc>
                  <a:txBody>
                    <a:bodyPr/>
                    <a:lstStyle/>
                    <a:p>
                      <a:pPr algn="r" fontAlgn="t"/>
                      <a:r>
                        <a:rPr lang="es-EC" sz="1050" u="none" strike="noStrike">
                          <a:effectLst/>
                        </a:rPr>
                        <a:t>                          3.500,00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dirty="0">
                          <a:effectLst/>
                        </a:rPr>
                        <a:t>Despulpadora</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6.000,00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Equipos computación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1.650,00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Activos Fijos Depreciables</a:t>
                      </a:r>
                      <a:endParaRPr lang="es-EC" sz="1050" b="1" i="0" u="none" strike="noStrike">
                        <a:effectLst/>
                        <a:latin typeface="Arial" panose="020B0604020202020204" pitchFamily="34" charset="0"/>
                      </a:endParaRPr>
                    </a:p>
                  </a:txBody>
                  <a:tcPr marL="0" marR="0" marT="0" marB="0"/>
                </a:tc>
                <a:tc>
                  <a:txBody>
                    <a:bodyPr/>
                    <a:lstStyle/>
                    <a:p>
                      <a:pPr algn="l" fontAlgn="t"/>
                      <a:endParaRPr lang="es-EC" sz="1050" b="1"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20.000,00 </a:t>
                      </a:r>
                      <a:endParaRPr lang="es-EC" sz="1050" b="1"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Terreno</a:t>
                      </a:r>
                      <a:endParaRPr lang="es-EC" sz="1050" b="0" i="0" u="none" strike="noStrike">
                        <a:effectLst/>
                        <a:latin typeface="Arial" panose="020B0604020202020204" pitchFamily="34" charset="0"/>
                      </a:endParaRPr>
                    </a:p>
                  </a:txBody>
                  <a:tcPr marL="0" marR="0" marT="0" marB="0"/>
                </a:tc>
                <a:tc>
                  <a:txBody>
                    <a:bodyPr/>
                    <a:lstStyle/>
                    <a:p>
                      <a:pPr algn="r" fontAlgn="t"/>
                      <a:r>
                        <a:rPr lang="es-EC" sz="1050" u="none" strike="noStrike">
                          <a:effectLst/>
                        </a:rPr>
                        <a:t>                        20.000,00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335444">
                <a:tc>
                  <a:txBody>
                    <a:bodyPr/>
                    <a:lstStyle/>
                    <a:p>
                      <a:pPr algn="l" fontAlgn="t"/>
                      <a:r>
                        <a:rPr lang="es-EC" sz="1050" u="none" strike="noStrike">
                          <a:effectLst/>
                        </a:rPr>
                        <a:t>Inversiones Intangibles - Activos No Corrientes</a:t>
                      </a:r>
                      <a:endParaRPr lang="es-EC" sz="1050" b="1"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1"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9.182,50 </a:t>
                      </a:r>
                      <a:endParaRPr lang="es-EC" sz="1050" b="1"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Constitución de la empresa</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1.800,00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Marcas y Patentes</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4.000,00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Documentación Legal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2.500,00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Documentacion arancelaria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3.200,00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335444">
                <a:tc>
                  <a:txBody>
                    <a:bodyPr/>
                    <a:lstStyle/>
                    <a:p>
                      <a:pPr algn="l" fontAlgn="t"/>
                      <a:r>
                        <a:rPr lang="es-EC" sz="1050" u="none" strike="noStrike">
                          <a:effectLst/>
                        </a:rPr>
                        <a:t>Otros gastos de inversión inicial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3.000,00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 Depreciación</a:t>
                      </a:r>
                      <a:endParaRPr lang="es-EC" sz="1050" b="0" i="0" u="none" strike="noStrike">
                        <a:effectLst/>
                        <a:latin typeface="Arial" panose="020B0604020202020204" pitchFamily="34" charset="0"/>
                      </a:endParaRPr>
                    </a:p>
                  </a:txBody>
                  <a:tcPr marL="0" marR="0" marT="0" marB="0"/>
                </a:tc>
                <a:tc>
                  <a:txBody>
                    <a:bodyPr/>
                    <a:lstStyle/>
                    <a:p>
                      <a:pPr algn="r" fontAlgn="b"/>
                      <a:r>
                        <a:rPr lang="es-EC" sz="1050" u="none" strike="noStrike">
                          <a:effectLst/>
                        </a:rPr>
                        <a:t>-5317,50</a:t>
                      </a:r>
                      <a:endParaRPr lang="es-EC" sz="1050" b="0" i="0" u="none" strike="noStrike">
                        <a:effectLst/>
                        <a:latin typeface="Arial" panose="020B0604020202020204" pitchFamily="34" charset="0"/>
                      </a:endParaRPr>
                    </a:p>
                  </a:txBody>
                  <a:tcPr marL="0" marR="0" marT="0" marB="0" anchor="b"/>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b="1" u="none" strike="noStrike">
                          <a:effectLst/>
                        </a:rPr>
                        <a:t>PASIVO                                                                         </a:t>
                      </a:r>
                      <a:endParaRPr lang="es-EC" sz="1050" b="1" i="0" u="none" strike="noStrike">
                        <a:effectLst/>
                        <a:latin typeface="Arial" panose="020B0604020202020204" pitchFamily="34" charset="0"/>
                      </a:endParaRPr>
                    </a:p>
                  </a:txBody>
                  <a:tcPr marL="0" marR="0" marT="0" marB="0"/>
                </a:tc>
                <a:tc>
                  <a:txBody>
                    <a:bodyPr/>
                    <a:lstStyle/>
                    <a:p>
                      <a:pPr algn="l" fontAlgn="t"/>
                      <a:r>
                        <a:rPr lang="es-EC" sz="1050" b="1" u="none" strike="noStrike">
                          <a:effectLst/>
                        </a:rPr>
                        <a:t> </a:t>
                      </a:r>
                      <a:endParaRPr lang="es-EC" sz="1050" b="1" i="0" u="none" strike="noStrike">
                        <a:effectLst/>
                        <a:latin typeface="Arial" panose="020B0604020202020204" pitchFamily="34" charset="0"/>
                      </a:endParaRPr>
                    </a:p>
                  </a:txBody>
                  <a:tcPr marL="0" marR="0" marT="0" marB="0"/>
                </a:tc>
                <a:tc>
                  <a:txBody>
                    <a:bodyPr/>
                    <a:lstStyle/>
                    <a:p>
                      <a:pPr algn="r" fontAlgn="t"/>
                      <a:r>
                        <a:rPr lang="es-EC" sz="1050" b="1" u="none" strike="noStrike" dirty="0">
                          <a:effectLst/>
                        </a:rPr>
                        <a:t>43181,14052</a:t>
                      </a:r>
                      <a:endParaRPr lang="es-EC" sz="1050" b="1" i="0" u="none" strike="noStrike" dirty="0">
                        <a:effectLst/>
                        <a:latin typeface="Arial" panose="020B0604020202020204" pitchFamily="34" charset="0"/>
                      </a:endParaRPr>
                    </a:p>
                  </a:txBody>
                  <a:tcPr marL="0" marR="0" marT="0" marB="0"/>
                </a:tc>
              </a:tr>
              <a:tr h="230317">
                <a:tc>
                  <a:txBody>
                    <a:bodyPr/>
                    <a:lstStyle/>
                    <a:p>
                      <a:pPr algn="l" fontAlgn="t"/>
                      <a:r>
                        <a:rPr lang="es-EC" sz="1050" u="none" strike="noStrike" dirty="0">
                          <a:effectLst/>
                        </a:rPr>
                        <a:t>Pasivo Corriente (a largo plazo)</a:t>
                      </a:r>
                      <a:endParaRPr lang="es-EC" sz="1050" b="0" i="0" u="none" strike="noStrike" dirty="0">
                        <a:effectLst/>
                        <a:latin typeface="Arial" panose="020B0604020202020204" pitchFamily="34" charset="0"/>
                      </a:endParaRPr>
                    </a:p>
                  </a:txBody>
                  <a:tcPr marL="0" marR="0" marT="0" marB="0"/>
                </a:tc>
                <a:tc>
                  <a:txBody>
                    <a:bodyPr/>
                    <a:lstStyle/>
                    <a:p>
                      <a:pPr algn="l" fontAlgn="t"/>
                      <a:r>
                        <a:rPr lang="es-EC" sz="1050" u="none" strike="noStrike">
                          <a:effectLst/>
                        </a:rPr>
                        <a:t>                          4.136,62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Crédito</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39.044,52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b="1" u="none" strike="noStrike" dirty="0">
                          <a:effectLst/>
                        </a:rPr>
                        <a:t>PATRIMONIO                                                                  </a:t>
                      </a:r>
                      <a:endParaRPr lang="es-EC" sz="1050" b="1" i="0" u="none" strike="noStrike" dirty="0">
                        <a:effectLst/>
                        <a:latin typeface="Arial" panose="020B0604020202020204" pitchFamily="34" charset="0"/>
                      </a:endParaRPr>
                    </a:p>
                  </a:txBody>
                  <a:tcPr marL="0" marR="0" marT="0" marB="0"/>
                </a:tc>
                <a:tc>
                  <a:txBody>
                    <a:bodyPr/>
                    <a:lstStyle/>
                    <a:p>
                      <a:pPr algn="l" fontAlgn="t"/>
                      <a:r>
                        <a:rPr lang="es-EC" sz="1050" b="1" u="none" strike="noStrike">
                          <a:effectLst/>
                        </a:rPr>
                        <a:t> </a:t>
                      </a:r>
                      <a:endParaRPr lang="es-EC" sz="1050" b="1" i="0" u="none" strike="noStrike">
                        <a:effectLst/>
                        <a:latin typeface="Arial" panose="020B0604020202020204" pitchFamily="34" charset="0"/>
                      </a:endParaRPr>
                    </a:p>
                  </a:txBody>
                  <a:tcPr marL="0" marR="0" marT="0" marB="0"/>
                </a:tc>
                <a:tc>
                  <a:txBody>
                    <a:bodyPr/>
                    <a:lstStyle/>
                    <a:p>
                      <a:pPr algn="r" fontAlgn="t"/>
                      <a:r>
                        <a:rPr lang="es-EC" sz="1050" b="1" u="none" strike="noStrike" dirty="0">
                          <a:effectLst/>
                        </a:rPr>
                        <a:t>25236,30583</a:t>
                      </a:r>
                      <a:endParaRPr lang="es-EC" sz="1050" b="1"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Capital suscrito y pagado</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Capital de Operación</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25.236,31 </a:t>
                      </a:r>
                      <a:endParaRPr lang="es-EC" sz="1050" b="0" i="0" u="none" strike="noStrike">
                        <a:effectLst/>
                        <a:latin typeface="Arial" panose="020B0604020202020204" pitchFamily="34" charset="0"/>
                      </a:endParaRPr>
                    </a:p>
                  </a:txBody>
                  <a:tcPr marL="0" marR="0" marT="0" marB="0"/>
                </a:tc>
                <a:tc>
                  <a:txBody>
                    <a:bodyPr/>
                    <a:lstStyle/>
                    <a:p>
                      <a:pPr algn="l" fontAlgn="t"/>
                      <a:endParaRPr lang="es-EC" sz="1050" b="0" i="0" u="none" strike="noStrike" dirty="0">
                        <a:effectLst/>
                        <a:latin typeface="Arial" panose="020B0604020202020204" pitchFamily="34" charset="0"/>
                      </a:endParaRPr>
                    </a:p>
                  </a:txBody>
                  <a:tcPr marL="0" marR="0" marT="0" marB="0"/>
                </a:tc>
              </a:tr>
              <a:tr h="335444">
                <a:tc>
                  <a:txBody>
                    <a:bodyPr/>
                    <a:lstStyle/>
                    <a:p>
                      <a:pPr algn="l" fontAlgn="t"/>
                      <a:r>
                        <a:rPr lang="es-EC" sz="1050" u="none" strike="noStrike">
                          <a:effectLst/>
                        </a:rPr>
                        <a:t>Aportes para futuras capitalizaciones</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none" strike="noStrike">
                          <a:effectLst/>
                        </a:rPr>
                        <a:t>Reservas</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a:effectLst/>
                        </a:rPr>
                        <a:t> </a:t>
                      </a:r>
                      <a:endParaRPr lang="es-EC" sz="1050" b="0" i="0" u="none" strike="noStrike">
                        <a:effectLst/>
                        <a:latin typeface="Arial" panose="020B0604020202020204" pitchFamily="34" charset="0"/>
                      </a:endParaRPr>
                    </a:p>
                  </a:txBody>
                  <a:tcPr marL="0" marR="0" marT="0" marB="0"/>
                </a:tc>
                <a:tc>
                  <a:txBody>
                    <a:bodyPr/>
                    <a:lstStyle/>
                    <a:p>
                      <a:pPr algn="l" fontAlgn="t"/>
                      <a:r>
                        <a:rPr lang="es-EC" sz="1050" u="none" strike="noStrike" dirty="0">
                          <a:effectLst/>
                        </a:rPr>
                        <a:t> </a:t>
                      </a:r>
                      <a:endParaRPr lang="es-EC" sz="1050" b="0" i="0" u="none" strike="noStrike" dirty="0">
                        <a:effectLst/>
                        <a:latin typeface="Arial" panose="020B0604020202020204" pitchFamily="34" charset="0"/>
                      </a:endParaRPr>
                    </a:p>
                  </a:txBody>
                  <a:tcPr marL="0" marR="0" marT="0" marB="0"/>
                </a:tc>
              </a:tr>
              <a:tr h="167722">
                <a:tc>
                  <a:txBody>
                    <a:bodyPr/>
                    <a:lstStyle/>
                    <a:p>
                      <a:pPr algn="l" fontAlgn="t"/>
                      <a:r>
                        <a:rPr lang="es-EC" sz="1050" u="sng" strike="noStrike" dirty="0">
                          <a:effectLst/>
                        </a:rPr>
                        <a:t>PASIVO + PATRIMONIO                                                  </a:t>
                      </a:r>
                      <a:endParaRPr lang="es-EC" sz="1050" b="1" i="0" u="sng" strike="noStrike" dirty="0">
                        <a:effectLst/>
                        <a:latin typeface="Arial" panose="020B0604020202020204" pitchFamily="34" charset="0"/>
                      </a:endParaRPr>
                    </a:p>
                  </a:txBody>
                  <a:tcPr marL="0" marR="0" marT="0" marB="0"/>
                </a:tc>
                <a:tc>
                  <a:txBody>
                    <a:bodyPr/>
                    <a:lstStyle/>
                    <a:p>
                      <a:pPr algn="l" fontAlgn="t"/>
                      <a:r>
                        <a:rPr lang="es-EC" sz="1050" u="sng" strike="noStrike">
                          <a:effectLst/>
                        </a:rPr>
                        <a:t> </a:t>
                      </a:r>
                      <a:endParaRPr lang="es-EC" sz="1050" b="1" i="0" u="sng" strike="noStrike">
                        <a:effectLst/>
                        <a:latin typeface="Arial" panose="020B0604020202020204" pitchFamily="34" charset="0"/>
                      </a:endParaRPr>
                    </a:p>
                  </a:txBody>
                  <a:tcPr marL="0" marR="0" marT="0" marB="0"/>
                </a:tc>
                <a:tc>
                  <a:txBody>
                    <a:bodyPr/>
                    <a:lstStyle/>
                    <a:p>
                      <a:pPr algn="l" fontAlgn="t"/>
                      <a:r>
                        <a:rPr lang="es-EC" sz="1050" u="sng" strike="noStrike" dirty="0">
                          <a:effectLst/>
                        </a:rPr>
                        <a:t>           68.417,45 </a:t>
                      </a:r>
                      <a:endParaRPr lang="es-EC" sz="1050" b="1" i="0" u="sng" strike="noStrike" dirty="0">
                        <a:effectLst/>
                        <a:latin typeface="Arial" panose="020B0604020202020204" pitchFamily="34" charset="0"/>
                      </a:endParaRPr>
                    </a:p>
                  </a:txBody>
                  <a:tcPr marL="0" marR="0" marT="0" marB="0"/>
                </a:tc>
              </a:tr>
            </a:tbl>
          </a:graphicData>
        </a:graphic>
      </p:graphicFrame>
      <p:cxnSp>
        <p:nvCxnSpPr>
          <p:cNvPr id="8" name="Conector recto 7"/>
          <p:cNvCxnSpPr/>
          <p:nvPr/>
        </p:nvCxnSpPr>
        <p:spPr>
          <a:xfrm>
            <a:off x="5580112" y="620688"/>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691680" y="4797152"/>
            <a:ext cx="4968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1644029931"/>
              </p:ext>
            </p:extLst>
          </p:nvPr>
        </p:nvGraphicFramePr>
        <p:xfrm>
          <a:off x="5568445" y="1844824"/>
          <a:ext cx="3539852" cy="2200275"/>
        </p:xfrm>
        <a:graphic>
          <a:graphicData uri="http://schemas.openxmlformats.org/drawingml/2006/table">
            <a:tbl>
              <a:tblPr>
                <a:tableStyleId>{5C22544A-7EE6-4342-B048-85BDC9FD1C3A}</a:tableStyleId>
              </a:tblPr>
              <a:tblGrid>
                <a:gridCol w="1037017"/>
                <a:gridCol w="1437143"/>
                <a:gridCol w="1065692"/>
              </a:tblGrid>
              <a:tr h="161925">
                <a:tc gridSpan="3">
                  <a:txBody>
                    <a:bodyPr/>
                    <a:lstStyle/>
                    <a:p>
                      <a:pPr algn="ctr" fontAlgn="t"/>
                      <a:r>
                        <a:rPr lang="es-EC" sz="1000" b="1" u="none" strike="noStrike" dirty="0">
                          <a:effectLst/>
                        </a:rPr>
                        <a:t>Indicadores Financieros</a:t>
                      </a:r>
                      <a:endParaRPr lang="es-EC" sz="10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r>
              <a:tr h="161925">
                <a:tc>
                  <a:txBody>
                    <a:bodyPr/>
                    <a:lstStyle/>
                    <a:p>
                      <a:pPr algn="l" fontAlgn="t"/>
                      <a:r>
                        <a:rPr lang="es-EC" sz="1000" u="none" strike="noStrike">
                          <a:effectLst/>
                        </a:rPr>
                        <a:t> </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1000" u="none" strike="noStrike">
                          <a:effectLst/>
                        </a:rPr>
                        <a:t>FORMULA</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1000" u="none" strike="noStrike">
                          <a:effectLst/>
                        </a:rPr>
                        <a:t>RESULTADO</a:t>
                      </a:r>
                      <a:endParaRPr lang="es-EC" sz="1000" b="1" i="0" u="none" strike="noStrike">
                        <a:solidFill>
                          <a:srgbClr val="FFFFFF"/>
                        </a:solidFill>
                        <a:effectLst/>
                        <a:latin typeface="Arial" panose="020B0604020202020204" pitchFamily="34" charset="0"/>
                      </a:endParaRPr>
                    </a:p>
                  </a:txBody>
                  <a:tcPr marL="0" marR="0" marT="0" marB="0"/>
                </a:tc>
              </a:tr>
              <a:tr h="323850">
                <a:tc>
                  <a:txBody>
                    <a:bodyPr/>
                    <a:lstStyle/>
                    <a:p>
                      <a:pPr algn="l" fontAlgn="t"/>
                      <a:r>
                        <a:rPr lang="es-EC" sz="1000" u="none" strike="noStrike">
                          <a:effectLst/>
                        </a:rPr>
                        <a:t>CAPITAL DE TRABAJO</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b"/>
                      <a:r>
                        <a:rPr lang="es-EC" sz="1000" u="none" strike="noStrike">
                          <a:effectLst/>
                        </a:rPr>
                        <a:t>(ACTIVO CORRIENTE - PASIVO CORRIENTE)</a:t>
                      </a:r>
                      <a:endParaRPr lang="es-EC" sz="1000" b="0" i="0" u="none" strike="noStrike">
                        <a:effectLst/>
                        <a:latin typeface="Arial" panose="020B0604020202020204" pitchFamily="34" charset="0"/>
                      </a:endParaRPr>
                    </a:p>
                  </a:txBody>
                  <a:tcPr marL="0" marR="0" marT="0" marB="0" anchor="b"/>
                </a:tc>
                <a:tc>
                  <a:txBody>
                    <a:bodyPr/>
                    <a:lstStyle/>
                    <a:p>
                      <a:pPr algn="l" fontAlgn="b"/>
                      <a:r>
                        <a:rPr lang="es-EC" sz="1000" u="none" strike="noStrike">
                          <a:effectLst/>
                        </a:rPr>
                        <a:t>            6.723,33 </a:t>
                      </a:r>
                      <a:endParaRPr lang="es-EC" sz="1000" b="0" i="0" u="none" strike="noStrike">
                        <a:effectLst/>
                        <a:latin typeface="Arial" panose="020B0604020202020204" pitchFamily="34" charset="0"/>
                      </a:endParaRPr>
                    </a:p>
                  </a:txBody>
                  <a:tcPr marL="0" marR="0" marT="0" marB="0" anchor="b"/>
                </a:tc>
              </a:tr>
              <a:tr h="485775">
                <a:tc>
                  <a:txBody>
                    <a:bodyPr/>
                    <a:lstStyle/>
                    <a:p>
                      <a:pPr algn="l" fontAlgn="t"/>
                      <a:r>
                        <a:rPr lang="es-EC" sz="1000" u="none" strike="noStrike">
                          <a:effectLst/>
                        </a:rPr>
                        <a:t>PRUEBA ACIDA</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b"/>
                      <a:r>
                        <a:rPr lang="es-EC" sz="1000" u="none" strike="noStrike">
                          <a:effectLst/>
                        </a:rPr>
                        <a:t>(ACTIVO CORRIENTE - INVENTARIOS)/PASIVO CORRIENTE</a:t>
                      </a:r>
                      <a:endParaRPr lang="es-EC" sz="1000" b="0" i="0" u="none" strike="noStrike">
                        <a:effectLst/>
                        <a:latin typeface="Arial" panose="020B0604020202020204" pitchFamily="34" charset="0"/>
                      </a:endParaRPr>
                    </a:p>
                  </a:txBody>
                  <a:tcPr marL="0" marR="0" marT="0" marB="0" anchor="b"/>
                </a:tc>
                <a:tc>
                  <a:txBody>
                    <a:bodyPr/>
                    <a:lstStyle/>
                    <a:p>
                      <a:pPr algn="l" fontAlgn="b"/>
                      <a:r>
                        <a:rPr lang="es-EC" sz="1000" u="none" strike="noStrike">
                          <a:effectLst/>
                        </a:rPr>
                        <a:t>                   2,63 </a:t>
                      </a:r>
                      <a:endParaRPr lang="es-EC" sz="1000" b="0" i="0" u="none" strike="noStrike">
                        <a:effectLst/>
                        <a:latin typeface="Arial" panose="020B0604020202020204" pitchFamily="34" charset="0"/>
                      </a:endParaRPr>
                    </a:p>
                  </a:txBody>
                  <a:tcPr marL="0" marR="0" marT="0" marB="0" anchor="b"/>
                </a:tc>
              </a:tr>
              <a:tr h="323850">
                <a:tc>
                  <a:txBody>
                    <a:bodyPr/>
                    <a:lstStyle/>
                    <a:p>
                      <a:pPr algn="l" fontAlgn="t"/>
                      <a:r>
                        <a:rPr lang="es-EC" sz="1000" u="none" strike="noStrike">
                          <a:effectLst/>
                        </a:rPr>
                        <a:t>INDICADORES DE ENDEUDAMIENTO</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b"/>
                      <a:r>
                        <a:rPr lang="es-EC" sz="1000" u="none" strike="noStrike">
                          <a:effectLst/>
                        </a:rPr>
                        <a:t>(PASIVO TOTAL / ACTIVO TOTAL)</a:t>
                      </a:r>
                      <a:endParaRPr lang="es-EC" sz="1000" b="0" i="0" u="none" strike="noStrike">
                        <a:effectLst/>
                        <a:latin typeface="Arial" panose="020B0604020202020204" pitchFamily="34" charset="0"/>
                      </a:endParaRPr>
                    </a:p>
                  </a:txBody>
                  <a:tcPr marL="0" marR="0" marT="0" marB="0" anchor="b"/>
                </a:tc>
                <a:tc>
                  <a:txBody>
                    <a:bodyPr/>
                    <a:lstStyle/>
                    <a:p>
                      <a:pPr algn="l" fontAlgn="b"/>
                      <a:r>
                        <a:rPr lang="es-EC" sz="1000" u="none" strike="noStrike">
                          <a:effectLst/>
                        </a:rPr>
                        <a:t>                   0,63 </a:t>
                      </a:r>
                      <a:endParaRPr lang="es-EC" sz="1000" b="0" i="0" u="none" strike="noStrike">
                        <a:effectLst/>
                        <a:latin typeface="Arial" panose="020B0604020202020204" pitchFamily="34" charset="0"/>
                      </a:endParaRPr>
                    </a:p>
                  </a:txBody>
                  <a:tcPr marL="0" marR="0" marT="0" marB="0" anchor="b"/>
                </a:tc>
              </a:tr>
              <a:tr h="323850">
                <a:tc>
                  <a:txBody>
                    <a:bodyPr/>
                    <a:lstStyle/>
                    <a:p>
                      <a:pPr algn="l" fontAlgn="t"/>
                      <a:r>
                        <a:rPr lang="es-EC" sz="1000" u="none" strike="noStrike">
                          <a:effectLst/>
                        </a:rPr>
                        <a:t>INDICE DE APALANCAMIENTO</a:t>
                      </a:r>
                      <a:endParaRPr lang="es-EC" sz="1000" b="1" i="0" u="none" strike="noStrike">
                        <a:solidFill>
                          <a:srgbClr val="FFFFFF"/>
                        </a:solidFill>
                        <a:effectLst/>
                        <a:latin typeface="Arial" panose="020B0604020202020204" pitchFamily="34" charset="0"/>
                      </a:endParaRPr>
                    </a:p>
                  </a:txBody>
                  <a:tcPr marL="0" marR="0" marT="0" marB="0"/>
                </a:tc>
                <a:tc>
                  <a:txBody>
                    <a:bodyPr/>
                    <a:lstStyle/>
                    <a:p>
                      <a:pPr algn="l" fontAlgn="b"/>
                      <a:r>
                        <a:rPr lang="es-EC" sz="1000" u="none" strike="noStrike">
                          <a:effectLst/>
                        </a:rPr>
                        <a:t>(PASIVO TOTAL / PATRIMONIO TOTAL)</a:t>
                      </a:r>
                      <a:endParaRPr lang="es-EC" sz="1000" b="0" i="0" u="none" strike="noStrike">
                        <a:effectLst/>
                        <a:latin typeface="Arial" panose="020B0604020202020204" pitchFamily="34" charset="0"/>
                      </a:endParaRPr>
                    </a:p>
                  </a:txBody>
                  <a:tcPr marL="0" marR="0" marT="0" marB="0" anchor="b"/>
                </a:tc>
                <a:tc>
                  <a:txBody>
                    <a:bodyPr/>
                    <a:lstStyle/>
                    <a:p>
                      <a:pPr algn="l" fontAlgn="b"/>
                      <a:r>
                        <a:rPr lang="es-EC" sz="1000" u="none" strike="noStrike" dirty="0">
                          <a:effectLst/>
                        </a:rPr>
                        <a:t>                   1,71 </a:t>
                      </a:r>
                      <a:endParaRPr lang="es-EC" sz="1000" b="0" i="0" u="none" strike="noStrike" dirty="0">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11245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195736" y="0"/>
            <a:ext cx="5616624" cy="548680"/>
          </a:xfrm>
        </p:spPr>
        <p:txBody>
          <a:bodyPr/>
          <a:lstStyle/>
          <a:p>
            <a:pPr marL="342900" indent="-342900"/>
            <a:r>
              <a:rPr lang="es-ES" sz="2800" dirty="0" smtClean="0">
                <a:solidFill>
                  <a:srgbClr val="000000"/>
                </a:solidFill>
              </a:rPr>
              <a:t>Cotización de exportación </a:t>
            </a:r>
          </a:p>
        </p:txBody>
      </p:sp>
      <p:graphicFrame>
        <p:nvGraphicFramePr>
          <p:cNvPr id="5" name="Tabla 4"/>
          <p:cNvGraphicFramePr>
            <a:graphicFrameLocks noGrp="1"/>
          </p:cNvGraphicFramePr>
          <p:nvPr>
            <p:extLst>
              <p:ext uri="{D42A27DB-BD31-4B8C-83A1-F6EECF244321}">
                <p14:modId xmlns:p14="http://schemas.microsoft.com/office/powerpoint/2010/main" val="3096266219"/>
              </p:ext>
            </p:extLst>
          </p:nvPr>
        </p:nvGraphicFramePr>
        <p:xfrm>
          <a:off x="1043608" y="548680"/>
          <a:ext cx="7200800" cy="6355077"/>
        </p:xfrm>
        <a:graphic>
          <a:graphicData uri="http://schemas.openxmlformats.org/drawingml/2006/table">
            <a:tbl>
              <a:tblPr>
                <a:tableStyleId>{5C22544A-7EE6-4342-B048-85BDC9FD1C3A}</a:tableStyleId>
              </a:tblPr>
              <a:tblGrid>
                <a:gridCol w="4218650"/>
                <a:gridCol w="1454707"/>
                <a:gridCol w="1527443"/>
              </a:tblGrid>
              <a:tr h="274318">
                <a:tc>
                  <a:txBody>
                    <a:bodyPr/>
                    <a:lstStyle/>
                    <a:p>
                      <a:pPr algn="ctr" fontAlgn="t"/>
                      <a:r>
                        <a:rPr lang="es-EC" sz="1050" u="none" strike="noStrike" dirty="0">
                          <a:effectLst/>
                        </a:rPr>
                        <a:t>Unidades cajas secundarias</a:t>
                      </a:r>
                      <a:endParaRPr lang="es-EC" sz="1050" b="1" i="0" u="none" strike="noStrike" dirty="0">
                        <a:solidFill>
                          <a:srgbClr val="FFFFFF"/>
                        </a:solidFill>
                        <a:effectLst/>
                        <a:latin typeface="Arial" panose="020B0604020202020204" pitchFamily="34" charset="0"/>
                      </a:endParaRPr>
                    </a:p>
                  </a:txBody>
                  <a:tcPr marL="0" marR="0" marT="0" marB="0"/>
                </a:tc>
                <a:tc>
                  <a:txBody>
                    <a:bodyPr/>
                    <a:lstStyle/>
                    <a:p>
                      <a:pPr algn="l" fontAlgn="t"/>
                      <a:r>
                        <a:rPr lang="es-EC" sz="1050" u="none" strike="noStrike">
                          <a:effectLst/>
                        </a:rPr>
                        <a:t>                                    2.500,00 </a:t>
                      </a:r>
                      <a:endParaRPr lang="es-EC" sz="1050" b="0" i="0" u="none" strike="noStrike">
                        <a:effectLst/>
                        <a:latin typeface="Arial" panose="020B0604020202020204" pitchFamily="34" charset="0"/>
                      </a:endParaRPr>
                    </a:p>
                  </a:txBody>
                  <a:tcPr marL="0" marR="0" marT="0" marB="0"/>
                </a:tc>
                <a:tc>
                  <a:txBody>
                    <a:bodyPr/>
                    <a:lstStyle/>
                    <a:p>
                      <a:pPr algn="l" fontAlgn="t"/>
                      <a:endParaRPr lang="es-EC" sz="1050" b="0" i="0" u="none" strike="noStrike">
                        <a:effectLst/>
                        <a:latin typeface="Arial" panose="020B0604020202020204" pitchFamily="34" charset="0"/>
                      </a:endParaRPr>
                    </a:p>
                  </a:txBody>
                  <a:tcPr marL="0" marR="0" marT="0" marB="0"/>
                </a:tc>
              </a:tr>
              <a:tr h="274318">
                <a:tc>
                  <a:txBody>
                    <a:bodyPr/>
                    <a:lstStyle/>
                    <a:p>
                      <a:pPr algn="ctr" fontAlgn="t"/>
                      <a:r>
                        <a:rPr lang="es-EC" sz="900" u="none" strike="noStrike" dirty="0">
                          <a:effectLst/>
                        </a:rPr>
                        <a:t>Costo x unidad</a:t>
                      </a:r>
                      <a:endParaRPr lang="es-EC" sz="900" b="1" i="0" u="none" strike="noStrike" dirty="0">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9,29 </a:t>
                      </a:r>
                      <a:endParaRPr lang="es-EC" sz="900" b="0" i="0" u="none" strike="noStrike">
                        <a:effectLst/>
                        <a:latin typeface="Arial" panose="020B0604020202020204" pitchFamily="34" charset="0"/>
                      </a:endParaRPr>
                    </a:p>
                  </a:txBody>
                  <a:tcPr marL="0" marR="0" marT="0" marB="0"/>
                </a:tc>
                <a:tc>
                  <a:txBody>
                    <a:bodyPr/>
                    <a:lstStyle/>
                    <a:p>
                      <a:pPr algn="l" fontAlgn="t"/>
                      <a:endParaRPr lang="es-EC" sz="900" b="0" i="0" u="none" strike="noStrike">
                        <a:effectLst/>
                        <a:latin typeface="Arial" panose="020B0604020202020204" pitchFamily="34" charset="0"/>
                      </a:endParaRPr>
                    </a:p>
                  </a:txBody>
                  <a:tcPr marL="0" marR="0" marT="0" marB="0"/>
                </a:tc>
              </a:tr>
              <a:tr h="137159">
                <a:tc>
                  <a:txBody>
                    <a:bodyPr/>
                    <a:lstStyle/>
                    <a:p>
                      <a:pPr algn="l" fontAlgn="t"/>
                      <a:endParaRPr lang="es-EC" sz="900" b="0" i="0" u="none" strike="noStrike">
                        <a:effectLst/>
                        <a:latin typeface="Arial" panose="020B0604020202020204" pitchFamily="34" charset="0"/>
                      </a:endParaRPr>
                    </a:p>
                  </a:txBody>
                  <a:tcPr marL="0" marR="0" marT="0" marB="0"/>
                </a:tc>
                <a:tc>
                  <a:txBody>
                    <a:bodyPr/>
                    <a:lstStyle/>
                    <a:p>
                      <a:pPr algn="l" fontAlgn="t"/>
                      <a:endParaRPr lang="es-EC" sz="900" b="0" i="0" u="none" strike="noStrike">
                        <a:effectLst/>
                        <a:latin typeface="Arial" panose="020B0604020202020204" pitchFamily="34" charset="0"/>
                      </a:endParaRPr>
                    </a:p>
                  </a:txBody>
                  <a:tcPr marL="0" marR="0" marT="0" marB="0"/>
                </a:tc>
                <a:tc>
                  <a:txBody>
                    <a:bodyPr/>
                    <a:lstStyle/>
                    <a:p>
                      <a:pPr algn="l" fontAlgn="t"/>
                      <a:endParaRPr lang="es-EC" sz="900" b="0" i="0" u="none" strike="noStrike">
                        <a:effectLst/>
                        <a:latin typeface="Arial" panose="020B0604020202020204" pitchFamily="34" charset="0"/>
                      </a:endParaRPr>
                    </a:p>
                  </a:txBody>
                  <a:tcPr marL="0" marR="0" marT="0" marB="0"/>
                </a:tc>
              </a:tr>
              <a:tr h="274318">
                <a:tc>
                  <a:txBody>
                    <a:bodyPr/>
                    <a:lstStyle/>
                    <a:p>
                      <a:pPr algn="l" fontAlgn="t"/>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VALORES</a:t>
                      </a:r>
                      <a:br>
                        <a:rPr lang="es-EC" sz="900" u="none" strike="noStrike">
                          <a:effectLst/>
                        </a:rPr>
                      </a:br>
                      <a:r>
                        <a:rPr lang="es-EC" sz="900" u="none" strike="noStrike">
                          <a:effectLst/>
                        </a:rPr>
                        <a:t>GLOBALES USD</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COSTO UNITARIO</a:t>
                      </a:r>
                      <a:endParaRPr lang="es-EC" sz="900" b="1" i="0" u="none" strike="noStrike">
                        <a:solidFill>
                          <a:srgbClr val="FFFFFF"/>
                        </a:solidFill>
                        <a:effectLst/>
                        <a:latin typeface="Arial" panose="020B0604020202020204" pitchFamily="34" charset="0"/>
                      </a:endParaRPr>
                    </a:p>
                  </a:txBody>
                  <a:tcPr marL="0" marR="0" marT="0" marB="0"/>
                </a:tc>
              </a:tr>
              <a:tr h="274318">
                <a:tc>
                  <a:txBody>
                    <a:bodyPr/>
                    <a:lstStyle/>
                    <a:p>
                      <a:pPr algn="l" fontAlgn="t"/>
                      <a:r>
                        <a:rPr lang="es-EC" sz="900" u="none" strike="noStrike">
                          <a:effectLst/>
                        </a:rPr>
                        <a:t>COSTO DE LA MERCANCIA (Caja que contienen 10 unidades</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23.217,00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dirty="0">
                          <a:effectLst/>
                        </a:rPr>
                        <a:t>                  9,29 </a:t>
                      </a:r>
                      <a:endParaRPr lang="es-EC" sz="900" b="0" i="0" u="none" strike="noStrike" dirty="0">
                        <a:effectLst/>
                        <a:latin typeface="Arial" panose="020B0604020202020204" pitchFamily="34" charset="0"/>
                      </a:endParaRPr>
                    </a:p>
                  </a:txBody>
                  <a:tcPr marL="0" marR="0" marT="0" marB="0"/>
                </a:tc>
              </a:tr>
              <a:tr h="274318">
                <a:tc>
                  <a:txBody>
                    <a:bodyPr/>
                    <a:lstStyle/>
                    <a:p>
                      <a:pPr algn="l" fontAlgn="t"/>
                      <a:r>
                        <a:rPr lang="es-EC" sz="900" u="none" strike="noStrike">
                          <a:effectLst/>
                        </a:rPr>
                        <a:t>Costo más utilidad con utilidad 50%</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34.825,50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13,93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dirty="0">
                          <a:effectLst/>
                        </a:rPr>
                        <a:t>Implementos para aseguramiento embarque (madera, espuma flex, pallets)</a:t>
                      </a:r>
                      <a:endParaRPr lang="es-EC" sz="900" b="1" i="0" u="none" strike="noStrike" dirty="0">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450,00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0,18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GASTO DE ACARREO (FABRICA-CAMION)</a:t>
                      </a:r>
                      <a:br>
                        <a:rPr lang="es-EC" sz="900" u="none" strike="noStrike">
                          <a:effectLst/>
                        </a:rPr>
                      </a:br>
                      <a:r>
                        <a:rPr lang="es-EC" sz="900" u="none" strike="noStrike">
                          <a:effectLst/>
                        </a:rPr>
                        <a:t>5 PERSONAS </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500,00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0,20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PRECIO  FRANCO TRANSPORTISTA  FCA</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24.167,00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9,67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TRANSPORTE INTERNO PAIS EXPORTADOR (a puerto)</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580,00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0,23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OTROS GASTOS INTERNOS  EN EL PAÍS</a:t>
                      </a:r>
                      <a:br>
                        <a:rPr lang="es-EC" sz="900" u="none" strike="noStrike">
                          <a:effectLst/>
                        </a:rPr>
                      </a:br>
                      <a:r>
                        <a:rPr lang="es-EC" sz="900" u="none" strike="noStrike">
                          <a:effectLst/>
                        </a:rPr>
                        <a:t>PESAS, CUSTODIA, REGISTRO SANITARIO, ORIGEN</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184,00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0,07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GASTO DE ACARREO (CAMIÓN-MUELLE)</a:t>
                      </a:r>
                      <a:br>
                        <a:rPr lang="es-EC" sz="900" u="none" strike="noStrike">
                          <a:effectLst/>
                        </a:rPr>
                      </a:br>
                      <a:r>
                        <a:rPr lang="es-EC" sz="900" u="none" strike="noStrike">
                          <a:effectLst/>
                        </a:rPr>
                        <a:t>5 PERSONAS </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300,00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0,12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PRECIO FRANCO AL COSTADO DEL BUQUE   FAS</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25.231,00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10,09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COMISIÓN</a:t>
                      </a:r>
                      <a:br>
                        <a:rPr lang="es-EC" sz="900" u="none" strike="noStrike">
                          <a:effectLst/>
                        </a:rPr>
                      </a:br>
                      <a:r>
                        <a:rPr lang="es-EC" sz="900" u="none" strike="noStrike">
                          <a:effectLst/>
                        </a:rPr>
                        <a:t>ADUANAS Y OTROS GASTOS</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800,00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0,32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PRECIO FRANCO A BORDO  FOB</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26.031,00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10,41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DERECHO ARANCELARIO A LA EXPORTACIÓN </a:t>
                      </a:r>
                      <a:br>
                        <a:rPr lang="es-EC" sz="900" u="none" strike="noStrike">
                          <a:effectLst/>
                        </a:rPr>
                      </a:br>
                      <a:r>
                        <a:rPr lang="es-EC" sz="900" u="none" strike="noStrike">
                          <a:effectLst/>
                        </a:rPr>
                        <a:t>SOLO PAGO CORPEI 1.5 POR MIL ( FOB)</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39,05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0,02 </a:t>
                      </a:r>
                      <a:endParaRPr lang="es-EC" sz="900" b="0" i="0" u="none" strike="noStrike">
                        <a:effectLst/>
                        <a:latin typeface="Arial" panose="020B0604020202020204" pitchFamily="34" charset="0"/>
                      </a:endParaRPr>
                    </a:p>
                  </a:txBody>
                  <a:tcPr marL="0" marR="0" marT="0" marB="0"/>
                </a:tc>
              </a:tr>
              <a:tr h="411477">
                <a:tc>
                  <a:txBody>
                    <a:bodyPr/>
                    <a:lstStyle/>
                    <a:p>
                      <a:pPr algn="l" fontAlgn="t"/>
                      <a:r>
                        <a:rPr lang="es-EC" sz="900" u="none" strike="noStrike">
                          <a:effectLst/>
                        </a:rPr>
                        <a:t>FLETE INTERNACIONAL</a:t>
                      </a:r>
                      <a:br>
                        <a:rPr lang="es-EC" sz="900" u="none" strike="noStrike">
                          <a:effectLst/>
                        </a:rPr>
                      </a:br>
                      <a:r>
                        <a:rPr lang="es-EC" sz="900" u="none" strike="noStrike">
                          <a:effectLst/>
                        </a:rPr>
                        <a:t>CARGA Y ESTIBA EN EL BUQUE</a:t>
                      </a:r>
                      <a:br>
                        <a:rPr lang="es-EC" sz="900" u="none" strike="noStrike">
                          <a:effectLst/>
                        </a:rPr>
                      </a:br>
                      <a:r>
                        <a:rPr lang="es-EC" sz="900" u="none" strike="noStrike">
                          <a:effectLst/>
                        </a:rPr>
                        <a:t>T.H.C</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2.200,00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0,88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Honorarios agente afianzado de aduanas y otros gastos</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450,00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0,18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PRECIO COSTO Y FLETE  CFR</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28.720,05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11,49 </a:t>
                      </a:r>
                      <a:endParaRPr lang="es-EC" sz="900" b="0" i="0" u="none" strike="noStrike">
                        <a:effectLst/>
                        <a:latin typeface="Arial" panose="020B0604020202020204" pitchFamily="34" charset="0"/>
                      </a:endParaRPr>
                    </a:p>
                  </a:txBody>
                  <a:tcPr marL="0" marR="0" marT="0" marB="0"/>
                </a:tc>
              </a:tr>
              <a:tr h="411477">
                <a:tc>
                  <a:txBody>
                    <a:bodyPr/>
                    <a:lstStyle/>
                    <a:p>
                      <a:pPr algn="l" fontAlgn="t"/>
                      <a:r>
                        <a:rPr lang="es-EC" sz="900" u="none" strike="noStrike">
                          <a:effectLst/>
                        </a:rPr>
                        <a:t>SEGURO INTERNACIONAL (PUERTO DE GUAYAQUIL-PUERTO DECHILE)</a:t>
                      </a:r>
                      <a:br>
                        <a:rPr lang="es-EC" sz="900" u="none" strike="noStrike">
                          <a:effectLst/>
                        </a:rPr>
                      </a:br>
                      <a:r>
                        <a:rPr lang="es-EC" sz="900" u="none" strike="noStrike">
                          <a:effectLst/>
                        </a:rPr>
                        <a:t>COBERTURA MINIMA (0.6 % FOB)</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156,19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0,06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VALOR CIF</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28.876,23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11,55 </a:t>
                      </a:r>
                      <a:endParaRPr lang="es-EC" sz="900" b="0" i="0" u="none" strike="noStrike">
                        <a:effectLst/>
                        <a:latin typeface="Arial" panose="020B0604020202020204" pitchFamily="34" charset="0"/>
                      </a:endParaRPr>
                    </a:p>
                  </a:txBody>
                  <a:tcPr marL="0" marR="0" marT="0" marB="0"/>
                </a:tc>
              </a:tr>
              <a:tr h="137159">
                <a:tc>
                  <a:txBody>
                    <a:bodyPr/>
                    <a:lstStyle/>
                    <a:p>
                      <a:pPr algn="l" fontAlgn="t"/>
                      <a:r>
                        <a:rPr lang="es-EC" sz="900" u="none" strike="noStrike">
                          <a:effectLst/>
                        </a:rPr>
                        <a:t>Precio de venta al importador</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a:effectLst/>
                        </a:rPr>
                        <a:t> </a:t>
                      </a:r>
                      <a:endParaRPr lang="es-EC" sz="900" b="0" i="0" u="none" strike="noStrike">
                        <a:effectLst/>
                        <a:latin typeface="Arial" panose="020B0604020202020204" pitchFamily="34" charset="0"/>
                      </a:endParaRPr>
                    </a:p>
                  </a:txBody>
                  <a:tcPr marL="0" marR="0" marT="0" marB="0"/>
                </a:tc>
                <a:tc>
                  <a:txBody>
                    <a:bodyPr/>
                    <a:lstStyle/>
                    <a:p>
                      <a:pPr algn="l" fontAlgn="t"/>
                      <a:r>
                        <a:rPr lang="es-EC" sz="900" u="none" strike="noStrike">
                          <a:effectLst/>
                        </a:rPr>
                        <a:t>                 19,06 </a:t>
                      </a:r>
                      <a:endParaRPr lang="es-EC" sz="900" b="0" i="0" u="none" strike="noStrike">
                        <a:effectLst/>
                        <a:latin typeface="Arial" panose="020B0604020202020204" pitchFamily="34" charset="0"/>
                      </a:endParaRPr>
                    </a:p>
                  </a:txBody>
                  <a:tcPr marL="0" marR="0" marT="0" marB="0"/>
                </a:tc>
              </a:tr>
              <a:tr h="274318">
                <a:tc>
                  <a:txBody>
                    <a:bodyPr/>
                    <a:lstStyle/>
                    <a:p>
                      <a:pPr algn="l" fontAlgn="t"/>
                      <a:r>
                        <a:rPr lang="es-EC" sz="900" u="none" strike="noStrike">
                          <a:effectLst/>
                        </a:rPr>
                        <a:t>TOTAL VENTAS </a:t>
                      </a:r>
                      <a:endParaRPr lang="es-EC" sz="900" b="1" i="0" u="none" strike="noStrike">
                        <a:solidFill>
                          <a:srgbClr val="FFFFFF"/>
                        </a:solidFill>
                        <a:effectLst/>
                        <a:latin typeface="Arial" panose="020B0604020202020204" pitchFamily="34" charset="0"/>
                      </a:endParaRPr>
                    </a:p>
                  </a:txBody>
                  <a:tcPr marL="0" marR="0" marT="0" marB="0"/>
                </a:tc>
                <a:tc>
                  <a:txBody>
                    <a:bodyPr/>
                    <a:lstStyle/>
                    <a:p>
                      <a:pPr algn="l" fontAlgn="t"/>
                      <a:r>
                        <a:rPr lang="es-EC" sz="900" u="none" strike="noStrike" dirty="0">
                          <a:effectLst/>
                        </a:rPr>
                        <a:t>                                   47.645,78 </a:t>
                      </a:r>
                      <a:endParaRPr lang="es-EC" sz="900" b="0" i="0" u="none" strike="noStrike" dirty="0">
                        <a:effectLst/>
                        <a:latin typeface="Arial" panose="020B0604020202020204" pitchFamily="34" charset="0"/>
                      </a:endParaRPr>
                    </a:p>
                  </a:txBody>
                  <a:tcPr marL="0" marR="0" marT="0" marB="0"/>
                </a:tc>
                <a:tc>
                  <a:txBody>
                    <a:bodyPr/>
                    <a:lstStyle/>
                    <a:p>
                      <a:pPr algn="l" fontAlgn="t"/>
                      <a:r>
                        <a:rPr lang="es-EC" sz="900" u="none" strike="noStrike" dirty="0">
                          <a:effectLst/>
                        </a:rPr>
                        <a:t> </a:t>
                      </a:r>
                      <a:endParaRPr lang="es-EC" sz="900" b="0" i="0" u="none" strike="noStrike" dirty="0">
                        <a:effectLst/>
                        <a:latin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val="399494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43608" y="0"/>
            <a:ext cx="6448152" cy="1143000"/>
          </a:xfrm>
        </p:spPr>
        <p:txBody>
          <a:bodyPr/>
          <a:lstStyle/>
          <a:p>
            <a:pPr marL="342900" indent="-342900"/>
            <a:r>
              <a:rPr lang="es-ES" sz="2800" dirty="0" smtClean="0">
                <a:solidFill>
                  <a:srgbClr val="000000"/>
                </a:solidFill>
              </a:rPr>
              <a:t>Proyección de ventas y costos </a:t>
            </a:r>
          </a:p>
        </p:txBody>
      </p:sp>
      <p:graphicFrame>
        <p:nvGraphicFramePr>
          <p:cNvPr id="3" name="Tabla 2"/>
          <p:cNvGraphicFramePr>
            <a:graphicFrameLocks noGrp="1"/>
          </p:cNvGraphicFramePr>
          <p:nvPr>
            <p:extLst>
              <p:ext uri="{D42A27DB-BD31-4B8C-83A1-F6EECF244321}">
                <p14:modId xmlns:p14="http://schemas.microsoft.com/office/powerpoint/2010/main" val="3042872150"/>
              </p:ext>
            </p:extLst>
          </p:nvPr>
        </p:nvGraphicFramePr>
        <p:xfrm>
          <a:off x="0" y="1628800"/>
          <a:ext cx="8928992" cy="1561788"/>
        </p:xfrm>
        <a:graphic>
          <a:graphicData uri="http://schemas.openxmlformats.org/drawingml/2006/table">
            <a:tbl>
              <a:tblPr>
                <a:tableStyleId>{5C22544A-7EE6-4342-B048-85BDC9FD1C3A}</a:tableStyleId>
              </a:tblPr>
              <a:tblGrid>
                <a:gridCol w="1302302"/>
                <a:gridCol w="733480"/>
                <a:gridCol w="628696"/>
                <a:gridCol w="606244"/>
                <a:gridCol w="636181"/>
                <a:gridCol w="711025"/>
                <a:gridCol w="598759"/>
                <a:gridCol w="658636"/>
                <a:gridCol w="643666"/>
                <a:gridCol w="576304"/>
                <a:gridCol w="576304"/>
                <a:gridCol w="598759"/>
                <a:gridCol w="658636"/>
              </a:tblGrid>
              <a:tr h="260298">
                <a:tc gridSpan="13">
                  <a:txBody>
                    <a:bodyPr/>
                    <a:lstStyle/>
                    <a:p>
                      <a:pPr algn="ctr" fontAlgn="t"/>
                      <a:r>
                        <a:rPr lang="es-EC" sz="800" u="none" strike="noStrike" dirty="0">
                          <a:effectLst/>
                        </a:rPr>
                        <a:t>"GRUPO EXQUISITA"</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298">
                <a:tc gridSpan="13">
                  <a:txBody>
                    <a:bodyPr/>
                    <a:lstStyle/>
                    <a:p>
                      <a:pPr algn="ctr" fontAlgn="t"/>
                      <a:r>
                        <a:rPr lang="es-EC" sz="800" u="none" strike="noStrike" dirty="0">
                          <a:effectLst/>
                        </a:rPr>
                        <a:t>(ENERO 2015- DICIEMBRE 2015)</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298">
                <a:tc gridSpan="13">
                  <a:txBody>
                    <a:bodyPr/>
                    <a:lstStyle/>
                    <a:p>
                      <a:pPr algn="ctr" fontAlgn="t"/>
                      <a:r>
                        <a:rPr lang="es-EC" sz="800" b="1" u="none" strike="noStrike" dirty="0">
                          <a:effectLst/>
                        </a:rPr>
                        <a:t>Ingresos</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298">
                <a:tc>
                  <a:txBody>
                    <a:bodyPr/>
                    <a:lstStyle/>
                    <a:p>
                      <a:pPr algn="l" fontAlgn="b"/>
                      <a:r>
                        <a:rPr lang="es-EC" sz="800" u="none" strike="noStrike" dirty="0">
                          <a:effectLst/>
                        </a:rPr>
                        <a:t> </a:t>
                      </a:r>
                      <a:endParaRPr lang="es-EC" sz="800" b="1" i="0" u="none" strike="noStrike" dirty="0">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2</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dirty="0">
                          <a:effectLst/>
                        </a:rPr>
                        <a:t>Mes 3</a:t>
                      </a:r>
                      <a:endParaRPr lang="es-EC" sz="800" b="1" i="0" u="none" strike="noStrike" dirty="0">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4</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5</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6</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7</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8</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9</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10</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11</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12</a:t>
                      </a:r>
                      <a:endParaRPr lang="es-EC" sz="800" b="1" i="0" u="none" strike="noStrike">
                        <a:solidFill>
                          <a:srgbClr val="FFFFFF"/>
                        </a:solidFill>
                        <a:effectLst/>
                        <a:latin typeface="Arial" panose="020B0604020202020204" pitchFamily="34" charset="0"/>
                      </a:endParaRPr>
                    </a:p>
                  </a:txBody>
                  <a:tcPr marL="0" marR="0" marT="0" marB="0" anchor="b"/>
                </a:tc>
              </a:tr>
              <a:tr h="260298">
                <a:tc>
                  <a:txBody>
                    <a:bodyPr/>
                    <a:lstStyle/>
                    <a:p>
                      <a:pPr algn="l" fontAlgn="b"/>
                      <a:r>
                        <a:rPr lang="es-EC" sz="800" u="none" strike="noStrike" dirty="0">
                          <a:effectLst/>
                        </a:rPr>
                        <a:t>Ventas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52.062,00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52.062,00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52.062,00 </a:t>
                      </a:r>
                      <a:endParaRPr lang="es-EC" sz="800" b="0" i="0" u="none" strike="noStrike" dirty="0">
                        <a:effectLst/>
                        <a:latin typeface="Arial" panose="020B0604020202020204" pitchFamily="34" charset="0"/>
                      </a:endParaRPr>
                    </a:p>
                  </a:txBody>
                  <a:tcPr marL="0" marR="0" marT="0" marB="0" anchor="b"/>
                </a:tc>
              </a:tr>
              <a:tr h="260298">
                <a:tc>
                  <a:txBody>
                    <a:bodyPr/>
                    <a:lstStyle/>
                    <a:p>
                      <a:pPr algn="l" fontAlgn="b"/>
                      <a:r>
                        <a:rPr lang="es-EC" sz="800" u="none" strike="noStrike" dirty="0">
                          <a:effectLst/>
                        </a:rPr>
                        <a:t>Total ingresos anual</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624.744,00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0" i="0" u="none" strike="noStrike" dirty="0">
                        <a:effectLst/>
                        <a:latin typeface="Arial" panose="020B0604020202020204" pitchFamily="34" charset="0"/>
                      </a:endParaRPr>
                    </a:p>
                  </a:txBody>
                  <a:tcPr marL="0" marR="0" marT="0" marB="0" anchor="b"/>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73783023"/>
              </p:ext>
            </p:extLst>
          </p:nvPr>
        </p:nvGraphicFramePr>
        <p:xfrm>
          <a:off x="107504" y="3645024"/>
          <a:ext cx="8856984" cy="1901650"/>
        </p:xfrm>
        <a:graphic>
          <a:graphicData uri="http://schemas.openxmlformats.org/drawingml/2006/table">
            <a:tbl>
              <a:tblPr>
                <a:tableStyleId>{5C22544A-7EE6-4342-B048-85BDC9FD1C3A}</a:tableStyleId>
              </a:tblPr>
              <a:tblGrid>
                <a:gridCol w="1291799"/>
                <a:gridCol w="727565"/>
                <a:gridCol w="623626"/>
                <a:gridCol w="601354"/>
                <a:gridCol w="631051"/>
                <a:gridCol w="705292"/>
                <a:gridCol w="593930"/>
                <a:gridCol w="653324"/>
                <a:gridCol w="638475"/>
                <a:gridCol w="571657"/>
                <a:gridCol w="571657"/>
                <a:gridCol w="593930"/>
                <a:gridCol w="653324"/>
              </a:tblGrid>
              <a:tr h="234026">
                <a:tc gridSpan="13">
                  <a:txBody>
                    <a:bodyPr/>
                    <a:lstStyle/>
                    <a:p>
                      <a:pPr algn="ctr" fontAlgn="t"/>
                      <a:r>
                        <a:rPr lang="es-EC" sz="800" u="none" strike="noStrike" dirty="0">
                          <a:effectLst/>
                        </a:rPr>
                        <a:t>"GRUPO EXQUISITA"</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4026">
                <a:tc gridSpan="13">
                  <a:txBody>
                    <a:bodyPr/>
                    <a:lstStyle/>
                    <a:p>
                      <a:pPr algn="ctr" fontAlgn="t"/>
                      <a:r>
                        <a:rPr lang="es-EC" sz="800" u="none" strike="noStrike" dirty="0">
                          <a:effectLst/>
                        </a:rPr>
                        <a:t>(ENERO 2015- DICIEMBRE 2015)</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4026">
                <a:tc gridSpan="13">
                  <a:txBody>
                    <a:bodyPr/>
                    <a:lstStyle/>
                    <a:p>
                      <a:pPr algn="ctr" fontAlgn="t"/>
                      <a:r>
                        <a:rPr lang="es-EC" sz="800" b="1" u="none" strike="noStrike" dirty="0">
                          <a:effectLst/>
                        </a:rPr>
                        <a:t>Costos</a:t>
                      </a:r>
                      <a:endParaRPr lang="es-EC" sz="80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4026">
                <a:tc>
                  <a:txBody>
                    <a:bodyPr/>
                    <a:lstStyle/>
                    <a:p>
                      <a:pPr algn="l" fontAlgn="b"/>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1" i="0" u="none" strike="noStrike" dirty="0">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r>
              <a:tr h="234026">
                <a:tc>
                  <a:txBody>
                    <a:bodyPr/>
                    <a:lstStyle/>
                    <a:p>
                      <a:pPr algn="l" fontAlgn="b"/>
                      <a:r>
                        <a:rPr lang="es-EC" sz="800" u="none" strike="noStrike">
                          <a:effectLst/>
                        </a:rPr>
                        <a:t>Costos directos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2</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3</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4</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dirty="0">
                          <a:effectLst/>
                        </a:rPr>
                        <a:t>Mes 5</a:t>
                      </a:r>
                      <a:endParaRPr lang="es-EC" sz="800" b="1" i="0" u="none" strike="noStrike" dirty="0">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6</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7</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8</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9</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10</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11</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Mes 12</a:t>
                      </a:r>
                      <a:endParaRPr lang="es-EC" sz="800" b="1" i="0" u="none" strike="noStrike">
                        <a:solidFill>
                          <a:srgbClr val="FFFFFF"/>
                        </a:solidFill>
                        <a:effectLst/>
                        <a:latin typeface="Arial" panose="020B0604020202020204" pitchFamily="34" charset="0"/>
                      </a:endParaRPr>
                    </a:p>
                  </a:txBody>
                  <a:tcPr marL="0" marR="0" marT="0" marB="0" anchor="b"/>
                </a:tc>
              </a:tr>
              <a:tr h="234026">
                <a:tc>
                  <a:txBody>
                    <a:bodyPr/>
                    <a:lstStyle/>
                    <a:p>
                      <a:pPr algn="l" fontAlgn="b"/>
                      <a:r>
                        <a:rPr lang="es-EC" sz="800" u="none" strike="noStrike">
                          <a:effectLst/>
                        </a:rPr>
                        <a:t>Total costos directos</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r>
              <a:tr h="234026">
                <a:tc>
                  <a:txBody>
                    <a:bodyPr/>
                    <a:lstStyle/>
                    <a:p>
                      <a:pPr algn="l" fontAlgn="b"/>
                      <a:r>
                        <a:rPr lang="es-EC" sz="800" u="none" strike="noStrike">
                          <a:effectLst/>
                        </a:rPr>
                        <a:t>Total costos directos</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dirty="0">
                          <a:effectLst/>
                        </a:rPr>
                        <a:t>     46.434,00 </a:t>
                      </a:r>
                      <a:endParaRPr lang="es-EC" sz="800" b="0" i="0" u="none" strike="noStrike" dirty="0">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46.434,00 </a:t>
                      </a:r>
                      <a:endParaRPr lang="es-EC" sz="800" b="0" i="0" u="none" strike="noStrike">
                        <a:effectLst/>
                        <a:latin typeface="Arial" panose="020B0604020202020204" pitchFamily="34" charset="0"/>
                      </a:endParaRPr>
                    </a:p>
                  </a:txBody>
                  <a:tcPr marL="0" marR="0" marT="0" marB="0" anchor="b"/>
                </a:tc>
              </a:tr>
              <a:tr h="234026">
                <a:tc>
                  <a:txBody>
                    <a:bodyPr/>
                    <a:lstStyle/>
                    <a:p>
                      <a:pPr algn="l" fontAlgn="b"/>
                      <a:r>
                        <a:rPr lang="es-EC" sz="800" u="none" strike="noStrike">
                          <a:effectLst/>
                        </a:rPr>
                        <a:t>Total costos directos anual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557.208,00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0" i="0" u="none" strike="noStrike">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a:effectLst/>
                        </a:rPr>
                        <a:t> </a:t>
                      </a:r>
                      <a:endParaRPr lang="es-EC" sz="80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800" u="none" strike="noStrike" dirty="0">
                          <a:effectLst/>
                        </a:rPr>
                        <a:t> </a:t>
                      </a:r>
                      <a:endParaRPr lang="es-EC" sz="800" b="1" i="0" u="none" strike="noStrike" dirty="0">
                        <a:solidFill>
                          <a:srgbClr val="FFFFFF"/>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33273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115616" y="0"/>
            <a:ext cx="5584056" cy="1143000"/>
          </a:xfrm>
        </p:spPr>
        <p:txBody>
          <a:bodyPr/>
          <a:lstStyle/>
          <a:p>
            <a:pPr marL="342900" indent="-342900"/>
            <a:r>
              <a:rPr lang="es-ES" sz="2800" dirty="0" smtClean="0">
                <a:solidFill>
                  <a:srgbClr val="000000"/>
                </a:solidFill>
              </a:rPr>
              <a:t>Estado de resultados</a:t>
            </a:r>
          </a:p>
        </p:txBody>
      </p:sp>
      <p:graphicFrame>
        <p:nvGraphicFramePr>
          <p:cNvPr id="2" name="Tabla 1"/>
          <p:cNvGraphicFramePr>
            <a:graphicFrameLocks noGrp="1"/>
          </p:cNvGraphicFramePr>
          <p:nvPr>
            <p:extLst>
              <p:ext uri="{D42A27DB-BD31-4B8C-83A1-F6EECF244321}">
                <p14:modId xmlns:p14="http://schemas.microsoft.com/office/powerpoint/2010/main" val="46222866"/>
              </p:ext>
            </p:extLst>
          </p:nvPr>
        </p:nvGraphicFramePr>
        <p:xfrm>
          <a:off x="899592" y="692692"/>
          <a:ext cx="7848871" cy="4464505"/>
        </p:xfrm>
        <a:graphic>
          <a:graphicData uri="http://schemas.openxmlformats.org/drawingml/2006/table">
            <a:tbl>
              <a:tblPr>
                <a:tableStyleId>{5C22544A-7EE6-4342-B048-85BDC9FD1C3A}</a:tableStyleId>
              </a:tblPr>
              <a:tblGrid>
                <a:gridCol w="2213458"/>
                <a:gridCol w="1246660"/>
                <a:gridCol w="1068566"/>
                <a:gridCol w="1030403"/>
                <a:gridCol w="1081287"/>
                <a:gridCol w="1208497"/>
              </a:tblGrid>
              <a:tr h="302377">
                <a:tc gridSpan="6">
                  <a:txBody>
                    <a:bodyPr/>
                    <a:lstStyle/>
                    <a:p>
                      <a:pPr algn="ctr" fontAlgn="t"/>
                      <a:r>
                        <a:rPr lang="es-EC" sz="1050" u="none" strike="noStrike" dirty="0">
                          <a:effectLst/>
                        </a:rPr>
                        <a:t>Estado de resultados proyectados </a:t>
                      </a:r>
                      <a:endParaRPr lang="es-EC" sz="1050" b="1" i="0" u="none" strike="noStrike" dirty="0">
                        <a:effectLst/>
                        <a:latin typeface="Arial" panose="020B0604020202020204"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2377">
                <a:tc>
                  <a:txBody>
                    <a:bodyPr/>
                    <a:lstStyle/>
                    <a:p>
                      <a:pPr algn="l" fontAlgn="b"/>
                      <a:r>
                        <a:rPr lang="es-EC" sz="1050" u="none" strike="noStrike">
                          <a:effectLst/>
                        </a:rPr>
                        <a:t> </a:t>
                      </a:r>
                      <a:endParaRPr lang="es-EC" sz="105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1050" u="none" strike="noStrike">
                          <a:effectLst/>
                        </a:rPr>
                        <a:t>Año 1</a:t>
                      </a:r>
                      <a:endParaRPr lang="es-EC" sz="105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1050" u="none" strike="noStrike">
                          <a:effectLst/>
                        </a:rPr>
                        <a:t>Año 2</a:t>
                      </a:r>
                      <a:endParaRPr lang="es-EC" sz="105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1050" u="none" strike="noStrike">
                          <a:effectLst/>
                        </a:rPr>
                        <a:t>Año 3</a:t>
                      </a:r>
                      <a:endParaRPr lang="es-EC" sz="105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1050" u="none" strike="noStrike">
                          <a:effectLst/>
                        </a:rPr>
                        <a:t>Año 4</a:t>
                      </a:r>
                      <a:endParaRPr lang="es-EC" sz="1050" b="1" i="0" u="none" strike="noStrike">
                        <a:solidFill>
                          <a:srgbClr val="FFFFFF"/>
                        </a:solidFill>
                        <a:effectLst/>
                        <a:latin typeface="Arial" panose="020B0604020202020204" pitchFamily="34" charset="0"/>
                      </a:endParaRPr>
                    </a:p>
                  </a:txBody>
                  <a:tcPr marL="0" marR="0" marT="0" marB="0" anchor="b"/>
                </a:tc>
                <a:tc>
                  <a:txBody>
                    <a:bodyPr/>
                    <a:lstStyle/>
                    <a:p>
                      <a:pPr algn="l" fontAlgn="b"/>
                      <a:r>
                        <a:rPr lang="es-EC" sz="1050" u="none" strike="noStrike">
                          <a:effectLst/>
                        </a:rPr>
                        <a:t>Año 5</a:t>
                      </a:r>
                      <a:endParaRPr lang="es-EC" sz="1050" b="1" i="0" u="none" strike="noStrike">
                        <a:solidFill>
                          <a:srgbClr val="FFFFFF"/>
                        </a:solidFill>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Ingresos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624.744,00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655.981,20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688.780,26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723.219,27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759.380,24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Costos directos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557.208,00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585.068,40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614.321,82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645.037,91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677.289,81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Utilidad Bruta</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67.536,00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70.912,80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74.458,44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78.181,36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82.090,43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Gastos</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24.231,67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25.443,25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26.715,42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28.051,19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29.453,75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Depreciación</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5.317,50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5.317,50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5.317,50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5.317,50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5.317,50 </a:t>
                      </a:r>
                      <a:endParaRPr lang="es-EC" sz="1050" b="0" i="0" u="none" strike="noStrike">
                        <a:effectLst/>
                        <a:latin typeface="Arial" panose="020B0604020202020204" pitchFamily="34" charset="0"/>
                      </a:endParaRPr>
                    </a:p>
                  </a:txBody>
                  <a:tcPr marL="0" marR="0" marT="0" marB="0" anchor="b"/>
                </a:tc>
              </a:tr>
              <a:tr h="569179">
                <a:tc>
                  <a:txBody>
                    <a:bodyPr/>
                    <a:lstStyle/>
                    <a:p>
                      <a:pPr algn="l" fontAlgn="b"/>
                      <a:r>
                        <a:rPr lang="es-EC" sz="1050" u="none" strike="noStrike">
                          <a:effectLst/>
                        </a:rPr>
                        <a:t>Utilidad antes de impuestos e intereses</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37.986,83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40.152,05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42.425,52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44.812,68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47.319,18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Pago de interés bancario</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4.136,62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3.398,40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2.571,49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1.645,22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607,67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Utilidad antes de impuestos</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33.850,21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36.753,65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39.854,04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43.167,45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46.711,52 </a:t>
                      </a:r>
                      <a:endParaRPr lang="es-EC" sz="1050" b="0" i="0" u="none" strike="noStrike">
                        <a:effectLst/>
                        <a:latin typeface="Arial" panose="020B0604020202020204" pitchFamily="34" charset="0"/>
                      </a:endParaRPr>
                    </a:p>
                  </a:txBody>
                  <a:tcPr marL="0" marR="0" marT="0" marB="0" anchor="b"/>
                </a:tc>
              </a:tr>
              <a:tr h="569179">
                <a:tc>
                  <a:txBody>
                    <a:bodyPr/>
                    <a:lstStyle/>
                    <a:p>
                      <a:pPr algn="l" fontAlgn="b"/>
                      <a:r>
                        <a:rPr lang="es-EC" sz="1050" u="none" strike="noStrike">
                          <a:effectLst/>
                        </a:rPr>
                        <a:t>Participación a trabajadores (15%)</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5.077,53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5.513,05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5.978,11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6.475,12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7.006,73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Impuesto a la renta (25%)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7.193,17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7.810,15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8.468,98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9.173,08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9.926,20 </a:t>
                      </a:r>
                      <a:endParaRPr lang="es-EC" sz="1050" b="0" i="0" u="none" strike="noStrike">
                        <a:effectLst/>
                        <a:latin typeface="Arial" panose="020B0604020202020204" pitchFamily="34" charset="0"/>
                      </a:endParaRPr>
                    </a:p>
                  </a:txBody>
                  <a:tcPr marL="0" marR="0" marT="0" marB="0" anchor="b"/>
                </a:tc>
              </a:tr>
              <a:tr h="302377">
                <a:tc>
                  <a:txBody>
                    <a:bodyPr/>
                    <a:lstStyle/>
                    <a:p>
                      <a:pPr algn="l" fontAlgn="b"/>
                      <a:r>
                        <a:rPr lang="es-EC" sz="1050" u="none" strike="noStrike">
                          <a:effectLst/>
                        </a:rPr>
                        <a:t>Utilidad neta</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21.579,51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23.430,45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25.406,95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a:effectLst/>
                        </a:rPr>
                        <a:t>    27.519,25 </a:t>
                      </a:r>
                      <a:endParaRPr lang="es-EC" sz="1050" b="0" i="0" u="none" strike="noStrike">
                        <a:effectLst/>
                        <a:latin typeface="Arial" panose="020B0604020202020204" pitchFamily="34" charset="0"/>
                      </a:endParaRPr>
                    </a:p>
                  </a:txBody>
                  <a:tcPr marL="0" marR="0" marT="0" marB="0" anchor="b"/>
                </a:tc>
                <a:tc>
                  <a:txBody>
                    <a:bodyPr/>
                    <a:lstStyle/>
                    <a:p>
                      <a:pPr algn="l" fontAlgn="b"/>
                      <a:r>
                        <a:rPr lang="es-EC" sz="1050" u="none" strike="noStrike" dirty="0">
                          <a:effectLst/>
                        </a:rPr>
                        <a:t>       29.778,59 </a:t>
                      </a:r>
                      <a:endParaRPr lang="es-EC" sz="1050" b="0" i="0" u="none" strike="noStrike" dirty="0">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87311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55576" y="0"/>
            <a:ext cx="7344816" cy="1143000"/>
          </a:xfrm>
        </p:spPr>
        <p:txBody>
          <a:bodyPr/>
          <a:lstStyle/>
          <a:p>
            <a:pPr marL="342900" indent="-342900"/>
            <a:r>
              <a:rPr lang="es-ES" sz="2800" dirty="0" smtClean="0">
                <a:solidFill>
                  <a:srgbClr val="000000"/>
                </a:solidFill>
              </a:rPr>
              <a:t>Valor actual neto – </a:t>
            </a:r>
            <a:r>
              <a:rPr lang="es-ES" sz="2800" dirty="0" err="1" smtClean="0">
                <a:solidFill>
                  <a:srgbClr val="000000"/>
                </a:solidFill>
              </a:rPr>
              <a:t>tir</a:t>
            </a:r>
            <a:r>
              <a:rPr lang="es-ES" sz="2800" dirty="0" smtClean="0">
                <a:solidFill>
                  <a:srgbClr val="000000"/>
                </a:solidFill>
              </a:rPr>
              <a:t>- recuperación del capital</a:t>
            </a:r>
          </a:p>
        </p:txBody>
      </p:sp>
      <p:sp>
        <p:nvSpPr>
          <p:cNvPr id="3" name="Rectángulo 2"/>
          <p:cNvSpPr/>
          <p:nvPr/>
        </p:nvSpPr>
        <p:spPr>
          <a:xfrm>
            <a:off x="1689001" y="2204864"/>
            <a:ext cx="1733550" cy="368300"/>
          </a:xfrm>
          <a:prstGeom prst="rect">
            <a:avLst/>
          </a:prstGeom>
        </p:spPr>
        <p:txBody>
          <a:bodyPr wrap="none">
            <a:spAutoFit/>
          </a:bodyPr>
          <a:lstStyle/>
          <a:p>
            <a:r>
              <a:rPr lang="es-EC" smtClean="0">
                <a:latin typeface="Arial" panose="020B0604020202020204" pitchFamily="34" charset="0"/>
              </a:rPr>
              <a:t>VAN </a:t>
            </a:r>
            <a:r>
              <a:rPr lang="es-EC" smtClean="0"/>
              <a:t> </a:t>
            </a:r>
            <a:r>
              <a:rPr lang="es-EC" smtClean="0">
                <a:latin typeface="Arial" panose="020B0604020202020204" pitchFamily="34" charset="0"/>
              </a:rPr>
              <a:t>$ 15.206</a:t>
            </a:r>
            <a:r>
              <a:rPr lang="es-EC" smtClean="0"/>
              <a:t> </a:t>
            </a:r>
            <a:endParaRPr lang="es-EC" dirty="0"/>
          </a:p>
        </p:txBody>
      </p:sp>
      <p:sp>
        <p:nvSpPr>
          <p:cNvPr id="6" name="Rectángulo 5"/>
          <p:cNvSpPr/>
          <p:nvPr/>
        </p:nvSpPr>
        <p:spPr>
          <a:xfrm>
            <a:off x="6372200" y="2204864"/>
            <a:ext cx="1339850" cy="368300"/>
          </a:xfrm>
          <a:prstGeom prst="rect">
            <a:avLst/>
          </a:prstGeom>
        </p:spPr>
        <p:txBody>
          <a:bodyPr wrap="none">
            <a:spAutoFit/>
          </a:bodyPr>
          <a:lstStyle/>
          <a:p>
            <a:r>
              <a:rPr lang="es-EC" dirty="0">
                <a:latin typeface="Arial" panose="020B0604020202020204" pitchFamily="34" charset="0"/>
              </a:rPr>
              <a:t>TIR</a:t>
            </a:r>
            <a:r>
              <a:rPr lang="es-EC" dirty="0"/>
              <a:t> </a:t>
            </a:r>
            <a:r>
              <a:rPr lang="es-EC" dirty="0">
                <a:latin typeface="Arial" panose="020B0604020202020204" pitchFamily="34" charset="0"/>
              </a:rPr>
              <a:t>29,4%</a:t>
            </a:r>
            <a:r>
              <a:rPr lang="es-EC" dirty="0"/>
              <a:t> </a:t>
            </a:r>
          </a:p>
        </p:txBody>
      </p:sp>
      <p:sp>
        <p:nvSpPr>
          <p:cNvPr id="7" name="Rectángulo 6"/>
          <p:cNvSpPr/>
          <p:nvPr/>
        </p:nvSpPr>
        <p:spPr>
          <a:xfrm>
            <a:off x="3343250" y="3789040"/>
            <a:ext cx="3028950" cy="368300"/>
          </a:xfrm>
          <a:prstGeom prst="rect">
            <a:avLst/>
          </a:prstGeom>
        </p:spPr>
        <p:txBody>
          <a:bodyPr wrap="none">
            <a:spAutoFit/>
          </a:bodyPr>
          <a:lstStyle/>
          <a:p>
            <a:r>
              <a:rPr lang="es-EC" dirty="0">
                <a:latin typeface="Arial" panose="020B0604020202020204" pitchFamily="34" charset="0"/>
                <a:hlinkClick r:id="rId2" action="ppaction://hlinkfile"/>
              </a:rPr>
              <a:t>Tiempo = </a:t>
            </a:r>
            <a:r>
              <a:rPr lang="es-EC" dirty="0">
                <a:hlinkClick r:id="rId2" action="ppaction://hlinkfile"/>
              </a:rPr>
              <a:t> </a:t>
            </a:r>
            <a:r>
              <a:rPr lang="es-EC" dirty="0">
                <a:latin typeface="Arial" panose="020B0604020202020204" pitchFamily="34" charset="0"/>
                <a:hlinkClick r:id="rId2" action="ppaction://hlinkfile"/>
              </a:rPr>
              <a:t>3</a:t>
            </a:r>
            <a:r>
              <a:rPr lang="es-EC" dirty="0">
                <a:hlinkClick r:id="rId2" action="ppaction://hlinkfile"/>
              </a:rPr>
              <a:t> </a:t>
            </a:r>
            <a:r>
              <a:rPr lang="es-EC" dirty="0">
                <a:latin typeface="Arial" panose="020B0604020202020204" pitchFamily="34" charset="0"/>
                <a:hlinkClick r:id="rId2" action="ppaction://hlinkfile"/>
              </a:rPr>
              <a:t>años </a:t>
            </a:r>
            <a:r>
              <a:rPr lang="es-EC" dirty="0">
                <a:hlinkClick r:id="rId2" action="ppaction://hlinkfile"/>
              </a:rPr>
              <a:t> </a:t>
            </a:r>
            <a:r>
              <a:rPr lang="es-EC" dirty="0">
                <a:latin typeface="Arial" panose="020B0604020202020204" pitchFamily="34" charset="0"/>
                <a:hlinkClick r:id="rId2" action="ppaction://hlinkfile"/>
              </a:rPr>
              <a:t>8</a:t>
            </a:r>
            <a:r>
              <a:rPr lang="es-EC" dirty="0">
                <a:hlinkClick r:id="rId2" action="ppaction://hlinkfile"/>
              </a:rPr>
              <a:t> </a:t>
            </a:r>
            <a:r>
              <a:rPr lang="es-EC" dirty="0">
                <a:latin typeface="Arial" panose="020B0604020202020204" pitchFamily="34" charset="0"/>
                <a:hlinkClick r:id="rId2" action="ppaction://hlinkfile"/>
              </a:rPr>
              <a:t>meses</a:t>
            </a:r>
            <a:r>
              <a:rPr lang="es-EC" dirty="0">
                <a:hlinkClick r:id="rId2" action="ppaction://hlinkfile"/>
              </a:rPr>
              <a:t> </a:t>
            </a:r>
            <a:endParaRPr lang="es-EC" dirty="0"/>
          </a:p>
        </p:txBody>
      </p:sp>
    </p:spTree>
    <p:extLst>
      <p:ext uri="{BB962C8B-B14F-4D97-AF65-F5344CB8AC3E}">
        <p14:creationId xmlns:p14="http://schemas.microsoft.com/office/powerpoint/2010/main" val="528333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959719326"/>
              </p:ext>
            </p:extLst>
          </p:nvPr>
        </p:nvGraphicFramePr>
        <p:xfrm>
          <a:off x="1835696" y="908720"/>
          <a:ext cx="61206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411760" y="0"/>
            <a:ext cx="3783856" cy="1143000"/>
          </a:xfrm>
        </p:spPr>
        <p:txBody>
          <a:bodyPr/>
          <a:lstStyle/>
          <a:p>
            <a:pPr marL="342900" indent="-342900"/>
            <a:r>
              <a:rPr lang="es-ES" sz="2800" dirty="0" smtClean="0">
                <a:solidFill>
                  <a:srgbClr val="000000"/>
                </a:solidFill>
              </a:rPr>
              <a:t>Punto de equilibrio</a:t>
            </a:r>
          </a:p>
        </p:txBody>
      </p:sp>
      <p:pic>
        <p:nvPicPr>
          <p:cNvPr id="2" name="Imagen 1"/>
          <p:cNvPicPr>
            <a:picLocks noChangeAspect="1"/>
          </p:cNvPicPr>
          <p:nvPr/>
        </p:nvPicPr>
        <p:blipFill rotWithShape="1">
          <a:blip r:embed="rId2"/>
          <a:srcRect l="6833" t="43000" r="45572" b="27360"/>
          <a:stretch/>
        </p:blipFill>
        <p:spPr>
          <a:xfrm>
            <a:off x="1403648" y="980728"/>
            <a:ext cx="6192688" cy="2168252"/>
          </a:xfrm>
          <a:prstGeom prst="rect">
            <a:avLst/>
          </a:prstGeom>
        </p:spPr>
      </p:pic>
      <p:pic>
        <p:nvPicPr>
          <p:cNvPr id="7" name="Imagen 6"/>
          <p:cNvPicPr>
            <a:picLocks noChangeAspect="1"/>
          </p:cNvPicPr>
          <p:nvPr/>
        </p:nvPicPr>
        <p:blipFill rotWithShape="1">
          <a:blip r:embed="rId3"/>
          <a:srcRect l="2214" t="39623" r="64942" b="29862"/>
          <a:stretch/>
        </p:blipFill>
        <p:spPr>
          <a:xfrm>
            <a:off x="2379846" y="3284984"/>
            <a:ext cx="4273327" cy="2232248"/>
          </a:xfrm>
          <a:prstGeom prst="rect">
            <a:avLst/>
          </a:prstGeom>
        </p:spPr>
      </p:pic>
    </p:spTree>
    <p:extLst>
      <p:ext uri="{BB962C8B-B14F-4D97-AF65-F5344CB8AC3E}">
        <p14:creationId xmlns:p14="http://schemas.microsoft.com/office/powerpoint/2010/main" val="396711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46858491"/>
              </p:ext>
            </p:extLst>
          </p:nvPr>
        </p:nvGraphicFramePr>
        <p:xfrm>
          <a:off x="0" y="857232"/>
          <a:ext cx="900115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2555776" y="0"/>
            <a:ext cx="3063776"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r>
              <a:rPr lang="es-ES" sz="2800" kern="0" dirty="0">
                <a:solidFill>
                  <a:srgbClr val="000000"/>
                </a:solidFill>
              </a:rPr>
              <a:t>C</a:t>
            </a:r>
            <a:r>
              <a:rPr lang="es-ES" sz="2800" kern="0" dirty="0" smtClean="0">
                <a:solidFill>
                  <a:srgbClr val="000000"/>
                </a:solidFill>
              </a:rPr>
              <a:t>onclusiones</a:t>
            </a:r>
          </a:p>
        </p:txBody>
      </p:sp>
    </p:spTree>
    <p:extLst>
      <p:ext uri="{BB962C8B-B14F-4D97-AF65-F5344CB8AC3E}">
        <p14:creationId xmlns:p14="http://schemas.microsoft.com/office/powerpoint/2010/main" val="119367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29967100"/>
              </p:ext>
            </p:extLst>
          </p:nvPr>
        </p:nvGraphicFramePr>
        <p:xfrm>
          <a:off x="0" y="857232"/>
          <a:ext cx="900115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2195736" y="-15118"/>
            <a:ext cx="3495824"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lgerian" pitchFamily="82"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r>
              <a:rPr lang="es-ES" sz="2800" kern="0" dirty="0">
                <a:solidFill>
                  <a:srgbClr val="000000"/>
                </a:solidFill>
              </a:rPr>
              <a:t>R</a:t>
            </a:r>
            <a:r>
              <a:rPr lang="es-ES" sz="2800" kern="0" dirty="0" smtClean="0">
                <a:solidFill>
                  <a:srgbClr val="000000"/>
                </a:solidFill>
              </a:rPr>
              <a:t>ecomendaciones</a:t>
            </a:r>
          </a:p>
        </p:txBody>
      </p:sp>
    </p:spTree>
    <p:extLst>
      <p:ext uri="{BB962C8B-B14F-4D97-AF65-F5344CB8AC3E}">
        <p14:creationId xmlns:p14="http://schemas.microsoft.com/office/powerpoint/2010/main" val="94970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1840" y="2564904"/>
            <a:ext cx="3377998"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a:t>
            </a:r>
          </a:p>
        </p:txBody>
      </p:sp>
    </p:spTree>
    <p:extLst>
      <p:ext uri="{BB962C8B-B14F-4D97-AF65-F5344CB8AC3E}">
        <p14:creationId xmlns:p14="http://schemas.microsoft.com/office/powerpoint/2010/main" val="302165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2484784" y="0"/>
            <a:ext cx="8229600" cy="778098"/>
          </a:xfrm>
        </p:spPr>
        <p:txBody>
          <a:bodyPr/>
          <a:lstStyle/>
          <a:p>
            <a:pPr marL="342900" indent="-342900"/>
            <a:r>
              <a:rPr lang="es-EC" sz="3600" b="1" dirty="0" smtClean="0">
                <a:solidFill>
                  <a:srgbClr val="000000"/>
                </a:solidFill>
              </a:rPr>
              <a:t>Variedades</a:t>
            </a:r>
            <a:endParaRPr lang="es-ES" sz="3600" dirty="0" smtClean="0">
              <a:solidFill>
                <a:srgbClr val="00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9372207"/>
              </p:ext>
            </p:extLst>
          </p:nvPr>
        </p:nvGraphicFramePr>
        <p:xfrm>
          <a:off x="248024" y="853142"/>
          <a:ext cx="836327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42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776"/>
            <a:ext cx="8229600" cy="1143000"/>
          </a:xfrm>
        </p:spPr>
        <p:txBody>
          <a:bodyPr rtlCol="0">
            <a:noAutofit/>
          </a:bodyPr>
          <a:lstStyle/>
          <a:p>
            <a:pPr algn="ctr" fontAlgn="auto">
              <a:spcAft>
                <a:spcPts val="0"/>
              </a:spcAft>
              <a:defRPr/>
            </a:pPr>
            <a:r>
              <a:rPr lang="es-E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Exportaciones de Tómate de Árbol del Ecuador</a:t>
            </a:r>
            <a:br>
              <a:rPr lang="es-E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E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(2008- 2013)</a:t>
            </a:r>
            <a:br>
              <a:rPr lang="es-E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E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Millones de Dólares- FOB</a:t>
            </a:r>
            <a:endParaRPr lang="es-ES" sz="2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Diagram 2"/>
          <p:cNvGraphicFramePr/>
          <p:nvPr>
            <p:extLst>
              <p:ext uri="{D42A27DB-BD31-4B8C-83A1-F6EECF244321}">
                <p14:modId xmlns:p14="http://schemas.microsoft.com/office/powerpoint/2010/main" val="333413285"/>
              </p:ext>
            </p:extLst>
          </p:nvPr>
        </p:nvGraphicFramePr>
        <p:xfrm>
          <a:off x="1887" y="2520029"/>
          <a:ext cx="352839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Gráfico 6"/>
          <p:cNvGraphicFramePr/>
          <p:nvPr>
            <p:extLst>
              <p:ext uri="{D42A27DB-BD31-4B8C-83A1-F6EECF244321}">
                <p14:modId xmlns:p14="http://schemas.microsoft.com/office/powerpoint/2010/main" val="1295369857"/>
              </p:ext>
            </p:extLst>
          </p:nvPr>
        </p:nvGraphicFramePr>
        <p:xfrm>
          <a:off x="3476625" y="2420888"/>
          <a:ext cx="5210175" cy="26955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8829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948" y="836712"/>
            <a:ext cx="4248472" cy="936104"/>
          </a:xfrm>
          <a:prstGeom prst="rect">
            <a:avLst/>
          </a:prstGeom>
          <a:gradFill flip="none" rotWithShape="1">
            <a:gsLst>
              <a:gs pos="0">
                <a:schemeClr val="accent6">
                  <a:lumMod val="40000"/>
                  <a:lumOff val="60000"/>
                </a:schemeClr>
              </a:gs>
              <a:gs pos="100000">
                <a:prstClr val="white"/>
              </a:gs>
            </a:gsLst>
            <a:path path="rect">
              <a:fillToRect l="100000" t="100000"/>
            </a:path>
            <a:tileRect r="-100000" b="-100000"/>
          </a:gradFill>
        </p:spPr>
        <p:txBody>
          <a:bodyPr rtlCol="0">
            <a:normAutofit/>
          </a:bodyPr>
          <a:lstStyle>
            <a:lvl1pPr algn="ctr" eaLnBrk="0" fontAlgn="auto" hangingPunct="0">
              <a:spcAft>
                <a:spcPts val="0"/>
              </a:spcAft>
              <a:defRPr sz="1800" b="1" i="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defRPr>
            </a:lvl1pPr>
            <a:lvl2pPr algn="r" eaLnBrk="0" hangingPunct="0">
              <a:defRPr sz="3200" b="1" i="1">
                <a:solidFill>
                  <a:srgbClr val="FFFFCC"/>
                </a:solidFill>
                <a:effectLst>
                  <a:outerShdw blurRad="38100" dist="38100" dir="2700000" algn="tl">
                    <a:srgbClr val="C0C0C0"/>
                  </a:outerShdw>
                </a:effectLst>
                <a:latin typeface="Algerian" pitchFamily="82" charset="0"/>
              </a:defRPr>
            </a:lvl2pPr>
            <a:lvl3pPr algn="r" eaLnBrk="0" hangingPunct="0">
              <a:defRPr sz="3200" b="1" i="1">
                <a:solidFill>
                  <a:srgbClr val="FFFFCC"/>
                </a:solidFill>
                <a:effectLst>
                  <a:outerShdw blurRad="38100" dist="38100" dir="2700000" algn="tl">
                    <a:srgbClr val="C0C0C0"/>
                  </a:outerShdw>
                </a:effectLst>
                <a:latin typeface="Algerian" pitchFamily="82" charset="0"/>
              </a:defRPr>
            </a:lvl3pPr>
            <a:lvl4pPr algn="r" eaLnBrk="0" hangingPunct="0">
              <a:defRPr sz="3200" b="1" i="1">
                <a:solidFill>
                  <a:srgbClr val="FFFFCC"/>
                </a:solidFill>
                <a:effectLst>
                  <a:outerShdw blurRad="38100" dist="38100" dir="2700000" algn="tl">
                    <a:srgbClr val="C0C0C0"/>
                  </a:outerShdw>
                </a:effectLst>
                <a:latin typeface="Algerian" pitchFamily="82" charset="0"/>
              </a:defRPr>
            </a:lvl4pPr>
            <a:lvl5pPr algn="r" eaLnBrk="0" hangingPunct="0">
              <a:defRPr sz="3200" b="1" i="1">
                <a:solidFill>
                  <a:srgbClr val="FFFFCC"/>
                </a:solidFill>
                <a:effectLst>
                  <a:outerShdw blurRad="38100" dist="38100" dir="2700000" algn="tl">
                    <a:srgbClr val="C0C0C0"/>
                  </a:outerShdw>
                </a:effectLst>
                <a:latin typeface="Algerian" pitchFamily="82"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defRPr>
            </a:lvl9pPr>
          </a:lstStyle>
          <a:p>
            <a:r>
              <a:rPr lang="es-ES" dirty="0"/>
              <a:t>Producción de Tómate de Árbol por Provincia del Ecuador</a:t>
            </a:r>
          </a:p>
        </p:txBody>
      </p:sp>
      <p:graphicFrame>
        <p:nvGraphicFramePr>
          <p:cNvPr id="8" name="Gráfico 7"/>
          <p:cNvGraphicFramePr/>
          <p:nvPr>
            <p:extLst>
              <p:ext uri="{D42A27DB-BD31-4B8C-83A1-F6EECF244321}">
                <p14:modId xmlns:p14="http://schemas.microsoft.com/office/powerpoint/2010/main" val="3997135174"/>
              </p:ext>
            </p:extLst>
          </p:nvPr>
        </p:nvGraphicFramePr>
        <p:xfrm>
          <a:off x="4217524" y="11402"/>
          <a:ext cx="4902498"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3401687518"/>
              </p:ext>
            </p:extLst>
          </p:nvPr>
        </p:nvGraphicFramePr>
        <p:xfrm>
          <a:off x="3671392" y="3429000"/>
          <a:ext cx="5472608"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2"/>
          <p:cNvGraphicFramePr/>
          <p:nvPr>
            <p:extLst>
              <p:ext uri="{D42A27DB-BD31-4B8C-83A1-F6EECF244321}">
                <p14:modId xmlns:p14="http://schemas.microsoft.com/office/powerpoint/2010/main" val="3916252071"/>
              </p:ext>
            </p:extLst>
          </p:nvPr>
        </p:nvGraphicFramePr>
        <p:xfrm>
          <a:off x="107504" y="3573016"/>
          <a:ext cx="3528392"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 Título"/>
          <p:cNvSpPr txBox="1">
            <a:spLocks/>
          </p:cNvSpPr>
          <p:nvPr/>
        </p:nvSpPr>
        <p:spPr>
          <a:xfrm>
            <a:off x="1043608" y="2924944"/>
            <a:ext cx="7020272" cy="360040"/>
          </a:xfrm>
          <a:prstGeom prst="rect">
            <a:avLst/>
          </a:prstGeom>
          <a:gradFill flip="none" rotWithShape="1">
            <a:gsLst>
              <a:gs pos="0">
                <a:schemeClr val="accent6">
                  <a:lumMod val="40000"/>
                  <a:lumOff val="60000"/>
                </a:schemeClr>
              </a:gs>
              <a:gs pos="100000">
                <a:prstClr val="white"/>
              </a:gs>
            </a:gsLst>
            <a:path path="rect">
              <a:fillToRect l="100000" t="100000"/>
            </a:path>
            <a:tileRect r="-100000" b="-100000"/>
          </a:gradFill>
        </p:spPr>
        <p:txBody>
          <a:bodyPr rtlCol="0">
            <a:normAutofit lnSpcReduction="10000"/>
          </a:bodyPr>
          <a:lstStyle>
            <a:lvl1pPr algn="ctr" eaLnBrk="0" fontAlgn="auto" hangingPunct="0">
              <a:spcAft>
                <a:spcPts val="0"/>
              </a:spcAft>
              <a:defRPr sz="1800" b="1" i="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defRPr>
            </a:lvl1pPr>
            <a:lvl2pPr algn="r" eaLnBrk="0" hangingPunct="0">
              <a:defRPr sz="3200" b="1" i="1">
                <a:solidFill>
                  <a:srgbClr val="FFFFCC"/>
                </a:solidFill>
                <a:effectLst>
                  <a:outerShdw blurRad="38100" dist="38100" dir="2700000" algn="tl">
                    <a:srgbClr val="C0C0C0"/>
                  </a:outerShdw>
                </a:effectLst>
                <a:latin typeface="Algerian" pitchFamily="82" charset="0"/>
              </a:defRPr>
            </a:lvl2pPr>
            <a:lvl3pPr algn="r" eaLnBrk="0" hangingPunct="0">
              <a:defRPr sz="3200" b="1" i="1">
                <a:solidFill>
                  <a:srgbClr val="FFFFCC"/>
                </a:solidFill>
                <a:effectLst>
                  <a:outerShdw blurRad="38100" dist="38100" dir="2700000" algn="tl">
                    <a:srgbClr val="C0C0C0"/>
                  </a:outerShdw>
                </a:effectLst>
                <a:latin typeface="Algerian" pitchFamily="82" charset="0"/>
              </a:defRPr>
            </a:lvl3pPr>
            <a:lvl4pPr algn="r" eaLnBrk="0" hangingPunct="0">
              <a:defRPr sz="3200" b="1" i="1">
                <a:solidFill>
                  <a:srgbClr val="FFFFCC"/>
                </a:solidFill>
                <a:effectLst>
                  <a:outerShdw blurRad="38100" dist="38100" dir="2700000" algn="tl">
                    <a:srgbClr val="C0C0C0"/>
                  </a:outerShdw>
                </a:effectLst>
                <a:latin typeface="Algerian" pitchFamily="82" charset="0"/>
              </a:defRPr>
            </a:lvl4pPr>
            <a:lvl5pPr algn="r" eaLnBrk="0" hangingPunct="0">
              <a:defRPr sz="3200" b="1" i="1">
                <a:solidFill>
                  <a:srgbClr val="FFFFCC"/>
                </a:solidFill>
                <a:effectLst>
                  <a:outerShdw blurRad="38100" dist="38100" dir="2700000" algn="tl">
                    <a:srgbClr val="C0C0C0"/>
                  </a:outerShdw>
                </a:effectLst>
                <a:latin typeface="Algerian" pitchFamily="82"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defRPr>
            </a:lvl9pPr>
          </a:lstStyle>
          <a:p>
            <a:r>
              <a:rPr lang="es-ES" dirty="0"/>
              <a:t>Producción de Tómate de Árbol </a:t>
            </a:r>
            <a:r>
              <a:rPr lang="es-ES" dirty="0" smtClean="0"/>
              <a:t>en Tungurahua</a:t>
            </a:r>
            <a:endParaRPr lang="es-ES" dirty="0"/>
          </a:p>
        </p:txBody>
      </p:sp>
    </p:spTree>
    <p:extLst>
      <p:ext uri="{BB962C8B-B14F-4D97-AF65-F5344CB8AC3E}">
        <p14:creationId xmlns:p14="http://schemas.microsoft.com/office/powerpoint/2010/main" val="60108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5 Imagen"/>
          <p:cNvPicPr>
            <a:picLocks noChangeAspect="1" noChangeArrowheads="1"/>
          </p:cNvPicPr>
          <p:nvPr/>
        </p:nvPicPr>
        <p:blipFill>
          <a:blip r:embed="rId2"/>
          <a:srcRect l="17410" t="23871" r="46680" b="39355"/>
          <a:stretch>
            <a:fillRect/>
          </a:stretch>
        </p:blipFill>
        <p:spPr bwMode="auto">
          <a:xfrm>
            <a:off x="2484438" y="4365625"/>
            <a:ext cx="2087562" cy="1606550"/>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1527985399"/>
              </p:ext>
            </p:extLst>
          </p:nvPr>
        </p:nvGraphicFramePr>
        <p:xfrm>
          <a:off x="5508104" y="1700808"/>
          <a:ext cx="2831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6 Rectángulo"/>
          <p:cNvSpPr>
            <a:spLocks noChangeArrowheads="1"/>
          </p:cNvSpPr>
          <p:nvPr/>
        </p:nvSpPr>
        <p:spPr bwMode="auto">
          <a:xfrm>
            <a:off x="173038" y="0"/>
            <a:ext cx="7213600" cy="646113"/>
          </a:xfrm>
          <a:prstGeom prst="rect">
            <a:avLst/>
          </a:prstGeom>
          <a:noFill/>
          <a:ln w="9525">
            <a:noFill/>
            <a:miter lim="800000"/>
            <a:headEnd/>
            <a:tailEnd/>
          </a:ln>
        </p:spPr>
        <p:txBody>
          <a:bodyPr wrap="none">
            <a:spAutoFit/>
          </a:bodyPr>
          <a:lstStyle/>
          <a:p>
            <a:r>
              <a:rPr lang="es-ES" sz="3600"/>
              <a:t>Cantón Pelileo– Parroquia del Rosario</a:t>
            </a:r>
          </a:p>
        </p:txBody>
      </p:sp>
      <p:pic>
        <p:nvPicPr>
          <p:cNvPr id="18437" name="7 Imagen"/>
          <p:cNvPicPr>
            <a:picLocks noChangeAspect="1" noChangeArrowheads="1"/>
          </p:cNvPicPr>
          <p:nvPr/>
        </p:nvPicPr>
        <p:blipFill>
          <a:blip r:embed="rId8"/>
          <a:srcRect l="41866" t="29584" r="30414" b="13062"/>
          <a:stretch>
            <a:fillRect/>
          </a:stretch>
        </p:blipFill>
        <p:spPr bwMode="auto">
          <a:xfrm>
            <a:off x="684213" y="617538"/>
            <a:ext cx="3236912" cy="3243262"/>
          </a:xfrm>
          <a:prstGeom prst="rect">
            <a:avLst/>
          </a:prstGeom>
          <a:noFill/>
          <a:ln w="9525">
            <a:noFill/>
            <a:miter lim="800000"/>
            <a:headEnd/>
            <a:tailEnd/>
          </a:ln>
        </p:spPr>
      </p:pic>
    </p:spTree>
    <p:extLst>
      <p:ext uri="{BB962C8B-B14F-4D97-AF65-F5344CB8AC3E}">
        <p14:creationId xmlns:p14="http://schemas.microsoft.com/office/powerpoint/2010/main" val="127378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2699792" y="39688"/>
            <a:ext cx="6120681" cy="830997"/>
          </a:xfrm>
          <a:prstGeom prst="rect">
            <a:avLst/>
          </a:prstGeom>
          <a:noFill/>
          <a:ln w="9525">
            <a:noFill/>
            <a:miter lim="800000"/>
            <a:headEnd/>
            <a:tailEnd/>
          </a:ln>
          <a:effectLst/>
        </p:spPr>
        <p:txBody>
          <a:bodyPr wrap="square" anchor="ctr">
            <a:spAutoFit/>
          </a:bodyPr>
          <a:lstStyle/>
          <a:p>
            <a:pPr algn="ctr"/>
            <a:r>
              <a:rPr lang="es-ES" altLang="es-ES" sz="1200" b="1" dirty="0">
                <a:solidFill>
                  <a:srgbClr val="000000"/>
                </a:solidFill>
                <a:latin typeface="Arial" charset="0"/>
                <a:ea typeface="Times New Roman" pitchFamily="18" charset="0"/>
              </a:rPr>
              <a:t>Actividades Económicas de la </a:t>
            </a:r>
            <a:r>
              <a:rPr lang="es-ES" altLang="es-ES" sz="1200" b="1" dirty="0" smtClean="0">
                <a:solidFill>
                  <a:srgbClr val="000000"/>
                </a:solidFill>
                <a:latin typeface="Arial" charset="0"/>
                <a:ea typeface="Times New Roman" pitchFamily="18" charset="0"/>
              </a:rPr>
              <a:t> Población </a:t>
            </a:r>
            <a:r>
              <a:rPr lang="es-ES" altLang="es-ES" sz="1200" b="1" dirty="0">
                <a:solidFill>
                  <a:srgbClr val="000000"/>
                </a:solidFill>
                <a:latin typeface="Arial" charset="0"/>
                <a:ea typeface="Times New Roman" pitchFamily="18" charset="0"/>
              </a:rPr>
              <a:t>de la Parroquia del Rosario </a:t>
            </a:r>
            <a:r>
              <a:rPr lang="es-ES" altLang="es-ES" sz="1200" b="1" dirty="0">
                <a:latin typeface="Arial" charset="0"/>
                <a:ea typeface="Times New Roman" pitchFamily="18" charset="0"/>
              </a:rPr>
              <a:t>2010</a:t>
            </a:r>
            <a:endParaRPr lang="es-ES" altLang="es-ES" sz="1200" dirty="0">
              <a:latin typeface="Arial" charset="0"/>
              <a:ea typeface="Times New Roman" pitchFamily="18" charset="0"/>
            </a:endParaRPr>
          </a:p>
          <a:p>
            <a:pPr algn="ctr" eaLnBrk="0" hangingPunct="0"/>
            <a:r>
              <a:rPr lang="es-ES" altLang="es-ES" sz="1200" b="1" dirty="0">
                <a:solidFill>
                  <a:srgbClr val="000000"/>
                </a:solidFill>
                <a:latin typeface="Arial" charset="0"/>
                <a:ea typeface="Times New Roman" pitchFamily="18" charset="0"/>
              </a:rPr>
              <a:t>Estimación – Porcentajes (%)</a:t>
            </a:r>
            <a:endParaRPr lang="es-ES" altLang="es-ES" sz="1200" dirty="0">
              <a:latin typeface="Arial" charset="0"/>
            </a:endParaRPr>
          </a:p>
          <a:p>
            <a:pPr eaLnBrk="0" hangingPunct="0"/>
            <a:endParaRPr lang="es-ES" altLang="es-ES" sz="2400" dirty="0">
              <a:latin typeface="Arial" charset="0"/>
            </a:endParaRPr>
          </a:p>
        </p:txBody>
      </p:sp>
      <p:graphicFrame>
        <p:nvGraphicFramePr>
          <p:cNvPr id="19459" name="7 Gráfico"/>
          <p:cNvGraphicFramePr>
            <a:graphicFrameLocks/>
          </p:cNvGraphicFramePr>
          <p:nvPr>
            <p:extLst>
              <p:ext uri="{D42A27DB-BD31-4B8C-83A1-F6EECF244321}">
                <p14:modId xmlns:p14="http://schemas.microsoft.com/office/powerpoint/2010/main" val="1097842711"/>
              </p:ext>
            </p:extLst>
          </p:nvPr>
        </p:nvGraphicFramePr>
        <p:xfrm>
          <a:off x="3923928" y="692696"/>
          <a:ext cx="4608512" cy="2160240"/>
        </p:xfrm>
        <a:graphic>
          <a:graphicData uri="http://schemas.openxmlformats.org/presentationml/2006/ole">
            <mc:AlternateContent xmlns:mc="http://schemas.openxmlformats.org/markup-compatibility/2006">
              <mc:Choice xmlns:v="urn:schemas-microsoft-com:vml" Requires="v">
                <p:oleObj spid="_x0000_s95319" r:id="rId4" imgW="7645047" imgH="3987130" progId="Excel.Chart.8">
                  <p:embed/>
                </p:oleObj>
              </mc:Choice>
              <mc:Fallback>
                <p:oleObj r:id="rId4" imgW="7645047" imgH="398713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692696"/>
                        <a:ext cx="4608512" cy="2160240"/>
                      </a:xfrm>
                      <a:prstGeom prst="rect">
                        <a:avLst/>
                      </a:prstGeom>
                      <a:noFill/>
                      <a:extLst/>
                    </p:spPr>
                  </p:pic>
                </p:oleObj>
              </mc:Fallback>
            </mc:AlternateContent>
          </a:graphicData>
        </a:graphic>
      </p:graphicFrame>
      <p:sp>
        <p:nvSpPr>
          <p:cNvPr id="19460" name="Rectangle 6"/>
          <p:cNvSpPr>
            <a:spLocks noChangeArrowheads="1"/>
          </p:cNvSpPr>
          <p:nvPr/>
        </p:nvSpPr>
        <p:spPr bwMode="auto">
          <a:xfrm>
            <a:off x="0" y="2314575"/>
            <a:ext cx="9144000" cy="0"/>
          </a:xfrm>
          <a:prstGeom prst="rect">
            <a:avLst/>
          </a:prstGeom>
          <a:noFill/>
          <a:ln w="9525">
            <a:noFill/>
            <a:miter lim="800000"/>
            <a:headEnd/>
            <a:tailEnd/>
          </a:ln>
          <a:effectLst/>
        </p:spPr>
        <p:txBody>
          <a:bodyPr wrap="none" anchor="ctr">
            <a:spAutoFit/>
          </a:bodyPr>
          <a:lstStyle/>
          <a:p>
            <a:endParaRPr lang="es-ES" altLang="es-ES">
              <a:latin typeface="Arial" charset="0"/>
            </a:endParaRPr>
          </a:p>
        </p:txBody>
      </p:sp>
      <p:graphicFrame>
        <p:nvGraphicFramePr>
          <p:cNvPr id="5" name="Diagram 2"/>
          <p:cNvGraphicFramePr/>
          <p:nvPr>
            <p:extLst>
              <p:ext uri="{D42A27DB-BD31-4B8C-83A1-F6EECF244321}">
                <p14:modId xmlns:p14="http://schemas.microsoft.com/office/powerpoint/2010/main" val="1669064525"/>
              </p:ext>
            </p:extLst>
          </p:nvPr>
        </p:nvGraphicFramePr>
        <p:xfrm>
          <a:off x="0" y="836712"/>
          <a:ext cx="3528392" cy="26642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2"/>
          <p:cNvGraphicFramePr/>
          <p:nvPr>
            <p:extLst>
              <p:ext uri="{D42A27DB-BD31-4B8C-83A1-F6EECF244321}">
                <p14:modId xmlns:p14="http://schemas.microsoft.com/office/powerpoint/2010/main" val="2528330958"/>
              </p:ext>
            </p:extLst>
          </p:nvPr>
        </p:nvGraphicFramePr>
        <p:xfrm>
          <a:off x="-28346" y="3645024"/>
          <a:ext cx="3528392" cy="26642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4 Gráfico"/>
          <p:cNvGraphicFramePr>
            <a:graphicFrameLocks/>
          </p:cNvGraphicFramePr>
          <p:nvPr>
            <p:extLst>
              <p:ext uri="{D42A27DB-BD31-4B8C-83A1-F6EECF244321}">
                <p14:modId xmlns:p14="http://schemas.microsoft.com/office/powerpoint/2010/main" val="3391149845"/>
              </p:ext>
            </p:extLst>
          </p:nvPr>
        </p:nvGraphicFramePr>
        <p:xfrm>
          <a:off x="3923928" y="3429001"/>
          <a:ext cx="4608512" cy="2592288"/>
        </p:xfrm>
        <a:graphic>
          <a:graphicData uri="http://schemas.openxmlformats.org/presentationml/2006/ole">
            <mc:AlternateContent xmlns:mc="http://schemas.openxmlformats.org/markup-compatibility/2006">
              <mc:Choice xmlns:v="urn:schemas-microsoft-com:vml" Requires="v">
                <p:oleObj spid="_x0000_s95320" name="Hoja de cálculo" r:id="rId17" imgW="7090262" imgH="2804403" progId="Excel.Sheet.8">
                  <p:embed/>
                </p:oleObj>
              </mc:Choice>
              <mc:Fallback>
                <p:oleObj name="Hoja de cálculo" r:id="rId17" imgW="7090262" imgH="2804403" progId="Excel.Sheet.8">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3928" y="3429001"/>
                        <a:ext cx="4608512" cy="2592288"/>
                      </a:xfrm>
                      <a:prstGeom prst="rect">
                        <a:avLst/>
                      </a:prstGeom>
                      <a:noFill/>
                      <a:extLst/>
                    </p:spPr>
                  </p:pic>
                </p:oleObj>
              </mc:Fallback>
            </mc:AlternateContent>
          </a:graphicData>
        </a:graphic>
      </p:graphicFrame>
      <p:sp>
        <p:nvSpPr>
          <p:cNvPr id="8" name="Rectangle 5"/>
          <p:cNvSpPr>
            <a:spLocks noChangeArrowheads="1"/>
          </p:cNvSpPr>
          <p:nvPr/>
        </p:nvSpPr>
        <p:spPr bwMode="auto">
          <a:xfrm>
            <a:off x="3275856" y="2950787"/>
            <a:ext cx="5580616" cy="769441"/>
          </a:xfrm>
          <a:prstGeom prst="rect">
            <a:avLst/>
          </a:prstGeom>
          <a:noFill/>
          <a:ln w="9525">
            <a:noFill/>
            <a:miter lim="800000"/>
            <a:headEnd/>
            <a:tailEnd/>
          </a:ln>
          <a:effectLst/>
        </p:spPr>
        <p:txBody>
          <a:bodyPr wrap="square" anchor="ctr">
            <a:spAutoFit/>
          </a:bodyPr>
          <a:lstStyle/>
          <a:p>
            <a:pPr algn="ctr"/>
            <a:r>
              <a:rPr lang="es-ES" altLang="es-ES" sz="1200" b="1" dirty="0">
                <a:solidFill>
                  <a:srgbClr val="000000"/>
                </a:solidFill>
                <a:latin typeface="Arial" charset="0"/>
                <a:ea typeface="Times New Roman" pitchFamily="18" charset="0"/>
              </a:rPr>
              <a:t>Actividades de Producción </a:t>
            </a:r>
            <a:r>
              <a:rPr lang="es-ES" altLang="es-ES" sz="1200" b="1" dirty="0" smtClean="0">
                <a:solidFill>
                  <a:srgbClr val="000000"/>
                </a:solidFill>
                <a:latin typeface="Arial" charset="0"/>
                <a:ea typeface="Times New Roman" pitchFamily="18" charset="0"/>
              </a:rPr>
              <a:t>Agrícola según </a:t>
            </a:r>
            <a:r>
              <a:rPr lang="es-ES" altLang="es-ES" sz="1200" b="1" dirty="0">
                <a:solidFill>
                  <a:srgbClr val="000000"/>
                </a:solidFill>
                <a:latin typeface="Arial" charset="0"/>
                <a:ea typeface="Times New Roman" pitchFamily="18" charset="0"/>
              </a:rPr>
              <a:t>Área </a:t>
            </a:r>
            <a:r>
              <a:rPr lang="es-ES" altLang="es-ES" sz="1200" b="1" dirty="0" smtClean="0">
                <a:solidFill>
                  <a:srgbClr val="000000"/>
                </a:solidFill>
                <a:latin typeface="Arial" charset="0"/>
                <a:ea typeface="Times New Roman" pitchFamily="18" charset="0"/>
              </a:rPr>
              <a:t>Cultivada </a:t>
            </a:r>
            <a:r>
              <a:rPr lang="es-ES" altLang="es-ES" sz="1200" b="1" dirty="0">
                <a:solidFill>
                  <a:srgbClr val="000000"/>
                </a:solidFill>
                <a:latin typeface="Arial" charset="0"/>
                <a:ea typeface="Times New Roman" pitchFamily="18" charset="0"/>
              </a:rPr>
              <a:t>Parroquia </a:t>
            </a:r>
            <a:r>
              <a:rPr lang="es-ES" altLang="es-ES" sz="1200" b="1" dirty="0" smtClean="0">
                <a:solidFill>
                  <a:srgbClr val="000000"/>
                </a:solidFill>
                <a:latin typeface="Arial" charset="0"/>
                <a:ea typeface="Times New Roman" pitchFamily="18" charset="0"/>
              </a:rPr>
              <a:t>del </a:t>
            </a:r>
            <a:r>
              <a:rPr lang="es-ES" altLang="es-ES" sz="1200" b="1" dirty="0">
                <a:solidFill>
                  <a:srgbClr val="000000"/>
                </a:solidFill>
                <a:latin typeface="Arial" charset="0"/>
                <a:ea typeface="Times New Roman" pitchFamily="18" charset="0"/>
              </a:rPr>
              <a:t>Rosario </a:t>
            </a:r>
            <a:r>
              <a:rPr lang="es-ES" altLang="es-ES" sz="1200" b="1" dirty="0" smtClean="0">
                <a:latin typeface="Arial" charset="0"/>
                <a:ea typeface="Times New Roman" pitchFamily="18" charset="0"/>
              </a:rPr>
              <a:t>2010 </a:t>
            </a:r>
            <a:r>
              <a:rPr lang="es-ES" altLang="es-ES" sz="1200" b="1" dirty="0" smtClean="0">
                <a:solidFill>
                  <a:srgbClr val="000000"/>
                </a:solidFill>
                <a:latin typeface="Arial" charset="0"/>
                <a:ea typeface="Times New Roman" pitchFamily="18" charset="0"/>
              </a:rPr>
              <a:t>Estimación </a:t>
            </a:r>
            <a:r>
              <a:rPr lang="es-ES" altLang="es-ES" sz="1200" b="1" dirty="0">
                <a:solidFill>
                  <a:srgbClr val="000000"/>
                </a:solidFill>
                <a:latin typeface="Arial" charset="0"/>
                <a:ea typeface="Times New Roman" pitchFamily="18" charset="0"/>
              </a:rPr>
              <a:t>– Porcentajes (%</a:t>
            </a:r>
            <a:r>
              <a:rPr lang="es-ES" altLang="es-ES" sz="1050" b="1" dirty="0">
                <a:solidFill>
                  <a:srgbClr val="000000"/>
                </a:solidFill>
                <a:latin typeface="Arial" charset="0"/>
                <a:ea typeface="Times New Roman" pitchFamily="18" charset="0"/>
              </a:rPr>
              <a:t>)</a:t>
            </a:r>
            <a:endParaRPr lang="es-ES" altLang="es-ES" sz="1050" dirty="0">
              <a:latin typeface="Arial" charset="0"/>
            </a:endParaRPr>
          </a:p>
          <a:p>
            <a:pPr eaLnBrk="0" hangingPunct="0"/>
            <a:endParaRPr lang="es-ES" altLang="es-ES" sz="2000" dirty="0">
              <a:latin typeface="Arial" charset="0"/>
            </a:endParaRPr>
          </a:p>
        </p:txBody>
      </p:sp>
    </p:spTree>
    <p:extLst>
      <p:ext uri="{BB962C8B-B14F-4D97-AF65-F5344CB8AC3E}">
        <p14:creationId xmlns:p14="http://schemas.microsoft.com/office/powerpoint/2010/main" val="151162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62994" y="2204864"/>
            <a:ext cx="2949094" cy="1938992"/>
          </a:xfrm>
          <a:prstGeom prst="rect">
            <a:avLst/>
          </a:prstGeom>
          <a:noFill/>
        </p:spPr>
        <p:txBody>
          <a:bodyPr wrap="none" lIns="91440" tIns="45720" rIns="91440" bIns="45720">
            <a:spAutoFit/>
          </a:bodyPr>
          <a:lstStyle/>
          <a:p>
            <a:pPr marL="0" indent="0" algn="ctr">
              <a:buNone/>
            </a:pPr>
            <a:r>
              <a:rPr lang="es-EC" sz="4000" dirty="0" smtClean="0">
                <a:ln w="0"/>
                <a:effectLst>
                  <a:outerShdw blurRad="38100" dist="19050" dir="2700000" algn="tl" rotWithShape="0">
                    <a:schemeClr val="dk1">
                      <a:alpha val="40000"/>
                    </a:schemeClr>
                  </a:outerShdw>
                </a:effectLst>
              </a:rPr>
              <a:t>ESTUDIO </a:t>
            </a:r>
          </a:p>
          <a:p>
            <a:pPr marL="0" indent="0" algn="ctr">
              <a:buNone/>
            </a:pPr>
            <a:r>
              <a:rPr lang="es-EC" sz="4000" dirty="0" smtClean="0">
                <a:ln w="0"/>
                <a:effectLst>
                  <a:outerShdw blurRad="38100" dist="19050" dir="2700000" algn="tl" rotWithShape="0">
                    <a:schemeClr val="dk1">
                      <a:alpha val="40000"/>
                    </a:schemeClr>
                  </a:outerShdw>
                </a:effectLst>
              </a:rPr>
              <a:t>DE</a:t>
            </a:r>
          </a:p>
          <a:p>
            <a:pPr marL="0" indent="0" algn="ctr">
              <a:buNone/>
            </a:pPr>
            <a:r>
              <a:rPr lang="es-EC" sz="4000" dirty="0" smtClean="0">
                <a:ln w="0"/>
                <a:effectLst>
                  <a:outerShdw blurRad="38100" dist="19050" dir="2700000" algn="tl" rotWithShape="0">
                    <a:schemeClr val="dk1">
                      <a:alpha val="40000"/>
                    </a:schemeClr>
                  </a:outerShdw>
                </a:effectLst>
              </a:rPr>
              <a:t> MERCADO</a:t>
            </a:r>
            <a:endParaRPr lang="es-EC" sz="4000" dirty="0">
              <a:ln w="0"/>
              <a:effectLst>
                <a:outerShdw blurRad="38100" dist="19050" dir="2700000" algn="tl" rotWithShape="0">
                  <a:schemeClr val="dk1">
                    <a:alpha val="40000"/>
                  </a:schemeClr>
                </a:outerShdw>
              </a:effectLst>
            </a:endParaRPr>
          </a:p>
        </p:txBody>
      </p:sp>
      <p:sp>
        <p:nvSpPr>
          <p:cNvPr id="5" name="Rectángulo 4"/>
          <p:cNvSpPr/>
          <p:nvPr/>
        </p:nvSpPr>
        <p:spPr>
          <a:xfrm>
            <a:off x="1835696" y="28437"/>
            <a:ext cx="5472607" cy="707886"/>
          </a:xfrm>
          <a:prstGeom prst="rect">
            <a:avLst/>
          </a:prstGeom>
          <a:noFill/>
        </p:spPr>
        <p:txBody>
          <a:bodyPr wrap="square" lIns="91440" tIns="45720" rIns="91440" bIns="45720">
            <a:spAutoFit/>
          </a:bodyPr>
          <a:lstStyle/>
          <a:p>
            <a:pPr algn="ctr"/>
            <a:r>
              <a:rPr lang="es-EC"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  II</a:t>
            </a:r>
            <a:endParaRPr lang="es-EC"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3158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ersonalizado 1">
      <a:majorFont>
        <a:latin typeface="Algerian"/>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Fausto Acuña">
      <a:majorFont>
        <a:latin typeface="Algerian"/>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2010-09-13T01:43:43Z</outs:dateTime>
      <outs:isPinned>true</outs:isPinned>
    </outs:relatedDate>
    <outs:relatedDate>
      <outs:type>2</outs:type>
      <outs:displayName>Created</outs:displayName>
      <outs:dateTime>2009-06-11T01:36:48Z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WinuE</outs:displayName>
          <outs:accountName/>
        </outs:relatedPerson>
      </outs:people>
      <outs:source>0</outs:source>
      <outs:isPinned>true</outs:isPinned>
    </outs:relatedPeopleItem>
    <outs:relatedPeopleItem>
      <outs:category>Last modified by</outs:category>
      <outs:people>
        <outs:relatedPerson>
          <outs:displayName>Usuario</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CDCB638-2484-4F2C-94EF-F0D677BEFDC4}">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4560</TotalTime>
  <Words>1844</Words>
  <Application>Microsoft Office PowerPoint</Application>
  <PresentationFormat>Presentación en pantalla (4:3)</PresentationFormat>
  <Paragraphs>657</Paragraphs>
  <Slides>33</Slides>
  <Notes>1</Notes>
  <HiddenSlides>0</HiddenSlides>
  <MMClips>0</MMClips>
  <ScaleCrop>false</ScaleCrop>
  <HeadingPairs>
    <vt:vector size="10" baseType="variant">
      <vt:variant>
        <vt:lpstr>Fuentes usadas</vt:lpstr>
      </vt:variant>
      <vt:variant>
        <vt:i4>6</vt:i4>
      </vt:variant>
      <vt:variant>
        <vt:lpstr>Tema</vt:lpstr>
      </vt:variant>
      <vt:variant>
        <vt:i4>2</vt:i4>
      </vt:variant>
      <vt:variant>
        <vt:lpstr>Servidores OLE incrustados</vt:lpstr>
      </vt:variant>
      <vt:variant>
        <vt:i4>3</vt:i4>
      </vt:variant>
      <vt:variant>
        <vt:lpstr>Títulos de diapositiva</vt:lpstr>
      </vt:variant>
      <vt:variant>
        <vt:i4>33</vt:i4>
      </vt:variant>
      <vt:variant>
        <vt:lpstr>Presentaciones personalizadas</vt:lpstr>
      </vt:variant>
      <vt:variant>
        <vt:i4>1</vt:i4>
      </vt:variant>
    </vt:vector>
  </HeadingPairs>
  <TitlesOfParts>
    <vt:vector size="45" baseType="lpstr">
      <vt:lpstr>Algerian</vt:lpstr>
      <vt:lpstr>Arial</vt:lpstr>
      <vt:lpstr>Britannic Bold</vt:lpstr>
      <vt:lpstr>Calibri</vt:lpstr>
      <vt:lpstr>Comic Sans MS</vt:lpstr>
      <vt:lpstr>Times New Roman</vt:lpstr>
      <vt:lpstr>Tema de Office</vt:lpstr>
      <vt:lpstr>Diseño predeterminado</vt:lpstr>
      <vt:lpstr>CorelDRAW</vt:lpstr>
      <vt:lpstr>Gráfico de Microsoft Excel</vt:lpstr>
      <vt:lpstr>Hoja de cálculo</vt:lpstr>
      <vt:lpstr>Presentación de PowerPoint</vt:lpstr>
      <vt:lpstr>Presentación de PowerPoint</vt:lpstr>
      <vt:lpstr>Presentación de PowerPoint</vt:lpstr>
      <vt:lpstr>Variedades</vt:lpstr>
      <vt:lpstr>Exportaciones de Tómate de Árbol del Ecuador (2008- 2013) Millones de Dólares- FOB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Procedimientos para Exportar</vt:lpstr>
      <vt:lpstr>Presentación de PowerPoint</vt:lpstr>
      <vt:lpstr>Presentación de PowerPoint</vt:lpstr>
      <vt:lpstr>Análisis Financiero</vt:lpstr>
      <vt:lpstr>Balance de situación inicial</vt:lpstr>
      <vt:lpstr>Cotización de exportación </vt:lpstr>
      <vt:lpstr>Proyección de ventas y costos </vt:lpstr>
      <vt:lpstr>Estado de resultados</vt:lpstr>
      <vt:lpstr>Valor actual neto – tir- recuperación del capital</vt:lpstr>
      <vt:lpstr>Punto de equilibrio</vt:lpstr>
      <vt:lpstr>Presentación de PowerPoint</vt:lpstr>
      <vt:lpstr>Presentación de PowerPoint</vt:lpstr>
      <vt:lpstr>Presentación de PowerPoint</vt:lpstr>
      <vt:lpstr>Presentación personalizada 1</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Home</cp:lastModifiedBy>
  <cp:revision>488</cp:revision>
  <dcterms:created xsi:type="dcterms:W3CDTF">2009-06-11T01:36:48Z</dcterms:created>
  <dcterms:modified xsi:type="dcterms:W3CDTF">2015-04-10T10:43:59Z</dcterms:modified>
</cp:coreProperties>
</file>