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314" r:id="rId2"/>
    <p:sldId id="257" r:id="rId3"/>
    <p:sldId id="333" r:id="rId4"/>
    <p:sldId id="263" r:id="rId5"/>
    <p:sldId id="313" r:id="rId6"/>
    <p:sldId id="334" r:id="rId7"/>
    <p:sldId id="275" r:id="rId8"/>
    <p:sldId id="291" r:id="rId9"/>
    <p:sldId id="293" r:id="rId10"/>
    <p:sldId id="289" r:id="rId11"/>
    <p:sldId id="323" r:id="rId12"/>
    <p:sldId id="308" r:id="rId13"/>
    <p:sldId id="335" r:id="rId14"/>
    <p:sldId id="336" r:id="rId15"/>
    <p:sldId id="326" r:id="rId16"/>
    <p:sldId id="328" r:id="rId17"/>
    <p:sldId id="329" r:id="rId18"/>
    <p:sldId id="330" r:id="rId19"/>
    <p:sldId id="331" r:id="rId20"/>
    <p:sldId id="340" r:id="rId21"/>
    <p:sldId id="341" r:id="rId22"/>
    <p:sldId id="343" r:id="rId23"/>
    <p:sldId id="344" r:id="rId24"/>
    <p:sldId id="338" r:id="rId25"/>
    <p:sldId id="33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viana\Documents\calculos05.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viana\Documents\calculos05.0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POBREZA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Hoja1!$D$25</c:f>
              <c:strCache>
                <c:ptCount val="1"/>
                <c:pt idx="0">
                  <c:v>POBLACIÓN</c:v>
                </c:pt>
              </c:strCache>
            </c:strRef>
          </c:tx>
          <c:cat>
            <c:strRef>
              <c:f>Hoja1!$B$26:$B$27</c:f>
              <c:strCache>
                <c:ptCount val="2"/>
                <c:pt idx="0">
                  <c:v>POBRES</c:v>
                </c:pt>
                <c:pt idx="1">
                  <c:v>NO POBRES</c:v>
                </c:pt>
              </c:strCache>
            </c:strRef>
          </c:cat>
          <c:val>
            <c:numRef>
              <c:f>Hoja1!$D$26:$D$27</c:f>
              <c:numCache>
                <c:formatCode>General</c:formatCode>
                <c:ptCount val="2"/>
                <c:pt idx="0">
                  <c:v>606</c:v>
                </c:pt>
                <c:pt idx="1">
                  <c:v>2030</c:v>
                </c:pt>
              </c:numCache>
            </c:numRef>
          </c:val>
        </c:ser>
        <c:dLbls/>
        <c:gapWidth val="75"/>
        <c:shape val="box"/>
        <c:axId val="60389248"/>
        <c:axId val="60390784"/>
        <c:axId val="0"/>
      </c:bar3DChart>
      <c:catAx>
        <c:axId val="60389248"/>
        <c:scaling>
          <c:orientation val="minMax"/>
        </c:scaling>
        <c:axPos val="b"/>
        <c:numFmt formatCode="General" sourceLinked="0"/>
        <c:majorTickMark val="none"/>
        <c:tickLblPos val="nextTo"/>
        <c:crossAx val="60390784"/>
        <c:crosses val="autoZero"/>
        <c:auto val="1"/>
        <c:lblAlgn val="ctr"/>
        <c:lblOffset val="100"/>
      </c:catAx>
      <c:valAx>
        <c:axId val="603907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038924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6"/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MANEJO</a:t>
            </a:r>
            <a:r>
              <a:rPr lang="es-EC" baseline="0" dirty="0" smtClean="0"/>
              <a:t> DE </a:t>
            </a:r>
            <a:r>
              <a:rPr lang="es-EC" baseline="0" dirty="0" smtClean="0"/>
              <a:t>RECURSOS </a:t>
            </a:r>
            <a:r>
              <a:rPr lang="es-EC" baseline="0" dirty="0" smtClean="0"/>
              <a:t>O ATRACTIVOS</a:t>
            </a:r>
            <a:endParaRPr lang="es-EC" dirty="0"/>
          </a:p>
        </c:rich>
      </c:tx>
      <c:layout>
        <c:manualLayout>
          <c:xMode val="edge"/>
          <c:yMode val="edge"/>
          <c:x val="0.17338188976377952"/>
          <c:y val="0.10185185185185186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Hoja1!$B$215:$B$216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Hoja1!$C$215:$C$216</c:f>
              <c:numCache>
                <c:formatCode>General</c:formatCode>
                <c:ptCount val="2"/>
                <c:pt idx="0">
                  <c:v>196</c:v>
                </c:pt>
                <c:pt idx="1">
                  <c:v>55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500"/>
          </a:pPr>
          <a:endParaRPr lang="es-EC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"/>
  <c:chart>
    <c:title>
      <c:tx>
        <c:rich>
          <a:bodyPr/>
          <a:lstStyle/>
          <a:p>
            <a:pPr>
              <a:defRPr/>
            </a:pPr>
            <a:r>
              <a:rPr lang="en-US"/>
              <a:t>DEMANDA PROYECTADA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Hoja1!$I$110</c:f>
              <c:strCache>
                <c:ptCount val="1"/>
                <c:pt idx="0">
                  <c:v>TASA DE CRECIMIENTO</c:v>
                </c:pt>
              </c:strCache>
            </c:strRef>
          </c:tx>
          <c:cat>
            <c:strRef>
              <c:f>Hoja1!$H$111:$H$121</c:f>
              <c:strCache>
                <c:ptCount val="11"/>
                <c:pt idx="0">
                  <c:v>AÑO 2014</c:v>
                </c:pt>
                <c:pt idx="1">
                  <c:v>AÑO 2015</c:v>
                </c:pt>
                <c:pt idx="2">
                  <c:v>AÑO 2016</c:v>
                </c:pt>
                <c:pt idx="3">
                  <c:v>AÑO 2017</c:v>
                </c:pt>
                <c:pt idx="4">
                  <c:v>AÑO 2018</c:v>
                </c:pt>
                <c:pt idx="5">
                  <c:v>AÑO 2019</c:v>
                </c:pt>
                <c:pt idx="6">
                  <c:v>AÑO 2020</c:v>
                </c:pt>
                <c:pt idx="7">
                  <c:v>AÑO 2021</c:v>
                </c:pt>
                <c:pt idx="8">
                  <c:v>AÑO 2022</c:v>
                </c:pt>
                <c:pt idx="9">
                  <c:v>AÑO 2023</c:v>
                </c:pt>
                <c:pt idx="10">
                  <c:v>AÑO 2024</c:v>
                </c:pt>
              </c:strCache>
            </c:strRef>
          </c:cat>
          <c:val>
            <c:numRef>
              <c:f>Hoja1!$I$111:$I$121</c:f>
            </c:numRef>
          </c:val>
        </c:ser>
        <c:ser>
          <c:idx val="1"/>
          <c:order val="1"/>
          <c:tx>
            <c:strRef>
              <c:f>Hoja1!$J$110</c:f>
              <c:strCache>
                <c:ptCount val="1"/>
                <c:pt idx="0">
                  <c:v>AUMENTO</c:v>
                </c:pt>
              </c:strCache>
            </c:strRef>
          </c:tx>
          <c:cat>
            <c:strRef>
              <c:f>Hoja1!$H$111:$H$121</c:f>
              <c:strCache>
                <c:ptCount val="11"/>
                <c:pt idx="0">
                  <c:v>AÑO 2014</c:v>
                </c:pt>
                <c:pt idx="1">
                  <c:v>AÑO 2015</c:v>
                </c:pt>
                <c:pt idx="2">
                  <c:v>AÑO 2016</c:v>
                </c:pt>
                <c:pt idx="3">
                  <c:v>AÑO 2017</c:v>
                </c:pt>
                <c:pt idx="4">
                  <c:v>AÑO 2018</c:v>
                </c:pt>
                <c:pt idx="5">
                  <c:v>AÑO 2019</c:v>
                </c:pt>
                <c:pt idx="6">
                  <c:v>AÑO 2020</c:v>
                </c:pt>
                <c:pt idx="7">
                  <c:v>AÑO 2021</c:v>
                </c:pt>
                <c:pt idx="8">
                  <c:v>AÑO 2022</c:v>
                </c:pt>
                <c:pt idx="9">
                  <c:v>AÑO 2023</c:v>
                </c:pt>
                <c:pt idx="10">
                  <c:v>AÑO 2024</c:v>
                </c:pt>
              </c:strCache>
            </c:strRef>
          </c:cat>
          <c:val>
            <c:numRef>
              <c:f>Hoja1!$J$111:$J$121</c:f>
            </c:numRef>
          </c:val>
        </c:ser>
        <c:ser>
          <c:idx val="2"/>
          <c:order val="2"/>
          <c:tx>
            <c:strRef>
              <c:f>Hoja1!$K$110</c:f>
              <c:strCache>
                <c:ptCount val="1"/>
                <c:pt idx="0">
                  <c:v>TURISTAS</c:v>
                </c:pt>
              </c:strCache>
            </c:strRef>
          </c:tx>
          <c:marker>
            <c:symbol val="none"/>
          </c:marker>
          <c:cat>
            <c:strRef>
              <c:f>Hoja1!$H$111:$H$121</c:f>
              <c:strCache>
                <c:ptCount val="11"/>
                <c:pt idx="0">
                  <c:v>AÑO 2014</c:v>
                </c:pt>
                <c:pt idx="1">
                  <c:v>AÑO 2015</c:v>
                </c:pt>
                <c:pt idx="2">
                  <c:v>AÑO 2016</c:v>
                </c:pt>
                <c:pt idx="3">
                  <c:v>AÑO 2017</c:v>
                </c:pt>
                <c:pt idx="4">
                  <c:v>AÑO 2018</c:v>
                </c:pt>
                <c:pt idx="5">
                  <c:v>AÑO 2019</c:v>
                </c:pt>
                <c:pt idx="6">
                  <c:v>AÑO 2020</c:v>
                </c:pt>
                <c:pt idx="7">
                  <c:v>AÑO 2021</c:v>
                </c:pt>
                <c:pt idx="8">
                  <c:v>AÑO 2022</c:v>
                </c:pt>
                <c:pt idx="9">
                  <c:v>AÑO 2023</c:v>
                </c:pt>
                <c:pt idx="10">
                  <c:v>AÑO 2024</c:v>
                </c:pt>
              </c:strCache>
            </c:strRef>
          </c:cat>
          <c:val>
            <c:numRef>
              <c:f>Hoja1!$K$111:$K$121</c:f>
              <c:numCache>
                <c:formatCode>#,##0.00</c:formatCode>
                <c:ptCount val="11"/>
                <c:pt idx="0">
                  <c:v>29391</c:v>
                </c:pt>
                <c:pt idx="1">
                  <c:v>31125.069</c:v>
                </c:pt>
                <c:pt idx="2">
                  <c:v>32961.448071000013</c:v>
                </c:pt>
                <c:pt idx="3">
                  <c:v>34906.173507189</c:v>
                </c:pt>
                <c:pt idx="4">
                  <c:v>36965.637744112777</c:v>
                </c:pt>
                <c:pt idx="5">
                  <c:v>39146.61037101582</c:v>
                </c:pt>
                <c:pt idx="6">
                  <c:v>41456.260382905377</c:v>
                </c:pt>
                <c:pt idx="7">
                  <c:v>43902.179745497197</c:v>
                </c:pt>
                <c:pt idx="8">
                  <c:v>46492.408350481543</c:v>
                </c:pt>
                <c:pt idx="9">
                  <c:v>49235.460443159936</c:v>
                </c:pt>
                <c:pt idx="10">
                  <c:v>52140.352609306836</c:v>
                </c:pt>
              </c:numCache>
            </c:numRef>
          </c:val>
        </c:ser>
        <c:dLbls/>
        <c:marker val="1"/>
        <c:axId val="74097408"/>
        <c:axId val="74098944"/>
      </c:lineChart>
      <c:catAx>
        <c:axId val="74097408"/>
        <c:scaling>
          <c:orientation val="minMax"/>
        </c:scaling>
        <c:axPos val="b"/>
        <c:numFmt formatCode="General" sourceLinked="0"/>
        <c:majorTickMark val="none"/>
        <c:tickLblPos val="nextTo"/>
        <c:crossAx val="74098944"/>
        <c:crosses val="autoZero"/>
        <c:auto val="1"/>
        <c:lblAlgn val="ctr"/>
        <c:lblOffset val="100"/>
      </c:catAx>
      <c:valAx>
        <c:axId val="740989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TURISTAS</a:t>
                </a:r>
              </a:p>
            </c:rich>
          </c:tx>
          <c:layout/>
        </c:title>
        <c:numFmt formatCode="#,##0.00" sourceLinked="1"/>
        <c:majorTickMark val="none"/>
        <c:tickLblPos val="nextTo"/>
        <c:crossAx val="74097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26"/>
  <c:chart>
    <c:title>
      <c:tx>
        <c:rich>
          <a:bodyPr/>
          <a:lstStyle/>
          <a:p>
            <a:pPr algn="ctr">
              <a:defRPr sz="1800"/>
            </a:pPr>
            <a:r>
              <a:rPr lang="es-EC" sz="1800" dirty="0"/>
              <a:t>NIVEL SOCIOECONOMICO</a:t>
            </a:r>
          </a:p>
        </c:rich>
      </c:tx>
      <c:layout>
        <c:manualLayout>
          <c:xMode val="edge"/>
          <c:yMode val="edge"/>
          <c:x val="0.23449300087489075"/>
          <c:y val="2.7777777777777801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Hoja1!$B$28:$B$30</c:f>
              <c:strCache>
                <c:ptCount val="3"/>
                <c:pt idx="0">
                  <c:v>BAJO</c:v>
                </c:pt>
                <c:pt idx="1">
                  <c:v>MEDIO</c:v>
                </c:pt>
                <c:pt idx="2">
                  <c:v>ALTO</c:v>
                </c:pt>
              </c:strCache>
            </c:strRef>
          </c:cat>
          <c:val>
            <c:numRef>
              <c:f>Hoja1!$C$28:$C$30</c:f>
              <c:numCache>
                <c:formatCode>General</c:formatCode>
                <c:ptCount val="3"/>
                <c:pt idx="0">
                  <c:v>31</c:v>
                </c:pt>
                <c:pt idx="1">
                  <c:v>198</c:v>
                </c:pt>
                <c:pt idx="2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6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Hoja1!$B$58:$B$59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Hoja1!$C$58:$C$59</c:f>
              <c:numCache>
                <c:formatCode>General</c:formatCode>
                <c:ptCount val="2"/>
                <c:pt idx="0">
                  <c:v>53</c:v>
                </c:pt>
                <c:pt idx="1">
                  <c:v>185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5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[Libro1]Hoja1!$B$76:$B$77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[Libro1]Hoja1!$C$76:$C$77</c:f>
              <c:numCache>
                <c:formatCode>General</c:formatCode>
                <c:ptCount val="2"/>
                <c:pt idx="0">
                  <c:v>201</c:v>
                </c:pt>
                <c:pt idx="1">
                  <c:v>37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[Libro1]Hoja1!$B$81:$B$82</c:f>
              <c:strCache>
                <c:ptCount val="2"/>
                <c:pt idx="0">
                  <c:v>POSITIVAMENTE</c:v>
                </c:pt>
                <c:pt idx="1">
                  <c:v>NEGATIVAMENTE</c:v>
                </c:pt>
              </c:strCache>
            </c:strRef>
          </c:cat>
          <c:val>
            <c:numRef>
              <c:f>[Libro1]Hoja1!$C$81:$C$82</c:f>
              <c:numCache>
                <c:formatCode>General</c:formatCode>
                <c:ptCount val="2"/>
                <c:pt idx="0">
                  <c:v>157</c:v>
                </c:pt>
                <c:pt idx="1">
                  <c:v>81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/>
              <a:t>OFERTA</a:t>
            </a:r>
            <a:r>
              <a:rPr lang="es-EC" baseline="0"/>
              <a:t> PROYECTADA</a:t>
            </a:r>
            <a:endParaRPr lang="es-EC"/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strRef>
              <c:f>Hoja1!$H$79:$H$89</c:f>
              <c:strCache>
                <c:ptCount val="11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AÑO 2013</c:v>
                </c:pt>
                <c:pt idx="4">
                  <c:v>AÑO 2014</c:v>
                </c:pt>
                <c:pt idx="5">
                  <c:v>AÑO 2015</c:v>
                </c:pt>
                <c:pt idx="6">
                  <c:v>AÑO 2016</c:v>
                </c:pt>
                <c:pt idx="7">
                  <c:v>AÑO 2017</c:v>
                </c:pt>
                <c:pt idx="8">
                  <c:v>AÑO 2018</c:v>
                </c:pt>
                <c:pt idx="9">
                  <c:v>AÑO 2019</c:v>
                </c:pt>
                <c:pt idx="10">
                  <c:v>AÑO 2020</c:v>
                </c:pt>
              </c:strCache>
            </c:strRef>
          </c:cat>
          <c:val>
            <c:numRef>
              <c:f>Hoja1!$I$79:$I$89</c:f>
            </c:numRef>
          </c:val>
        </c:ser>
        <c:ser>
          <c:idx val="1"/>
          <c:order val="1"/>
          <c:cat>
            <c:strRef>
              <c:f>Hoja1!$H$79:$H$89</c:f>
              <c:strCache>
                <c:ptCount val="11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AÑO 2013</c:v>
                </c:pt>
                <c:pt idx="4">
                  <c:v>AÑO 2014</c:v>
                </c:pt>
                <c:pt idx="5">
                  <c:v>AÑO 2015</c:v>
                </c:pt>
                <c:pt idx="6">
                  <c:v>AÑO 2016</c:v>
                </c:pt>
                <c:pt idx="7">
                  <c:v>AÑO 2017</c:v>
                </c:pt>
                <c:pt idx="8">
                  <c:v>AÑO 2018</c:v>
                </c:pt>
                <c:pt idx="9">
                  <c:v>AÑO 2019</c:v>
                </c:pt>
                <c:pt idx="10">
                  <c:v>AÑO 2020</c:v>
                </c:pt>
              </c:strCache>
            </c:strRef>
          </c:cat>
          <c:val>
            <c:numRef>
              <c:f>Hoja1!$J$79:$J$89</c:f>
            </c:numRef>
          </c:val>
        </c:ser>
        <c:ser>
          <c:idx val="2"/>
          <c:order val="2"/>
          <c:marker>
            <c:symbol val="none"/>
          </c:marker>
          <c:cat>
            <c:strRef>
              <c:f>Hoja1!$H$79:$H$89</c:f>
              <c:strCache>
                <c:ptCount val="11"/>
                <c:pt idx="0">
                  <c:v>AÑO 2010</c:v>
                </c:pt>
                <c:pt idx="1">
                  <c:v>AÑO 2011</c:v>
                </c:pt>
                <c:pt idx="2">
                  <c:v>AÑO 2012</c:v>
                </c:pt>
                <c:pt idx="3">
                  <c:v>AÑO 2013</c:v>
                </c:pt>
                <c:pt idx="4">
                  <c:v>AÑO 2014</c:v>
                </c:pt>
                <c:pt idx="5">
                  <c:v>AÑO 2015</c:v>
                </c:pt>
                <c:pt idx="6">
                  <c:v>AÑO 2016</c:v>
                </c:pt>
                <c:pt idx="7">
                  <c:v>AÑO 2017</c:v>
                </c:pt>
                <c:pt idx="8">
                  <c:v>AÑO 2018</c:v>
                </c:pt>
                <c:pt idx="9">
                  <c:v>AÑO 2019</c:v>
                </c:pt>
                <c:pt idx="10">
                  <c:v>AÑO 2020</c:v>
                </c:pt>
              </c:strCache>
            </c:strRef>
          </c:cat>
          <c:val>
            <c:numRef>
              <c:f>Hoja1!$K$79:$K$89</c:f>
              <c:numCache>
                <c:formatCode>#,##0.00</c:formatCode>
                <c:ptCount val="11"/>
                <c:pt idx="0">
                  <c:v>2636</c:v>
                </c:pt>
                <c:pt idx="1">
                  <c:v>2714.2891999999997</c:v>
                </c:pt>
                <c:pt idx="2">
                  <c:v>2794.9035892400002</c:v>
                </c:pt>
                <c:pt idx="3">
                  <c:v>2877.9122258404445</c:v>
                </c:pt>
                <c:pt idx="4">
                  <c:v>2963.3862189478891</c:v>
                </c:pt>
                <c:pt idx="5">
                  <c:v>3051.3987896506387</c:v>
                </c:pt>
                <c:pt idx="6">
                  <c:v>3142.0253337032814</c:v>
                </c:pt>
                <c:pt idx="7">
                  <c:v>3235.3434861142518</c:v>
                </c:pt>
                <c:pt idx="8">
                  <c:v>3331.4331876518472</c:v>
                </c:pt>
                <c:pt idx="9">
                  <c:v>3430.3767533251062</c:v>
                </c:pt>
                <c:pt idx="10">
                  <c:v>3532.2589428988604</c:v>
                </c:pt>
              </c:numCache>
            </c:numRef>
          </c:val>
        </c:ser>
        <c:dLbls/>
        <c:marker val="1"/>
        <c:axId val="73507200"/>
        <c:axId val="64245760"/>
      </c:lineChart>
      <c:catAx>
        <c:axId val="73507200"/>
        <c:scaling>
          <c:orientation val="minMax"/>
        </c:scaling>
        <c:axPos val="b"/>
        <c:numFmt formatCode="General" sourceLinked="0"/>
        <c:majorTickMark val="none"/>
        <c:tickLblPos val="nextTo"/>
        <c:crossAx val="64245760"/>
        <c:crosses val="autoZero"/>
        <c:auto val="1"/>
        <c:lblAlgn val="ctr"/>
        <c:lblOffset val="100"/>
      </c:catAx>
      <c:valAx>
        <c:axId val="64245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POBLACIÓN</a:t>
                </a:r>
              </a:p>
            </c:rich>
          </c:tx>
          <c:layout/>
        </c:title>
        <c:numFmt formatCode="#,##0.00" sourceLinked="1"/>
        <c:majorTickMark val="none"/>
        <c:tickLblPos val="nextTo"/>
        <c:crossAx val="73507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Hoja1!$B$55:$B$58</c:f>
              <c:strCache>
                <c:ptCount val="4"/>
                <c:pt idx="0">
                  <c:v>Turismo de aventura </c:v>
                </c:pt>
                <c:pt idx="1">
                  <c:v>Investigación </c:v>
                </c:pt>
                <c:pt idx="2">
                  <c:v>Ecoturismo </c:v>
                </c:pt>
                <c:pt idx="3">
                  <c:v>Otros </c:v>
                </c:pt>
              </c:strCache>
            </c:strRef>
          </c:cat>
          <c:val>
            <c:numRef>
              <c:f>Hoja1!$C$55:$C$58</c:f>
              <c:numCache>
                <c:formatCode>General</c:formatCode>
                <c:ptCount val="4"/>
                <c:pt idx="0">
                  <c:v>55</c:v>
                </c:pt>
                <c:pt idx="1">
                  <c:v>7</c:v>
                </c:pt>
                <c:pt idx="2">
                  <c:v>60</c:v>
                </c:pt>
                <c:pt idx="3">
                  <c:v>129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500"/>
          </a:pPr>
          <a:endParaRPr lang="es-EC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500"/>
                </a:pPr>
                <a:endParaRPr lang="es-EC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Hoja1!$B$92:$B$96</c:f>
              <c:strCache>
                <c:ptCount val="5"/>
                <c:pt idx="0">
                  <c:v>Maquipucuna </c:v>
                </c:pt>
                <c:pt idx="1">
                  <c:v>Santa Lucia  </c:v>
                </c:pt>
                <c:pt idx="2">
                  <c:v>La Piragua </c:v>
                </c:pt>
                <c:pt idx="3">
                  <c:v>Parque de Nanegal </c:v>
                </c:pt>
                <c:pt idx="4">
                  <c:v>Otros  </c:v>
                </c:pt>
              </c:strCache>
            </c:strRef>
          </c:cat>
          <c:val>
            <c:numRef>
              <c:f>Hoja1!$C$92:$C$96</c:f>
              <c:numCache>
                <c:formatCode>General</c:formatCode>
                <c:ptCount val="5"/>
                <c:pt idx="0">
                  <c:v>24</c:v>
                </c:pt>
                <c:pt idx="1">
                  <c:v>21</c:v>
                </c:pt>
                <c:pt idx="2">
                  <c:v>87</c:v>
                </c:pt>
                <c:pt idx="3">
                  <c:v>114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4"/>
  <c:chart>
    <c:autoTitleDeleted val="1"/>
    <c:plotArea>
      <c:layout/>
      <c:pieChart>
        <c:varyColors val="1"/>
        <c:ser>
          <c:idx val="0"/>
          <c:order val="0"/>
          <c:dLbls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Hoja1!$B$9:$B$11</c:f>
              <c:strCache>
                <c:ptCount val="3"/>
                <c:pt idx="0">
                  <c:v>AMBIENTALES </c:v>
                </c:pt>
                <c:pt idx="1">
                  <c:v>ECONÓMICOS </c:v>
                </c:pt>
                <c:pt idx="2">
                  <c:v>SOCIALES </c:v>
                </c:pt>
              </c:strCache>
            </c:strRef>
          </c:cat>
          <c:val>
            <c:numRef>
              <c:f>Hoja1!$C$9:$C$11</c:f>
              <c:numCache>
                <c:formatCode>General</c:formatCode>
                <c:ptCount val="3"/>
                <c:pt idx="0">
                  <c:v>103</c:v>
                </c:pt>
                <c:pt idx="1">
                  <c:v>90</c:v>
                </c:pt>
                <c:pt idx="2">
                  <c:v>58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5588188976377954"/>
          <c:y val="2.7777777777777801E-2"/>
          <c:w val="0.84411811023622052"/>
          <c:h val="0.11169838145231846"/>
        </c:manualLayout>
      </c:layout>
      <c:txPr>
        <a:bodyPr/>
        <a:lstStyle/>
        <a:p>
          <a:pPr>
            <a:defRPr sz="1500"/>
          </a:pPr>
          <a:endParaRPr lang="es-EC"/>
        </a:p>
      </c:txPr>
    </c:legend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8CA2B-4B15-4B72-9D71-FA1D4D27E4D0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5AEF9E-15D2-438B-A47C-30815268F4BD}">
      <dgm:prSet phldrT="[Texto]" custT="1"/>
      <dgm:spPr/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Objetivo General:</a:t>
          </a:r>
        </a:p>
        <a:p>
          <a:r>
            <a:rPr lang="es-ES_tradnl" sz="1500" dirty="0" smtClean="0">
              <a:solidFill>
                <a:schemeClr val="tx1"/>
              </a:solidFill>
            </a:rPr>
            <a:t>Desarrollar un estudio del los principales impactos socioeconómicos</a:t>
          </a:r>
          <a:endParaRPr lang="en-US" sz="1500" dirty="0">
            <a:solidFill>
              <a:schemeClr val="tx1"/>
            </a:solidFill>
          </a:endParaRPr>
        </a:p>
      </dgm:t>
    </dgm:pt>
    <dgm:pt modelId="{0C89A6A3-13AA-4186-ADD7-BA95C099E6F9}" type="parTrans" cxnId="{EC045406-7425-4EF4-8A35-DE2F3571E109}">
      <dgm:prSet/>
      <dgm:spPr/>
      <dgm:t>
        <a:bodyPr/>
        <a:lstStyle/>
        <a:p>
          <a:endParaRPr lang="en-US"/>
        </a:p>
      </dgm:t>
    </dgm:pt>
    <dgm:pt modelId="{5C6318BA-3151-4150-904C-F17A90B60EC8}" type="sibTrans" cxnId="{EC045406-7425-4EF4-8A35-DE2F3571E109}">
      <dgm:prSet/>
      <dgm:spPr/>
      <dgm:t>
        <a:bodyPr/>
        <a:lstStyle/>
        <a:p>
          <a:endParaRPr lang="en-US"/>
        </a:p>
      </dgm:t>
    </dgm:pt>
    <dgm:pt modelId="{37982A7A-2DCE-4F99-8C7C-7572D7CEE2A5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</a:rPr>
            <a:t>Identificar </a:t>
          </a:r>
          <a:endParaRPr lang="en-US" sz="1500" dirty="0">
            <a:solidFill>
              <a:schemeClr val="tx1"/>
            </a:solidFill>
          </a:endParaRPr>
        </a:p>
      </dgm:t>
    </dgm:pt>
    <dgm:pt modelId="{90120CB6-3669-4CEE-B927-8927FF30F71C}" type="parTrans" cxnId="{7B33C376-4A11-4CAA-8B4F-857F2C9B87B1}">
      <dgm:prSet/>
      <dgm:spPr/>
      <dgm:t>
        <a:bodyPr/>
        <a:lstStyle/>
        <a:p>
          <a:endParaRPr lang="en-US"/>
        </a:p>
      </dgm:t>
    </dgm:pt>
    <dgm:pt modelId="{72A2C95C-D16F-4124-8609-9DFE367EEFF4}" type="sibTrans" cxnId="{7B33C376-4A11-4CAA-8B4F-857F2C9B87B1}">
      <dgm:prSet/>
      <dgm:spPr/>
      <dgm:t>
        <a:bodyPr/>
        <a:lstStyle/>
        <a:p>
          <a:endParaRPr lang="en-US"/>
        </a:p>
      </dgm:t>
    </dgm:pt>
    <dgm:pt modelId="{9DEE9B29-7257-4F18-ACE2-F39FD682F58A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</a:rPr>
            <a:t>Desarrollar </a:t>
          </a:r>
          <a:endParaRPr lang="en-US" sz="1500" dirty="0">
            <a:solidFill>
              <a:schemeClr val="tx1"/>
            </a:solidFill>
          </a:endParaRPr>
        </a:p>
      </dgm:t>
    </dgm:pt>
    <dgm:pt modelId="{10CF3912-698F-40A9-935E-5EAA76CDC91B}" type="parTrans" cxnId="{6648C73D-9E10-4A93-B0D2-0803E4EB6F46}">
      <dgm:prSet/>
      <dgm:spPr/>
      <dgm:t>
        <a:bodyPr/>
        <a:lstStyle/>
        <a:p>
          <a:endParaRPr lang="en-US"/>
        </a:p>
      </dgm:t>
    </dgm:pt>
    <dgm:pt modelId="{7FF9FCD2-1F8A-417E-B4CD-8F08C5780353}" type="sibTrans" cxnId="{6648C73D-9E10-4A93-B0D2-0803E4EB6F46}">
      <dgm:prSet/>
      <dgm:spPr/>
      <dgm:t>
        <a:bodyPr/>
        <a:lstStyle/>
        <a:p>
          <a:endParaRPr lang="en-US"/>
        </a:p>
      </dgm:t>
    </dgm:pt>
    <dgm:pt modelId="{12DEBD63-1679-49E1-850A-017BEB39D7DE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</a:rPr>
            <a:t>Proponer</a:t>
          </a:r>
        </a:p>
      </dgm:t>
    </dgm:pt>
    <dgm:pt modelId="{E656E697-D092-4001-8269-27809C453F44}" type="parTrans" cxnId="{7B47DC2B-E60D-4029-B35A-542EAFAE2BE7}">
      <dgm:prSet/>
      <dgm:spPr/>
      <dgm:t>
        <a:bodyPr/>
        <a:lstStyle/>
        <a:p>
          <a:endParaRPr lang="en-US"/>
        </a:p>
      </dgm:t>
    </dgm:pt>
    <dgm:pt modelId="{600D4E9D-8E59-491C-BC31-8D5B3669EF8F}" type="sibTrans" cxnId="{7B47DC2B-E60D-4029-B35A-542EAFAE2BE7}">
      <dgm:prSet/>
      <dgm:spPr/>
      <dgm:t>
        <a:bodyPr/>
        <a:lstStyle/>
        <a:p>
          <a:endParaRPr lang="en-US"/>
        </a:p>
      </dgm:t>
    </dgm:pt>
    <dgm:pt modelId="{8A4F01F3-82AE-4531-9B0C-F2B4838B81A6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</a:rPr>
            <a:t>Verificar </a:t>
          </a:r>
          <a:endParaRPr lang="en-US" sz="1500" dirty="0">
            <a:solidFill>
              <a:schemeClr val="tx1"/>
            </a:solidFill>
          </a:endParaRPr>
        </a:p>
      </dgm:t>
    </dgm:pt>
    <dgm:pt modelId="{D578861C-382E-4A0A-BDA4-7D97075722D1}" type="parTrans" cxnId="{58CA8CB6-9177-47D4-B60E-F668A9E83D7F}">
      <dgm:prSet/>
      <dgm:spPr/>
      <dgm:t>
        <a:bodyPr/>
        <a:lstStyle/>
        <a:p>
          <a:endParaRPr lang="en-US"/>
        </a:p>
      </dgm:t>
    </dgm:pt>
    <dgm:pt modelId="{B35C3223-FC44-4B49-B630-A2BA270C231C}" type="sibTrans" cxnId="{58CA8CB6-9177-47D4-B60E-F668A9E83D7F}">
      <dgm:prSet/>
      <dgm:spPr/>
      <dgm:t>
        <a:bodyPr/>
        <a:lstStyle/>
        <a:p>
          <a:endParaRPr lang="en-US"/>
        </a:p>
      </dgm:t>
    </dgm:pt>
    <dgm:pt modelId="{20951550-2360-4A97-9662-04098E7E73D6}" type="pres">
      <dgm:prSet presAssocID="{E998CA2B-4B15-4B72-9D71-FA1D4D27E4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4051C0-AFF7-477F-BB17-C196F7B78DFC}" type="pres">
      <dgm:prSet presAssocID="{B45AEF9E-15D2-438B-A47C-30815268F4BD}" presName="centerShape" presStyleLbl="node0" presStyleIdx="0" presStyleCnt="1" custScaleX="196900" custScaleY="146317"/>
      <dgm:spPr/>
      <dgm:t>
        <a:bodyPr/>
        <a:lstStyle/>
        <a:p>
          <a:endParaRPr lang="en-US"/>
        </a:p>
      </dgm:t>
    </dgm:pt>
    <dgm:pt modelId="{F316BEA5-C9F2-4090-B5B1-A2BD1E997701}" type="pres">
      <dgm:prSet presAssocID="{90120CB6-3669-4CEE-B927-8927FF30F71C}" presName="Name9" presStyleLbl="parChTrans1D2" presStyleIdx="0" presStyleCnt="4"/>
      <dgm:spPr/>
      <dgm:t>
        <a:bodyPr/>
        <a:lstStyle/>
        <a:p>
          <a:endParaRPr lang="en-US"/>
        </a:p>
      </dgm:t>
    </dgm:pt>
    <dgm:pt modelId="{BAC14240-6E73-45CF-94A0-B2320F9244D5}" type="pres">
      <dgm:prSet presAssocID="{90120CB6-3669-4CEE-B927-8927FF30F71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CCDDE90-725F-45DF-8211-254C04710EF5}" type="pres">
      <dgm:prSet presAssocID="{37982A7A-2DCE-4F99-8C7C-7572D7CEE2A5}" presName="node" presStyleLbl="node1" presStyleIdx="0" presStyleCnt="4" custScaleY="38470" custRadScaleRad="92584" custRadScaleInc="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2ED1F-5F0C-473A-A618-5847E456AE02}" type="pres">
      <dgm:prSet presAssocID="{10CF3912-698F-40A9-935E-5EAA76CDC91B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580FB5-478B-4B49-8BE3-3ED338EE034D}" type="pres">
      <dgm:prSet presAssocID="{10CF3912-698F-40A9-935E-5EAA76CDC91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23B8E1F-7143-4B17-8B52-84CA489A04B7}" type="pres">
      <dgm:prSet presAssocID="{9DEE9B29-7257-4F18-ACE2-F39FD682F58A}" presName="node" presStyleLbl="node1" presStyleIdx="1" presStyleCnt="4" custScaleX="116674" custScaleY="45412" custRadScaleRad="128389" custRadScaleInc="-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45644-163B-4DBD-9312-71A5645EB7EB}" type="pres">
      <dgm:prSet presAssocID="{E656E697-D092-4001-8269-27809C453F44}" presName="Name9" presStyleLbl="parChTrans1D2" presStyleIdx="2" presStyleCnt="4"/>
      <dgm:spPr/>
      <dgm:t>
        <a:bodyPr/>
        <a:lstStyle/>
        <a:p>
          <a:endParaRPr lang="en-US"/>
        </a:p>
      </dgm:t>
    </dgm:pt>
    <dgm:pt modelId="{52C171AF-9384-478C-9F22-C63F973377D1}" type="pres">
      <dgm:prSet presAssocID="{E656E697-D092-4001-8269-27809C453F4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D4D56B5-AA17-4A5E-AFF8-51E33678FE89}" type="pres">
      <dgm:prSet presAssocID="{12DEBD63-1679-49E1-850A-017BEB39D7DE}" presName="node" presStyleLbl="node1" presStyleIdx="2" presStyleCnt="4" custScaleY="50775" custRadScaleRad="87245" custRadScaleInc="-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0F06-D71F-4F19-A1CE-CF098F96CB2F}" type="pres">
      <dgm:prSet presAssocID="{D578861C-382E-4A0A-BDA4-7D97075722D1}" presName="Name9" presStyleLbl="parChTrans1D2" presStyleIdx="3" presStyleCnt="4"/>
      <dgm:spPr/>
      <dgm:t>
        <a:bodyPr/>
        <a:lstStyle/>
        <a:p>
          <a:endParaRPr lang="en-US"/>
        </a:p>
      </dgm:t>
    </dgm:pt>
    <dgm:pt modelId="{A9C8C9D1-4AD7-42B9-BCE0-D30EF11C54FF}" type="pres">
      <dgm:prSet presAssocID="{D578861C-382E-4A0A-BDA4-7D97075722D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0FDD898-38A1-4183-B43C-59078B37C759}" type="pres">
      <dgm:prSet presAssocID="{8A4F01F3-82AE-4531-9B0C-F2B4838B81A6}" presName="node" presStyleLbl="node1" presStyleIdx="3" presStyleCnt="4" custScaleY="38469" custRadScaleRad="122443" custRadScaleInc="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39999-6964-4BAF-944F-BBF486534B74}" type="presOf" srcId="{8A4F01F3-82AE-4531-9B0C-F2B4838B81A6}" destId="{F0FDD898-38A1-4183-B43C-59078B37C759}" srcOrd="0" destOrd="0" presId="urn:microsoft.com/office/officeart/2005/8/layout/radial1"/>
    <dgm:cxn modelId="{DF3098CC-DAE8-459A-A12F-04D5FEF01305}" type="presOf" srcId="{90120CB6-3669-4CEE-B927-8927FF30F71C}" destId="{BAC14240-6E73-45CF-94A0-B2320F9244D5}" srcOrd="1" destOrd="0" presId="urn:microsoft.com/office/officeart/2005/8/layout/radial1"/>
    <dgm:cxn modelId="{EA42AFD6-980E-4CE6-AE10-0C1061FDCB5E}" type="presOf" srcId="{90120CB6-3669-4CEE-B927-8927FF30F71C}" destId="{F316BEA5-C9F2-4090-B5B1-A2BD1E997701}" srcOrd="0" destOrd="0" presId="urn:microsoft.com/office/officeart/2005/8/layout/radial1"/>
    <dgm:cxn modelId="{AD0629D5-7BA8-4759-A86F-8004E1138A4E}" type="presOf" srcId="{12DEBD63-1679-49E1-850A-017BEB39D7DE}" destId="{3D4D56B5-AA17-4A5E-AFF8-51E33678FE89}" srcOrd="0" destOrd="0" presId="urn:microsoft.com/office/officeart/2005/8/layout/radial1"/>
    <dgm:cxn modelId="{FA295343-6003-4B34-88E6-C96108810E2F}" type="presOf" srcId="{37982A7A-2DCE-4F99-8C7C-7572D7CEE2A5}" destId="{0CCDDE90-725F-45DF-8211-254C04710EF5}" srcOrd="0" destOrd="0" presId="urn:microsoft.com/office/officeart/2005/8/layout/radial1"/>
    <dgm:cxn modelId="{F35D6B45-E016-44B5-8BB0-AB02E455BB81}" type="presOf" srcId="{E656E697-D092-4001-8269-27809C453F44}" destId="{52C171AF-9384-478C-9F22-C63F973377D1}" srcOrd="1" destOrd="0" presId="urn:microsoft.com/office/officeart/2005/8/layout/radial1"/>
    <dgm:cxn modelId="{6648C73D-9E10-4A93-B0D2-0803E4EB6F46}" srcId="{B45AEF9E-15D2-438B-A47C-30815268F4BD}" destId="{9DEE9B29-7257-4F18-ACE2-F39FD682F58A}" srcOrd="1" destOrd="0" parTransId="{10CF3912-698F-40A9-935E-5EAA76CDC91B}" sibTransId="{7FF9FCD2-1F8A-417E-B4CD-8F08C5780353}"/>
    <dgm:cxn modelId="{EC045406-7425-4EF4-8A35-DE2F3571E109}" srcId="{E998CA2B-4B15-4B72-9D71-FA1D4D27E4D0}" destId="{B45AEF9E-15D2-438B-A47C-30815268F4BD}" srcOrd="0" destOrd="0" parTransId="{0C89A6A3-13AA-4186-ADD7-BA95C099E6F9}" sibTransId="{5C6318BA-3151-4150-904C-F17A90B60EC8}"/>
    <dgm:cxn modelId="{58CA8CB6-9177-47D4-B60E-F668A9E83D7F}" srcId="{B45AEF9E-15D2-438B-A47C-30815268F4BD}" destId="{8A4F01F3-82AE-4531-9B0C-F2B4838B81A6}" srcOrd="3" destOrd="0" parTransId="{D578861C-382E-4A0A-BDA4-7D97075722D1}" sibTransId="{B35C3223-FC44-4B49-B630-A2BA270C231C}"/>
    <dgm:cxn modelId="{EEBDA5E2-FB2D-41D0-8A63-550F219419E1}" type="presOf" srcId="{10CF3912-698F-40A9-935E-5EAA76CDC91B}" destId="{1AB2ED1F-5F0C-473A-A618-5847E456AE02}" srcOrd="0" destOrd="0" presId="urn:microsoft.com/office/officeart/2005/8/layout/radial1"/>
    <dgm:cxn modelId="{8C02176B-34F9-4A51-8DEA-C76863AD19FE}" type="presOf" srcId="{E656E697-D092-4001-8269-27809C453F44}" destId="{43745644-163B-4DBD-9312-71A5645EB7EB}" srcOrd="0" destOrd="0" presId="urn:microsoft.com/office/officeart/2005/8/layout/radial1"/>
    <dgm:cxn modelId="{FEC3ACA6-332B-4635-A976-3718266660BD}" type="presOf" srcId="{10CF3912-698F-40A9-935E-5EAA76CDC91B}" destId="{E9580FB5-478B-4B49-8BE3-3ED338EE034D}" srcOrd="1" destOrd="0" presId="urn:microsoft.com/office/officeart/2005/8/layout/radial1"/>
    <dgm:cxn modelId="{5BFAA62A-01EE-482A-8713-2553B9029E06}" type="presOf" srcId="{B45AEF9E-15D2-438B-A47C-30815268F4BD}" destId="{254051C0-AFF7-477F-BB17-C196F7B78DFC}" srcOrd="0" destOrd="0" presId="urn:microsoft.com/office/officeart/2005/8/layout/radial1"/>
    <dgm:cxn modelId="{5EB6C12F-5047-4983-B349-3A77B436B661}" type="presOf" srcId="{9DEE9B29-7257-4F18-ACE2-F39FD682F58A}" destId="{C23B8E1F-7143-4B17-8B52-84CA489A04B7}" srcOrd="0" destOrd="0" presId="urn:microsoft.com/office/officeart/2005/8/layout/radial1"/>
    <dgm:cxn modelId="{7B33C376-4A11-4CAA-8B4F-857F2C9B87B1}" srcId="{B45AEF9E-15D2-438B-A47C-30815268F4BD}" destId="{37982A7A-2DCE-4F99-8C7C-7572D7CEE2A5}" srcOrd="0" destOrd="0" parTransId="{90120CB6-3669-4CEE-B927-8927FF30F71C}" sibTransId="{72A2C95C-D16F-4124-8609-9DFE367EEFF4}"/>
    <dgm:cxn modelId="{7B47DC2B-E60D-4029-B35A-542EAFAE2BE7}" srcId="{B45AEF9E-15D2-438B-A47C-30815268F4BD}" destId="{12DEBD63-1679-49E1-850A-017BEB39D7DE}" srcOrd="2" destOrd="0" parTransId="{E656E697-D092-4001-8269-27809C453F44}" sibTransId="{600D4E9D-8E59-491C-BC31-8D5B3669EF8F}"/>
    <dgm:cxn modelId="{368AEC6E-8ECC-48EF-83DF-476C6A6623B2}" type="presOf" srcId="{D578861C-382E-4A0A-BDA4-7D97075722D1}" destId="{A9C8C9D1-4AD7-42B9-BCE0-D30EF11C54FF}" srcOrd="1" destOrd="0" presId="urn:microsoft.com/office/officeart/2005/8/layout/radial1"/>
    <dgm:cxn modelId="{46BC1008-737C-4667-92C8-8F3D30BDAE71}" type="presOf" srcId="{E998CA2B-4B15-4B72-9D71-FA1D4D27E4D0}" destId="{20951550-2360-4A97-9662-04098E7E73D6}" srcOrd="0" destOrd="0" presId="urn:microsoft.com/office/officeart/2005/8/layout/radial1"/>
    <dgm:cxn modelId="{0B7BBD18-522C-41A6-A8BB-C67CB3A8993E}" type="presOf" srcId="{D578861C-382E-4A0A-BDA4-7D97075722D1}" destId="{457B0F06-D71F-4F19-A1CE-CF098F96CB2F}" srcOrd="0" destOrd="0" presId="urn:microsoft.com/office/officeart/2005/8/layout/radial1"/>
    <dgm:cxn modelId="{77DFED33-9695-4A4A-ABD4-50000C168FBB}" type="presParOf" srcId="{20951550-2360-4A97-9662-04098E7E73D6}" destId="{254051C0-AFF7-477F-BB17-C196F7B78DFC}" srcOrd="0" destOrd="0" presId="urn:microsoft.com/office/officeart/2005/8/layout/radial1"/>
    <dgm:cxn modelId="{4E72BA15-10A5-4012-BD0A-AEF3A296B924}" type="presParOf" srcId="{20951550-2360-4A97-9662-04098E7E73D6}" destId="{F316BEA5-C9F2-4090-B5B1-A2BD1E997701}" srcOrd="1" destOrd="0" presId="urn:microsoft.com/office/officeart/2005/8/layout/radial1"/>
    <dgm:cxn modelId="{F5D29A61-BD7B-445C-85ED-AD6F081D2382}" type="presParOf" srcId="{F316BEA5-C9F2-4090-B5B1-A2BD1E997701}" destId="{BAC14240-6E73-45CF-94A0-B2320F9244D5}" srcOrd="0" destOrd="0" presId="urn:microsoft.com/office/officeart/2005/8/layout/radial1"/>
    <dgm:cxn modelId="{13F90A06-DA17-48E7-9567-7D1508C9F57C}" type="presParOf" srcId="{20951550-2360-4A97-9662-04098E7E73D6}" destId="{0CCDDE90-725F-45DF-8211-254C04710EF5}" srcOrd="2" destOrd="0" presId="urn:microsoft.com/office/officeart/2005/8/layout/radial1"/>
    <dgm:cxn modelId="{B5A5270F-DDAA-4D4B-966F-96ACE536749D}" type="presParOf" srcId="{20951550-2360-4A97-9662-04098E7E73D6}" destId="{1AB2ED1F-5F0C-473A-A618-5847E456AE02}" srcOrd="3" destOrd="0" presId="urn:microsoft.com/office/officeart/2005/8/layout/radial1"/>
    <dgm:cxn modelId="{21D69EB6-1E4B-40A4-B57F-0588A31C5AFA}" type="presParOf" srcId="{1AB2ED1F-5F0C-473A-A618-5847E456AE02}" destId="{E9580FB5-478B-4B49-8BE3-3ED338EE034D}" srcOrd="0" destOrd="0" presId="urn:microsoft.com/office/officeart/2005/8/layout/radial1"/>
    <dgm:cxn modelId="{9A8AB8C3-C385-4F38-9460-1F1437571DE2}" type="presParOf" srcId="{20951550-2360-4A97-9662-04098E7E73D6}" destId="{C23B8E1F-7143-4B17-8B52-84CA489A04B7}" srcOrd="4" destOrd="0" presId="urn:microsoft.com/office/officeart/2005/8/layout/radial1"/>
    <dgm:cxn modelId="{AF0C31DA-E443-42B2-AC9D-E6D5D5A31305}" type="presParOf" srcId="{20951550-2360-4A97-9662-04098E7E73D6}" destId="{43745644-163B-4DBD-9312-71A5645EB7EB}" srcOrd="5" destOrd="0" presId="urn:microsoft.com/office/officeart/2005/8/layout/radial1"/>
    <dgm:cxn modelId="{D07A6B5D-2AA3-4000-A538-087EE98D8A25}" type="presParOf" srcId="{43745644-163B-4DBD-9312-71A5645EB7EB}" destId="{52C171AF-9384-478C-9F22-C63F973377D1}" srcOrd="0" destOrd="0" presId="urn:microsoft.com/office/officeart/2005/8/layout/radial1"/>
    <dgm:cxn modelId="{79D6E535-39EF-4D6C-BB47-9AD1EAD715A8}" type="presParOf" srcId="{20951550-2360-4A97-9662-04098E7E73D6}" destId="{3D4D56B5-AA17-4A5E-AFF8-51E33678FE89}" srcOrd="6" destOrd="0" presId="urn:microsoft.com/office/officeart/2005/8/layout/radial1"/>
    <dgm:cxn modelId="{1206098C-40EF-4BBF-B5FD-08A52F98B0C3}" type="presParOf" srcId="{20951550-2360-4A97-9662-04098E7E73D6}" destId="{457B0F06-D71F-4F19-A1CE-CF098F96CB2F}" srcOrd="7" destOrd="0" presId="urn:microsoft.com/office/officeart/2005/8/layout/radial1"/>
    <dgm:cxn modelId="{30C0867F-B780-4937-9129-258BDD6B4141}" type="presParOf" srcId="{457B0F06-D71F-4F19-A1CE-CF098F96CB2F}" destId="{A9C8C9D1-4AD7-42B9-BCE0-D30EF11C54FF}" srcOrd="0" destOrd="0" presId="urn:microsoft.com/office/officeart/2005/8/layout/radial1"/>
    <dgm:cxn modelId="{2DA243F5-890D-4BBE-940F-EFC01C5C8691}" type="presParOf" srcId="{20951550-2360-4A97-9662-04098E7E73D6}" destId="{F0FDD898-38A1-4183-B43C-59078B37C75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1BD0DC-9386-42D0-98DC-19CC830F9254}" type="doc">
      <dgm:prSet loTypeId="urn:microsoft.com/office/officeart/2008/layout/AlternatingHexagons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F5952C9-B127-47B0-9EC6-0FD314B0F27A}">
      <dgm:prSet phldrT="[Texto]" custT="1"/>
      <dgm:spPr/>
      <dgm:t>
        <a:bodyPr/>
        <a:lstStyle/>
        <a:p>
          <a:r>
            <a:rPr lang="es-ES_tradnl" sz="1800" b="1" dirty="0" smtClean="0"/>
            <a:t>Factor Geográfico</a:t>
          </a:r>
          <a:endParaRPr lang="en-US" sz="1800" dirty="0"/>
        </a:p>
      </dgm:t>
    </dgm:pt>
    <dgm:pt modelId="{C46BE080-8574-4881-96E2-24BD2D041B5F}" type="parTrans" cxnId="{B94E1E26-3D01-4712-AB42-A5862E2B1E5B}">
      <dgm:prSet/>
      <dgm:spPr/>
      <dgm:t>
        <a:bodyPr/>
        <a:lstStyle/>
        <a:p>
          <a:endParaRPr lang="en-US" sz="1800"/>
        </a:p>
      </dgm:t>
    </dgm:pt>
    <dgm:pt modelId="{A7E37C4D-30AF-4947-AC51-42D2BD4B7040}" type="sibTrans" cxnId="{B94E1E26-3D01-4712-AB42-A5862E2B1E5B}">
      <dgm:prSet custT="1"/>
      <dgm:spPr/>
      <dgm:t>
        <a:bodyPr/>
        <a:lstStyle/>
        <a:p>
          <a:endParaRPr lang="en-US" sz="1800"/>
        </a:p>
      </dgm:t>
    </dgm:pt>
    <dgm:pt modelId="{2097C94A-42FE-44F1-8265-AABBF004E87E}">
      <dgm:prSet phldrT="[Texto]" custT="1"/>
      <dgm:spPr/>
      <dgm:t>
        <a:bodyPr/>
        <a:lstStyle/>
        <a:p>
          <a:r>
            <a:rPr lang="es-ES_tradnl" sz="1800" dirty="0" smtClean="0"/>
            <a:t>Nacionales y extranjeros</a:t>
          </a:r>
          <a:endParaRPr lang="en-US" sz="1800" dirty="0"/>
        </a:p>
      </dgm:t>
    </dgm:pt>
    <dgm:pt modelId="{D31BD506-40F8-4ACA-B3A3-A05C8738C25B}" type="parTrans" cxnId="{245F3E07-E90E-4F2E-A7F0-F3A8E1AE9350}">
      <dgm:prSet/>
      <dgm:spPr/>
      <dgm:t>
        <a:bodyPr/>
        <a:lstStyle/>
        <a:p>
          <a:endParaRPr lang="en-US" sz="1800"/>
        </a:p>
      </dgm:t>
    </dgm:pt>
    <dgm:pt modelId="{0EEFBE16-D2E2-4DAF-A3D1-82AE01997C3F}" type="sibTrans" cxnId="{245F3E07-E90E-4F2E-A7F0-F3A8E1AE9350}">
      <dgm:prSet/>
      <dgm:spPr/>
      <dgm:t>
        <a:bodyPr/>
        <a:lstStyle/>
        <a:p>
          <a:endParaRPr lang="en-US" sz="1800"/>
        </a:p>
      </dgm:t>
    </dgm:pt>
    <dgm:pt modelId="{3ED896FC-2090-4D75-A52F-4BF7A018D750}">
      <dgm:prSet phldrT="[Texto]" custT="1"/>
      <dgm:spPr/>
      <dgm:t>
        <a:bodyPr/>
        <a:lstStyle/>
        <a:p>
          <a:r>
            <a:rPr lang="es-ES_tradnl" sz="1800" b="1" dirty="0" smtClean="0"/>
            <a:t>Factor Demográfico</a:t>
          </a:r>
          <a:endParaRPr lang="en-US" sz="1800" dirty="0"/>
        </a:p>
      </dgm:t>
    </dgm:pt>
    <dgm:pt modelId="{3F21CCBF-193B-4D00-8B09-2DE7DC8B8E2E}" type="parTrans" cxnId="{9B619A3C-BDF1-4A07-8CD0-8A3BBA37FE1D}">
      <dgm:prSet/>
      <dgm:spPr/>
      <dgm:t>
        <a:bodyPr/>
        <a:lstStyle/>
        <a:p>
          <a:endParaRPr lang="en-US" sz="1800"/>
        </a:p>
      </dgm:t>
    </dgm:pt>
    <dgm:pt modelId="{A8FF94CE-B019-4B14-9890-36FD5EAE8FA1}" type="sibTrans" cxnId="{9B619A3C-BDF1-4A07-8CD0-8A3BBA37FE1D}">
      <dgm:prSet custT="1"/>
      <dgm:spPr/>
      <dgm:t>
        <a:bodyPr/>
        <a:lstStyle/>
        <a:p>
          <a:endParaRPr lang="en-US" sz="1800"/>
        </a:p>
      </dgm:t>
    </dgm:pt>
    <dgm:pt modelId="{5C0AA84D-74D9-4537-8ADF-8D2D2CC0A241}">
      <dgm:prSet phldrT="[Texto]" custT="1"/>
      <dgm:spPr/>
      <dgm:t>
        <a:bodyPr/>
        <a:lstStyle/>
        <a:p>
          <a:r>
            <a:rPr lang="es-ES_tradnl" sz="1800" dirty="0" smtClean="0"/>
            <a:t>20-60 años</a:t>
          </a:r>
          <a:endParaRPr lang="en-US" sz="1800" dirty="0"/>
        </a:p>
      </dgm:t>
    </dgm:pt>
    <dgm:pt modelId="{C76FB968-E18C-41D4-8EAA-8D01E3475FCC}" type="parTrans" cxnId="{DE772A62-263A-432E-9E50-F24A478AAE26}">
      <dgm:prSet/>
      <dgm:spPr/>
      <dgm:t>
        <a:bodyPr/>
        <a:lstStyle/>
        <a:p>
          <a:endParaRPr lang="en-US" sz="1800"/>
        </a:p>
      </dgm:t>
    </dgm:pt>
    <dgm:pt modelId="{9743F3C2-896C-4958-8600-F169FE5BDCE4}" type="sibTrans" cxnId="{DE772A62-263A-432E-9E50-F24A478AAE26}">
      <dgm:prSet/>
      <dgm:spPr/>
      <dgm:t>
        <a:bodyPr/>
        <a:lstStyle/>
        <a:p>
          <a:endParaRPr lang="en-US" sz="1800"/>
        </a:p>
      </dgm:t>
    </dgm:pt>
    <dgm:pt modelId="{681252FE-A317-488A-AA70-C6BC7BF24214}">
      <dgm:prSet phldrT="[Texto]" custT="1"/>
      <dgm:spPr/>
      <dgm:t>
        <a:bodyPr/>
        <a:lstStyle/>
        <a:p>
          <a:r>
            <a:rPr lang="es-ES_tradnl" sz="1800" b="1" dirty="0" smtClean="0"/>
            <a:t>Factor </a:t>
          </a:r>
          <a:r>
            <a:rPr lang="es-ES_tradnl" sz="1800" b="1" dirty="0" err="1" smtClean="0"/>
            <a:t>Psicográfico</a:t>
          </a:r>
          <a:endParaRPr lang="en-US" sz="1800" dirty="0"/>
        </a:p>
      </dgm:t>
    </dgm:pt>
    <dgm:pt modelId="{FFFBE83C-6C08-4346-B8E3-9BCEDAD9EA03}" type="parTrans" cxnId="{086E173A-986B-4196-BB89-3C4763912D66}">
      <dgm:prSet/>
      <dgm:spPr/>
      <dgm:t>
        <a:bodyPr/>
        <a:lstStyle/>
        <a:p>
          <a:endParaRPr lang="en-US" sz="1800"/>
        </a:p>
      </dgm:t>
    </dgm:pt>
    <dgm:pt modelId="{D3F99FB1-0DA7-4798-A9BC-7EA75B9CD64D}" type="sibTrans" cxnId="{086E173A-986B-4196-BB89-3C4763912D66}">
      <dgm:prSet custT="1"/>
      <dgm:spPr/>
      <dgm:t>
        <a:bodyPr/>
        <a:lstStyle/>
        <a:p>
          <a:endParaRPr lang="en-US" sz="1800"/>
        </a:p>
      </dgm:t>
    </dgm:pt>
    <dgm:pt modelId="{8DE2A87F-264B-4309-952F-95CC7B291FBA}">
      <dgm:prSet phldrT="[Texto]" custT="1"/>
      <dgm:spPr/>
      <dgm:t>
        <a:bodyPr/>
        <a:lstStyle/>
        <a:p>
          <a:r>
            <a:rPr lang="es-ES_tradnl" sz="1800" dirty="0" smtClean="0"/>
            <a:t>Ocio-descanso</a:t>
          </a:r>
          <a:endParaRPr lang="en-US" sz="1800" dirty="0"/>
        </a:p>
      </dgm:t>
    </dgm:pt>
    <dgm:pt modelId="{50384BA6-492F-49CB-84A8-4EBD9DC94FAF}" type="parTrans" cxnId="{E4FBEE87-D094-45CB-8E64-4AAF6B1F75E8}">
      <dgm:prSet/>
      <dgm:spPr/>
      <dgm:t>
        <a:bodyPr/>
        <a:lstStyle/>
        <a:p>
          <a:endParaRPr lang="en-US" sz="1800"/>
        </a:p>
      </dgm:t>
    </dgm:pt>
    <dgm:pt modelId="{C1DE7D81-839C-4100-9AE2-BD96E136B94C}" type="sibTrans" cxnId="{E4FBEE87-D094-45CB-8E64-4AAF6B1F75E8}">
      <dgm:prSet/>
      <dgm:spPr/>
      <dgm:t>
        <a:bodyPr/>
        <a:lstStyle/>
        <a:p>
          <a:endParaRPr lang="en-US" sz="1800"/>
        </a:p>
      </dgm:t>
    </dgm:pt>
    <dgm:pt modelId="{C9A997CC-A5EB-4F4D-8563-2883E859F8F9}" type="pres">
      <dgm:prSet presAssocID="{741BD0DC-9386-42D0-98DC-19CC830F92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6837E3-FB13-4287-8D44-352048839ECE}" type="pres">
      <dgm:prSet presAssocID="{3F5952C9-B127-47B0-9EC6-0FD314B0F27A}" presName="composite" presStyleCnt="0"/>
      <dgm:spPr/>
      <dgm:t>
        <a:bodyPr/>
        <a:lstStyle/>
        <a:p>
          <a:endParaRPr lang="es-EC"/>
        </a:p>
      </dgm:t>
    </dgm:pt>
    <dgm:pt modelId="{AC72EFA8-7FB9-4B81-960F-5E2270A5729C}" type="pres">
      <dgm:prSet presAssocID="{3F5952C9-B127-47B0-9EC6-0FD314B0F2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0BF4A-08B9-4E28-8E02-F91566DC5936}" type="pres">
      <dgm:prSet presAssocID="{3F5952C9-B127-47B0-9EC6-0FD314B0F2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F6DCF-9558-4DF1-ACFF-C88195DD85D8}" type="pres">
      <dgm:prSet presAssocID="{3F5952C9-B127-47B0-9EC6-0FD314B0F27A}" presName="BalanceSpacing" presStyleCnt="0"/>
      <dgm:spPr/>
      <dgm:t>
        <a:bodyPr/>
        <a:lstStyle/>
        <a:p>
          <a:endParaRPr lang="es-EC"/>
        </a:p>
      </dgm:t>
    </dgm:pt>
    <dgm:pt modelId="{93F65759-5A73-4E34-B435-DD6664CFCE34}" type="pres">
      <dgm:prSet presAssocID="{3F5952C9-B127-47B0-9EC6-0FD314B0F27A}" presName="BalanceSpacing1" presStyleCnt="0"/>
      <dgm:spPr/>
      <dgm:t>
        <a:bodyPr/>
        <a:lstStyle/>
        <a:p>
          <a:endParaRPr lang="es-EC"/>
        </a:p>
      </dgm:t>
    </dgm:pt>
    <dgm:pt modelId="{796799E2-6A2A-4C4D-94D8-631326C6E864}" type="pres">
      <dgm:prSet presAssocID="{A7E37C4D-30AF-4947-AC51-42D2BD4B7040}" presName="Accent1Text" presStyleLbl="node1" presStyleIdx="1" presStyleCnt="6"/>
      <dgm:spPr/>
      <dgm:t>
        <a:bodyPr/>
        <a:lstStyle/>
        <a:p>
          <a:endParaRPr lang="en-US"/>
        </a:p>
      </dgm:t>
    </dgm:pt>
    <dgm:pt modelId="{53E6DA5C-607D-464F-9463-6CB14605AFBB}" type="pres">
      <dgm:prSet presAssocID="{A7E37C4D-30AF-4947-AC51-42D2BD4B7040}" presName="spaceBetweenRectangles" presStyleCnt="0"/>
      <dgm:spPr/>
      <dgm:t>
        <a:bodyPr/>
        <a:lstStyle/>
        <a:p>
          <a:endParaRPr lang="es-EC"/>
        </a:p>
      </dgm:t>
    </dgm:pt>
    <dgm:pt modelId="{3BDBF8F6-32B0-4F01-9D70-80CEFF074A2B}" type="pres">
      <dgm:prSet presAssocID="{3ED896FC-2090-4D75-A52F-4BF7A018D750}" presName="composite" presStyleCnt="0"/>
      <dgm:spPr/>
      <dgm:t>
        <a:bodyPr/>
        <a:lstStyle/>
        <a:p>
          <a:endParaRPr lang="es-EC"/>
        </a:p>
      </dgm:t>
    </dgm:pt>
    <dgm:pt modelId="{F4892F88-C638-4586-AFCE-A63EA0DCC675}" type="pres">
      <dgm:prSet presAssocID="{3ED896FC-2090-4D75-A52F-4BF7A018D750}" presName="Parent1" presStyleLbl="node1" presStyleIdx="2" presStyleCnt="6" custScaleX="1273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B3FEA-88F8-4234-A1F9-0EA14A501185}" type="pres">
      <dgm:prSet presAssocID="{3ED896FC-2090-4D75-A52F-4BF7A018D75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44FF-E528-4174-A99B-4F28F306D662}" type="pres">
      <dgm:prSet presAssocID="{3ED896FC-2090-4D75-A52F-4BF7A018D750}" presName="BalanceSpacing" presStyleCnt="0"/>
      <dgm:spPr/>
      <dgm:t>
        <a:bodyPr/>
        <a:lstStyle/>
        <a:p>
          <a:endParaRPr lang="es-EC"/>
        </a:p>
      </dgm:t>
    </dgm:pt>
    <dgm:pt modelId="{4E4B5F79-E889-4846-B488-73C51890A045}" type="pres">
      <dgm:prSet presAssocID="{3ED896FC-2090-4D75-A52F-4BF7A018D750}" presName="BalanceSpacing1" presStyleCnt="0"/>
      <dgm:spPr/>
      <dgm:t>
        <a:bodyPr/>
        <a:lstStyle/>
        <a:p>
          <a:endParaRPr lang="es-EC"/>
        </a:p>
      </dgm:t>
    </dgm:pt>
    <dgm:pt modelId="{9BE9F2D7-DD03-4926-A179-3647F3C5C6F0}" type="pres">
      <dgm:prSet presAssocID="{A8FF94CE-B019-4B14-9890-36FD5EAE8FA1}" presName="Accent1Text" presStyleLbl="node1" presStyleIdx="3" presStyleCnt="6"/>
      <dgm:spPr/>
      <dgm:t>
        <a:bodyPr/>
        <a:lstStyle/>
        <a:p>
          <a:endParaRPr lang="en-US"/>
        </a:p>
      </dgm:t>
    </dgm:pt>
    <dgm:pt modelId="{C4B3440C-48D6-422C-B918-752EC9741796}" type="pres">
      <dgm:prSet presAssocID="{A8FF94CE-B019-4B14-9890-36FD5EAE8FA1}" presName="spaceBetweenRectangles" presStyleCnt="0"/>
      <dgm:spPr/>
      <dgm:t>
        <a:bodyPr/>
        <a:lstStyle/>
        <a:p>
          <a:endParaRPr lang="es-EC"/>
        </a:p>
      </dgm:t>
    </dgm:pt>
    <dgm:pt modelId="{AE4F48F6-A2BE-4A7F-B969-F0CDF84D4B14}" type="pres">
      <dgm:prSet presAssocID="{681252FE-A317-488A-AA70-C6BC7BF24214}" presName="composite" presStyleCnt="0"/>
      <dgm:spPr/>
      <dgm:t>
        <a:bodyPr/>
        <a:lstStyle/>
        <a:p>
          <a:endParaRPr lang="es-EC"/>
        </a:p>
      </dgm:t>
    </dgm:pt>
    <dgm:pt modelId="{29A1777C-E40D-405F-837F-8ECC638355EA}" type="pres">
      <dgm:prSet presAssocID="{681252FE-A317-488A-AA70-C6BC7BF24214}" presName="Parent1" presStyleLbl="node1" presStyleIdx="4" presStyleCnt="6" custScaleX="1124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D6CD6-9ACD-4894-8B54-D001DECE24E7}" type="pres">
      <dgm:prSet presAssocID="{681252FE-A317-488A-AA70-C6BC7BF2421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9778B-C2AF-4CC9-8616-250F87A629BC}" type="pres">
      <dgm:prSet presAssocID="{681252FE-A317-488A-AA70-C6BC7BF24214}" presName="BalanceSpacing" presStyleCnt="0"/>
      <dgm:spPr/>
      <dgm:t>
        <a:bodyPr/>
        <a:lstStyle/>
        <a:p>
          <a:endParaRPr lang="es-EC"/>
        </a:p>
      </dgm:t>
    </dgm:pt>
    <dgm:pt modelId="{B528288D-A212-4E6B-BBD8-DD033EE81D06}" type="pres">
      <dgm:prSet presAssocID="{681252FE-A317-488A-AA70-C6BC7BF24214}" presName="BalanceSpacing1" presStyleCnt="0"/>
      <dgm:spPr/>
      <dgm:t>
        <a:bodyPr/>
        <a:lstStyle/>
        <a:p>
          <a:endParaRPr lang="es-EC"/>
        </a:p>
      </dgm:t>
    </dgm:pt>
    <dgm:pt modelId="{E44BBF70-9AF5-4B85-8007-8C397B1C1FAB}" type="pres">
      <dgm:prSet presAssocID="{D3F99FB1-0DA7-4798-A9BC-7EA75B9CD64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3B9D6F5-9033-4DA7-969B-71377F3DACB7}" type="presOf" srcId="{3F5952C9-B127-47B0-9EC6-0FD314B0F27A}" destId="{AC72EFA8-7FB9-4B81-960F-5E2270A5729C}" srcOrd="0" destOrd="0" presId="urn:microsoft.com/office/officeart/2008/layout/AlternatingHexagons"/>
    <dgm:cxn modelId="{245F3E07-E90E-4F2E-A7F0-F3A8E1AE9350}" srcId="{3F5952C9-B127-47B0-9EC6-0FD314B0F27A}" destId="{2097C94A-42FE-44F1-8265-AABBF004E87E}" srcOrd="0" destOrd="0" parTransId="{D31BD506-40F8-4ACA-B3A3-A05C8738C25B}" sibTransId="{0EEFBE16-D2E2-4DAF-A3D1-82AE01997C3F}"/>
    <dgm:cxn modelId="{9B619A3C-BDF1-4A07-8CD0-8A3BBA37FE1D}" srcId="{741BD0DC-9386-42D0-98DC-19CC830F9254}" destId="{3ED896FC-2090-4D75-A52F-4BF7A018D750}" srcOrd="1" destOrd="0" parTransId="{3F21CCBF-193B-4D00-8B09-2DE7DC8B8E2E}" sibTransId="{A8FF94CE-B019-4B14-9890-36FD5EAE8FA1}"/>
    <dgm:cxn modelId="{B40D40BB-096D-434D-A084-6D0F36503B53}" type="presOf" srcId="{681252FE-A317-488A-AA70-C6BC7BF24214}" destId="{29A1777C-E40D-405F-837F-8ECC638355EA}" srcOrd="0" destOrd="0" presId="urn:microsoft.com/office/officeart/2008/layout/AlternatingHexagons"/>
    <dgm:cxn modelId="{AE783B82-1E70-4BF2-B422-DBB16099D08B}" type="presOf" srcId="{3ED896FC-2090-4D75-A52F-4BF7A018D750}" destId="{F4892F88-C638-4586-AFCE-A63EA0DCC675}" srcOrd="0" destOrd="0" presId="urn:microsoft.com/office/officeart/2008/layout/AlternatingHexagons"/>
    <dgm:cxn modelId="{53B0D84E-FFFE-4B67-8C5C-6911BF46C019}" type="presOf" srcId="{A7E37C4D-30AF-4947-AC51-42D2BD4B7040}" destId="{796799E2-6A2A-4C4D-94D8-631326C6E864}" srcOrd="0" destOrd="0" presId="urn:microsoft.com/office/officeart/2008/layout/AlternatingHexagons"/>
    <dgm:cxn modelId="{CE79CEBB-BF23-487D-BEC0-BAB5B4350DFC}" type="presOf" srcId="{D3F99FB1-0DA7-4798-A9BC-7EA75B9CD64D}" destId="{E44BBF70-9AF5-4B85-8007-8C397B1C1FAB}" srcOrd="0" destOrd="0" presId="urn:microsoft.com/office/officeart/2008/layout/AlternatingHexagons"/>
    <dgm:cxn modelId="{B399B2C8-0BA8-4DD4-A458-CE1C57C2E373}" type="presOf" srcId="{8DE2A87F-264B-4309-952F-95CC7B291FBA}" destId="{95CD6CD6-9ACD-4894-8B54-D001DECE24E7}" srcOrd="0" destOrd="0" presId="urn:microsoft.com/office/officeart/2008/layout/AlternatingHexagons"/>
    <dgm:cxn modelId="{FCD132AA-CDAA-46B1-8167-C86E494358A1}" type="presOf" srcId="{A8FF94CE-B019-4B14-9890-36FD5EAE8FA1}" destId="{9BE9F2D7-DD03-4926-A179-3647F3C5C6F0}" srcOrd="0" destOrd="0" presId="urn:microsoft.com/office/officeart/2008/layout/AlternatingHexagons"/>
    <dgm:cxn modelId="{086E173A-986B-4196-BB89-3C4763912D66}" srcId="{741BD0DC-9386-42D0-98DC-19CC830F9254}" destId="{681252FE-A317-488A-AA70-C6BC7BF24214}" srcOrd="2" destOrd="0" parTransId="{FFFBE83C-6C08-4346-B8E3-9BCEDAD9EA03}" sibTransId="{D3F99FB1-0DA7-4798-A9BC-7EA75B9CD64D}"/>
    <dgm:cxn modelId="{D44FE4B7-7DAC-4FA3-AEE7-C31E719AE74D}" type="presOf" srcId="{5C0AA84D-74D9-4537-8ADF-8D2D2CC0A241}" destId="{E0BB3FEA-88F8-4234-A1F9-0EA14A501185}" srcOrd="0" destOrd="0" presId="urn:microsoft.com/office/officeart/2008/layout/AlternatingHexagons"/>
    <dgm:cxn modelId="{E4FBEE87-D094-45CB-8E64-4AAF6B1F75E8}" srcId="{681252FE-A317-488A-AA70-C6BC7BF24214}" destId="{8DE2A87F-264B-4309-952F-95CC7B291FBA}" srcOrd="0" destOrd="0" parTransId="{50384BA6-492F-49CB-84A8-4EBD9DC94FAF}" sibTransId="{C1DE7D81-839C-4100-9AE2-BD96E136B94C}"/>
    <dgm:cxn modelId="{DE772A62-263A-432E-9E50-F24A478AAE26}" srcId="{3ED896FC-2090-4D75-A52F-4BF7A018D750}" destId="{5C0AA84D-74D9-4537-8ADF-8D2D2CC0A241}" srcOrd="0" destOrd="0" parTransId="{C76FB968-E18C-41D4-8EAA-8D01E3475FCC}" sibTransId="{9743F3C2-896C-4958-8600-F169FE5BDCE4}"/>
    <dgm:cxn modelId="{B94E1E26-3D01-4712-AB42-A5862E2B1E5B}" srcId="{741BD0DC-9386-42D0-98DC-19CC830F9254}" destId="{3F5952C9-B127-47B0-9EC6-0FD314B0F27A}" srcOrd="0" destOrd="0" parTransId="{C46BE080-8574-4881-96E2-24BD2D041B5F}" sibTransId="{A7E37C4D-30AF-4947-AC51-42D2BD4B7040}"/>
    <dgm:cxn modelId="{E26BAEAD-F0D9-4FD2-ABEF-6A5F2C5170A5}" type="presOf" srcId="{741BD0DC-9386-42D0-98DC-19CC830F9254}" destId="{C9A997CC-A5EB-4F4D-8563-2883E859F8F9}" srcOrd="0" destOrd="0" presId="urn:microsoft.com/office/officeart/2008/layout/AlternatingHexagons"/>
    <dgm:cxn modelId="{2B97CB61-EDE0-4519-A5A5-BC9DC4B8EB8B}" type="presOf" srcId="{2097C94A-42FE-44F1-8265-AABBF004E87E}" destId="{0810BF4A-08B9-4E28-8E02-F91566DC5936}" srcOrd="0" destOrd="0" presId="urn:microsoft.com/office/officeart/2008/layout/AlternatingHexagons"/>
    <dgm:cxn modelId="{7D2DC390-0310-41CF-A3CE-096BE281797A}" type="presParOf" srcId="{C9A997CC-A5EB-4F4D-8563-2883E859F8F9}" destId="{2E6837E3-FB13-4287-8D44-352048839ECE}" srcOrd="0" destOrd="0" presId="urn:microsoft.com/office/officeart/2008/layout/AlternatingHexagons"/>
    <dgm:cxn modelId="{FE1A6A67-060A-42C1-BC68-59A7B9925726}" type="presParOf" srcId="{2E6837E3-FB13-4287-8D44-352048839ECE}" destId="{AC72EFA8-7FB9-4B81-960F-5E2270A5729C}" srcOrd="0" destOrd="0" presId="urn:microsoft.com/office/officeart/2008/layout/AlternatingHexagons"/>
    <dgm:cxn modelId="{A05D6329-0F71-42D6-A17B-B48FF288A4E6}" type="presParOf" srcId="{2E6837E3-FB13-4287-8D44-352048839ECE}" destId="{0810BF4A-08B9-4E28-8E02-F91566DC5936}" srcOrd="1" destOrd="0" presId="urn:microsoft.com/office/officeart/2008/layout/AlternatingHexagons"/>
    <dgm:cxn modelId="{A81031BB-E5B6-44FB-89D0-10B488AE795F}" type="presParOf" srcId="{2E6837E3-FB13-4287-8D44-352048839ECE}" destId="{FB6F6DCF-9558-4DF1-ACFF-C88195DD85D8}" srcOrd="2" destOrd="0" presId="urn:microsoft.com/office/officeart/2008/layout/AlternatingHexagons"/>
    <dgm:cxn modelId="{814C61F1-495C-4C13-B115-7F01434BB75E}" type="presParOf" srcId="{2E6837E3-FB13-4287-8D44-352048839ECE}" destId="{93F65759-5A73-4E34-B435-DD6664CFCE34}" srcOrd="3" destOrd="0" presId="urn:microsoft.com/office/officeart/2008/layout/AlternatingHexagons"/>
    <dgm:cxn modelId="{4F2928BF-AD2F-414C-9EA9-557AC6056367}" type="presParOf" srcId="{2E6837E3-FB13-4287-8D44-352048839ECE}" destId="{796799E2-6A2A-4C4D-94D8-631326C6E864}" srcOrd="4" destOrd="0" presId="urn:microsoft.com/office/officeart/2008/layout/AlternatingHexagons"/>
    <dgm:cxn modelId="{64F9ECCB-E9A0-4D43-880E-0EDDFBFDB2F2}" type="presParOf" srcId="{C9A997CC-A5EB-4F4D-8563-2883E859F8F9}" destId="{53E6DA5C-607D-464F-9463-6CB14605AFBB}" srcOrd="1" destOrd="0" presId="urn:microsoft.com/office/officeart/2008/layout/AlternatingHexagons"/>
    <dgm:cxn modelId="{A7B38B50-093D-4E6A-B8C3-B62B1E6A36A1}" type="presParOf" srcId="{C9A997CC-A5EB-4F4D-8563-2883E859F8F9}" destId="{3BDBF8F6-32B0-4F01-9D70-80CEFF074A2B}" srcOrd="2" destOrd="0" presId="urn:microsoft.com/office/officeart/2008/layout/AlternatingHexagons"/>
    <dgm:cxn modelId="{61A2FF24-4479-4750-A823-A9DD62202581}" type="presParOf" srcId="{3BDBF8F6-32B0-4F01-9D70-80CEFF074A2B}" destId="{F4892F88-C638-4586-AFCE-A63EA0DCC675}" srcOrd="0" destOrd="0" presId="urn:microsoft.com/office/officeart/2008/layout/AlternatingHexagons"/>
    <dgm:cxn modelId="{C633B346-0096-472E-B402-C6B1F42FD74C}" type="presParOf" srcId="{3BDBF8F6-32B0-4F01-9D70-80CEFF074A2B}" destId="{E0BB3FEA-88F8-4234-A1F9-0EA14A501185}" srcOrd="1" destOrd="0" presId="urn:microsoft.com/office/officeart/2008/layout/AlternatingHexagons"/>
    <dgm:cxn modelId="{29BCD99A-DC7D-45BF-A033-580905C22676}" type="presParOf" srcId="{3BDBF8F6-32B0-4F01-9D70-80CEFF074A2B}" destId="{F7B544FF-E528-4174-A99B-4F28F306D662}" srcOrd="2" destOrd="0" presId="urn:microsoft.com/office/officeart/2008/layout/AlternatingHexagons"/>
    <dgm:cxn modelId="{DEF9557C-0B41-48B9-B0E5-2E21613413A0}" type="presParOf" srcId="{3BDBF8F6-32B0-4F01-9D70-80CEFF074A2B}" destId="{4E4B5F79-E889-4846-B488-73C51890A045}" srcOrd="3" destOrd="0" presId="urn:microsoft.com/office/officeart/2008/layout/AlternatingHexagons"/>
    <dgm:cxn modelId="{6C66464C-8A65-415A-BAD5-8D64C6F5ED72}" type="presParOf" srcId="{3BDBF8F6-32B0-4F01-9D70-80CEFF074A2B}" destId="{9BE9F2D7-DD03-4926-A179-3647F3C5C6F0}" srcOrd="4" destOrd="0" presId="urn:microsoft.com/office/officeart/2008/layout/AlternatingHexagons"/>
    <dgm:cxn modelId="{BDB820AF-E6F0-4BC2-8F08-1F03B91FB9F4}" type="presParOf" srcId="{C9A997CC-A5EB-4F4D-8563-2883E859F8F9}" destId="{C4B3440C-48D6-422C-B918-752EC9741796}" srcOrd="3" destOrd="0" presId="urn:microsoft.com/office/officeart/2008/layout/AlternatingHexagons"/>
    <dgm:cxn modelId="{7B3B3A3B-9F5C-443A-BA1A-1DECFB4D5292}" type="presParOf" srcId="{C9A997CC-A5EB-4F4D-8563-2883E859F8F9}" destId="{AE4F48F6-A2BE-4A7F-B969-F0CDF84D4B14}" srcOrd="4" destOrd="0" presId="urn:microsoft.com/office/officeart/2008/layout/AlternatingHexagons"/>
    <dgm:cxn modelId="{18891988-90DF-408E-BCBE-E4408A18D43D}" type="presParOf" srcId="{AE4F48F6-A2BE-4A7F-B969-F0CDF84D4B14}" destId="{29A1777C-E40D-405F-837F-8ECC638355EA}" srcOrd="0" destOrd="0" presId="urn:microsoft.com/office/officeart/2008/layout/AlternatingHexagons"/>
    <dgm:cxn modelId="{B9E85E85-6136-462C-B5FC-3CBE5E203AD9}" type="presParOf" srcId="{AE4F48F6-A2BE-4A7F-B969-F0CDF84D4B14}" destId="{95CD6CD6-9ACD-4894-8B54-D001DECE24E7}" srcOrd="1" destOrd="0" presId="urn:microsoft.com/office/officeart/2008/layout/AlternatingHexagons"/>
    <dgm:cxn modelId="{ABFE0687-E74C-4FCD-B82C-DE76249D74F9}" type="presParOf" srcId="{AE4F48F6-A2BE-4A7F-B969-F0CDF84D4B14}" destId="{34A9778B-C2AF-4CC9-8616-250F87A629BC}" srcOrd="2" destOrd="0" presId="urn:microsoft.com/office/officeart/2008/layout/AlternatingHexagons"/>
    <dgm:cxn modelId="{07FA50CE-016B-4414-B9BF-E0D10F346A6C}" type="presParOf" srcId="{AE4F48F6-A2BE-4A7F-B969-F0CDF84D4B14}" destId="{B528288D-A212-4E6B-BBD8-DD033EE81D06}" srcOrd="3" destOrd="0" presId="urn:microsoft.com/office/officeart/2008/layout/AlternatingHexagons"/>
    <dgm:cxn modelId="{C6DB1C62-A26B-48A4-96A3-EF6C74110F7C}" type="presParOf" srcId="{AE4F48F6-A2BE-4A7F-B969-F0CDF84D4B14}" destId="{E44BBF70-9AF5-4B85-8007-8C397B1C1FA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50C8A7-EAB5-4E1B-A102-09781CA87C46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2C89A4-6018-4D27-A12B-0749C282D6CD}">
      <dgm:prSet phldrT="[Texto]"/>
      <dgm:spPr/>
      <dgm:t>
        <a:bodyPr/>
        <a:lstStyle/>
        <a:p>
          <a:r>
            <a:rPr lang="es-ES_tradnl" dirty="0" smtClean="0"/>
            <a:t>Ingreso alternativo</a:t>
          </a:r>
          <a:endParaRPr lang="en-US" dirty="0"/>
        </a:p>
      </dgm:t>
    </dgm:pt>
    <dgm:pt modelId="{E8E42561-4154-4BE7-8796-7510DAA42039}" type="parTrans" cxnId="{374491C9-9540-475F-A668-47875105FA6E}">
      <dgm:prSet/>
      <dgm:spPr/>
      <dgm:t>
        <a:bodyPr/>
        <a:lstStyle/>
        <a:p>
          <a:endParaRPr lang="en-US"/>
        </a:p>
      </dgm:t>
    </dgm:pt>
    <dgm:pt modelId="{02506065-ED1D-4349-A9EF-233B6378E9C7}" type="sibTrans" cxnId="{374491C9-9540-475F-A668-47875105FA6E}">
      <dgm:prSet/>
      <dgm:spPr/>
      <dgm:t>
        <a:bodyPr/>
        <a:lstStyle/>
        <a:p>
          <a:endParaRPr lang="en-US"/>
        </a:p>
      </dgm:t>
    </dgm:pt>
    <dgm:pt modelId="{377601CD-2C3D-44F5-AD43-D9D67F13A34E}">
      <dgm:prSet phldrT="[Texto]"/>
      <dgm:spPr/>
      <dgm:t>
        <a:bodyPr/>
        <a:lstStyle/>
        <a:p>
          <a:r>
            <a:rPr lang="es-ES_tradnl" dirty="0" smtClean="0"/>
            <a:t>Proyectos </a:t>
          </a:r>
          <a:endParaRPr lang="en-US" dirty="0"/>
        </a:p>
      </dgm:t>
    </dgm:pt>
    <dgm:pt modelId="{D33CF6FE-2BB6-470D-8AF1-1296D6915203}" type="parTrans" cxnId="{0606683E-FBCB-4B71-936E-F1727ED143A5}">
      <dgm:prSet/>
      <dgm:spPr/>
      <dgm:t>
        <a:bodyPr/>
        <a:lstStyle/>
        <a:p>
          <a:endParaRPr lang="en-US"/>
        </a:p>
      </dgm:t>
    </dgm:pt>
    <dgm:pt modelId="{F528A168-0905-4A77-8C43-609DA4BA405E}" type="sibTrans" cxnId="{0606683E-FBCB-4B71-936E-F1727ED143A5}">
      <dgm:prSet/>
      <dgm:spPr/>
      <dgm:t>
        <a:bodyPr/>
        <a:lstStyle/>
        <a:p>
          <a:endParaRPr lang="en-US"/>
        </a:p>
      </dgm:t>
    </dgm:pt>
    <dgm:pt modelId="{03521611-DD23-403F-81C6-FD841A8DBE16}">
      <dgm:prSet phldrT="[Texto]"/>
      <dgm:spPr/>
      <dgm:t>
        <a:bodyPr/>
        <a:lstStyle/>
        <a:p>
          <a:r>
            <a:rPr lang="es-ES_tradnl" dirty="0" smtClean="0"/>
            <a:t>Calidad </a:t>
          </a:r>
          <a:endParaRPr lang="en-US" dirty="0"/>
        </a:p>
      </dgm:t>
    </dgm:pt>
    <dgm:pt modelId="{AD6AD8CF-3E55-4B01-8A07-E042AB11380D}" type="parTrans" cxnId="{6D052C9B-4185-4199-AD5C-F826D13190AF}">
      <dgm:prSet/>
      <dgm:spPr/>
      <dgm:t>
        <a:bodyPr/>
        <a:lstStyle/>
        <a:p>
          <a:endParaRPr lang="en-US"/>
        </a:p>
      </dgm:t>
    </dgm:pt>
    <dgm:pt modelId="{D8A2C350-A84C-48CD-94E5-180550ECBFC4}" type="sibTrans" cxnId="{6D052C9B-4185-4199-AD5C-F826D13190AF}">
      <dgm:prSet/>
      <dgm:spPr/>
      <dgm:t>
        <a:bodyPr/>
        <a:lstStyle/>
        <a:p>
          <a:endParaRPr lang="en-US"/>
        </a:p>
      </dgm:t>
    </dgm:pt>
    <dgm:pt modelId="{3973D201-CED7-46AE-8AE1-587FFEAC654B}">
      <dgm:prSet phldrT="[Texto]"/>
      <dgm:spPr/>
      <dgm:t>
        <a:bodyPr/>
        <a:lstStyle/>
        <a:p>
          <a:r>
            <a:rPr lang="es-ES_tradnl" dirty="0" smtClean="0"/>
            <a:t>Próximo destino</a:t>
          </a:r>
          <a:endParaRPr lang="en-US" dirty="0"/>
        </a:p>
      </dgm:t>
    </dgm:pt>
    <dgm:pt modelId="{1472184B-CCB6-45C8-9EF4-D2E6F5EBE80C}" type="parTrans" cxnId="{1680DF99-4765-4BEB-B3C0-755957CC90C3}">
      <dgm:prSet/>
      <dgm:spPr/>
      <dgm:t>
        <a:bodyPr/>
        <a:lstStyle/>
        <a:p>
          <a:endParaRPr lang="en-US"/>
        </a:p>
      </dgm:t>
    </dgm:pt>
    <dgm:pt modelId="{3EC0FA1C-5F52-419D-A288-56D457A8386F}" type="sibTrans" cxnId="{1680DF99-4765-4BEB-B3C0-755957CC90C3}">
      <dgm:prSet/>
      <dgm:spPr/>
      <dgm:t>
        <a:bodyPr/>
        <a:lstStyle/>
        <a:p>
          <a:endParaRPr lang="en-US"/>
        </a:p>
      </dgm:t>
    </dgm:pt>
    <dgm:pt modelId="{081B00D6-51BB-40C5-9BBB-A2E063C5B49A}">
      <dgm:prSet phldrT="[Texto]"/>
      <dgm:spPr/>
      <dgm:t>
        <a:bodyPr/>
        <a:lstStyle/>
        <a:p>
          <a:r>
            <a:rPr lang="es-ES_tradnl" dirty="0" smtClean="0"/>
            <a:t>Potencial </a:t>
          </a:r>
          <a:endParaRPr lang="en-US" dirty="0"/>
        </a:p>
      </dgm:t>
    </dgm:pt>
    <dgm:pt modelId="{2CC97521-6EFF-4118-946C-B0B3D28895A9}" type="parTrans" cxnId="{8C6EEA68-ABE1-4820-9DB9-C795038AA174}">
      <dgm:prSet/>
      <dgm:spPr/>
      <dgm:t>
        <a:bodyPr/>
        <a:lstStyle/>
        <a:p>
          <a:endParaRPr lang="en-US"/>
        </a:p>
      </dgm:t>
    </dgm:pt>
    <dgm:pt modelId="{BB8C2878-8E42-490D-A73D-AAB28D71C99C}" type="sibTrans" cxnId="{8C6EEA68-ABE1-4820-9DB9-C795038AA174}">
      <dgm:prSet/>
      <dgm:spPr/>
      <dgm:t>
        <a:bodyPr/>
        <a:lstStyle/>
        <a:p>
          <a:endParaRPr lang="en-US"/>
        </a:p>
      </dgm:t>
    </dgm:pt>
    <dgm:pt modelId="{ADFB9810-4159-401E-9192-B6972D62295C}" type="pres">
      <dgm:prSet presAssocID="{0250C8A7-EAB5-4E1B-A102-09781CA87C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D5771-3AA2-4E9A-B69A-B1FFAFBD7606}" type="pres">
      <dgm:prSet presAssocID="{0250C8A7-EAB5-4E1B-A102-09781CA87C46}" presName="cycle" presStyleCnt="0"/>
      <dgm:spPr/>
      <dgm:t>
        <a:bodyPr/>
        <a:lstStyle/>
        <a:p>
          <a:endParaRPr lang="en-US"/>
        </a:p>
      </dgm:t>
    </dgm:pt>
    <dgm:pt modelId="{778454B1-E162-4DDD-ADC8-5126FB26D550}" type="pres">
      <dgm:prSet presAssocID="{CC2C89A4-6018-4D27-A12B-0749C282D6C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DBF68-ED43-41BF-BFFC-1716A12457D2}" type="pres">
      <dgm:prSet presAssocID="{02506065-ED1D-4349-A9EF-233B6378E9C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B2B5DD2-2554-4EF7-A860-AD9652077F07}" type="pres">
      <dgm:prSet presAssocID="{377601CD-2C3D-44F5-AD43-D9D67F13A34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30534-3296-413E-A270-6E0466CFDE35}" type="pres">
      <dgm:prSet presAssocID="{03521611-DD23-403F-81C6-FD841A8DBE1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BA6C0-0B23-4647-84EF-8EE128F33914}" type="pres">
      <dgm:prSet presAssocID="{3973D201-CED7-46AE-8AE1-587FFEAC654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9BC03-7132-4AC5-84D0-E3E7F3EC3E0B}" type="pres">
      <dgm:prSet presAssocID="{081B00D6-51BB-40C5-9BBB-A2E063C5B49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EA4EB-056C-4032-8148-B2DDBD0AD317}" type="presOf" srcId="{03521611-DD23-403F-81C6-FD841A8DBE16}" destId="{67D30534-3296-413E-A270-6E0466CFDE35}" srcOrd="0" destOrd="0" presId="urn:microsoft.com/office/officeart/2005/8/layout/cycle3"/>
    <dgm:cxn modelId="{6D052C9B-4185-4199-AD5C-F826D13190AF}" srcId="{0250C8A7-EAB5-4E1B-A102-09781CA87C46}" destId="{03521611-DD23-403F-81C6-FD841A8DBE16}" srcOrd="2" destOrd="0" parTransId="{AD6AD8CF-3E55-4B01-8A07-E042AB11380D}" sibTransId="{D8A2C350-A84C-48CD-94E5-180550ECBFC4}"/>
    <dgm:cxn modelId="{8C6EEA68-ABE1-4820-9DB9-C795038AA174}" srcId="{0250C8A7-EAB5-4E1B-A102-09781CA87C46}" destId="{081B00D6-51BB-40C5-9BBB-A2E063C5B49A}" srcOrd="4" destOrd="0" parTransId="{2CC97521-6EFF-4118-946C-B0B3D28895A9}" sibTransId="{BB8C2878-8E42-490D-A73D-AAB28D71C99C}"/>
    <dgm:cxn modelId="{DD848688-FDCD-482A-8EEA-703813EF85DD}" type="presOf" srcId="{377601CD-2C3D-44F5-AD43-D9D67F13A34E}" destId="{AB2B5DD2-2554-4EF7-A860-AD9652077F07}" srcOrd="0" destOrd="0" presId="urn:microsoft.com/office/officeart/2005/8/layout/cycle3"/>
    <dgm:cxn modelId="{6EECD4C1-9731-46DE-98FF-8E1B64833A98}" type="presOf" srcId="{0250C8A7-EAB5-4E1B-A102-09781CA87C46}" destId="{ADFB9810-4159-401E-9192-B6972D62295C}" srcOrd="0" destOrd="0" presId="urn:microsoft.com/office/officeart/2005/8/layout/cycle3"/>
    <dgm:cxn modelId="{1680DF99-4765-4BEB-B3C0-755957CC90C3}" srcId="{0250C8A7-EAB5-4E1B-A102-09781CA87C46}" destId="{3973D201-CED7-46AE-8AE1-587FFEAC654B}" srcOrd="3" destOrd="0" parTransId="{1472184B-CCB6-45C8-9EF4-D2E6F5EBE80C}" sibTransId="{3EC0FA1C-5F52-419D-A288-56D457A8386F}"/>
    <dgm:cxn modelId="{A452396A-BD3A-4846-AAD5-1F6377DC68BF}" type="presOf" srcId="{081B00D6-51BB-40C5-9BBB-A2E063C5B49A}" destId="{3769BC03-7132-4AC5-84D0-E3E7F3EC3E0B}" srcOrd="0" destOrd="0" presId="urn:microsoft.com/office/officeart/2005/8/layout/cycle3"/>
    <dgm:cxn modelId="{0606683E-FBCB-4B71-936E-F1727ED143A5}" srcId="{0250C8A7-EAB5-4E1B-A102-09781CA87C46}" destId="{377601CD-2C3D-44F5-AD43-D9D67F13A34E}" srcOrd="1" destOrd="0" parTransId="{D33CF6FE-2BB6-470D-8AF1-1296D6915203}" sibTransId="{F528A168-0905-4A77-8C43-609DA4BA405E}"/>
    <dgm:cxn modelId="{56BE7251-F43D-4B6E-92F9-521EF92BCA44}" type="presOf" srcId="{CC2C89A4-6018-4D27-A12B-0749C282D6CD}" destId="{778454B1-E162-4DDD-ADC8-5126FB26D550}" srcOrd="0" destOrd="0" presId="urn:microsoft.com/office/officeart/2005/8/layout/cycle3"/>
    <dgm:cxn modelId="{374491C9-9540-475F-A668-47875105FA6E}" srcId="{0250C8A7-EAB5-4E1B-A102-09781CA87C46}" destId="{CC2C89A4-6018-4D27-A12B-0749C282D6CD}" srcOrd="0" destOrd="0" parTransId="{E8E42561-4154-4BE7-8796-7510DAA42039}" sibTransId="{02506065-ED1D-4349-A9EF-233B6378E9C7}"/>
    <dgm:cxn modelId="{C08F0C16-D740-48E7-AE3A-3910DEE51115}" type="presOf" srcId="{02506065-ED1D-4349-A9EF-233B6378E9C7}" destId="{9FFDBF68-ED43-41BF-BFFC-1716A12457D2}" srcOrd="0" destOrd="0" presId="urn:microsoft.com/office/officeart/2005/8/layout/cycle3"/>
    <dgm:cxn modelId="{4BB1FBB6-B14F-42CC-809A-417DBF31577E}" type="presOf" srcId="{3973D201-CED7-46AE-8AE1-587FFEAC654B}" destId="{062BA6C0-0B23-4647-84EF-8EE128F33914}" srcOrd="0" destOrd="0" presId="urn:microsoft.com/office/officeart/2005/8/layout/cycle3"/>
    <dgm:cxn modelId="{F6CB03CF-6244-4348-A754-4090803DE118}" type="presParOf" srcId="{ADFB9810-4159-401E-9192-B6972D62295C}" destId="{AC9D5771-3AA2-4E9A-B69A-B1FFAFBD7606}" srcOrd="0" destOrd="0" presId="urn:microsoft.com/office/officeart/2005/8/layout/cycle3"/>
    <dgm:cxn modelId="{76EC96FF-872B-4BF2-BDD5-A06AAC0B6D9C}" type="presParOf" srcId="{AC9D5771-3AA2-4E9A-B69A-B1FFAFBD7606}" destId="{778454B1-E162-4DDD-ADC8-5126FB26D550}" srcOrd="0" destOrd="0" presId="urn:microsoft.com/office/officeart/2005/8/layout/cycle3"/>
    <dgm:cxn modelId="{1700350B-F48E-4E1A-B427-C2E1EDAA3578}" type="presParOf" srcId="{AC9D5771-3AA2-4E9A-B69A-B1FFAFBD7606}" destId="{9FFDBF68-ED43-41BF-BFFC-1716A12457D2}" srcOrd="1" destOrd="0" presId="urn:microsoft.com/office/officeart/2005/8/layout/cycle3"/>
    <dgm:cxn modelId="{F909DD76-4CF2-446F-8F21-BDDECE5AF8F8}" type="presParOf" srcId="{AC9D5771-3AA2-4E9A-B69A-B1FFAFBD7606}" destId="{AB2B5DD2-2554-4EF7-A860-AD9652077F07}" srcOrd="2" destOrd="0" presId="urn:microsoft.com/office/officeart/2005/8/layout/cycle3"/>
    <dgm:cxn modelId="{E799E930-DFF1-471A-8A71-2E6C1528BD92}" type="presParOf" srcId="{AC9D5771-3AA2-4E9A-B69A-B1FFAFBD7606}" destId="{67D30534-3296-413E-A270-6E0466CFDE35}" srcOrd="3" destOrd="0" presId="urn:microsoft.com/office/officeart/2005/8/layout/cycle3"/>
    <dgm:cxn modelId="{491962DA-D72A-498E-A089-7D9BB0EC956A}" type="presParOf" srcId="{AC9D5771-3AA2-4E9A-B69A-B1FFAFBD7606}" destId="{062BA6C0-0B23-4647-84EF-8EE128F33914}" srcOrd="4" destOrd="0" presId="urn:microsoft.com/office/officeart/2005/8/layout/cycle3"/>
    <dgm:cxn modelId="{BFCF1C87-919F-4EF0-9F2E-9E8C053EA95E}" type="presParOf" srcId="{AC9D5771-3AA2-4E9A-B69A-B1FFAFBD7606}" destId="{3769BC03-7132-4AC5-84D0-E3E7F3EC3E0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554CB4-02E8-4A59-91BA-9D84BBC04DF3}" type="doc">
      <dgm:prSet loTypeId="urn:microsoft.com/office/officeart/2005/8/layout/cycle4#2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BA014E-650D-48BC-83F9-F12876D14B85}">
      <dgm:prSet phldrT="[Texto]" custT="1"/>
      <dgm:spPr/>
      <dgm:t>
        <a:bodyPr/>
        <a:lstStyle/>
        <a:p>
          <a:r>
            <a:rPr lang="es-ES_tradnl" sz="1600" b="1" dirty="0" smtClean="0"/>
            <a:t>PATRIMONIO NATURAL</a:t>
          </a:r>
          <a:endParaRPr lang="en-US" sz="1600" b="1" dirty="0"/>
        </a:p>
      </dgm:t>
    </dgm:pt>
    <dgm:pt modelId="{9043D5A6-8832-42EE-BD5F-2DD7B33A7444}" type="parTrans" cxnId="{7E4AE9F5-00E2-4FE9-BD30-50F5D6054416}">
      <dgm:prSet/>
      <dgm:spPr/>
      <dgm:t>
        <a:bodyPr/>
        <a:lstStyle/>
        <a:p>
          <a:endParaRPr lang="en-US" sz="1600"/>
        </a:p>
      </dgm:t>
    </dgm:pt>
    <dgm:pt modelId="{FEFEDE8B-A487-4BFE-96C4-8572557FC7C8}" type="sibTrans" cxnId="{7E4AE9F5-00E2-4FE9-BD30-50F5D6054416}">
      <dgm:prSet/>
      <dgm:spPr/>
      <dgm:t>
        <a:bodyPr/>
        <a:lstStyle/>
        <a:p>
          <a:endParaRPr lang="en-US" sz="1600"/>
        </a:p>
      </dgm:t>
    </dgm:pt>
    <dgm:pt modelId="{5BD4F812-1CA6-402B-9B96-01A8358B660A}">
      <dgm:prSet phldrT="[Texto]" custT="1"/>
      <dgm:spPr/>
      <dgm:t>
        <a:bodyPr/>
        <a:lstStyle/>
        <a:p>
          <a:r>
            <a:rPr lang="es-ES_tradnl" sz="1600" dirty="0" smtClean="0"/>
            <a:t>Positivos</a:t>
          </a:r>
          <a:endParaRPr lang="en-US" sz="1600" dirty="0"/>
        </a:p>
      </dgm:t>
    </dgm:pt>
    <dgm:pt modelId="{11AD2AAF-A4AF-46FF-A99A-7C38E8BB4056}" type="parTrans" cxnId="{95FF76DE-98AC-40FC-AD55-2BB902CBD799}">
      <dgm:prSet/>
      <dgm:spPr/>
      <dgm:t>
        <a:bodyPr/>
        <a:lstStyle/>
        <a:p>
          <a:endParaRPr lang="en-US" sz="1600"/>
        </a:p>
      </dgm:t>
    </dgm:pt>
    <dgm:pt modelId="{E428F81E-AB15-4336-BD48-213475052808}" type="sibTrans" cxnId="{95FF76DE-98AC-40FC-AD55-2BB902CBD799}">
      <dgm:prSet/>
      <dgm:spPr/>
      <dgm:t>
        <a:bodyPr/>
        <a:lstStyle/>
        <a:p>
          <a:endParaRPr lang="en-US" sz="1600"/>
        </a:p>
      </dgm:t>
    </dgm:pt>
    <dgm:pt modelId="{1CAFCCFE-EA28-4C2A-9984-79160D113AA4}">
      <dgm:prSet phldrT="[Texto]" custT="1"/>
      <dgm:spPr/>
      <dgm:t>
        <a:bodyPr/>
        <a:lstStyle/>
        <a:p>
          <a:r>
            <a:rPr lang="es-ES_tradnl" sz="1600" b="1" dirty="0" smtClean="0"/>
            <a:t>PATRIMONIO CULTURAL</a:t>
          </a:r>
          <a:endParaRPr lang="en-US" sz="1600" b="1" dirty="0"/>
        </a:p>
      </dgm:t>
    </dgm:pt>
    <dgm:pt modelId="{F8307F14-2D1C-471D-ACD4-29BC33A62C73}" type="parTrans" cxnId="{098D49A6-D5D0-411C-8C7C-F0932D0A667A}">
      <dgm:prSet/>
      <dgm:spPr/>
      <dgm:t>
        <a:bodyPr/>
        <a:lstStyle/>
        <a:p>
          <a:endParaRPr lang="en-US" sz="1600"/>
        </a:p>
      </dgm:t>
    </dgm:pt>
    <dgm:pt modelId="{493AEE7C-FC6F-4937-BDB6-AD2B99440237}" type="sibTrans" cxnId="{098D49A6-D5D0-411C-8C7C-F0932D0A667A}">
      <dgm:prSet/>
      <dgm:spPr/>
      <dgm:t>
        <a:bodyPr/>
        <a:lstStyle/>
        <a:p>
          <a:endParaRPr lang="en-US" sz="1600"/>
        </a:p>
      </dgm:t>
    </dgm:pt>
    <dgm:pt modelId="{7B9F071F-3364-4098-B427-072E08C67348}">
      <dgm:prSet phldrT="[Texto]" custT="1"/>
      <dgm:spPr/>
      <dgm:t>
        <a:bodyPr/>
        <a:lstStyle/>
        <a:p>
          <a:r>
            <a:rPr lang="es-ES_tradnl" sz="1600" dirty="0" smtClean="0"/>
            <a:t>Positivos </a:t>
          </a:r>
          <a:endParaRPr lang="en-US" sz="1600" dirty="0"/>
        </a:p>
      </dgm:t>
    </dgm:pt>
    <dgm:pt modelId="{37A3F139-4875-444F-9AE6-897FA36E16C6}" type="parTrans" cxnId="{360232D8-C7E2-49C8-B94A-79DC5B0ED27F}">
      <dgm:prSet/>
      <dgm:spPr/>
      <dgm:t>
        <a:bodyPr/>
        <a:lstStyle/>
        <a:p>
          <a:endParaRPr lang="en-US" sz="1600"/>
        </a:p>
      </dgm:t>
    </dgm:pt>
    <dgm:pt modelId="{C09C27CD-6CA2-42EC-90F4-FA2397101840}" type="sibTrans" cxnId="{360232D8-C7E2-49C8-B94A-79DC5B0ED27F}">
      <dgm:prSet/>
      <dgm:spPr/>
      <dgm:t>
        <a:bodyPr/>
        <a:lstStyle/>
        <a:p>
          <a:endParaRPr lang="en-US" sz="1600"/>
        </a:p>
      </dgm:t>
    </dgm:pt>
    <dgm:pt modelId="{0CE7E27E-0E0F-48EE-893C-A78FD89E626C}">
      <dgm:prSet phldrT="[Texto]" custT="1"/>
      <dgm:spPr/>
      <dgm:t>
        <a:bodyPr/>
        <a:lstStyle/>
        <a:p>
          <a:r>
            <a:rPr lang="es-ES_tradnl" sz="1600" dirty="0" smtClean="0"/>
            <a:t>DESARROLLO</a:t>
          </a:r>
          <a:endParaRPr lang="en-US" sz="1600" dirty="0"/>
        </a:p>
      </dgm:t>
    </dgm:pt>
    <dgm:pt modelId="{57D91527-E3F6-4828-B565-D5DB808D96E8}" type="parTrans" cxnId="{14EFCCD0-2761-4EB5-B0A4-93691F7FCB78}">
      <dgm:prSet/>
      <dgm:spPr/>
      <dgm:t>
        <a:bodyPr/>
        <a:lstStyle/>
        <a:p>
          <a:endParaRPr lang="en-US" sz="1600"/>
        </a:p>
      </dgm:t>
    </dgm:pt>
    <dgm:pt modelId="{F76BB2F0-7B2D-4888-A98A-17400593800B}" type="sibTrans" cxnId="{14EFCCD0-2761-4EB5-B0A4-93691F7FCB78}">
      <dgm:prSet/>
      <dgm:spPr/>
      <dgm:t>
        <a:bodyPr/>
        <a:lstStyle/>
        <a:p>
          <a:endParaRPr lang="en-US" sz="1600"/>
        </a:p>
      </dgm:t>
    </dgm:pt>
    <dgm:pt modelId="{41867BFE-8C5D-4A84-BF47-71C59172B9A1}">
      <dgm:prSet phldrT="[Texto]" custT="1"/>
      <dgm:spPr/>
      <dgm:t>
        <a:bodyPr/>
        <a:lstStyle/>
        <a:p>
          <a:r>
            <a:rPr lang="es-ES_tradnl" sz="1600" dirty="0" smtClean="0"/>
            <a:t>Estrategias</a:t>
          </a:r>
          <a:endParaRPr lang="en-US" sz="1600" dirty="0"/>
        </a:p>
      </dgm:t>
    </dgm:pt>
    <dgm:pt modelId="{4E751592-BDE3-4A35-B137-E2A4B522A15D}" type="parTrans" cxnId="{4772CE2A-950A-45AF-B932-05BB61AA4A7A}">
      <dgm:prSet/>
      <dgm:spPr/>
      <dgm:t>
        <a:bodyPr/>
        <a:lstStyle/>
        <a:p>
          <a:endParaRPr lang="en-US" sz="1600"/>
        </a:p>
      </dgm:t>
    </dgm:pt>
    <dgm:pt modelId="{169419B6-3E35-4B2B-BE12-281907BB07BB}" type="sibTrans" cxnId="{4772CE2A-950A-45AF-B932-05BB61AA4A7A}">
      <dgm:prSet/>
      <dgm:spPr/>
      <dgm:t>
        <a:bodyPr/>
        <a:lstStyle/>
        <a:p>
          <a:endParaRPr lang="en-US" sz="1600"/>
        </a:p>
      </dgm:t>
    </dgm:pt>
    <dgm:pt modelId="{83D2A3D3-A0C5-456D-8960-3D1EFF3D9B45}">
      <dgm:prSet phldrT="[Texto]" custT="1"/>
      <dgm:spPr/>
      <dgm:t>
        <a:bodyPr/>
        <a:lstStyle/>
        <a:p>
          <a:r>
            <a:rPr lang="es-ES_tradnl" sz="1600" dirty="0" smtClean="0"/>
            <a:t>TURISMO</a:t>
          </a:r>
          <a:endParaRPr lang="en-US" sz="1600" dirty="0"/>
        </a:p>
      </dgm:t>
    </dgm:pt>
    <dgm:pt modelId="{2F89C6CA-64C5-4098-8185-296EC81A419D}" type="parTrans" cxnId="{A7691C96-8B1E-46F9-B3C1-B3717240FB05}">
      <dgm:prSet/>
      <dgm:spPr/>
      <dgm:t>
        <a:bodyPr/>
        <a:lstStyle/>
        <a:p>
          <a:endParaRPr lang="en-US" sz="1600"/>
        </a:p>
      </dgm:t>
    </dgm:pt>
    <dgm:pt modelId="{11060866-E46D-4363-B9DC-B8ACC6C3B0A3}" type="sibTrans" cxnId="{A7691C96-8B1E-46F9-B3C1-B3717240FB05}">
      <dgm:prSet/>
      <dgm:spPr/>
      <dgm:t>
        <a:bodyPr/>
        <a:lstStyle/>
        <a:p>
          <a:endParaRPr lang="en-US" sz="1600"/>
        </a:p>
      </dgm:t>
    </dgm:pt>
    <dgm:pt modelId="{22EE84B4-6E8E-4E9E-A8B2-AE86FB7C467A}">
      <dgm:prSet phldrT="[Texto]" custT="1"/>
      <dgm:spPr/>
      <dgm:t>
        <a:bodyPr/>
        <a:lstStyle/>
        <a:p>
          <a:r>
            <a:rPr lang="es-ES_tradnl" sz="1600" dirty="0" smtClean="0"/>
            <a:t>Estrategias</a:t>
          </a:r>
          <a:endParaRPr lang="en-US" sz="1600" dirty="0"/>
        </a:p>
      </dgm:t>
    </dgm:pt>
    <dgm:pt modelId="{80199609-5692-4228-9681-11AD0C3FF458}" type="parTrans" cxnId="{A4F5380C-11CB-436D-BE1F-8DA2267DDD04}">
      <dgm:prSet/>
      <dgm:spPr/>
      <dgm:t>
        <a:bodyPr/>
        <a:lstStyle/>
        <a:p>
          <a:endParaRPr lang="en-US" sz="1600"/>
        </a:p>
      </dgm:t>
    </dgm:pt>
    <dgm:pt modelId="{6C678A1A-712A-4A74-A60F-CD45AAC7FBBB}" type="sibTrans" cxnId="{A4F5380C-11CB-436D-BE1F-8DA2267DDD04}">
      <dgm:prSet/>
      <dgm:spPr/>
      <dgm:t>
        <a:bodyPr/>
        <a:lstStyle/>
        <a:p>
          <a:endParaRPr lang="en-US" sz="1600"/>
        </a:p>
      </dgm:t>
    </dgm:pt>
    <dgm:pt modelId="{256AFF17-96BD-4D11-A06F-8926FCF6C933}">
      <dgm:prSet phldrT="[Texto]" custT="1"/>
      <dgm:spPr/>
      <dgm:t>
        <a:bodyPr/>
        <a:lstStyle/>
        <a:p>
          <a:r>
            <a:rPr lang="es-ES_tradnl" sz="1600" dirty="0" smtClean="0"/>
            <a:t>Políticas</a:t>
          </a:r>
          <a:endParaRPr lang="en-US" sz="1600" dirty="0"/>
        </a:p>
      </dgm:t>
    </dgm:pt>
    <dgm:pt modelId="{AE75234B-2EAC-4AF7-BF7A-31017C718093}" type="parTrans" cxnId="{D2AF338A-FCF6-46FB-94C0-E57B7A5FF21E}">
      <dgm:prSet/>
      <dgm:spPr/>
      <dgm:t>
        <a:bodyPr/>
        <a:lstStyle/>
        <a:p>
          <a:endParaRPr lang="en-US" sz="1600"/>
        </a:p>
      </dgm:t>
    </dgm:pt>
    <dgm:pt modelId="{9FD8C2F5-99BC-4AD2-A2C9-5786D9155431}" type="sibTrans" cxnId="{D2AF338A-FCF6-46FB-94C0-E57B7A5FF21E}">
      <dgm:prSet/>
      <dgm:spPr/>
      <dgm:t>
        <a:bodyPr/>
        <a:lstStyle/>
        <a:p>
          <a:endParaRPr lang="en-US" sz="1600"/>
        </a:p>
      </dgm:t>
    </dgm:pt>
    <dgm:pt modelId="{A772C12F-25DA-465C-A5E6-E7D2ECA86BF5}">
      <dgm:prSet phldrT="[Texto]" custT="1"/>
      <dgm:spPr/>
      <dgm:t>
        <a:bodyPr/>
        <a:lstStyle/>
        <a:p>
          <a:r>
            <a:rPr lang="es-ES_tradnl" sz="1600" dirty="0" smtClean="0"/>
            <a:t>Acciones </a:t>
          </a:r>
          <a:endParaRPr lang="en-US" sz="1600" dirty="0"/>
        </a:p>
      </dgm:t>
    </dgm:pt>
    <dgm:pt modelId="{4C11CF12-B310-4FB1-85FE-0BD332814C4A}" type="parTrans" cxnId="{C3CEE48B-1689-42DA-ABD2-E2E5DEF9DB1D}">
      <dgm:prSet/>
      <dgm:spPr/>
      <dgm:t>
        <a:bodyPr/>
        <a:lstStyle/>
        <a:p>
          <a:endParaRPr lang="en-US" sz="1600"/>
        </a:p>
      </dgm:t>
    </dgm:pt>
    <dgm:pt modelId="{3011FA51-7816-45CF-A074-B3A0DB35393C}" type="sibTrans" cxnId="{C3CEE48B-1689-42DA-ABD2-E2E5DEF9DB1D}">
      <dgm:prSet/>
      <dgm:spPr/>
      <dgm:t>
        <a:bodyPr/>
        <a:lstStyle/>
        <a:p>
          <a:endParaRPr lang="en-US" sz="1600"/>
        </a:p>
      </dgm:t>
    </dgm:pt>
    <dgm:pt modelId="{26F18122-7C93-47A1-8281-FA751295C81C}">
      <dgm:prSet custT="1"/>
      <dgm:spPr/>
      <dgm:t>
        <a:bodyPr/>
        <a:lstStyle/>
        <a:p>
          <a:r>
            <a:rPr lang="es-ES_tradnl" sz="1600" dirty="0" smtClean="0"/>
            <a:t>Políticas</a:t>
          </a:r>
          <a:endParaRPr lang="en-US" sz="1600" dirty="0"/>
        </a:p>
      </dgm:t>
    </dgm:pt>
    <dgm:pt modelId="{BA5BEDF3-8E65-4FD0-BA0D-E1506E9F1AC5}" type="parTrans" cxnId="{D1894832-ED33-4452-9EFA-47AFF35537BE}">
      <dgm:prSet/>
      <dgm:spPr/>
      <dgm:t>
        <a:bodyPr/>
        <a:lstStyle/>
        <a:p>
          <a:endParaRPr lang="en-US" sz="1600"/>
        </a:p>
      </dgm:t>
    </dgm:pt>
    <dgm:pt modelId="{03F53FAF-6906-4619-BB11-9013FD079BF1}" type="sibTrans" cxnId="{D1894832-ED33-4452-9EFA-47AFF35537BE}">
      <dgm:prSet/>
      <dgm:spPr/>
      <dgm:t>
        <a:bodyPr/>
        <a:lstStyle/>
        <a:p>
          <a:endParaRPr lang="en-US" sz="1600"/>
        </a:p>
      </dgm:t>
    </dgm:pt>
    <dgm:pt modelId="{11A78F78-4923-4094-9C34-717292D8E52E}">
      <dgm:prSet custT="1"/>
      <dgm:spPr/>
      <dgm:t>
        <a:bodyPr/>
        <a:lstStyle/>
        <a:p>
          <a:r>
            <a:rPr lang="es-ES_tradnl" sz="1600" dirty="0" smtClean="0"/>
            <a:t>Acciones </a:t>
          </a:r>
          <a:endParaRPr lang="en-US" sz="1600" dirty="0"/>
        </a:p>
      </dgm:t>
    </dgm:pt>
    <dgm:pt modelId="{E23ACCB2-DC38-4B71-8130-D1A1F1F2C7BE}" type="parTrans" cxnId="{A66280AC-A413-4C01-88FC-DCAE77E1258A}">
      <dgm:prSet/>
      <dgm:spPr/>
      <dgm:t>
        <a:bodyPr/>
        <a:lstStyle/>
        <a:p>
          <a:endParaRPr lang="en-US" sz="1600"/>
        </a:p>
      </dgm:t>
    </dgm:pt>
    <dgm:pt modelId="{B0765964-00FA-4F59-897B-0814A6633FEB}" type="sibTrans" cxnId="{A66280AC-A413-4C01-88FC-DCAE77E1258A}">
      <dgm:prSet/>
      <dgm:spPr/>
      <dgm:t>
        <a:bodyPr/>
        <a:lstStyle/>
        <a:p>
          <a:endParaRPr lang="en-US" sz="1600"/>
        </a:p>
      </dgm:t>
    </dgm:pt>
    <dgm:pt modelId="{11C74557-A054-41CA-B38E-E12523F3D120}">
      <dgm:prSet phldrT="[Texto]" custT="1"/>
      <dgm:spPr/>
      <dgm:t>
        <a:bodyPr/>
        <a:lstStyle/>
        <a:p>
          <a:r>
            <a:rPr lang="es-ES_tradnl" sz="1600" dirty="0" smtClean="0"/>
            <a:t>Negativos</a:t>
          </a:r>
          <a:endParaRPr lang="en-US" sz="1600" dirty="0"/>
        </a:p>
      </dgm:t>
    </dgm:pt>
    <dgm:pt modelId="{D14B4112-EC1F-4725-9D07-B7E8806E03CF}" type="parTrans" cxnId="{9FA3EF33-4DC2-4FED-906C-9C26292D6B27}">
      <dgm:prSet/>
      <dgm:spPr/>
    </dgm:pt>
    <dgm:pt modelId="{46F8B2EF-EB77-4289-96C9-047FC96BB0E1}" type="sibTrans" cxnId="{9FA3EF33-4DC2-4FED-906C-9C26292D6B27}">
      <dgm:prSet/>
      <dgm:spPr/>
    </dgm:pt>
    <dgm:pt modelId="{2AC449AE-70C7-4506-BE66-11F40304C2FE}">
      <dgm:prSet phldrT="[Texto]" custT="1"/>
      <dgm:spPr/>
      <dgm:t>
        <a:bodyPr/>
        <a:lstStyle/>
        <a:p>
          <a:r>
            <a:rPr lang="es-ES_tradnl" sz="1600" dirty="0" smtClean="0"/>
            <a:t>Negativos</a:t>
          </a:r>
          <a:endParaRPr lang="en-US" sz="1600" dirty="0"/>
        </a:p>
      </dgm:t>
    </dgm:pt>
    <dgm:pt modelId="{D65A6F3A-04D6-4E39-9099-7E8F29EEE962}" type="parTrans" cxnId="{B9734962-34EB-47A4-BD15-48F049AB80C2}">
      <dgm:prSet/>
      <dgm:spPr/>
    </dgm:pt>
    <dgm:pt modelId="{DA6C5191-4414-462F-B774-329B9D890E02}" type="sibTrans" cxnId="{B9734962-34EB-47A4-BD15-48F049AB80C2}">
      <dgm:prSet/>
      <dgm:spPr/>
    </dgm:pt>
    <dgm:pt modelId="{658B832B-18A3-4728-BB21-22C876045A89}" type="pres">
      <dgm:prSet presAssocID="{DA554CB4-02E8-4A59-91BA-9D84BBC04DF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C8C416-1252-4E07-BBB2-CD688D8244C4}" type="pres">
      <dgm:prSet presAssocID="{DA554CB4-02E8-4A59-91BA-9D84BBC04DF3}" presName="children" presStyleCnt="0"/>
      <dgm:spPr/>
    </dgm:pt>
    <dgm:pt modelId="{1ABECBEC-AA10-44B5-929C-F3A0A53FCD84}" type="pres">
      <dgm:prSet presAssocID="{DA554CB4-02E8-4A59-91BA-9D84BBC04DF3}" presName="child1group" presStyleCnt="0"/>
      <dgm:spPr/>
    </dgm:pt>
    <dgm:pt modelId="{2417D97C-326A-4FBB-8C66-5B3336FE9489}" type="pres">
      <dgm:prSet presAssocID="{DA554CB4-02E8-4A59-91BA-9D84BBC04DF3}" presName="child1" presStyleLbl="bgAcc1" presStyleIdx="0" presStyleCnt="4"/>
      <dgm:spPr/>
      <dgm:t>
        <a:bodyPr/>
        <a:lstStyle/>
        <a:p>
          <a:endParaRPr lang="es-EC"/>
        </a:p>
      </dgm:t>
    </dgm:pt>
    <dgm:pt modelId="{A139709A-DB1E-485F-BBAC-44AD727DA94E}" type="pres">
      <dgm:prSet presAssocID="{DA554CB4-02E8-4A59-91BA-9D84BBC04DF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FB7E4E-D810-4964-8C3F-6EBF9CA9333B}" type="pres">
      <dgm:prSet presAssocID="{DA554CB4-02E8-4A59-91BA-9D84BBC04DF3}" presName="child2group" presStyleCnt="0"/>
      <dgm:spPr/>
    </dgm:pt>
    <dgm:pt modelId="{C069AEFC-AB5E-4FF0-9F0F-6CF74ED10F3F}" type="pres">
      <dgm:prSet presAssocID="{DA554CB4-02E8-4A59-91BA-9D84BBC04DF3}" presName="child2" presStyleLbl="bgAcc1" presStyleIdx="1" presStyleCnt="4"/>
      <dgm:spPr/>
      <dgm:t>
        <a:bodyPr/>
        <a:lstStyle/>
        <a:p>
          <a:endParaRPr lang="es-EC"/>
        </a:p>
      </dgm:t>
    </dgm:pt>
    <dgm:pt modelId="{A4E129C1-00C1-4AE4-AF92-53207002C7FD}" type="pres">
      <dgm:prSet presAssocID="{DA554CB4-02E8-4A59-91BA-9D84BBC04DF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C68E07-CCEB-4F2F-8D9D-9C8708FFC3A6}" type="pres">
      <dgm:prSet presAssocID="{DA554CB4-02E8-4A59-91BA-9D84BBC04DF3}" presName="child3group" presStyleCnt="0"/>
      <dgm:spPr/>
    </dgm:pt>
    <dgm:pt modelId="{9345CAC3-D393-4AF0-8A08-4F06056789E5}" type="pres">
      <dgm:prSet presAssocID="{DA554CB4-02E8-4A59-91BA-9D84BBC04DF3}" presName="child3" presStyleLbl="bgAcc1" presStyleIdx="2" presStyleCnt="4"/>
      <dgm:spPr/>
      <dgm:t>
        <a:bodyPr/>
        <a:lstStyle/>
        <a:p>
          <a:endParaRPr lang="en-US"/>
        </a:p>
      </dgm:t>
    </dgm:pt>
    <dgm:pt modelId="{419B96E7-1141-4CA4-B99F-5B1BD430C404}" type="pres">
      <dgm:prSet presAssocID="{DA554CB4-02E8-4A59-91BA-9D84BBC04DF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0AFEB-C13C-42A8-9613-15CD8E4B406C}" type="pres">
      <dgm:prSet presAssocID="{DA554CB4-02E8-4A59-91BA-9D84BBC04DF3}" presName="child4group" presStyleCnt="0"/>
      <dgm:spPr/>
    </dgm:pt>
    <dgm:pt modelId="{A0A6DF0F-266A-4EFD-B30F-63D3F24CB70A}" type="pres">
      <dgm:prSet presAssocID="{DA554CB4-02E8-4A59-91BA-9D84BBC04DF3}" presName="child4" presStyleLbl="bgAcc1" presStyleIdx="3" presStyleCnt="4"/>
      <dgm:spPr/>
      <dgm:t>
        <a:bodyPr/>
        <a:lstStyle/>
        <a:p>
          <a:endParaRPr lang="es-EC"/>
        </a:p>
      </dgm:t>
    </dgm:pt>
    <dgm:pt modelId="{61FCC2E2-9D62-480B-AD7D-2564FFA788DD}" type="pres">
      <dgm:prSet presAssocID="{DA554CB4-02E8-4A59-91BA-9D84BBC04DF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45E28C-036C-47C5-935D-518AD277282C}" type="pres">
      <dgm:prSet presAssocID="{DA554CB4-02E8-4A59-91BA-9D84BBC04DF3}" presName="childPlaceholder" presStyleCnt="0"/>
      <dgm:spPr/>
    </dgm:pt>
    <dgm:pt modelId="{4E79C460-3BF1-4EC0-AB3D-9746265106E1}" type="pres">
      <dgm:prSet presAssocID="{DA554CB4-02E8-4A59-91BA-9D84BBC04DF3}" presName="circle" presStyleCnt="0"/>
      <dgm:spPr/>
    </dgm:pt>
    <dgm:pt modelId="{7CFCDC25-3C5C-43F6-958A-FE8FB55F82F6}" type="pres">
      <dgm:prSet presAssocID="{DA554CB4-02E8-4A59-91BA-9D84BBC04DF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50B42-841F-492F-932A-6E08EEC0729F}" type="pres">
      <dgm:prSet presAssocID="{DA554CB4-02E8-4A59-91BA-9D84BBC04DF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67A0-7B9E-4FBB-87DC-12A0917984D6}" type="pres">
      <dgm:prSet presAssocID="{DA554CB4-02E8-4A59-91BA-9D84BBC04DF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6B27B-0956-4867-8B7E-4A517C8D7DBA}" type="pres">
      <dgm:prSet presAssocID="{DA554CB4-02E8-4A59-91BA-9D84BBC04DF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63CAB-2A1F-4D5C-9810-625197732012}" type="pres">
      <dgm:prSet presAssocID="{DA554CB4-02E8-4A59-91BA-9D84BBC04DF3}" presName="quadrantPlaceholder" presStyleCnt="0"/>
      <dgm:spPr/>
    </dgm:pt>
    <dgm:pt modelId="{E4E02F1E-D914-4559-B13E-1F6F94F8A2C1}" type="pres">
      <dgm:prSet presAssocID="{DA554CB4-02E8-4A59-91BA-9D84BBC04DF3}" presName="center1" presStyleLbl="fgShp" presStyleIdx="0" presStyleCnt="2"/>
      <dgm:spPr/>
    </dgm:pt>
    <dgm:pt modelId="{D2AB059B-C1A0-4849-9442-A41DAA2F4009}" type="pres">
      <dgm:prSet presAssocID="{DA554CB4-02E8-4A59-91BA-9D84BBC04DF3}" presName="center2" presStyleLbl="fgShp" presStyleIdx="1" presStyleCnt="2"/>
      <dgm:spPr/>
    </dgm:pt>
  </dgm:ptLst>
  <dgm:cxnLst>
    <dgm:cxn modelId="{61E95EE5-FAFA-4620-BB2E-50D12E18C710}" type="presOf" srcId="{DA554CB4-02E8-4A59-91BA-9D84BBC04DF3}" destId="{658B832B-18A3-4728-BB21-22C876045A89}" srcOrd="0" destOrd="0" presId="urn:microsoft.com/office/officeart/2005/8/layout/cycle4#2"/>
    <dgm:cxn modelId="{95FF76DE-98AC-40FC-AD55-2BB902CBD799}" srcId="{BABA014E-650D-48BC-83F9-F12876D14B85}" destId="{5BD4F812-1CA6-402B-9B96-01A8358B660A}" srcOrd="1" destOrd="0" parTransId="{11AD2AAF-A4AF-46FF-A99A-7C38E8BB4056}" sibTransId="{E428F81E-AB15-4336-BD48-213475052808}"/>
    <dgm:cxn modelId="{BE0FDA3D-D0D0-439B-B699-FAE6E80FAAF8}" type="presOf" srcId="{11A78F78-4923-4094-9C34-717292D8E52E}" destId="{419B96E7-1141-4CA4-B99F-5B1BD430C404}" srcOrd="1" destOrd="2" presId="urn:microsoft.com/office/officeart/2005/8/layout/cycle4#2"/>
    <dgm:cxn modelId="{A4F5380C-11CB-436D-BE1F-8DA2267DDD04}" srcId="{83D2A3D3-A0C5-456D-8960-3D1EFF3D9B45}" destId="{22EE84B4-6E8E-4E9E-A8B2-AE86FB7C467A}" srcOrd="0" destOrd="0" parTransId="{80199609-5692-4228-9681-11AD0C3FF458}" sibTransId="{6C678A1A-712A-4A74-A60F-CD45AAC7FBBB}"/>
    <dgm:cxn modelId="{492288EC-E5A2-4399-A6F7-1FE75EF0EBBC}" type="presOf" srcId="{22EE84B4-6E8E-4E9E-A8B2-AE86FB7C467A}" destId="{A0A6DF0F-266A-4EFD-B30F-63D3F24CB70A}" srcOrd="0" destOrd="0" presId="urn:microsoft.com/office/officeart/2005/8/layout/cycle4#2"/>
    <dgm:cxn modelId="{C741F750-6F05-41F9-BB01-EA51804DD3DA}" type="presOf" srcId="{83D2A3D3-A0C5-456D-8960-3D1EFF3D9B45}" destId="{DD06B27B-0956-4867-8B7E-4A517C8D7DBA}" srcOrd="0" destOrd="0" presId="urn:microsoft.com/office/officeart/2005/8/layout/cycle4#2"/>
    <dgm:cxn modelId="{18CF112B-50B3-4C51-BCDC-673BE1A5D34F}" type="presOf" srcId="{41867BFE-8C5D-4A84-BF47-71C59172B9A1}" destId="{419B96E7-1141-4CA4-B99F-5B1BD430C404}" srcOrd="1" destOrd="0" presId="urn:microsoft.com/office/officeart/2005/8/layout/cycle4#2"/>
    <dgm:cxn modelId="{14EFCCD0-2761-4EB5-B0A4-93691F7FCB78}" srcId="{DA554CB4-02E8-4A59-91BA-9D84BBC04DF3}" destId="{0CE7E27E-0E0F-48EE-893C-A78FD89E626C}" srcOrd="2" destOrd="0" parTransId="{57D91527-E3F6-4828-B565-D5DB808D96E8}" sibTransId="{F76BB2F0-7B2D-4888-A98A-17400593800B}"/>
    <dgm:cxn modelId="{2C72E958-D114-4D8D-97FC-C203E510CAF9}" type="presOf" srcId="{26F18122-7C93-47A1-8281-FA751295C81C}" destId="{9345CAC3-D393-4AF0-8A08-4F06056789E5}" srcOrd="0" destOrd="1" presId="urn:microsoft.com/office/officeart/2005/8/layout/cycle4#2"/>
    <dgm:cxn modelId="{16C73557-51B6-4082-B2B3-2A275506142B}" type="presOf" srcId="{11C74557-A054-41CA-B38E-E12523F3D120}" destId="{2417D97C-326A-4FBB-8C66-5B3336FE9489}" srcOrd="0" destOrd="0" presId="urn:microsoft.com/office/officeart/2005/8/layout/cycle4#2"/>
    <dgm:cxn modelId="{CCCD665B-A7F3-4E87-BD84-17899EBE2FC4}" type="presOf" srcId="{5BD4F812-1CA6-402B-9B96-01A8358B660A}" destId="{A139709A-DB1E-485F-BBAC-44AD727DA94E}" srcOrd="1" destOrd="1" presId="urn:microsoft.com/office/officeart/2005/8/layout/cycle4#2"/>
    <dgm:cxn modelId="{5D3DEC66-73BF-4115-8964-26E638CF76EF}" type="presOf" srcId="{2AC449AE-70C7-4506-BE66-11F40304C2FE}" destId="{C069AEFC-AB5E-4FF0-9F0F-6CF74ED10F3F}" srcOrd="0" destOrd="0" presId="urn:microsoft.com/office/officeart/2005/8/layout/cycle4#2"/>
    <dgm:cxn modelId="{F975A95B-464E-40DA-95C9-453F84AC7210}" type="presOf" srcId="{BABA014E-650D-48BC-83F9-F12876D14B85}" destId="{7CFCDC25-3C5C-43F6-958A-FE8FB55F82F6}" srcOrd="0" destOrd="0" presId="urn:microsoft.com/office/officeart/2005/8/layout/cycle4#2"/>
    <dgm:cxn modelId="{D8B3EA1C-3BCE-4AC4-B66B-20794B6F8D56}" type="presOf" srcId="{11A78F78-4923-4094-9C34-717292D8E52E}" destId="{9345CAC3-D393-4AF0-8A08-4F06056789E5}" srcOrd="0" destOrd="2" presId="urn:microsoft.com/office/officeart/2005/8/layout/cycle4#2"/>
    <dgm:cxn modelId="{360232D8-C7E2-49C8-B94A-79DC5B0ED27F}" srcId="{1CAFCCFE-EA28-4C2A-9984-79160D113AA4}" destId="{7B9F071F-3364-4098-B427-072E08C67348}" srcOrd="1" destOrd="0" parTransId="{37A3F139-4875-444F-9AE6-897FA36E16C6}" sibTransId="{C09C27CD-6CA2-42EC-90F4-FA2397101840}"/>
    <dgm:cxn modelId="{04F62F30-0646-4DE0-84D4-41392D6DCD26}" type="presOf" srcId="{1CAFCCFE-EA28-4C2A-9984-79160D113AA4}" destId="{0C850B42-841F-492F-932A-6E08EEC0729F}" srcOrd="0" destOrd="0" presId="urn:microsoft.com/office/officeart/2005/8/layout/cycle4#2"/>
    <dgm:cxn modelId="{CC9A2FC3-314C-4B18-AA0D-EC691065EB4C}" type="presOf" srcId="{26F18122-7C93-47A1-8281-FA751295C81C}" destId="{419B96E7-1141-4CA4-B99F-5B1BD430C404}" srcOrd="1" destOrd="1" presId="urn:microsoft.com/office/officeart/2005/8/layout/cycle4#2"/>
    <dgm:cxn modelId="{A66280AC-A413-4C01-88FC-DCAE77E1258A}" srcId="{0CE7E27E-0E0F-48EE-893C-A78FD89E626C}" destId="{11A78F78-4923-4094-9C34-717292D8E52E}" srcOrd="2" destOrd="0" parTransId="{E23ACCB2-DC38-4B71-8130-D1A1F1F2C7BE}" sibTransId="{B0765964-00FA-4F59-897B-0814A6633FEB}"/>
    <dgm:cxn modelId="{899EF675-5741-492D-A379-583738D3D222}" type="presOf" srcId="{11C74557-A054-41CA-B38E-E12523F3D120}" destId="{A139709A-DB1E-485F-BBAC-44AD727DA94E}" srcOrd="1" destOrd="0" presId="urn:microsoft.com/office/officeart/2005/8/layout/cycle4#2"/>
    <dgm:cxn modelId="{098D49A6-D5D0-411C-8C7C-F0932D0A667A}" srcId="{DA554CB4-02E8-4A59-91BA-9D84BBC04DF3}" destId="{1CAFCCFE-EA28-4C2A-9984-79160D113AA4}" srcOrd="1" destOrd="0" parTransId="{F8307F14-2D1C-471D-ACD4-29BC33A62C73}" sibTransId="{493AEE7C-FC6F-4937-BDB6-AD2B99440237}"/>
    <dgm:cxn modelId="{C3CEE48B-1689-42DA-ABD2-E2E5DEF9DB1D}" srcId="{83D2A3D3-A0C5-456D-8960-3D1EFF3D9B45}" destId="{A772C12F-25DA-465C-A5E6-E7D2ECA86BF5}" srcOrd="2" destOrd="0" parTransId="{4C11CF12-B310-4FB1-85FE-0BD332814C4A}" sibTransId="{3011FA51-7816-45CF-A074-B3A0DB35393C}"/>
    <dgm:cxn modelId="{10C8E1FC-6FD5-4435-9B3D-1996201CF0B4}" type="presOf" srcId="{41867BFE-8C5D-4A84-BF47-71C59172B9A1}" destId="{9345CAC3-D393-4AF0-8A08-4F06056789E5}" srcOrd="0" destOrd="0" presId="urn:microsoft.com/office/officeart/2005/8/layout/cycle4#2"/>
    <dgm:cxn modelId="{EC1FA7C0-C9F9-4845-BEC9-439165BC14A6}" type="presOf" srcId="{256AFF17-96BD-4D11-A06F-8926FCF6C933}" destId="{A0A6DF0F-266A-4EFD-B30F-63D3F24CB70A}" srcOrd="0" destOrd="1" presId="urn:microsoft.com/office/officeart/2005/8/layout/cycle4#2"/>
    <dgm:cxn modelId="{4772CE2A-950A-45AF-B932-05BB61AA4A7A}" srcId="{0CE7E27E-0E0F-48EE-893C-A78FD89E626C}" destId="{41867BFE-8C5D-4A84-BF47-71C59172B9A1}" srcOrd="0" destOrd="0" parTransId="{4E751592-BDE3-4A35-B137-E2A4B522A15D}" sibTransId="{169419B6-3E35-4B2B-BE12-281907BB07BB}"/>
    <dgm:cxn modelId="{779AB9B6-33AF-446C-9EA0-C5C7ABA23287}" type="presOf" srcId="{7B9F071F-3364-4098-B427-072E08C67348}" destId="{A4E129C1-00C1-4AE4-AF92-53207002C7FD}" srcOrd="1" destOrd="1" presId="urn:microsoft.com/office/officeart/2005/8/layout/cycle4#2"/>
    <dgm:cxn modelId="{9D6B6EE3-7092-4A2A-9048-C94FE249FC13}" type="presOf" srcId="{A772C12F-25DA-465C-A5E6-E7D2ECA86BF5}" destId="{A0A6DF0F-266A-4EFD-B30F-63D3F24CB70A}" srcOrd="0" destOrd="2" presId="urn:microsoft.com/office/officeart/2005/8/layout/cycle4#2"/>
    <dgm:cxn modelId="{D2AF338A-FCF6-46FB-94C0-E57B7A5FF21E}" srcId="{83D2A3D3-A0C5-456D-8960-3D1EFF3D9B45}" destId="{256AFF17-96BD-4D11-A06F-8926FCF6C933}" srcOrd="1" destOrd="0" parTransId="{AE75234B-2EAC-4AF7-BF7A-31017C718093}" sibTransId="{9FD8C2F5-99BC-4AD2-A2C9-5786D9155431}"/>
    <dgm:cxn modelId="{291FC714-84DF-499A-8282-044FF6329AF6}" type="presOf" srcId="{256AFF17-96BD-4D11-A06F-8926FCF6C933}" destId="{61FCC2E2-9D62-480B-AD7D-2564FFA788DD}" srcOrd="1" destOrd="1" presId="urn:microsoft.com/office/officeart/2005/8/layout/cycle4#2"/>
    <dgm:cxn modelId="{B9734962-34EB-47A4-BD15-48F049AB80C2}" srcId="{1CAFCCFE-EA28-4C2A-9984-79160D113AA4}" destId="{2AC449AE-70C7-4506-BE66-11F40304C2FE}" srcOrd="0" destOrd="0" parTransId="{D65A6F3A-04D6-4E39-9099-7E8F29EEE962}" sibTransId="{DA6C5191-4414-462F-B774-329B9D890E02}"/>
    <dgm:cxn modelId="{1214C818-FA5C-42B4-A4F5-7E599287FCCA}" type="presOf" srcId="{7B9F071F-3364-4098-B427-072E08C67348}" destId="{C069AEFC-AB5E-4FF0-9F0F-6CF74ED10F3F}" srcOrd="0" destOrd="1" presId="urn:microsoft.com/office/officeart/2005/8/layout/cycle4#2"/>
    <dgm:cxn modelId="{09E6DD56-D760-4F36-B07D-E2E43FD50101}" type="presOf" srcId="{22EE84B4-6E8E-4E9E-A8B2-AE86FB7C467A}" destId="{61FCC2E2-9D62-480B-AD7D-2564FFA788DD}" srcOrd="1" destOrd="0" presId="urn:microsoft.com/office/officeart/2005/8/layout/cycle4#2"/>
    <dgm:cxn modelId="{380FF7D4-0E0A-4055-9023-CC229463E1C5}" type="presOf" srcId="{5BD4F812-1CA6-402B-9B96-01A8358B660A}" destId="{2417D97C-326A-4FBB-8C66-5B3336FE9489}" srcOrd="0" destOrd="1" presId="urn:microsoft.com/office/officeart/2005/8/layout/cycle4#2"/>
    <dgm:cxn modelId="{9C27DD51-F1FC-4279-9732-71A698B125C4}" type="presOf" srcId="{A772C12F-25DA-465C-A5E6-E7D2ECA86BF5}" destId="{61FCC2E2-9D62-480B-AD7D-2564FFA788DD}" srcOrd="1" destOrd="2" presId="urn:microsoft.com/office/officeart/2005/8/layout/cycle4#2"/>
    <dgm:cxn modelId="{42CC9A13-1D54-41E8-B2B4-A8D656E5232C}" type="presOf" srcId="{2AC449AE-70C7-4506-BE66-11F40304C2FE}" destId="{A4E129C1-00C1-4AE4-AF92-53207002C7FD}" srcOrd="1" destOrd="0" presId="urn:microsoft.com/office/officeart/2005/8/layout/cycle4#2"/>
    <dgm:cxn modelId="{9FA3EF33-4DC2-4FED-906C-9C26292D6B27}" srcId="{BABA014E-650D-48BC-83F9-F12876D14B85}" destId="{11C74557-A054-41CA-B38E-E12523F3D120}" srcOrd="0" destOrd="0" parTransId="{D14B4112-EC1F-4725-9D07-B7E8806E03CF}" sibTransId="{46F8B2EF-EB77-4289-96C9-047FC96BB0E1}"/>
    <dgm:cxn modelId="{A7691C96-8B1E-46F9-B3C1-B3717240FB05}" srcId="{DA554CB4-02E8-4A59-91BA-9D84BBC04DF3}" destId="{83D2A3D3-A0C5-456D-8960-3D1EFF3D9B45}" srcOrd="3" destOrd="0" parTransId="{2F89C6CA-64C5-4098-8185-296EC81A419D}" sibTransId="{11060866-E46D-4363-B9DC-B8ACC6C3B0A3}"/>
    <dgm:cxn modelId="{D1894832-ED33-4452-9EFA-47AFF35537BE}" srcId="{0CE7E27E-0E0F-48EE-893C-A78FD89E626C}" destId="{26F18122-7C93-47A1-8281-FA751295C81C}" srcOrd="1" destOrd="0" parTransId="{BA5BEDF3-8E65-4FD0-BA0D-E1506E9F1AC5}" sibTransId="{03F53FAF-6906-4619-BB11-9013FD079BF1}"/>
    <dgm:cxn modelId="{A3A1759E-E2AD-45F4-96F1-99DD31DE5419}" type="presOf" srcId="{0CE7E27E-0E0F-48EE-893C-A78FD89E626C}" destId="{238367A0-7B9E-4FBB-87DC-12A0917984D6}" srcOrd="0" destOrd="0" presId="urn:microsoft.com/office/officeart/2005/8/layout/cycle4#2"/>
    <dgm:cxn modelId="{7E4AE9F5-00E2-4FE9-BD30-50F5D6054416}" srcId="{DA554CB4-02E8-4A59-91BA-9D84BBC04DF3}" destId="{BABA014E-650D-48BC-83F9-F12876D14B85}" srcOrd="0" destOrd="0" parTransId="{9043D5A6-8832-42EE-BD5F-2DD7B33A7444}" sibTransId="{FEFEDE8B-A487-4BFE-96C4-8572557FC7C8}"/>
    <dgm:cxn modelId="{22D26ABB-C129-422F-8456-FF18E9B29B35}" type="presParOf" srcId="{658B832B-18A3-4728-BB21-22C876045A89}" destId="{28C8C416-1252-4E07-BBB2-CD688D8244C4}" srcOrd="0" destOrd="0" presId="urn:microsoft.com/office/officeart/2005/8/layout/cycle4#2"/>
    <dgm:cxn modelId="{02682744-01A6-4BE2-8608-AF5BBD682F3A}" type="presParOf" srcId="{28C8C416-1252-4E07-BBB2-CD688D8244C4}" destId="{1ABECBEC-AA10-44B5-929C-F3A0A53FCD84}" srcOrd="0" destOrd="0" presId="urn:microsoft.com/office/officeart/2005/8/layout/cycle4#2"/>
    <dgm:cxn modelId="{9D477A87-2BCC-45E5-89C6-A230E647B4B1}" type="presParOf" srcId="{1ABECBEC-AA10-44B5-929C-F3A0A53FCD84}" destId="{2417D97C-326A-4FBB-8C66-5B3336FE9489}" srcOrd="0" destOrd="0" presId="urn:microsoft.com/office/officeart/2005/8/layout/cycle4#2"/>
    <dgm:cxn modelId="{E7AABFFC-823B-4FC7-9C5D-3CBC1C0BE767}" type="presParOf" srcId="{1ABECBEC-AA10-44B5-929C-F3A0A53FCD84}" destId="{A139709A-DB1E-485F-BBAC-44AD727DA94E}" srcOrd="1" destOrd="0" presId="urn:microsoft.com/office/officeart/2005/8/layout/cycle4#2"/>
    <dgm:cxn modelId="{E11D04E8-9955-4514-A74C-8A9EA1939B1F}" type="presParOf" srcId="{28C8C416-1252-4E07-BBB2-CD688D8244C4}" destId="{30FB7E4E-D810-4964-8C3F-6EBF9CA9333B}" srcOrd="1" destOrd="0" presId="urn:microsoft.com/office/officeart/2005/8/layout/cycle4#2"/>
    <dgm:cxn modelId="{591F7038-D3B9-42CD-B050-EDCFA2F4DF7B}" type="presParOf" srcId="{30FB7E4E-D810-4964-8C3F-6EBF9CA9333B}" destId="{C069AEFC-AB5E-4FF0-9F0F-6CF74ED10F3F}" srcOrd="0" destOrd="0" presId="urn:microsoft.com/office/officeart/2005/8/layout/cycle4#2"/>
    <dgm:cxn modelId="{E6DB2B74-5627-45C0-BC05-E2CC30EFF21C}" type="presParOf" srcId="{30FB7E4E-D810-4964-8C3F-6EBF9CA9333B}" destId="{A4E129C1-00C1-4AE4-AF92-53207002C7FD}" srcOrd="1" destOrd="0" presId="urn:microsoft.com/office/officeart/2005/8/layout/cycle4#2"/>
    <dgm:cxn modelId="{346802F1-E0B3-4E0C-8C2B-05642983A801}" type="presParOf" srcId="{28C8C416-1252-4E07-BBB2-CD688D8244C4}" destId="{A0C68E07-CCEB-4F2F-8D9D-9C8708FFC3A6}" srcOrd="2" destOrd="0" presId="urn:microsoft.com/office/officeart/2005/8/layout/cycle4#2"/>
    <dgm:cxn modelId="{6CA2A39A-90EB-419F-A223-1064247C5C54}" type="presParOf" srcId="{A0C68E07-CCEB-4F2F-8D9D-9C8708FFC3A6}" destId="{9345CAC3-D393-4AF0-8A08-4F06056789E5}" srcOrd="0" destOrd="0" presId="urn:microsoft.com/office/officeart/2005/8/layout/cycle4#2"/>
    <dgm:cxn modelId="{3A1C1892-B52E-41F8-AB9F-92CF4A7D8FA5}" type="presParOf" srcId="{A0C68E07-CCEB-4F2F-8D9D-9C8708FFC3A6}" destId="{419B96E7-1141-4CA4-B99F-5B1BD430C404}" srcOrd="1" destOrd="0" presId="urn:microsoft.com/office/officeart/2005/8/layout/cycle4#2"/>
    <dgm:cxn modelId="{AA15E027-4995-42F7-AA99-E5715CD95D54}" type="presParOf" srcId="{28C8C416-1252-4E07-BBB2-CD688D8244C4}" destId="{1BD0AFEB-C13C-42A8-9613-15CD8E4B406C}" srcOrd="3" destOrd="0" presId="urn:microsoft.com/office/officeart/2005/8/layout/cycle4#2"/>
    <dgm:cxn modelId="{E93E9A33-1AD1-4352-B048-22D80D40DF2B}" type="presParOf" srcId="{1BD0AFEB-C13C-42A8-9613-15CD8E4B406C}" destId="{A0A6DF0F-266A-4EFD-B30F-63D3F24CB70A}" srcOrd="0" destOrd="0" presId="urn:microsoft.com/office/officeart/2005/8/layout/cycle4#2"/>
    <dgm:cxn modelId="{38A7D70D-DD69-439C-A2E4-26F16A41ECC8}" type="presParOf" srcId="{1BD0AFEB-C13C-42A8-9613-15CD8E4B406C}" destId="{61FCC2E2-9D62-480B-AD7D-2564FFA788DD}" srcOrd="1" destOrd="0" presId="urn:microsoft.com/office/officeart/2005/8/layout/cycle4#2"/>
    <dgm:cxn modelId="{7F3DD4C1-83F8-4A7F-8978-3CCEDBD5F4DD}" type="presParOf" srcId="{28C8C416-1252-4E07-BBB2-CD688D8244C4}" destId="{1E45E28C-036C-47C5-935D-518AD277282C}" srcOrd="4" destOrd="0" presId="urn:microsoft.com/office/officeart/2005/8/layout/cycle4#2"/>
    <dgm:cxn modelId="{BDAE5BCE-122C-437E-8F31-9C1C962A5089}" type="presParOf" srcId="{658B832B-18A3-4728-BB21-22C876045A89}" destId="{4E79C460-3BF1-4EC0-AB3D-9746265106E1}" srcOrd="1" destOrd="0" presId="urn:microsoft.com/office/officeart/2005/8/layout/cycle4#2"/>
    <dgm:cxn modelId="{EE3A984A-679A-425B-9CBC-22E656C695BD}" type="presParOf" srcId="{4E79C460-3BF1-4EC0-AB3D-9746265106E1}" destId="{7CFCDC25-3C5C-43F6-958A-FE8FB55F82F6}" srcOrd="0" destOrd="0" presId="urn:microsoft.com/office/officeart/2005/8/layout/cycle4#2"/>
    <dgm:cxn modelId="{B4DDAA76-26C9-45B9-9DBF-40BF58DDA923}" type="presParOf" srcId="{4E79C460-3BF1-4EC0-AB3D-9746265106E1}" destId="{0C850B42-841F-492F-932A-6E08EEC0729F}" srcOrd="1" destOrd="0" presId="urn:microsoft.com/office/officeart/2005/8/layout/cycle4#2"/>
    <dgm:cxn modelId="{53E4F95C-3B70-4BA0-B66F-8DC3573E3DD9}" type="presParOf" srcId="{4E79C460-3BF1-4EC0-AB3D-9746265106E1}" destId="{238367A0-7B9E-4FBB-87DC-12A0917984D6}" srcOrd="2" destOrd="0" presId="urn:microsoft.com/office/officeart/2005/8/layout/cycle4#2"/>
    <dgm:cxn modelId="{2123DC92-7C15-44A3-AF68-CEE1A69578FB}" type="presParOf" srcId="{4E79C460-3BF1-4EC0-AB3D-9746265106E1}" destId="{DD06B27B-0956-4867-8B7E-4A517C8D7DBA}" srcOrd="3" destOrd="0" presId="urn:microsoft.com/office/officeart/2005/8/layout/cycle4#2"/>
    <dgm:cxn modelId="{12272029-494A-4E78-8AF2-9716E4A05CE8}" type="presParOf" srcId="{4E79C460-3BF1-4EC0-AB3D-9746265106E1}" destId="{39F63CAB-2A1F-4D5C-9810-625197732012}" srcOrd="4" destOrd="0" presId="urn:microsoft.com/office/officeart/2005/8/layout/cycle4#2"/>
    <dgm:cxn modelId="{AB12BE28-0388-4560-90DD-E55B5C1B8DE9}" type="presParOf" srcId="{658B832B-18A3-4728-BB21-22C876045A89}" destId="{E4E02F1E-D914-4559-B13E-1F6F94F8A2C1}" srcOrd="2" destOrd="0" presId="urn:microsoft.com/office/officeart/2005/8/layout/cycle4#2"/>
    <dgm:cxn modelId="{3C9A820E-3324-434E-9863-6EB8A8C86596}" type="presParOf" srcId="{658B832B-18A3-4728-BB21-22C876045A89}" destId="{D2AB059B-C1A0-4849-9442-A41DAA2F4009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87E338-2C5D-4ED4-BBBD-485D90B98E57}" type="doc">
      <dgm:prSet loTypeId="urn:microsoft.com/office/officeart/2005/8/layout/cycle8" loCatId="cycle" qsTypeId="urn:microsoft.com/office/officeart/2005/8/quickstyle/simple5" qsCatId="simple" csTypeId="urn:microsoft.com/office/officeart/2005/8/colors/colorful1#3" csCatId="colorful" phldr="1"/>
      <dgm:spPr/>
    </dgm:pt>
    <dgm:pt modelId="{0158848B-2A29-4C40-8096-0F3639BB04A8}">
      <dgm:prSet phldrT="[Texto]"/>
      <dgm:spPr/>
      <dgm:t>
        <a:bodyPr/>
        <a:lstStyle/>
        <a:p>
          <a:r>
            <a:rPr lang="es-ES_tradnl" dirty="0" smtClean="0"/>
            <a:t>ESTRATEGIAS</a:t>
          </a:r>
        </a:p>
        <a:p>
          <a:r>
            <a:rPr lang="es-ES_tradnl" dirty="0" smtClean="0"/>
            <a:t>POLITICAS</a:t>
          </a:r>
        </a:p>
        <a:p>
          <a:r>
            <a:rPr lang="es-ES_tradnl" dirty="0" smtClean="0"/>
            <a:t>ACCIONES</a:t>
          </a:r>
        </a:p>
      </dgm:t>
    </dgm:pt>
    <dgm:pt modelId="{21B7A7AF-5C65-4B6D-9563-D8C0B585FC10}" type="parTrans" cxnId="{A67CD9A1-C403-4B47-915B-0F639627BB37}">
      <dgm:prSet/>
      <dgm:spPr/>
      <dgm:t>
        <a:bodyPr/>
        <a:lstStyle/>
        <a:p>
          <a:endParaRPr lang="en-US"/>
        </a:p>
      </dgm:t>
    </dgm:pt>
    <dgm:pt modelId="{5F50E73B-4434-4D85-B20E-61023414B01C}" type="sibTrans" cxnId="{A67CD9A1-C403-4B47-915B-0F639627BB37}">
      <dgm:prSet/>
      <dgm:spPr/>
      <dgm:t>
        <a:bodyPr/>
        <a:lstStyle/>
        <a:p>
          <a:endParaRPr lang="en-US"/>
        </a:p>
      </dgm:t>
    </dgm:pt>
    <dgm:pt modelId="{5B3A344C-4C3D-4023-A533-64FEE00DD418}">
      <dgm:prSet phldrT="[Texto]"/>
      <dgm:spPr/>
      <dgm:t>
        <a:bodyPr/>
        <a:lstStyle/>
        <a:p>
          <a:r>
            <a:rPr lang="es-ES_tradnl" b="1" dirty="0" smtClean="0"/>
            <a:t>SOCIECONÓMICO</a:t>
          </a:r>
          <a:endParaRPr lang="en-US" b="1" dirty="0"/>
        </a:p>
      </dgm:t>
    </dgm:pt>
    <dgm:pt modelId="{7F391DD2-803C-4DBE-9DBE-55DBDDD308F4}" type="parTrans" cxnId="{2C8DD75B-0EC0-4566-AE8F-0DFBEE221232}">
      <dgm:prSet/>
      <dgm:spPr/>
      <dgm:t>
        <a:bodyPr/>
        <a:lstStyle/>
        <a:p>
          <a:endParaRPr lang="en-US"/>
        </a:p>
      </dgm:t>
    </dgm:pt>
    <dgm:pt modelId="{54D157D0-C7F1-421D-9060-E64A007352A4}" type="sibTrans" cxnId="{2C8DD75B-0EC0-4566-AE8F-0DFBEE221232}">
      <dgm:prSet/>
      <dgm:spPr/>
      <dgm:t>
        <a:bodyPr/>
        <a:lstStyle/>
        <a:p>
          <a:endParaRPr lang="en-US"/>
        </a:p>
      </dgm:t>
    </dgm:pt>
    <dgm:pt modelId="{0516CC6A-040C-4C50-8EF7-36BD6D1C0ADC}">
      <dgm:prSet phldrT="[Texto]"/>
      <dgm:spPr/>
      <dgm:t>
        <a:bodyPr/>
        <a:lstStyle/>
        <a:p>
          <a:r>
            <a:rPr lang="es-ES_tradnl" dirty="0" smtClean="0"/>
            <a:t>POSITIVO NEGATIVO</a:t>
          </a:r>
          <a:endParaRPr lang="en-US" dirty="0"/>
        </a:p>
      </dgm:t>
    </dgm:pt>
    <dgm:pt modelId="{BB531A7E-0ED4-4985-AC4F-2B333EF03863}" type="parTrans" cxnId="{050B4D79-2B8A-4672-A021-A8922E2CCA9F}">
      <dgm:prSet/>
      <dgm:spPr/>
      <dgm:t>
        <a:bodyPr/>
        <a:lstStyle/>
        <a:p>
          <a:endParaRPr lang="en-US"/>
        </a:p>
      </dgm:t>
    </dgm:pt>
    <dgm:pt modelId="{A0CA53F2-E80D-4CB4-84AE-C7F3CAF98CE5}" type="sibTrans" cxnId="{050B4D79-2B8A-4672-A021-A8922E2CCA9F}">
      <dgm:prSet/>
      <dgm:spPr/>
      <dgm:t>
        <a:bodyPr/>
        <a:lstStyle/>
        <a:p>
          <a:endParaRPr lang="en-US"/>
        </a:p>
      </dgm:t>
    </dgm:pt>
    <dgm:pt modelId="{65E007DD-DD00-441D-9482-030CDE5B6260}" type="pres">
      <dgm:prSet presAssocID="{D387E338-2C5D-4ED4-BBBD-485D90B98E57}" presName="compositeShape" presStyleCnt="0">
        <dgm:presLayoutVars>
          <dgm:chMax val="7"/>
          <dgm:dir/>
          <dgm:resizeHandles val="exact"/>
        </dgm:presLayoutVars>
      </dgm:prSet>
      <dgm:spPr/>
    </dgm:pt>
    <dgm:pt modelId="{4577C4B1-394E-4228-912C-13837E428BB5}" type="pres">
      <dgm:prSet presAssocID="{D387E338-2C5D-4ED4-BBBD-485D90B98E57}" presName="wedge1" presStyleLbl="node1" presStyleIdx="0" presStyleCnt="3"/>
      <dgm:spPr/>
      <dgm:t>
        <a:bodyPr/>
        <a:lstStyle/>
        <a:p>
          <a:endParaRPr lang="en-US"/>
        </a:p>
      </dgm:t>
    </dgm:pt>
    <dgm:pt modelId="{0369792A-B546-44F1-98E4-4E49A51C1D13}" type="pres">
      <dgm:prSet presAssocID="{D387E338-2C5D-4ED4-BBBD-485D90B98E57}" presName="dummy1a" presStyleCnt="0"/>
      <dgm:spPr/>
    </dgm:pt>
    <dgm:pt modelId="{84F05057-4B97-4BAD-B5BF-1D3B57372FE0}" type="pres">
      <dgm:prSet presAssocID="{D387E338-2C5D-4ED4-BBBD-485D90B98E57}" presName="dummy1b" presStyleCnt="0"/>
      <dgm:spPr/>
    </dgm:pt>
    <dgm:pt modelId="{0F1C1EA6-00C9-4536-9252-8C16231E08F0}" type="pres">
      <dgm:prSet presAssocID="{D387E338-2C5D-4ED4-BBBD-485D90B98E5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54AA3-7241-4108-9146-9F7555088D93}" type="pres">
      <dgm:prSet presAssocID="{D387E338-2C5D-4ED4-BBBD-485D90B98E57}" presName="wedge2" presStyleLbl="node1" presStyleIdx="1" presStyleCnt="3"/>
      <dgm:spPr/>
      <dgm:t>
        <a:bodyPr/>
        <a:lstStyle/>
        <a:p>
          <a:endParaRPr lang="es-EC"/>
        </a:p>
      </dgm:t>
    </dgm:pt>
    <dgm:pt modelId="{29280161-22CC-4450-A06B-E909367406F7}" type="pres">
      <dgm:prSet presAssocID="{D387E338-2C5D-4ED4-BBBD-485D90B98E57}" presName="dummy2a" presStyleCnt="0"/>
      <dgm:spPr/>
    </dgm:pt>
    <dgm:pt modelId="{85D6ACD7-D050-4C0C-BBC4-688B49ADCCB8}" type="pres">
      <dgm:prSet presAssocID="{D387E338-2C5D-4ED4-BBBD-485D90B98E57}" presName="dummy2b" presStyleCnt="0"/>
      <dgm:spPr/>
    </dgm:pt>
    <dgm:pt modelId="{2CE66691-02C7-4E75-B12B-896720E8CEA9}" type="pres">
      <dgm:prSet presAssocID="{D387E338-2C5D-4ED4-BBBD-485D90B98E5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C126A2-4CAF-4D3E-AC3A-3E423B11CDE1}" type="pres">
      <dgm:prSet presAssocID="{D387E338-2C5D-4ED4-BBBD-485D90B98E57}" presName="wedge3" presStyleLbl="node1" presStyleIdx="2" presStyleCnt="3"/>
      <dgm:spPr/>
      <dgm:t>
        <a:bodyPr/>
        <a:lstStyle/>
        <a:p>
          <a:endParaRPr lang="en-US"/>
        </a:p>
      </dgm:t>
    </dgm:pt>
    <dgm:pt modelId="{C93BFD74-518F-4C5A-A43F-E98285D7BE8A}" type="pres">
      <dgm:prSet presAssocID="{D387E338-2C5D-4ED4-BBBD-485D90B98E57}" presName="dummy3a" presStyleCnt="0"/>
      <dgm:spPr/>
    </dgm:pt>
    <dgm:pt modelId="{F90E431D-E279-4A27-AE10-4955E7E3825A}" type="pres">
      <dgm:prSet presAssocID="{D387E338-2C5D-4ED4-BBBD-485D90B98E57}" presName="dummy3b" presStyleCnt="0"/>
      <dgm:spPr/>
    </dgm:pt>
    <dgm:pt modelId="{50BCDEFB-F7C5-4F81-B11D-FB216C036CAB}" type="pres">
      <dgm:prSet presAssocID="{D387E338-2C5D-4ED4-BBBD-485D90B98E5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9643E-26C2-4C26-8A91-83FF92B89FC3}" type="pres">
      <dgm:prSet presAssocID="{5F50E73B-4434-4D85-B20E-61023414B01C}" presName="arrowWedge1" presStyleLbl="fgSibTrans2D1" presStyleIdx="0" presStyleCnt="3"/>
      <dgm:spPr/>
    </dgm:pt>
    <dgm:pt modelId="{3EC17E30-373F-4EF0-908F-469548865DBD}" type="pres">
      <dgm:prSet presAssocID="{54D157D0-C7F1-421D-9060-E64A007352A4}" presName="arrowWedge2" presStyleLbl="fgSibTrans2D1" presStyleIdx="1" presStyleCnt="3"/>
      <dgm:spPr/>
    </dgm:pt>
    <dgm:pt modelId="{637EE2D7-241C-463E-A075-A21B0983963C}" type="pres">
      <dgm:prSet presAssocID="{A0CA53F2-E80D-4CB4-84AE-C7F3CAF98CE5}" presName="arrowWedge3" presStyleLbl="fgSibTrans2D1" presStyleIdx="2" presStyleCnt="3"/>
      <dgm:spPr/>
    </dgm:pt>
  </dgm:ptLst>
  <dgm:cxnLst>
    <dgm:cxn modelId="{A67CD9A1-C403-4B47-915B-0F639627BB37}" srcId="{D387E338-2C5D-4ED4-BBBD-485D90B98E57}" destId="{0158848B-2A29-4C40-8096-0F3639BB04A8}" srcOrd="0" destOrd="0" parTransId="{21B7A7AF-5C65-4B6D-9563-D8C0B585FC10}" sibTransId="{5F50E73B-4434-4D85-B20E-61023414B01C}"/>
    <dgm:cxn modelId="{7E51CA31-9929-408C-ADD9-8AFEF439FCB9}" type="presOf" srcId="{0516CC6A-040C-4C50-8EF7-36BD6D1C0ADC}" destId="{47C126A2-4CAF-4D3E-AC3A-3E423B11CDE1}" srcOrd="0" destOrd="0" presId="urn:microsoft.com/office/officeart/2005/8/layout/cycle8"/>
    <dgm:cxn modelId="{3AA7B275-4B28-462B-BC17-0AF8220F2CE0}" type="presOf" srcId="{0516CC6A-040C-4C50-8EF7-36BD6D1C0ADC}" destId="{50BCDEFB-F7C5-4F81-B11D-FB216C036CAB}" srcOrd="1" destOrd="0" presId="urn:microsoft.com/office/officeart/2005/8/layout/cycle8"/>
    <dgm:cxn modelId="{D6854876-A580-4D65-BC0F-DF2DC56C27FB}" type="presOf" srcId="{0158848B-2A29-4C40-8096-0F3639BB04A8}" destId="{4577C4B1-394E-4228-912C-13837E428BB5}" srcOrd="0" destOrd="0" presId="urn:microsoft.com/office/officeart/2005/8/layout/cycle8"/>
    <dgm:cxn modelId="{FF46AA95-D788-4ECC-8493-9E9F347262A9}" type="presOf" srcId="{5B3A344C-4C3D-4023-A533-64FEE00DD418}" destId="{2CE66691-02C7-4E75-B12B-896720E8CEA9}" srcOrd="1" destOrd="0" presId="urn:microsoft.com/office/officeart/2005/8/layout/cycle8"/>
    <dgm:cxn modelId="{CF88E810-FD31-4794-BFD8-EF86A6FC5181}" type="presOf" srcId="{0158848B-2A29-4C40-8096-0F3639BB04A8}" destId="{0F1C1EA6-00C9-4536-9252-8C16231E08F0}" srcOrd="1" destOrd="0" presId="urn:microsoft.com/office/officeart/2005/8/layout/cycle8"/>
    <dgm:cxn modelId="{6AC88577-66A1-42CB-A29E-206A2CDC5C5D}" type="presOf" srcId="{D387E338-2C5D-4ED4-BBBD-485D90B98E57}" destId="{65E007DD-DD00-441D-9482-030CDE5B6260}" srcOrd="0" destOrd="0" presId="urn:microsoft.com/office/officeart/2005/8/layout/cycle8"/>
    <dgm:cxn modelId="{050B4D79-2B8A-4672-A021-A8922E2CCA9F}" srcId="{D387E338-2C5D-4ED4-BBBD-485D90B98E57}" destId="{0516CC6A-040C-4C50-8EF7-36BD6D1C0ADC}" srcOrd="2" destOrd="0" parTransId="{BB531A7E-0ED4-4985-AC4F-2B333EF03863}" sibTransId="{A0CA53F2-E80D-4CB4-84AE-C7F3CAF98CE5}"/>
    <dgm:cxn modelId="{22FAF881-F642-4BDA-A412-86B29E9BB802}" type="presOf" srcId="{5B3A344C-4C3D-4023-A533-64FEE00DD418}" destId="{9D254AA3-7241-4108-9146-9F7555088D93}" srcOrd="0" destOrd="0" presId="urn:microsoft.com/office/officeart/2005/8/layout/cycle8"/>
    <dgm:cxn modelId="{2C8DD75B-0EC0-4566-AE8F-0DFBEE221232}" srcId="{D387E338-2C5D-4ED4-BBBD-485D90B98E57}" destId="{5B3A344C-4C3D-4023-A533-64FEE00DD418}" srcOrd="1" destOrd="0" parTransId="{7F391DD2-803C-4DBE-9DBE-55DBDDD308F4}" sibTransId="{54D157D0-C7F1-421D-9060-E64A007352A4}"/>
    <dgm:cxn modelId="{D9BF59E4-149D-437C-877F-1C1CD4CEAA56}" type="presParOf" srcId="{65E007DD-DD00-441D-9482-030CDE5B6260}" destId="{4577C4B1-394E-4228-912C-13837E428BB5}" srcOrd="0" destOrd="0" presId="urn:microsoft.com/office/officeart/2005/8/layout/cycle8"/>
    <dgm:cxn modelId="{4FE1BDDD-A403-4C83-B7EF-601F790E43AF}" type="presParOf" srcId="{65E007DD-DD00-441D-9482-030CDE5B6260}" destId="{0369792A-B546-44F1-98E4-4E49A51C1D13}" srcOrd="1" destOrd="0" presId="urn:microsoft.com/office/officeart/2005/8/layout/cycle8"/>
    <dgm:cxn modelId="{02E228F6-8537-418B-802D-BB417DBD76EB}" type="presParOf" srcId="{65E007DD-DD00-441D-9482-030CDE5B6260}" destId="{84F05057-4B97-4BAD-B5BF-1D3B57372FE0}" srcOrd="2" destOrd="0" presId="urn:microsoft.com/office/officeart/2005/8/layout/cycle8"/>
    <dgm:cxn modelId="{43BDA18F-1680-4999-805A-AADF4A298D7B}" type="presParOf" srcId="{65E007DD-DD00-441D-9482-030CDE5B6260}" destId="{0F1C1EA6-00C9-4536-9252-8C16231E08F0}" srcOrd="3" destOrd="0" presId="urn:microsoft.com/office/officeart/2005/8/layout/cycle8"/>
    <dgm:cxn modelId="{6D37B732-E7BF-4029-A16E-584FF9F23768}" type="presParOf" srcId="{65E007DD-DD00-441D-9482-030CDE5B6260}" destId="{9D254AA3-7241-4108-9146-9F7555088D93}" srcOrd="4" destOrd="0" presId="urn:microsoft.com/office/officeart/2005/8/layout/cycle8"/>
    <dgm:cxn modelId="{681F1D03-9C99-4B97-830E-F24BA5FD9655}" type="presParOf" srcId="{65E007DD-DD00-441D-9482-030CDE5B6260}" destId="{29280161-22CC-4450-A06B-E909367406F7}" srcOrd="5" destOrd="0" presId="urn:microsoft.com/office/officeart/2005/8/layout/cycle8"/>
    <dgm:cxn modelId="{FF9E3C12-7899-4D88-A652-9C3AA19556CC}" type="presParOf" srcId="{65E007DD-DD00-441D-9482-030CDE5B6260}" destId="{85D6ACD7-D050-4C0C-BBC4-688B49ADCCB8}" srcOrd="6" destOrd="0" presId="urn:microsoft.com/office/officeart/2005/8/layout/cycle8"/>
    <dgm:cxn modelId="{76E4FEFD-1A20-42D2-AF1D-C8E87CF64997}" type="presParOf" srcId="{65E007DD-DD00-441D-9482-030CDE5B6260}" destId="{2CE66691-02C7-4E75-B12B-896720E8CEA9}" srcOrd="7" destOrd="0" presId="urn:microsoft.com/office/officeart/2005/8/layout/cycle8"/>
    <dgm:cxn modelId="{22D39D13-D197-4A85-9FEE-9F141400802F}" type="presParOf" srcId="{65E007DD-DD00-441D-9482-030CDE5B6260}" destId="{47C126A2-4CAF-4D3E-AC3A-3E423B11CDE1}" srcOrd="8" destOrd="0" presId="urn:microsoft.com/office/officeart/2005/8/layout/cycle8"/>
    <dgm:cxn modelId="{0A3F10DD-6AC1-4E61-88C8-166E67DC8A24}" type="presParOf" srcId="{65E007DD-DD00-441D-9482-030CDE5B6260}" destId="{C93BFD74-518F-4C5A-A43F-E98285D7BE8A}" srcOrd="9" destOrd="0" presId="urn:microsoft.com/office/officeart/2005/8/layout/cycle8"/>
    <dgm:cxn modelId="{4E84E5D2-B9C2-44E2-AF77-76EDDD41AD2F}" type="presParOf" srcId="{65E007DD-DD00-441D-9482-030CDE5B6260}" destId="{F90E431D-E279-4A27-AE10-4955E7E3825A}" srcOrd="10" destOrd="0" presId="urn:microsoft.com/office/officeart/2005/8/layout/cycle8"/>
    <dgm:cxn modelId="{5643DBF0-E3B3-4594-A47E-1664B136252A}" type="presParOf" srcId="{65E007DD-DD00-441D-9482-030CDE5B6260}" destId="{50BCDEFB-F7C5-4F81-B11D-FB216C036CAB}" srcOrd="11" destOrd="0" presId="urn:microsoft.com/office/officeart/2005/8/layout/cycle8"/>
    <dgm:cxn modelId="{19AE0817-135C-4DBB-A8E3-88FC5D690AF1}" type="presParOf" srcId="{65E007DD-DD00-441D-9482-030CDE5B6260}" destId="{1F89643E-26C2-4C26-8A91-83FF92B89FC3}" srcOrd="12" destOrd="0" presId="urn:microsoft.com/office/officeart/2005/8/layout/cycle8"/>
    <dgm:cxn modelId="{F8647964-3978-44B3-BA72-A8517F115140}" type="presParOf" srcId="{65E007DD-DD00-441D-9482-030CDE5B6260}" destId="{3EC17E30-373F-4EF0-908F-469548865DBD}" srcOrd="13" destOrd="0" presId="urn:microsoft.com/office/officeart/2005/8/layout/cycle8"/>
    <dgm:cxn modelId="{8C5173C2-E346-4280-947B-20BD58A2A905}" type="presParOf" srcId="{65E007DD-DD00-441D-9482-030CDE5B6260}" destId="{637EE2D7-241C-463E-A075-A21B0983963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036761-DD4F-496D-B5F4-857561EE7470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CE612FC-DB24-4903-865A-998B56C7D0E0}">
      <dgm:prSet phldrT="[Texto]" custT="1"/>
      <dgm:spPr/>
      <dgm:t>
        <a:bodyPr/>
        <a:lstStyle/>
        <a:p>
          <a:r>
            <a:rPr lang="es-EC" sz="1800" b="1" dirty="0" smtClean="0"/>
            <a:t>Mejora paulatina</a:t>
          </a:r>
          <a:endParaRPr lang="es-EC" sz="1800" b="1" dirty="0"/>
        </a:p>
      </dgm:t>
    </dgm:pt>
    <dgm:pt modelId="{E2342C61-6C00-40A6-96EC-583E4540A1E0}" type="parTrans" cxnId="{45D36F04-2283-4660-A9C7-DB0B239BCD66}">
      <dgm:prSet/>
      <dgm:spPr/>
      <dgm:t>
        <a:bodyPr/>
        <a:lstStyle/>
        <a:p>
          <a:endParaRPr lang="es-EC"/>
        </a:p>
      </dgm:t>
    </dgm:pt>
    <dgm:pt modelId="{51F18FA0-C0C2-4F12-B624-6E6778EDED24}" type="sibTrans" cxnId="{45D36F04-2283-4660-A9C7-DB0B239BCD66}">
      <dgm:prSet/>
      <dgm:spPr/>
      <dgm:t>
        <a:bodyPr/>
        <a:lstStyle/>
        <a:p>
          <a:endParaRPr lang="es-EC"/>
        </a:p>
      </dgm:t>
    </dgm:pt>
    <dgm:pt modelId="{2D980389-4580-4C35-9D57-67C3F4E03122}">
      <dgm:prSet phldrT="[Texto]" custT="1"/>
      <dgm:spPr/>
      <dgm:t>
        <a:bodyPr/>
        <a:lstStyle/>
        <a:p>
          <a:r>
            <a:rPr lang="es-EC" sz="1800" b="1" dirty="0" smtClean="0"/>
            <a:t>Plan de Desarrollo turístico de Nanegal</a:t>
          </a:r>
          <a:endParaRPr lang="es-EC" sz="1800" b="1" dirty="0"/>
        </a:p>
      </dgm:t>
    </dgm:pt>
    <dgm:pt modelId="{6F21E96B-B7BE-407F-A987-105BF4495FB4}" type="parTrans" cxnId="{57111C98-5F5B-4C06-98BE-F3798BB6F9CF}">
      <dgm:prSet/>
      <dgm:spPr/>
      <dgm:t>
        <a:bodyPr/>
        <a:lstStyle/>
        <a:p>
          <a:endParaRPr lang="es-EC"/>
        </a:p>
      </dgm:t>
    </dgm:pt>
    <dgm:pt modelId="{E270C452-4086-4F99-A10C-BCD41B150196}" type="sibTrans" cxnId="{57111C98-5F5B-4C06-98BE-F3798BB6F9CF}">
      <dgm:prSet/>
      <dgm:spPr/>
      <dgm:t>
        <a:bodyPr/>
        <a:lstStyle/>
        <a:p>
          <a:endParaRPr lang="es-EC"/>
        </a:p>
      </dgm:t>
    </dgm:pt>
    <dgm:pt modelId="{445201ED-9090-477C-AA16-598C0DA627C4}">
      <dgm:prSet phldrT="[Texto]" custT="1"/>
      <dgm:spPr/>
      <dgm:t>
        <a:bodyPr/>
        <a:lstStyle/>
        <a:p>
          <a:r>
            <a:rPr lang="es-EC" sz="1800" b="1" dirty="0" smtClean="0"/>
            <a:t>Cambios positivos</a:t>
          </a:r>
          <a:endParaRPr lang="es-EC" sz="1800" b="1" dirty="0"/>
        </a:p>
      </dgm:t>
    </dgm:pt>
    <dgm:pt modelId="{2DD5ADCE-6A32-4EA4-A9BD-DAB67F7AE3E5}" type="parTrans" cxnId="{4F449504-60B3-4DF3-9C37-952161946EE8}">
      <dgm:prSet/>
      <dgm:spPr/>
      <dgm:t>
        <a:bodyPr/>
        <a:lstStyle/>
        <a:p>
          <a:endParaRPr lang="es-EC"/>
        </a:p>
      </dgm:t>
    </dgm:pt>
    <dgm:pt modelId="{489B452A-A1D5-4ABE-A862-D3B90EB14C18}" type="sibTrans" cxnId="{4F449504-60B3-4DF3-9C37-952161946EE8}">
      <dgm:prSet/>
      <dgm:spPr/>
      <dgm:t>
        <a:bodyPr/>
        <a:lstStyle/>
        <a:p>
          <a:endParaRPr lang="es-EC"/>
        </a:p>
      </dgm:t>
    </dgm:pt>
    <dgm:pt modelId="{B45DF22D-8F80-48D7-AD13-3262D243C1C5}">
      <dgm:prSet phldrT="[Texto]" custT="1"/>
      <dgm:spPr/>
      <dgm:t>
        <a:bodyPr/>
        <a:lstStyle/>
        <a:p>
          <a:r>
            <a:rPr lang="es-EC" sz="1800" b="1" dirty="0" smtClean="0"/>
            <a:t>Mayores ingresos</a:t>
          </a:r>
          <a:endParaRPr lang="es-EC" sz="1800" b="1" dirty="0"/>
        </a:p>
      </dgm:t>
    </dgm:pt>
    <dgm:pt modelId="{3211505E-E53B-48CA-9ECC-F22B5563C924}" type="parTrans" cxnId="{432D2596-90B0-4A38-8B41-3C12359E1887}">
      <dgm:prSet/>
      <dgm:spPr/>
      <dgm:t>
        <a:bodyPr/>
        <a:lstStyle/>
        <a:p>
          <a:endParaRPr lang="es-EC"/>
        </a:p>
      </dgm:t>
    </dgm:pt>
    <dgm:pt modelId="{EFB88BAA-4505-4EFD-B813-EAA063BF960F}" type="sibTrans" cxnId="{432D2596-90B0-4A38-8B41-3C12359E1887}">
      <dgm:prSet/>
      <dgm:spPr/>
      <dgm:t>
        <a:bodyPr/>
        <a:lstStyle/>
        <a:p>
          <a:endParaRPr lang="es-EC"/>
        </a:p>
      </dgm:t>
    </dgm:pt>
    <dgm:pt modelId="{A80DC835-E1C7-4531-A88C-B1182869F2C0}">
      <dgm:prSet phldrT="[Texto]" custT="1"/>
      <dgm:spPr/>
      <dgm:t>
        <a:bodyPr/>
        <a:lstStyle/>
        <a:p>
          <a:r>
            <a:rPr lang="es-EC" sz="1800" b="1" dirty="0" smtClean="0"/>
            <a:t>Potencial turísticos </a:t>
          </a:r>
          <a:endParaRPr lang="es-EC" sz="1800" b="1" dirty="0"/>
        </a:p>
      </dgm:t>
    </dgm:pt>
    <dgm:pt modelId="{8A2D7F13-792F-42E0-ABCF-341C006BA54E}" type="parTrans" cxnId="{52807689-DFE9-4A59-9328-55C8AF8C4E65}">
      <dgm:prSet/>
      <dgm:spPr/>
      <dgm:t>
        <a:bodyPr/>
        <a:lstStyle/>
        <a:p>
          <a:endParaRPr lang="es-EC"/>
        </a:p>
      </dgm:t>
    </dgm:pt>
    <dgm:pt modelId="{E57D79A2-8F5D-484B-8B8A-C556F0F61413}" type="sibTrans" cxnId="{52807689-DFE9-4A59-9328-55C8AF8C4E65}">
      <dgm:prSet/>
      <dgm:spPr/>
      <dgm:t>
        <a:bodyPr/>
        <a:lstStyle/>
        <a:p>
          <a:endParaRPr lang="es-EC"/>
        </a:p>
      </dgm:t>
    </dgm:pt>
    <dgm:pt modelId="{11C82508-CDD8-4040-9620-DD9311742D6E}" type="pres">
      <dgm:prSet presAssocID="{34036761-DD4F-496D-B5F4-857561EE74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8CE1B-DC64-4E83-8E66-F7CD55969CE8}" type="pres">
      <dgm:prSet presAssocID="{5CE612FC-DB24-4903-865A-998B56C7D0E0}" presName="parentLin" presStyleCnt="0"/>
      <dgm:spPr/>
    </dgm:pt>
    <dgm:pt modelId="{3DB7E3E4-2604-4123-A6A7-E2D5818A4A91}" type="pres">
      <dgm:prSet presAssocID="{5CE612FC-DB24-4903-865A-998B56C7D0E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4C1F5CA-570E-46D1-9799-80443F39A4F3}" type="pres">
      <dgm:prSet presAssocID="{5CE612FC-DB24-4903-865A-998B56C7D0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A27C94-83C2-4E84-B3FA-13FD8766D095}" type="pres">
      <dgm:prSet presAssocID="{5CE612FC-DB24-4903-865A-998B56C7D0E0}" presName="negativeSpace" presStyleCnt="0"/>
      <dgm:spPr/>
    </dgm:pt>
    <dgm:pt modelId="{D2909A53-4CA4-4E3F-AC17-20BC2531B9A9}" type="pres">
      <dgm:prSet presAssocID="{5CE612FC-DB24-4903-865A-998B56C7D0E0}" presName="childText" presStyleLbl="conFgAcc1" presStyleIdx="0" presStyleCnt="5">
        <dgm:presLayoutVars>
          <dgm:bulletEnabled val="1"/>
        </dgm:presLayoutVars>
      </dgm:prSet>
      <dgm:spPr/>
    </dgm:pt>
    <dgm:pt modelId="{967F1EDE-E848-4A63-AFBB-12C04170D0E4}" type="pres">
      <dgm:prSet presAssocID="{51F18FA0-C0C2-4F12-B624-6E6778EDED24}" presName="spaceBetweenRectangles" presStyleCnt="0"/>
      <dgm:spPr/>
    </dgm:pt>
    <dgm:pt modelId="{383304C7-2863-4EE5-AA6C-D528F47D7DE3}" type="pres">
      <dgm:prSet presAssocID="{2D980389-4580-4C35-9D57-67C3F4E03122}" presName="parentLin" presStyleCnt="0"/>
      <dgm:spPr/>
    </dgm:pt>
    <dgm:pt modelId="{6666BA36-D12F-442D-B65C-0509F7B17F52}" type="pres">
      <dgm:prSet presAssocID="{2D980389-4580-4C35-9D57-67C3F4E0312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4FAB33-93EF-4726-BA05-9BC1F9BEBD42}" type="pres">
      <dgm:prSet presAssocID="{2D980389-4580-4C35-9D57-67C3F4E0312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91BB7E-7B67-4F63-899E-8945DCAD7028}" type="pres">
      <dgm:prSet presAssocID="{2D980389-4580-4C35-9D57-67C3F4E03122}" presName="negativeSpace" presStyleCnt="0"/>
      <dgm:spPr/>
    </dgm:pt>
    <dgm:pt modelId="{2E33F7B5-792B-4F26-8A94-EC2F2DEBAE07}" type="pres">
      <dgm:prSet presAssocID="{2D980389-4580-4C35-9D57-67C3F4E03122}" presName="childText" presStyleLbl="conFgAcc1" presStyleIdx="1" presStyleCnt="5">
        <dgm:presLayoutVars>
          <dgm:bulletEnabled val="1"/>
        </dgm:presLayoutVars>
      </dgm:prSet>
      <dgm:spPr/>
    </dgm:pt>
    <dgm:pt modelId="{6E322093-0289-41DA-A644-EAEBF537AFFC}" type="pres">
      <dgm:prSet presAssocID="{E270C452-4086-4F99-A10C-BCD41B150196}" presName="spaceBetweenRectangles" presStyleCnt="0"/>
      <dgm:spPr/>
    </dgm:pt>
    <dgm:pt modelId="{EF1D540D-BB04-4DB3-B2B1-98A134AC5EE7}" type="pres">
      <dgm:prSet presAssocID="{445201ED-9090-477C-AA16-598C0DA627C4}" presName="parentLin" presStyleCnt="0"/>
      <dgm:spPr/>
    </dgm:pt>
    <dgm:pt modelId="{5BFAA69F-5830-43DC-9846-7A97FB50DC80}" type="pres">
      <dgm:prSet presAssocID="{445201ED-9090-477C-AA16-598C0DA627C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A0D0473-CC20-43F3-A396-5F9E14C225B9}" type="pres">
      <dgm:prSet presAssocID="{445201ED-9090-477C-AA16-598C0DA627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FD72C-B564-4962-8829-269FDABA1E24}" type="pres">
      <dgm:prSet presAssocID="{445201ED-9090-477C-AA16-598C0DA627C4}" presName="negativeSpace" presStyleCnt="0"/>
      <dgm:spPr/>
    </dgm:pt>
    <dgm:pt modelId="{19C68BE0-1B03-4B5C-A11E-235CA0D6BAB9}" type="pres">
      <dgm:prSet presAssocID="{445201ED-9090-477C-AA16-598C0DA627C4}" presName="childText" presStyleLbl="conFgAcc1" presStyleIdx="2" presStyleCnt="5">
        <dgm:presLayoutVars>
          <dgm:bulletEnabled val="1"/>
        </dgm:presLayoutVars>
      </dgm:prSet>
      <dgm:spPr/>
    </dgm:pt>
    <dgm:pt modelId="{8C826490-63BF-4BCB-8B96-3D0CBA17F3D3}" type="pres">
      <dgm:prSet presAssocID="{489B452A-A1D5-4ABE-A862-D3B90EB14C18}" presName="spaceBetweenRectangles" presStyleCnt="0"/>
      <dgm:spPr/>
    </dgm:pt>
    <dgm:pt modelId="{BF096D43-BAF7-4F97-8FCB-974E3C590017}" type="pres">
      <dgm:prSet presAssocID="{B45DF22D-8F80-48D7-AD13-3262D243C1C5}" presName="parentLin" presStyleCnt="0"/>
      <dgm:spPr/>
    </dgm:pt>
    <dgm:pt modelId="{36D5962F-CFB1-4DAE-BEBD-49B1816F578E}" type="pres">
      <dgm:prSet presAssocID="{B45DF22D-8F80-48D7-AD13-3262D243C1C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BF0F068-4D62-4F65-91B7-DF2385DFA338}" type="pres">
      <dgm:prSet presAssocID="{B45DF22D-8F80-48D7-AD13-3262D243C1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9F80A-6261-49D5-9D15-AB95289EB98C}" type="pres">
      <dgm:prSet presAssocID="{B45DF22D-8F80-48D7-AD13-3262D243C1C5}" presName="negativeSpace" presStyleCnt="0"/>
      <dgm:spPr/>
    </dgm:pt>
    <dgm:pt modelId="{6EB34A9B-E602-4077-8267-D957A33CC6BD}" type="pres">
      <dgm:prSet presAssocID="{B45DF22D-8F80-48D7-AD13-3262D243C1C5}" presName="childText" presStyleLbl="conFgAcc1" presStyleIdx="3" presStyleCnt="5">
        <dgm:presLayoutVars>
          <dgm:bulletEnabled val="1"/>
        </dgm:presLayoutVars>
      </dgm:prSet>
      <dgm:spPr/>
    </dgm:pt>
    <dgm:pt modelId="{CFBFE363-D5C5-49A6-997E-C2D10EE6EB19}" type="pres">
      <dgm:prSet presAssocID="{EFB88BAA-4505-4EFD-B813-EAA063BF960F}" presName="spaceBetweenRectangles" presStyleCnt="0"/>
      <dgm:spPr/>
    </dgm:pt>
    <dgm:pt modelId="{B5B95484-BEA9-442D-B295-3667EBD0A449}" type="pres">
      <dgm:prSet presAssocID="{A80DC835-E1C7-4531-A88C-B1182869F2C0}" presName="parentLin" presStyleCnt="0"/>
      <dgm:spPr/>
    </dgm:pt>
    <dgm:pt modelId="{F14A0DAF-1B99-4BE4-8F9B-33A2B591731D}" type="pres">
      <dgm:prSet presAssocID="{A80DC835-E1C7-4531-A88C-B1182869F2C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55545DD-B84A-4CC5-A6ED-D6586A20019C}" type="pres">
      <dgm:prSet presAssocID="{A80DC835-E1C7-4531-A88C-B1182869F2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5BDD5C-F7C6-42BC-AD4C-B4B76D72597B}" type="pres">
      <dgm:prSet presAssocID="{A80DC835-E1C7-4531-A88C-B1182869F2C0}" presName="negativeSpace" presStyleCnt="0"/>
      <dgm:spPr/>
    </dgm:pt>
    <dgm:pt modelId="{0A94B121-05C5-4872-B152-C48BCC01A95F}" type="pres">
      <dgm:prSet presAssocID="{A80DC835-E1C7-4531-A88C-B1182869F2C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D36F04-2283-4660-A9C7-DB0B239BCD66}" srcId="{34036761-DD4F-496D-B5F4-857561EE7470}" destId="{5CE612FC-DB24-4903-865A-998B56C7D0E0}" srcOrd="0" destOrd="0" parTransId="{E2342C61-6C00-40A6-96EC-583E4540A1E0}" sibTransId="{51F18FA0-C0C2-4F12-B624-6E6778EDED24}"/>
    <dgm:cxn modelId="{E263C209-4B01-4BA2-A370-87D04A403BC3}" type="presOf" srcId="{445201ED-9090-477C-AA16-598C0DA627C4}" destId="{5BFAA69F-5830-43DC-9846-7A97FB50DC80}" srcOrd="0" destOrd="0" presId="urn:microsoft.com/office/officeart/2005/8/layout/list1"/>
    <dgm:cxn modelId="{E5CDB246-888B-4BA1-8DFD-74524D777AF6}" type="presOf" srcId="{A80DC835-E1C7-4531-A88C-B1182869F2C0}" destId="{E55545DD-B84A-4CC5-A6ED-D6586A20019C}" srcOrd="1" destOrd="0" presId="urn:microsoft.com/office/officeart/2005/8/layout/list1"/>
    <dgm:cxn modelId="{A83091F1-AAC0-4D82-82FF-BB29DCB45042}" type="presOf" srcId="{B45DF22D-8F80-48D7-AD13-3262D243C1C5}" destId="{36D5962F-CFB1-4DAE-BEBD-49B1816F578E}" srcOrd="0" destOrd="0" presId="urn:microsoft.com/office/officeart/2005/8/layout/list1"/>
    <dgm:cxn modelId="{F30C314A-F39B-4663-AD59-9FBD0859057F}" type="presOf" srcId="{2D980389-4580-4C35-9D57-67C3F4E03122}" destId="{6666BA36-D12F-442D-B65C-0509F7B17F52}" srcOrd="0" destOrd="0" presId="urn:microsoft.com/office/officeart/2005/8/layout/list1"/>
    <dgm:cxn modelId="{4F449504-60B3-4DF3-9C37-952161946EE8}" srcId="{34036761-DD4F-496D-B5F4-857561EE7470}" destId="{445201ED-9090-477C-AA16-598C0DA627C4}" srcOrd="2" destOrd="0" parTransId="{2DD5ADCE-6A32-4EA4-A9BD-DAB67F7AE3E5}" sibTransId="{489B452A-A1D5-4ABE-A862-D3B90EB14C18}"/>
    <dgm:cxn modelId="{9323D394-FFDB-44C1-978A-CD665177DFF6}" type="presOf" srcId="{34036761-DD4F-496D-B5F4-857561EE7470}" destId="{11C82508-CDD8-4040-9620-DD9311742D6E}" srcOrd="0" destOrd="0" presId="urn:microsoft.com/office/officeart/2005/8/layout/list1"/>
    <dgm:cxn modelId="{8B2BCBDF-29BB-4BFB-ADBD-A3360C1F53FE}" type="presOf" srcId="{445201ED-9090-477C-AA16-598C0DA627C4}" destId="{2A0D0473-CC20-43F3-A396-5F9E14C225B9}" srcOrd="1" destOrd="0" presId="urn:microsoft.com/office/officeart/2005/8/layout/list1"/>
    <dgm:cxn modelId="{2FA5C1D7-20E1-4A63-822C-2A50025628FF}" type="presOf" srcId="{5CE612FC-DB24-4903-865A-998B56C7D0E0}" destId="{74C1F5CA-570E-46D1-9799-80443F39A4F3}" srcOrd="1" destOrd="0" presId="urn:microsoft.com/office/officeart/2005/8/layout/list1"/>
    <dgm:cxn modelId="{82831285-FD81-46AE-9DE0-57BD206ED704}" type="presOf" srcId="{2D980389-4580-4C35-9D57-67C3F4E03122}" destId="{1C4FAB33-93EF-4726-BA05-9BC1F9BEBD42}" srcOrd="1" destOrd="0" presId="urn:microsoft.com/office/officeart/2005/8/layout/list1"/>
    <dgm:cxn modelId="{52807689-DFE9-4A59-9328-55C8AF8C4E65}" srcId="{34036761-DD4F-496D-B5F4-857561EE7470}" destId="{A80DC835-E1C7-4531-A88C-B1182869F2C0}" srcOrd="4" destOrd="0" parTransId="{8A2D7F13-792F-42E0-ABCF-341C006BA54E}" sibTransId="{E57D79A2-8F5D-484B-8B8A-C556F0F61413}"/>
    <dgm:cxn modelId="{F9CBD388-8451-4CF6-A636-382C90DC65C1}" type="presOf" srcId="{5CE612FC-DB24-4903-865A-998B56C7D0E0}" destId="{3DB7E3E4-2604-4123-A6A7-E2D5818A4A91}" srcOrd="0" destOrd="0" presId="urn:microsoft.com/office/officeart/2005/8/layout/list1"/>
    <dgm:cxn modelId="{D714039E-6273-42F5-824E-547FC8450F05}" type="presOf" srcId="{B45DF22D-8F80-48D7-AD13-3262D243C1C5}" destId="{8BF0F068-4D62-4F65-91B7-DF2385DFA338}" srcOrd="1" destOrd="0" presId="urn:microsoft.com/office/officeart/2005/8/layout/list1"/>
    <dgm:cxn modelId="{432D2596-90B0-4A38-8B41-3C12359E1887}" srcId="{34036761-DD4F-496D-B5F4-857561EE7470}" destId="{B45DF22D-8F80-48D7-AD13-3262D243C1C5}" srcOrd="3" destOrd="0" parTransId="{3211505E-E53B-48CA-9ECC-F22B5563C924}" sibTransId="{EFB88BAA-4505-4EFD-B813-EAA063BF960F}"/>
    <dgm:cxn modelId="{87541D95-E110-4E81-B950-09A34F960321}" type="presOf" srcId="{A80DC835-E1C7-4531-A88C-B1182869F2C0}" destId="{F14A0DAF-1B99-4BE4-8F9B-33A2B591731D}" srcOrd="0" destOrd="0" presId="urn:microsoft.com/office/officeart/2005/8/layout/list1"/>
    <dgm:cxn modelId="{57111C98-5F5B-4C06-98BE-F3798BB6F9CF}" srcId="{34036761-DD4F-496D-B5F4-857561EE7470}" destId="{2D980389-4580-4C35-9D57-67C3F4E03122}" srcOrd="1" destOrd="0" parTransId="{6F21E96B-B7BE-407F-A987-105BF4495FB4}" sibTransId="{E270C452-4086-4F99-A10C-BCD41B150196}"/>
    <dgm:cxn modelId="{97F8814A-A140-412D-8C6A-506E62ECB232}" type="presParOf" srcId="{11C82508-CDD8-4040-9620-DD9311742D6E}" destId="{C148CE1B-DC64-4E83-8E66-F7CD55969CE8}" srcOrd="0" destOrd="0" presId="urn:microsoft.com/office/officeart/2005/8/layout/list1"/>
    <dgm:cxn modelId="{D1DF8E7E-7B91-4AC9-B74F-C85D7101FE9F}" type="presParOf" srcId="{C148CE1B-DC64-4E83-8E66-F7CD55969CE8}" destId="{3DB7E3E4-2604-4123-A6A7-E2D5818A4A91}" srcOrd="0" destOrd="0" presId="urn:microsoft.com/office/officeart/2005/8/layout/list1"/>
    <dgm:cxn modelId="{1D9043FC-EFCE-42CD-BDA9-ACA4347CCFFA}" type="presParOf" srcId="{C148CE1B-DC64-4E83-8E66-F7CD55969CE8}" destId="{74C1F5CA-570E-46D1-9799-80443F39A4F3}" srcOrd="1" destOrd="0" presId="urn:microsoft.com/office/officeart/2005/8/layout/list1"/>
    <dgm:cxn modelId="{A1D56CA5-C28B-4373-8ACB-11F6863FFB17}" type="presParOf" srcId="{11C82508-CDD8-4040-9620-DD9311742D6E}" destId="{98A27C94-83C2-4E84-B3FA-13FD8766D095}" srcOrd="1" destOrd="0" presId="urn:microsoft.com/office/officeart/2005/8/layout/list1"/>
    <dgm:cxn modelId="{ED271B8F-2041-4CDA-A0E3-753988E300DD}" type="presParOf" srcId="{11C82508-CDD8-4040-9620-DD9311742D6E}" destId="{D2909A53-4CA4-4E3F-AC17-20BC2531B9A9}" srcOrd="2" destOrd="0" presId="urn:microsoft.com/office/officeart/2005/8/layout/list1"/>
    <dgm:cxn modelId="{169B13DE-5B41-48D0-B666-F1139CD18493}" type="presParOf" srcId="{11C82508-CDD8-4040-9620-DD9311742D6E}" destId="{967F1EDE-E848-4A63-AFBB-12C04170D0E4}" srcOrd="3" destOrd="0" presId="urn:microsoft.com/office/officeart/2005/8/layout/list1"/>
    <dgm:cxn modelId="{521BA786-BF23-4D97-9CF9-A7EE0E8F1C75}" type="presParOf" srcId="{11C82508-CDD8-4040-9620-DD9311742D6E}" destId="{383304C7-2863-4EE5-AA6C-D528F47D7DE3}" srcOrd="4" destOrd="0" presId="urn:microsoft.com/office/officeart/2005/8/layout/list1"/>
    <dgm:cxn modelId="{8DD4596C-F0F3-4CEF-9F65-A6C99487FEB1}" type="presParOf" srcId="{383304C7-2863-4EE5-AA6C-D528F47D7DE3}" destId="{6666BA36-D12F-442D-B65C-0509F7B17F52}" srcOrd="0" destOrd="0" presId="urn:microsoft.com/office/officeart/2005/8/layout/list1"/>
    <dgm:cxn modelId="{8D766B26-F795-4375-83DA-B6D900509655}" type="presParOf" srcId="{383304C7-2863-4EE5-AA6C-D528F47D7DE3}" destId="{1C4FAB33-93EF-4726-BA05-9BC1F9BEBD42}" srcOrd="1" destOrd="0" presId="urn:microsoft.com/office/officeart/2005/8/layout/list1"/>
    <dgm:cxn modelId="{CE6784A1-6223-4EF0-B47B-445F5222F297}" type="presParOf" srcId="{11C82508-CDD8-4040-9620-DD9311742D6E}" destId="{A291BB7E-7B67-4F63-899E-8945DCAD7028}" srcOrd="5" destOrd="0" presId="urn:microsoft.com/office/officeart/2005/8/layout/list1"/>
    <dgm:cxn modelId="{80498086-E837-4CDC-9F44-C5C8A1AFE208}" type="presParOf" srcId="{11C82508-CDD8-4040-9620-DD9311742D6E}" destId="{2E33F7B5-792B-4F26-8A94-EC2F2DEBAE07}" srcOrd="6" destOrd="0" presId="urn:microsoft.com/office/officeart/2005/8/layout/list1"/>
    <dgm:cxn modelId="{A0658DCA-4B3A-4A85-B3F4-CDD30A4F5177}" type="presParOf" srcId="{11C82508-CDD8-4040-9620-DD9311742D6E}" destId="{6E322093-0289-41DA-A644-EAEBF537AFFC}" srcOrd="7" destOrd="0" presId="urn:microsoft.com/office/officeart/2005/8/layout/list1"/>
    <dgm:cxn modelId="{FE26939B-AB38-4476-AEA0-E4448575A4C7}" type="presParOf" srcId="{11C82508-CDD8-4040-9620-DD9311742D6E}" destId="{EF1D540D-BB04-4DB3-B2B1-98A134AC5EE7}" srcOrd="8" destOrd="0" presId="urn:microsoft.com/office/officeart/2005/8/layout/list1"/>
    <dgm:cxn modelId="{45D94541-3352-475D-B680-87B4A89DB4AB}" type="presParOf" srcId="{EF1D540D-BB04-4DB3-B2B1-98A134AC5EE7}" destId="{5BFAA69F-5830-43DC-9846-7A97FB50DC80}" srcOrd="0" destOrd="0" presId="urn:microsoft.com/office/officeart/2005/8/layout/list1"/>
    <dgm:cxn modelId="{DB2FD8C3-7073-4EED-93F3-C3DB4D855786}" type="presParOf" srcId="{EF1D540D-BB04-4DB3-B2B1-98A134AC5EE7}" destId="{2A0D0473-CC20-43F3-A396-5F9E14C225B9}" srcOrd="1" destOrd="0" presId="urn:microsoft.com/office/officeart/2005/8/layout/list1"/>
    <dgm:cxn modelId="{323443D2-432E-4214-BF83-015126913E7A}" type="presParOf" srcId="{11C82508-CDD8-4040-9620-DD9311742D6E}" destId="{20EFD72C-B564-4962-8829-269FDABA1E24}" srcOrd="9" destOrd="0" presId="urn:microsoft.com/office/officeart/2005/8/layout/list1"/>
    <dgm:cxn modelId="{E59B7963-9D92-49EF-AC40-024363D21D73}" type="presParOf" srcId="{11C82508-CDD8-4040-9620-DD9311742D6E}" destId="{19C68BE0-1B03-4B5C-A11E-235CA0D6BAB9}" srcOrd="10" destOrd="0" presId="urn:microsoft.com/office/officeart/2005/8/layout/list1"/>
    <dgm:cxn modelId="{B2F40625-73B6-4779-8645-01D6CA0D5340}" type="presParOf" srcId="{11C82508-CDD8-4040-9620-DD9311742D6E}" destId="{8C826490-63BF-4BCB-8B96-3D0CBA17F3D3}" srcOrd="11" destOrd="0" presId="urn:microsoft.com/office/officeart/2005/8/layout/list1"/>
    <dgm:cxn modelId="{C60DE35B-7823-46E4-A3C4-43BCCDC9CA25}" type="presParOf" srcId="{11C82508-CDD8-4040-9620-DD9311742D6E}" destId="{BF096D43-BAF7-4F97-8FCB-974E3C590017}" srcOrd="12" destOrd="0" presId="urn:microsoft.com/office/officeart/2005/8/layout/list1"/>
    <dgm:cxn modelId="{C66C5DA7-ACBC-45CA-B9D5-19C829744CF0}" type="presParOf" srcId="{BF096D43-BAF7-4F97-8FCB-974E3C590017}" destId="{36D5962F-CFB1-4DAE-BEBD-49B1816F578E}" srcOrd="0" destOrd="0" presId="urn:microsoft.com/office/officeart/2005/8/layout/list1"/>
    <dgm:cxn modelId="{2633BD52-98E9-405D-85F9-57AF76820B0B}" type="presParOf" srcId="{BF096D43-BAF7-4F97-8FCB-974E3C590017}" destId="{8BF0F068-4D62-4F65-91B7-DF2385DFA338}" srcOrd="1" destOrd="0" presId="urn:microsoft.com/office/officeart/2005/8/layout/list1"/>
    <dgm:cxn modelId="{2ACA82D5-FDF1-4C28-B29E-6D7DB9C0AFDA}" type="presParOf" srcId="{11C82508-CDD8-4040-9620-DD9311742D6E}" destId="{5599F80A-6261-49D5-9D15-AB95289EB98C}" srcOrd="13" destOrd="0" presId="urn:microsoft.com/office/officeart/2005/8/layout/list1"/>
    <dgm:cxn modelId="{B86BAB59-2DCA-4B3D-8D81-B1C4B832210C}" type="presParOf" srcId="{11C82508-CDD8-4040-9620-DD9311742D6E}" destId="{6EB34A9B-E602-4077-8267-D957A33CC6BD}" srcOrd="14" destOrd="0" presId="urn:microsoft.com/office/officeart/2005/8/layout/list1"/>
    <dgm:cxn modelId="{51D1389B-C3E5-441D-861F-A816D70EF6C2}" type="presParOf" srcId="{11C82508-CDD8-4040-9620-DD9311742D6E}" destId="{CFBFE363-D5C5-49A6-997E-C2D10EE6EB19}" srcOrd="15" destOrd="0" presId="urn:microsoft.com/office/officeart/2005/8/layout/list1"/>
    <dgm:cxn modelId="{63A5FDC4-B3EC-48A6-AFC3-1BD40CAD5A3A}" type="presParOf" srcId="{11C82508-CDD8-4040-9620-DD9311742D6E}" destId="{B5B95484-BEA9-442D-B295-3667EBD0A449}" srcOrd="16" destOrd="0" presId="urn:microsoft.com/office/officeart/2005/8/layout/list1"/>
    <dgm:cxn modelId="{9CC60CBC-D146-4CF3-8F59-4182D20F16DC}" type="presParOf" srcId="{B5B95484-BEA9-442D-B295-3667EBD0A449}" destId="{F14A0DAF-1B99-4BE4-8F9B-33A2B591731D}" srcOrd="0" destOrd="0" presId="urn:microsoft.com/office/officeart/2005/8/layout/list1"/>
    <dgm:cxn modelId="{9F084EB2-BFAB-4EBB-BB2A-8DA1809B1E3F}" type="presParOf" srcId="{B5B95484-BEA9-442D-B295-3667EBD0A449}" destId="{E55545DD-B84A-4CC5-A6ED-D6586A20019C}" srcOrd="1" destOrd="0" presId="urn:microsoft.com/office/officeart/2005/8/layout/list1"/>
    <dgm:cxn modelId="{2197C4C0-F937-4E89-90F2-8680D2001C7D}" type="presParOf" srcId="{11C82508-CDD8-4040-9620-DD9311742D6E}" destId="{335BDD5C-F7C6-42BC-AD4C-B4B76D72597B}" srcOrd="17" destOrd="0" presId="urn:microsoft.com/office/officeart/2005/8/layout/list1"/>
    <dgm:cxn modelId="{F0864C5A-6113-4AC2-A1D9-A2D16CB0AAF5}" type="presParOf" srcId="{11C82508-CDD8-4040-9620-DD9311742D6E}" destId="{0A94B121-05C5-4872-B152-C48BCC01A95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4E5BA7-97AE-4B50-81A7-44C50A1614A8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B7546A1-F7A7-4475-9392-B5891CF708BD}">
      <dgm:prSet phldrT="[Texto]"/>
      <dgm:spPr/>
      <dgm:t>
        <a:bodyPr/>
        <a:lstStyle/>
        <a:p>
          <a:r>
            <a:rPr lang="es-EC" dirty="0" smtClean="0"/>
            <a:t>Programas y proyectos</a:t>
          </a:r>
          <a:endParaRPr lang="es-EC" dirty="0"/>
        </a:p>
      </dgm:t>
    </dgm:pt>
    <dgm:pt modelId="{8A035ACB-9B17-4C42-B4D6-44684E94D564}" type="parTrans" cxnId="{961F787A-7012-49EF-A1E3-EE0FA2B2AFB5}">
      <dgm:prSet/>
      <dgm:spPr/>
      <dgm:t>
        <a:bodyPr/>
        <a:lstStyle/>
        <a:p>
          <a:endParaRPr lang="es-EC"/>
        </a:p>
      </dgm:t>
    </dgm:pt>
    <dgm:pt modelId="{A09127F2-372D-4AF9-BD2E-3F9FCFCFC9AA}" type="sibTrans" cxnId="{961F787A-7012-49EF-A1E3-EE0FA2B2AFB5}">
      <dgm:prSet/>
      <dgm:spPr/>
      <dgm:t>
        <a:bodyPr/>
        <a:lstStyle/>
        <a:p>
          <a:endParaRPr lang="es-EC"/>
        </a:p>
      </dgm:t>
    </dgm:pt>
    <dgm:pt modelId="{3ADDA6E4-8692-4A92-9603-EE143492E35E}">
      <dgm:prSet phldrT="[Texto]"/>
      <dgm:spPr/>
      <dgm:t>
        <a:bodyPr/>
        <a:lstStyle/>
        <a:p>
          <a:r>
            <a:rPr lang="es-EC" dirty="0" smtClean="0"/>
            <a:t>Capacitación</a:t>
          </a:r>
          <a:endParaRPr lang="es-EC" dirty="0"/>
        </a:p>
      </dgm:t>
    </dgm:pt>
    <dgm:pt modelId="{8119644D-BFC9-4AD9-90A1-2DF67ED8A286}" type="parTrans" cxnId="{81F38FA9-F524-4CAF-BF26-2983E3E9EBD6}">
      <dgm:prSet/>
      <dgm:spPr/>
      <dgm:t>
        <a:bodyPr/>
        <a:lstStyle/>
        <a:p>
          <a:endParaRPr lang="es-EC"/>
        </a:p>
      </dgm:t>
    </dgm:pt>
    <dgm:pt modelId="{D5B07A18-BBB5-402B-BCB2-6032A1682EA1}" type="sibTrans" cxnId="{81F38FA9-F524-4CAF-BF26-2983E3E9EBD6}">
      <dgm:prSet/>
      <dgm:spPr/>
      <dgm:t>
        <a:bodyPr/>
        <a:lstStyle/>
        <a:p>
          <a:endParaRPr lang="es-EC"/>
        </a:p>
      </dgm:t>
    </dgm:pt>
    <dgm:pt modelId="{337C7CAB-B6AB-4A3E-AC24-608EE3990BBF}">
      <dgm:prSet phldrT="[Texto]"/>
      <dgm:spPr/>
      <dgm:t>
        <a:bodyPr/>
        <a:lstStyle/>
        <a:p>
          <a:r>
            <a:rPr lang="es-EC" dirty="0" smtClean="0"/>
            <a:t>Calidad</a:t>
          </a:r>
          <a:endParaRPr lang="es-EC" dirty="0"/>
        </a:p>
      </dgm:t>
    </dgm:pt>
    <dgm:pt modelId="{19ABCD7A-D5AA-481D-B459-9DE15190F967}" type="parTrans" cxnId="{D4158392-E679-45B9-BD02-8288DFF4CDAB}">
      <dgm:prSet/>
      <dgm:spPr/>
      <dgm:t>
        <a:bodyPr/>
        <a:lstStyle/>
        <a:p>
          <a:endParaRPr lang="es-EC"/>
        </a:p>
      </dgm:t>
    </dgm:pt>
    <dgm:pt modelId="{9DF10F70-D066-42D6-A3CC-079182E30FEE}" type="sibTrans" cxnId="{D4158392-E679-45B9-BD02-8288DFF4CDAB}">
      <dgm:prSet/>
      <dgm:spPr/>
      <dgm:t>
        <a:bodyPr/>
        <a:lstStyle/>
        <a:p>
          <a:endParaRPr lang="es-EC"/>
        </a:p>
      </dgm:t>
    </dgm:pt>
    <dgm:pt modelId="{E0323C1E-C249-42B4-A7A1-91874B240FD3}">
      <dgm:prSet phldrT="[Texto]"/>
      <dgm:spPr/>
      <dgm:t>
        <a:bodyPr/>
        <a:lstStyle/>
        <a:p>
          <a:r>
            <a:rPr lang="es-EC" dirty="0" smtClean="0"/>
            <a:t>Creación de empleo</a:t>
          </a:r>
          <a:endParaRPr lang="es-EC" dirty="0"/>
        </a:p>
      </dgm:t>
    </dgm:pt>
    <dgm:pt modelId="{CA656C34-B8A0-4A00-A5B8-B8735225F35A}" type="parTrans" cxnId="{632D6CF6-F271-4771-8C4E-CC1B9855C824}">
      <dgm:prSet/>
      <dgm:spPr/>
      <dgm:t>
        <a:bodyPr/>
        <a:lstStyle/>
        <a:p>
          <a:endParaRPr lang="es-EC"/>
        </a:p>
      </dgm:t>
    </dgm:pt>
    <dgm:pt modelId="{1C853D9A-94CE-4AAC-8119-D475C322F978}" type="sibTrans" cxnId="{632D6CF6-F271-4771-8C4E-CC1B9855C824}">
      <dgm:prSet/>
      <dgm:spPr/>
      <dgm:t>
        <a:bodyPr/>
        <a:lstStyle/>
        <a:p>
          <a:endParaRPr lang="es-EC"/>
        </a:p>
      </dgm:t>
    </dgm:pt>
    <dgm:pt modelId="{4D244F4F-E116-487A-B453-CFF27C4AA972}">
      <dgm:prSet phldrT="[Texto]"/>
      <dgm:spPr/>
      <dgm:t>
        <a:bodyPr/>
        <a:lstStyle/>
        <a:p>
          <a:r>
            <a:rPr lang="es-EC" dirty="0" smtClean="0"/>
            <a:t>Ferias patrimoniales</a:t>
          </a:r>
          <a:endParaRPr lang="es-EC" dirty="0"/>
        </a:p>
      </dgm:t>
    </dgm:pt>
    <dgm:pt modelId="{40BDA7B4-D34E-48FA-BFC1-5FF870B01079}" type="parTrans" cxnId="{2B1EB4D9-C6B1-48CB-B306-27278CFD1329}">
      <dgm:prSet/>
      <dgm:spPr/>
      <dgm:t>
        <a:bodyPr/>
        <a:lstStyle/>
        <a:p>
          <a:endParaRPr lang="es-EC"/>
        </a:p>
      </dgm:t>
    </dgm:pt>
    <dgm:pt modelId="{F04A5FC5-2B0D-47BB-98E0-5B20E897AE72}" type="sibTrans" cxnId="{2B1EB4D9-C6B1-48CB-B306-27278CFD1329}">
      <dgm:prSet/>
      <dgm:spPr/>
      <dgm:t>
        <a:bodyPr/>
        <a:lstStyle/>
        <a:p>
          <a:endParaRPr lang="es-EC"/>
        </a:p>
      </dgm:t>
    </dgm:pt>
    <dgm:pt modelId="{4A70DEB0-319C-4B5F-A0C6-949F2FD712B8}" type="pres">
      <dgm:prSet presAssocID="{0E4E5BA7-97AE-4B50-81A7-44C50A1614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524DB-19FB-451F-A59B-4E7B80818D23}" type="pres">
      <dgm:prSet presAssocID="{FB7546A1-F7A7-4475-9392-B5891CF70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44F4E-6091-4723-9C68-1769D2B4334E}" type="pres">
      <dgm:prSet presAssocID="{A09127F2-372D-4AF9-BD2E-3F9FCFCFC9AA}" presName="sibTrans" presStyleCnt="0"/>
      <dgm:spPr/>
    </dgm:pt>
    <dgm:pt modelId="{4FF15124-F329-4502-AE73-ED54E9A5D748}" type="pres">
      <dgm:prSet presAssocID="{3ADDA6E4-8692-4A92-9603-EE143492E3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DAA74-A2EF-4125-9628-C361C2FF17F3}" type="pres">
      <dgm:prSet presAssocID="{D5B07A18-BBB5-402B-BCB2-6032A1682EA1}" presName="sibTrans" presStyleCnt="0"/>
      <dgm:spPr/>
    </dgm:pt>
    <dgm:pt modelId="{7F80CDBA-1619-46B8-957E-5F02EAEF75CA}" type="pres">
      <dgm:prSet presAssocID="{337C7CAB-B6AB-4A3E-AC24-608EE3990B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C02E-868E-40A8-B538-8F960F77B5E6}" type="pres">
      <dgm:prSet presAssocID="{9DF10F70-D066-42D6-A3CC-079182E30FEE}" presName="sibTrans" presStyleCnt="0"/>
      <dgm:spPr/>
    </dgm:pt>
    <dgm:pt modelId="{39047999-70DF-4673-A364-DC4529BD8464}" type="pres">
      <dgm:prSet presAssocID="{E0323C1E-C249-42B4-A7A1-91874B240F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69BDC7-62CD-4DA8-BBC8-7918CD90CFCE}" type="pres">
      <dgm:prSet presAssocID="{1C853D9A-94CE-4AAC-8119-D475C322F978}" presName="sibTrans" presStyleCnt="0"/>
      <dgm:spPr/>
    </dgm:pt>
    <dgm:pt modelId="{A9B1FF58-DBCD-4CE9-B177-D552B284AD53}" type="pres">
      <dgm:prSet presAssocID="{4D244F4F-E116-487A-B453-CFF27C4AA9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EB4D9-C6B1-48CB-B306-27278CFD1329}" srcId="{0E4E5BA7-97AE-4B50-81A7-44C50A1614A8}" destId="{4D244F4F-E116-487A-B453-CFF27C4AA972}" srcOrd="4" destOrd="0" parTransId="{40BDA7B4-D34E-48FA-BFC1-5FF870B01079}" sibTransId="{F04A5FC5-2B0D-47BB-98E0-5B20E897AE72}"/>
    <dgm:cxn modelId="{961F787A-7012-49EF-A1E3-EE0FA2B2AFB5}" srcId="{0E4E5BA7-97AE-4B50-81A7-44C50A1614A8}" destId="{FB7546A1-F7A7-4475-9392-B5891CF708BD}" srcOrd="0" destOrd="0" parTransId="{8A035ACB-9B17-4C42-B4D6-44684E94D564}" sibTransId="{A09127F2-372D-4AF9-BD2E-3F9FCFCFC9AA}"/>
    <dgm:cxn modelId="{61ABC70F-3B4B-44A4-AD0C-F6B0E28B6E01}" type="presOf" srcId="{337C7CAB-B6AB-4A3E-AC24-608EE3990BBF}" destId="{7F80CDBA-1619-46B8-957E-5F02EAEF75CA}" srcOrd="0" destOrd="0" presId="urn:microsoft.com/office/officeart/2005/8/layout/default#1"/>
    <dgm:cxn modelId="{DFECAAA5-313F-446E-BDB2-BD0659127777}" type="presOf" srcId="{FB7546A1-F7A7-4475-9392-B5891CF708BD}" destId="{990524DB-19FB-451F-A59B-4E7B80818D23}" srcOrd="0" destOrd="0" presId="urn:microsoft.com/office/officeart/2005/8/layout/default#1"/>
    <dgm:cxn modelId="{D4158392-E679-45B9-BD02-8288DFF4CDAB}" srcId="{0E4E5BA7-97AE-4B50-81A7-44C50A1614A8}" destId="{337C7CAB-B6AB-4A3E-AC24-608EE3990BBF}" srcOrd="2" destOrd="0" parTransId="{19ABCD7A-D5AA-481D-B459-9DE15190F967}" sibTransId="{9DF10F70-D066-42D6-A3CC-079182E30FEE}"/>
    <dgm:cxn modelId="{81F38FA9-F524-4CAF-BF26-2983E3E9EBD6}" srcId="{0E4E5BA7-97AE-4B50-81A7-44C50A1614A8}" destId="{3ADDA6E4-8692-4A92-9603-EE143492E35E}" srcOrd="1" destOrd="0" parTransId="{8119644D-BFC9-4AD9-90A1-2DF67ED8A286}" sibTransId="{D5B07A18-BBB5-402B-BCB2-6032A1682EA1}"/>
    <dgm:cxn modelId="{220FDBBC-2174-43B6-B0CB-A844182879D1}" type="presOf" srcId="{E0323C1E-C249-42B4-A7A1-91874B240FD3}" destId="{39047999-70DF-4673-A364-DC4529BD8464}" srcOrd="0" destOrd="0" presId="urn:microsoft.com/office/officeart/2005/8/layout/default#1"/>
    <dgm:cxn modelId="{E8027128-8EA3-4FAF-9B6C-0996B192D248}" type="presOf" srcId="{4D244F4F-E116-487A-B453-CFF27C4AA972}" destId="{A9B1FF58-DBCD-4CE9-B177-D552B284AD53}" srcOrd="0" destOrd="0" presId="urn:microsoft.com/office/officeart/2005/8/layout/default#1"/>
    <dgm:cxn modelId="{632D6CF6-F271-4771-8C4E-CC1B9855C824}" srcId="{0E4E5BA7-97AE-4B50-81A7-44C50A1614A8}" destId="{E0323C1E-C249-42B4-A7A1-91874B240FD3}" srcOrd="3" destOrd="0" parTransId="{CA656C34-B8A0-4A00-A5B8-B8735225F35A}" sibTransId="{1C853D9A-94CE-4AAC-8119-D475C322F978}"/>
    <dgm:cxn modelId="{A9F57632-5DF0-43A1-A21A-FB31586C8E77}" type="presOf" srcId="{3ADDA6E4-8692-4A92-9603-EE143492E35E}" destId="{4FF15124-F329-4502-AE73-ED54E9A5D748}" srcOrd="0" destOrd="0" presId="urn:microsoft.com/office/officeart/2005/8/layout/default#1"/>
    <dgm:cxn modelId="{736B2D60-6186-49D0-81FA-D3BCE06A23FE}" type="presOf" srcId="{0E4E5BA7-97AE-4B50-81A7-44C50A1614A8}" destId="{4A70DEB0-319C-4B5F-A0C6-949F2FD712B8}" srcOrd="0" destOrd="0" presId="urn:microsoft.com/office/officeart/2005/8/layout/default#1"/>
    <dgm:cxn modelId="{6F0C30F4-B6C0-43C5-A5D4-EA90FE6D9501}" type="presParOf" srcId="{4A70DEB0-319C-4B5F-A0C6-949F2FD712B8}" destId="{990524DB-19FB-451F-A59B-4E7B80818D23}" srcOrd="0" destOrd="0" presId="urn:microsoft.com/office/officeart/2005/8/layout/default#1"/>
    <dgm:cxn modelId="{BF158DF4-DC07-452A-A86B-D643F4D7744C}" type="presParOf" srcId="{4A70DEB0-319C-4B5F-A0C6-949F2FD712B8}" destId="{30E44F4E-6091-4723-9C68-1769D2B4334E}" srcOrd="1" destOrd="0" presId="urn:microsoft.com/office/officeart/2005/8/layout/default#1"/>
    <dgm:cxn modelId="{1ACB01BA-BB93-49BE-8BEC-C138D131B4E6}" type="presParOf" srcId="{4A70DEB0-319C-4B5F-A0C6-949F2FD712B8}" destId="{4FF15124-F329-4502-AE73-ED54E9A5D748}" srcOrd="2" destOrd="0" presId="urn:microsoft.com/office/officeart/2005/8/layout/default#1"/>
    <dgm:cxn modelId="{04F80826-ADB5-494B-A839-40EC7D35FD2A}" type="presParOf" srcId="{4A70DEB0-319C-4B5F-A0C6-949F2FD712B8}" destId="{955DAA74-A2EF-4125-9628-C361C2FF17F3}" srcOrd="3" destOrd="0" presId="urn:microsoft.com/office/officeart/2005/8/layout/default#1"/>
    <dgm:cxn modelId="{2792C3A0-8C19-4624-BC75-BC64B694747E}" type="presParOf" srcId="{4A70DEB0-319C-4B5F-A0C6-949F2FD712B8}" destId="{7F80CDBA-1619-46B8-957E-5F02EAEF75CA}" srcOrd="4" destOrd="0" presId="urn:microsoft.com/office/officeart/2005/8/layout/default#1"/>
    <dgm:cxn modelId="{2FBC0BCE-C413-41E1-AAB3-9C51593F41FC}" type="presParOf" srcId="{4A70DEB0-319C-4B5F-A0C6-949F2FD712B8}" destId="{68BBC02E-868E-40A8-B538-8F960F77B5E6}" srcOrd="5" destOrd="0" presId="urn:microsoft.com/office/officeart/2005/8/layout/default#1"/>
    <dgm:cxn modelId="{0C84E168-FB45-409A-900C-7CCFC6143233}" type="presParOf" srcId="{4A70DEB0-319C-4B5F-A0C6-949F2FD712B8}" destId="{39047999-70DF-4673-A364-DC4529BD8464}" srcOrd="6" destOrd="0" presId="urn:microsoft.com/office/officeart/2005/8/layout/default#1"/>
    <dgm:cxn modelId="{23DB4897-44C4-4047-9F4A-FC53322550E6}" type="presParOf" srcId="{4A70DEB0-319C-4B5F-A0C6-949F2FD712B8}" destId="{2169BDC7-62CD-4DA8-BBC8-7918CD90CFCE}" srcOrd="7" destOrd="0" presId="urn:microsoft.com/office/officeart/2005/8/layout/default#1"/>
    <dgm:cxn modelId="{67B94B63-0953-414A-B231-52AE4D6D32C8}" type="presParOf" srcId="{4A70DEB0-319C-4B5F-A0C6-949F2FD712B8}" destId="{A9B1FF58-DBCD-4CE9-B177-D552B284AD5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1441D-592E-492A-92EF-8288B78424E8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D2F98DD-EBFF-441D-BE5E-E26797C56CAF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ENTORNO ECONÓMICO</a:t>
          </a:r>
          <a:endParaRPr lang="es-EC" sz="1800" b="1" dirty="0">
            <a:solidFill>
              <a:schemeClr val="bg1"/>
            </a:solidFill>
          </a:endParaRPr>
        </a:p>
      </dgm:t>
    </dgm:pt>
    <dgm:pt modelId="{CEF304F1-DFE0-4D15-9F12-9004E3BEE517}" type="parTrans" cxnId="{3E3443CA-19CF-4EDF-9638-4211C0A244D0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92BDF103-7A71-4E3C-A5E3-A1EA2B7DB6D7}" type="sibTrans" cxnId="{3E3443CA-19CF-4EDF-9638-4211C0A244D0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995ABCDA-2ED4-4E47-BC96-F7C256B37072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ENTORNO SOCIOCULTURAL</a:t>
          </a:r>
          <a:endParaRPr lang="es-EC" sz="1800" b="1" dirty="0">
            <a:solidFill>
              <a:schemeClr val="bg1"/>
            </a:solidFill>
          </a:endParaRPr>
        </a:p>
      </dgm:t>
    </dgm:pt>
    <dgm:pt modelId="{11D141AE-2C33-40BA-AF84-5D12218370C6}" type="parTrans" cxnId="{730D9A4F-C1C1-49C7-A8ED-43E694967BDD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C6B3DF01-5202-4E93-A320-8D8C3CC389DB}" type="sibTrans" cxnId="{730D9A4F-C1C1-49C7-A8ED-43E694967BDD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73B69F17-2600-4A9C-A4D0-87B07CB18FF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ENTORNO TECNOLÓGICO</a:t>
          </a:r>
          <a:endParaRPr lang="es-EC" sz="1800" b="1" dirty="0">
            <a:solidFill>
              <a:schemeClr val="bg1"/>
            </a:solidFill>
          </a:endParaRPr>
        </a:p>
      </dgm:t>
    </dgm:pt>
    <dgm:pt modelId="{13C5835D-D215-46EB-ABB7-25F752F48557}" type="parTrans" cxnId="{95AD6061-AF20-4F0A-8F11-53CB369226F1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42C85B26-0F0C-436C-9AA4-EF0EDFA47F18}" type="sibTrans" cxnId="{95AD6061-AF20-4F0A-8F11-53CB369226F1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66E85FC4-CFA3-47B4-A745-A4C00854ECE9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ENTORNO POLÍTICO</a:t>
          </a:r>
          <a:endParaRPr lang="es-EC" sz="1800" b="1" dirty="0">
            <a:solidFill>
              <a:schemeClr val="bg1"/>
            </a:solidFill>
          </a:endParaRPr>
        </a:p>
      </dgm:t>
    </dgm:pt>
    <dgm:pt modelId="{4802456B-C4CC-4B71-BD82-3D877976BFCC}" type="parTrans" cxnId="{5FE4CC03-F9BD-4D32-BEB2-7B8F2FD38521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F4CA09C7-E3F6-4A9F-9332-32E2E394C899}" type="sibTrans" cxnId="{5FE4CC03-F9BD-4D32-BEB2-7B8F2FD38521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31172A46-0347-495D-9058-02AD67903A5C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ENTORNO GEOGRÁFICO</a:t>
          </a:r>
          <a:endParaRPr lang="es-EC" sz="1800" b="1" dirty="0">
            <a:solidFill>
              <a:schemeClr val="bg1"/>
            </a:solidFill>
          </a:endParaRPr>
        </a:p>
      </dgm:t>
    </dgm:pt>
    <dgm:pt modelId="{39DFD51F-24F4-4A2A-AA65-51676CC40F70}" type="parTrans" cxnId="{5E0CD6A9-DF2D-4BFA-8601-6A25E9F67520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4042850E-0FD1-4593-B4B2-272BCB2E79B2}" type="sibTrans" cxnId="{5E0CD6A9-DF2D-4BFA-8601-6A25E9F67520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EC7F4E8E-D6D2-405F-AFA2-6D8B53C2CE3F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ENTORNO LEGAL</a:t>
          </a:r>
          <a:endParaRPr lang="es-EC" sz="1800" b="1" dirty="0">
            <a:solidFill>
              <a:schemeClr val="bg1"/>
            </a:solidFill>
          </a:endParaRPr>
        </a:p>
      </dgm:t>
    </dgm:pt>
    <dgm:pt modelId="{B1C2EB27-F69D-498D-9510-F7B81344BEEF}" type="parTrans" cxnId="{A8F86A83-A334-4425-9D10-6F0898B67735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721CEAEC-0D34-40EC-9713-234C9C927001}" type="sibTrans" cxnId="{A8F86A83-A334-4425-9D10-6F0898B67735}">
      <dgm:prSet/>
      <dgm:spPr/>
      <dgm:t>
        <a:bodyPr/>
        <a:lstStyle/>
        <a:p>
          <a:endParaRPr lang="es-EC" sz="1800" b="1">
            <a:solidFill>
              <a:schemeClr val="bg1"/>
            </a:solidFill>
          </a:endParaRPr>
        </a:p>
      </dgm:t>
    </dgm:pt>
    <dgm:pt modelId="{C177F82A-5741-423C-BC5A-82379D05620B}" type="pres">
      <dgm:prSet presAssocID="{F861441D-592E-492A-92EF-8288B78424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889E03-0856-4A66-9E83-570D841017C5}" type="pres">
      <dgm:prSet presAssocID="{8D2F98DD-EBFF-441D-BE5E-E26797C56CAF}" presName="parentLin" presStyleCnt="0"/>
      <dgm:spPr/>
    </dgm:pt>
    <dgm:pt modelId="{A4AC8E16-4AEF-46B3-BF88-C18F31289651}" type="pres">
      <dgm:prSet presAssocID="{8D2F98DD-EBFF-441D-BE5E-E26797C56CAF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E3951B4-AFEC-4ADE-81E5-97C548A82F76}" type="pres">
      <dgm:prSet presAssocID="{8D2F98DD-EBFF-441D-BE5E-E26797C56CA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7E7B8-9128-49C7-A6DC-920359617B38}" type="pres">
      <dgm:prSet presAssocID="{8D2F98DD-EBFF-441D-BE5E-E26797C56CAF}" presName="negativeSpace" presStyleCnt="0"/>
      <dgm:spPr/>
    </dgm:pt>
    <dgm:pt modelId="{ABE50CB0-A014-45F9-B6BA-D6C13984CA4B}" type="pres">
      <dgm:prSet presAssocID="{8D2F98DD-EBFF-441D-BE5E-E26797C56CAF}" presName="childText" presStyleLbl="conFgAcc1" presStyleIdx="0" presStyleCnt="6">
        <dgm:presLayoutVars>
          <dgm:bulletEnabled val="1"/>
        </dgm:presLayoutVars>
      </dgm:prSet>
      <dgm:spPr/>
    </dgm:pt>
    <dgm:pt modelId="{6747C0B7-BA51-4A1D-81DD-AF6B0C5B22AE}" type="pres">
      <dgm:prSet presAssocID="{92BDF103-7A71-4E3C-A5E3-A1EA2B7DB6D7}" presName="spaceBetweenRectangles" presStyleCnt="0"/>
      <dgm:spPr/>
    </dgm:pt>
    <dgm:pt modelId="{7DC79252-4D13-48BC-AD17-7CA209345EB1}" type="pres">
      <dgm:prSet presAssocID="{995ABCDA-2ED4-4E47-BC96-F7C256B37072}" presName="parentLin" presStyleCnt="0"/>
      <dgm:spPr/>
    </dgm:pt>
    <dgm:pt modelId="{6B48A4B4-016C-4342-A1AD-80507A42ACB3}" type="pres">
      <dgm:prSet presAssocID="{995ABCDA-2ED4-4E47-BC96-F7C256B37072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CA65F8AA-25C6-4C15-A60F-D91CA739FEEE}" type="pres">
      <dgm:prSet presAssocID="{995ABCDA-2ED4-4E47-BC96-F7C256B3707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60A29E-871E-4B17-8506-A5FFAEF4FD42}" type="pres">
      <dgm:prSet presAssocID="{995ABCDA-2ED4-4E47-BC96-F7C256B37072}" presName="negativeSpace" presStyleCnt="0"/>
      <dgm:spPr/>
    </dgm:pt>
    <dgm:pt modelId="{A12161B8-CB66-4E32-8658-20C1D68FAD6D}" type="pres">
      <dgm:prSet presAssocID="{995ABCDA-2ED4-4E47-BC96-F7C256B37072}" presName="childText" presStyleLbl="conFgAcc1" presStyleIdx="1" presStyleCnt="6">
        <dgm:presLayoutVars>
          <dgm:bulletEnabled val="1"/>
        </dgm:presLayoutVars>
      </dgm:prSet>
      <dgm:spPr/>
    </dgm:pt>
    <dgm:pt modelId="{C4C7E9F7-1C5F-4CF0-BDFA-6A16C31D9967}" type="pres">
      <dgm:prSet presAssocID="{C6B3DF01-5202-4E93-A320-8D8C3CC389DB}" presName="spaceBetweenRectangles" presStyleCnt="0"/>
      <dgm:spPr/>
    </dgm:pt>
    <dgm:pt modelId="{7830EC87-97CB-4081-881A-103CCC1F031F}" type="pres">
      <dgm:prSet presAssocID="{73B69F17-2600-4A9C-A4D0-87B07CB18FF1}" presName="parentLin" presStyleCnt="0"/>
      <dgm:spPr/>
    </dgm:pt>
    <dgm:pt modelId="{5A09A7DC-B1F7-4843-A9BA-5E12D305F0F4}" type="pres">
      <dgm:prSet presAssocID="{73B69F17-2600-4A9C-A4D0-87B07CB18FF1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12403B48-BEF6-49FC-AA5D-B06D9E1481EB}" type="pres">
      <dgm:prSet presAssocID="{73B69F17-2600-4A9C-A4D0-87B07CB18F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DF78BB-7324-45B1-90DB-041F0E3CC84F}" type="pres">
      <dgm:prSet presAssocID="{73B69F17-2600-4A9C-A4D0-87B07CB18FF1}" presName="negativeSpace" presStyleCnt="0"/>
      <dgm:spPr/>
    </dgm:pt>
    <dgm:pt modelId="{1497F9BC-8D00-42A1-9DD8-5DDE03AA43CD}" type="pres">
      <dgm:prSet presAssocID="{73B69F17-2600-4A9C-A4D0-87B07CB18FF1}" presName="childText" presStyleLbl="conFgAcc1" presStyleIdx="2" presStyleCnt="6">
        <dgm:presLayoutVars>
          <dgm:bulletEnabled val="1"/>
        </dgm:presLayoutVars>
      </dgm:prSet>
      <dgm:spPr/>
    </dgm:pt>
    <dgm:pt modelId="{56EDEE98-3A30-4804-AC37-8511BE7AF7A6}" type="pres">
      <dgm:prSet presAssocID="{42C85B26-0F0C-436C-9AA4-EF0EDFA47F18}" presName="spaceBetweenRectangles" presStyleCnt="0"/>
      <dgm:spPr/>
    </dgm:pt>
    <dgm:pt modelId="{7E74EC0C-6E5B-49DB-80D9-B8CD9E0C9A9D}" type="pres">
      <dgm:prSet presAssocID="{66E85FC4-CFA3-47B4-A745-A4C00854ECE9}" presName="parentLin" presStyleCnt="0"/>
      <dgm:spPr/>
    </dgm:pt>
    <dgm:pt modelId="{C3BBAC41-0313-485E-ABE8-2C42C76A6583}" type="pres">
      <dgm:prSet presAssocID="{66E85FC4-CFA3-47B4-A745-A4C00854ECE9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4C1FCAAC-D545-4F51-BEF1-E37C5696782A}" type="pres">
      <dgm:prSet presAssocID="{66E85FC4-CFA3-47B4-A745-A4C00854EC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80B92C-9284-443B-9FBA-41FEDB3FA28D}" type="pres">
      <dgm:prSet presAssocID="{66E85FC4-CFA3-47B4-A745-A4C00854ECE9}" presName="negativeSpace" presStyleCnt="0"/>
      <dgm:spPr/>
    </dgm:pt>
    <dgm:pt modelId="{97636CCB-B5E0-43BF-9DFB-2E92E65FFAA0}" type="pres">
      <dgm:prSet presAssocID="{66E85FC4-CFA3-47B4-A745-A4C00854ECE9}" presName="childText" presStyleLbl="conFgAcc1" presStyleIdx="3" presStyleCnt="6">
        <dgm:presLayoutVars>
          <dgm:bulletEnabled val="1"/>
        </dgm:presLayoutVars>
      </dgm:prSet>
      <dgm:spPr/>
    </dgm:pt>
    <dgm:pt modelId="{69136444-0B88-44E2-8298-D3F62D0F1B8E}" type="pres">
      <dgm:prSet presAssocID="{F4CA09C7-E3F6-4A9F-9332-32E2E394C899}" presName="spaceBetweenRectangles" presStyleCnt="0"/>
      <dgm:spPr/>
    </dgm:pt>
    <dgm:pt modelId="{97C40B02-F856-4A99-B634-1C5BF093F257}" type="pres">
      <dgm:prSet presAssocID="{31172A46-0347-495D-9058-02AD67903A5C}" presName="parentLin" presStyleCnt="0"/>
      <dgm:spPr/>
    </dgm:pt>
    <dgm:pt modelId="{234F3BED-8EE2-4C9F-AC48-46DBA2B5F3D7}" type="pres">
      <dgm:prSet presAssocID="{31172A46-0347-495D-9058-02AD67903A5C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7EBD9364-7473-4903-8F40-9AB277EFC749}" type="pres">
      <dgm:prSet presAssocID="{31172A46-0347-495D-9058-02AD67903A5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5C956-7EA8-4120-88C0-F5BF119D3667}" type="pres">
      <dgm:prSet presAssocID="{31172A46-0347-495D-9058-02AD67903A5C}" presName="negativeSpace" presStyleCnt="0"/>
      <dgm:spPr/>
    </dgm:pt>
    <dgm:pt modelId="{43CC85E0-30CF-4A2A-8A56-67C192C6BDD7}" type="pres">
      <dgm:prSet presAssocID="{31172A46-0347-495D-9058-02AD67903A5C}" presName="childText" presStyleLbl="conFgAcc1" presStyleIdx="4" presStyleCnt="6">
        <dgm:presLayoutVars>
          <dgm:bulletEnabled val="1"/>
        </dgm:presLayoutVars>
      </dgm:prSet>
      <dgm:spPr/>
    </dgm:pt>
    <dgm:pt modelId="{A4E7ADFA-088D-421C-963D-2BE243DDA626}" type="pres">
      <dgm:prSet presAssocID="{4042850E-0FD1-4593-B4B2-272BCB2E79B2}" presName="spaceBetweenRectangles" presStyleCnt="0"/>
      <dgm:spPr/>
    </dgm:pt>
    <dgm:pt modelId="{9C005B2C-DC80-4BB2-A9E8-63160F48233C}" type="pres">
      <dgm:prSet presAssocID="{EC7F4E8E-D6D2-405F-AFA2-6D8B53C2CE3F}" presName="parentLin" presStyleCnt="0"/>
      <dgm:spPr/>
    </dgm:pt>
    <dgm:pt modelId="{83DAF1A6-008A-4821-B8C2-AAC3E2070693}" type="pres">
      <dgm:prSet presAssocID="{EC7F4E8E-D6D2-405F-AFA2-6D8B53C2CE3F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EA6FF44E-E746-47EE-9F33-7CC06C43211A}" type="pres">
      <dgm:prSet presAssocID="{EC7F4E8E-D6D2-405F-AFA2-6D8B53C2CE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E672D9-A7EB-4D4E-BDFF-6F55A3404BCB}" type="pres">
      <dgm:prSet presAssocID="{EC7F4E8E-D6D2-405F-AFA2-6D8B53C2CE3F}" presName="negativeSpace" presStyleCnt="0"/>
      <dgm:spPr/>
    </dgm:pt>
    <dgm:pt modelId="{11F5E2F8-2763-4A08-A428-686D37CD0E47}" type="pres">
      <dgm:prSet presAssocID="{EC7F4E8E-D6D2-405F-AFA2-6D8B53C2CE3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8F86A83-A334-4425-9D10-6F0898B67735}" srcId="{F861441D-592E-492A-92EF-8288B78424E8}" destId="{EC7F4E8E-D6D2-405F-AFA2-6D8B53C2CE3F}" srcOrd="5" destOrd="0" parTransId="{B1C2EB27-F69D-498D-9510-F7B81344BEEF}" sibTransId="{721CEAEC-0D34-40EC-9713-234C9C927001}"/>
    <dgm:cxn modelId="{5FE4CC03-F9BD-4D32-BEB2-7B8F2FD38521}" srcId="{F861441D-592E-492A-92EF-8288B78424E8}" destId="{66E85FC4-CFA3-47B4-A745-A4C00854ECE9}" srcOrd="3" destOrd="0" parTransId="{4802456B-C4CC-4B71-BD82-3D877976BFCC}" sibTransId="{F4CA09C7-E3F6-4A9F-9332-32E2E394C899}"/>
    <dgm:cxn modelId="{10BE0E39-8470-414F-9970-E0969A9A2113}" type="presOf" srcId="{995ABCDA-2ED4-4E47-BC96-F7C256B37072}" destId="{CA65F8AA-25C6-4C15-A60F-D91CA739FEEE}" srcOrd="1" destOrd="0" presId="urn:microsoft.com/office/officeart/2005/8/layout/list1"/>
    <dgm:cxn modelId="{3EC5A719-1283-4DCA-AFF4-BADC3FD93B06}" type="presOf" srcId="{8D2F98DD-EBFF-441D-BE5E-E26797C56CAF}" destId="{FE3951B4-AFEC-4ADE-81E5-97C548A82F76}" srcOrd="1" destOrd="0" presId="urn:microsoft.com/office/officeart/2005/8/layout/list1"/>
    <dgm:cxn modelId="{7AED9141-CB16-41DD-A264-279940A3EE2B}" type="presOf" srcId="{66E85FC4-CFA3-47B4-A745-A4C00854ECE9}" destId="{4C1FCAAC-D545-4F51-BEF1-E37C5696782A}" srcOrd="1" destOrd="0" presId="urn:microsoft.com/office/officeart/2005/8/layout/list1"/>
    <dgm:cxn modelId="{987E2292-1A98-4507-8E94-1DBC935BFDA0}" type="presOf" srcId="{66E85FC4-CFA3-47B4-A745-A4C00854ECE9}" destId="{C3BBAC41-0313-485E-ABE8-2C42C76A6583}" srcOrd="0" destOrd="0" presId="urn:microsoft.com/office/officeart/2005/8/layout/list1"/>
    <dgm:cxn modelId="{0B73D877-40C3-4B25-A325-115CD11174FA}" type="presOf" srcId="{31172A46-0347-495D-9058-02AD67903A5C}" destId="{7EBD9364-7473-4903-8F40-9AB277EFC749}" srcOrd="1" destOrd="0" presId="urn:microsoft.com/office/officeart/2005/8/layout/list1"/>
    <dgm:cxn modelId="{3E3443CA-19CF-4EDF-9638-4211C0A244D0}" srcId="{F861441D-592E-492A-92EF-8288B78424E8}" destId="{8D2F98DD-EBFF-441D-BE5E-E26797C56CAF}" srcOrd="0" destOrd="0" parTransId="{CEF304F1-DFE0-4D15-9F12-9004E3BEE517}" sibTransId="{92BDF103-7A71-4E3C-A5E3-A1EA2B7DB6D7}"/>
    <dgm:cxn modelId="{95AD6061-AF20-4F0A-8F11-53CB369226F1}" srcId="{F861441D-592E-492A-92EF-8288B78424E8}" destId="{73B69F17-2600-4A9C-A4D0-87B07CB18FF1}" srcOrd="2" destOrd="0" parTransId="{13C5835D-D215-46EB-ABB7-25F752F48557}" sibTransId="{42C85B26-0F0C-436C-9AA4-EF0EDFA47F18}"/>
    <dgm:cxn modelId="{5E0CD6A9-DF2D-4BFA-8601-6A25E9F67520}" srcId="{F861441D-592E-492A-92EF-8288B78424E8}" destId="{31172A46-0347-495D-9058-02AD67903A5C}" srcOrd="4" destOrd="0" parTransId="{39DFD51F-24F4-4A2A-AA65-51676CC40F70}" sibTransId="{4042850E-0FD1-4593-B4B2-272BCB2E79B2}"/>
    <dgm:cxn modelId="{8FAC941C-109C-467D-86FB-A908FAE6A208}" type="presOf" srcId="{8D2F98DD-EBFF-441D-BE5E-E26797C56CAF}" destId="{A4AC8E16-4AEF-46B3-BF88-C18F31289651}" srcOrd="0" destOrd="0" presId="urn:microsoft.com/office/officeart/2005/8/layout/list1"/>
    <dgm:cxn modelId="{E7264084-DB17-4AF1-87B5-6D1CFF2A48F3}" type="presOf" srcId="{EC7F4E8E-D6D2-405F-AFA2-6D8B53C2CE3F}" destId="{83DAF1A6-008A-4821-B8C2-AAC3E2070693}" srcOrd="0" destOrd="0" presId="urn:microsoft.com/office/officeart/2005/8/layout/list1"/>
    <dgm:cxn modelId="{2653AB91-8E1D-454F-B967-C8401F4B3D21}" type="presOf" srcId="{73B69F17-2600-4A9C-A4D0-87B07CB18FF1}" destId="{5A09A7DC-B1F7-4843-A9BA-5E12D305F0F4}" srcOrd="0" destOrd="0" presId="urn:microsoft.com/office/officeart/2005/8/layout/list1"/>
    <dgm:cxn modelId="{AA1AA01F-1701-4847-876D-1DE31F3A5324}" type="presOf" srcId="{73B69F17-2600-4A9C-A4D0-87B07CB18FF1}" destId="{12403B48-BEF6-49FC-AA5D-B06D9E1481EB}" srcOrd="1" destOrd="0" presId="urn:microsoft.com/office/officeart/2005/8/layout/list1"/>
    <dgm:cxn modelId="{3B70E572-30C0-445C-9021-889F791CCC12}" type="presOf" srcId="{EC7F4E8E-D6D2-405F-AFA2-6D8B53C2CE3F}" destId="{EA6FF44E-E746-47EE-9F33-7CC06C43211A}" srcOrd="1" destOrd="0" presId="urn:microsoft.com/office/officeart/2005/8/layout/list1"/>
    <dgm:cxn modelId="{730D9A4F-C1C1-49C7-A8ED-43E694967BDD}" srcId="{F861441D-592E-492A-92EF-8288B78424E8}" destId="{995ABCDA-2ED4-4E47-BC96-F7C256B37072}" srcOrd="1" destOrd="0" parTransId="{11D141AE-2C33-40BA-AF84-5D12218370C6}" sibTransId="{C6B3DF01-5202-4E93-A320-8D8C3CC389DB}"/>
    <dgm:cxn modelId="{9E6C4ED2-5E1B-4FDF-8364-AEEB1CAE0D2E}" type="presOf" srcId="{995ABCDA-2ED4-4E47-BC96-F7C256B37072}" destId="{6B48A4B4-016C-4342-A1AD-80507A42ACB3}" srcOrd="0" destOrd="0" presId="urn:microsoft.com/office/officeart/2005/8/layout/list1"/>
    <dgm:cxn modelId="{FEAD8B10-78EA-4DD9-B7D1-B1DBA7C474B0}" type="presOf" srcId="{F861441D-592E-492A-92EF-8288B78424E8}" destId="{C177F82A-5741-423C-BC5A-82379D05620B}" srcOrd="0" destOrd="0" presId="urn:microsoft.com/office/officeart/2005/8/layout/list1"/>
    <dgm:cxn modelId="{256D5284-4527-41B3-9B2F-F53F430389F1}" type="presOf" srcId="{31172A46-0347-495D-9058-02AD67903A5C}" destId="{234F3BED-8EE2-4C9F-AC48-46DBA2B5F3D7}" srcOrd="0" destOrd="0" presId="urn:microsoft.com/office/officeart/2005/8/layout/list1"/>
    <dgm:cxn modelId="{811D4DCD-4E42-4323-9E98-919D7471375E}" type="presParOf" srcId="{C177F82A-5741-423C-BC5A-82379D05620B}" destId="{3F889E03-0856-4A66-9E83-570D841017C5}" srcOrd="0" destOrd="0" presId="urn:microsoft.com/office/officeart/2005/8/layout/list1"/>
    <dgm:cxn modelId="{B0062B24-2D24-42BD-95A8-D2236FBBADD4}" type="presParOf" srcId="{3F889E03-0856-4A66-9E83-570D841017C5}" destId="{A4AC8E16-4AEF-46B3-BF88-C18F31289651}" srcOrd="0" destOrd="0" presId="urn:microsoft.com/office/officeart/2005/8/layout/list1"/>
    <dgm:cxn modelId="{F2D9FA5B-4BA9-4F77-981E-F16D945E2045}" type="presParOf" srcId="{3F889E03-0856-4A66-9E83-570D841017C5}" destId="{FE3951B4-AFEC-4ADE-81E5-97C548A82F76}" srcOrd="1" destOrd="0" presId="urn:microsoft.com/office/officeart/2005/8/layout/list1"/>
    <dgm:cxn modelId="{46576ADB-88D9-4E7A-98D4-0D7D326A2383}" type="presParOf" srcId="{C177F82A-5741-423C-BC5A-82379D05620B}" destId="{A8B7E7B8-9128-49C7-A6DC-920359617B38}" srcOrd="1" destOrd="0" presId="urn:microsoft.com/office/officeart/2005/8/layout/list1"/>
    <dgm:cxn modelId="{B9B1F0C3-8699-49BF-BB37-9BBE05AAFC43}" type="presParOf" srcId="{C177F82A-5741-423C-BC5A-82379D05620B}" destId="{ABE50CB0-A014-45F9-B6BA-D6C13984CA4B}" srcOrd="2" destOrd="0" presId="urn:microsoft.com/office/officeart/2005/8/layout/list1"/>
    <dgm:cxn modelId="{70DE518D-D0B4-4116-8FA7-90BC00C44CCC}" type="presParOf" srcId="{C177F82A-5741-423C-BC5A-82379D05620B}" destId="{6747C0B7-BA51-4A1D-81DD-AF6B0C5B22AE}" srcOrd="3" destOrd="0" presId="urn:microsoft.com/office/officeart/2005/8/layout/list1"/>
    <dgm:cxn modelId="{077A7D85-82B0-42DB-9482-FBB51119D317}" type="presParOf" srcId="{C177F82A-5741-423C-BC5A-82379D05620B}" destId="{7DC79252-4D13-48BC-AD17-7CA209345EB1}" srcOrd="4" destOrd="0" presId="urn:microsoft.com/office/officeart/2005/8/layout/list1"/>
    <dgm:cxn modelId="{F7469F05-B0F7-4ECE-A674-E39854977A29}" type="presParOf" srcId="{7DC79252-4D13-48BC-AD17-7CA209345EB1}" destId="{6B48A4B4-016C-4342-A1AD-80507A42ACB3}" srcOrd="0" destOrd="0" presId="urn:microsoft.com/office/officeart/2005/8/layout/list1"/>
    <dgm:cxn modelId="{FF075E75-B33C-4D08-AB22-B1BA8A0E3D79}" type="presParOf" srcId="{7DC79252-4D13-48BC-AD17-7CA209345EB1}" destId="{CA65F8AA-25C6-4C15-A60F-D91CA739FEEE}" srcOrd="1" destOrd="0" presId="urn:microsoft.com/office/officeart/2005/8/layout/list1"/>
    <dgm:cxn modelId="{1168B2EC-25B0-4EFF-A327-64A389948CDB}" type="presParOf" srcId="{C177F82A-5741-423C-BC5A-82379D05620B}" destId="{A860A29E-871E-4B17-8506-A5FFAEF4FD42}" srcOrd="5" destOrd="0" presId="urn:microsoft.com/office/officeart/2005/8/layout/list1"/>
    <dgm:cxn modelId="{53602C0C-B693-4DFD-B516-80C6C0DFD4B7}" type="presParOf" srcId="{C177F82A-5741-423C-BC5A-82379D05620B}" destId="{A12161B8-CB66-4E32-8658-20C1D68FAD6D}" srcOrd="6" destOrd="0" presId="urn:microsoft.com/office/officeart/2005/8/layout/list1"/>
    <dgm:cxn modelId="{D0E9CCB0-B1B5-4A03-87DC-20ADFAE0D803}" type="presParOf" srcId="{C177F82A-5741-423C-BC5A-82379D05620B}" destId="{C4C7E9F7-1C5F-4CF0-BDFA-6A16C31D9967}" srcOrd="7" destOrd="0" presId="urn:microsoft.com/office/officeart/2005/8/layout/list1"/>
    <dgm:cxn modelId="{C450CB22-9924-41F6-BF52-2C6AD17303BF}" type="presParOf" srcId="{C177F82A-5741-423C-BC5A-82379D05620B}" destId="{7830EC87-97CB-4081-881A-103CCC1F031F}" srcOrd="8" destOrd="0" presId="urn:microsoft.com/office/officeart/2005/8/layout/list1"/>
    <dgm:cxn modelId="{244E30CB-3C5D-4FA8-8C3C-FDC85BC11385}" type="presParOf" srcId="{7830EC87-97CB-4081-881A-103CCC1F031F}" destId="{5A09A7DC-B1F7-4843-A9BA-5E12D305F0F4}" srcOrd="0" destOrd="0" presId="urn:microsoft.com/office/officeart/2005/8/layout/list1"/>
    <dgm:cxn modelId="{EA2FA51F-3051-4B95-9395-81B867396090}" type="presParOf" srcId="{7830EC87-97CB-4081-881A-103CCC1F031F}" destId="{12403B48-BEF6-49FC-AA5D-B06D9E1481EB}" srcOrd="1" destOrd="0" presId="urn:microsoft.com/office/officeart/2005/8/layout/list1"/>
    <dgm:cxn modelId="{5D1762D9-0DB6-48BC-B84C-268C4C70C397}" type="presParOf" srcId="{C177F82A-5741-423C-BC5A-82379D05620B}" destId="{F5DF78BB-7324-45B1-90DB-041F0E3CC84F}" srcOrd="9" destOrd="0" presId="urn:microsoft.com/office/officeart/2005/8/layout/list1"/>
    <dgm:cxn modelId="{C8A3FD08-A756-4409-9C09-AAE75808F5B4}" type="presParOf" srcId="{C177F82A-5741-423C-BC5A-82379D05620B}" destId="{1497F9BC-8D00-42A1-9DD8-5DDE03AA43CD}" srcOrd="10" destOrd="0" presId="urn:microsoft.com/office/officeart/2005/8/layout/list1"/>
    <dgm:cxn modelId="{2EA8F6AA-7CEF-4BBF-969B-5C322B14AB41}" type="presParOf" srcId="{C177F82A-5741-423C-BC5A-82379D05620B}" destId="{56EDEE98-3A30-4804-AC37-8511BE7AF7A6}" srcOrd="11" destOrd="0" presId="urn:microsoft.com/office/officeart/2005/8/layout/list1"/>
    <dgm:cxn modelId="{D728423C-8981-4BE4-8246-02EEAA1B6873}" type="presParOf" srcId="{C177F82A-5741-423C-BC5A-82379D05620B}" destId="{7E74EC0C-6E5B-49DB-80D9-B8CD9E0C9A9D}" srcOrd="12" destOrd="0" presId="urn:microsoft.com/office/officeart/2005/8/layout/list1"/>
    <dgm:cxn modelId="{05A5A4DF-CB21-4FE5-B002-1E1EF0FEC2E9}" type="presParOf" srcId="{7E74EC0C-6E5B-49DB-80D9-B8CD9E0C9A9D}" destId="{C3BBAC41-0313-485E-ABE8-2C42C76A6583}" srcOrd="0" destOrd="0" presId="urn:microsoft.com/office/officeart/2005/8/layout/list1"/>
    <dgm:cxn modelId="{CF03929A-E968-4EB3-99B0-EACED7B492E0}" type="presParOf" srcId="{7E74EC0C-6E5B-49DB-80D9-B8CD9E0C9A9D}" destId="{4C1FCAAC-D545-4F51-BEF1-E37C5696782A}" srcOrd="1" destOrd="0" presId="urn:microsoft.com/office/officeart/2005/8/layout/list1"/>
    <dgm:cxn modelId="{A1556126-33D9-4C23-B330-014E3FECD486}" type="presParOf" srcId="{C177F82A-5741-423C-BC5A-82379D05620B}" destId="{AC80B92C-9284-443B-9FBA-41FEDB3FA28D}" srcOrd="13" destOrd="0" presId="urn:microsoft.com/office/officeart/2005/8/layout/list1"/>
    <dgm:cxn modelId="{77F0A30A-75C8-4284-9873-3D4C3C876416}" type="presParOf" srcId="{C177F82A-5741-423C-BC5A-82379D05620B}" destId="{97636CCB-B5E0-43BF-9DFB-2E92E65FFAA0}" srcOrd="14" destOrd="0" presId="urn:microsoft.com/office/officeart/2005/8/layout/list1"/>
    <dgm:cxn modelId="{03B90DFA-7EFE-4650-A670-9A2E76AC168C}" type="presParOf" srcId="{C177F82A-5741-423C-BC5A-82379D05620B}" destId="{69136444-0B88-44E2-8298-D3F62D0F1B8E}" srcOrd="15" destOrd="0" presId="urn:microsoft.com/office/officeart/2005/8/layout/list1"/>
    <dgm:cxn modelId="{11438FCC-43C1-4529-B35B-F8F30CADF86C}" type="presParOf" srcId="{C177F82A-5741-423C-BC5A-82379D05620B}" destId="{97C40B02-F856-4A99-B634-1C5BF093F257}" srcOrd="16" destOrd="0" presId="urn:microsoft.com/office/officeart/2005/8/layout/list1"/>
    <dgm:cxn modelId="{13948913-19E3-43D6-A2AD-2F391EC312BE}" type="presParOf" srcId="{97C40B02-F856-4A99-B634-1C5BF093F257}" destId="{234F3BED-8EE2-4C9F-AC48-46DBA2B5F3D7}" srcOrd="0" destOrd="0" presId="urn:microsoft.com/office/officeart/2005/8/layout/list1"/>
    <dgm:cxn modelId="{C1246D1B-8D92-420B-B392-6A1CD717769D}" type="presParOf" srcId="{97C40B02-F856-4A99-B634-1C5BF093F257}" destId="{7EBD9364-7473-4903-8F40-9AB277EFC749}" srcOrd="1" destOrd="0" presId="urn:microsoft.com/office/officeart/2005/8/layout/list1"/>
    <dgm:cxn modelId="{7CBF2CF2-81AC-4F86-A33A-B3A2D6C14871}" type="presParOf" srcId="{C177F82A-5741-423C-BC5A-82379D05620B}" destId="{E755C956-7EA8-4120-88C0-F5BF119D3667}" srcOrd="17" destOrd="0" presId="urn:microsoft.com/office/officeart/2005/8/layout/list1"/>
    <dgm:cxn modelId="{5D3381CC-3FE4-4B55-B883-DFD70FA0E238}" type="presParOf" srcId="{C177F82A-5741-423C-BC5A-82379D05620B}" destId="{43CC85E0-30CF-4A2A-8A56-67C192C6BDD7}" srcOrd="18" destOrd="0" presId="urn:microsoft.com/office/officeart/2005/8/layout/list1"/>
    <dgm:cxn modelId="{AFA6EF76-560F-4244-B97C-2A9758BB4451}" type="presParOf" srcId="{C177F82A-5741-423C-BC5A-82379D05620B}" destId="{A4E7ADFA-088D-421C-963D-2BE243DDA626}" srcOrd="19" destOrd="0" presId="urn:microsoft.com/office/officeart/2005/8/layout/list1"/>
    <dgm:cxn modelId="{68878D0F-6F27-42F7-849F-33732B3B0170}" type="presParOf" srcId="{C177F82A-5741-423C-BC5A-82379D05620B}" destId="{9C005B2C-DC80-4BB2-A9E8-63160F48233C}" srcOrd="20" destOrd="0" presId="urn:microsoft.com/office/officeart/2005/8/layout/list1"/>
    <dgm:cxn modelId="{8C0078C8-4735-40AF-952B-0DF1DB74293C}" type="presParOf" srcId="{9C005B2C-DC80-4BB2-A9E8-63160F48233C}" destId="{83DAF1A6-008A-4821-B8C2-AAC3E2070693}" srcOrd="0" destOrd="0" presId="urn:microsoft.com/office/officeart/2005/8/layout/list1"/>
    <dgm:cxn modelId="{2635C0E3-5EEC-4C68-8332-17B61AF7579E}" type="presParOf" srcId="{9C005B2C-DC80-4BB2-A9E8-63160F48233C}" destId="{EA6FF44E-E746-47EE-9F33-7CC06C43211A}" srcOrd="1" destOrd="0" presId="urn:microsoft.com/office/officeart/2005/8/layout/list1"/>
    <dgm:cxn modelId="{47998ECD-E3D3-4CBE-A33F-2C29E00474DA}" type="presParOf" srcId="{C177F82A-5741-423C-BC5A-82379D05620B}" destId="{2DE672D9-A7EB-4D4E-BDFF-6F55A3404BCB}" srcOrd="21" destOrd="0" presId="urn:microsoft.com/office/officeart/2005/8/layout/list1"/>
    <dgm:cxn modelId="{BCC07562-0DC8-4A2B-BCFC-0BB167BC7C5A}" type="presParOf" srcId="{C177F82A-5741-423C-BC5A-82379D05620B}" destId="{11F5E2F8-2763-4A08-A428-686D37CD0E4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78B66-6629-4CE7-8C9C-B78A5D058C68}" type="doc">
      <dgm:prSet loTypeId="urn:microsoft.com/office/officeart/2005/8/layout/cycle4#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35C3FC4-66B2-4AB0-870A-B84CC5A09DAD}">
      <dgm:prSet phldrT="[Texto]" custT="1"/>
      <dgm:spPr/>
      <dgm:t>
        <a:bodyPr/>
        <a:lstStyle/>
        <a:p>
          <a:r>
            <a:rPr lang="es-EC" sz="1500" dirty="0" smtClean="0"/>
            <a:t>FORTALEZAS</a:t>
          </a:r>
          <a:endParaRPr lang="es-EC" sz="1500" dirty="0"/>
        </a:p>
      </dgm:t>
    </dgm:pt>
    <dgm:pt modelId="{C0E36713-6F55-42BB-9256-4CE432240A94}" type="parTrans" cxnId="{456A3451-3D39-4F78-8776-2E1930D848C4}">
      <dgm:prSet/>
      <dgm:spPr/>
      <dgm:t>
        <a:bodyPr/>
        <a:lstStyle/>
        <a:p>
          <a:endParaRPr lang="es-EC"/>
        </a:p>
      </dgm:t>
    </dgm:pt>
    <dgm:pt modelId="{FA074FC7-5BE5-433F-91B5-D7C9B41A3A42}" type="sibTrans" cxnId="{456A3451-3D39-4F78-8776-2E1930D848C4}">
      <dgm:prSet/>
      <dgm:spPr/>
      <dgm:t>
        <a:bodyPr/>
        <a:lstStyle/>
        <a:p>
          <a:endParaRPr lang="es-EC"/>
        </a:p>
      </dgm:t>
    </dgm:pt>
    <dgm:pt modelId="{3B46AA1B-EF1B-4439-B9D1-B55867B0A1A0}">
      <dgm:prSet phldrT="[Texto]" custT="1"/>
      <dgm:spPr/>
      <dgm:t>
        <a:bodyPr/>
        <a:lstStyle/>
        <a:p>
          <a:r>
            <a:rPr lang="es-ES" sz="1500" dirty="0" smtClean="0"/>
            <a:t>Atractivos</a:t>
          </a:r>
          <a:endParaRPr lang="es-EC" sz="1500" dirty="0"/>
        </a:p>
      </dgm:t>
    </dgm:pt>
    <dgm:pt modelId="{2A5BCCE9-F190-4E82-81ED-B7933EE3509B}" type="parTrans" cxnId="{7AD7A23E-72B0-4C15-89AD-531E1E7DF2F7}">
      <dgm:prSet/>
      <dgm:spPr/>
      <dgm:t>
        <a:bodyPr/>
        <a:lstStyle/>
        <a:p>
          <a:endParaRPr lang="es-EC"/>
        </a:p>
      </dgm:t>
    </dgm:pt>
    <dgm:pt modelId="{FE0C02B7-85E4-4647-B693-C5F6A0472F21}" type="sibTrans" cxnId="{7AD7A23E-72B0-4C15-89AD-531E1E7DF2F7}">
      <dgm:prSet/>
      <dgm:spPr/>
      <dgm:t>
        <a:bodyPr/>
        <a:lstStyle/>
        <a:p>
          <a:endParaRPr lang="es-EC"/>
        </a:p>
      </dgm:t>
    </dgm:pt>
    <dgm:pt modelId="{A81BFE93-49A9-4E50-A133-676BE32EB722}">
      <dgm:prSet phldrT="[Texto]" custT="1"/>
      <dgm:spPr/>
      <dgm:t>
        <a:bodyPr/>
        <a:lstStyle/>
        <a:p>
          <a:r>
            <a:rPr lang="es-EC" sz="1500" dirty="0" smtClean="0"/>
            <a:t>DEBILIDADES</a:t>
          </a:r>
          <a:endParaRPr lang="es-EC" sz="1500" dirty="0"/>
        </a:p>
      </dgm:t>
    </dgm:pt>
    <dgm:pt modelId="{F349B486-813A-475E-BF68-C3F04D8161F8}" type="parTrans" cxnId="{5EF1BBC6-A294-4813-8EF8-B45E5D34AED8}">
      <dgm:prSet/>
      <dgm:spPr/>
      <dgm:t>
        <a:bodyPr/>
        <a:lstStyle/>
        <a:p>
          <a:endParaRPr lang="es-EC"/>
        </a:p>
      </dgm:t>
    </dgm:pt>
    <dgm:pt modelId="{B8D47D61-3142-4947-89F7-0E0FF6F0D8EF}" type="sibTrans" cxnId="{5EF1BBC6-A294-4813-8EF8-B45E5D34AED8}">
      <dgm:prSet/>
      <dgm:spPr/>
      <dgm:t>
        <a:bodyPr/>
        <a:lstStyle/>
        <a:p>
          <a:endParaRPr lang="es-EC"/>
        </a:p>
      </dgm:t>
    </dgm:pt>
    <dgm:pt modelId="{2BC400A7-2CC6-4AEA-81C2-7686C4FC5FC8}">
      <dgm:prSet phldrT="[Texto]" custT="1"/>
      <dgm:spPr/>
      <dgm:t>
        <a:bodyPr/>
        <a:lstStyle/>
        <a:p>
          <a:r>
            <a:rPr lang="es-ES" sz="1500" dirty="0" smtClean="0"/>
            <a:t>Iniciativa</a:t>
          </a:r>
          <a:endParaRPr lang="es-EC" sz="1500" dirty="0"/>
        </a:p>
      </dgm:t>
    </dgm:pt>
    <dgm:pt modelId="{E578F394-B9F6-4DF2-AEA7-CEA60C3F1F55}" type="parTrans" cxnId="{86AF875E-DCB7-4D37-B5CA-B786B7B5F054}">
      <dgm:prSet/>
      <dgm:spPr/>
      <dgm:t>
        <a:bodyPr/>
        <a:lstStyle/>
        <a:p>
          <a:endParaRPr lang="es-EC"/>
        </a:p>
      </dgm:t>
    </dgm:pt>
    <dgm:pt modelId="{86BFE488-F6EA-42B3-BB3D-90B62944A500}" type="sibTrans" cxnId="{86AF875E-DCB7-4D37-B5CA-B786B7B5F054}">
      <dgm:prSet/>
      <dgm:spPr/>
      <dgm:t>
        <a:bodyPr/>
        <a:lstStyle/>
        <a:p>
          <a:endParaRPr lang="es-EC"/>
        </a:p>
      </dgm:t>
    </dgm:pt>
    <dgm:pt modelId="{8B586778-EEDD-4AB1-A392-B0DB4B038EB0}">
      <dgm:prSet phldrT="[Texto]" custT="1"/>
      <dgm:spPr/>
      <dgm:t>
        <a:bodyPr/>
        <a:lstStyle/>
        <a:p>
          <a:r>
            <a:rPr lang="es-EC" sz="1500" dirty="0" smtClean="0"/>
            <a:t>AMENAZAS</a:t>
          </a:r>
          <a:endParaRPr lang="es-EC" sz="1500" dirty="0"/>
        </a:p>
      </dgm:t>
    </dgm:pt>
    <dgm:pt modelId="{874DF643-0F79-4699-8E0E-24161D486297}" type="parTrans" cxnId="{6100AE31-499E-4216-AFC2-3F6C955D5BE3}">
      <dgm:prSet/>
      <dgm:spPr/>
      <dgm:t>
        <a:bodyPr/>
        <a:lstStyle/>
        <a:p>
          <a:endParaRPr lang="es-EC"/>
        </a:p>
      </dgm:t>
    </dgm:pt>
    <dgm:pt modelId="{2902990B-C032-4AEF-8C16-1B9F3949E99F}" type="sibTrans" cxnId="{6100AE31-499E-4216-AFC2-3F6C955D5BE3}">
      <dgm:prSet/>
      <dgm:spPr/>
      <dgm:t>
        <a:bodyPr/>
        <a:lstStyle/>
        <a:p>
          <a:endParaRPr lang="es-EC"/>
        </a:p>
      </dgm:t>
    </dgm:pt>
    <dgm:pt modelId="{B32B2B1F-A6E7-4332-BCD8-F5CCE237248D}">
      <dgm:prSet phldrT="[Texto]" custT="1"/>
      <dgm:spPr/>
      <dgm:t>
        <a:bodyPr/>
        <a:lstStyle/>
        <a:p>
          <a:r>
            <a:rPr lang="es-EC" sz="1500" dirty="0" smtClean="0"/>
            <a:t>Crisis económica mundial</a:t>
          </a:r>
          <a:endParaRPr lang="es-EC" sz="1500" dirty="0"/>
        </a:p>
      </dgm:t>
    </dgm:pt>
    <dgm:pt modelId="{0DAE5A0C-F9D0-436A-9655-1F5B05D166BE}" type="parTrans" cxnId="{56D7F42A-D136-4882-9F1D-4B4FEA12E90F}">
      <dgm:prSet/>
      <dgm:spPr/>
      <dgm:t>
        <a:bodyPr/>
        <a:lstStyle/>
        <a:p>
          <a:endParaRPr lang="es-EC"/>
        </a:p>
      </dgm:t>
    </dgm:pt>
    <dgm:pt modelId="{13FF7A29-5E84-4C4B-9C15-D0DE9374AA8B}" type="sibTrans" cxnId="{56D7F42A-D136-4882-9F1D-4B4FEA12E90F}">
      <dgm:prSet/>
      <dgm:spPr/>
      <dgm:t>
        <a:bodyPr/>
        <a:lstStyle/>
        <a:p>
          <a:endParaRPr lang="es-EC"/>
        </a:p>
      </dgm:t>
    </dgm:pt>
    <dgm:pt modelId="{FEAF7F80-8532-4AA3-BB12-ABF86F6350B9}">
      <dgm:prSet phldrT="[Texto]" custT="1"/>
      <dgm:spPr/>
      <dgm:t>
        <a:bodyPr/>
        <a:lstStyle/>
        <a:p>
          <a:r>
            <a:rPr lang="es-EC" sz="1500" dirty="0" smtClean="0"/>
            <a:t>OPORTUNIDADES</a:t>
          </a:r>
          <a:endParaRPr lang="es-EC" sz="1500" dirty="0"/>
        </a:p>
      </dgm:t>
    </dgm:pt>
    <dgm:pt modelId="{216735A8-2906-4AD4-970B-62492F9C04DB}" type="parTrans" cxnId="{585B7C44-1149-41C1-BF27-D972FED83C7E}">
      <dgm:prSet/>
      <dgm:spPr/>
      <dgm:t>
        <a:bodyPr/>
        <a:lstStyle/>
        <a:p>
          <a:endParaRPr lang="es-EC"/>
        </a:p>
      </dgm:t>
    </dgm:pt>
    <dgm:pt modelId="{FE0E2C6E-6F38-46C3-84F6-04328D4E6B6E}" type="sibTrans" cxnId="{585B7C44-1149-41C1-BF27-D972FED83C7E}">
      <dgm:prSet/>
      <dgm:spPr/>
      <dgm:t>
        <a:bodyPr/>
        <a:lstStyle/>
        <a:p>
          <a:endParaRPr lang="es-EC"/>
        </a:p>
      </dgm:t>
    </dgm:pt>
    <dgm:pt modelId="{A918647C-2B8B-4460-958A-79B85FE99217}">
      <dgm:prSet phldrT="[Texto]" custT="1"/>
      <dgm:spPr/>
      <dgm:t>
        <a:bodyPr/>
        <a:lstStyle/>
        <a:p>
          <a:r>
            <a:rPr lang="es-EC" sz="1500" dirty="0" smtClean="0"/>
            <a:t>Cambio de la matriz productiva</a:t>
          </a:r>
          <a:endParaRPr lang="es-EC" sz="1500" dirty="0"/>
        </a:p>
      </dgm:t>
    </dgm:pt>
    <dgm:pt modelId="{B03D3D4B-C099-4575-AAAB-58122808BD0E}" type="parTrans" cxnId="{838AD8B5-8122-443E-AEB5-B7B807C260FD}">
      <dgm:prSet/>
      <dgm:spPr/>
      <dgm:t>
        <a:bodyPr/>
        <a:lstStyle/>
        <a:p>
          <a:endParaRPr lang="es-EC"/>
        </a:p>
      </dgm:t>
    </dgm:pt>
    <dgm:pt modelId="{CF0DFA45-27BF-4813-B935-07AD4CB50CEC}" type="sibTrans" cxnId="{838AD8B5-8122-443E-AEB5-B7B807C260FD}">
      <dgm:prSet/>
      <dgm:spPr/>
      <dgm:t>
        <a:bodyPr/>
        <a:lstStyle/>
        <a:p>
          <a:endParaRPr lang="es-EC"/>
        </a:p>
      </dgm:t>
    </dgm:pt>
    <dgm:pt modelId="{F25A1FC5-603D-475C-86D3-138DD1AB6FCE}">
      <dgm:prSet custT="1"/>
      <dgm:spPr/>
      <dgm:t>
        <a:bodyPr/>
        <a:lstStyle/>
        <a:p>
          <a:r>
            <a:rPr lang="es-EC" sz="1500" dirty="0" smtClean="0"/>
            <a:t>Ubicación geográfica</a:t>
          </a:r>
          <a:endParaRPr lang="es-EC" sz="1500" dirty="0"/>
        </a:p>
      </dgm:t>
    </dgm:pt>
    <dgm:pt modelId="{F3CF6659-11CD-46A1-A0EE-9CC917DF1B77}" type="parTrans" cxnId="{37FAF47E-B730-4B10-B9D5-CA98EA757B6C}">
      <dgm:prSet/>
      <dgm:spPr/>
      <dgm:t>
        <a:bodyPr/>
        <a:lstStyle/>
        <a:p>
          <a:endParaRPr lang="es-EC"/>
        </a:p>
      </dgm:t>
    </dgm:pt>
    <dgm:pt modelId="{2C269C21-DE01-4A76-AE04-9E11CC2BBDF4}" type="sibTrans" cxnId="{37FAF47E-B730-4B10-B9D5-CA98EA757B6C}">
      <dgm:prSet/>
      <dgm:spPr/>
      <dgm:t>
        <a:bodyPr/>
        <a:lstStyle/>
        <a:p>
          <a:endParaRPr lang="es-EC"/>
        </a:p>
      </dgm:t>
    </dgm:pt>
    <dgm:pt modelId="{5CBDDEAE-748E-408F-AEFF-13DE11A626EC}">
      <dgm:prSet custT="1"/>
      <dgm:spPr/>
      <dgm:t>
        <a:bodyPr/>
        <a:lstStyle/>
        <a:p>
          <a:r>
            <a:rPr lang="es-EC" sz="1500" dirty="0" smtClean="0"/>
            <a:t>Diversidad económica</a:t>
          </a:r>
          <a:endParaRPr lang="es-EC" sz="1500" dirty="0"/>
        </a:p>
      </dgm:t>
    </dgm:pt>
    <dgm:pt modelId="{08328A59-9043-4A7F-983E-456E685C43CF}" type="parTrans" cxnId="{154C347B-4B04-4824-A12B-C4EBEB11EAFB}">
      <dgm:prSet/>
      <dgm:spPr/>
      <dgm:t>
        <a:bodyPr/>
        <a:lstStyle/>
        <a:p>
          <a:endParaRPr lang="es-EC"/>
        </a:p>
      </dgm:t>
    </dgm:pt>
    <dgm:pt modelId="{35B1EA88-08D5-4EA3-B851-18D099FD5740}" type="sibTrans" cxnId="{154C347B-4B04-4824-A12B-C4EBEB11EAFB}">
      <dgm:prSet/>
      <dgm:spPr/>
      <dgm:t>
        <a:bodyPr/>
        <a:lstStyle/>
        <a:p>
          <a:endParaRPr lang="es-EC"/>
        </a:p>
      </dgm:t>
    </dgm:pt>
    <dgm:pt modelId="{EBBBA487-BB5A-4DB8-BA6D-3E4FE42D0A5E}">
      <dgm:prSet custT="1"/>
      <dgm:spPr/>
      <dgm:t>
        <a:bodyPr/>
        <a:lstStyle/>
        <a:p>
          <a:r>
            <a:rPr lang="es-ES" sz="1500" dirty="0" smtClean="0"/>
            <a:t>Buena imagen</a:t>
          </a:r>
          <a:endParaRPr lang="es-EC" sz="1500" dirty="0"/>
        </a:p>
      </dgm:t>
    </dgm:pt>
    <dgm:pt modelId="{A064F08B-90CA-43B6-9D68-25D352E6E7B2}" type="parTrans" cxnId="{572D7EF8-BE58-42C7-8D34-1F1BB0DB3FF5}">
      <dgm:prSet/>
      <dgm:spPr/>
      <dgm:t>
        <a:bodyPr/>
        <a:lstStyle/>
        <a:p>
          <a:endParaRPr lang="es-EC"/>
        </a:p>
      </dgm:t>
    </dgm:pt>
    <dgm:pt modelId="{5CF1429B-CE73-4D61-8F62-DA91C8D48071}" type="sibTrans" cxnId="{572D7EF8-BE58-42C7-8D34-1F1BB0DB3FF5}">
      <dgm:prSet/>
      <dgm:spPr/>
      <dgm:t>
        <a:bodyPr/>
        <a:lstStyle/>
        <a:p>
          <a:endParaRPr lang="es-EC"/>
        </a:p>
      </dgm:t>
    </dgm:pt>
    <dgm:pt modelId="{2C6A5844-C505-4EAC-997F-1E22F05BB08C}">
      <dgm:prSet custT="1"/>
      <dgm:spPr/>
      <dgm:t>
        <a:bodyPr/>
        <a:lstStyle/>
        <a:p>
          <a:r>
            <a:rPr lang="es-EC" sz="1500" dirty="0" smtClean="0"/>
            <a:t>Tendencia del mercado al turismo activo, rural, de salud, bienestar, belleza y gastronómico. </a:t>
          </a:r>
          <a:endParaRPr lang="es-EC" sz="1500" dirty="0"/>
        </a:p>
      </dgm:t>
    </dgm:pt>
    <dgm:pt modelId="{FB9B5B12-2A88-4291-B959-71EA40224650}" type="parTrans" cxnId="{57C33893-F055-47EC-9253-F7CAF40403E3}">
      <dgm:prSet/>
      <dgm:spPr/>
      <dgm:t>
        <a:bodyPr/>
        <a:lstStyle/>
        <a:p>
          <a:endParaRPr lang="es-EC"/>
        </a:p>
      </dgm:t>
    </dgm:pt>
    <dgm:pt modelId="{36D6C30C-2FC6-40F5-BC9C-2D885C821097}" type="sibTrans" cxnId="{57C33893-F055-47EC-9253-F7CAF40403E3}">
      <dgm:prSet/>
      <dgm:spPr/>
      <dgm:t>
        <a:bodyPr/>
        <a:lstStyle/>
        <a:p>
          <a:endParaRPr lang="es-EC"/>
        </a:p>
      </dgm:t>
    </dgm:pt>
    <dgm:pt modelId="{4B1000A4-6D58-45C8-958B-DE692C4B38FB}">
      <dgm:prSet custT="1"/>
      <dgm:spPr/>
      <dgm:t>
        <a:bodyPr/>
        <a:lstStyle/>
        <a:p>
          <a:r>
            <a:rPr lang="es-EC" sz="1500" dirty="0" smtClean="0"/>
            <a:t>Se presenta como un destino seguro. </a:t>
          </a:r>
          <a:endParaRPr lang="es-EC" sz="1500" dirty="0"/>
        </a:p>
      </dgm:t>
    </dgm:pt>
    <dgm:pt modelId="{5F3E6B88-6911-477D-9CFC-BC3E462F9596}" type="parTrans" cxnId="{32F472F1-A35C-4E4C-B9E4-531DA13897E4}">
      <dgm:prSet/>
      <dgm:spPr/>
      <dgm:t>
        <a:bodyPr/>
        <a:lstStyle/>
        <a:p>
          <a:endParaRPr lang="es-EC"/>
        </a:p>
      </dgm:t>
    </dgm:pt>
    <dgm:pt modelId="{38C1AE56-962B-44FF-9813-217DE04F9C62}" type="sibTrans" cxnId="{32F472F1-A35C-4E4C-B9E4-531DA13897E4}">
      <dgm:prSet/>
      <dgm:spPr/>
      <dgm:t>
        <a:bodyPr/>
        <a:lstStyle/>
        <a:p>
          <a:endParaRPr lang="es-EC"/>
        </a:p>
      </dgm:t>
    </dgm:pt>
    <dgm:pt modelId="{924F9845-1A66-4B0F-B887-5FFCD5F841EA}">
      <dgm:prSet custT="1"/>
      <dgm:spPr/>
      <dgm:t>
        <a:bodyPr/>
        <a:lstStyle/>
        <a:p>
          <a:r>
            <a:rPr lang="es-EC" sz="1500" dirty="0" smtClean="0"/>
            <a:t>Integración entre sectores público y privado.</a:t>
          </a:r>
          <a:endParaRPr lang="es-EC" sz="1500" dirty="0"/>
        </a:p>
      </dgm:t>
    </dgm:pt>
    <dgm:pt modelId="{D7B0EAD6-5366-4478-B048-4BF2AB990E76}" type="parTrans" cxnId="{BA283F58-E03A-4199-BA2D-68830BBB3056}">
      <dgm:prSet/>
      <dgm:spPr/>
      <dgm:t>
        <a:bodyPr/>
        <a:lstStyle/>
        <a:p>
          <a:endParaRPr lang="es-EC"/>
        </a:p>
      </dgm:t>
    </dgm:pt>
    <dgm:pt modelId="{71EF905B-5B5D-4789-A540-5F1CE565C7DF}" type="sibTrans" cxnId="{BA283F58-E03A-4199-BA2D-68830BBB3056}">
      <dgm:prSet/>
      <dgm:spPr/>
      <dgm:t>
        <a:bodyPr/>
        <a:lstStyle/>
        <a:p>
          <a:endParaRPr lang="es-EC"/>
        </a:p>
      </dgm:t>
    </dgm:pt>
    <dgm:pt modelId="{8339A220-266E-4C27-81AD-8A0CA464BC34}">
      <dgm:prSet custT="1"/>
      <dgm:spPr/>
      <dgm:t>
        <a:bodyPr/>
        <a:lstStyle/>
        <a:p>
          <a:r>
            <a:rPr lang="es-ES" sz="1500" dirty="0" smtClean="0"/>
            <a:t>Señalización</a:t>
          </a:r>
          <a:endParaRPr lang="es-EC" sz="1500" dirty="0"/>
        </a:p>
      </dgm:t>
    </dgm:pt>
    <dgm:pt modelId="{A7FD96BD-11A8-4E85-B996-8B0F13D9D6D8}" type="parTrans" cxnId="{E4827FA0-AD0C-4440-970E-2D3E76C44B28}">
      <dgm:prSet/>
      <dgm:spPr/>
      <dgm:t>
        <a:bodyPr/>
        <a:lstStyle/>
        <a:p>
          <a:endParaRPr lang="es-EC"/>
        </a:p>
      </dgm:t>
    </dgm:pt>
    <dgm:pt modelId="{AA0D5AE2-1CA2-4DBC-8876-CFB4E7F593BE}" type="sibTrans" cxnId="{E4827FA0-AD0C-4440-970E-2D3E76C44B28}">
      <dgm:prSet/>
      <dgm:spPr/>
      <dgm:t>
        <a:bodyPr/>
        <a:lstStyle/>
        <a:p>
          <a:endParaRPr lang="es-EC"/>
        </a:p>
      </dgm:t>
    </dgm:pt>
    <dgm:pt modelId="{19E28E26-7357-4339-913E-EA7D8F551BD5}">
      <dgm:prSet custT="1"/>
      <dgm:spPr/>
      <dgm:t>
        <a:bodyPr/>
        <a:lstStyle/>
        <a:p>
          <a:r>
            <a:rPr lang="es-ES" sz="1500" dirty="0" smtClean="0"/>
            <a:t>Infraestructura básica</a:t>
          </a:r>
          <a:endParaRPr lang="es-EC" sz="1500" dirty="0"/>
        </a:p>
      </dgm:t>
    </dgm:pt>
    <dgm:pt modelId="{1823D196-5B1A-46D3-B062-1A246A292672}" type="parTrans" cxnId="{3CAC25BA-30BA-4F9A-89C2-CC363D43F1AE}">
      <dgm:prSet/>
      <dgm:spPr/>
      <dgm:t>
        <a:bodyPr/>
        <a:lstStyle/>
        <a:p>
          <a:endParaRPr lang="es-EC"/>
        </a:p>
      </dgm:t>
    </dgm:pt>
    <dgm:pt modelId="{BC7F6F36-508F-42EE-A42A-BAB4D9FF4634}" type="sibTrans" cxnId="{3CAC25BA-30BA-4F9A-89C2-CC363D43F1AE}">
      <dgm:prSet/>
      <dgm:spPr/>
      <dgm:t>
        <a:bodyPr/>
        <a:lstStyle/>
        <a:p>
          <a:endParaRPr lang="es-EC"/>
        </a:p>
      </dgm:t>
    </dgm:pt>
    <dgm:pt modelId="{917ADB4D-1F41-4EAF-9F63-9A0D6174F3DC}">
      <dgm:prSet custT="1"/>
      <dgm:spPr/>
      <dgm:t>
        <a:bodyPr/>
        <a:lstStyle/>
        <a:p>
          <a:r>
            <a:rPr lang="es-ES" sz="1500" dirty="0" smtClean="0"/>
            <a:t>Planificación y legislación territorial rural.</a:t>
          </a:r>
          <a:endParaRPr lang="es-EC" sz="1500" dirty="0"/>
        </a:p>
      </dgm:t>
    </dgm:pt>
    <dgm:pt modelId="{4FDF1ADC-5AE6-48A9-A877-BBFB92546C64}" type="parTrans" cxnId="{EE11A74B-E70F-4C3A-98E9-506ACEA42F76}">
      <dgm:prSet/>
      <dgm:spPr/>
      <dgm:t>
        <a:bodyPr/>
        <a:lstStyle/>
        <a:p>
          <a:endParaRPr lang="es-EC"/>
        </a:p>
      </dgm:t>
    </dgm:pt>
    <dgm:pt modelId="{BC602240-96DC-4765-A434-0F68D253DC7F}" type="sibTrans" cxnId="{EE11A74B-E70F-4C3A-98E9-506ACEA42F76}">
      <dgm:prSet/>
      <dgm:spPr/>
      <dgm:t>
        <a:bodyPr/>
        <a:lstStyle/>
        <a:p>
          <a:endParaRPr lang="es-EC"/>
        </a:p>
      </dgm:t>
    </dgm:pt>
    <dgm:pt modelId="{A6AF6D93-B18A-4574-93D4-C18C0B9F6B95}">
      <dgm:prSet custT="1"/>
      <dgm:spPr/>
      <dgm:t>
        <a:bodyPr/>
        <a:lstStyle/>
        <a:p>
          <a:r>
            <a:rPr lang="es-ES" sz="1500" dirty="0" smtClean="0"/>
            <a:t>Planificación turística y promoción.</a:t>
          </a:r>
          <a:endParaRPr lang="es-EC" sz="1500" dirty="0"/>
        </a:p>
      </dgm:t>
    </dgm:pt>
    <dgm:pt modelId="{6C5AAA80-9F6A-4DD0-8FE5-E6C2E9525749}" type="parTrans" cxnId="{10953D48-772C-4F7F-97FC-62BBF3D8CEB6}">
      <dgm:prSet/>
      <dgm:spPr/>
      <dgm:t>
        <a:bodyPr/>
        <a:lstStyle/>
        <a:p>
          <a:endParaRPr lang="es-EC"/>
        </a:p>
      </dgm:t>
    </dgm:pt>
    <dgm:pt modelId="{EF7B5F9F-64A2-42DA-B48E-1D69C2113BD0}" type="sibTrans" cxnId="{10953D48-772C-4F7F-97FC-62BBF3D8CEB6}">
      <dgm:prSet/>
      <dgm:spPr/>
      <dgm:t>
        <a:bodyPr/>
        <a:lstStyle/>
        <a:p>
          <a:endParaRPr lang="es-EC"/>
        </a:p>
      </dgm:t>
    </dgm:pt>
    <dgm:pt modelId="{1725FA3C-7AD4-4BFC-BAA3-D83C00DCEBF5}">
      <dgm:prSet custT="1"/>
      <dgm:spPr/>
      <dgm:t>
        <a:bodyPr/>
        <a:lstStyle/>
        <a:p>
          <a:r>
            <a:rPr lang="es-ES" sz="1500" dirty="0" smtClean="0"/>
            <a:t>Concientización </a:t>
          </a:r>
          <a:endParaRPr lang="es-EC" sz="1500" dirty="0"/>
        </a:p>
      </dgm:t>
    </dgm:pt>
    <dgm:pt modelId="{B829C5A5-17A1-4D24-B859-9666FF3E1194}" type="parTrans" cxnId="{CD13F9CC-CDBE-4334-8A8F-6A98C912C86D}">
      <dgm:prSet/>
      <dgm:spPr/>
      <dgm:t>
        <a:bodyPr/>
        <a:lstStyle/>
        <a:p>
          <a:endParaRPr lang="es-EC"/>
        </a:p>
      </dgm:t>
    </dgm:pt>
    <dgm:pt modelId="{994B9E0A-90EB-4FD4-A3D6-2AE5B7A7AEB9}" type="sibTrans" cxnId="{CD13F9CC-CDBE-4334-8A8F-6A98C912C86D}">
      <dgm:prSet/>
      <dgm:spPr/>
      <dgm:t>
        <a:bodyPr/>
        <a:lstStyle/>
        <a:p>
          <a:endParaRPr lang="es-EC"/>
        </a:p>
      </dgm:t>
    </dgm:pt>
    <dgm:pt modelId="{BEBB2919-0919-4E1E-9561-2BA898F57248}">
      <dgm:prSet custT="1"/>
      <dgm:spPr/>
      <dgm:t>
        <a:bodyPr/>
        <a:lstStyle/>
        <a:p>
          <a:r>
            <a:rPr lang="es-EC" sz="1500" smtClean="0"/>
            <a:t>Cercanía a Quito</a:t>
          </a:r>
          <a:endParaRPr lang="es-EC" sz="1500"/>
        </a:p>
      </dgm:t>
    </dgm:pt>
    <dgm:pt modelId="{3622DA59-2DA9-4A5D-BE58-5294F88FC52D}" type="parTrans" cxnId="{6FED5655-5763-4A52-A071-57B0C514B403}">
      <dgm:prSet/>
      <dgm:spPr/>
      <dgm:t>
        <a:bodyPr/>
        <a:lstStyle/>
        <a:p>
          <a:endParaRPr lang="es-EC"/>
        </a:p>
      </dgm:t>
    </dgm:pt>
    <dgm:pt modelId="{70888331-147E-4E6A-8D95-92E22D0DFADC}" type="sibTrans" cxnId="{6FED5655-5763-4A52-A071-57B0C514B403}">
      <dgm:prSet/>
      <dgm:spPr/>
      <dgm:t>
        <a:bodyPr/>
        <a:lstStyle/>
        <a:p>
          <a:endParaRPr lang="es-EC"/>
        </a:p>
      </dgm:t>
    </dgm:pt>
    <dgm:pt modelId="{0279B05E-A2BA-4D36-BA27-8C80B62F4F75}">
      <dgm:prSet custT="1"/>
      <dgm:spPr/>
      <dgm:t>
        <a:bodyPr/>
        <a:lstStyle/>
        <a:p>
          <a:r>
            <a:rPr lang="es-EC" sz="1500" dirty="0" smtClean="0"/>
            <a:t>Fuerte expansión de la construcción en zona.</a:t>
          </a:r>
          <a:endParaRPr lang="es-EC" sz="1500" dirty="0"/>
        </a:p>
      </dgm:t>
    </dgm:pt>
    <dgm:pt modelId="{825C17F7-97DD-422F-B475-59648047524C}" type="parTrans" cxnId="{2437FDEA-2F6C-43F8-B7F2-450AC5557B03}">
      <dgm:prSet/>
      <dgm:spPr/>
      <dgm:t>
        <a:bodyPr/>
        <a:lstStyle/>
        <a:p>
          <a:endParaRPr lang="es-EC"/>
        </a:p>
      </dgm:t>
    </dgm:pt>
    <dgm:pt modelId="{F11BF3F9-302B-448D-823F-1881326208D8}" type="sibTrans" cxnId="{2437FDEA-2F6C-43F8-B7F2-450AC5557B03}">
      <dgm:prSet/>
      <dgm:spPr/>
      <dgm:t>
        <a:bodyPr/>
        <a:lstStyle/>
        <a:p>
          <a:endParaRPr lang="es-EC"/>
        </a:p>
      </dgm:t>
    </dgm:pt>
    <dgm:pt modelId="{00B50E4A-3845-4F4A-B4EE-41019216DC5D}">
      <dgm:prSet custT="1"/>
      <dgm:spPr/>
      <dgm:t>
        <a:bodyPr/>
        <a:lstStyle/>
        <a:p>
          <a:r>
            <a:rPr lang="es-EC" sz="1500" dirty="0" smtClean="0"/>
            <a:t>Destino no masificado</a:t>
          </a:r>
          <a:endParaRPr lang="es-EC" sz="1500" dirty="0"/>
        </a:p>
      </dgm:t>
    </dgm:pt>
    <dgm:pt modelId="{A1C54269-8ED8-4D72-85D4-8A3CA9D6DC9E}" type="parTrans" cxnId="{BFA8A74C-99E8-4244-8221-40FE10E9CCF8}">
      <dgm:prSet/>
      <dgm:spPr/>
      <dgm:t>
        <a:bodyPr/>
        <a:lstStyle/>
        <a:p>
          <a:endParaRPr lang="es-EC"/>
        </a:p>
      </dgm:t>
    </dgm:pt>
    <dgm:pt modelId="{8ECE5F7D-7669-4AC4-A2E9-26958B15CD6E}" type="sibTrans" cxnId="{BFA8A74C-99E8-4244-8221-40FE10E9CCF8}">
      <dgm:prSet/>
      <dgm:spPr/>
      <dgm:t>
        <a:bodyPr/>
        <a:lstStyle/>
        <a:p>
          <a:endParaRPr lang="es-EC"/>
        </a:p>
      </dgm:t>
    </dgm:pt>
    <dgm:pt modelId="{F860F62A-FC51-4E49-A367-CAA5BB3E50FF}">
      <dgm:prSet custT="1"/>
      <dgm:spPr/>
      <dgm:t>
        <a:bodyPr/>
        <a:lstStyle/>
        <a:p>
          <a:r>
            <a:rPr lang="es-ES" sz="1500" dirty="0" smtClean="0"/>
            <a:t>Turismo discontinuo</a:t>
          </a:r>
          <a:endParaRPr lang="es-EC" sz="1500" dirty="0"/>
        </a:p>
      </dgm:t>
    </dgm:pt>
    <dgm:pt modelId="{46F4C94E-F91E-45DA-A463-0CA820E602B6}" type="parTrans" cxnId="{0FE658FC-BCCB-4762-98C5-9BABCF2EF0A5}">
      <dgm:prSet/>
      <dgm:spPr/>
      <dgm:t>
        <a:bodyPr/>
        <a:lstStyle/>
        <a:p>
          <a:endParaRPr lang="es-EC"/>
        </a:p>
      </dgm:t>
    </dgm:pt>
    <dgm:pt modelId="{33B8A66C-41B9-4E36-AA08-C070E303DB07}" type="sibTrans" cxnId="{0FE658FC-BCCB-4762-98C5-9BABCF2EF0A5}">
      <dgm:prSet/>
      <dgm:spPr/>
      <dgm:t>
        <a:bodyPr/>
        <a:lstStyle/>
        <a:p>
          <a:endParaRPr lang="es-EC"/>
        </a:p>
      </dgm:t>
    </dgm:pt>
    <dgm:pt modelId="{8D47FFE4-FC98-418B-9813-8204FF5BE96A}" type="pres">
      <dgm:prSet presAssocID="{A0F78B66-6629-4CE7-8C9C-B78A5D058C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AC4C7F-EB5B-47E9-8802-D99D455F6E70}" type="pres">
      <dgm:prSet presAssocID="{A0F78B66-6629-4CE7-8C9C-B78A5D058C68}" presName="children" presStyleCnt="0"/>
      <dgm:spPr/>
    </dgm:pt>
    <dgm:pt modelId="{904CB95F-190D-4E31-A0E7-D268B7257C6B}" type="pres">
      <dgm:prSet presAssocID="{A0F78B66-6629-4CE7-8C9C-B78A5D058C68}" presName="child1group" presStyleCnt="0"/>
      <dgm:spPr/>
    </dgm:pt>
    <dgm:pt modelId="{1C05A75C-694C-4EB6-A803-4C953C49D693}" type="pres">
      <dgm:prSet presAssocID="{A0F78B66-6629-4CE7-8C9C-B78A5D058C68}" presName="child1" presStyleLbl="bgAcc1" presStyleIdx="0" presStyleCnt="4" custScaleY="68427" custLinFactNeighborX="-3956" custLinFactNeighborY="57010"/>
      <dgm:spPr/>
      <dgm:t>
        <a:bodyPr/>
        <a:lstStyle/>
        <a:p>
          <a:endParaRPr lang="es-EC"/>
        </a:p>
      </dgm:t>
    </dgm:pt>
    <dgm:pt modelId="{9C1C8148-84BB-4F5C-855B-3EB1F86B9329}" type="pres">
      <dgm:prSet presAssocID="{A0F78B66-6629-4CE7-8C9C-B78A5D058C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4D6A6A-C443-478F-9BF9-CC66BB747E29}" type="pres">
      <dgm:prSet presAssocID="{A0F78B66-6629-4CE7-8C9C-B78A5D058C68}" presName="child2group" presStyleCnt="0"/>
      <dgm:spPr/>
    </dgm:pt>
    <dgm:pt modelId="{857AE246-328C-4136-AE6C-4D2C26B4EB5A}" type="pres">
      <dgm:prSet presAssocID="{A0F78B66-6629-4CE7-8C9C-B78A5D058C68}" presName="child2" presStyleLbl="bgAcc1" presStyleIdx="1" presStyleCnt="4" custScaleX="103901" custScaleY="108850" custLinFactNeighborX="-799" custLinFactNeighborY="7882"/>
      <dgm:spPr/>
      <dgm:t>
        <a:bodyPr/>
        <a:lstStyle/>
        <a:p>
          <a:endParaRPr lang="es-EC"/>
        </a:p>
      </dgm:t>
    </dgm:pt>
    <dgm:pt modelId="{A725208B-95D7-4BAD-90AE-A9DFBFB59F30}" type="pres">
      <dgm:prSet presAssocID="{A0F78B66-6629-4CE7-8C9C-B78A5D058C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3C439-E3BF-4EE4-968C-4ECC7A1C4DD7}" type="pres">
      <dgm:prSet presAssocID="{A0F78B66-6629-4CE7-8C9C-B78A5D058C68}" presName="child3group" presStyleCnt="0"/>
      <dgm:spPr/>
    </dgm:pt>
    <dgm:pt modelId="{A798680D-45D5-424C-B474-3F3C6E753058}" type="pres">
      <dgm:prSet presAssocID="{A0F78B66-6629-4CE7-8C9C-B78A5D058C68}" presName="child3" presStyleLbl="bgAcc1" presStyleIdx="2" presStyleCnt="4" custLinFactNeighborX="49852" custLinFactNeighborY="-28641"/>
      <dgm:spPr/>
      <dgm:t>
        <a:bodyPr/>
        <a:lstStyle/>
        <a:p>
          <a:endParaRPr lang="es-EC"/>
        </a:p>
      </dgm:t>
    </dgm:pt>
    <dgm:pt modelId="{D92CB4DF-3339-445F-BE38-0CB5CE56D5F0}" type="pres">
      <dgm:prSet presAssocID="{A0F78B66-6629-4CE7-8C9C-B78A5D058C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D0A53-D1A2-4867-8E27-C26A2642746E}" type="pres">
      <dgm:prSet presAssocID="{A0F78B66-6629-4CE7-8C9C-B78A5D058C68}" presName="child4group" presStyleCnt="0"/>
      <dgm:spPr/>
    </dgm:pt>
    <dgm:pt modelId="{BAC64DC2-E6CE-4231-9335-E3F7F5ABAFB7}" type="pres">
      <dgm:prSet presAssocID="{A0F78B66-6629-4CE7-8C9C-B78A5D058C68}" presName="child4" presStyleLbl="bgAcc1" presStyleIdx="3" presStyleCnt="4" custScaleX="125272" custScaleY="137131" custLinFactNeighborX="6850" custLinFactNeighborY="-21953"/>
      <dgm:spPr/>
      <dgm:t>
        <a:bodyPr/>
        <a:lstStyle/>
        <a:p>
          <a:endParaRPr lang="es-EC"/>
        </a:p>
      </dgm:t>
    </dgm:pt>
    <dgm:pt modelId="{4A549CF4-5B3E-411A-832F-4A867A53E727}" type="pres">
      <dgm:prSet presAssocID="{A0F78B66-6629-4CE7-8C9C-B78A5D058C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618AB-640E-4F95-8E31-A43E1F785F6C}" type="pres">
      <dgm:prSet presAssocID="{A0F78B66-6629-4CE7-8C9C-B78A5D058C68}" presName="childPlaceholder" presStyleCnt="0"/>
      <dgm:spPr/>
    </dgm:pt>
    <dgm:pt modelId="{6FC2594E-1C8F-4546-B623-9F3732219E17}" type="pres">
      <dgm:prSet presAssocID="{A0F78B66-6629-4CE7-8C9C-B78A5D058C68}" presName="circle" presStyleCnt="0"/>
      <dgm:spPr/>
    </dgm:pt>
    <dgm:pt modelId="{A78EAAED-79BC-433A-88AF-F73E80378C42}" type="pres">
      <dgm:prSet presAssocID="{A0F78B66-6629-4CE7-8C9C-B78A5D058C68}" presName="quadrant1" presStyleLbl="node1" presStyleIdx="0" presStyleCnt="4" custScaleX="77607" custScaleY="75981" custLinFactNeighborX="15942" custLinFactNeighborY="213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9EE70-4EBE-4219-8AF1-68BAFEE86AFD}" type="pres">
      <dgm:prSet presAssocID="{A0F78B66-6629-4CE7-8C9C-B78A5D058C68}" presName="quadrant2" presStyleLbl="node1" presStyleIdx="1" presStyleCnt="4" custScaleX="79971" custScaleY="75981" custLinFactNeighborX="-7452" custLinFactNeighborY="25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87F9C-B557-4C20-B5BE-851B5E530BC9}" type="pres">
      <dgm:prSet presAssocID="{A0F78B66-6629-4CE7-8C9C-B78A5D058C68}" presName="quadrant3" presStyleLbl="node1" presStyleIdx="2" presStyleCnt="4" custScaleX="77751" custScaleY="74405" custLinFactNeighborX="-8577" custLinFactNeighborY="-2241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103E2-188D-47D4-8FF4-417E861CC86D}" type="pres">
      <dgm:prSet presAssocID="{A0F78B66-6629-4CE7-8C9C-B78A5D058C68}" presName="quadrant4" presStyleLbl="node1" presStyleIdx="3" presStyleCnt="4" custScaleX="78640" custScaleY="76387" custLinFactNeighborX="15942" custLinFactNeighborY="-2140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05E71-60E7-4FAC-A580-8D646A2317DD}" type="pres">
      <dgm:prSet presAssocID="{A0F78B66-6629-4CE7-8C9C-B78A5D058C68}" presName="quadrantPlaceholder" presStyleCnt="0"/>
      <dgm:spPr/>
    </dgm:pt>
    <dgm:pt modelId="{E125A81D-58CA-4FC8-9FAB-AE1E911DB8BC}" type="pres">
      <dgm:prSet presAssocID="{A0F78B66-6629-4CE7-8C9C-B78A5D058C68}" presName="center1" presStyleLbl="fgShp" presStyleIdx="0" presStyleCnt="2"/>
      <dgm:spPr/>
    </dgm:pt>
    <dgm:pt modelId="{28620A4C-BCBA-445A-ACB6-DD533D2FE336}" type="pres">
      <dgm:prSet presAssocID="{A0F78B66-6629-4CE7-8C9C-B78A5D058C68}" presName="center2" presStyleLbl="fgShp" presStyleIdx="1" presStyleCnt="2" custLinFactNeighborY="-35025"/>
      <dgm:spPr/>
    </dgm:pt>
  </dgm:ptLst>
  <dgm:cxnLst>
    <dgm:cxn modelId="{D9ACE546-5179-456C-88E1-AB5E44C8FEDA}" type="presOf" srcId="{D35C3FC4-66B2-4AB0-870A-B84CC5A09DAD}" destId="{A78EAAED-79BC-433A-88AF-F73E80378C42}" srcOrd="0" destOrd="0" presId="urn:microsoft.com/office/officeart/2005/8/layout/cycle4#1"/>
    <dgm:cxn modelId="{456A3451-3D39-4F78-8776-2E1930D848C4}" srcId="{A0F78B66-6629-4CE7-8C9C-B78A5D058C68}" destId="{D35C3FC4-66B2-4AB0-870A-B84CC5A09DAD}" srcOrd="0" destOrd="0" parTransId="{C0E36713-6F55-42BB-9256-4CE432240A94}" sibTransId="{FA074FC7-5BE5-433F-91B5-D7C9B41A3A42}"/>
    <dgm:cxn modelId="{57C33893-F055-47EC-9253-F7CAF40403E3}" srcId="{FEAF7F80-8532-4AA3-BB12-ABF86F6350B9}" destId="{2C6A5844-C505-4EAC-997F-1E22F05BB08C}" srcOrd="1" destOrd="0" parTransId="{FB9B5B12-2A88-4291-B959-71EA40224650}" sibTransId="{36D6C30C-2FC6-40F5-BC9C-2D885C821097}"/>
    <dgm:cxn modelId="{F18DACBB-9EDE-4492-87B6-31F7F4FF8018}" type="presOf" srcId="{A6AF6D93-B18A-4574-93D4-C18C0B9F6B95}" destId="{A725208B-95D7-4BAD-90AE-A9DFBFB59F30}" srcOrd="1" destOrd="5" presId="urn:microsoft.com/office/officeart/2005/8/layout/cycle4#1"/>
    <dgm:cxn modelId="{FA4480C7-51D9-4487-8ADD-EC7935164BC2}" type="presOf" srcId="{8339A220-266E-4C27-81AD-8A0CA464BC34}" destId="{A725208B-95D7-4BAD-90AE-A9DFBFB59F30}" srcOrd="1" destOrd="1" presId="urn:microsoft.com/office/officeart/2005/8/layout/cycle4#1"/>
    <dgm:cxn modelId="{154C347B-4B04-4824-A12B-C4EBEB11EAFB}" srcId="{D35C3FC4-66B2-4AB0-870A-B84CC5A09DAD}" destId="{5CBDDEAE-748E-408F-AEFF-13DE11A626EC}" srcOrd="2" destOrd="0" parTransId="{08328A59-9043-4A7F-983E-456E685C43CF}" sibTransId="{35B1EA88-08D5-4EA3-B851-18D099FD5740}"/>
    <dgm:cxn modelId="{CD13F9CC-CDBE-4334-8A8F-6A98C912C86D}" srcId="{A81BFE93-49A9-4E50-A133-676BE32EB722}" destId="{1725FA3C-7AD4-4BFC-BAA3-D83C00DCEBF5}" srcOrd="6" destOrd="0" parTransId="{B829C5A5-17A1-4D24-B859-9666FF3E1194}" sibTransId="{994B9E0A-90EB-4FD4-A3D6-2AE5B7A7AEB9}"/>
    <dgm:cxn modelId="{3CAC25BA-30BA-4F9A-89C2-CC363D43F1AE}" srcId="{A81BFE93-49A9-4E50-A133-676BE32EB722}" destId="{19E28E26-7357-4339-913E-EA7D8F551BD5}" srcOrd="2" destOrd="0" parTransId="{1823D196-5B1A-46D3-B062-1A246A292672}" sibTransId="{BC7F6F36-508F-42EE-A42A-BAB4D9FF4634}"/>
    <dgm:cxn modelId="{7AD7A23E-72B0-4C15-89AD-531E1E7DF2F7}" srcId="{D35C3FC4-66B2-4AB0-870A-B84CC5A09DAD}" destId="{3B46AA1B-EF1B-4439-B9D1-B55867B0A1A0}" srcOrd="0" destOrd="0" parTransId="{2A5BCCE9-F190-4E82-81ED-B7933EE3509B}" sibTransId="{FE0C02B7-85E4-4647-B693-C5F6A0472F21}"/>
    <dgm:cxn modelId="{5EF1BBC6-A294-4813-8EF8-B45E5D34AED8}" srcId="{A0F78B66-6629-4CE7-8C9C-B78A5D058C68}" destId="{A81BFE93-49A9-4E50-A133-676BE32EB722}" srcOrd="1" destOrd="0" parTransId="{F349B486-813A-475E-BF68-C3F04D8161F8}" sibTransId="{B8D47D61-3142-4947-89F7-0E0FF6F0D8EF}"/>
    <dgm:cxn modelId="{82093C31-3457-4538-93C4-1DDB15E56CAA}" type="presOf" srcId="{4B1000A4-6D58-45C8-958B-DE692C4B38FB}" destId="{4A549CF4-5B3E-411A-832F-4A867A53E727}" srcOrd="1" destOrd="2" presId="urn:microsoft.com/office/officeart/2005/8/layout/cycle4#1"/>
    <dgm:cxn modelId="{3D8160E1-9D45-47DE-8EDC-3C01119136A6}" type="presOf" srcId="{F25A1FC5-603D-475C-86D3-138DD1AB6FCE}" destId="{9C1C8148-84BB-4F5C-855B-3EB1F86B9329}" srcOrd="1" destOrd="1" presId="urn:microsoft.com/office/officeart/2005/8/layout/cycle4#1"/>
    <dgm:cxn modelId="{A68C3C92-89A3-4AB0-A45A-2444467EB975}" type="presOf" srcId="{A0F78B66-6629-4CE7-8C9C-B78A5D058C68}" destId="{8D47FFE4-FC98-418B-9813-8204FF5BE96A}" srcOrd="0" destOrd="0" presId="urn:microsoft.com/office/officeart/2005/8/layout/cycle4#1"/>
    <dgm:cxn modelId="{5A3E9C29-7AAB-47E1-952C-463F78819004}" type="presOf" srcId="{2BC400A7-2CC6-4AEA-81C2-7686C4FC5FC8}" destId="{857AE246-328C-4136-AE6C-4D2C26B4EB5A}" srcOrd="0" destOrd="0" presId="urn:microsoft.com/office/officeart/2005/8/layout/cycle4#1"/>
    <dgm:cxn modelId="{BFA8A74C-99E8-4244-8221-40FE10E9CCF8}" srcId="{D35C3FC4-66B2-4AB0-870A-B84CC5A09DAD}" destId="{00B50E4A-3845-4F4A-B4EE-41019216DC5D}" srcOrd="4" destOrd="0" parTransId="{A1C54269-8ED8-4D72-85D4-8A3CA9D6DC9E}" sibTransId="{8ECE5F7D-7669-4AC4-A2E9-26958B15CD6E}"/>
    <dgm:cxn modelId="{E4827FA0-AD0C-4440-970E-2D3E76C44B28}" srcId="{A81BFE93-49A9-4E50-A133-676BE32EB722}" destId="{8339A220-266E-4C27-81AD-8A0CA464BC34}" srcOrd="1" destOrd="0" parTransId="{A7FD96BD-11A8-4E85-B996-8B0F13D9D6D8}" sibTransId="{AA0D5AE2-1CA2-4DBC-8876-CFB4E7F593BE}"/>
    <dgm:cxn modelId="{AF9C3D5E-97A2-4F74-A00F-AA9350CA24CA}" type="presOf" srcId="{3B46AA1B-EF1B-4439-B9D1-B55867B0A1A0}" destId="{1C05A75C-694C-4EB6-A803-4C953C49D693}" srcOrd="0" destOrd="0" presId="urn:microsoft.com/office/officeart/2005/8/layout/cycle4#1"/>
    <dgm:cxn modelId="{10953D48-772C-4F7F-97FC-62BBF3D8CEB6}" srcId="{A81BFE93-49A9-4E50-A133-676BE32EB722}" destId="{A6AF6D93-B18A-4574-93D4-C18C0B9F6B95}" srcOrd="5" destOrd="0" parTransId="{6C5AAA80-9F6A-4DD0-8FE5-E6C2E9525749}" sibTransId="{EF7B5F9F-64A2-42DA-B48E-1D69C2113BD0}"/>
    <dgm:cxn modelId="{32F472F1-A35C-4E4C-B9E4-531DA13897E4}" srcId="{FEAF7F80-8532-4AA3-BB12-ABF86F6350B9}" destId="{4B1000A4-6D58-45C8-958B-DE692C4B38FB}" srcOrd="2" destOrd="0" parTransId="{5F3E6B88-6911-477D-9CFC-BC3E462F9596}" sibTransId="{38C1AE56-962B-44FF-9813-217DE04F9C62}"/>
    <dgm:cxn modelId="{585B7C44-1149-41C1-BF27-D972FED83C7E}" srcId="{A0F78B66-6629-4CE7-8C9C-B78A5D058C68}" destId="{FEAF7F80-8532-4AA3-BB12-ABF86F6350B9}" srcOrd="3" destOrd="0" parTransId="{216735A8-2906-4AD4-970B-62492F9C04DB}" sibTransId="{FE0E2C6E-6F38-46C3-84F6-04328D4E6B6E}"/>
    <dgm:cxn modelId="{CD156117-5713-4069-8808-377CC25E8C60}" type="presOf" srcId="{5CBDDEAE-748E-408F-AEFF-13DE11A626EC}" destId="{9C1C8148-84BB-4F5C-855B-3EB1F86B9329}" srcOrd="1" destOrd="2" presId="urn:microsoft.com/office/officeart/2005/8/layout/cycle4#1"/>
    <dgm:cxn modelId="{0FE658FC-BCCB-4762-98C5-9BABCF2EF0A5}" srcId="{A81BFE93-49A9-4E50-A133-676BE32EB722}" destId="{F860F62A-FC51-4E49-A367-CAA5BB3E50FF}" srcOrd="4" destOrd="0" parTransId="{46F4C94E-F91E-45DA-A463-0CA820E602B6}" sibTransId="{33B8A66C-41B9-4E36-AA08-C070E303DB07}"/>
    <dgm:cxn modelId="{2C57FC62-C5DC-48F9-BD9C-2E8C8584B72B}" type="presOf" srcId="{2C6A5844-C505-4EAC-997F-1E22F05BB08C}" destId="{4A549CF4-5B3E-411A-832F-4A867A53E727}" srcOrd="1" destOrd="1" presId="urn:microsoft.com/office/officeart/2005/8/layout/cycle4#1"/>
    <dgm:cxn modelId="{2437FDEA-2F6C-43F8-B7F2-450AC5557B03}" srcId="{8B586778-EEDD-4AB1-A392-B0DB4B038EB0}" destId="{0279B05E-A2BA-4D36-BA27-8C80B62F4F75}" srcOrd="2" destOrd="0" parTransId="{825C17F7-97DD-422F-B475-59648047524C}" sibTransId="{F11BF3F9-302B-448D-823F-1881326208D8}"/>
    <dgm:cxn modelId="{838AD8B5-8122-443E-AEB5-B7B807C260FD}" srcId="{FEAF7F80-8532-4AA3-BB12-ABF86F6350B9}" destId="{A918647C-2B8B-4460-958A-79B85FE99217}" srcOrd="0" destOrd="0" parTransId="{B03D3D4B-C099-4575-AAAB-58122808BD0E}" sibTransId="{CF0DFA45-27BF-4813-B935-07AD4CB50CEC}"/>
    <dgm:cxn modelId="{D3E30AEA-0DDF-4CF3-823C-5459E1B06291}" type="presOf" srcId="{A81BFE93-49A9-4E50-A133-676BE32EB722}" destId="{07D9EE70-4EBE-4219-8AF1-68BAFEE86AFD}" srcOrd="0" destOrd="0" presId="urn:microsoft.com/office/officeart/2005/8/layout/cycle4#1"/>
    <dgm:cxn modelId="{043C7DAF-3C9C-4EBE-8436-AEBAAE527C91}" type="presOf" srcId="{F25A1FC5-603D-475C-86D3-138DD1AB6FCE}" destId="{1C05A75C-694C-4EB6-A803-4C953C49D693}" srcOrd="0" destOrd="1" presId="urn:microsoft.com/office/officeart/2005/8/layout/cycle4#1"/>
    <dgm:cxn modelId="{BA283F58-E03A-4199-BA2D-68830BBB3056}" srcId="{FEAF7F80-8532-4AA3-BB12-ABF86F6350B9}" destId="{924F9845-1A66-4B0F-B887-5FFCD5F841EA}" srcOrd="3" destOrd="0" parTransId="{D7B0EAD6-5366-4478-B048-4BF2AB990E76}" sibTransId="{71EF905B-5B5D-4789-A540-5F1CE565C7DF}"/>
    <dgm:cxn modelId="{25A7BFA4-5E3D-424A-A2B0-10036BDE98C7}" type="presOf" srcId="{2BC400A7-2CC6-4AEA-81C2-7686C4FC5FC8}" destId="{A725208B-95D7-4BAD-90AE-A9DFBFB59F30}" srcOrd="1" destOrd="0" presId="urn:microsoft.com/office/officeart/2005/8/layout/cycle4#1"/>
    <dgm:cxn modelId="{D4CC55C5-62BC-4BFF-8E75-20C829F0D2BD}" type="presOf" srcId="{A6AF6D93-B18A-4574-93D4-C18C0B9F6B95}" destId="{857AE246-328C-4136-AE6C-4D2C26B4EB5A}" srcOrd="0" destOrd="5" presId="urn:microsoft.com/office/officeart/2005/8/layout/cycle4#1"/>
    <dgm:cxn modelId="{D1737E4C-E0CD-4E6D-A57C-B4896FA5EFFF}" type="presOf" srcId="{924F9845-1A66-4B0F-B887-5FFCD5F841EA}" destId="{BAC64DC2-E6CE-4231-9335-E3F7F5ABAFB7}" srcOrd="0" destOrd="3" presId="urn:microsoft.com/office/officeart/2005/8/layout/cycle4#1"/>
    <dgm:cxn modelId="{572D7EF8-BE58-42C7-8D34-1F1BB0DB3FF5}" srcId="{D35C3FC4-66B2-4AB0-870A-B84CC5A09DAD}" destId="{EBBBA487-BB5A-4DB8-BA6D-3E4FE42D0A5E}" srcOrd="3" destOrd="0" parTransId="{A064F08B-90CA-43B6-9D68-25D352E6E7B2}" sibTransId="{5CF1429B-CE73-4D61-8F62-DA91C8D48071}"/>
    <dgm:cxn modelId="{1ED9D027-FC14-4738-B0ED-09A86394B684}" type="presOf" srcId="{917ADB4D-1F41-4EAF-9F63-9A0D6174F3DC}" destId="{A725208B-95D7-4BAD-90AE-A9DFBFB59F30}" srcOrd="1" destOrd="3" presId="urn:microsoft.com/office/officeart/2005/8/layout/cycle4#1"/>
    <dgm:cxn modelId="{F0805B81-2094-411B-8E8B-4152740C9A87}" type="presOf" srcId="{0279B05E-A2BA-4D36-BA27-8C80B62F4F75}" destId="{D92CB4DF-3339-445F-BE38-0CB5CE56D5F0}" srcOrd="1" destOrd="2" presId="urn:microsoft.com/office/officeart/2005/8/layout/cycle4#1"/>
    <dgm:cxn modelId="{71862732-6EB7-402C-9942-A8E2E2D18440}" type="presOf" srcId="{924F9845-1A66-4B0F-B887-5FFCD5F841EA}" destId="{4A549CF4-5B3E-411A-832F-4A867A53E727}" srcOrd="1" destOrd="3" presId="urn:microsoft.com/office/officeart/2005/8/layout/cycle4#1"/>
    <dgm:cxn modelId="{3A3D5FC8-76B0-497B-966F-4F3794234762}" type="presOf" srcId="{BEBB2919-0919-4E1E-9561-2BA898F57248}" destId="{D92CB4DF-3339-445F-BE38-0CB5CE56D5F0}" srcOrd="1" destOrd="1" presId="urn:microsoft.com/office/officeart/2005/8/layout/cycle4#1"/>
    <dgm:cxn modelId="{07AF4348-74E7-4D75-AC44-9A4FFE305DE9}" type="presOf" srcId="{00B50E4A-3845-4F4A-B4EE-41019216DC5D}" destId="{9C1C8148-84BB-4F5C-855B-3EB1F86B9329}" srcOrd="1" destOrd="4" presId="urn:microsoft.com/office/officeart/2005/8/layout/cycle4#1"/>
    <dgm:cxn modelId="{92F349FE-4890-4102-9589-7FC7B89C21E6}" type="presOf" srcId="{5CBDDEAE-748E-408F-AEFF-13DE11A626EC}" destId="{1C05A75C-694C-4EB6-A803-4C953C49D693}" srcOrd="0" destOrd="2" presId="urn:microsoft.com/office/officeart/2005/8/layout/cycle4#1"/>
    <dgm:cxn modelId="{7B97A6B0-ACA6-4DE3-9831-496726619B5A}" type="presOf" srcId="{B32B2B1F-A6E7-4332-BCD8-F5CCE237248D}" destId="{D92CB4DF-3339-445F-BE38-0CB5CE56D5F0}" srcOrd="1" destOrd="0" presId="urn:microsoft.com/office/officeart/2005/8/layout/cycle4#1"/>
    <dgm:cxn modelId="{41556FB6-7A52-43E6-945A-665D72AC9546}" type="presOf" srcId="{A918647C-2B8B-4460-958A-79B85FE99217}" destId="{BAC64DC2-E6CE-4231-9335-E3F7F5ABAFB7}" srcOrd="0" destOrd="0" presId="urn:microsoft.com/office/officeart/2005/8/layout/cycle4#1"/>
    <dgm:cxn modelId="{16748312-50A1-4E7F-9545-4C65B76C5B1B}" type="presOf" srcId="{B32B2B1F-A6E7-4332-BCD8-F5CCE237248D}" destId="{A798680D-45D5-424C-B474-3F3C6E753058}" srcOrd="0" destOrd="0" presId="urn:microsoft.com/office/officeart/2005/8/layout/cycle4#1"/>
    <dgm:cxn modelId="{11C1593A-62EF-4F81-A6F2-A23BA1301D30}" type="presOf" srcId="{FEAF7F80-8532-4AA3-BB12-ABF86F6350B9}" destId="{5AE103E2-188D-47D4-8FF4-417E861CC86D}" srcOrd="0" destOrd="0" presId="urn:microsoft.com/office/officeart/2005/8/layout/cycle4#1"/>
    <dgm:cxn modelId="{9B6F6313-E1DF-4EEA-8D22-DA7AA8C51EFA}" type="presOf" srcId="{19E28E26-7357-4339-913E-EA7D8F551BD5}" destId="{857AE246-328C-4136-AE6C-4D2C26B4EB5A}" srcOrd="0" destOrd="2" presId="urn:microsoft.com/office/officeart/2005/8/layout/cycle4#1"/>
    <dgm:cxn modelId="{5758CC54-39BE-4544-8354-1E0A5C2956C1}" type="presOf" srcId="{EBBBA487-BB5A-4DB8-BA6D-3E4FE42D0A5E}" destId="{1C05A75C-694C-4EB6-A803-4C953C49D693}" srcOrd="0" destOrd="3" presId="urn:microsoft.com/office/officeart/2005/8/layout/cycle4#1"/>
    <dgm:cxn modelId="{56D7F42A-D136-4882-9F1D-4B4FEA12E90F}" srcId="{8B586778-EEDD-4AB1-A392-B0DB4B038EB0}" destId="{B32B2B1F-A6E7-4332-BCD8-F5CCE237248D}" srcOrd="0" destOrd="0" parTransId="{0DAE5A0C-F9D0-436A-9655-1F5B05D166BE}" sibTransId="{13FF7A29-5E84-4C4B-9C15-D0DE9374AA8B}"/>
    <dgm:cxn modelId="{44F8858C-FFBD-4828-BCEE-4778FD896FAE}" type="presOf" srcId="{F860F62A-FC51-4E49-A367-CAA5BB3E50FF}" destId="{857AE246-328C-4136-AE6C-4D2C26B4EB5A}" srcOrd="0" destOrd="4" presId="urn:microsoft.com/office/officeart/2005/8/layout/cycle4#1"/>
    <dgm:cxn modelId="{BCC99B72-3802-4786-86D6-CA9C44E0A9C9}" type="presOf" srcId="{A918647C-2B8B-4460-958A-79B85FE99217}" destId="{4A549CF4-5B3E-411A-832F-4A867A53E727}" srcOrd="1" destOrd="0" presId="urn:microsoft.com/office/officeart/2005/8/layout/cycle4#1"/>
    <dgm:cxn modelId="{6100AE31-499E-4216-AFC2-3F6C955D5BE3}" srcId="{A0F78B66-6629-4CE7-8C9C-B78A5D058C68}" destId="{8B586778-EEDD-4AB1-A392-B0DB4B038EB0}" srcOrd="2" destOrd="0" parTransId="{874DF643-0F79-4699-8E0E-24161D486297}" sibTransId="{2902990B-C032-4AEF-8C16-1B9F3949E99F}"/>
    <dgm:cxn modelId="{AA24DA92-EA2F-40E0-A8AD-631FBEE71209}" type="presOf" srcId="{EBBBA487-BB5A-4DB8-BA6D-3E4FE42D0A5E}" destId="{9C1C8148-84BB-4F5C-855B-3EB1F86B9329}" srcOrd="1" destOrd="3" presId="urn:microsoft.com/office/officeart/2005/8/layout/cycle4#1"/>
    <dgm:cxn modelId="{6FED5655-5763-4A52-A071-57B0C514B403}" srcId="{8B586778-EEDD-4AB1-A392-B0DB4B038EB0}" destId="{BEBB2919-0919-4E1E-9561-2BA898F57248}" srcOrd="1" destOrd="0" parTransId="{3622DA59-2DA9-4A5D-BE58-5294F88FC52D}" sibTransId="{70888331-147E-4E6A-8D95-92E22D0DFADC}"/>
    <dgm:cxn modelId="{C8F27064-0F13-4868-8F62-2C94DB2E398A}" type="presOf" srcId="{4B1000A4-6D58-45C8-958B-DE692C4B38FB}" destId="{BAC64DC2-E6CE-4231-9335-E3F7F5ABAFB7}" srcOrd="0" destOrd="2" presId="urn:microsoft.com/office/officeart/2005/8/layout/cycle4#1"/>
    <dgm:cxn modelId="{D308DE00-191C-42EF-B6B7-B5D13F37B08B}" type="presOf" srcId="{00B50E4A-3845-4F4A-B4EE-41019216DC5D}" destId="{1C05A75C-694C-4EB6-A803-4C953C49D693}" srcOrd="0" destOrd="4" presId="urn:microsoft.com/office/officeart/2005/8/layout/cycle4#1"/>
    <dgm:cxn modelId="{EE11A74B-E70F-4C3A-98E9-506ACEA42F76}" srcId="{A81BFE93-49A9-4E50-A133-676BE32EB722}" destId="{917ADB4D-1F41-4EAF-9F63-9A0D6174F3DC}" srcOrd="3" destOrd="0" parTransId="{4FDF1ADC-5AE6-48A9-A877-BBFB92546C64}" sibTransId="{BC602240-96DC-4765-A434-0F68D253DC7F}"/>
    <dgm:cxn modelId="{A70A5985-629D-4A69-A30E-75E9AA2787AF}" type="presOf" srcId="{19E28E26-7357-4339-913E-EA7D8F551BD5}" destId="{A725208B-95D7-4BAD-90AE-A9DFBFB59F30}" srcOrd="1" destOrd="2" presId="urn:microsoft.com/office/officeart/2005/8/layout/cycle4#1"/>
    <dgm:cxn modelId="{155979AA-1EE2-4A09-AE98-D7CA2E434B52}" type="presOf" srcId="{F860F62A-FC51-4E49-A367-CAA5BB3E50FF}" destId="{A725208B-95D7-4BAD-90AE-A9DFBFB59F30}" srcOrd="1" destOrd="4" presId="urn:microsoft.com/office/officeart/2005/8/layout/cycle4#1"/>
    <dgm:cxn modelId="{BBE826FC-A9F3-4325-A9A0-25F8F9FD0274}" type="presOf" srcId="{2C6A5844-C505-4EAC-997F-1E22F05BB08C}" destId="{BAC64DC2-E6CE-4231-9335-E3F7F5ABAFB7}" srcOrd="0" destOrd="1" presId="urn:microsoft.com/office/officeart/2005/8/layout/cycle4#1"/>
    <dgm:cxn modelId="{9DC13DCE-40A1-4F5C-BF31-B70CBBC150C0}" type="presOf" srcId="{0279B05E-A2BA-4D36-BA27-8C80B62F4F75}" destId="{A798680D-45D5-424C-B474-3F3C6E753058}" srcOrd="0" destOrd="2" presId="urn:microsoft.com/office/officeart/2005/8/layout/cycle4#1"/>
    <dgm:cxn modelId="{E565B503-7268-4E6A-8DD7-9F853A928A9E}" type="presOf" srcId="{917ADB4D-1F41-4EAF-9F63-9A0D6174F3DC}" destId="{857AE246-328C-4136-AE6C-4D2C26B4EB5A}" srcOrd="0" destOrd="3" presId="urn:microsoft.com/office/officeart/2005/8/layout/cycle4#1"/>
    <dgm:cxn modelId="{37FAF47E-B730-4B10-B9D5-CA98EA757B6C}" srcId="{D35C3FC4-66B2-4AB0-870A-B84CC5A09DAD}" destId="{F25A1FC5-603D-475C-86D3-138DD1AB6FCE}" srcOrd="1" destOrd="0" parTransId="{F3CF6659-11CD-46A1-A0EE-9CC917DF1B77}" sibTransId="{2C269C21-DE01-4A76-AE04-9E11CC2BBDF4}"/>
    <dgm:cxn modelId="{D0C2560A-40DC-4629-97BF-04FE77E87BD8}" type="presOf" srcId="{8B586778-EEDD-4AB1-A392-B0DB4B038EB0}" destId="{69787F9C-B557-4C20-B5BE-851B5E530BC9}" srcOrd="0" destOrd="0" presId="urn:microsoft.com/office/officeart/2005/8/layout/cycle4#1"/>
    <dgm:cxn modelId="{88AC6843-3CB3-416B-A98D-C0E27BE27937}" type="presOf" srcId="{1725FA3C-7AD4-4BFC-BAA3-D83C00DCEBF5}" destId="{A725208B-95D7-4BAD-90AE-A9DFBFB59F30}" srcOrd="1" destOrd="6" presId="urn:microsoft.com/office/officeart/2005/8/layout/cycle4#1"/>
    <dgm:cxn modelId="{86AF875E-DCB7-4D37-B5CA-B786B7B5F054}" srcId="{A81BFE93-49A9-4E50-A133-676BE32EB722}" destId="{2BC400A7-2CC6-4AEA-81C2-7686C4FC5FC8}" srcOrd="0" destOrd="0" parTransId="{E578F394-B9F6-4DF2-AEA7-CEA60C3F1F55}" sibTransId="{86BFE488-F6EA-42B3-BB3D-90B62944A500}"/>
    <dgm:cxn modelId="{58609E90-AC9B-4638-A19A-842CDEF26E85}" type="presOf" srcId="{1725FA3C-7AD4-4BFC-BAA3-D83C00DCEBF5}" destId="{857AE246-328C-4136-AE6C-4D2C26B4EB5A}" srcOrd="0" destOrd="6" presId="urn:microsoft.com/office/officeart/2005/8/layout/cycle4#1"/>
    <dgm:cxn modelId="{24B62519-5306-40B6-A45C-3F91C73132EA}" type="presOf" srcId="{8339A220-266E-4C27-81AD-8A0CA464BC34}" destId="{857AE246-328C-4136-AE6C-4D2C26B4EB5A}" srcOrd="0" destOrd="1" presId="urn:microsoft.com/office/officeart/2005/8/layout/cycle4#1"/>
    <dgm:cxn modelId="{44631AB0-7081-4CB8-8AD0-C03BE50A4EBA}" type="presOf" srcId="{3B46AA1B-EF1B-4439-B9D1-B55867B0A1A0}" destId="{9C1C8148-84BB-4F5C-855B-3EB1F86B9329}" srcOrd="1" destOrd="0" presId="urn:microsoft.com/office/officeart/2005/8/layout/cycle4#1"/>
    <dgm:cxn modelId="{15386D1F-3D11-4762-B9D3-683C4CA5C0EC}" type="presOf" srcId="{BEBB2919-0919-4E1E-9561-2BA898F57248}" destId="{A798680D-45D5-424C-B474-3F3C6E753058}" srcOrd="0" destOrd="1" presId="urn:microsoft.com/office/officeart/2005/8/layout/cycle4#1"/>
    <dgm:cxn modelId="{858ACCC5-019F-4C0E-BA8E-22DEFB286D8B}" type="presParOf" srcId="{8D47FFE4-FC98-418B-9813-8204FF5BE96A}" destId="{A1AC4C7F-EB5B-47E9-8802-D99D455F6E70}" srcOrd="0" destOrd="0" presId="urn:microsoft.com/office/officeart/2005/8/layout/cycle4#1"/>
    <dgm:cxn modelId="{CB95B9C6-790A-4F18-979A-6D4C04B9C7D7}" type="presParOf" srcId="{A1AC4C7F-EB5B-47E9-8802-D99D455F6E70}" destId="{904CB95F-190D-4E31-A0E7-D268B7257C6B}" srcOrd="0" destOrd="0" presId="urn:microsoft.com/office/officeart/2005/8/layout/cycle4#1"/>
    <dgm:cxn modelId="{A3945B0D-7164-43B6-9CD1-6837635C07B9}" type="presParOf" srcId="{904CB95F-190D-4E31-A0E7-D268B7257C6B}" destId="{1C05A75C-694C-4EB6-A803-4C953C49D693}" srcOrd="0" destOrd="0" presId="urn:microsoft.com/office/officeart/2005/8/layout/cycle4#1"/>
    <dgm:cxn modelId="{33A4C1E7-C35E-4F1B-AE60-C920A77A5045}" type="presParOf" srcId="{904CB95F-190D-4E31-A0E7-D268B7257C6B}" destId="{9C1C8148-84BB-4F5C-855B-3EB1F86B9329}" srcOrd="1" destOrd="0" presId="urn:microsoft.com/office/officeart/2005/8/layout/cycle4#1"/>
    <dgm:cxn modelId="{28D11850-C14F-4D83-9789-E9CD8B74ABA1}" type="presParOf" srcId="{A1AC4C7F-EB5B-47E9-8802-D99D455F6E70}" destId="{CB4D6A6A-C443-478F-9BF9-CC66BB747E29}" srcOrd="1" destOrd="0" presId="urn:microsoft.com/office/officeart/2005/8/layout/cycle4#1"/>
    <dgm:cxn modelId="{30AD8DC9-6143-4F2C-BF79-36983E057030}" type="presParOf" srcId="{CB4D6A6A-C443-478F-9BF9-CC66BB747E29}" destId="{857AE246-328C-4136-AE6C-4D2C26B4EB5A}" srcOrd="0" destOrd="0" presId="urn:microsoft.com/office/officeart/2005/8/layout/cycle4#1"/>
    <dgm:cxn modelId="{BEF08588-32F6-4DF2-8D56-E4CC3758A26E}" type="presParOf" srcId="{CB4D6A6A-C443-478F-9BF9-CC66BB747E29}" destId="{A725208B-95D7-4BAD-90AE-A9DFBFB59F30}" srcOrd="1" destOrd="0" presId="urn:microsoft.com/office/officeart/2005/8/layout/cycle4#1"/>
    <dgm:cxn modelId="{8E8CC060-C576-4049-85A2-058F04CF6B6B}" type="presParOf" srcId="{A1AC4C7F-EB5B-47E9-8802-D99D455F6E70}" destId="{2653C439-E3BF-4EE4-968C-4ECC7A1C4DD7}" srcOrd="2" destOrd="0" presId="urn:microsoft.com/office/officeart/2005/8/layout/cycle4#1"/>
    <dgm:cxn modelId="{A5E83A90-57CB-426C-9861-C7973F41832A}" type="presParOf" srcId="{2653C439-E3BF-4EE4-968C-4ECC7A1C4DD7}" destId="{A798680D-45D5-424C-B474-3F3C6E753058}" srcOrd="0" destOrd="0" presId="urn:microsoft.com/office/officeart/2005/8/layout/cycle4#1"/>
    <dgm:cxn modelId="{E4ACBD95-72A3-41BC-9890-B5B2E8C07A23}" type="presParOf" srcId="{2653C439-E3BF-4EE4-968C-4ECC7A1C4DD7}" destId="{D92CB4DF-3339-445F-BE38-0CB5CE56D5F0}" srcOrd="1" destOrd="0" presId="urn:microsoft.com/office/officeart/2005/8/layout/cycle4#1"/>
    <dgm:cxn modelId="{10BE35D6-FF32-4BE3-9381-EA54CE33A77D}" type="presParOf" srcId="{A1AC4C7F-EB5B-47E9-8802-D99D455F6E70}" destId="{BBED0A53-D1A2-4867-8E27-C26A2642746E}" srcOrd="3" destOrd="0" presId="urn:microsoft.com/office/officeart/2005/8/layout/cycle4#1"/>
    <dgm:cxn modelId="{21300F80-BC4F-4BD5-9DF2-673C3BC5D144}" type="presParOf" srcId="{BBED0A53-D1A2-4867-8E27-C26A2642746E}" destId="{BAC64DC2-E6CE-4231-9335-E3F7F5ABAFB7}" srcOrd="0" destOrd="0" presId="urn:microsoft.com/office/officeart/2005/8/layout/cycle4#1"/>
    <dgm:cxn modelId="{4F3062F5-EE2D-430D-A8DA-AD574CE999A1}" type="presParOf" srcId="{BBED0A53-D1A2-4867-8E27-C26A2642746E}" destId="{4A549CF4-5B3E-411A-832F-4A867A53E727}" srcOrd="1" destOrd="0" presId="urn:microsoft.com/office/officeart/2005/8/layout/cycle4#1"/>
    <dgm:cxn modelId="{7E8AC33B-B90D-4F73-9407-3062C01B0AE2}" type="presParOf" srcId="{A1AC4C7F-EB5B-47E9-8802-D99D455F6E70}" destId="{6FA618AB-640E-4F95-8E31-A43E1F785F6C}" srcOrd="4" destOrd="0" presId="urn:microsoft.com/office/officeart/2005/8/layout/cycle4#1"/>
    <dgm:cxn modelId="{CB21B95F-DAC7-4B65-94B0-1FF126EE2676}" type="presParOf" srcId="{8D47FFE4-FC98-418B-9813-8204FF5BE96A}" destId="{6FC2594E-1C8F-4546-B623-9F3732219E17}" srcOrd="1" destOrd="0" presId="urn:microsoft.com/office/officeart/2005/8/layout/cycle4#1"/>
    <dgm:cxn modelId="{4839E793-B278-49C4-82F5-5BB30495E2B5}" type="presParOf" srcId="{6FC2594E-1C8F-4546-B623-9F3732219E17}" destId="{A78EAAED-79BC-433A-88AF-F73E80378C42}" srcOrd="0" destOrd="0" presId="urn:microsoft.com/office/officeart/2005/8/layout/cycle4#1"/>
    <dgm:cxn modelId="{CF13DC9A-827F-4C85-B7B9-3EB572DACA29}" type="presParOf" srcId="{6FC2594E-1C8F-4546-B623-9F3732219E17}" destId="{07D9EE70-4EBE-4219-8AF1-68BAFEE86AFD}" srcOrd="1" destOrd="0" presId="urn:microsoft.com/office/officeart/2005/8/layout/cycle4#1"/>
    <dgm:cxn modelId="{BF1D824F-8E48-480A-A74D-257D8BBDB7F7}" type="presParOf" srcId="{6FC2594E-1C8F-4546-B623-9F3732219E17}" destId="{69787F9C-B557-4C20-B5BE-851B5E530BC9}" srcOrd="2" destOrd="0" presId="urn:microsoft.com/office/officeart/2005/8/layout/cycle4#1"/>
    <dgm:cxn modelId="{50C55AD7-8011-4900-A6DE-D18AF593A6B1}" type="presParOf" srcId="{6FC2594E-1C8F-4546-B623-9F3732219E17}" destId="{5AE103E2-188D-47D4-8FF4-417E861CC86D}" srcOrd="3" destOrd="0" presId="urn:microsoft.com/office/officeart/2005/8/layout/cycle4#1"/>
    <dgm:cxn modelId="{88378059-7D4C-4AD1-B2D2-2E207256E920}" type="presParOf" srcId="{6FC2594E-1C8F-4546-B623-9F3732219E17}" destId="{76105E71-60E7-4FAC-A580-8D646A2317DD}" srcOrd="4" destOrd="0" presId="urn:microsoft.com/office/officeart/2005/8/layout/cycle4#1"/>
    <dgm:cxn modelId="{5F2F2A3B-28DD-43C1-86FB-AE7BF508CFB7}" type="presParOf" srcId="{8D47FFE4-FC98-418B-9813-8204FF5BE96A}" destId="{E125A81D-58CA-4FC8-9FAB-AE1E911DB8BC}" srcOrd="2" destOrd="0" presId="urn:microsoft.com/office/officeart/2005/8/layout/cycle4#1"/>
    <dgm:cxn modelId="{206B5468-8999-4E5E-80F7-A31B5D373A3F}" type="presParOf" srcId="{8D47FFE4-FC98-418B-9813-8204FF5BE96A}" destId="{28620A4C-BCBA-445A-ACB6-DD533D2FE33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EDB40-7A0F-4A06-99FB-D8F35134513A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9F53F81F-D663-40FE-8540-5C914B85184F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BIENES</a:t>
          </a:r>
          <a:endParaRPr lang="en-US" b="1" dirty="0">
            <a:solidFill>
              <a:schemeClr val="tx1"/>
            </a:solidFill>
          </a:endParaRPr>
        </a:p>
      </dgm:t>
    </dgm:pt>
    <dgm:pt modelId="{D63CF9A5-46AB-4216-A685-875FE64C024C}" type="parTrans" cxnId="{45CC7EB9-8EE8-4C86-8DED-845168CEE8E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BEDC66-9028-483A-8E46-FB8E2B11503D}" type="sibTrans" cxnId="{45CC7EB9-8EE8-4C86-8DED-845168CEE8E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D284153-B310-4836-AE00-59B54508FF37}">
      <dgm:prSet phldrT="[Texto]" custT="1"/>
      <dgm:spPr/>
      <dgm:t>
        <a:bodyPr/>
        <a:lstStyle/>
        <a:p>
          <a:r>
            <a:rPr lang="es-ES_tradnl" sz="1500" b="1" dirty="0" smtClean="0">
              <a:solidFill>
                <a:schemeClr val="tx1"/>
              </a:solidFill>
            </a:rPr>
            <a:t>SERVICIOS</a:t>
          </a:r>
          <a:endParaRPr lang="en-US" sz="1500" b="1" dirty="0">
            <a:solidFill>
              <a:schemeClr val="tx1"/>
            </a:solidFill>
          </a:endParaRPr>
        </a:p>
      </dgm:t>
    </dgm:pt>
    <dgm:pt modelId="{15674D1E-6BA7-476F-909C-CC9E0DE93F54}" type="parTrans" cxnId="{8445FF94-F058-4B1F-83C9-8F9C016D60D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7C89E50-03E1-4A66-B2E6-2ED3891911CB}" type="sibTrans" cxnId="{8445FF94-F058-4B1F-83C9-8F9C016D60D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1BAD2E5-941F-4605-AFE1-CECDF8A20065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ESTUDIO DE LA OFERTA</a:t>
          </a:r>
          <a:endParaRPr lang="en-US" b="1" dirty="0">
            <a:solidFill>
              <a:schemeClr val="tx1"/>
            </a:solidFill>
          </a:endParaRPr>
        </a:p>
      </dgm:t>
    </dgm:pt>
    <dgm:pt modelId="{1F989B9D-BD38-4716-9304-D4A66CB289BB}" type="parTrans" cxnId="{54979B9D-6F4E-4CEE-897C-6CF37CD28C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79D4171-1F8B-4838-A55B-A92C85B9B73D}" type="sibTrans" cxnId="{54979B9D-6F4E-4CEE-897C-6CF37CD28C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3F50376-35D5-40F2-8B4D-73899B386A22}" type="pres">
      <dgm:prSet presAssocID="{4D0EDB40-7A0F-4A06-99FB-D8F35134513A}" presName="Name0" presStyleCnt="0">
        <dgm:presLayoutVars>
          <dgm:dir/>
          <dgm:resizeHandles val="exact"/>
        </dgm:presLayoutVars>
      </dgm:prSet>
      <dgm:spPr/>
    </dgm:pt>
    <dgm:pt modelId="{87368B0F-4DB6-4617-9288-787FE0434D82}" type="pres">
      <dgm:prSet presAssocID="{4D0EDB40-7A0F-4A06-99FB-D8F35134513A}" presName="vNodes" presStyleCnt="0"/>
      <dgm:spPr/>
    </dgm:pt>
    <dgm:pt modelId="{B85B83B2-F05B-4310-A68F-52D855E35DC1}" type="pres">
      <dgm:prSet presAssocID="{9F53F81F-D663-40FE-8540-5C914B85184F}" presName="node" presStyleLbl="node1" presStyleIdx="0" presStyleCnt="3" custScaleX="1386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6FE230-51BD-4660-846F-48ED85994632}" type="pres">
      <dgm:prSet presAssocID="{CBBEDC66-9028-483A-8E46-FB8E2B11503D}" presName="spacerT" presStyleCnt="0"/>
      <dgm:spPr/>
    </dgm:pt>
    <dgm:pt modelId="{EFC903B9-E1F0-4F47-96A3-7536213A4264}" type="pres">
      <dgm:prSet presAssocID="{CBBEDC66-9028-483A-8E46-FB8E2B11503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2CD2123-9B9C-49B9-998A-8C14AE54115F}" type="pres">
      <dgm:prSet presAssocID="{CBBEDC66-9028-483A-8E46-FB8E2B11503D}" presName="spacerB" presStyleCnt="0"/>
      <dgm:spPr/>
    </dgm:pt>
    <dgm:pt modelId="{3691B158-A5FD-4CF7-B382-6B7BF1357DE9}" type="pres">
      <dgm:prSet presAssocID="{8D284153-B310-4836-AE00-59B54508FF37}" presName="node" presStyleLbl="node1" presStyleIdx="1" presStyleCnt="3" custScaleX="187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D8D2D-D95E-4E29-837B-9D713AFBB0DB}" type="pres">
      <dgm:prSet presAssocID="{4D0EDB40-7A0F-4A06-99FB-D8F35134513A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4527CFB6-5053-48DA-B422-969C97AF30CE}" type="pres">
      <dgm:prSet presAssocID="{4D0EDB40-7A0F-4A06-99FB-D8F35134513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C96D451-9907-49E4-A04F-26979CBDFB98}" type="pres">
      <dgm:prSet presAssocID="{4D0EDB40-7A0F-4A06-99FB-D8F35134513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3C1EF-A0F8-4980-A677-92434A3DA06A}" type="presOf" srcId="{8D284153-B310-4836-AE00-59B54508FF37}" destId="{3691B158-A5FD-4CF7-B382-6B7BF1357DE9}" srcOrd="0" destOrd="0" presId="urn:microsoft.com/office/officeart/2005/8/layout/equation2"/>
    <dgm:cxn modelId="{45CC7EB9-8EE8-4C86-8DED-845168CEE8E1}" srcId="{4D0EDB40-7A0F-4A06-99FB-D8F35134513A}" destId="{9F53F81F-D663-40FE-8540-5C914B85184F}" srcOrd="0" destOrd="0" parTransId="{D63CF9A5-46AB-4216-A685-875FE64C024C}" sibTransId="{CBBEDC66-9028-483A-8E46-FB8E2B11503D}"/>
    <dgm:cxn modelId="{8445FF94-F058-4B1F-83C9-8F9C016D60DE}" srcId="{4D0EDB40-7A0F-4A06-99FB-D8F35134513A}" destId="{8D284153-B310-4836-AE00-59B54508FF37}" srcOrd="1" destOrd="0" parTransId="{15674D1E-6BA7-476F-909C-CC9E0DE93F54}" sibTransId="{B7C89E50-03E1-4A66-B2E6-2ED3891911CB}"/>
    <dgm:cxn modelId="{1D7F1A80-28F1-489B-AE9E-A0D902E630D7}" type="presOf" srcId="{9F53F81F-D663-40FE-8540-5C914B85184F}" destId="{B85B83B2-F05B-4310-A68F-52D855E35DC1}" srcOrd="0" destOrd="0" presId="urn:microsoft.com/office/officeart/2005/8/layout/equation2"/>
    <dgm:cxn modelId="{54979B9D-6F4E-4CEE-897C-6CF37CD28CB7}" srcId="{4D0EDB40-7A0F-4A06-99FB-D8F35134513A}" destId="{21BAD2E5-941F-4605-AFE1-CECDF8A20065}" srcOrd="2" destOrd="0" parTransId="{1F989B9D-BD38-4716-9304-D4A66CB289BB}" sibTransId="{B79D4171-1F8B-4838-A55B-A92C85B9B73D}"/>
    <dgm:cxn modelId="{B64623D2-541A-47F5-BF76-8415634A3F9B}" type="presOf" srcId="{B7C89E50-03E1-4A66-B2E6-2ED3891911CB}" destId="{4527CFB6-5053-48DA-B422-969C97AF30CE}" srcOrd="1" destOrd="0" presId="urn:microsoft.com/office/officeart/2005/8/layout/equation2"/>
    <dgm:cxn modelId="{DE79E401-582B-45D2-BE83-CA6C3901BE37}" type="presOf" srcId="{CBBEDC66-9028-483A-8E46-FB8E2B11503D}" destId="{EFC903B9-E1F0-4F47-96A3-7536213A4264}" srcOrd="0" destOrd="0" presId="urn:microsoft.com/office/officeart/2005/8/layout/equation2"/>
    <dgm:cxn modelId="{DA14C05E-83D8-4E5C-BA52-944E1EE24058}" type="presOf" srcId="{4D0EDB40-7A0F-4A06-99FB-D8F35134513A}" destId="{73F50376-35D5-40F2-8B4D-73899B386A22}" srcOrd="0" destOrd="0" presId="urn:microsoft.com/office/officeart/2005/8/layout/equation2"/>
    <dgm:cxn modelId="{0CA340C7-A079-463F-B237-840BF3BEF3A4}" type="presOf" srcId="{B7C89E50-03E1-4A66-B2E6-2ED3891911CB}" destId="{F30D8D2D-D95E-4E29-837B-9D713AFBB0DB}" srcOrd="0" destOrd="0" presId="urn:microsoft.com/office/officeart/2005/8/layout/equation2"/>
    <dgm:cxn modelId="{3C45B4FC-A8C8-437A-851E-C3CBBA4286CC}" type="presOf" srcId="{21BAD2E5-941F-4605-AFE1-CECDF8A20065}" destId="{BC96D451-9907-49E4-A04F-26979CBDFB98}" srcOrd="0" destOrd="0" presId="urn:microsoft.com/office/officeart/2005/8/layout/equation2"/>
    <dgm:cxn modelId="{F33E33E3-7D78-4921-8A35-538A2FA6616F}" type="presParOf" srcId="{73F50376-35D5-40F2-8B4D-73899B386A22}" destId="{87368B0F-4DB6-4617-9288-787FE0434D82}" srcOrd="0" destOrd="0" presId="urn:microsoft.com/office/officeart/2005/8/layout/equation2"/>
    <dgm:cxn modelId="{6283BE9C-E0C6-4B21-8F57-5020E06C5745}" type="presParOf" srcId="{87368B0F-4DB6-4617-9288-787FE0434D82}" destId="{B85B83B2-F05B-4310-A68F-52D855E35DC1}" srcOrd="0" destOrd="0" presId="urn:microsoft.com/office/officeart/2005/8/layout/equation2"/>
    <dgm:cxn modelId="{5F8388A9-E86C-4DDC-ABD6-653EB3433FC0}" type="presParOf" srcId="{87368B0F-4DB6-4617-9288-787FE0434D82}" destId="{D46FE230-51BD-4660-846F-48ED85994632}" srcOrd="1" destOrd="0" presId="urn:microsoft.com/office/officeart/2005/8/layout/equation2"/>
    <dgm:cxn modelId="{DA360D2D-6110-4A8C-85D2-044725E88074}" type="presParOf" srcId="{87368B0F-4DB6-4617-9288-787FE0434D82}" destId="{EFC903B9-E1F0-4F47-96A3-7536213A4264}" srcOrd="2" destOrd="0" presId="urn:microsoft.com/office/officeart/2005/8/layout/equation2"/>
    <dgm:cxn modelId="{319B4ABE-490F-48FD-B767-71E5D4E213EA}" type="presParOf" srcId="{87368B0F-4DB6-4617-9288-787FE0434D82}" destId="{32CD2123-9B9C-49B9-998A-8C14AE54115F}" srcOrd="3" destOrd="0" presId="urn:microsoft.com/office/officeart/2005/8/layout/equation2"/>
    <dgm:cxn modelId="{9EF357CE-3F21-4574-830C-D8D3EB49748F}" type="presParOf" srcId="{87368B0F-4DB6-4617-9288-787FE0434D82}" destId="{3691B158-A5FD-4CF7-B382-6B7BF1357DE9}" srcOrd="4" destOrd="0" presId="urn:microsoft.com/office/officeart/2005/8/layout/equation2"/>
    <dgm:cxn modelId="{9AB0908A-2063-4A42-86A3-A4F07AA7454F}" type="presParOf" srcId="{73F50376-35D5-40F2-8B4D-73899B386A22}" destId="{F30D8D2D-D95E-4E29-837B-9D713AFBB0DB}" srcOrd="1" destOrd="0" presId="urn:microsoft.com/office/officeart/2005/8/layout/equation2"/>
    <dgm:cxn modelId="{3989336D-5EA9-488E-97E6-BFE63F63A34C}" type="presParOf" srcId="{F30D8D2D-D95E-4E29-837B-9D713AFBB0DB}" destId="{4527CFB6-5053-48DA-B422-969C97AF30CE}" srcOrd="0" destOrd="0" presId="urn:microsoft.com/office/officeart/2005/8/layout/equation2"/>
    <dgm:cxn modelId="{F51DB60C-7618-42B2-9F1F-63CEEF8218D2}" type="presParOf" srcId="{73F50376-35D5-40F2-8B4D-73899B386A22}" destId="{BC96D451-9907-49E4-A04F-26979CBDFB9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4BB69C-A5C7-43F7-A023-FAD656D884E0}" type="doc">
      <dgm:prSet loTypeId="urn:microsoft.com/office/officeart/2005/8/layout/arrow6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829150-63CB-4FE2-8FBA-2ED8FE5ECE81}">
      <dgm:prSet phldrT="[Texto]"/>
      <dgm:spPr/>
      <dgm:t>
        <a:bodyPr/>
        <a:lstStyle/>
        <a:p>
          <a:r>
            <a:rPr lang="en-US" dirty="0" smtClean="0"/>
            <a:t>OFERTA</a:t>
          </a:r>
          <a:endParaRPr lang="en-US" dirty="0"/>
        </a:p>
      </dgm:t>
    </dgm:pt>
    <dgm:pt modelId="{1B32914B-61DF-4B4D-923E-F03B45E13BAB}" type="parTrans" cxnId="{DDF72DDF-565B-4FAD-8FF5-C797718BEF41}">
      <dgm:prSet/>
      <dgm:spPr/>
      <dgm:t>
        <a:bodyPr/>
        <a:lstStyle/>
        <a:p>
          <a:endParaRPr lang="en-US"/>
        </a:p>
      </dgm:t>
    </dgm:pt>
    <dgm:pt modelId="{78206CC5-DFC6-4DC8-9518-93C6A380048C}" type="sibTrans" cxnId="{DDF72DDF-565B-4FAD-8FF5-C797718BEF41}">
      <dgm:prSet/>
      <dgm:spPr/>
      <dgm:t>
        <a:bodyPr/>
        <a:lstStyle/>
        <a:p>
          <a:endParaRPr lang="en-US"/>
        </a:p>
      </dgm:t>
    </dgm:pt>
    <dgm:pt modelId="{7B5DE4EE-02F9-4E4F-AD0D-41567047D1F9}">
      <dgm:prSet phldrT="[Texto]"/>
      <dgm:spPr/>
      <dgm:t>
        <a:bodyPr/>
        <a:lstStyle/>
        <a:p>
          <a:r>
            <a:rPr lang="es-ES_tradnl" dirty="0" smtClean="0"/>
            <a:t>238 personas </a:t>
          </a:r>
          <a:endParaRPr lang="en-US" dirty="0"/>
        </a:p>
      </dgm:t>
    </dgm:pt>
    <dgm:pt modelId="{35EFC0D3-0725-4510-8FCB-36BC4F7E034F}" type="parTrans" cxnId="{0C9CB199-5E12-4D2D-A5FB-70322709E702}">
      <dgm:prSet/>
      <dgm:spPr/>
      <dgm:t>
        <a:bodyPr/>
        <a:lstStyle/>
        <a:p>
          <a:endParaRPr lang="en-US"/>
        </a:p>
      </dgm:t>
    </dgm:pt>
    <dgm:pt modelId="{C466C1F3-FA81-40A1-802E-72EC4A1A1939}" type="sibTrans" cxnId="{0C9CB199-5E12-4D2D-A5FB-70322709E702}">
      <dgm:prSet/>
      <dgm:spPr/>
      <dgm:t>
        <a:bodyPr/>
        <a:lstStyle/>
        <a:p>
          <a:endParaRPr lang="en-US"/>
        </a:p>
      </dgm:t>
    </dgm:pt>
    <dgm:pt modelId="{65727A67-F547-4598-9E1F-0224B1CDE0EC}" type="pres">
      <dgm:prSet presAssocID="{7C4BB69C-A5C7-43F7-A023-FAD656D884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162D03-DDDF-4EA8-985C-F7B0608735BE}" type="pres">
      <dgm:prSet presAssocID="{7C4BB69C-A5C7-43F7-A023-FAD656D884E0}" presName="ribbon" presStyleLbl="node1" presStyleIdx="0" presStyleCnt="1" custScaleY="63674"/>
      <dgm:spPr/>
      <dgm:t>
        <a:bodyPr/>
        <a:lstStyle/>
        <a:p>
          <a:endParaRPr lang="es-EC"/>
        </a:p>
      </dgm:t>
    </dgm:pt>
    <dgm:pt modelId="{F6F47A60-2B48-4BAF-A054-242712FD10A3}" type="pres">
      <dgm:prSet presAssocID="{7C4BB69C-A5C7-43F7-A023-FAD656D884E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97592B-D0F9-4BF4-A385-00ED2715947E}" type="pres">
      <dgm:prSet presAssocID="{7C4BB69C-A5C7-43F7-A023-FAD656D884E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2FD5C-B035-4EB8-8A6F-16BC7C2CA2CC}" type="presOf" srcId="{7B5DE4EE-02F9-4E4F-AD0D-41567047D1F9}" destId="{3197592B-D0F9-4BF4-A385-00ED2715947E}" srcOrd="0" destOrd="0" presId="urn:microsoft.com/office/officeart/2005/8/layout/arrow6"/>
    <dgm:cxn modelId="{0C9CB199-5E12-4D2D-A5FB-70322709E702}" srcId="{7C4BB69C-A5C7-43F7-A023-FAD656D884E0}" destId="{7B5DE4EE-02F9-4E4F-AD0D-41567047D1F9}" srcOrd="1" destOrd="0" parTransId="{35EFC0D3-0725-4510-8FCB-36BC4F7E034F}" sibTransId="{C466C1F3-FA81-40A1-802E-72EC4A1A1939}"/>
    <dgm:cxn modelId="{95D5A1D3-1837-4C14-94ED-878BDDAE1DDD}" type="presOf" srcId="{7C4BB69C-A5C7-43F7-A023-FAD656D884E0}" destId="{65727A67-F547-4598-9E1F-0224B1CDE0EC}" srcOrd="0" destOrd="0" presId="urn:microsoft.com/office/officeart/2005/8/layout/arrow6"/>
    <dgm:cxn modelId="{DDF72DDF-565B-4FAD-8FF5-C797718BEF41}" srcId="{7C4BB69C-A5C7-43F7-A023-FAD656D884E0}" destId="{A0829150-63CB-4FE2-8FBA-2ED8FE5ECE81}" srcOrd="0" destOrd="0" parTransId="{1B32914B-61DF-4B4D-923E-F03B45E13BAB}" sibTransId="{78206CC5-DFC6-4DC8-9518-93C6A380048C}"/>
    <dgm:cxn modelId="{B8333B24-714C-4B76-80A0-9BA8C1543B4A}" type="presOf" srcId="{A0829150-63CB-4FE2-8FBA-2ED8FE5ECE81}" destId="{F6F47A60-2B48-4BAF-A054-242712FD10A3}" srcOrd="0" destOrd="0" presId="urn:microsoft.com/office/officeart/2005/8/layout/arrow6"/>
    <dgm:cxn modelId="{97C06EFE-B405-4382-B610-8B4745747B1C}" type="presParOf" srcId="{65727A67-F547-4598-9E1F-0224B1CDE0EC}" destId="{76162D03-DDDF-4EA8-985C-F7B0608735BE}" srcOrd="0" destOrd="0" presId="urn:microsoft.com/office/officeart/2005/8/layout/arrow6"/>
    <dgm:cxn modelId="{C7AC6AA3-D0E8-4BA9-A10D-7E6C7B1B30F6}" type="presParOf" srcId="{65727A67-F547-4598-9E1F-0224B1CDE0EC}" destId="{F6F47A60-2B48-4BAF-A054-242712FD10A3}" srcOrd="1" destOrd="0" presId="urn:microsoft.com/office/officeart/2005/8/layout/arrow6"/>
    <dgm:cxn modelId="{81C902E3-3B25-4249-8F39-2C771178510E}" type="presParOf" srcId="{65727A67-F547-4598-9E1F-0224B1CDE0EC}" destId="{3197592B-D0F9-4BF4-A385-00ED2715947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4BB69C-A5C7-43F7-A023-FAD656D884E0}" type="doc">
      <dgm:prSet loTypeId="urn:microsoft.com/office/officeart/2005/8/layout/arrow6" loCatId="process" qsTypeId="urn:microsoft.com/office/officeart/2005/8/quickstyle/3d9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0829150-63CB-4FE2-8FBA-2ED8FE5ECE81}">
      <dgm:prSet phldrT="[Texto]"/>
      <dgm:spPr/>
      <dgm:t>
        <a:bodyPr/>
        <a:lstStyle/>
        <a:p>
          <a:r>
            <a:rPr lang="en-US" dirty="0" smtClean="0"/>
            <a:t>DEMANDA</a:t>
          </a:r>
          <a:endParaRPr lang="en-US" dirty="0"/>
        </a:p>
      </dgm:t>
    </dgm:pt>
    <dgm:pt modelId="{1B32914B-61DF-4B4D-923E-F03B45E13BAB}" type="parTrans" cxnId="{DDF72DDF-565B-4FAD-8FF5-C797718BEF41}">
      <dgm:prSet/>
      <dgm:spPr/>
      <dgm:t>
        <a:bodyPr/>
        <a:lstStyle/>
        <a:p>
          <a:endParaRPr lang="en-US"/>
        </a:p>
      </dgm:t>
    </dgm:pt>
    <dgm:pt modelId="{78206CC5-DFC6-4DC8-9518-93C6A380048C}" type="sibTrans" cxnId="{DDF72DDF-565B-4FAD-8FF5-C797718BEF41}">
      <dgm:prSet/>
      <dgm:spPr/>
      <dgm:t>
        <a:bodyPr/>
        <a:lstStyle/>
        <a:p>
          <a:endParaRPr lang="en-US"/>
        </a:p>
      </dgm:t>
    </dgm:pt>
    <dgm:pt modelId="{7B5DE4EE-02F9-4E4F-AD0D-41567047D1F9}">
      <dgm:prSet phldrT="[Texto]"/>
      <dgm:spPr/>
      <dgm:t>
        <a:bodyPr/>
        <a:lstStyle/>
        <a:p>
          <a:r>
            <a:rPr lang="es-ES_tradnl" dirty="0" smtClean="0"/>
            <a:t>251 personas </a:t>
          </a:r>
          <a:endParaRPr lang="en-US" dirty="0"/>
        </a:p>
      </dgm:t>
    </dgm:pt>
    <dgm:pt modelId="{35EFC0D3-0725-4510-8FCB-36BC4F7E034F}" type="parTrans" cxnId="{0C9CB199-5E12-4D2D-A5FB-70322709E702}">
      <dgm:prSet/>
      <dgm:spPr/>
      <dgm:t>
        <a:bodyPr/>
        <a:lstStyle/>
        <a:p>
          <a:endParaRPr lang="en-US"/>
        </a:p>
      </dgm:t>
    </dgm:pt>
    <dgm:pt modelId="{C466C1F3-FA81-40A1-802E-72EC4A1A1939}" type="sibTrans" cxnId="{0C9CB199-5E12-4D2D-A5FB-70322709E702}">
      <dgm:prSet/>
      <dgm:spPr/>
      <dgm:t>
        <a:bodyPr/>
        <a:lstStyle/>
        <a:p>
          <a:endParaRPr lang="en-US"/>
        </a:p>
      </dgm:t>
    </dgm:pt>
    <dgm:pt modelId="{65727A67-F547-4598-9E1F-0224B1CDE0EC}" type="pres">
      <dgm:prSet presAssocID="{7C4BB69C-A5C7-43F7-A023-FAD656D884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162D03-DDDF-4EA8-985C-F7B0608735BE}" type="pres">
      <dgm:prSet presAssocID="{7C4BB69C-A5C7-43F7-A023-FAD656D884E0}" presName="ribbon" presStyleLbl="node1" presStyleIdx="0" presStyleCnt="1" custScaleY="63674"/>
      <dgm:spPr/>
      <dgm:t>
        <a:bodyPr/>
        <a:lstStyle/>
        <a:p>
          <a:endParaRPr lang="es-EC"/>
        </a:p>
      </dgm:t>
    </dgm:pt>
    <dgm:pt modelId="{F6F47A60-2B48-4BAF-A054-242712FD10A3}" type="pres">
      <dgm:prSet presAssocID="{7C4BB69C-A5C7-43F7-A023-FAD656D884E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97592B-D0F9-4BF4-A385-00ED2715947E}" type="pres">
      <dgm:prSet presAssocID="{7C4BB69C-A5C7-43F7-A023-FAD656D884E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24CAD-35CE-4C1C-AF32-F484F99291BD}" type="presOf" srcId="{7C4BB69C-A5C7-43F7-A023-FAD656D884E0}" destId="{65727A67-F547-4598-9E1F-0224B1CDE0EC}" srcOrd="0" destOrd="0" presId="urn:microsoft.com/office/officeart/2005/8/layout/arrow6"/>
    <dgm:cxn modelId="{F992CE48-7D7C-47DF-AEE8-4D40BC0B9E2F}" type="presOf" srcId="{7B5DE4EE-02F9-4E4F-AD0D-41567047D1F9}" destId="{3197592B-D0F9-4BF4-A385-00ED2715947E}" srcOrd="0" destOrd="0" presId="urn:microsoft.com/office/officeart/2005/8/layout/arrow6"/>
    <dgm:cxn modelId="{1CD00244-7DC2-43B8-AAB6-ED6423720089}" type="presOf" srcId="{A0829150-63CB-4FE2-8FBA-2ED8FE5ECE81}" destId="{F6F47A60-2B48-4BAF-A054-242712FD10A3}" srcOrd="0" destOrd="0" presId="urn:microsoft.com/office/officeart/2005/8/layout/arrow6"/>
    <dgm:cxn modelId="{DDF72DDF-565B-4FAD-8FF5-C797718BEF41}" srcId="{7C4BB69C-A5C7-43F7-A023-FAD656D884E0}" destId="{A0829150-63CB-4FE2-8FBA-2ED8FE5ECE81}" srcOrd="0" destOrd="0" parTransId="{1B32914B-61DF-4B4D-923E-F03B45E13BAB}" sibTransId="{78206CC5-DFC6-4DC8-9518-93C6A380048C}"/>
    <dgm:cxn modelId="{0C9CB199-5E12-4D2D-A5FB-70322709E702}" srcId="{7C4BB69C-A5C7-43F7-A023-FAD656D884E0}" destId="{7B5DE4EE-02F9-4E4F-AD0D-41567047D1F9}" srcOrd="1" destOrd="0" parTransId="{35EFC0D3-0725-4510-8FCB-36BC4F7E034F}" sibTransId="{C466C1F3-FA81-40A1-802E-72EC4A1A1939}"/>
    <dgm:cxn modelId="{F7E0E239-78BF-41FB-9FDF-582532D9B1AF}" type="presParOf" srcId="{65727A67-F547-4598-9E1F-0224B1CDE0EC}" destId="{76162D03-DDDF-4EA8-985C-F7B0608735BE}" srcOrd="0" destOrd="0" presId="urn:microsoft.com/office/officeart/2005/8/layout/arrow6"/>
    <dgm:cxn modelId="{F468D6D3-CE07-4B84-9D18-033794CEF415}" type="presParOf" srcId="{65727A67-F547-4598-9E1F-0224B1CDE0EC}" destId="{F6F47A60-2B48-4BAF-A054-242712FD10A3}" srcOrd="1" destOrd="0" presId="urn:microsoft.com/office/officeart/2005/8/layout/arrow6"/>
    <dgm:cxn modelId="{413CE91A-2BCD-4147-AF5B-9291ADB8EA5F}" type="presParOf" srcId="{65727A67-F547-4598-9E1F-0224B1CDE0EC}" destId="{3197592B-D0F9-4BF4-A385-00ED2715947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A42A87-9801-4EF4-9F32-DB927091CD43}" type="doc">
      <dgm:prSet loTypeId="urn:microsoft.com/office/officeart/2005/8/layout/cycle8" loCatId="cycle" qsTypeId="urn:microsoft.com/office/officeart/2005/8/quickstyle/3d2" qsCatId="3D" csTypeId="urn:microsoft.com/office/officeart/2005/8/colors/colorful1#1" csCatId="colorful" phldr="1"/>
      <dgm:spPr/>
    </dgm:pt>
    <dgm:pt modelId="{24B8C26D-1C55-424E-9CC8-2C37B4C7CB6D}">
      <dgm:prSet phldrT="[Texto]" custT="1"/>
      <dgm:spPr/>
      <dgm:t>
        <a:bodyPr/>
        <a:lstStyle/>
        <a:p>
          <a:r>
            <a:rPr lang="es-ES_tradnl" sz="1500" dirty="0" smtClean="0"/>
            <a:t>Establecimientos turísticos</a:t>
          </a:r>
          <a:endParaRPr lang="en-US" sz="1500" dirty="0"/>
        </a:p>
      </dgm:t>
    </dgm:pt>
    <dgm:pt modelId="{F4B640D2-CCC8-46F5-8822-FDDA3556F2B9}" type="parTrans" cxnId="{5E76FE8F-7EF3-479C-ABB1-2C1C9C39925A}">
      <dgm:prSet/>
      <dgm:spPr/>
      <dgm:t>
        <a:bodyPr/>
        <a:lstStyle/>
        <a:p>
          <a:endParaRPr lang="en-US" sz="1500"/>
        </a:p>
      </dgm:t>
    </dgm:pt>
    <dgm:pt modelId="{519BC10D-52B7-4CA2-8170-3E868AC01BFF}" type="sibTrans" cxnId="{5E76FE8F-7EF3-479C-ABB1-2C1C9C39925A}">
      <dgm:prSet/>
      <dgm:spPr/>
      <dgm:t>
        <a:bodyPr/>
        <a:lstStyle/>
        <a:p>
          <a:endParaRPr lang="en-US" sz="1500"/>
        </a:p>
      </dgm:t>
    </dgm:pt>
    <dgm:pt modelId="{DBB84A99-C620-437C-BC4C-5DDE03C6B7B5}">
      <dgm:prSet phldrT="[Texto]" custT="1"/>
      <dgm:spPr/>
      <dgm:t>
        <a:bodyPr/>
        <a:lstStyle/>
        <a:p>
          <a:r>
            <a:rPr lang="es-ES_tradnl" sz="1500" dirty="0" smtClean="0"/>
            <a:t>Calidad - Capacitación</a:t>
          </a:r>
          <a:endParaRPr lang="en-US" sz="1500" dirty="0"/>
        </a:p>
      </dgm:t>
    </dgm:pt>
    <dgm:pt modelId="{992E786A-8CBB-4257-99F1-19C37B5811A8}" type="parTrans" cxnId="{3B66E783-AAA4-4170-85D4-DDEB4CE5CF31}">
      <dgm:prSet/>
      <dgm:spPr/>
      <dgm:t>
        <a:bodyPr/>
        <a:lstStyle/>
        <a:p>
          <a:endParaRPr lang="en-US" sz="1500"/>
        </a:p>
      </dgm:t>
    </dgm:pt>
    <dgm:pt modelId="{A6C48A32-3E83-45BF-83D2-9AE9F4E3DBFD}" type="sibTrans" cxnId="{3B66E783-AAA4-4170-85D4-DDEB4CE5CF31}">
      <dgm:prSet/>
      <dgm:spPr/>
      <dgm:t>
        <a:bodyPr/>
        <a:lstStyle/>
        <a:p>
          <a:endParaRPr lang="en-US" sz="1500"/>
        </a:p>
      </dgm:t>
    </dgm:pt>
    <dgm:pt modelId="{96FA9CDB-7562-4511-AAC5-8F91C724BBBD}">
      <dgm:prSet phldrT="[Texto]" custT="1"/>
      <dgm:spPr/>
      <dgm:t>
        <a:bodyPr/>
        <a:lstStyle/>
        <a:p>
          <a:r>
            <a:rPr lang="es-ES_tradnl" sz="1500" dirty="0" smtClean="0"/>
            <a:t>Crecimiento</a:t>
          </a:r>
          <a:endParaRPr lang="en-US" sz="1500" dirty="0"/>
        </a:p>
      </dgm:t>
    </dgm:pt>
    <dgm:pt modelId="{AB14C42C-667B-4A89-A3A5-08F8AC8591DA}" type="parTrans" cxnId="{EEC326E2-4BEB-4926-8D7E-BAEB997F04F4}">
      <dgm:prSet/>
      <dgm:spPr/>
      <dgm:t>
        <a:bodyPr/>
        <a:lstStyle/>
        <a:p>
          <a:endParaRPr lang="en-US" sz="1500"/>
        </a:p>
      </dgm:t>
    </dgm:pt>
    <dgm:pt modelId="{730AFC09-9D71-45F8-8FF2-73F26C060023}" type="sibTrans" cxnId="{EEC326E2-4BEB-4926-8D7E-BAEB997F04F4}">
      <dgm:prSet/>
      <dgm:spPr/>
      <dgm:t>
        <a:bodyPr/>
        <a:lstStyle/>
        <a:p>
          <a:endParaRPr lang="en-US" sz="1500"/>
        </a:p>
      </dgm:t>
    </dgm:pt>
    <dgm:pt modelId="{9A7F2EB5-992B-4F39-B63E-B5D3C310F4DA}" type="pres">
      <dgm:prSet presAssocID="{F1A42A87-9801-4EF4-9F32-DB927091CD43}" presName="compositeShape" presStyleCnt="0">
        <dgm:presLayoutVars>
          <dgm:chMax val="7"/>
          <dgm:dir/>
          <dgm:resizeHandles val="exact"/>
        </dgm:presLayoutVars>
      </dgm:prSet>
      <dgm:spPr/>
    </dgm:pt>
    <dgm:pt modelId="{8D3C8871-D210-4486-ABE0-9BEB519BA43F}" type="pres">
      <dgm:prSet presAssocID="{F1A42A87-9801-4EF4-9F32-DB927091CD43}" presName="wedge1" presStyleLbl="node1" presStyleIdx="0" presStyleCnt="3"/>
      <dgm:spPr/>
      <dgm:t>
        <a:bodyPr/>
        <a:lstStyle/>
        <a:p>
          <a:endParaRPr lang="en-US"/>
        </a:p>
      </dgm:t>
    </dgm:pt>
    <dgm:pt modelId="{04393D3C-1440-49DF-A00E-B0011EBE2F96}" type="pres">
      <dgm:prSet presAssocID="{F1A42A87-9801-4EF4-9F32-DB927091CD43}" presName="dummy1a" presStyleCnt="0"/>
      <dgm:spPr/>
    </dgm:pt>
    <dgm:pt modelId="{E28E586F-1545-4A8C-BCAF-DD26A247E593}" type="pres">
      <dgm:prSet presAssocID="{F1A42A87-9801-4EF4-9F32-DB927091CD43}" presName="dummy1b" presStyleCnt="0"/>
      <dgm:spPr/>
    </dgm:pt>
    <dgm:pt modelId="{C90321B1-179B-45C1-AA41-476E2D54E9D2}" type="pres">
      <dgm:prSet presAssocID="{F1A42A87-9801-4EF4-9F32-DB927091CD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F004-E76B-4645-8814-34E40FA859AA}" type="pres">
      <dgm:prSet presAssocID="{F1A42A87-9801-4EF4-9F32-DB927091CD43}" presName="wedge2" presStyleLbl="node1" presStyleIdx="1" presStyleCnt="3"/>
      <dgm:spPr/>
      <dgm:t>
        <a:bodyPr/>
        <a:lstStyle/>
        <a:p>
          <a:endParaRPr lang="en-US"/>
        </a:p>
      </dgm:t>
    </dgm:pt>
    <dgm:pt modelId="{C14C6E0D-D8E0-4F3D-AC2B-CE90A6702F45}" type="pres">
      <dgm:prSet presAssocID="{F1A42A87-9801-4EF4-9F32-DB927091CD43}" presName="dummy2a" presStyleCnt="0"/>
      <dgm:spPr/>
    </dgm:pt>
    <dgm:pt modelId="{FB4C4A70-A457-4A86-9362-8C191EEF57D7}" type="pres">
      <dgm:prSet presAssocID="{F1A42A87-9801-4EF4-9F32-DB927091CD43}" presName="dummy2b" presStyleCnt="0"/>
      <dgm:spPr/>
    </dgm:pt>
    <dgm:pt modelId="{F0B045B6-B13B-44E5-838A-8249267A50D5}" type="pres">
      <dgm:prSet presAssocID="{F1A42A87-9801-4EF4-9F32-DB927091CD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723D9-4953-4385-AD18-0630DEDBE839}" type="pres">
      <dgm:prSet presAssocID="{F1A42A87-9801-4EF4-9F32-DB927091CD43}" presName="wedge3" presStyleLbl="node1" presStyleIdx="2" presStyleCnt="3"/>
      <dgm:spPr/>
      <dgm:t>
        <a:bodyPr/>
        <a:lstStyle/>
        <a:p>
          <a:endParaRPr lang="en-US"/>
        </a:p>
      </dgm:t>
    </dgm:pt>
    <dgm:pt modelId="{28772154-FDDE-4B73-A281-FBB6541B48BD}" type="pres">
      <dgm:prSet presAssocID="{F1A42A87-9801-4EF4-9F32-DB927091CD43}" presName="dummy3a" presStyleCnt="0"/>
      <dgm:spPr/>
    </dgm:pt>
    <dgm:pt modelId="{5F137DC2-FFE2-4E18-B518-C7B83EE9E0A5}" type="pres">
      <dgm:prSet presAssocID="{F1A42A87-9801-4EF4-9F32-DB927091CD43}" presName="dummy3b" presStyleCnt="0"/>
      <dgm:spPr/>
    </dgm:pt>
    <dgm:pt modelId="{C73364FB-00A1-49D9-9A2C-D33EF60D2B5C}" type="pres">
      <dgm:prSet presAssocID="{F1A42A87-9801-4EF4-9F32-DB927091CD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5AC18-8E71-4C88-B6F2-A64FABC3F922}" type="pres">
      <dgm:prSet presAssocID="{519BC10D-52B7-4CA2-8170-3E868AC01BFF}" presName="arrowWedge1" presStyleLbl="fgSibTrans2D1" presStyleIdx="0" presStyleCnt="3"/>
      <dgm:spPr/>
    </dgm:pt>
    <dgm:pt modelId="{70C51726-C3FF-4180-AF31-13071C31F7D8}" type="pres">
      <dgm:prSet presAssocID="{A6C48A32-3E83-45BF-83D2-9AE9F4E3DBFD}" presName="arrowWedge2" presStyleLbl="fgSibTrans2D1" presStyleIdx="1" presStyleCnt="3"/>
      <dgm:spPr/>
    </dgm:pt>
    <dgm:pt modelId="{4E141134-2AFC-45DD-822F-398CA7CBF1A8}" type="pres">
      <dgm:prSet presAssocID="{730AFC09-9D71-45F8-8FF2-73F26C060023}" presName="arrowWedge3" presStyleLbl="fgSibTrans2D1" presStyleIdx="2" presStyleCnt="3" custLinFactNeighborX="-387" custLinFactNeighborY="-1377"/>
      <dgm:spPr/>
    </dgm:pt>
  </dgm:ptLst>
  <dgm:cxnLst>
    <dgm:cxn modelId="{D9C3347C-BB49-4C26-89D1-C7BBB626EB7D}" type="presOf" srcId="{24B8C26D-1C55-424E-9CC8-2C37B4C7CB6D}" destId="{C90321B1-179B-45C1-AA41-476E2D54E9D2}" srcOrd="1" destOrd="0" presId="urn:microsoft.com/office/officeart/2005/8/layout/cycle8"/>
    <dgm:cxn modelId="{D12E67D2-7ED5-4A8E-A532-34791523C7C7}" type="presOf" srcId="{24B8C26D-1C55-424E-9CC8-2C37B4C7CB6D}" destId="{8D3C8871-D210-4486-ABE0-9BEB519BA43F}" srcOrd="0" destOrd="0" presId="urn:microsoft.com/office/officeart/2005/8/layout/cycle8"/>
    <dgm:cxn modelId="{FE8AC67C-3C7F-4220-B7A3-F137D90BB18D}" type="presOf" srcId="{DBB84A99-C620-437C-BC4C-5DDE03C6B7B5}" destId="{0C40F004-E76B-4645-8814-34E40FA859AA}" srcOrd="0" destOrd="0" presId="urn:microsoft.com/office/officeart/2005/8/layout/cycle8"/>
    <dgm:cxn modelId="{EEC326E2-4BEB-4926-8D7E-BAEB997F04F4}" srcId="{F1A42A87-9801-4EF4-9F32-DB927091CD43}" destId="{96FA9CDB-7562-4511-AAC5-8F91C724BBBD}" srcOrd="2" destOrd="0" parTransId="{AB14C42C-667B-4A89-A3A5-08F8AC8591DA}" sibTransId="{730AFC09-9D71-45F8-8FF2-73F26C060023}"/>
    <dgm:cxn modelId="{3B66E783-AAA4-4170-85D4-DDEB4CE5CF31}" srcId="{F1A42A87-9801-4EF4-9F32-DB927091CD43}" destId="{DBB84A99-C620-437C-BC4C-5DDE03C6B7B5}" srcOrd="1" destOrd="0" parTransId="{992E786A-8CBB-4257-99F1-19C37B5811A8}" sibTransId="{A6C48A32-3E83-45BF-83D2-9AE9F4E3DBFD}"/>
    <dgm:cxn modelId="{E88FA70E-D2C6-4299-9DE5-92828A10F1F1}" type="presOf" srcId="{96FA9CDB-7562-4511-AAC5-8F91C724BBBD}" destId="{C73364FB-00A1-49D9-9A2C-D33EF60D2B5C}" srcOrd="1" destOrd="0" presId="urn:microsoft.com/office/officeart/2005/8/layout/cycle8"/>
    <dgm:cxn modelId="{C25489E2-690D-4ABD-B31E-8FB915A50A5C}" type="presOf" srcId="{F1A42A87-9801-4EF4-9F32-DB927091CD43}" destId="{9A7F2EB5-992B-4F39-B63E-B5D3C310F4DA}" srcOrd="0" destOrd="0" presId="urn:microsoft.com/office/officeart/2005/8/layout/cycle8"/>
    <dgm:cxn modelId="{31FEA027-72CC-4621-B67C-7CAE20EEBDC9}" type="presOf" srcId="{96FA9CDB-7562-4511-AAC5-8F91C724BBBD}" destId="{537723D9-4953-4385-AD18-0630DEDBE839}" srcOrd="0" destOrd="0" presId="urn:microsoft.com/office/officeart/2005/8/layout/cycle8"/>
    <dgm:cxn modelId="{60CC10ED-B050-41E6-B8E7-9E4D57085095}" type="presOf" srcId="{DBB84A99-C620-437C-BC4C-5DDE03C6B7B5}" destId="{F0B045B6-B13B-44E5-838A-8249267A50D5}" srcOrd="1" destOrd="0" presId="urn:microsoft.com/office/officeart/2005/8/layout/cycle8"/>
    <dgm:cxn modelId="{5E76FE8F-7EF3-479C-ABB1-2C1C9C39925A}" srcId="{F1A42A87-9801-4EF4-9F32-DB927091CD43}" destId="{24B8C26D-1C55-424E-9CC8-2C37B4C7CB6D}" srcOrd="0" destOrd="0" parTransId="{F4B640D2-CCC8-46F5-8822-FDDA3556F2B9}" sibTransId="{519BC10D-52B7-4CA2-8170-3E868AC01BFF}"/>
    <dgm:cxn modelId="{CB5CAC8B-17B5-4AD4-A9FE-F6E4573FE21F}" type="presParOf" srcId="{9A7F2EB5-992B-4F39-B63E-B5D3C310F4DA}" destId="{8D3C8871-D210-4486-ABE0-9BEB519BA43F}" srcOrd="0" destOrd="0" presId="urn:microsoft.com/office/officeart/2005/8/layout/cycle8"/>
    <dgm:cxn modelId="{4F2EB63F-ED5C-4D6B-9178-B17474F6A616}" type="presParOf" srcId="{9A7F2EB5-992B-4F39-B63E-B5D3C310F4DA}" destId="{04393D3C-1440-49DF-A00E-B0011EBE2F96}" srcOrd="1" destOrd="0" presId="urn:microsoft.com/office/officeart/2005/8/layout/cycle8"/>
    <dgm:cxn modelId="{16040F76-FE5E-4119-B560-4541D4CD50C1}" type="presParOf" srcId="{9A7F2EB5-992B-4F39-B63E-B5D3C310F4DA}" destId="{E28E586F-1545-4A8C-BCAF-DD26A247E593}" srcOrd="2" destOrd="0" presId="urn:microsoft.com/office/officeart/2005/8/layout/cycle8"/>
    <dgm:cxn modelId="{F7104C84-2AF2-4A6B-B8E4-01FE952EAA17}" type="presParOf" srcId="{9A7F2EB5-992B-4F39-B63E-B5D3C310F4DA}" destId="{C90321B1-179B-45C1-AA41-476E2D54E9D2}" srcOrd="3" destOrd="0" presId="urn:microsoft.com/office/officeart/2005/8/layout/cycle8"/>
    <dgm:cxn modelId="{A3DBC3EE-BEE9-428F-B1EF-0135B7A69DB0}" type="presParOf" srcId="{9A7F2EB5-992B-4F39-B63E-B5D3C310F4DA}" destId="{0C40F004-E76B-4645-8814-34E40FA859AA}" srcOrd="4" destOrd="0" presId="urn:microsoft.com/office/officeart/2005/8/layout/cycle8"/>
    <dgm:cxn modelId="{31375297-7508-4904-899B-3560ED36E5FE}" type="presParOf" srcId="{9A7F2EB5-992B-4F39-B63E-B5D3C310F4DA}" destId="{C14C6E0D-D8E0-4F3D-AC2B-CE90A6702F45}" srcOrd="5" destOrd="0" presId="urn:microsoft.com/office/officeart/2005/8/layout/cycle8"/>
    <dgm:cxn modelId="{A9C5BAC3-0B7C-4148-BA0E-318AB0478CC2}" type="presParOf" srcId="{9A7F2EB5-992B-4F39-B63E-B5D3C310F4DA}" destId="{FB4C4A70-A457-4A86-9362-8C191EEF57D7}" srcOrd="6" destOrd="0" presId="urn:microsoft.com/office/officeart/2005/8/layout/cycle8"/>
    <dgm:cxn modelId="{61FF3F90-F5CC-4BE8-A72B-3E1465F07668}" type="presParOf" srcId="{9A7F2EB5-992B-4F39-B63E-B5D3C310F4DA}" destId="{F0B045B6-B13B-44E5-838A-8249267A50D5}" srcOrd="7" destOrd="0" presId="urn:microsoft.com/office/officeart/2005/8/layout/cycle8"/>
    <dgm:cxn modelId="{3AF27BAC-A5DA-4528-A592-EA917374B149}" type="presParOf" srcId="{9A7F2EB5-992B-4F39-B63E-B5D3C310F4DA}" destId="{537723D9-4953-4385-AD18-0630DEDBE839}" srcOrd="8" destOrd="0" presId="urn:microsoft.com/office/officeart/2005/8/layout/cycle8"/>
    <dgm:cxn modelId="{E1B91DB1-739E-4EC3-A5A4-164B6C35BB9E}" type="presParOf" srcId="{9A7F2EB5-992B-4F39-B63E-B5D3C310F4DA}" destId="{28772154-FDDE-4B73-A281-FBB6541B48BD}" srcOrd="9" destOrd="0" presId="urn:microsoft.com/office/officeart/2005/8/layout/cycle8"/>
    <dgm:cxn modelId="{1B4617AF-228F-4A93-AA40-E4FE8AF15F6C}" type="presParOf" srcId="{9A7F2EB5-992B-4F39-B63E-B5D3C310F4DA}" destId="{5F137DC2-FFE2-4E18-B518-C7B83EE9E0A5}" srcOrd="10" destOrd="0" presId="urn:microsoft.com/office/officeart/2005/8/layout/cycle8"/>
    <dgm:cxn modelId="{9EB98984-6344-4488-A619-B510A67D67AD}" type="presParOf" srcId="{9A7F2EB5-992B-4F39-B63E-B5D3C310F4DA}" destId="{C73364FB-00A1-49D9-9A2C-D33EF60D2B5C}" srcOrd="11" destOrd="0" presId="urn:microsoft.com/office/officeart/2005/8/layout/cycle8"/>
    <dgm:cxn modelId="{4B4D3F73-79BB-4368-A18D-117D31DD1BEA}" type="presParOf" srcId="{9A7F2EB5-992B-4F39-B63E-B5D3C310F4DA}" destId="{2A05AC18-8E71-4C88-B6F2-A64FABC3F922}" srcOrd="12" destOrd="0" presId="urn:microsoft.com/office/officeart/2005/8/layout/cycle8"/>
    <dgm:cxn modelId="{5C074C8F-0EC2-48EC-ABD9-F3EA31469293}" type="presParOf" srcId="{9A7F2EB5-992B-4F39-B63E-B5D3C310F4DA}" destId="{70C51726-C3FF-4180-AF31-13071C31F7D8}" srcOrd="13" destOrd="0" presId="urn:microsoft.com/office/officeart/2005/8/layout/cycle8"/>
    <dgm:cxn modelId="{668C44EB-F37E-4363-BEC3-B321E85D4CE4}" type="presParOf" srcId="{9A7F2EB5-992B-4F39-B63E-B5D3C310F4DA}" destId="{4E141134-2AFC-45DD-822F-398CA7CBF1A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615A9B-5ADA-4460-BAA2-2874C725EC91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ADEC4CDD-CEC6-4F0A-A1AC-47B02093C284}">
      <dgm:prSet phldrT="[Texto]"/>
      <dgm:spPr/>
      <dgm:t>
        <a:bodyPr/>
        <a:lstStyle/>
        <a:p>
          <a:r>
            <a:rPr lang="es-ES_tradnl" dirty="0" smtClean="0"/>
            <a:t>Velar por las necesidades</a:t>
          </a:r>
          <a:endParaRPr lang="en-US" dirty="0"/>
        </a:p>
      </dgm:t>
    </dgm:pt>
    <dgm:pt modelId="{A06340AC-5D03-4C65-B8DD-30F506CF52F2}" type="parTrans" cxnId="{AC461D0A-BF3E-4D71-865C-7CD6DF6A7E29}">
      <dgm:prSet/>
      <dgm:spPr/>
      <dgm:t>
        <a:bodyPr/>
        <a:lstStyle/>
        <a:p>
          <a:endParaRPr lang="en-US"/>
        </a:p>
      </dgm:t>
    </dgm:pt>
    <dgm:pt modelId="{78F95B47-FF58-42D2-B3AD-CBD1BB01BB71}" type="sibTrans" cxnId="{AC461D0A-BF3E-4D71-865C-7CD6DF6A7E29}">
      <dgm:prSet/>
      <dgm:spPr/>
      <dgm:t>
        <a:bodyPr/>
        <a:lstStyle/>
        <a:p>
          <a:endParaRPr lang="en-US"/>
        </a:p>
      </dgm:t>
    </dgm:pt>
    <dgm:pt modelId="{A2CFDCE9-584C-4D58-9490-A409C11801F8}">
      <dgm:prSet phldrT="[Texto]"/>
      <dgm:spPr/>
      <dgm:t>
        <a:bodyPr/>
        <a:lstStyle/>
        <a:p>
          <a:r>
            <a:rPr lang="es-ES_tradnl" dirty="0" smtClean="0"/>
            <a:t>Servicios básicos</a:t>
          </a:r>
          <a:endParaRPr lang="en-US" dirty="0"/>
        </a:p>
      </dgm:t>
    </dgm:pt>
    <dgm:pt modelId="{142BEF9A-ED79-4A9F-A935-02883AAA0920}" type="parTrans" cxnId="{D7284EFD-11A8-47F1-B71B-AB568DD14AE5}">
      <dgm:prSet/>
      <dgm:spPr/>
      <dgm:t>
        <a:bodyPr/>
        <a:lstStyle/>
        <a:p>
          <a:endParaRPr lang="en-US"/>
        </a:p>
      </dgm:t>
    </dgm:pt>
    <dgm:pt modelId="{42432F1B-0A56-4D81-9A5C-D975898861F1}" type="sibTrans" cxnId="{D7284EFD-11A8-47F1-B71B-AB568DD14AE5}">
      <dgm:prSet/>
      <dgm:spPr/>
      <dgm:t>
        <a:bodyPr/>
        <a:lstStyle/>
        <a:p>
          <a:endParaRPr lang="en-US"/>
        </a:p>
      </dgm:t>
    </dgm:pt>
    <dgm:pt modelId="{303F4AEC-D070-4846-A622-F264C2BA9529}">
      <dgm:prSet phldrT="[Texto]"/>
      <dgm:spPr/>
      <dgm:t>
        <a:bodyPr/>
        <a:lstStyle/>
        <a:p>
          <a:r>
            <a:rPr lang="es-ES_tradnl" dirty="0" smtClean="0"/>
            <a:t>Consejo Provincial </a:t>
          </a:r>
          <a:endParaRPr lang="en-US" dirty="0"/>
        </a:p>
      </dgm:t>
    </dgm:pt>
    <dgm:pt modelId="{B2F5F1B2-FB52-4747-9AEB-56B1F284F603}" type="parTrans" cxnId="{0B84B617-9E6C-4639-B09F-DF3EFED19FDB}">
      <dgm:prSet/>
      <dgm:spPr/>
      <dgm:t>
        <a:bodyPr/>
        <a:lstStyle/>
        <a:p>
          <a:endParaRPr lang="en-US"/>
        </a:p>
      </dgm:t>
    </dgm:pt>
    <dgm:pt modelId="{7F27E015-D02D-47A5-B919-5DF6A121C1FB}" type="sibTrans" cxnId="{0B84B617-9E6C-4639-B09F-DF3EFED19FDB}">
      <dgm:prSet/>
      <dgm:spPr/>
      <dgm:t>
        <a:bodyPr/>
        <a:lstStyle/>
        <a:p>
          <a:endParaRPr lang="en-US"/>
        </a:p>
      </dgm:t>
    </dgm:pt>
    <dgm:pt modelId="{987D7A05-3DF7-445C-8A69-899E24DEE9FB}">
      <dgm:prSet phldrT="[Texto]"/>
      <dgm:spPr/>
      <dgm:t>
        <a:bodyPr/>
        <a:lstStyle/>
        <a:p>
          <a:r>
            <a:rPr lang="es-ES_tradnl" dirty="0" smtClean="0"/>
            <a:t>Plan de desarrollo</a:t>
          </a:r>
          <a:endParaRPr lang="en-US" dirty="0"/>
        </a:p>
      </dgm:t>
    </dgm:pt>
    <dgm:pt modelId="{52F1BCA1-F9D5-4A5B-B3B3-1498A9962BA9}" type="parTrans" cxnId="{05CCDE47-E5B9-4A7E-89C8-630AA78AC52F}">
      <dgm:prSet/>
      <dgm:spPr/>
      <dgm:t>
        <a:bodyPr/>
        <a:lstStyle/>
        <a:p>
          <a:endParaRPr lang="en-US"/>
        </a:p>
      </dgm:t>
    </dgm:pt>
    <dgm:pt modelId="{1A933953-5B1E-4FB9-ADFC-1EB10BFF010E}" type="sibTrans" cxnId="{05CCDE47-E5B9-4A7E-89C8-630AA78AC52F}">
      <dgm:prSet/>
      <dgm:spPr/>
      <dgm:t>
        <a:bodyPr/>
        <a:lstStyle/>
        <a:p>
          <a:endParaRPr lang="en-US"/>
        </a:p>
      </dgm:t>
    </dgm:pt>
    <dgm:pt modelId="{0398B426-4CB9-4C75-AFC8-3E5EE37CA738}">
      <dgm:prSet phldrT="[Texto]"/>
      <dgm:spPr/>
      <dgm:t>
        <a:bodyPr/>
        <a:lstStyle/>
        <a:p>
          <a:r>
            <a:rPr lang="es-ES_tradnl" dirty="0" smtClean="0"/>
            <a:t>Mayor inversión en Turismo</a:t>
          </a:r>
          <a:endParaRPr lang="en-US" dirty="0"/>
        </a:p>
      </dgm:t>
    </dgm:pt>
    <dgm:pt modelId="{331DD1B2-D46E-4E5A-A42D-BDEC42637C65}" type="parTrans" cxnId="{53FCD0A6-7586-49C9-A476-65F6A8EB6333}">
      <dgm:prSet/>
      <dgm:spPr/>
      <dgm:t>
        <a:bodyPr/>
        <a:lstStyle/>
        <a:p>
          <a:endParaRPr lang="en-US"/>
        </a:p>
      </dgm:t>
    </dgm:pt>
    <dgm:pt modelId="{32E35EF1-7466-4264-84C9-575A6C5C96D7}" type="sibTrans" cxnId="{53FCD0A6-7586-49C9-A476-65F6A8EB6333}">
      <dgm:prSet/>
      <dgm:spPr/>
      <dgm:t>
        <a:bodyPr/>
        <a:lstStyle/>
        <a:p>
          <a:endParaRPr lang="en-US"/>
        </a:p>
      </dgm:t>
    </dgm:pt>
    <dgm:pt modelId="{05EB51D1-9833-4C18-B59C-0EEC7566D88F}" type="pres">
      <dgm:prSet presAssocID="{A1615A9B-5ADA-4460-BAA2-2874C725EC91}" presName="arrowDiagram" presStyleCnt="0">
        <dgm:presLayoutVars>
          <dgm:chMax val="5"/>
          <dgm:dir/>
          <dgm:resizeHandles val="exact"/>
        </dgm:presLayoutVars>
      </dgm:prSet>
      <dgm:spPr/>
    </dgm:pt>
    <dgm:pt modelId="{BD236B2E-51DB-4065-A1D4-6F523E22B6EB}" type="pres">
      <dgm:prSet presAssocID="{A1615A9B-5ADA-4460-BAA2-2874C725EC91}" presName="arrow" presStyleLbl="bgShp" presStyleIdx="0" presStyleCnt="1"/>
      <dgm:spPr/>
    </dgm:pt>
    <dgm:pt modelId="{5A1BFFDB-4090-4E27-A519-7AAC4E0D80A6}" type="pres">
      <dgm:prSet presAssocID="{A1615A9B-5ADA-4460-BAA2-2874C725EC91}" presName="arrowDiagram5" presStyleCnt="0"/>
      <dgm:spPr/>
    </dgm:pt>
    <dgm:pt modelId="{1BF6BBDE-26A0-4CAC-B3F7-FDF666B2922D}" type="pres">
      <dgm:prSet presAssocID="{ADEC4CDD-CEC6-4F0A-A1AC-47B02093C284}" presName="bullet5a" presStyleLbl="node1" presStyleIdx="0" presStyleCnt="5"/>
      <dgm:spPr/>
    </dgm:pt>
    <dgm:pt modelId="{24978623-0D53-4C6D-8D4B-15B237F8AA5D}" type="pres">
      <dgm:prSet presAssocID="{ADEC4CDD-CEC6-4F0A-A1AC-47B02093C284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7396EE-E383-408C-BD1A-2650034A1F06}" type="pres">
      <dgm:prSet presAssocID="{A2CFDCE9-584C-4D58-9490-A409C11801F8}" presName="bullet5b" presStyleLbl="node1" presStyleIdx="1" presStyleCnt="5"/>
      <dgm:spPr/>
    </dgm:pt>
    <dgm:pt modelId="{F395A61E-EB3C-4B41-814E-F8755C84E9E6}" type="pres">
      <dgm:prSet presAssocID="{A2CFDCE9-584C-4D58-9490-A409C11801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32DAE4-E628-48A8-9CFC-177F22DDA640}" type="pres">
      <dgm:prSet presAssocID="{303F4AEC-D070-4846-A622-F264C2BA9529}" presName="bullet5c" presStyleLbl="node1" presStyleIdx="2" presStyleCnt="5"/>
      <dgm:spPr/>
    </dgm:pt>
    <dgm:pt modelId="{4FF90E5C-8AEF-45EC-A4C1-DABEF3FDA014}" type="pres">
      <dgm:prSet presAssocID="{303F4AEC-D070-4846-A622-F264C2BA952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22C27-A41E-47B7-AE41-C3E3DE876322}" type="pres">
      <dgm:prSet presAssocID="{987D7A05-3DF7-445C-8A69-899E24DEE9FB}" presName="bullet5d" presStyleLbl="node1" presStyleIdx="3" presStyleCnt="5"/>
      <dgm:spPr/>
    </dgm:pt>
    <dgm:pt modelId="{A756D809-F0C3-40EF-9D5F-7E2BA2A1F02D}" type="pres">
      <dgm:prSet presAssocID="{987D7A05-3DF7-445C-8A69-899E24DEE9F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C269D-0775-4D38-9ABD-CC9AA8D0E2D8}" type="pres">
      <dgm:prSet presAssocID="{0398B426-4CB9-4C75-AFC8-3E5EE37CA738}" presName="bullet5e" presStyleLbl="node1" presStyleIdx="4" presStyleCnt="5"/>
      <dgm:spPr/>
    </dgm:pt>
    <dgm:pt modelId="{DB261446-8DB4-4EDE-9010-E9EF7FDF854A}" type="pres">
      <dgm:prSet presAssocID="{0398B426-4CB9-4C75-AFC8-3E5EE37CA73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49BB67-4D0F-4479-9092-CB83974548E1}" type="presOf" srcId="{0398B426-4CB9-4C75-AFC8-3E5EE37CA738}" destId="{DB261446-8DB4-4EDE-9010-E9EF7FDF854A}" srcOrd="0" destOrd="0" presId="urn:microsoft.com/office/officeart/2005/8/layout/arrow2"/>
    <dgm:cxn modelId="{D7284EFD-11A8-47F1-B71B-AB568DD14AE5}" srcId="{A1615A9B-5ADA-4460-BAA2-2874C725EC91}" destId="{A2CFDCE9-584C-4D58-9490-A409C11801F8}" srcOrd="1" destOrd="0" parTransId="{142BEF9A-ED79-4A9F-A935-02883AAA0920}" sibTransId="{42432F1B-0A56-4D81-9A5C-D975898861F1}"/>
    <dgm:cxn modelId="{84FDFD64-7663-4DC7-82B7-62768B0CF4BB}" type="presOf" srcId="{A1615A9B-5ADA-4460-BAA2-2874C725EC91}" destId="{05EB51D1-9833-4C18-B59C-0EEC7566D88F}" srcOrd="0" destOrd="0" presId="urn:microsoft.com/office/officeart/2005/8/layout/arrow2"/>
    <dgm:cxn modelId="{0B84B617-9E6C-4639-B09F-DF3EFED19FDB}" srcId="{A1615A9B-5ADA-4460-BAA2-2874C725EC91}" destId="{303F4AEC-D070-4846-A622-F264C2BA9529}" srcOrd="2" destOrd="0" parTransId="{B2F5F1B2-FB52-4747-9AEB-56B1F284F603}" sibTransId="{7F27E015-D02D-47A5-B919-5DF6A121C1FB}"/>
    <dgm:cxn modelId="{53FCD0A6-7586-49C9-A476-65F6A8EB6333}" srcId="{A1615A9B-5ADA-4460-BAA2-2874C725EC91}" destId="{0398B426-4CB9-4C75-AFC8-3E5EE37CA738}" srcOrd="4" destOrd="0" parTransId="{331DD1B2-D46E-4E5A-A42D-BDEC42637C65}" sibTransId="{32E35EF1-7466-4264-84C9-575A6C5C96D7}"/>
    <dgm:cxn modelId="{5D5A83B9-6313-48BB-A799-9AAFF6F0C417}" type="presOf" srcId="{303F4AEC-D070-4846-A622-F264C2BA9529}" destId="{4FF90E5C-8AEF-45EC-A4C1-DABEF3FDA014}" srcOrd="0" destOrd="0" presId="urn:microsoft.com/office/officeart/2005/8/layout/arrow2"/>
    <dgm:cxn modelId="{AC461D0A-BF3E-4D71-865C-7CD6DF6A7E29}" srcId="{A1615A9B-5ADA-4460-BAA2-2874C725EC91}" destId="{ADEC4CDD-CEC6-4F0A-A1AC-47B02093C284}" srcOrd="0" destOrd="0" parTransId="{A06340AC-5D03-4C65-B8DD-30F506CF52F2}" sibTransId="{78F95B47-FF58-42D2-B3AD-CBD1BB01BB71}"/>
    <dgm:cxn modelId="{D7DF4430-26A4-490F-B583-3E6BBEA7413F}" type="presOf" srcId="{A2CFDCE9-584C-4D58-9490-A409C11801F8}" destId="{F395A61E-EB3C-4B41-814E-F8755C84E9E6}" srcOrd="0" destOrd="0" presId="urn:microsoft.com/office/officeart/2005/8/layout/arrow2"/>
    <dgm:cxn modelId="{05CCDE47-E5B9-4A7E-89C8-630AA78AC52F}" srcId="{A1615A9B-5ADA-4460-BAA2-2874C725EC91}" destId="{987D7A05-3DF7-445C-8A69-899E24DEE9FB}" srcOrd="3" destOrd="0" parTransId="{52F1BCA1-F9D5-4A5B-B3B3-1498A9962BA9}" sibTransId="{1A933953-5B1E-4FB9-ADFC-1EB10BFF010E}"/>
    <dgm:cxn modelId="{6E9E42A5-0BCE-43F7-A6A7-E7BA2BD294FE}" type="presOf" srcId="{ADEC4CDD-CEC6-4F0A-A1AC-47B02093C284}" destId="{24978623-0D53-4C6D-8D4B-15B237F8AA5D}" srcOrd="0" destOrd="0" presId="urn:microsoft.com/office/officeart/2005/8/layout/arrow2"/>
    <dgm:cxn modelId="{EAB5586E-2B75-4389-9F18-8793D43B7939}" type="presOf" srcId="{987D7A05-3DF7-445C-8A69-899E24DEE9FB}" destId="{A756D809-F0C3-40EF-9D5F-7E2BA2A1F02D}" srcOrd="0" destOrd="0" presId="urn:microsoft.com/office/officeart/2005/8/layout/arrow2"/>
    <dgm:cxn modelId="{AD7C8B74-7B6A-4F49-9F96-91A25112B1F8}" type="presParOf" srcId="{05EB51D1-9833-4C18-B59C-0EEC7566D88F}" destId="{BD236B2E-51DB-4065-A1D4-6F523E22B6EB}" srcOrd="0" destOrd="0" presId="urn:microsoft.com/office/officeart/2005/8/layout/arrow2"/>
    <dgm:cxn modelId="{2900972A-47DB-4019-A14B-CF1082977264}" type="presParOf" srcId="{05EB51D1-9833-4C18-B59C-0EEC7566D88F}" destId="{5A1BFFDB-4090-4E27-A519-7AAC4E0D80A6}" srcOrd="1" destOrd="0" presId="urn:microsoft.com/office/officeart/2005/8/layout/arrow2"/>
    <dgm:cxn modelId="{3C61AFBF-39C8-4212-B484-C0E58AC4C78F}" type="presParOf" srcId="{5A1BFFDB-4090-4E27-A519-7AAC4E0D80A6}" destId="{1BF6BBDE-26A0-4CAC-B3F7-FDF666B2922D}" srcOrd="0" destOrd="0" presId="urn:microsoft.com/office/officeart/2005/8/layout/arrow2"/>
    <dgm:cxn modelId="{02BF26EF-C683-42DB-B398-00F0B5435378}" type="presParOf" srcId="{5A1BFFDB-4090-4E27-A519-7AAC4E0D80A6}" destId="{24978623-0D53-4C6D-8D4B-15B237F8AA5D}" srcOrd="1" destOrd="0" presId="urn:microsoft.com/office/officeart/2005/8/layout/arrow2"/>
    <dgm:cxn modelId="{97E6AAFF-B82C-4146-A8B1-FEAEAF3F1EA2}" type="presParOf" srcId="{5A1BFFDB-4090-4E27-A519-7AAC4E0D80A6}" destId="{B97396EE-E383-408C-BD1A-2650034A1F06}" srcOrd="2" destOrd="0" presId="urn:microsoft.com/office/officeart/2005/8/layout/arrow2"/>
    <dgm:cxn modelId="{8DCA0827-6132-43C5-B826-6AF86CBB1E2D}" type="presParOf" srcId="{5A1BFFDB-4090-4E27-A519-7AAC4E0D80A6}" destId="{F395A61E-EB3C-4B41-814E-F8755C84E9E6}" srcOrd="3" destOrd="0" presId="urn:microsoft.com/office/officeart/2005/8/layout/arrow2"/>
    <dgm:cxn modelId="{1D2CD660-FC5D-498F-A252-8CAA9ED96677}" type="presParOf" srcId="{5A1BFFDB-4090-4E27-A519-7AAC4E0D80A6}" destId="{3632DAE4-E628-48A8-9CFC-177F22DDA640}" srcOrd="4" destOrd="0" presId="urn:microsoft.com/office/officeart/2005/8/layout/arrow2"/>
    <dgm:cxn modelId="{FE75007F-4BA8-4317-AC6A-92347FA9DA24}" type="presParOf" srcId="{5A1BFFDB-4090-4E27-A519-7AAC4E0D80A6}" destId="{4FF90E5C-8AEF-45EC-A4C1-DABEF3FDA014}" srcOrd="5" destOrd="0" presId="urn:microsoft.com/office/officeart/2005/8/layout/arrow2"/>
    <dgm:cxn modelId="{BE800327-A755-43BC-A1AA-58847BB9ACE8}" type="presParOf" srcId="{5A1BFFDB-4090-4E27-A519-7AAC4E0D80A6}" destId="{6A022C27-A41E-47B7-AE41-C3E3DE876322}" srcOrd="6" destOrd="0" presId="urn:microsoft.com/office/officeart/2005/8/layout/arrow2"/>
    <dgm:cxn modelId="{D0CC2C49-2CC2-4E7B-A2DD-50A0C44437EC}" type="presParOf" srcId="{5A1BFFDB-4090-4E27-A519-7AAC4E0D80A6}" destId="{A756D809-F0C3-40EF-9D5F-7E2BA2A1F02D}" srcOrd="7" destOrd="0" presId="urn:microsoft.com/office/officeart/2005/8/layout/arrow2"/>
    <dgm:cxn modelId="{48CA9208-47E1-48DB-87D6-05997C0AF741}" type="presParOf" srcId="{5A1BFFDB-4090-4E27-A519-7AAC4E0D80A6}" destId="{7D8C269D-0775-4D38-9ABD-CC9AA8D0E2D8}" srcOrd="8" destOrd="0" presId="urn:microsoft.com/office/officeart/2005/8/layout/arrow2"/>
    <dgm:cxn modelId="{40F07262-1FEB-43F8-A6C1-167ACAFF75CE}" type="presParOf" srcId="{5A1BFFDB-4090-4E27-A519-7AAC4E0D80A6}" destId="{DB261446-8DB4-4EDE-9010-E9EF7FDF854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A42A87-9801-4EF4-9F32-DB927091CD43}" type="doc">
      <dgm:prSet loTypeId="urn:microsoft.com/office/officeart/2005/8/layout/cycle7" loCatId="cycle" qsTypeId="urn:microsoft.com/office/officeart/2005/8/quickstyle/3d2" qsCatId="3D" csTypeId="urn:microsoft.com/office/officeart/2005/8/colors/colorful1#1" csCatId="colorful" phldr="1"/>
      <dgm:spPr/>
    </dgm:pt>
    <dgm:pt modelId="{24B8C26D-1C55-424E-9CC8-2C37B4C7CB6D}">
      <dgm:prSet phldrT="[Texto]" custT="1"/>
      <dgm:spPr/>
      <dgm:t>
        <a:bodyPr/>
        <a:lstStyle/>
        <a:p>
          <a:r>
            <a:rPr lang="en-US" sz="1500" dirty="0" err="1" smtClean="0"/>
            <a:t>Creciente</a:t>
          </a:r>
          <a:endParaRPr lang="en-US" sz="1500" dirty="0"/>
        </a:p>
      </dgm:t>
    </dgm:pt>
    <dgm:pt modelId="{F4B640D2-CCC8-46F5-8822-FDDA3556F2B9}" type="parTrans" cxnId="{5E76FE8F-7EF3-479C-ABB1-2C1C9C39925A}">
      <dgm:prSet/>
      <dgm:spPr/>
      <dgm:t>
        <a:bodyPr/>
        <a:lstStyle/>
        <a:p>
          <a:endParaRPr lang="en-US" sz="1500"/>
        </a:p>
      </dgm:t>
    </dgm:pt>
    <dgm:pt modelId="{519BC10D-52B7-4CA2-8170-3E868AC01BFF}" type="sibTrans" cxnId="{5E76FE8F-7EF3-479C-ABB1-2C1C9C39925A}">
      <dgm:prSet/>
      <dgm:spPr/>
      <dgm:t>
        <a:bodyPr/>
        <a:lstStyle/>
        <a:p>
          <a:endParaRPr lang="en-US" sz="1500"/>
        </a:p>
      </dgm:t>
    </dgm:pt>
    <dgm:pt modelId="{DBB84A99-C620-437C-BC4C-5DDE03C6B7B5}">
      <dgm:prSet phldrT="[Texto]" custT="1"/>
      <dgm:spPr/>
      <dgm:t>
        <a:bodyPr/>
        <a:lstStyle/>
        <a:p>
          <a:r>
            <a:rPr lang="en-US" sz="1500" dirty="0" err="1" smtClean="0"/>
            <a:t>Atractivos</a:t>
          </a:r>
          <a:r>
            <a:rPr lang="en-US" sz="1500" dirty="0" smtClean="0"/>
            <a:t> </a:t>
          </a:r>
          <a:endParaRPr lang="en-US" sz="1500" dirty="0"/>
        </a:p>
      </dgm:t>
    </dgm:pt>
    <dgm:pt modelId="{992E786A-8CBB-4257-99F1-19C37B5811A8}" type="parTrans" cxnId="{3B66E783-AAA4-4170-85D4-DDEB4CE5CF31}">
      <dgm:prSet/>
      <dgm:spPr/>
      <dgm:t>
        <a:bodyPr/>
        <a:lstStyle/>
        <a:p>
          <a:endParaRPr lang="en-US" sz="1500"/>
        </a:p>
      </dgm:t>
    </dgm:pt>
    <dgm:pt modelId="{A6C48A32-3E83-45BF-83D2-9AE9F4E3DBFD}" type="sibTrans" cxnId="{3B66E783-AAA4-4170-85D4-DDEB4CE5CF31}">
      <dgm:prSet/>
      <dgm:spPr/>
      <dgm:t>
        <a:bodyPr/>
        <a:lstStyle/>
        <a:p>
          <a:endParaRPr lang="en-US" sz="1500"/>
        </a:p>
      </dgm:t>
    </dgm:pt>
    <dgm:pt modelId="{96FA9CDB-7562-4511-AAC5-8F91C724BBBD}">
      <dgm:prSet phldrT="[Texto]" custT="1"/>
      <dgm:spPr/>
      <dgm:t>
        <a:bodyPr/>
        <a:lstStyle/>
        <a:p>
          <a:r>
            <a:rPr lang="en-US" sz="1500" dirty="0" smtClean="0"/>
            <a:t> </a:t>
          </a:r>
          <a:r>
            <a:rPr lang="en-US" sz="1500" dirty="0" err="1" smtClean="0"/>
            <a:t>Publicidad</a:t>
          </a:r>
          <a:endParaRPr lang="en-US" sz="1500" dirty="0"/>
        </a:p>
      </dgm:t>
    </dgm:pt>
    <dgm:pt modelId="{AB14C42C-667B-4A89-A3A5-08F8AC8591DA}" type="parTrans" cxnId="{EEC326E2-4BEB-4926-8D7E-BAEB997F04F4}">
      <dgm:prSet/>
      <dgm:spPr/>
      <dgm:t>
        <a:bodyPr/>
        <a:lstStyle/>
        <a:p>
          <a:endParaRPr lang="en-US" sz="1500"/>
        </a:p>
      </dgm:t>
    </dgm:pt>
    <dgm:pt modelId="{730AFC09-9D71-45F8-8FF2-73F26C060023}" type="sibTrans" cxnId="{EEC326E2-4BEB-4926-8D7E-BAEB997F04F4}">
      <dgm:prSet/>
      <dgm:spPr/>
      <dgm:t>
        <a:bodyPr/>
        <a:lstStyle/>
        <a:p>
          <a:endParaRPr lang="en-US" sz="1500"/>
        </a:p>
      </dgm:t>
    </dgm:pt>
    <dgm:pt modelId="{5498D91D-84DD-4844-B1D6-FF6D6968C0EC}" type="pres">
      <dgm:prSet presAssocID="{F1A42A87-9801-4EF4-9F32-DB927091CD43}" presName="Name0" presStyleCnt="0">
        <dgm:presLayoutVars>
          <dgm:dir/>
          <dgm:resizeHandles val="exact"/>
        </dgm:presLayoutVars>
      </dgm:prSet>
      <dgm:spPr/>
    </dgm:pt>
    <dgm:pt modelId="{4BE08BD1-1AAE-4117-BAD1-3034CAE412D7}" type="pres">
      <dgm:prSet presAssocID="{24B8C26D-1C55-424E-9CC8-2C37B4C7CB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E4AED3-8715-4B9D-99B0-7C6E58AD1587}" type="pres">
      <dgm:prSet presAssocID="{519BC10D-52B7-4CA2-8170-3E868AC01BFF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EB32064-11E2-4CA7-8E55-905A1B8E2600}" type="pres">
      <dgm:prSet presAssocID="{519BC10D-52B7-4CA2-8170-3E868AC01BFF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0EC4F666-44BB-4E15-AD42-9DBE5353737C}" type="pres">
      <dgm:prSet presAssocID="{DBB84A99-C620-437C-BC4C-5DDE03C6B7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5D401A-EE2E-40CB-9DF0-3278ECD8EDAA}" type="pres">
      <dgm:prSet presAssocID="{A6C48A32-3E83-45BF-83D2-9AE9F4E3DBF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4B77054-CF83-4F0D-A7FC-F4D7F36F2DB5}" type="pres">
      <dgm:prSet presAssocID="{A6C48A32-3E83-45BF-83D2-9AE9F4E3DBF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0D19AE-6714-4325-96A0-06EAD91A9EF0}" type="pres">
      <dgm:prSet presAssocID="{96FA9CDB-7562-4511-AAC5-8F91C724BB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C83083-F173-45D9-B5F9-FC25F97F9AD0}" type="pres">
      <dgm:prSet presAssocID="{730AFC09-9D71-45F8-8FF2-73F26C060023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87CC2FD-E151-4B04-91EE-6214FD52C33C}" type="pres">
      <dgm:prSet presAssocID="{730AFC09-9D71-45F8-8FF2-73F26C060023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3B66E783-AAA4-4170-85D4-DDEB4CE5CF31}" srcId="{F1A42A87-9801-4EF4-9F32-DB927091CD43}" destId="{DBB84A99-C620-437C-BC4C-5DDE03C6B7B5}" srcOrd="1" destOrd="0" parTransId="{992E786A-8CBB-4257-99F1-19C37B5811A8}" sibTransId="{A6C48A32-3E83-45BF-83D2-9AE9F4E3DBFD}"/>
    <dgm:cxn modelId="{2DF64419-1161-4291-9D96-16D91F69B05B}" type="presOf" srcId="{730AFC09-9D71-45F8-8FF2-73F26C060023}" destId="{E9C83083-F173-45D9-B5F9-FC25F97F9AD0}" srcOrd="0" destOrd="0" presId="urn:microsoft.com/office/officeart/2005/8/layout/cycle7"/>
    <dgm:cxn modelId="{E63D351E-D910-4F13-A7EF-44D59B03D95D}" type="presOf" srcId="{F1A42A87-9801-4EF4-9F32-DB927091CD43}" destId="{5498D91D-84DD-4844-B1D6-FF6D6968C0EC}" srcOrd="0" destOrd="0" presId="urn:microsoft.com/office/officeart/2005/8/layout/cycle7"/>
    <dgm:cxn modelId="{4BD29EC3-D350-4653-904B-90FD64EF5806}" type="presOf" srcId="{A6C48A32-3E83-45BF-83D2-9AE9F4E3DBFD}" destId="{C4B77054-CF83-4F0D-A7FC-F4D7F36F2DB5}" srcOrd="1" destOrd="0" presId="urn:microsoft.com/office/officeart/2005/8/layout/cycle7"/>
    <dgm:cxn modelId="{54BFD4AB-63D3-4AF3-8E9C-CE55DD53F517}" type="presOf" srcId="{A6C48A32-3E83-45BF-83D2-9AE9F4E3DBFD}" destId="{7D5D401A-EE2E-40CB-9DF0-3278ECD8EDAA}" srcOrd="0" destOrd="0" presId="urn:microsoft.com/office/officeart/2005/8/layout/cycle7"/>
    <dgm:cxn modelId="{EEC326E2-4BEB-4926-8D7E-BAEB997F04F4}" srcId="{F1A42A87-9801-4EF4-9F32-DB927091CD43}" destId="{96FA9CDB-7562-4511-AAC5-8F91C724BBBD}" srcOrd="2" destOrd="0" parTransId="{AB14C42C-667B-4A89-A3A5-08F8AC8591DA}" sibTransId="{730AFC09-9D71-45F8-8FF2-73F26C060023}"/>
    <dgm:cxn modelId="{BEA8D62B-BEDC-493F-92A2-AFBAF5389631}" type="presOf" srcId="{96FA9CDB-7562-4511-AAC5-8F91C724BBBD}" destId="{8D0D19AE-6714-4325-96A0-06EAD91A9EF0}" srcOrd="0" destOrd="0" presId="urn:microsoft.com/office/officeart/2005/8/layout/cycle7"/>
    <dgm:cxn modelId="{B06F5A40-7DED-4B9D-BD2A-ED87C89B6A1C}" type="presOf" srcId="{519BC10D-52B7-4CA2-8170-3E868AC01BFF}" destId="{B3E4AED3-8715-4B9D-99B0-7C6E58AD1587}" srcOrd="0" destOrd="0" presId="urn:microsoft.com/office/officeart/2005/8/layout/cycle7"/>
    <dgm:cxn modelId="{BCB7547E-4838-47B2-AC6D-3AB72599083A}" type="presOf" srcId="{DBB84A99-C620-437C-BC4C-5DDE03C6B7B5}" destId="{0EC4F666-44BB-4E15-AD42-9DBE5353737C}" srcOrd="0" destOrd="0" presId="urn:microsoft.com/office/officeart/2005/8/layout/cycle7"/>
    <dgm:cxn modelId="{AAFB2ECE-BD90-451B-A996-EC97A2F1D465}" type="presOf" srcId="{519BC10D-52B7-4CA2-8170-3E868AC01BFF}" destId="{CEB32064-11E2-4CA7-8E55-905A1B8E2600}" srcOrd="1" destOrd="0" presId="urn:microsoft.com/office/officeart/2005/8/layout/cycle7"/>
    <dgm:cxn modelId="{5E76FE8F-7EF3-479C-ABB1-2C1C9C39925A}" srcId="{F1A42A87-9801-4EF4-9F32-DB927091CD43}" destId="{24B8C26D-1C55-424E-9CC8-2C37B4C7CB6D}" srcOrd="0" destOrd="0" parTransId="{F4B640D2-CCC8-46F5-8822-FDDA3556F2B9}" sibTransId="{519BC10D-52B7-4CA2-8170-3E868AC01BFF}"/>
    <dgm:cxn modelId="{BE018AF1-E803-49AD-8B4B-4076EFCAFEAD}" type="presOf" srcId="{730AFC09-9D71-45F8-8FF2-73F26C060023}" destId="{687CC2FD-E151-4B04-91EE-6214FD52C33C}" srcOrd="1" destOrd="0" presId="urn:microsoft.com/office/officeart/2005/8/layout/cycle7"/>
    <dgm:cxn modelId="{5E61C7B1-435C-40AA-9642-C5A32E81079A}" type="presOf" srcId="{24B8C26D-1C55-424E-9CC8-2C37B4C7CB6D}" destId="{4BE08BD1-1AAE-4117-BAD1-3034CAE412D7}" srcOrd="0" destOrd="0" presId="urn:microsoft.com/office/officeart/2005/8/layout/cycle7"/>
    <dgm:cxn modelId="{8987D875-F852-40E0-A7A5-8DD9E5E04C54}" type="presParOf" srcId="{5498D91D-84DD-4844-B1D6-FF6D6968C0EC}" destId="{4BE08BD1-1AAE-4117-BAD1-3034CAE412D7}" srcOrd="0" destOrd="0" presId="urn:microsoft.com/office/officeart/2005/8/layout/cycle7"/>
    <dgm:cxn modelId="{6E013467-5A4F-4B1B-8DFA-351C203D65C5}" type="presParOf" srcId="{5498D91D-84DD-4844-B1D6-FF6D6968C0EC}" destId="{B3E4AED3-8715-4B9D-99B0-7C6E58AD1587}" srcOrd="1" destOrd="0" presId="urn:microsoft.com/office/officeart/2005/8/layout/cycle7"/>
    <dgm:cxn modelId="{BEF04898-06D0-406E-A89A-1A024ED2E7DD}" type="presParOf" srcId="{B3E4AED3-8715-4B9D-99B0-7C6E58AD1587}" destId="{CEB32064-11E2-4CA7-8E55-905A1B8E2600}" srcOrd="0" destOrd="0" presId="urn:microsoft.com/office/officeart/2005/8/layout/cycle7"/>
    <dgm:cxn modelId="{54BBBB4A-A131-46D0-B206-1AF4372DBADB}" type="presParOf" srcId="{5498D91D-84DD-4844-B1D6-FF6D6968C0EC}" destId="{0EC4F666-44BB-4E15-AD42-9DBE5353737C}" srcOrd="2" destOrd="0" presId="urn:microsoft.com/office/officeart/2005/8/layout/cycle7"/>
    <dgm:cxn modelId="{E2DB0997-6592-4783-BE95-A8CAA1C15924}" type="presParOf" srcId="{5498D91D-84DD-4844-B1D6-FF6D6968C0EC}" destId="{7D5D401A-EE2E-40CB-9DF0-3278ECD8EDAA}" srcOrd="3" destOrd="0" presId="urn:microsoft.com/office/officeart/2005/8/layout/cycle7"/>
    <dgm:cxn modelId="{C517C0DA-4F51-47AF-BCBC-B9BA3C42E391}" type="presParOf" srcId="{7D5D401A-EE2E-40CB-9DF0-3278ECD8EDAA}" destId="{C4B77054-CF83-4F0D-A7FC-F4D7F36F2DB5}" srcOrd="0" destOrd="0" presId="urn:microsoft.com/office/officeart/2005/8/layout/cycle7"/>
    <dgm:cxn modelId="{28904EB6-4301-4EE2-9676-9DF9AB457D03}" type="presParOf" srcId="{5498D91D-84DD-4844-B1D6-FF6D6968C0EC}" destId="{8D0D19AE-6714-4325-96A0-06EAD91A9EF0}" srcOrd="4" destOrd="0" presId="urn:microsoft.com/office/officeart/2005/8/layout/cycle7"/>
    <dgm:cxn modelId="{BFB8DE00-EEB2-4547-AE38-B3630506416A}" type="presParOf" srcId="{5498D91D-84DD-4844-B1D6-FF6D6968C0EC}" destId="{E9C83083-F173-45D9-B5F9-FC25F97F9AD0}" srcOrd="5" destOrd="0" presId="urn:microsoft.com/office/officeart/2005/8/layout/cycle7"/>
    <dgm:cxn modelId="{7305ED3B-C7E0-488E-AD74-84CE7AAA9B8B}" type="presParOf" srcId="{E9C83083-F173-45D9-B5F9-FC25F97F9AD0}" destId="{687CC2FD-E151-4B04-91EE-6214FD52C33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051C0-AFF7-477F-BB17-C196F7B78DFC}">
      <dsp:nvSpPr>
        <dsp:cNvPr id="0" name=""/>
        <dsp:cNvSpPr/>
      </dsp:nvSpPr>
      <dsp:spPr>
        <a:xfrm>
          <a:off x="2734799" y="1294979"/>
          <a:ext cx="2420789" cy="17988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Objetivo General: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</a:rPr>
            <a:t>Desarrollar un estudio del los principales impactos socioeconómicos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34799" y="1294979"/>
        <a:ext cx="2420789" cy="1798895"/>
      </dsp:txXfrm>
    </dsp:sp>
    <dsp:sp modelId="{F316BEA5-C9F2-4090-B5B1-A2BD1E997701}">
      <dsp:nvSpPr>
        <dsp:cNvPr id="0" name=""/>
        <dsp:cNvSpPr/>
      </dsp:nvSpPr>
      <dsp:spPr>
        <a:xfrm rot="16222140">
          <a:off x="3778967" y="1108014"/>
          <a:ext cx="346269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346269" y="138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22140">
        <a:off x="3943445" y="1113201"/>
        <a:ext cx="17313" cy="17313"/>
      </dsp:txXfrm>
    </dsp:sp>
    <dsp:sp modelId="{0CCDDE90-725F-45DF-8211-254C04710EF5}">
      <dsp:nvSpPr>
        <dsp:cNvPr id="0" name=""/>
        <dsp:cNvSpPr/>
      </dsp:nvSpPr>
      <dsp:spPr>
        <a:xfrm>
          <a:off x="3340014" y="475758"/>
          <a:ext cx="1229451" cy="4729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</a:rPr>
            <a:t>Identificar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40014" y="475758"/>
        <a:ext cx="1229451" cy="472969"/>
      </dsp:txXfrm>
    </dsp:sp>
    <dsp:sp modelId="{1AB2ED1F-5F0C-473A-A618-5847E456AE02}">
      <dsp:nvSpPr>
        <dsp:cNvPr id="0" name=""/>
        <dsp:cNvSpPr/>
      </dsp:nvSpPr>
      <dsp:spPr>
        <a:xfrm rot="21536631">
          <a:off x="5155205" y="2157090"/>
          <a:ext cx="128659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28659" y="138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36631">
        <a:off x="5216319" y="2167717"/>
        <a:ext cx="6432" cy="6432"/>
      </dsp:txXfrm>
    </dsp:sp>
    <dsp:sp modelId="{C23B8E1F-7143-4B17-8B52-84CA489A04B7}">
      <dsp:nvSpPr>
        <dsp:cNvPr id="0" name=""/>
        <dsp:cNvSpPr/>
      </dsp:nvSpPr>
      <dsp:spPr>
        <a:xfrm>
          <a:off x="5283051" y="1877381"/>
          <a:ext cx="1434449" cy="558318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</a:rPr>
            <a:t>Desarrollar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283051" y="1877381"/>
        <a:ext cx="1434449" cy="558318"/>
      </dsp:txXfrm>
    </dsp:sp>
    <dsp:sp modelId="{43745644-163B-4DBD-9312-71A5645EB7EB}">
      <dsp:nvSpPr>
        <dsp:cNvPr id="0" name=""/>
        <dsp:cNvSpPr/>
      </dsp:nvSpPr>
      <dsp:spPr>
        <a:xfrm rot="5376510">
          <a:off x="3859397" y="3172592"/>
          <a:ext cx="185150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85150" y="138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376510">
        <a:off x="3947344" y="3181807"/>
        <a:ext cx="9257" cy="9257"/>
      </dsp:txXfrm>
    </dsp:sp>
    <dsp:sp modelId="{3D4D56B5-AA17-4A5E-AFF8-51E33678FE89}">
      <dsp:nvSpPr>
        <dsp:cNvPr id="0" name=""/>
        <dsp:cNvSpPr/>
      </dsp:nvSpPr>
      <dsp:spPr>
        <a:xfrm>
          <a:off x="3340012" y="3279007"/>
          <a:ext cx="1229451" cy="624253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</a:rPr>
            <a:t>Proponer</a:t>
          </a:r>
        </a:p>
      </dsp:txBody>
      <dsp:txXfrm>
        <a:off x="3340012" y="3279007"/>
        <a:ext cx="1229451" cy="624253"/>
      </dsp:txXfrm>
    </dsp:sp>
    <dsp:sp modelId="{457B0F06-D71F-4F19-A1CE-CF098F96CB2F}">
      <dsp:nvSpPr>
        <dsp:cNvPr id="0" name=""/>
        <dsp:cNvSpPr/>
      </dsp:nvSpPr>
      <dsp:spPr>
        <a:xfrm rot="10808532">
          <a:off x="2599673" y="2177411"/>
          <a:ext cx="135133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35133" y="138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8532">
        <a:off x="2663861" y="2187876"/>
        <a:ext cx="6756" cy="6756"/>
      </dsp:txXfrm>
    </dsp:sp>
    <dsp:sp modelId="{F0FDD898-38A1-4183-B43C-59078B37C759}">
      <dsp:nvSpPr>
        <dsp:cNvPr id="0" name=""/>
        <dsp:cNvSpPr/>
      </dsp:nvSpPr>
      <dsp:spPr>
        <a:xfrm>
          <a:off x="1370235" y="1953083"/>
          <a:ext cx="1229451" cy="472957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</a:rPr>
            <a:t>Verificar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370235" y="1953083"/>
        <a:ext cx="1229451" cy="4729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2EFA8-7FB9-4B81-960F-5E2270A5729C}">
      <dsp:nvSpPr>
        <dsp:cNvPr id="0" name=""/>
        <dsp:cNvSpPr/>
      </dsp:nvSpPr>
      <dsp:spPr>
        <a:xfrm rot="5400000">
          <a:off x="3294062" y="128681"/>
          <a:ext cx="1947040" cy="16939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Factor Geográfico</a:t>
          </a:r>
          <a:endParaRPr lang="en-US" sz="1800" kern="1200" dirty="0"/>
        </a:p>
      </dsp:txBody>
      <dsp:txXfrm rot="5400000">
        <a:off x="3294062" y="128681"/>
        <a:ext cx="1947040" cy="1693925"/>
      </dsp:txXfrm>
    </dsp:sp>
    <dsp:sp modelId="{0810BF4A-08B9-4E28-8E02-F91566DC5936}">
      <dsp:nvSpPr>
        <dsp:cNvPr id="0" name=""/>
        <dsp:cNvSpPr/>
      </dsp:nvSpPr>
      <dsp:spPr>
        <a:xfrm>
          <a:off x="5165947" y="391531"/>
          <a:ext cx="2172897" cy="116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Nacionales y extranjeros</a:t>
          </a:r>
          <a:endParaRPr lang="en-US" sz="1800" kern="1200" dirty="0"/>
        </a:p>
      </dsp:txBody>
      <dsp:txXfrm>
        <a:off x="5165947" y="391531"/>
        <a:ext cx="2172897" cy="1168224"/>
      </dsp:txXfrm>
    </dsp:sp>
    <dsp:sp modelId="{796799E2-6A2A-4C4D-94D8-631326C6E864}">
      <dsp:nvSpPr>
        <dsp:cNvPr id="0" name=""/>
        <dsp:cNvSpPr/>
      </dsp:nvSpPr>
      <dsp:spPr>
        <a:xfrm rot="5400000">
          <a:off x="1464623" y="128681"/>
          <a:ext cx="1947040" cy="16939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1464623" y="128681"/>
        <a:ext cx="1947040" cy="1693925"/>
      </dsp:txXfrm>
    </dsp:sp>
    <dsp:sp modelId="{F4892F88-C638-4586-AFCE-A63EA0DCC675}">
      <dsp:nvSpPr>
        <dsp:cNvPr id="0" name=""/>
        <dsp:cNvSpPr/>
      </dsp:nvSpPr>
      <dsp:spPr>
        <a:xfrm rot="5400000">
          <a:off x="2375838" y="1549668"/>
          <a:ext cx="1947040" cy="21572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Factor Demográfico</a:t>
          </a:r>
          <a:endParaRPr lang="en-US" sz="1800" kern="1200" dirty="0"/>
        </a:p>
      </dsp:txBody>
      <dsp:txXfrm rot="5400000">
        <a:off x="2375838" y="1549668"/>
        <a:ext cx="1947040" cy="2157247"/>
      </dsp:txXfrm>
    </dsp:sp>
    <dsp:sp modelId="{E0BB3FEA-88F8-4234-A1F9-0EA14A501185}">
      <dsp:nvSpPr>
        <dsp:cNvPr id="0" name=""/>
        <dsp:cNvSpPr/>
      </dsp:nvSpPr>
      <dsp:spPr>
        <a:xfrm>
          <a:off x="329499" y="2044179"/>
          <a:ext cx="2102803" cy="116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20-60 años</a:t>
          </a:r>
          <a:endParaRPr lang="en-US" sz="1800" kern="1200" dirty="0"/>
        </a:p>
      </dsp:txBody>
      <dsp:txXfrm>
        <a:off x="329499" y="2044179"/>
        <a:ext cx="2102803" cy="1168224"/>
      </dsp:txXfrm>
    </dsp:sp>
    <dsp:sp modelId="{9BE9F2D7-DD03-4926-A179-3647F3C5C6F0}">
      <dsp:nvSpPr>
        <dsp:cNvPr id="0" name=""/>
        <dsp:cNvSpPr/>
      </dsp:nvSpPr>
      <dsp:spPr>
        <a:xfrm rot="5400000">
          <a:off x="4205277" y="1781329"/>
          <a:ext cx="1947040" cy="16939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4205277" y="1781329"/>
        <a:ext cx="1947040" cy="1693925"/>
      </dsp:txXfrm>
    </dsp:sp>
    <dsp:sp modelId="{29A1777C-E40D-405F-837F-8ECC638355EA}">
      <dsp:nvSpPr>
        <dsp:cNvPr id="0" name=""/>
        <dsp:cNvSpPr/>
      </dsp:nvSpPr>
      <dsp:spPr>
        <a:xfrm rot="5400000">
          <a:off x="3294062" y="3328454"/>
          <a:ext cx="1947040" cy="19049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Factor </a:t>
          </a:r>
          <a:r>
            <a:rPr lang="es-ES_tradnl" sz="1800" b="1" kern="1200" dirty="0" err="1" smtClean="0"/>
            <a:t>Psicográfico</a:t>
          </a:r>
          <a:endParaRPr lang="en-US" sz="1800" kern="1200" dirty="0"/>
        </a:p>
      </dsp:txBody>
      <dsp:txXfrm rot="5400000">
        <a:off x="3294062" y="3328454"/>
        <a:ext cx="1947040" cy="1904971"/>
      </dsp:txXfrm>
    </dsp:sp>
    <dsp:sp modelId="{95CD6CD6-9ACD-4894-8B54-D001DECE24E7}">
      <dsp:nvSpPr>
        <dsp:cNvPr id="0" name=""/>
        <dsp:cNvSpPr/>
      </dsp:nvSpPr>
      <dsp:spPr>
        <a:xfrm>
          <a:off x="5165947" y="3696827"/>
          <a:ext cx="2172897" cy="116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Ocio-descanso</a:t>
          </a:r>
          <a:endParaRPr lang="en-US" sz="1800" kern="1200" dirty="0"/>
        </a:p>
      </dsp:txBody>
      <dsp:txXfrm>
        <a:off x="5165947" y="3696827"/>
        <a:ext cx="2172897" cy="1168224"/>
      </dsp:txXfrm>
    </dsp:sp>
    <dsp:sp modelId="{E44BBF70-9AF5-4B85-8007-8C397B1C1FAB}">
      <dsp:nvSpPr>
        <dsp:cNvPr id="0" name=""/>
        <dsp:cNvSpPr/>
      </dsp:nvSpPr>
      <dsp:spPr>
        <a:xfrm rot="5400000">
          <a:off x="1464623" y="3433977"/>
          <a:ext cx="1947040" cy="16939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1464623" y="3433977"/>
        <a:ext cx="1947040" cy="16939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DBF68-ED43-41BF-BFFC-1716A12457D2}">
      <dsp:nvSpPr>
        <dsp:cNvPr id="0" name=""/>
        <dsp:cNvSpPr/>
      </dsp:nvSpPr>
      <dsp:spPr>
        <a:xfrm>
          <a:off x="1235314" y="-25590"/>
          <a:ext cx="4321787" cy="4321787"/>
        </a:xfrm>
        <a:prstGeom prst="circularArrow">
          <a:avLst>
            <a:gd name="adj1" fmla="val 5544"/>
            <a:gd name="adj2" fmla="val 330680"/>
            <a:gd name="adj3" fmla="val 13799370"/>
            <a:gd name="adj4" fmla="val 1737171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454B1-E162-4DDD-ADC8-5126FB26D550}">
      <dsp:nvSpPr>
        <dsp:cNvPr id="0" name=""/>
        <dsp:cNvSpPr/>
      </dsp:nvSpPr>
      <dsp:spPr>
        <a:xfrm>
          <a:off x="2394591" y="329"/>
          <a:ext cx="2003232" cy="10016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Ingreso alternativo</a:t>
          </a:r>
          <a:endParaRPr lang="en-US" sz="2500" kern="1200" dirty="0"/>
        </a:p>
      </dsp:txBody>
      <dsp:txXfrm>
        <a:off x="2394591" y="329"/>
        <a:ext cx="2003232" cy="1001616"/>
      </dsp:txXfrm>
    </dsp:sp>
    <dsp:sp modelId="{AB2B5DD2-2554-4EF7-A860-AD9652077F07}">
      <dsp:nvSpPr>
        <dsp:cNvPr id="0" name=""/>
        <dsp:cNvSpPr/>
      </dsp:nvSpPr>
      <dsp:spPr>
        <a:xfrm>
          <a:off x="4147369" y="1273796"/>
          <a:ext cx="2003232" cy="1001616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Proyectos </a:t>
          </a:r>
          <a:endParaRPr lang="en-US" sz="2500" kern="1200" dirty="0"/>
        </a:p>
      </dsp:txBody>
      <dsp:txXfrm>
        <a:off x="4147369" y="1273796"/>
        <a:ext cx="2003232" cy="1001616"/>
      </dsp:txXfrm>
    </dsp:sp>
    <dsp:sp modelId="{67D30534-3296-413E-A270-6E0466CFDE35}">
      <dsp:nvSpPr>
        <dsp:cNvPr id="0" name=""/>
        <dsp:cNvSpPr/>
      </dsp:nvSpPr>
      <dsp:spPr>
        <a:xfrm>
          <a:off x="3477868" y="3334310"/>
          <a:ext cx="2003232" cy="1001616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Calidad </a:t>
          </a:r>
          <a:endParaRPr lang="en-US" sz="2500" kern="1200" dirty="0"/>
        </a:p>
      </dsp:txBody>
      <dsp:txXfrm>
        <a:off x="3477868" y="3334310"/>
        <a:ext cx="2003232" cy="1001616"/>
      </dsp:txXfrm>
    </dsp:sp>
    <dsp:sp modelId="{062BA6C0-0B23-4647-84EF-8EE128F33914}">
      <dsp:nvSpPr>
        <dsp:cNvPr id="0" name=""/>
        <dsp:cNvSpPr/>
      </dsp:nvSpPr>
      <dsp:spPr>
        <a:xfrm>
          <a:off x="1311315" y="3334310"/>
          <a:ext cx="2003232" cy="1001616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Próximo destino</a:t>
          </a:r>
          <a:endParaRPr lang="en-US" sz="2500" kern="1200" dirty="0"/>
        </a:p>
      </dsp:txBody>
      <dsp:txXfrm>
        <a:off x="1311315" y="3334310"/>
        <a:ext cx="2003232" cy="1001616"/>
      </dsp:txXfrm>
    </dsp:sp>
    <dsp:sp modelId="{3769BC03-7132-4AC5-84D0-E3E7F3EC3E0B}">
      <dsp:nvSpPr>
        <dsp:cNvPr id="0" name=""/>
        <dsp:cNvSpPr/>
      </dsp:nvSpPr>
      <dsp:spPr>
        <a:xfrm>
          <a:off x="641814" y="1273796"/>
          <a:ext cx="2003232" cy="100161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Potencial </a:t>
          </a:r>
          <a:endParaRPr lang="en-US" sz="2500" kern="1200" dirty="0"/>
        </a:p>
      </dsp:txBody>
      <dsp:txXfrm>
        <a:off x="641814" y="1273796"/>
        <a:ext cx="2003232" cy="100161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45CAC3-D393-4AF0-8A08-4F06056789E5}">
      <dsp:nvSpPr>
        <dsp:cNvPr id="0" name=""/>
        <dsp:cNvSpPr/>
      </dsp:nvSpPr>
      <dsp:spPr>
        <a:xfrm>
          <a:off x="4149434" y="3231719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Estrategias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Políticas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Acciones </a:t>
          </a:r>
          <a:endParaRPr lang="en-US" sz="1600" kern="1200" dirty="0"/>
        </a:p>
      </dsp:txBody>
      <dsp:txXfrm>
        <a:off x="4853759" y="3611921"/>
        <a:ext cx="1643424" cy="1140606"/>
      </dsp:txXfrm>
    </dsp:sp>
    <dsp:sp modelId="{A0A6DF0F-266A-4EFD-B30F-63D3F24CB70A}">
      <dsp:nvSpPr>
        <dsp:cNvPr id="0" name=""/>
        <dsp:cNvSpPr/>
      </dsp:nvSpPr>
      <dsp:spPr>
        <a:xfrm>
          <a:off x="318896" y="3231719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Estrategias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Políticas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Acciones </a:t>
          </a:r>
          <a:endParaRPr lang="en-US" sz="1600" kern="1200" dirty="0"/>
        </a:p>
      </dsp:txBody>
      <dsp:txXfrm>
        <a:off x="318896" y="3611921"/>
        <a:ext cx="1643424" cy="1140606"/>
      </dsp:txXfrm>
    </dsp:sp>
    <dsp:sp modelId="{C069AEFC-AB5E-4FF0-9F0F-6CF74ED10F3F}">
      <dsp:nvSpPr>
        <dsp:cNvPr id="0" name=""/>
        <dsp:cNvSpPr/>
      </dsp:nvSpPr>
      <dsp:spPr>
        <a:xfrm>
          <a:off x="4149434" y="0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Negativos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Positivos </a:t>
          </a:r>
          <a:endParaRPr lang="en-US" sz="1600" kern="1200" dirty="0"/>
        </a:p>
      </dsp:txBody>
      <dsp:txXfrm>
        <a:off x="4853759" y="0"/>
        <a:ext cx="1643424" cy="1140606"/>
      </dsp:txXfrm>
    </dsp:sp>
    <dsp:sp modelId="{2417D97C-326A-4FBB-8C66-5B3336FE9489}">
      <dsp:nvSpPr>
        <dsp:cNvPr id="0" name=""/>
        <dsp:cNvSpPr/>
      </dsp:nvSpPr>
      <dsp:spPr>
        <a:xfrm>
          <a:off x="318896" y="0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Negativos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Positivos</a:t>
          </a:r>
          <a:endParaRPr lang="en-US" sz="1600" kern="1200" dirty="0"/>
        </a:p>
      </dsp:txBody>
      <dsp:txXfrm>
        <a:off x="318896" y="0"/>
        <a:ext cx="1643424" cy="1140606"/>
      </dsp:txXfrm>
    </dsp:sp>
    <dsp:sp modelId="{7CFCDC25-3C5C-43F6-958A-FE8FB55F82F6}">
      <dsp:nvSpPr>
        <dsp:cNvPr id="0" name=""/>
        <dsp:cNvSpPr/>
      </dsp:nvSpPr>
      <dsp:spPr>
        <a:xfrm>
          <a:off x="1302670" y="270894"/>
          <a:ext cx="2057844" cy="2057844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PATRIMONIO NATURAL</a:t>
          </a:r>
          <a:endParaRPr lang="en-US" sz="1600" b="1" kern="1200" dirty="0"/>
        </a:p>
      </dsp:txBody>
      <dsp:txXfrm>
        <a:off x="1302670" y="270894"/>
        <a:ext cx="2057844" cy="2057844"/>
      </dsp:txXfrm>
    </dsp:sp>
    <dsp:sp modelId="{0C850B42-841F-492F-932A-6E08EEC0729F}">
      <dsp:nvSpPr>
        <dsp:cNvPr id="0" name=""/>
        <dsp:cNvSpPr/>
      </dsp:nvSpPr>
      <dsp:spPr>
        <a:xfrm rot="5400000">
          <a:off x="3455565" y="270894"/>
          <a:ext cx="2057844" cy="2057844"/>
        </a:xfrm>
        <a:prstGeom prst="pieWedg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PATRIMONIO CULTURAL</a:t>
          </a:r>
          <a:endParaRPr lang="en-US" sz="1600" b="1" kern="1200" dirty="0"/>
        </a:p>
      </dsp:txBody>
      <dsp:txXfrm rot="5400000">
        <a:off x="3455565" y="270894"/>
        <a:ext cx="2057844" cy="2057844"/>
      </dsp:txXfrm>
    </dsp:sp>
    <dsp:sp modelId="{238367A0-7B9E-4FBB-87DC-12A0917984D6}">
      <dsp:nvSpPr>
        <dsp:cNvPr id="0" name=""/>
        <dsp:cNvSpPr/>
      </dsp:nvSpPr>
      <dsp:spPr>
        <a:xfrm rot="10800000">
          <a:off x="3455565" y="2423789"/>
          <a:ext cx="2057844" cy="2057844"/>
        </a:xfrm>
        <a:prstGeom prst="pieWedg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DESARROLLO</a:t>
          </a:r>
          <a:endParaRPr lang="en-US" sz="1600" kern="1200" dirty="0"/>
        </a:p>
      </dsp:txBody>
      <dsp:txXfrm rot="10800000">
        <a:off x="3455565" y="2423789"/>
        <a:ext cx="2057844" cy="2057844"/>
      </dsp:txXfrm>
    </dsp:sp>
    <dsp:sp modelId="{DD06B27B-0956-4867-8B7E-4A517C8D7DBA}">
      <dsp:nvSpPr>
        <dsp:cNvPr id="0" name=""/>
        <dsp:cNvSpPr/>
      </dsp:nvSpPr>
      <dsp:spPr>
        <a:xfrm rot="16200000">
          <a:off x="1302670" y="2423789"/>
          <a:ext cx="2057844" cy="2057844"/>
        </a:xfrm>
        <a:prstGeom prst="pieWedg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TURISMO</a:t>
          </a:r>
          <a:endParaRPr lang="en-US" sz="1600" kern="1200" dirty="0"/>
        </a:p>
      </dsp:txBody>
      <dsp:txXfrm rot="16200000">
        <a:off x="1302670" y="2423789"/>
        <a:ext cx="2057844" cy="2057844"/>
      </dsp:txXfrm>
    </dsp:sp>
    <dsp:sp modelId="{E4E02F1E-D914-4559-B13E-1F6F94F8A2C1}">
      <dsp:nvSpPr>
        <dsp:cNvPr id="0" name=""/>
        <dsp:cNvSpPr/>
      </dsp:nvSpPr>
      <dsp:spPr>
        <a:xfrm>
          <a:off x="3052788" y="1948536"/>
          <a:ext cx="710502" cy="617828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2AB059B-C1A0-4849-9442-A41DAA2F4009}">
      <dsp:nvSpPr>
        <dsp:cNvPr id="0" name=""/>
        <dsp:cNvSpPr/>
      </dsp:nvSpPr>
      <dsp:spPr>
        <a:xfrm rot="10800000">
          <a:off x="3052788" y="2186162"/>
          <a:ext cx="710502" cy="617828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77C4B1-394E-4228-912C-13837E428BB5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ESTRATEGIAS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POLITICAS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ACCIONES</a:t>
          </a:r>
        </a:p>
      </dsp:txBody>
      <dsp:txXfrm>
        <a:off x="3210560" y="987551"/>
        <a:ext cx="1219200" cy="1015999"/>
      </dsp:txXfrm>
    </dsp:sp>
    <dsp:sp modelId="{9D254AA3-7241-4108-9146-9F7555088D93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SOCIECONÓMICO</a:t>
          </a:r>
          <a:endParaRPr lang="en-US" sz="1700" b="1" kern="1200" dirty="0"/>
        </a:p>
      </dsp:txBody>
      <dsp:txXfrm>
        <a:off x="2153920" y="2600960"/>
        <a:ext cx="1828799" cy="894079"/>
      </dsp:txXfrm>
    </dsp:sp>
    <dsp:sp modelId="{47C126A2-4CAF-4D3E-AC3A-3E423B11CDE1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POSITIVO NEGATIVO</a:t>
          </a:r>
          <a:endParaRPr lang="en-US" sz="1700" kern="1200" dirty="0"/>
        </a:p>
      </dsp:txBody>
      <dsp:txXfrm>
        <a:off x="1666240" y="987551"/>
        <a:ext cx="1219200" cy="1015999"/>
      </dsp:txXfrm>
    </dsp:sp>
    <dsp:sp modelId="{1F89643E-26C2-4C26-8A91-83FF92B89FC3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C17E30-373F-4EF0-908F-469548865DBD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7EE2D7-241C-463E-A075-A21B0983963C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09A53-4CA4-4E3F-AC17-20BC2531B9A9}">
      <dsp:nvSpPr>
        <dsp:cNvPr id="0" name=""/>
        <dsp:cNvSpPr/>
      </dsp:nvSpPr>
      <dsp:spPr>
        <a:xfrm>
          <a:off x="0" y="385455"/>
          <a:ext cx="43204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1F5CA-570E-46D1-9799-80443F39A4F3}">
      <dsp:nvSpPr>
        <dsp:cNvPr id="0" name=""/>
        <dsp:cNvSpPr/>
      </dsp:nvSpPr>
      <dsp:spPr>
        <a:xfrm>
          <a:off x="216024" y="90255"/>
          <a:ext cx="3024336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Mejora paulatina</a:t>
          </a:r>
          <a:endParaRPr lang="es-EC" sz="1800" b="1" kern="1200" dirty="0"/>
        </a:p>
      </dsp:txBody>
      <dsp:txXfrm>
        <a:off x="216024" y="90255"/>
        <a:ext cx="3024336" cy="590400"/>
      </dsp:txXfrm>
    </dsp:sp>
    <dsp:sp modelId="{2E33F7B5-792B-4F26-8A94-EC2F2DEBAE07}">
      <dsp:nvSpPr>
        <dsp:cNvPr id="0" name=""/>
        <dsp:cNvSpPr/>
      </dsp:nvSpPr>
      <dsp:spPr>
        <a:xfrm>
          <a:off x="0" y="1292656"/>
          <a:ext cx="43204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FAB33-93EF-4726-BA05-9BC1F9BEBD42}">
      <dsp:nvSpPr>
        <dsp:cNvPr id="0" name=""/>
        <dsp:cNvSpPr/>
      </dsp:nvSpPr>
      <dsp:spPr>
        <a:xfrm>
          <a:off x="216024" y="997455"/>
          <a:ext cx="3024336" cy="59040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Plan de Desarrollo turístico de Nanegal</a:t>
          </a:r>
          <a:endParaRPr lang="es-EC" sz="1800" b="1" kern="1200" dirty="0"/>
        </a:p>
      </dsp:txBody>
      <dsp:txXfrm>
        <a:off x="216024" y="997455"/>
        <a:ext cx="3024336" cy="590400"/>
      </dsp:txXfrm>
    </dsp:sp>
    <dsp:sp modelId="{19C68BE0-1B03-4B5C-A11E-235CA0D6BAB9}">
      <dsp:nvSpPr>
        <dsp:cNvPr id="0" name=""/>
        <dsp:cNvSpPr/>
      </dsp:nvSpPr>
      <dsp:spPr>
        <a:xfrm>
          <a:off x="0" y="2199856"/>
          <a:ext cx="43204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D0473-CC20-43F3-A396-5F9E14C225B9}">
      <dsp:nvSpPr>
        <dsp:cNvPr id="0" name=""/>
        <dsp:cNvSpPr/>
      </dsp:nvSpPr>
      <dsp:spPr>
        <a:xfrm>
          <a:off x="216024" y="1904656"/>
          <a:ext cx="3024336" cy="5904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Cambios positivos</a:t>
          </a:r>
          <a:endParaRPr lang="es-EC" sz="1800" b="1" kern="1200" dirty="0"/>
        </a:p>
      </dsp:txBody>
      <dsp:txXfrm>
        <a:off x="216024" y="1904656"/>
        <a:ext cx="3024336" cy="590400"/>
      </dsp:txXfrm>
    </dsp:sp>
    <dsp:sp modelId="{6EB34A9B-E602-4077-8267-D957A33CC6BD}">
      <dsp:nvSpPr>
        <dsp:cNvPr id="0" name=""/>
        <dsp:cNvSpPr/>
      </dsp:nvSpPr>
      <dsp:spPr>
        <a:xfrm>
          <a:off x="0" y="3107056"/>
          <a:ext cx="43204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0F068-4D62-4F65-91B7-DF2385DFA338}">
      <dsp:nvSpPr>
        <dsp:cNvPr id="0" name=""/>
        <dsp:cNvSpPr/>
      </dsp:nvSpPr>
      <dsp:spPr>
        <a:xfrm>
          <a:off x="216024" y="2811856"/>
          <a:ext cx="3024336" cy="59040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Mayores ingresos</a:t>
          </a:r>
          <a:endParaRPr lang="es-EC" sz="1800" b="1" kern="1200" dirty="0"/>
        </a:p>
      </dsp:txBody>
      <dsp:txXfrm>
        <a:off x="216024" y="2811856"/>
        <a:ext cx="3024336" cy="590400"/>
      </dsp:txXfrm>
    </dsp:sp>
    <dsp:sp modelId="{0A94B121-05C5-4872-B152-C48BCC01A95F}">
      <dsp:nvSpPr>
        <dsp:cNvPr id="0" name=""/>
        <dsp:cNvSpPr/>
      </dsp:nvSpPr>
      <dsp:spPr>
        <a:xfrm>
          <a:off x="0" y="4014256"/>
          <a:ext cx="43204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545DD-B84A-4CC5-A6ED-D6586A20019C}">
      <dsp:nvSpPr>
        <dsp:cNvPr id="0" name=""/>
        <dsp:cNvSpPr/>
      </dsp:nvSpPr>
      <dsp:spPr>
        <a:xfrm>
          <a:off x="216024" y="3719056"/>
          <a:ext cx="3024336" cy="5904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Potencial turísticos </a:t>
          </a:r>
          <a:endParaRPr lang="es-EC" sz="1800" b="1" kern="1200" dirty="0"/>
        </a:p>
      </dsp:txBody>
      <dsp:txXfrm>
        <a:off x="216024" y="3719056"/>
        <a:ext cx="3024336" cy="5904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0524DB-19FB-451F-A59B-4E7B80818D23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Programas y proyectos</a:t>
          </a:r>
          <a:endParaRPr lang="es-EC" sz="2500" kern="1200" dirty="0"/>
        </a:p>
      </dsp:txBody>
      <dsp:txXfrm>
        <a:off x="916483" y="1984"/>
        <a:ext cx="2030015" cy="1218009"/>
      </dsp:txXfrm>
    </dsp:sp>
    <dsp:sp modelId="{4FF15124-F329-4502-AE73-ED54E9A5D748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Capacitación</a:t>
          </a:r>
          <a:endParaRPr lang="es-EC" sz="2500" kern="1200" dirty="0"/>
        </a:p>
      </dsp:txBody>
      <dsp:txXfrm>
        <a:off x="3149500" y="1984"/>
        <a:ext cx="2030015" cy="1218009"/>
      </dsp:txXfrm>
    </dsp:sp>
    <dsp:sp modelId="{7F80CDBA-1619-46B8-957E-5F02EAEF75CA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Calidad</a:t>
          </a:r>
          <a:endParaRPr lang="es-EC" sz="2500" kern="1200" dirty="0"/>
        </a:p>
      </dsp:txBody>
      <dsp:txXfrm>
        <a:off x="916483" y="1422995"/>
        <a:ext cx="2030015" cy="1218009"/>
      </dsp:txXfrm>
    </dsp:sp>
    <dsp:sp modelId="{39047999-70DF-4673-A364-DC4529BD8464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Creación de empleo</a:t>
          </a:r>
          <a:endParaRPr lang="es-EC" sz="2500" kern="1200" dirty="0"/>
        </a:p>
      </dsp:txBody>
      <dsp:txXfrm>
        <a:off x="3149500" y="1422995"/>
        <a:ext cx="2030015" cy="1218009"/>
      </dsp:txXfrm>
    </dsp:sp>
    <dsp:sp modelId="{A9B1FF58-DBCD-4CE9-B177-D552B284AD5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Ferias patrimoniales</a:t>
          </a:r>
          <a:endParaRPr lang="es-EC" sz="2500" kern="1200" dirty="0"/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50CB0-A014-45F9-B6BA-D6C13984CA4B}">
      <dsp:nvSpPr>
        <dsp:cNvPr id="0" name=""/>
        <dsp:cNvSpPr/>
      </dsp:nvSpPr>
      <dsp:spPr>
        <a:xfrm>
          <a:off x="0" y="252699"/>
          <a:ext cx="42119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3951B4-AFEC-4ADE-81E5-97C548A82F76}">
      <dsp:nvSpPr>
        <dsp:cNvPr id="0" name=""/>
        <dsp:cNvSpPr/>
      </dsp:nvSpPr>
      <dsp:spPr>
        <a:xfrm>
          <a:off x="210598" y="31299"/>
          <a:ext cx="2948372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41" tIns="0" rIns="1114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ENTORNO ECONÓMICO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210598" y="31299"/>
        <a:ext cx="2948372" cy="442800"/>
      </dsp:txXfrm>
    </dsp:sp>
    <dsp:sp modelId="{A12161B8-CB66-4E32-8658-20C1D68FAD6D}">
      <dsp:nvSpPr>
        <dsp:cNvPr id="0" name=""/>
        <dsp:cNvSpPr/>
      </dsp:nvSpPr>
      <dsp:spPr>
        <a:xfrm>
          <a:off x="0" y="933100"/>
          <a:ext cx="42119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65F8AA-25C6-4C15-A60F-D91CA739FEEE}">
      <dsp:nvSpPr>
        <dsp:cNvPr id="0" name=""/>
        <dsp:cNvSpPr/>
      </dsp:nvSpPr>
      <dsp:spPr>
        <a:xfrm>
          <a:off x="210598" y="711699"/>
          <a:ext cx="2948372" cy="44280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41" tIns="0" rIns="1114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ENTORNO SOCIOCULTURAL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210598" y="711699"/>
        <a:ext cx="2948372" cy="442800"/>
      </dsp:txXfrm>
    </dsp:sp>
    <dsp:sp modelId="{1497F9BC-8D00-42A1-9DD8-5DDE03AA43CD}">
      <dsp:nvSpPr>
        <dsp:cNvPr id="0" name=""/>
        <dsp:cNvSpPr/>
      </dsp:nvSpPr>
      <dsp:spPr>
        <a:xfrm>
          <a:off x="0" y="1613500"/>
          <a:ext cx="42119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403B48-BEF6-49FC-AA5D-B06D9E1481EB}">
      <dsp:nvSpPr>
        <dsp:cNvPr id="0" name=""/>
        <dsp:cNvSpPr/>
      </dsp:nvSpPr>
      <dsp:spPr>
        <a:xfrm>
          <a:off x="210598" y="1392100"/>
          <a:ext cx="2948372" cy="442800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41" tIns="0" rIns="1114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ENTORNO TECNOLÓGICO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210598" y="1392100"/>
        <a:ext cx="2948372" cy="442800"/>
      </dsp:txXfrm>
    </dsp:sp>
    <dsp:sp modelId="{97636CCB-B5E0-43BF-9DFB-2E92E65FFAA0}">
      <dsp:nvSpPr>
        <dsp:cNvPr id="0" name=""/>
        <dsp:cNvSpPr/>
      </dsp:nvSpPr>
      <dsp:spPr>
        <a:xfrm>
          <a:off x="0" y="2293900"/>
          <a:ext cx="42119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FCAAC-D545-4F51-BEF1-E37C5696782A}">
      <dsp:nvSpPr>
        <dsp:cNvPr id="0" name=""/>
        <dsp:cNvSpPr/>
      </dsp:nvSpPr>
      <dsp:spPr>
        <a:xfrm>
          <a:off x="210598" y="2072500"/>
          <a:ext cx="2948372" cy="442800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41" tIns="0" rIns="1114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ENTORNO POLÍTICO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210598" y="2072500"/>
        <a:ext cx="2948372" cy="442800"/>
      </dsp:txXfrm>
    </dsp:sp>
    <dsp:sp modelId="{43CC85E0-30CF-4A2A-8A56-67C192C6BDD7}">
      <dsp:nvSpPr>
        <dsp:cNvPr id="0" name=""/>
        <dsp:cNvSpPr/>
      </dsp:nvSpPr>
      <dsp:spPr>
        <a:xfrm>
          <a:off x="0" y="2974300"/>
          <a:ext cx="42119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BD9364-7473-4903-8F40-9AB277EFC749}">
      <dsp:nvSpPr>
        <dsp:cNvPr id="0" name=""/>
        <dsp:cNvSpPr/>
      </dsp:nvSpPr>
      <dsp:spPr>
        <a:xfrm>
          <a:off x="210598" y="2752900"/>
          <a:ext cx="2948372" cy="44280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41" tIns="0" rIns="1114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ENTORNO GEOGRÁFICO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210598" y="2752900"/>
        <a:ext cx="2948372" cy="442800"/>
      </dsp:txXfrm>
    </dsp:sp>
    <dsp:sp modelId="{11F5E2F8-2763-4A08-A428-686D37CD0E47}">
      <dsp:nvSpPr>
        <dsp:cNvPr id="0" name=""/>
        <dsp:cNvSpPr/>
      </dsp:nvSpPr>
      <dsp:spPr>
        <a:xfrm>
          <a:off x="0" y="3654700"/>
          <a:ext cx="42119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FF44E-E746-47EE-9F33-7CC06C43211A}">
      <dsp:nvSpPr>
        <dsp:cNvPr id="0" name=""/>
        <dsp:cNvSpPr/>
      </dsp:nvSpPr>
      <dsp:spPr>
        <a:xfrm>
          <a:off x="210598" y="3433300"/>
          <a:ext cx="2948372" cy="4428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41" tIns="0" rIns="1114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ENTORNO LEGAL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210598" y="3433300"/>
        <a:ext cx="2948372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98680D-45D5-424C-B474-3F3C6E753058}">
      <dsp:nvSpPr>
        <dsp:cNvPr id="0" name=""/>
        <dsp:cNvSpPr/>
      </dsp:nvSpPr>
      <dsp:spPr>
        <a:xfrm>
          <a:off x="5832720" y="3869547"/>
          <a:ext cx="3311279" cy="2144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Crisis económica mundial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smtClean="0"/>
            <a:t>Cercanía a Quito</a:t>
          </a:r>
          <a:endParaRPr lang="es-EC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Fuerte expansión de la construcción en zona.</a:t>
          </a:r>
          <a:endParaRPr lang="es-EC" sz="1500" kern="1200" dirty="0"/>
        </a:p>
      </dsp:txBody>
      <dsp:txXfrm>
        <a:off x="6826104" y="4405787"/>
        <a:ext cx="2317895" cy="1608718"/>
      </dsp:txXfrm>
    </dsp:sp>
    <dsp:sp modelId="{BAC64DC2-E6CE-4231-9335-E3F7F5ABAFB7}">
      <dsp:nvSpPr>
        <dsp:cNvPr id="0" name=""/>
        <dsp:cNvSpPr/>
      </dsp:nvSpPr>
      <dsp:spPr>
        <a:xfrm>
          <a:off x="200376" y="3614780"/>
          <a:ext cx="4148105" cy="2941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Cambio de la matriz productiva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Tendencia del mercado al turismo activo, rural, de salud, bienestar, belleza y gastronómico.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Se presenta como un destino seguro.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Integración entre sectores público y privado.</a:t>
          </a:r>
          <a:endParaRPr lang="es-EC" sz="1500" kern="1200" dirty="0"/>
        </a:p>
      </dsp:txBody>
      <dsp:txXfrm>
        <a:off x="200376" y="4350130"/>
        <a:ext cx="2903674" cy="2206052"/>
      </dsp:txXfrm>
    </dsp:sp>
    <dsp:sp modelId="{857AE246-328C-4136-AE6C-4D2C26B4EB5A}">
      <dsp:nvSpPr>
        <dsp:cNvPr id="0" name=""/>
        <dsp:cNvSpPr/>
      </dsp:nvSpPr>
      <dsp:spPr>
        <a:xfrm>
          <a:off x="5703536" y="0"/>
          <a:ext cx="3440452" cy="2334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Iniciativa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Señalización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Infraestructura básica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Planificación y legislación territorial rural.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Turismo discontinuo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Planificación turística y promoción.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Concientización </a:t>
          </a:r>
          <a:endParaRPr lang="es-EC" sz="1500" kern="1200" dirty="0"/>
        </a:p>
      </dsp:txBody>
      <dsp:txXfrm>
        <a:off x="6735672" y="0"/>
        <a:ext cx="2408316" cy="1751090"/>
      </dsp:txXfrm>
    </dsp:sp>
    <dsp:sp modelId="{1C05A75C-694C-4EB6-A803-4C953C49D693}">
      <dsp:nvSpPr>
        <dsp:cNvPr id="0" name=""/>
        <dsp:cNvSpPr/>
      </dsp:nvSpPr>
      <dsp:spPr>
        <a:xfrm>
          <a:off x="260972" y="1487303"/>
          <a:ext cx="3311279" cy="1467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Atractivos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Ubicación geográfica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Diversidad económica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Buena imagen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Destino no masificado</a:t>
          </a:r>
          <a:endParaRPr lang="es-EC" sz="1500" kern="1200" dirty="0"/>
        </a:p>
      </dsp:txBody>
      <dsp:txXfrm>
        <a:off x="260972" y="1487303"/>
        <a:ext cx="2317895" cy="1100797"/>
      </dsp:txXfrm>
    </dsp:sp>
    <dsp:sp modelId="{A78EAAED-79BC-433A-88AF-F73E80378C42}">
      <dsp:nvSpPr>
        <dsp:cNvPr id="0" name=""/>
        <dsp:cNvSpPr/>
      </dsp:nvSpPr>
      <dsp:spPr>
        <a:xfrm>
          <a:off x="2390240" y="870189"/>
          <a:ext cx="2252462" cy="2205270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FORTALEZAS</a:t>
          </a:r>
          <a:endParaRPr lang="es-EC" sz="1500" kern="1200" dirty="0"/>
        </a:p>
      </dsp:txBody>
      <dsp:txXfrm>
        <a:off x="2390240" y="870189"/>
        <a:ext cx="2252462" cy="2205270"/>
      </dsp:txXfrm>
    </dsp:sp>
    <dsp:sp modelId="{07D9EE70-4EBE-4219-8AF1-68BAFEE86AFD}">
      <dsp:nvSpPr>
        <dsp:cNvPr id="0" name=""/>
        <dsp:cNvSpPr/>
      </dsp:nvSpPr>
      <dsp:spPr>
        <a:xfrm rot="5400000">
          <a:off x="4771306" y="825609"/>
          <a:ext cx="2205270" cy="2321075"/>
        </a:xfrm>
        <a:prstGeom prst="pieWedg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DEBILIDADES</a:t>
          </a:r>
          <a:endParaRPr lang="es-EC" sz="1500" kern="1200" dirty="0"/>
        </a:p>
      </dsp:txBody>
      <dsp:txXfrm rot="5400000">
        <a:off x="4771306" y="825609"/>
        <a:ext cx="2205270" cy="2321075"/>
      </dsp:txXfrm>
    </dsp:sp>
    <dsp:sp modelId="{69787F9C-B557-4C20-B5BE-851B5E530BC9}">
      <dsp:nvSpPr>
        <dsp:cNvPr id="0" name=""/>
        <dsp:cNvSpPr/>
      </dsp:nvSpPr>
      <dsp:spPr>
        <a:xfrm rot="10800000">
          <a:off x="4712968" y="3216862"/>
          <a:ext cx="2256642" cy="2159528"/>
        </a:xfrm>
        <a:prstGeom prst="pieWedg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AMENAZAS</a:t>
          </a:r>
          <a:endParaRPr lang="es-EC" sz="1500" kern="1200" dirty="0"/>
        </a:p>
      </dsp:txBody>
      <dsp:txXfrm rot="10800000">
        <a:off x="4712968" y="3216862"/>
        <a:ext cx="2256642" cy="2159528"/>
      </dsp:txXfrm>
    </dsp:sp>
    <dsp:sp modelId="{5AE103E2-188D-47D4-8FF4-417E861CC86D}">
      <dsp:nvSpPr>
        <dsp:cNvPr id="0" name=""/>
        <dsp:cNvSpPr/>
      </dsp:nvSpPr>
      <dsp:spPr>
        <a:xfrm rot="16200000">
          <a:off x="2407944" y="3184864"/>
          <a:ext cx="2217053" cy="2282444"/>
        </a:xfrm>
        <a:prstGeom prst="pieWedg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OPORTUNIDADES</a:t>
          </a:r>
          <a:endParaRPr lang="es-EC" sz="1500" kern="1200" dirty="0"/>
        </a:p>
      </dsp:txBody>
      <dsp:txXfrm rot="16200000">
        <a:off x="2407944" y="3184864"/>
        <a:ext cx="2217053" cy="2282444"/>
      </dsp:txXfrm>
    </dsp:sp>
    <dsp:sp modelId="{E125A81D-58CA-4FC8-9FAB-AE1E911DB8BC}">
      <dsp:nvSpPr>
        <dsp:cNvPr id="0" name=""/>
        <dsp:cNvSpPr/>
      </dsp:nvSpPr>
      <dsp:spPr>
        <a:xfrm>
          <a:off x="4070951" y="2825730"/>
          <a:ext cx="1002097" cy="8713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620A4C-BCBA-445A-ACB6-DD533D2FE336}">
      <dsp:nvSpPr>
        <dsp:cNvPr id="0" name=""/>
        <dsp:cNvSpPr/>
      </dsp:nvSpPr>
      <dsp:spPr>
        <a:xfrm rot="10800000">
          <a:off x="4070951" y="2855676"/>
          <a:ext cx="1002097" cy="87138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B83B2-F05B-4310-A68F-52D855E35DC1}">
      <dsp:nvSpPr>
        <dsp:cNvPr id="0" name=""/>
        <dsp:cNvSpPr/>
      </dsp:nvSpPr>
      <dsp:spPr>
        <a:xfrm>
          <a:off x="342225" y="932"/>
          <a:ext cx="1164141" cy="8395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BIENES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42225" y="932"/>
        <a:ext cx="1164141" cy="839553"/>
      </dsp:txXfrm>
    </dsp:sp>
    <dsp:sp modelId="{EFC903B9-E1F0-4F47-96A3-7536213A4264}">
      <dsp:nvSpPr>
        <dsp:cNvPr id="0" name=""/>
        <dsp:cNvSpPr/>
      </dsp:nvSpPr>
      <dsp:spPr>
        <a:xfrm>
          <a:off x="680825" y="908657"/>
          <a:ext cx="486941" cy="486941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solidFill>
              <a:schemeClr val="tx1"/>
            </a:solidFill>
          </a:endParaRPr>
        </a:p>
      </dsp:txBody>
      <dsp:txXfrm>
        <a:off x="680825" y="908657"/>
        <a:ext cx="486941" cy="486941"/>
      </dsp:txXfrm>
    </dsp:sp>
    <dsp:sp modelId="{3691B158-A5FD-4CF7-B382-6B7BF1357DE9}">
      <dsp:nvSpPr>
        <dsp:cNvPr id="0" name=""/>
        <dsp:cNvSpPr/>
      </dsp:nvSpPr>
      <dsp:spPr>
        <a:xfrm>
          <a:off x="138574" y="1463770"/>
          <a:ext cx="1571442" cy="83955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chemeClr val="tx1"/>
              </a:solidFill>
            </a:rPr>
            <a:t>SERVICIOS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138574" y="1463770"/>
        <a:ext cx="1571442" cy="839553"/>
      </dsp:txXfrm>
    </dsp:sp>
    <dsp:sp modelId="{F30D8D2D-D95E-4E29-837B-9D713AFBB0DB}">
      <dsp:nvSpPr>
        <dsp:cNvPr id="0" name=""/>
        <dsp:cNvSpPr/>
      </dsp:nvSpPr>
      <dsp:spPr>
        <a:xfrm>
          <a:off x="1835950" y="995971"/>
          <a:ext cx="266978" cy="312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</a:endParaRPr>
        </a:p>
      </dsp:txBody>
      <dsp:txXfrm>
        <a:off x="1835950" y="995971"/>
        <a:ext cx="266978" cy="312313"/>
      </dsp:txXfrm>
    </dsp:sp>
    <dsp:sp modelId="{BC96D451-9907-49E4-A04F-26979CBDFB98}">
      <dsp:nvSpPr>
        <dsp:cNvPr id="0" name=""/>
        <dsp:cNvSpPr/>
      </dsp:nvSpPr>
      <dsp:spPr>
        <a:xfrm>
          <a:off x="2213749" y="312574"/>
          <a:ext cx="1679107" cy="167910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chemeClr val="tx1"/>
              </a:solidFill>
            </a:rPr>
            <a:t>ESTUDIO DE LA OFERTA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213749" y="312574"/>
        <a:ext cx="1679107" cy="16791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62D03-DDDF-4EA8-985C-F7B0608735BE}">
      <dsp:nvSpPr>
        <dsp:cNvPr id="0" name=""/>
        <dsp:cNvSpPr/>
      </dsp:nvSpPr>
      <dsp:spPr>
        <a:xfrm>
          <a:off x="0" y="987882"/>
          <a:ext cx="6096000" cy="1552626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47A60-2B48-4BAF-A054-242712FD10A3}">
      <dsp:nvSpPr>
        <dsp:cNvPr id="0" name=""/>
        <dsp:cNvSpPr/>
      </dsp:nvSpPr>
      <dsp:spPr>
        <a:xfrm>
          <a:off x="731520" y="971715"/>
          <a:ext cx="2011679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OFERTA</a:t>
          </a:r>
          <a:endParaRPr lang="en-US" sz="3400" kern="1200" dirty="0"/>
        </a:p>
      </dsp:txBody>
      <dsp:txXfrm>
        <a:off x="731520" y="971715"/>
        <a:ext cx="2011679" cy="1194816"/>
      </dsp:txXfrm>
    </dsp:sp>
    <dsp:sp modelId="{3197592B-D0F9-4BF4-A385-00ED2715947E}">
      <dsp:nvSpPr>
        <dsp:cNvPr id="0" name=""/>
        <dsp:cNvSpPr/>
      </dsp:nvSpPr>
      <dsp:spPr>
        <a:xfrm>
          <a:off x="3048000" y="1361859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dirty="0" smtClean="0"/>
            <a:t>238 personas </a:t>
          </a:r>
          <a:endParaRPr lang="en-US" sz="3400" kern="1200" dirty="0"/>
        </a:p>
      </dsp:txBody>
      <dsp:txXfrm>
        <a:off x="3048000" y="1361859"/>
        <a:ext cx="2377440" cy="11948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62D03-DDDF-4EA8-985C-F7B0608735BE}">
      <dsp:nvSpPr>
        <dsp:cNvPr id="0" name=""/>
        <dsp:cNvSpPr/>
      </dsp:nvSpPr>
      <dsp:spPr>
        <a:xfrm>
          <a:off x="0" y="987882"/>
          <a:ext cx="6096000" cy="1552626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47A60-2B48-4BAF-A054-242712FD10A3}">
      <dsp:nvSpPr>
        <dsp:cNvPr id="0" name=""/>
        <dsp:cNvSpPr/>
      </dsp:nvSpPr>
      <dsp:spPr>
        <a:xfrm>
          <a:off x="731520" y="971715"/>
          <a:ext cx="2011679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DEMANDA</a:t>
          </a:r>
          <a:endParaRPr lang="en-US" sz="3400" kern="1200" dirty="0"/>
        </a:p>
      </dsp:txBody>
      <dsp:txXfrm>
        <a:off x="731520" y="971715"/>
        <a:ext cx="2011679" cy="1194816"/>
      </dsp:txXfrm>
    </dsp:sp>
    <dsp:sp modelId="{3197592B-D0F9-4BF4-A385-00ED2715947E}">
      <dsp:nvSpPr>
        <dsp:cNvPr id="0" name=""/>
        <dsp:cNvSpPr/>
      </dsp:nvSpPr>
      <dsp:spPr>
        <a:xfrm>
          <a:off x="3048000" y="1361859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dirty="0" smtClean="0"/>
            <a:t>251 personas </a:t>
          </a:r>
          <a:endParaRPr lang="en-US" sz="3400" kern="1200" dirty="0"/>
        </a:p>
      </dsp:txBody>
      <dsp:txXfrm>
        <a:off x="3048000" y="1361859"/>
        <a:ext cx="2377440" cy="119481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3C8871-D210-4486-ABE0-9BEB519BA43F}">
      <dsp:nvSpPr>
        <dsp:cNvPr id="0" name=""/>
        <dsp:cNvSpPr/>
      </dsp:nvSpPr>
      <dsp:spPr>
        <a:xfrm>
          <a:off x="757199" y="243899"/>
          <a:ext cx="3151935" cy="315193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Establecimientos turísticos</a:t>
          </a:r>
          <a:endParaRPr lang="en-US" sz="1500" kern="1200" dirty="0"/>
        </a:p>
      </dsp:txBody>
      <dsp:txXfrm>
        <a:off x="2418344" y="911809"/>
        <a:ext cx="1125691" cy="938075"/>
      </dsp:txXfrm>
    </dsp:sp>
    <dsp:sp modelId="{0C40F004-E76B-4645-8814-34E40FA859AA}">
      <dsp:nvSpPr>
        <dsp:cNvPr id="0" name=""/>
        <dsp:cNvSpPr/>
      </dsp:nvSpPr>
      <dsp:spPr>
        <a:xfrm>
          <a:off x="692284" y="356468"/>
          <a:ext cx="3151935" cy="315193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Calidad - Capacitación</a:t>
          </a:r>
          <a:endParaRPr lang="en-US" sz="1500" kern="1200" dirty="0"/>
        </a:p>
      </dsp:txBody>
      <dsp:txXfrm>
        <a:off x="1442745" y="2401474"/>
        <a:ext cx="1688536" cy="825506"/>
      </dsp:txXfrm>
    </dsp:sp>
    <dsp:sp modelId="{537723D9-4953-4385-AD18-0630DEDBE839}">
      <dsp:nvSpPr>
        <dsp:cNvPr id="0" name=""/>
        <dsp:cNvSpPr/>
      </dsp:nvSpPr>
      <dsp:spPr>
        <a:xfrm>
          <a:off x="627369" y="243899"/>
          <a:ext cx="3151935" cy="315193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Crecimiento</a:t>
          </a:r>
          <a:endParaRPr lang="en-US" sz="1500" kern="1200" dirty="0"/>
        </a:p>
      </dsp:txBody>
      <dsp:txXfrm>
        <a:off x="992468" y="911809"/>
        <a:ext cx="1125691" cy="938075"/>
      </dsp:txXfrm>
    </dsp:sp>
    <dsp:sp modelId="{2A05AC18-8E71-4C88-B6F2-A64FABC3F922}">
      <dsp:nvSpPr>
        <dsp:cNvPr id="0" name=""/>
        <dsp:cNvSpPr/>
      </dsp:nvSpPr>
      <dsp:spPr>
        <a:xfrm>
          <a:off x="562339" y="48779"/>
          <a:ext cx="3542174" cy="354217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51726-C3FF-4180-AF31-13071C31F7D8}">
      <dsp:nvSpPr>
        <dsp:cNvPr id="0" name=""/>
        <dsp:cNvSpPr/>
      </dsp:nvSpPr>
      <dsp:spPr>
        <a:xfrm>
          <a:off x="497164" y="161149"/>
          <a:ext cx="3542174" cy="354217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41134-2AFC-45DD-822F-398CA7CBF1A8}">
      <dsp:nvSpPr>
        <dsp:cNvPr id="0" name=""/>
        <dsp:cNvSpPr/>
      </dsp:nvSpPr>
      <dsp:spPr>
        <a:xfrm>
          <a:off x="418281" y="4"/>
          <a:ext cx="3542174" cy="354217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36B2E-51DB-4065-A1D4-6F523E22B6EB}">
      <dsp:nvSpPr>
        <dsp:cNvPr id="0" name=""/>
        <dsp:cNvSpPr/>
      </dsp:nvSpPr>
      <dsp:spPr>
        <a:xfrm>
          <a:off x="0" y="166518"/>
          <a:ext cx="7992887" cy="49955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6BBDE-26A0-4CAC-B3F7-FDF666B2922D}">
      <dsp:nvSpPr>
        <dsp:cNvPr id="0" name=""/>
        <dsp:cNvSpPr/>
      </dsp:nvSpPr>
      <dsp:spPr>
        <a:xfrm>
          <a:off x="787299" y="3881213"/>
          <a:ext cx="183836" cy="1838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78623-0D53-4C6D-8D4B-15B237F8AA5D}">
      <dsp:nvSpPr>
        <dsp:cNvPr id="0" name=""/>
        <dsp:cNvSpPr/>
      </dsp:nvSpPr>
      <dsp:spPr>
        <a:xfrm>
          <a:off x="879217" y="3973131"/>
          <a:ext cx="1047068" cy="11889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Velar por las necesidades</a:t>
          </a:r>
          <a:endParaRPr lang="en-US" sz="1500" kern="1200" dirty="0"/>
        </a:p>
      </dsp:txBody>
      <dsp:txXfrm>
        <a:off x="879217" y="3973131"/>
        <a:ext cx="1047068" cy="1188942"/>
      </dsp:txXfrm>
    </dsp:sp>
    <dsp:sp modelId="{B97396EE-E383-408C-BD1A-2650034A1F06}">
      <dsp:nvSpPr>
        <dsp:cNvPr id="0" name=""/>
        <dsp:cNvSpPr/>
      </dsp:nvSpPr>
      <dsp:spPr>
        <a:xfrm>
          <a:off x="1782414" y="2925063"/>
          <a:ext cx="287743" cy="287743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5A61E-EB3C-4B41-814E-F8755C84E9E6}">
      <dsp:nvSpPr>
        <dsp:cNvPr id="0" name=""/>
        <dsp:cNvSpPr/>
      </dsp:nvSpPr>
      <dsp:spPr>
        <a:xfrm>
          <a:off x="1926286" y="3068935"/>
          <a:ext cx="1326819" cy="2093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7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Servicios básicos</a:t>
          </a:r>
          <a:endParaRPr lang="en-US" sz="1500" kern="1200" dirty="0"/>
        </a:p>
      </dsp:txBody>
      <dsp:txXfrm>
        <a:off x="1926286" y="3068935"/>
        <a:ext cx="1326819" cy="2093137"/>
      </dsp:txXfrm>
    </dsp:sp>
    <dsp:sp modelId="{3632DAE4-E628-48A8-9CFC-177F22DDA640}">
      <dsp:nvSpPr>
        <dsp:cNvPr id="0" name=""/>
        <dsp:cNvSpPr/>
      </dsp:nvSpPr>
      <dsp:spPr>
        <a:xfrm>
          <a:off x="3061276" y="2162742"/>
          <a:ext cx="383658" cy="38365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90E5C-8AEF-45EC-A4C1-DABEF3FDA014}">
      <dsp:nvSpPr>
        <dsp:cNvPr id="0" name=""/>
        <dsp:cNvSpPr/>
      </dsp:nvSpPr>
      <dsp:spPr>
        <a:xfrm>
          <a:off x="3253105" y="2354571"/>
          <a:ext cx="1542627" cy="28075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9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Consejo Provincial </a:t>
          </a:r>
          <a:endParaRPr lang="en-US" sz="1500" kern="1200" dirty="0"/>
        </a:p>
      </dsp:txBody>
      <dsp:txXfrm>
        <a:off x="3253105" y="2354571"/>
        <a:ext cx="1542627" cy="2807501"/>
      </dsp:txXfrm>
    </dsp:sp>
    <dsp:sp modelId="{6A022C27-A41E-47B7-AE41-C3E3DE876322}">
      <dsp:nvSpPr>
        <dsp:cNvPr id="0" name=""/>
        <dsp:cNvSpPr/>
      </dsp:nvSpPr>
      <dsp:spPr>
        <a:xfrm>
          <a:off x="4547953" y="1567272"/>
          <a:ext cx="495559" cy="495559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6D809-F0C3-40EF-9D5F-7E2BA2A1F02D}">
      <dsp:nvSpPr>
        <dsp:cNvPr id="0" name=""/>
        <dsp:cNvSpPr/>
      </dsp:nvSpPr>
      <dsp:spPr>
        <a:xfrm>
          <a:off x="4795732" y="1815051"/>
          <a:ext cx="1598577" cy="334702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58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Plan de desarrollo</a:t>
          </a:r>
          <a:endParaRPr lang="en-US" sz="1500" kern="1200" dirty="0"/>
        </a:p>
      </dsp:txBody>
      <dsp:txXfrm>
        <a:off x="4795732" y="1815051"/>
        <a:ext cx="1598577" cy="3347021"/>
      </dsp:txXfrm>
    </dsp:sp>
    <dsp:sp modelId="{7D8C269D-0775-4D38-9ABD-CC9AA8D0E2D8}">
      <dsp:nvSpPr>
        <dsp:cNvPr id="0" name=""/>
        <dsp:cNvSpPr/>
      </dsp:nvSpPr>
      <dsp:spPr>
        <a:xfrm>
          <a:off x="6078591" y="1169625"/>
          <a:ext cx="631438" cy="63143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61446-8DB4-4EDE-9010-E9EF7FDF854A}">
      <dsp:nvSpPr>
        <dsp:cNvPr id="0" name=""/>
        <dsp:cNvSpPr/>
      </dsp:nvSpPr>
      <dsp:spPr>
        <a:xfrm>
          <a:off x="6394310" y="1485345"/>
          <a:ext cx="1598577" cy="3676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8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Mayor inversión en Turismo</a:t>
          </a:r>
          <a:endParaRPr lang="en-US" sz="1500" kern="1200" dirty="0"/>
        </a:p>
      </dsp:txBody>
      <dsp:txXfrm>
        <a:off x="6394310" y="1485345"/>
        <a:ext cx="1598577" cy="36767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E08BD1-1AAE-4117-BAD1-3034CAE412D7}">
      <dsp:nvSpPr>
        <dsp:cNvPr id="0" name=""/>
        <dsp:cNvSpPr/>
      </dsp:nvSpPr>
      <dsp:spPr>
        <a:xfrm>
          <a:off x="1413227" y="224958"/>
          <a:ext cx="1710049" cy="855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Creciente</a:t>
          </a:r>
          <a:endParaRPr lang="en-US" sz="1500" kern="1200" dirty="0"/>
        </a:p>
      </dsp:txBody>
      <dsp:txXfrm>
        <a:off x="1413227" y="224958"/>
        <a:ext cx="1710049" cy="855024"/>
      </dsp:txXfrm>
    </dsp:sp>
    <dsp:sp modelId="{B3E4AED3-8715-4B9D-99B0-7C6E58AD1587}">
      <dsp:nvSpPr>
        <dsp:cNvPr id="0" name=""/>
        <dsp:cNvSpPr/>
      </dsp:nvSpPr>
      <dsp:spPr>
        <a:xfrm rot="3600000">
          <a:off x="2528376" y="1726522"/>
          <a:ext cx="892737" cy="2992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3600000">
        <a:off x="2528376" y="1726522"/>
        <a:ext cx="892737" cy="299258"/>
      </dsp:txXfrm>
    </dsp:sp>
    <dsp:sp modelId="{0EC4F666-44BB-4E15-AD42-9DBE5353737C}">
      <dsp:nvSpPr>
        <dsp:cNvPr id="0" name=""/>
        <dsp:cNvSpPr/>
      </dsp:nvSpPr>
      <dsp:spPr>
        <a:xfrm>
          <a:off x="2826212" y="2672320"/>
          <a:ext cx="1710049" cy="855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Atractivos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2826212" y="2672320"/>
        <a:ext cx="1710049" cy="855024"/>
      </dsp:txXfrm>
    </dsp:sp>
    <dsp:sp modelId="{7D5D401A-EE2E-40CB-9DF0-3278ECD8EDAA}">
      <dsp:nvSpPr>
        <dsp:cNvPr id="0" name=""/>
        <dsp:cNvSpPr/>
      </dsp:nvSpPr>
      <dsp:spPr>
        <a:xfrm rot="10800000">
          <a:off x="1821883" y="2950203"/>
          <a:ext cx="892737" cy="2992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821883" y="2950203"/>
        <a:ext cx="892737" cy="299258"/>
      </dsp:txXfrm>
    </dsp:sp>
    <dsp:sp modelId="{8D0D19AE-6714-4325-96A0-06EAD91A9EF0}">
      <dsp:nvSpPr>
        <dsp:cNvPr id="0" name=""/>
        <dsp:cNvSpPr/>
      </dsp:nvSpPr>
      <dsp:spPr>
        <a:xfrm>
          <a:off x="241" y="2672320"/>
          <a:ext cx="1710049" cy="855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err="1" smtClean="0"/>
            <a:t>Publicidad</a:t>
          </a:r>
          <a:endParaRPr lang="en-US" sz="1500" kern="1200" dirty="0"/>
        </a:p>
      </dsp:txBody>
      <dsp:txXfrm>
        <a:off x="241" y="2672320"/>
        <a:ext cx="1710049" cy="855024"/>
      </dsp:txXfrm>
    </dsp:sp>
    <dsp:sp modelId="{E9C83083-F173-45D9-B5F9-FC25F97F9AD0}">
      <dsp:nvSpPr>
        <dsp:cNvPr id="0" name=""/>
        <dsp:cNvSpPr/>
      </dsp:nvSpPr>
      <dsp:spPr>
        <a:xfrm rot="18000000">
          <a:off x="1115390" y="1726522"/>
          <a:ext cx="892737" cy="2992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8000000">
        <a:off x="1115390" y="1726522"/>
        <a:ext cx="892737" cy="29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CD4C-E03E-4153-9ED1-31D74BB4C25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D5C3-5604-42C4-9464-F0782EB3C70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0891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05000-496F-48D6-A369-C760BD528DEC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31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09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1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03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3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2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9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4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08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39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83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C2B2-D6AC-4A12-9E51-FA2A1CEAE0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4733-B95E-40AA-AF76-EA3CC88BA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07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chart" Target="../charts/char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9.png"/><Relationship Id="rId9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23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slide" Target="slide21.xm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slide" Target="slide20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8.png"/><Relationship Id="rId3" Type="http://schemas.openxmlformats.org/officeDocument/2006/relationships/slide" Target="slide20.xml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jpeg"/><Relationship Id="rId5" Type="http://schemas.openxmlformats.org/officeDocument/2006/relationships/image" Target="../media/image44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4.png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email"/>
          <a:srcRect t="12820"/>
          <a:stretch>
            <a:fillRect/>
          </a:stretch>
        </p:blipFill>
        <p:spPr bwMode="auto">
          <a:xfrm>
            <a:off x="0" y="857250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9 CuadroTexto"/>
          <p:cNvSpPr txBox="1">
            <a:spLocks noChangeArrowheads="1"/>
          </p:cNvSpPr>
          <p:nvPr/>
        </p:nvSpPr>
        <p:spPr bwMode="auto">
          <a:xfrm>
            <a:off x="1043608" y="2564904"/>
            <a:ext cx="7546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altLang="es-ES" sz="2000" b="1" dirty="0" smtClean="0">
                <a:latin typeface="Calibri" pitchFamily="34" charset="0"/>
              </a:rPr>
              <a:t>“</a:t>
            </a:r>
            <a:r>
              <a:rPr lang="es-ES" sz="2000" b="1" dirty="0" smtClean="0"/>
              <a:t>ESTUDIO DEL IMPACTO SOCIOECONÓMICO DE LA ACTIVIDAD TURÍSTICA COMO MEDIO DE INFORMACIÓN Y PROMOCIÓN DE LA PARROQUIA NANEGAL, CANTÓN QUITO, PROVINCIA DE PICHINCHA</a:t>
            </a:r>
            <a:r>
              <a:rPr lang="es-EC" altLang="es-ES" sz="2000" b="1" dirty="0" smtClean="0">
                <a:latin typeface="Calibri" pitchFamily="34" charset="0"/>
              </a:rPr>
              <a:t>”</a:t>
            </a:r>
            <a:endParaRPr lang="es-EC" altLang="es-ES" sz="2000" b="1" dirty="0">
              <a:latin typeface="Calibri" pitchFamily="34" charset="0"/>
            </a:endParaRPr>
          </a:p>
        </p:txBody>
      </p:sp>
      <p:sp>
        <p:nvSpPr>
          <p:cNvPr id="2052" name="4 Rectángulo"/>
          <p:cNvSpPr>
            <a:spLocks noChangeArrowheads="1"/>
          </p:cNvSpPr>
          <p:nvPr/>
        </p:nvSpPr>
        <p:spPr bwMode="auto">
          <a:xfrm>
            <a:off x="1057275" y="908050"/>
            <a:ext cx="77771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dirty="0"/>
              <a:t>  </a:t>
            </a:r>
            <a:endParaRPr lang="es-EC" altLang="es-ES" dirty="0"/>
          </a:p>
          <a:p>
            <a:pPr algn="ctr"/>
            <a:r>
              <a:rPr lang="es-ES_tradnl" altLang="es-ES" dirty="0"/>
              <a:t>DEPARTAMENTO DE CIENCIAS ECONÓMICAS ADMISTRATIVAS</a:t>
            </a:r>
            <a:endParaRPr lang="es-EC" altLang="es-ES" dirty="0"/>
          </a:p>
          <a:p>
            <a:pPr algn="ctr"/>
            <a:r>
              <a:rPr lang="es-ES_tradnl" altLang="es-ES" dirty="0"/>
              <a:t>Y DE COMERCIO </a:t>
            </a:r>
          </a:p>
          <a:p>
            <a:pPr algn="ctr"/>
            <a:endParaRPr lang="es-EC" altLang="es-ES" dirty="0"/>
          </a:p>
          <a:p>
            <a:pPr algn="ctr"/>
            <a:r>
              <a:rPr lang="es-ES_tradnl" altLang="es-ES" dirty="0"/>
              <a:t> “HÉROES DEL CENEPA” </a:t>
            </a:r>
            <a:endParaRPr lang="es-EC" altLang="es-ES" dirty="0"/>
          </a:p>
          <a:p>
            <a:pPr algn="ctr"/>
            <a:r>
              <a:rPr lang="es-ES_tradnl" altLang="es-ES" dirty="0"/>
              <a:t> </a:t>
            </a:r>
            <a:endParaRPr lang="es-EC" altLang="es-ES" dirty="0"/>
          </a:p>
        </p:txBody>
      </p:sp>
      <p:sp>
        <p:nvSpPr>
          <p:cNvPr id="2053" name="5 CuadroTexto"/>
          <p:cNvSpPr txBox="1">
            <a:spLocks noChangeArrowheads="1"/>
          </p:cNvSpPr>
          <p:nvPr/>
        </p:nvSpPr>
        <p:spPr bwMode="auto">
          <a:xfrm>
            <a:off x="3059832" y="5157192"/>
            <a:ext cx="4714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TOAPANTA  EVELYN - VÁSCONEZ JESSICA</a:t>
            </a:r>
          </a:p>
        </p:txBody>
      </p:sp>
      <p:sp>
        <p:nvSpPr>
          <p:cNvPr id="2054" name="8 CuadroTexto"/>
          <p:cNvSpPr txBox="1">
            <a:spLocks noChangeArrowheads="1"/>
          </p:cNvSpPr>
          <p:nvPr/>
        </p:nvSpPr>
        <p:spPr bwMode="auto">
          <a:xfrm>
            <a:off x="2483768" y="3857625"/>
            <a:ext cx="4679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altLang="es-ES" dirty="0">
                <a:latin typeface="Calibri" pitchFamily="34" charset="0"/>
              </a:rPr>
              <a:t>DIRECTOR.:            </a:t>
            </a:r>
            <a:r>
              <a:rPr lang="es-EC" altLang="es-ES" dirty="0" smtClean="0">
                <a:latin typeface="Calibri" pitchFamily="34" charset="0"/>
              </a:rPr>
              <a:t>LIC. PATRICIO SOTOMAYOR</a:t>
            </a:r>
            <a:endParaRPr lang="es-EC" altLang="es-ES" dirty="0">
              <a:latin typeface="Calibri" pitchFamily="34" charset="0"/>
            </a:endParaRPr>
          </a:p>
          <a:p>
            <a:r>
              <a:rPr lang="es-EC" altLang="es-ES" dirty="0" smtClean="0">
                <a:latin typeface="Calibri" pitchFamily="34" charset="0"/>
              </a:rPr>
              <a:t>CODIRECTOR:        ECO. REMIGIO VILLACÍS</a:t>
            </a:r>
            <a:endParaRPr lang="es-EC" altLang="es-ES" dirty="0">
              <a:latin typeface="Calibri" pitchFamily="34" charset="0"/>
            </a:endParaRPr>
          </a:p>
        </p:txBody>
      </p:sp>
      <p:pic>
        <p:nvPicPr>
          <p:cNvPr id="2055" name="6 Imagen" descr="C:\Users\Usuario\Desktop\logotipo ESP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3857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107504" y="332656"/>
            <a:ext cx="5724128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POBLADORES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11 Gráfico"/>
          <p:cNvGraphicFramePr/>
          <p:nvPr/>
        </p:nvGraphicFramePr>
        <p:xfrm>
          <a:off x="179512" y="1124744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683568" y="4221088"/>
          <a:ext cx="3918482" cy="233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39552" y="40050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ACTIVIDAD RELACIONADA CON EL TURISMO </a:t>
            </a:r>
            <a:endParaRPr lang="es-EC" b="1" dirty="0"/>
          </a:p>
        </p:txBody>
      </p:sp>
      <p:graphicFrame>
        <p:nvGraphicFramePr>
          <p:cNvPr id="17" name="16 Gráfico"/>
          <p:cNvGraphicFramePr/>
          <p:nvPr/>
        </p:nvGraphicFramePr>
        <p:xfrm>
          <a:off x="4932040" y="1700808"/>
          <a:ext cx="3680147" cy="246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4716016" y="112474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CONOCIMIENTO EFECTOS DEL TURISMO  </a:t>
            </a:r>
            <a:endParaRPr lang="es-EC" b="1" dirty="0"/>
          </a:p>
        </p:txBody>
      </p:sp>
      <p:graphicFrame>
        <p:nvGraphicFramePr>
          <p:cNvPr id="20" name="19 Gráfico"/>
          <p:cNvGraphicFramePr/>
          <p:nvPr/>
        </p:nvGraphicFramePr>
        <p:xfrm>
          <a:off x="5226346" y="3933056"/>
          <a:ext cx="3917654" cy="248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076056" y="37890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CAMBIO DE LA PARROQUIA CON EL TURISMO 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xmlns="" val="39957549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150219371"/>
              </p:ext>
            </p:extLst>
          </p:nvPr>
        </p:nvGraphicFramePr>
        <p:xfrm>
          <a:off x="53511" y="3126656"/>
          <a:ext cx="4536504" cy="37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1089778361"/>
              </p:ext>
            </p:extLst>
          </p:nvPr>
        </p:nvGraphicFramePr>
        <p:xfrm>
          <a:off x="3275856" y="188640"/>
          <a:ext cx="575477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6" name="Picture 2" descr="http://www.nanegal.com/publicar/fotos%20presentadas/piragu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955" y="3861048"/>
            <a:ext cx="3552825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xplosión 1"/>
          <p:cNvSpPr/>
          <p:nvPr/>
        </p:nvSpPr>
        <p:spPr>
          <a:xfrm>
            <a:off x="827584" y="692696"/>
            <a:ext cx="2592288" cy="15841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TC=2.97%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425585400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03848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ENTREVISTA</a:t>
            </a:r>
            <a:endParaRPr lang="en-US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849734780"/>
              </p:ext>
            </p:extLst>
          </p:nvPr>
        </p:nvGraphicFramePr>
        <p:xfrm>
          <a:off x="683568" y="105273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s://fbcdn-sphotos-h-a.akamaihd.net/hphotos-ak-xft1/v/t34.0-12/11414514_10206989806052184_1919290375_n.jpg?oh=ec6b47169517c0a09f45ff113b99a2d6&amp;oe=5572D704&amp;__gda__=1433531905_072743f53401194ae7a389c284277cb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692695"/>
            <a:ext cx="1944215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fbcdn-sphotos-h-a.akamaihd.net/hphotos-ak-xta1/v/t34.0-12/11289538_10206989927095210_100301686_n.jpg?oh=0c40a261b75c34efbd60bc629636785a&amp;oe=5572D3EE&amp;__gda__=1433579887_55b52a12ed8b82902e76d08035c82cc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056" y="3789040"/>
            <a:ext cx="3359423" cy="201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075540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107504" y="332656"/>
            <a:ext cx="5724128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VISITANTES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9552" y="37890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PRINCIPALES ATRACTIVOS VISITADOS</a:t>
            </a:r>
            <a:endParaRPr lang="es-EC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788024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EFECTOS DEL TURISMO  </a:t>
            </a:r>
            <a:endParaRPr lang="es-EC" b="1" dirty="0"/>
          </a:p>
        </p:txBody>
      </p:sp>
      <p:graphicFrame>
        <p:nvGraphicFramePr>
          <p:cNvPr id="11" name="10 Gráfico"/>
          <p:cNvGraphicFramePr/>
          <p:nvPr/>
        </p:nvGraphicFramePr>
        <p:xfrm>
          <a:off x="323528" y="1484784"/>
          <a:ext cx="4172939" cy="252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83568" y="9807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TIPOS DE TURISMO</a:t>
            </a:r>
            <a:endParaRPr lang="es-EC" b="1" dirty="0"/>
          </a:p>
        </p:txBody>
      </p:sp>
      <p:graphicFrame>
        <p:nvGraphicFramePr>
          <p:cNvPr id="15" name="14 Gráfico"/>
          <p:cNvGraphicFramePr/>
          <p:nvPr/>
        </p:nvGraphicFramePr>
        <p:xfrm>
          <a:off x="467544" y="4281054"/>
          <a:ext cx="3866342" cy="257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18 Gráfico"/>
          <p:cNvGraphicFramePr/>
          <p:nvPr/>
        </p:nvGraphicFramePr>
        <p:xfrm>
          <a:off x="4067944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21 Gráfico"/>
          <p:cNvGraphicFramePr/>
          <p:nvPr/>
        </p:nvGraphicFramePr>
        <p:xfrm>
          <a:off x="4355976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57549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188640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150219371"/>
              </p:ext>
            </p:extLst>
          </p:nvPr>
        </p:nvGraphicFramePr>
        <p:xfrm>
          <a:off x="4607496" y="2708920"/>
          <a:ext cx="4536504" cy="37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://d2ji2mue1p384z.cloudfront.net/img/640x480/10519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xplosión 1"/>
          <p:cNvSpPr/>
          <p:nvPr/>
        </p:nvSpPr>
        <p:spPr>
          <a:xfrm>
            <a:off x="5796136" y="764704"/>
            <a:ext cx="2592288" cy="1584176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TC=5.9%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034863014"/>
              </p:ext>
            </p:extLst>
          </p:nvPr>
        </p:nvGraphicFramePr>
        <p:xfrm>
          <a:off x="0" y="908720"/>
          <a:ext cx="76683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3995936" y="54868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PERFIL DEL CLIENTE </a:t>
            </a:r>
            <a:endParaRPr lang="en-US" b="1" dirty="0"/>
          </a:p>
        </p:txBody>
      </p:sp>
      <p:sp>
        <p:nvSpPr>
          <p:cNvPr id="7" name="AutoShape 4" descr="https://encrypted-tbn1.gstatic.com/images?q=tbn:ANd9GcRiJnwEq4PhrpQMOtloht9W6mLOZQD3Gu0TVa8Am4LGxWQ2gW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ligalafloresta.com/escuela_futbol/nanegalito/fn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861" y="2060848"/>
            <a:ext cx="2962139" cy="2336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006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comercio.com/files/article_main/uploads/2014/05/27/53849a899b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299" y="1593726"/>
            <a:ext cx="4599636" cy="2555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ricultura.gob.ec/wp-content/uploads/2013/06/24-junio_magap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86250" cy="2743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95759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735146398"/>
              </p:ext>
            </p:extLst>
          </p:nvPr>
        </p:nvGraphicFramePr>
        <p:xfrm>
          <a:off x="1319808" y="976288"/>
          <a:ext cx="679241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/>
              <a:t>CAPÍTULO IV : EFECTOS PRODUCIDOS POR EL TURISMO EN NANEGAL </a:t>
            </a:r>
            <a:endParaRPr lang="es-EC" sz="2300" b="1" dirty="0"/>
          </a:p>
        </p:txBody>
      </p:sp>
    </p:spTree>
    <p:extLst>
      <p:ext uri="{BB962C8B-B14F-4D97-AF65-F5344CB8AC3E}">
        <p14:creationId xmlns:p14="http://schemas.microsoft.com/office/powerpoint/2010/main" xmlns="" val="169653101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575395530"/>
              </p:ext>
            </p:extLst>
          </p:nvPr>
        </p:nvGraphicFramePr>
        <p:xfrm>
          <a:off x="1115616" y="1412776"/>
          <a:ext cx="68160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467544" y="2060848"/>
            <a:ext cx="187220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Conservación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Difusión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Control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Protección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483768" y="318948"/>
            <a:ext cx="208823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Alteración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Contaminación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Invasión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Desplazamiento </a:t>
            </a:r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501008"/>
            <a:ext cx="187220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Fomentar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Difundir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Potencializar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Promocionar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948264" y="2060848"/>
            <a:ext cx="208823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Difundir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Potencializar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Recuperación </a:t>
            </a:r>
            <a:endParaRPr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18948"/>
            <a:ext cx="208823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Costumbres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Inseguridad </a:t>
            </a:r>
            <a:endParaRPr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092280" y="3501008"/>
            <a:ext cx="187220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Fortalecer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Desarrollar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Fomentar </a:t>
            </a:r>
          </a:p>
        </p:txBody>
      </p:sp>
    </p:spTree>
    <p:extLst>
      <p:ext uri="{BB962C8B-B14F-4D97-AF65-F5344CB8AC3E}">
        <p14:creationId xmlns:p14="http://schemas.microsoft.com/office/powerpoint/2010/main" xmlns="" val="169653101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3163118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15616" y="1340768"/>
            <a:ext cx="208823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Empleo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Ingreso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Microempresa 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899592" y="2763060"/>
            <a:ext cx="2245684" cy="13860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Establecimientos  Ilegales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Alteración de estilo de vida</a:t>
            </a:r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940152" y="1340768"/>
            <a:ext cx="208823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Creación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Talento humano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Control </a:t>
            </a:r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40152" y="2773613"/>
            <a:ext cx="208823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Capacitación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Elaboración de proyectos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8702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620688"/>
            <a:ext cx="3395732" cy="464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Nube"/>
          <p:cNvSpPr/>
          <p:nvPr/>
        </p:nvSpPr>
        <p:spPr>
          <a:xfrm>
            <a:off x="971600" y="1412776"/>
            <a:ext cx="2232248" cy="12241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Instrumento de promoción </a:t>
            </a:r>
            <a:endParaRPr lang="en-US" dirty="0"/>
          </a:p>
        </p:txBody>
      </p:sp>
      <p:sp>
        <p:nvSpPr>
          <p:cNvPr id="9" name="8 Nube"/>
          <p:cNvSpPr/>
          <p:nvPr/>
        </p:nvSpPr>
        <p:spPr>
          <a:xfrm>
            <a:off x="1187624" y="3429000"/>
            <a:ext cx="2232248" cy="12241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Inventario turístico </a:t>
            </a:r>
            <a:endParaRPr lang="en-US" dirty="0"/>
          </a:p>
        </p:txBody>
      </p:sp>
      <p:cxnSp>
        <p:nvCxnSpPr>
          <p:cNvPr id="11" name="10 Conector recto de flecha"/>
          <p:cNvCxnSpPr>
            <a:stCxn id="8" idx="0"/>
          </p:cNvCxnSpPr>
          <p:nvPr/>
        </p:nvCxnSpPr>
        <p:spPr>
          <a:xfrm>
            <a:off x="3201988" y="2024844"/>
            <a:ext cx="649932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3419872" y="3429000"/>
            <a:ext cx="432048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3846093" y="2299227"/>
            <a:ext cx="172819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Aguardiente</a:t>
            </a:r>
            <a:endParaRPr lang="es-ES_tradnl" dirty="0" smtClean="0"/>
          </a:p>
          <a:p>
            <a:pPr algn="ctr"/>
            <a:r>
              <a:rPr lang="es-ES_tradnl" dirty="0" smtClean="0"/>
              <a:t>Guarapo</a:t>
            </a:r>
          </a:p>
          <a:p>
            <a:pPr algn="ctr"/>
            <a:r>
              <a:rPr lang="es-ES_tradnl" dirty="0" smtClean="0"/>
              <a:t>Miel</a:t>
            </a:r>
          </a:p>
          <a:p>
            <a:pPr algn="ctr"/>
            <a:r>
              <a:rPr lang="es-ES_tradnl" dirty="0" smtClean="0"/>
              <a:t>Melcochas</a:t>
            </a:r>
          </a:p>
          <a:p>
            <a:pPr algn="ctr"/>
            <a:r>
              <a:rPr lang="es-ES_tradnl" dirty="0" smtClean="0"/>
              <a:t>Panela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48392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537998523"/>
              </p:ext>
            </p:extLst>
          </p:nvPr>
        </p:nvGraphicFramePr>
        <p:xfrm>
          <a:off x="539552" y="116632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971600" y="4077072"/>
            <a:ext cx="66967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/>
              <a:t>IDEA A DEFENDER</a:t>
            </a:r>
            <a:endParaRPr lang="en-US" b="1" dirty="0"/>
          </a:p>
          <a:p>
            <a:r>
              <a:rPr lang="es-ES" dirty="0"/>
              <a:t> </a:t>
            </a:r>
            <a:endParaRPr lang="en-US" dirty="0"/>
          </a:p>
          <a:p>
            <a:pPr algn="just"/>
            <a:r>
              <a:rPr lang="es-ES" dirty="0"/>
              <a:t>“Generar información mediante el estudio del impacto socioeconómico de la actividad turística de la Parroquia Nanegal, que permita promocionar el sector turístico de la localidad”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0887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1" y="620688"/>
            <a:ext cx="4270460" cy="50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o"/>
          <p:cNvGrpSpPr/>
          <p:nvPr/>
        </p:nvGrpSpPr>
        <p:grpSpPr>
          <a:xfrm>
            <a:off x="0" y="116632"/>
            <a:ext cx="2400213" cy="1440128"/>
            <a:chOff x="0" y="160014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3 Rectángulo"/>
            <p:cNvSpPr/>
            <p:nvPr/>
          </p:nvSpPr>
          <p:spPr>
            <a:xfrm>
              <a:off x="179752" y="160014"/>
              <a:ext cx="2160000" cy="1440128"/>
            </a:xfrm>
            <a:prstGeom prst="rect">
              <a:avLst/>
            </a:prstGeom>
            <a:blipFill rotWithShape="0">
              <a:blip r:embed="rId3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0" y="160014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79752" y="1628800"/>
            <a:ext cx="2160000" cy="1440128"/>
            <a:chOff x="0" y="1840163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6 Rectángulo"/>
            <p:cNvSpPr/>
            <p:nvPr/>
          </p:nvSpPr>
          <p:spPr>
            <a:xfrm>
              <a:off x="0" y="1840163"/>
              <a:ext cx="2400213" cy="1440128"/>
            </a:xfrm>
            <a:prstGeom prst="rect">
              <a:avLst/>
            </a:prstGeom>
            <a:blipFill rotWithShape="0">
              <a:blip r:embed="rId4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0" y="1840163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79752" y="3140968"/>
            <a:ext cx="2160000" cy="1440128"/>
            <a:chOff x="0" y="3520313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9 Rectángulo"/>
            <p:cNvSpPr/>
            <p:nvPr/>
          </p:nvSpPr>
          <p:spPr>
            <a:xfrm>
              <a:off x="0" y="3520313"/>
              <a:ext cx="2400213" cy="1440128"/>
            </a:xfrm>
            <a:prstGeom prst="rect">
              <a:avLst/>
            </a:prstGeom>
            <a:blipFill rotWithShape="0">
              <a:blip r:embed="rId5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0" y="3520313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79752" y="4581128"/>
            <a:ext cx="2160000" cy="1440128"/>
            <a:chOff x="2640235" y="160014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12 Rectángulo"/>
            <p:cNvSpPr/>
            <p:nvPr/>
          </p:nvSpPr>
          <p:spPr>
            <a:xfrm>
              <a:off x="2640235" y="160014"/>
              <a:ext cx="2400213" cy="1440128"/>
            </a:xfrm>
            <a:prstGeom prst="rect">
              <a:avLst/>
            </a:prstGeom>
            <a:blipFill rotWithShape="0">
              <a:blip r:embed="rId6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241735"/>
                <a:satOff val="4976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640235" y="160014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732240" y="116664"/>
            <a:ext cx="2160000" cy="1440128"/>
            <a:chOff x="5280470" y="160014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15 Rectángulo"/>
            <p:cNvSpPr/>
            <p:nvPr/>
          </p:nvSpPr>
          <p:spPr>
            <a:xfrm>
              <a:off x="5280470" y="160014"/>
              <a:ext cx="2400213" cy="1440128"/>
            </a:xfrm>
            <a:prstGeom prst="rect">
              <a:avLst/>
            </a:prstGeom>
            <a:blipFill rotWithShape="0">
              <a:blip r:embed="rId7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5280470" y="160014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743787" y="1556792"/>
            <a:ext cx="2160000" cy="1440128"/>
            <a:chOff x="5280470" y="1840163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8 Rectángulo"/>
            <p:cNvSpPr/>
            <p:nvPr/>
          </p:nvSpPr>
          <p:spPr>
            <a:xfrm>
              <a:off x="5280470" y="1840163"/>
              <a:ext cx="2400213" cy="1440128"/>
            </a:xfrm>
            <a:prstGeom prst="rect">
              <a:avLst/>
            </a:prstGeom>
            <a:blipFill rotWithShape="0">
              <a:blip r:embed="rId8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5280470" y="1840163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743787" y="3068960"/>
            <a:ext cx="2160000" cy="1440128"/>
            <a:chOff x="2640235" y="3520313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21 Rectángulo"/>
            <p:cNvSpPr/>
            <p:nvPr/>
          </p:nvSpPr>
          <p:spPr>
            <a:xfrm>
              <a:off x="2640235" y="3520313"/>
              <a:ext cx="2400213" cy="1440128"/>
            </a:xfrm>
            <a:prstGeom prst="rect">
              <a:avLst/>
            </a:prstGeom>
            <a:blipFill rotWithShape="0">
              <a:blip r:embed="rId9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640235" y="3520313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6743787" y="4437112"/>
            <a:ext cx="2160000" cy="1440128"/>
            <a:chOff x="2640235" y="1840163"/>
            <a:chExt cx="2400213" cy="14401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24 Rectángulo"/>
            <p:cNvSpPr/>
            <p:nvPr/>
          </p:nvSpPr>
          <p:spPr>
            <a:xfrm>
              <a:off x="2640235" y="1840163"/>
              <a:ext cx="2400213" cy="1440128"/>
            </a:xfrm>
            <a:prstGeom prst="rect">
              <a:avLst/>
            </a:prstGeom>
            <a:blipFill rotWithShape="0">
              <a:blip r:embed="rId10" cstate="email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2640235" y="1840163"/>
              <a:ext cx="2400213" cy="14401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</p:grpSp>
      <p:sp>
        <p:nvSpPr>
          <p:cNvPr id="27" name="26 Estrella de 5 puntas">
            <a:hlinkClick r:id="rId11" action="ppaction://hlinksldjump"/>
          </p:cNvPr>
          <p:cNvSpPr/>
          <p:nvPr/>
        </p:nvSpPr>
        <p:spPr>
          <a:xfrm>
            <a:off x="4283968" y="2708920"/>
            <a:ext cx="263023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strella de 5 puntas"/>
          <p:cNvSpPr/>
          <p:nvPr/>
        </p:nvSpPr>
        <p:spPr>
          <a:xfrm>
            <a:off x="4699391" y="2240852"/>
            <a:ext cx="263023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strella de 5 puntas">
            <a:hlinkClick r:id="rId12" action="ppaction://hlinksldjump"/>
          </p:cNvPr>
          <p:cNvSpPr/>
          <p:nvPr/>
        </p:nvSpPr>
        <p:spPr>
          <a:xfrm>
            <a:off x="5148064" y="2456876"/>
            <a:ext cx="263023" cy="21602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strella de 5 puntas">
            <a:hlinkClick r:id="rId13" action="ppaction://hlinksldjump"/>
          </p:cNvPr>
          <p:cNvSpPr/>
          <p:nvPr/>
        </p:nvSpPr>
        <p:spPr>
          <a:xfrm>
            <a:off x="4819160" y="2650220"/>
            <a:ext cx="263023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strella de 5 puntas"/>
          <p:cNvSpPr/>
          <p:nvPr/>
        </p:nvSpPr>
        <p:spPr>
          <a:xfrm>
            <a:off x="4639780" y="2866244"/>
            <a:ext cx="263023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728" y="2878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PRIMERA PARADA: DULCE NANEGAL</a:t>
            </a:r>
            <a:endParaRPr lang="en-US" b="1" dirty="0"/>
          </a:p>
        </p:txBody>
      </p:sp>
      <p:pic>
        <p:nvPicPr>
          <p:cNvPr id="1026" name="Picture 2" descr="http://www.destinoecuador.ec/fotos/cascadagalli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296" y="3647866"/>
            <a:ext cx="2441144" cy="196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149616" y="32785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LA PIRAGUA</a:t>
            </a:r>
            <a:endParaRPr lang="en-US" b="1" dirty="0"/>
          </a:p>
        </p:txBody>
      </p:sp>
      <p:pic>
        <p:nvPicPr>
          <p:cNvPr id="11" name="10 Imagen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040639" y="1075621"/>
            <a:ext cx="762000" cy="739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3995936" y="2035925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4097288" y="3933940"/>
            <a:ext cx="707390" cy="718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4069983" y="4919342"/>
            <a:ext cx="762000" cy="728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30" name="Picture 6" descr="http://fotos.lahora.com.ec/cache/d/d3/d3e/d3e9/4-rutas-para-quedarse-en-quito-20101027075434-d3e98b7b8c28ad1dd793a64575dc66f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8" y="3160054"/>
            <a:ext cx="2232248" cy="2975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 descr="http://portal.unicauca.edu.co/versionP/sites/default/files/images/melcocha%20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560" y="872287"/>
            <a:ext cx="2785110" cy="232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CuadroTexto"/>
          <p:cNvSpPr txBox="1"/>
          <p:nvPr/>
        </p:nvSpPr>
        <p:spPr>
          <a:xfrm>
            <a:off x="4448944" y="2809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SEGUNDA PARADA: PALMITOPAMBA HISTORIA </a:t>
            </a:r>
            <a:endParaRPr lang="en-US" b="1" dirty="0"/>
          </a:p>
        </p:txBody>
      </p:sp>
      <p:pic>
        <p:nvPicPr>
          <p:cNvPr id="19" name="18 Imagen" descr="http://nocaima-cundinamarca.gov.co/apc-aa-files/31666666303435373332356236363035/1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8064" y="953455"/>
            <a:ext cx="2213610" cy="245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archive.clas.wayne.edu/Multimedia/anthromuseum/images/Palmitopamba/image00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481" y="2754881"/>
            <a:ext cx="2339343" cy="269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archive.clas.wayne.edu/Multimedia/anthromuseum/images/Palmitopamba/image00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944" y="3647866"/>
            <a:ext cx="2466975" cy="248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>
            <a:hlinkClick r:id="rId12" action="ppaction://hlinksldjump"/>
          </p:cNvPr>
          <p:cNvPicPr/>
          <p:nvPr/>
        </p:nvPicPr>
        <p:blipFill rotWithShape="1">
          <a:blip r:embed="rId13" cstate="email"/>
          <a:srcRect/>
          <a:stretch/>
        </p:blipFill>
        <p:spPr bwMode="auto">
          <a:xfrm>
            <a:off x="4026024" y="3027365"/>
            <a:ext cx="762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740352" y="1535244"/>
            <a:ext cx="10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PUCARÁ</a:t>
            </a:r>
          </a:p>
          <a:p>
            <a:pPr algn="ctr"/>
            <a:r>
              <a:rPr lang="es-ES_tradnl" b="1" dirty="0" smtClean="0"/>
              <a:t>INCA</a:t>
            </a:r>
            <a:endParaRPr lang="en-U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626177" y="5463656"/>
            <a:ext cx="112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YUMBOS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6681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016" y="2809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TERCERA PARADA: CHACAPATA HISTORIA </a:t>
            </a:r>
            <a:endParaRPr lang="en-US" b="1" dirty="0"/>
          </a:p>
        </p:txBody>
      </p:sp>
      <p:pic>
        <p:nvPicPr>
          <p:cNvPr id="3" name="2 Imagen" descr="http://i.ytimg.com/vi/zlMkT6D98Aw/hqdefault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6057" y="970000"/>
            <a:ext cx="2217640" cy="216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>
            <a:hlinkClick r:id="rId3" action="ppaction://hlinksldjump"/>
          </p:cNvPr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4242048" y="1124744"/>
            <a:ext cx="762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4242048" y="4500220"/>
            <a:ext cx="762000" cy="728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5 Imagen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8" y="2894856"/>
            <a:ext cx="2247295" cy="268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795" y="3717032"/>
            <a:ext cx="1764665" cy="282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/>
          <p:nvPr/>
        </p:nvPicPr>
        <p:blipFill rotWithShape="1">
          <a:blip r:embed="rId8" cstate="email"/>
          <a:srcRect/>
          <a:stretch/>
        </p:blipFill>
        <p:spPr bwMode="auto">
          <a:xfrm>
            <a:off x="4242048" y="3614534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04048" y="2606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CUARTA PARADA: MARIANITA ARTESANAL</a:t>
            </a:r>
            <a:endParaRPr lang="en-U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8758" y="5579697"/>
            <a:ext cx="144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PUCARÁ</a:t>
            </a:r>
            <a:endParaRPr lang="es-ES_tradnl" b="1" dirty="0" smtClean="0"/>
          </a:p>
          <a:p>
            <a:pPr algn="ctr"/>
            <a:r>
              <a:rPr lang="es-ES_tradnl" b="1" dirty="0" smtClean="0"/>
              <a:t>CHACAPATA</a:t>
            </a:r>
            <a:endParaRPr lang="en-U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84203" y="3140968"/>
            <a:ext cx="163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CASCADA CHACAPATA</a:t>
            </a:r>
            <a:endParaRPr lang="en-US" b="1" dirty="0"/>
          </a:p>
        </p:txBody>
      </p:sp>
      <p:pic>
        <p:nvPicPr>
          <p:cNvPr id="13" name="12 Imagen"/>
          <p:cNvPicPr/>
          <p:nvPr/>
        </p:nvPicPr>
        <p:blipFill rotWithShape="1">
          <a:blip r:embed="rId9" cstate="email"/>
          <a:srcRect/>
          <a:stretch/>
        </p:blipFill>
        <p:spPr bwMode="auto">
          <a:xfrm>
            <a:off x="4242048" y="1988840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13 Imagen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6012159" y="970000"/>
            <a:ext cx="2386851" cy="222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http://2.bp.blogspot.com/-DFsp-gnXVnc/TmI1dWa8OHI/AAAAAAAAACA/3t87ZICgP4w/s1600/Maquipucuna+017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75395" y="3135784"/>
            <a:ext cx="1788160" cy="244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>
            <a:hlinkClick r:id="rId3" action="ppaction://hlinksldjump"/>
          </p:cNvPr>
          <p:cNvPicPr/>
          <p:nvPr/>
        </p:nvPicPr>
        <p:blipFill rotWithShape="1">
          <a:blip r:embed="rId12" cstate="email"/>
          <a:srcRect/>
          <a:stretch/>
        </p:blipFill>
        <p:spPr bwMode="auto">
          <a:xfrm>
            <a:off x="4242048" y="5342726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AutoShape 4" descr="https://scontent-mia1-1.xx.fbcdn.net/hphotos-ash2/v/t1.0-9/1239809_230841807071862_875578034_n.jpg?oh=35791d47ab4f0a663b9413b481bc7681&amp;oe=55EAB4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https://scontent-mia1-1.xx.fbcdn.net/hphotos-ash2/v/t1.0-9/1239809_230841807071862_875578034_n.jpg?oh=35791d47ab4f0a663b9413b481bc7681&amp;oe=55EAB46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18 Imagen"/>
          <p:cNvPicPr/>
          <p:nvPr/>
        </p:nvPicPr>
        <p:blipFill rotWithShape="1">
          <a:blip r:embed="rId13" cstate="email"/>
          <a:srcRect/>
          <a:stretch/>
        </p:blipFill>
        <p:spPr bwMode="auto">
          <a:xfrm>
            <a:off x="7063555" y="3769725"/>
            <a:ext cx="1977017" cy="201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7308304" y="334174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EL PEDREGAL</a:t>
            </a:r>
            <a:endParaRPr lang="en-U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436095" y="5582662"/>
            <a:ext cx="176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MAQUIPUCUNA</a:t>
            </a:r>
            <a:endParaRPr lang="en-US" b="1" dirty="0"/>
          </a:p>
        </p:txBody>
      </p:sp>
      <p:pic>
        <p:nvPicPr>
          <p:cNvPr id="22" name="21 Imagen"/>
          <p:cNvPicPr/>
          <p:nvPr/>
        </p:nvPicPr>
        <p:blipFill rotWithShape="1">
          <a:blip r:embed="rId14" cstate="email"/>
          <a:srcRect/>
          <a:stretch/>
        </p:blipFill>
        <p:spPr bwMode="auto">
          <a:xfrm>
            <a:off x="4242048" y="2780928"/>
            <a:ext cx="762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76749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016" y="2809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QUINTA PARADA: CURIPOGYO NATURAL</a:t>
            </a:r>
            <a:endParaRPr lang="en-US" b="1" dirty="0"/>
          </a:p>
        </p:txBody>
      </p:sp>
      <p:pic>
        <p:nvPicPr>
          <p:cNvPr id="3" name="2 Imagen"/>
          <p:cNvPicPr/>
          <p:nvPr/>
        </p:nvPicPr>
        <p:blipFill rotWithShape="1">
          <a:blip r:embed="rId2" cstate="email"/>
          <a:srcRect/>
          <a:stretch/>
        </p:blipFill>
        <p:spPr bwMode="auto">
          <a:xfrm>
            <a:off x="4242048" y="4500220"/>
            <a:ext cx="762000" cy="728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242048" y="3614534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4242048" y="1988840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4242048" y="5342726"/>
            <a:ext cx="762000" cy="75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4242048" y="2780928"/>
            <a:ext cx="762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7" cstate="email"/>
          <a:srcRect/>
          <a:stretch/>
        </p:blipFill>
        <p:spPr bwMode="auto">
          <a:xfrm>
            <a:off x="4242048" y="1177057"/>
            <a:ext cx="762000" cy="739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8 Imagen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83568" y="1196752"/>
            <a:ext cx="2692400" cy="204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:\Users\napo\Desktop\fotos\La cal\SN850554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8764" y="2403976"/>
            <a:ext cx="3091893" cy="210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5796136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CASCADA DE CURIPOGYO</a:t>
            </a:r>
            <a:endParaRPr lang="en-US" b="1" dirty="0"/>
          </a:p>
        </p:txBody>
      </p:sp>
      <p:pic>
        <p:nvPicPr>
          <p:cNvPr id="3074" name="Picture 2" descr="https://fbcdn-sphotos-h-a.akamaihd.net/hphotos-ak-xta1/v/t34.0-12/11297763_10207059585716632_1704360489_n.jpg?oh=0bb316cc0d189eafbed8336bf561548f&amp;oe=55813839&amp;__gda__=1434524313_babe99a9a7c158d1c3857bfa93e27d6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1560" y="3645024"/>
            <a:ext cx="2872449" cy="215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9820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/>
              <a:t>CAPÍTULO V: CONCLUSIONES Y RECOMENDACIONES</a:t>
            </a:r>
            <a:endParaRPr lang="es-EC" sz="23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79512" y="1196752"/>
          <a:ext cx="4320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3851920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-jgYzGVvnI-0/UzU3fkBCbKI/AAAAAAAAEK0/VH5p6eWqUlk/s1600/gracia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84784"/>
            <a:ext cx="714375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0" y="0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/>
              <a:t>CAPÍTULO I : DIAGNÓSTICO SITUACIONAL </a:t>
            </a:r>
            <a:endParaRPr lang="es-EC" sz="2500" b="1" dirty="0"/>
          </a:p>
        </p:txBody>
      </p:sp>
      <p:graphicFrame>
        <p:nvGraphicFramePr>
          <p:cNvPr id="14" name="13 Diagrama"/>
          <p:cNvGraphicFramePr/>
          <p:nvPr/>
        </p:nvGraphicFramePr>
        <p:xfrm>
          <a:off x="144016" y="1628800"/>
          <a:ext cx="4211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23528" y="692696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dirty="0" smtClean="0"/>
              <a:t>ANÁLISIS EXTERNO</a:t>
            </a:r>
            <a:endParaRPr lang="es-EC" sz="25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80112" y="647690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dirty="0" smtClean="0"/>
              <a:t>ANÁLISIS INTERNO</a:t>
            </a:r>
            <a:endParaRPr lang="es-EC" sz="2500" b="1" dirty="0"/>
          </a:p>
        </p:txBody>
      </p:sp>
      <p:cxnSp>
        <p:nvCxnSpPr>
          <p:cNvPr id="18" name="17 Conector recto de flecha"/>
          <p:cNvCxnSpPr>
            <a:stCxn id="15" idx="2"/>
          </p:cNvCxnSpPr>
          <p:nvPr/>
        </p:nvCxnSpPr>
        <p:spPr>
          <a:xfrm>
            <a:off x="1907704" y="1169750"/>
            <a:ext cx="0" cy="45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http://www.tulipecloudforest.org/imagenes/yumb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1368152" cy="16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bcdn-sphotos-f-a.akamaihd.net/hphotos-ak-xap1/v/t1.0-9/20288_409040432501916_245672421_n.jpg?oh=5df00dba2d1a559b7b22451f1fbdb079&amp;oe=55ED2C31&amp;__gda__=1442796483_83ca036ee56d3eb5a0af5a0c261214a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4293096"/>
            <a:ext cx="2009462" cy="1507097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6750496" y="1124744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Cartagena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La Delicia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La Floresta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La Florida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La Perla 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 err="1"/>
              <a:t>Palmitopamba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San Pedro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/>
              <a:t>Santa Marianita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 smtClean="0"/>
              <a:t>La lagua</a:t>
            </a: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ES" dirty="0" err="1"/>
              <a:t>Chacapata</a:t>
            </a:r>
            <a:endParaRPr lang="en-US" dirty="0"/>
          </a:p>
        </p:txBody>
      </p:sp>
      <p:pic>
        <p:nvPicPr>
          <p:cNvPr id="24" name="23 Imagen"/>
          <p:cNvPicPr/>
          <p:nvPr/>
        </p:nvPicPr>
        <p:blipFill rotWithShape="1">
          <a:blip r:embed="rId9" cstate="email"/>
          <a:srcRect/>
          <a:stretch/>
        </p:blipFill>
        <p:spPr bwMode="auto">
          <a:xfrm>
            <a:off x="4680520" y="2708920"/>
            <a:ext cx="205172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Picture 6" descr="http://api.ning.com/files/4*5ByqO6p6fi8yMfTs1Ocp-p16t3Uy7nL6XBYLwz0uvJkCFvr88gi8qBgYoT2J2ivrZedpK1R0--AO4tFjj46cvm7Hp8840j/CaicultoresdePichinchasoncensadosporMagap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980" y="3953991"/>
            <a:ext cx="3013020" cy="1995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7561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maravillate.files.wordpress.com/2011/08/naneg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5 Imagen" descr="File:Mapa Parroquia Nanegal (Quito).sv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1" r="13923"/>
          <a:stretch/>
        </p:blipFill>
        <p:spPr bwMode="auto">
          <a:xfrm>
            <a:off x="1717898" y="810989"/>
            <a:ext cx="5086350" cy="4994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6" name="Picture 4" descr="http://cdn.mtrip.me/img/117889/original/9dd82e81627aaae0_FOTO_RQT_047-MAQUIPUCU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79"/>
            <a:ext cx="2017800" cy="151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-36512" y="548680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dirty="0" smtClean="0"/>
              <a:t>ANÁLISIS INTERNO</a:t>
            </a:r>
            <a:endParaRPr lang="es-EC" sz="2500" b="1" dirty="0"/>
          </a:p>
        </p:txBody>
      </p:sp>
      <p:pic>
        <p:nvPicPr>
          <p:cNvPr id="12" name="Picture 8" descr="http://www.nanegal.com/publicar/imagenes/wash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47" y="1268760"/>
            <a:ext cx="9620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f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627" y="2060848"/>
            <a:ext cx="241788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andes.info.ec/sites/default/files/styles/large/public/field/image/po.jpg?itok=OlploHq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761" y="3789040"/>
            <a:ext cx="2329239" cy="165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2008" y="24836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JUNTA PARROQUIAL</a:t>
            </a:r>
            <a:endParaRPr lang="es-EC" b="1" dirty="0"/>
          </a:p>
        </p:txBody>
      </p:sp>
      <p:pic>
        <p:nvPicPr>
          <p:cNvPr id="15362" name="Picture 2" descr="https://fbcdn-sphotos-c-a.akamaihd.net/hphotos-ak-xap1/v/t1.0-9/10525943_815212618535919_5022105586214428449_n.jpg?oh=4690af654ba7733090e3cb69c44bb38d&amp;oe=55EF7BF6&amp;__gda__=1442173994_2f5459e7dbed529d576b76f0059d7ab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7448" y="3212976"/>
            <a:ext cx="1750256" cy="23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062088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instituciones.msp.gob.ec/cz9/images/noticias/nota_gualea_adulto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Resultado de imagen para naneg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9 Diagrama"/>
          <p:cNvGraphicFramePr/>
          <p:nvPr/>
        </p:nvGraphicFramePr>
        <p:xfrm>
          <a:off x="-107504" y="-171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5634305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862115"/>
              </p:ext>
            </p:extLst>
          </p:nvPr>
        </p:nvGraphicFramePr>
        <p:xfrm>
          <a:off x="683568" y="1285032"/>
          <a:ext cx="2718047" cy="15679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25803"/>
                <a:gridCol w="696122"/>
                <a:gridCol w="696122"/>
              </a:tblGrid>
              <a:tr h="39197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POBLACIÓN AÑOS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97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NANEGAL</a:t>
                      </a:r>
                      <a:endParaRPr lang="en-U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AÑOS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2001</a:t>
                      </a:r>
                      <a:endParaRPr lang="en-U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2010</a:t>
                      </a:r>
                      <a:endParaRPr lang="en-U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1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TOTAL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 smtClean="0">
                          <a:effectLst/>
                        </a:rPr>
                        <a:t>2.560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 smtClean="0">
                          <a:effectLst/>
                        </a:rPr>
                        <a:t>2.636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0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/>
              <a:t>CAPÍTULO II : ANÁLISIS SOCIOECONÓMICO </a:t>
            </a:r>
            <a:endParaRPr lang="es-EC" sz="2500" b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473562634"/>
              </p:ext>
            </p:extLst>
          </p:nvPr>
        </p:nvGraphicFramePr>
        <p:xfrm>
          <a:off x="323528" y="3212976"/>
          <a:ext cx="39604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956058"/>
              </p:ext>
            </p:extLst>
          </p:nvPr>
        </p:nvGraphicFramePr>
        <p:xfrm>
          <a:off x="5364088" y="4293096"/>
          <a:ext cx="3127251" cy="6858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27910"/>
                <a:gridCol w="883827"/>
                <a:gridCol w="884718"/>
                <a:gridCol w="630796"/>
              </a:tblGrid>
              <a:tr h="2354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AÑO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PEA</a:t>
                      </a:r>
                      <a:endParaRPr lang="en-U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PEI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PET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2010</a:t>
                      </a:r>
                      <a:endParaRPr lang="en-US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1.165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921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2.086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211960" y="1988840"/>
            <a:ext cx="2256155" cy="1662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570445"/>
              </p:ext>
            </p:extLst>
          </p:nvPr>
        </p:nvGraphicFramePr>
        <p:xfrm>
          <a:off x="6444208" y="1484784"/>
          <a:ext cx="2448272" cy="5257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48272"/>
              </a:tblGrid>
              <a:tr h="25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ESTABLECIMIENTOS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504" marR="29504" marT="0" marB="0" anchor="ctr"/>
                </a:tc>
              </a:tr>
              <a:tr h="26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504" marR="29504" marT="0" marB="0" anchor="ctr"/>
                </a:tc>
              </a:tr>
            </a:tbl>
          </a:graphicData>
        </a:graphic>
      </p:graphicFrame>
      <p:sp>
        <p:nvSpPr>
          <p:cNvPr id="5" name="4 Cinta hacia arriba"/>
          <p:cNvSpPr/>
          <p:nvPr/>
        </p:nvSpPr>
        <p:spPr>
          <a:xfrm>
            <a:off x="4427984" y="620688"/>
            <a:ext cx="3275856" cy="72008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ALOJAMIENTO</a:t>
            </a:r>
            <a:endParaRPr lang="es-EC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Cinta hacia arriba"/>
          <p:cNvSpPr/>
          <p:nvPr/>
        </p:nvSpPr>
        <p:spPr>
          <a:xfrm>
            <a:off x="4355976" y="2060848"/>
            <a:ext cx="3275856" cy="720080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s-EC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skerville Old Face"/>
              </a:rPr>
              <a:t>&amp;B</a:t>
            </a:r>
            <a:endParaRPr lang="es-EC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0617218"/>
              </p:ext>
            </p:extLst>
          </p:nvPr>
        </p:nvGraphicFramePr>
        <p:xfrm>
          <a:off x="6660232" y="2924944"/>
          <a:ext cx="2160240" cy="65312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160240"/>
              </a:tblGrid>
              <a:tr h="32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ESTABLECIMIENTOS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</a:rPr>
                        <a:t>5</a:t>
                      </a:r>
                      <a:endParaRPr lang="en-US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5536" y="620688"/>
          <a:ext cx="3960441" cy="57487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52488"/>
                <a:gridCol w="1107953"/>
              </a:tblGrid>
              <a:tr h="1961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/>
                        <a:t>RAMA DE ACTIVIDAD</a:t>
                      </a:r>
                      <a:endParaRPr lang="es-EC" sz="15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/>
                        <a:t>%</a:t>
                      </a:r>
                      <a:endParaRPr lang="es-EC" sz="15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/>
                        <a:t>Agricultura, ganadería, silvicultura y pesca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51.80</a:t>
                      </a:r>
                      <a:endParaRPr lang="es-EC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196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Industrias manufactureras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9.69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196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Construcción 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3.95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/>
                        <a:t>Comercio al por mayor y menor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7.03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78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Transporte y almacenamiento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1.46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/>
                        <a:t>Actividades de alojamiento y servicios de comidas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3.00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/>
                        <a:t>Actividades de servicio administrativo y de apoyo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2.14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Administración pública y defensa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2.32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196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Enseñanza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3.43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Artes, entretenimiento y recreación 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0.26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78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Otras actividades de servicios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1.11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39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/>
                        <a:t>Actividades de hogares como empleadores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3.77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196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No declarado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10.06</a:t>
                      </a:r>
                      <a:endParaRPr lang="es-EC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196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/>
                        <a:t>TOTAL</a:t>
                      </a:r>
                      <a:endParaRPr lang="es-EC" sz="15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/>
                        <a:t>100.00</a:t>
                      </a:r>
                      <a:endParaRPr lang="es-EC" sz="15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</a:tbl>
          </a:graphicData>
        </a:graphic>
      </p:graphicFrame>
      <p:pic>
        <p:nvPicPr>
          <p:cNvPr id="26626" name="Picture 2" descr="https://fbcdn-sphotos-h-a.akamaihd.net/hphotos-ak-xfa1/v/t34.0-12/11358675_10206989801932081_217925731_n.jpg?oh=8c4b23be3a991105e15725ea786d8564&amp;oe=557196FE&amp;__gda__=1433531638_d0cc7c174516f772e88853fdf0d474b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6201" y="3573016"/>
            <a:ext cx="2248691" cy="2232248"/>
          </a:xfrm>
          <a:prstGeom prst="rect">
            <a:avLst/>
          </a:prstGeom>
          <a:noFill/>
        </p:spPr>
      </p:pic>
      <p:pic>
        <p:nvPicPr>
          <p:cNvPr id="26628" name="Picture 4" descr="https://fbcdn-sphotos-h-a.akamaihd.net/hphotos-ak-xft1/v/t34.0-12/11418432_10206989803092110_830227614_n.jpg?oh=f788564e5e6eede43612c3697c759ee8&amp;oe=5571C402&amp;__gda__=1433535024_ab5225566b69bbfaa90e94502f12bf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3645024"/>
            <a:ext cx="2016224" cy="2079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343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antaluciaecuador.com/assets/images/home_photos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804914" cy="2109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nanegal.com/publicar/principal/Yumb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124744"/>
            <a:ext cx="3312368" cy="2498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nanegal.com/publicar/fotos%20presentadas/piragu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3552825" cy="2160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126924089"/>
              </p:ext>
            </p:extLst>
          </p:nvPr>
        </p:nvGraphicFramePr>
        <p:xfrm>
          <a:off x="-36512" y="1412776"/>
          <a:ext cx="403143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Nube"/>
          <p:cNvSpPr/>
          <p:nvPr/>
        </p:nvSpPr>
        <p:spPr>
          <a:xfrm>
            <a:off x="899592" y="3645024"/>
            <a:ext cx="2448272" cy="10081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CRECIMIENTO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8 Flecha arriba y abajo"/>
          <p:cNvSpPr/>
          <p:nvPr/>
        </p:nvSpPr>
        <p:spPr>
          <a:xfrm>
            <a:off x="1907704" y="4653136"/>
            <a:ext cx="432048" cy="1009853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Nube"/>
          <p:cNvSpPr/>
          <p:nvPr/>
        </p:nvSpPr>
        <p:spPr>
          <a:xfrm>
            <a:off x="683568" y="5561856"/>
            <a:ext cx="3096344" cy="12961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SERVICIO E INFRAESTRUCTURA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0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/>
              <a:t>CAPÍTULO III : ESTUDIO DE MERCADO</a:t>
            </a:r>
            <a:endParaRPr lang="es-EC" sz="2500" b="1" dirty="0"/>
          </a:p>
        </p:txBody>
      </p:sp>
    </p:spTree>
    <p:extLst>
      <p:ext uri="{BB962C8B-B14F-4D97-AF65-F5344CB8AC3E}">
        <p14:creationId xmlns:p14="http://schemas.microsoft.com/office/powerpoint/2010/main" xmlns="" val="190784582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260648"/>
            <a:ext cx="729379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es-ES_tradnl" sz="2000" b="1" dirty="0" smtClean="0"/>
              <a:t>DETERMINACIÓN DE LA MUESTRA: OFERTA Y DEMANDA</a:t>
            </a:r>
            <a:endParaRPr lang="en-US" sz="2000" b="1" dirty="0"/>
          </a:p>
        </p:txBody>
      </p:sp>
      <p:sp>
        <p:nvSpPr>
          <p:cNvPr id="6" name="5 Elipse"/>
          <p:cNvSpPr/>
          <p:nvPr/>
        </p:nvSpPr>
        <p:spPr>
          <a:xfrm>
            <a:off x="1141427" y="1284295"/>
            <a:ext cx="2422461" cy="5605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UNIVERSOS </a:t>
            </a:r>
          </a:p>
          <a:p>
            <a:pPr algn="ctr"/>
            <a:r>
              <a:rPr lang="es-ES_tradnl" dirty="0" smtClean="0"/>
              <a:t>FINITOS</a:t>
            </a:r>
            <a:endParaRPr lang="en-U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491880" y="162880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40768"/>
            <a:ext cx="2304256" cy="504415"/>
          </a:xfrm>
          <a:prstGeom prst="rect">
            <a:avLst/>
          </a:prstGeom>
          <a:noFill/>
        </p:spPr>
      </p:pic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xmlns="" val="4064104855"/>
              </p:ext>
            </p:extLst>
          </p:nvPr>
        </p:nvGraphicFramePr>
        <p:xfrm>
          <a:off x="107504" y="1052736"/>
          <a:ext cx="6096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http://i.ytimg.com/vi/K2iGvMmGPoM/maxresdefaul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944327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xmlns="" val="4064104855"/>
              </p:ext>
            </p:extLst>
          </p:nvPr>
        </p:nvGraphicFramePr>
        <p:xfrm>
          <a:off x="2987824" y="2924944"/>
          <a:ext cx="6096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2530" name="Picture 2" descr="https://encrypted-tbn1.gstatic.com/images?q=tbn:ANd9GcReGtlbEoIUw6OYjUCjT4gnNvJs6N1ALBkD212nXtCXUmVFOrkh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3568" y="3753626"/>
            <a:ext cx="1671067" cy="252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784582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567</Words>
  <Application>Microsoft Office PowerPoint</Application>
  <PresentationFormat>Presentación en pantalla (4:3)</PresentationFormat>
  <Paragraphs>255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DEL IMPACTO SOCIOECONÓMICO DE LA ACTIVIDAD TURÍSTICA COMO MEDIO DE INFORMACIÓN Y PROMOCIÓN DE LA PARROQUIA NANEGAL, CANTÓN QUITO, PROVINCIA DE PICHINCHA</dc:title>
  <dc:creator>Usuario de Windows</dc:creator>
  <cp:lastModifiedBy>Viviana</cp:lastModifiedBy>
  <cp:revision>275</cp:revision>
  <dcterms:created xsi:type="dcterms:W3CDTF">2015-05-30T17:08:35Z</dcterms:created>
  <dcterms:modified xsi:type="dcterms:W3CDTF">2015-06-15T12:20:10Z</dcterms:modified>
</cp:coreProperties>
</file>