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9" r:id="rId5"/>
    <p:sldId id="280" r:id="rId6"/>
    <p:sldId id="259" r:id="rId7"/>
    <p:sldId id="260" r:id="rId8"/>
    <p:sldId id="261" r:id="rId9"/>
    <p:sldId id="262" r:id="rId10"/>
    <p:sldId id="263" r:id="rId11"/>
    <p:sldId id="264" r:id="rId12"/>
    <p:sldId id="265" r:id="rId13"/>
    <p:sldId id="267" r:id="rId14"/>
    <p:sldId id="268" r:id="rId15"/>
    <p:sldId id="269" r:id="rId16"/>
    <p:sldId id="270" r:id="rId17"/>
    <p:sldId id="271" r:id="rId18"/>
    <p:sldId id="272" r:id="rId19"/>
    <p:sldId id="273" r:id="rId20"/>
    <p:sldId id="274" r:id="rId21"/>
    <p:sldId id="275" r:id="rId22"/>
    <p:sldId id="276" r:id="rId23"/>
    <p:sldId id="277"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76" d="100"/>
          <a:sy n="76" d="100"/>
        </p:scale>
        <p:origin x="42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calderon/11825952_10206275595947112_1622192275264300989_n.jpg" TargetMode="External"/><Relationship Id="rId7" Type="http://schemas.openxmlformats.org/officeDocument/2006/relationships/image" Target="../media/image7.jpeg"/><Relationship Id="rId2" Type="http://schemas.openxmlformats.org/officeDocument/2006/relationships/hyperlink" Target="calderon/la-crianza-de-cuy-como-alternativa-economica-97148-jpg_654x469.jpg" TargetMode="External"/><Relationship Id="rId1" Type="http://schemas.openxmlformats.org/officeDocument/2006/relationships/hyperlink" Target="calderon/11870831_10206275623667805_9112787154102317306_n.jpg" TargetMode="Externa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hyperlink" Target="calderon/11880329_10206275625147842_2279729928004008261_n.jpg" TargetMode="External"/><Relationship Id="rId10" Type="http://schemas.openxmlformats.org/officeDocument/2006/relationships/image" Target="../media/image10.jpeg"/><Relationship Id="rId4" Type="http://schemas.openxmlformats.org/officeDocument/2006/relationships/hyperlink" Target="calderon/11825140_10206275616467625_3656957948954581404_n.jpg" TargetMode="External"/><Relationship Id="rId9" Type="http://schemas.openxmlformats.org/officeDocument/2006/relationships/image" Target="../media/image9.jpeg"/></Relationships>
</file>

<file path=ppt/diagrams/_rels/data7.xml.rels><?xml version="1.0" encoding="UTF-8" standalone="yes"?>
<Relationships xmlns="http://schemas.openxmlformats.org/package/2006/relationships"><Relationship Id="rId3" Type="http://schemas.openxmlformats.org/officeDocument/2006/relationships/hyperlink" Target="calderon/PROHIBICION.jpg" TargetMode="External"/><Relationship Id="rId7" Type="http://schemas.openxmlformats.org/officeDocument/2006/relationships/image" Target="../media/image18.png"/><Relationship Id="rId2" Type="http://schemas.openxmlformats.org/officeDocument/2006/relationships/hyperlink" Target="calderon/CULTURAL.jpg" TargetMode="External"/><Relationship Id="rId1" Type="http://schemas.openxmlformats.org/officeDocument/2006/relationships/hyperlink" Target="calderon/ATRACTIVO%20NATURAL.jpg"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diagrams/_rels/data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5F4DF9-147E-4A38-BF6C-7A4A99F27A6C}"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ES"/>
        </a:p>
      </dgm:t>
    </dgm:pt>
    <dgm:pt modelId="{8FBBAA33-C166-4C86-A01E-5FCF730742B6}">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b="1" dirty="0" smtClean="0"/>
            <a:t>MARCO TEÓRICO</a:t>
          </a:r>
          <a:endParaRPr lang="es-ES" b="1" dirty="0"/>
        </a:p>
      </dgm:t>
    </dgm:pt>
    <dgm:pt modelId="{8CAA99F0-6A8C-470E-A401-9100C4F340D3}" type="parTrans" cxnId="{50AAF1EC-E400-4C5C-BC0B-234D71556275}">
      <dgm:prSet/>
      <dgm:spPr/>
      <dgm:t>
        <a:bodyPr/>
        <a:lstStyle/>
        <a:p>
          <a:endParaRPr lang="es-ES"/>
        </a:p>
      </dgm:t>
    </dgm:pt>
    <dgm:pt modelId="{2D48A34A-360B-45AD-AF76-047FBE25DF6E}" type="sibTrans" cxnId="{50AAF1EC-E400-4C5C-BC0B-234D71556275}">
      <dgm:prSet/>
      <dgm:spPr/>
      <dgm:t>
        <a:bodyPr/>
        <a:lstStyle/>
        <a:p>
          <a:endParaRPr lang="es-ES"/>
        </a:p>
      </dgm:t>
    </dgm:pt>
    <dgm:pt modelId="{56F6DA87-B4F6-4328-8923-939AEBFDD335}">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b="1" dirty="0" smtClean="0"/>
            <a:t>HISTORIA DEL TURISMO MUNDIAL</a:t>
          </a:r>
          <a:endParaRPr lang="es-ES" b="1" dirty="0"/>
        </a:p>
      </dgm:t>
    </dgm:pt>
    <dgm:pt modelId="{52FC2475-050B-43CE-BAC7-D2CC9F808583}" type="parTrans" cxnId="{4456DF45-2F8D-41C0-9906-56C6A5D3E074}">
      <dgm:prSet/>
      <dgm:spPr/>
      <dgm:t>
        <a:bodyPr/>
        <a:lstStyle/>
        <a:p>
          <a:endParaRPr lang="es-ES"/>
        </a:p>
      </dgm:t>
    </dgm:pt>
    <dgm:pt modelId="{8580A7AD-1A7F-4BF7-9BAD-17EA710072BA}" type="sibTrans" cxnId="{4456DF45-2F8D-41C0-9906-56C6A5D3E074}">
      <dgm:prSet/>
      <dgm:spPr/>
      <dgm:t>
        <a:bodyPr/>
        <a:lstStyle/>
        <a:p>
          <a:endParaRPr lang="es-ES"/>
        </a:p>
      </dgm:t>
    </dgm:pt>
    <dgm:pt modelId="{C85C84FA-3916-4462-9570-6BF4DFA8F303}">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b="1" dirty="0" smtClean="0"/>
            <a:t>MARCO CONCEPTUAL</a:t>
          </a:r>
          <a:endParaRPr lang="es-ES" b="1" dirty="0"/>
        </a:p>
      </dgm:t>
    </dgm:pt>
    <dgm:pt modelId="{DCBB0D20-19A2-400D-B20E-56E5E4BBC594}" type="parTrans" cxnId="{69D814CC-7426-45C2-942D-ADD42853469E}">
      <dgm:prSet/>
      <dgm:spPr/>
      <dgm:t>
        <a:bodyPr/>
        <a:lstStyle/>
        <a:p>
          <a:endParaRPr lang="es-ES"/>
        </a:p>
      </dgm:t>
    </dgm:pt>
    <dgm:pt modelId="{B693783F-DEB5-4E97-ABFC-62195CCFF8B8}" type="sibTrans" cxnId="{69D814CC-7426-45C2-942D-ADD42853469E}">
      <dgm:prSet/>
      <dgm:spPr/>
      <dgm:t>
        <a:bodyPr/>
        <a:lstStyle/>
        <a:p>
          <a:endParaRPr lang="es-ES"/>
        </a:p>
      </dgm:t>
    </dgm:pt>
    <dgm:pt modelId="{8947C78B-9F6A-4DD4-81F4-C8FD45EA9E83}">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b="1" dirty="0" smtClean="0"/>
            <a:t>MARCO LEGAL</a:t>
          </a:r>
          <a:endParaRPr lang="es-ES" b="1" dirty="0"/>
        </a:p>
      </dgm:t>
    </dgm:pt>
    <dgm:pt modelId="{20AB4746-6BB1-493F-9E36-F12BC076E9AB}" type="parTrans" cxnId="{FB048562-2F62-45C7-B96A-C62E9A8AC823}">
      <dgm:prSet/>
      <dgm:spPr/>
      <dgm:t>
        <a:bodyPr/>
        <a:lstStyle/>
        <a:p>
          <a:endParaRPr lang="es-ES"/>
        </a:p>
      </dgm:t>
    </dgm:pt>
    <dgm:pt modelId="{5DE4C31E-5732-4311-801B-23EC97FB6FAD}" type="sibTrans" cxnId="{FB048562-2F62-45C7-B96A-C62E9A8AC823}">
      <dgm:prSet/>
      <dgm:spPr/>
      <dgm:t>
        <a:bodyPr/>
        <a:lstStyle/>
        <a:p>
          <a:endParaRPr lang="es-ES"/>
        </a:p>
      </dgm:t>
    </dgm:pt>
    <dgm:pt modelId="{2E51CA5F-DC4C-487D-89B6-A0AD69BE139D}">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S" sz="1200" dirty="0" smtClean="0"/>
            <a:t>CONSTITUCIÓN DE LA REPÚBLICA DEL ECUADOR.</a:t>
          </a:r>
          <a:endParaRPr lang="es-ES" sz="1200" dirty="0"/>
        </a:p>
      </dgm:t>
    </dgm:pt>
    <dgm:pt modelId="{C74ED8BF-359E-4A91-A814-B970D86DD377}" type="parTrans" cxnId="{5108F956-6F0B-4B82-B6F7-1188194A8135}">
      <dgm:prSet/>
      <dgm:spPr/>
      <dgm:t>
        <a:bodyPr/>
        <a:lstStyle/>
        <a:p>
          <a:endParaRPr lang="es-ES"/>
        </a:p>
      </dgm:t>
    </dgm:pt>
    <dgm:pt modelId="{DE107A4D-7C3C-4CD0-B404-66C23F863345}" type="sibTrans" cxnId="{5108F956-6F0B-4B82-B6F7-1188194A8135}">
      <dgm:prSet/>
      <dgm:spPr/>
      <dgm:t>
        <a:bodyPr/>
        <a:lstStyle/>
        <a:p>
          <a:endParaRPr lang="es-ES"/>
        </a:p>
      </dgm:t>
    </dgm:pt>
    <dgm:pt modelId="{668B92E4-E181-4529-9F6C-A383F4E1FDB8}">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b="1" dirty="0" smtClean="0"/>
            <a:t>HISTORIA DEL TURISMO DEL ECUADOR</a:t>
          </a:r>
          <a:endParaRPr lang="es-ES" b="1" dirty="0"/>
        </a:p>
      </dgm:t>
    </dgm:pt>
    <dgm:pt modelId="{9EC5F36F-8FF8-45F3-B7AA-C2DAFFA7BE1F}" type="parTrans" cxnId="{DFEC6FF0-FEA8-4C04-9F84-06E825032066}">
      <dgm:prSet/>
      <dgm:spPr/>
      <dgm:t>
        <a:bodyPr/>
        <a:lstStyle/>
        <a:p>
          <a:endParaRPr lang="es-ES"/>
        </a:p>
      </dgm:t>
    </dgm:pt>
    <dgm:pt modelId="{5FB9B3D8-C528-4CB5-9A0C-04F05991B9A7}" type="sibTrans" cxnId="{DFEC6FF0-FEA8-4C04-9F84-06E825032066}">
      <dgm:prSet/>
      <dgm:spPr/>
      <dgm:t>
        <a:bodyPr/>
        <a:lstStyle/>
        <a:p>
          <a:endParaRPr lang="es-ES"/>
        </a:p>
      </dgm:t>
    </dgm:pt>
    <dgm:pt modelId="{A6047BCB-C7C4-4F02-A3E9-F6779707ACDA}">
      <dgm:prSet phldrT="[Texto]">
        <dgm:style>
          <a:lnRef idx="1">
            <a:schemeClr val="accent4"/>
          </a:lnRef>
          <a:fillRef idx="2">
            <a:schemeClr val="accent4"/>
          </a:fillRef>
          <a:effectRef idx="1">
            <a:schemeClr val="accent4"/>
          </a:effectRef>
          <a:fontRef idx="minor">
            <a:schemeClr val="dk1"/>
          </a:fontRef>
        </dgm:style>
      </dgm:prSet>
      <dgm:spPr/>
      <dgm:t>
        <a:bodyPr/>
        <a:lstStyle/>
        <a:p>
          <a:endParaRPr lang="es-ES" sz="600" dirty="0"/>
        </a:p>
      </dgm:t>
    </dgm:pt>
    <dgm:pt modelId="{DFEC52C1-5085-4BCE-904C-1058DF8FED97}" type="parTrans" cxnId="{00DE8B5F-E651-41EA-A835-CB245239CB74}">
      <dgm:prSet/>
      <dgm:spPr/>
      <dgm:t>
        <a:bodyPr/>
        <a:lstStyle/>
        <a:p>
          <a:endParaRPr lang="es-ES"/>
        </a:p>
      </dgm:t>
    </dgm:pt>
    <dgm:pt modelId="{7B1373F2-224C-4171-8683-BA382786B132}" type="sibTrans" cxnId="{00DE8B5F-E651-41EA-A835-CB245239CB74}">
      <dgm:prSet/>
      <dgm:spPr/>
      <dgm:t>
        <a:bodyPr/>
        <a:lstStyle/>
        <a:p>
          <a:endParaRPr lang="es-ES"/>
        </a:p>
      </dgm:t>
    </dgm:pt>
    <dgm:pt modelId="{62D5F25E-D03F-49B9-B34F-F5BBFABAE0E7}">
      <dgm:prSet phldrT="[Texto]">
        <dgm:style>
          <a:lnRef idx="1">
            <a:schemeClr val="accent4"/>
          </a:lnRef>
          <a:fillRef idx="2">
            <a:schemeClr val="accent4"/>
          </a:fillRef>
          <a:effectRef idx="1">
            <a:schemeClr val="accent4"/>
          </a:effectRef>
          <a:fontRef idx="minor">
            <a:schemeClr val="dk1"/>
          </a:fontRef>
        </dgm:style>
      </dgm:prSet>
      <dgm:spPr/>
      <dgm:t>
        <a:bodyPr/>
        <a:lstStyle/>
        <a:p>
          <a:endParaRPr lang="es-ES" sz="600" dirty="0"/>
        </a:p>
      </dgm:t>
    </dgm:pt>
    <dgm:pt modelId="{D538FBBA-4225-435C-858F-49B132BA0CA1}" type="parTrans" cxnId="{7B4CC2F2-F181-4726-B342-9A640B5CF2FE}">
      <dgm:prSet/>
      <dgm:spPr/>
      <dgm:t>
        <a:bodyPr/>
        <a:lstStyle/>
        <a:p>
          <a:endParaRPr lang="es-ES"/>
        </a:p>
      </dgm:t>
    </dgm:pt>
    <dgm:pt modelId="{9C143766-F5EA-484D-B0F9-B63A67FB3606}" type="sibTrans" cxnId="{7B4CC2F2-F181-4726-B342-9A640B5CF2FE}">
      <dgm:prSet/>
      <dgm:spPr/>
      <dgm:t>
        <a:bodyPr/>
        <a:lstStyle/>
        <a:p>
          <a:endParaRPr lang="es-ES"/>
        </a:p>
      </dgm:t>
    </dgm:pt>
    <dgm:pt modelId="{684B3D75-27C0-41C3-A600-3F2FA07B0732}">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S" sz="1200" dirty="0" smtClean="0"/>
            <a:t>LEY DE GESTIÓN AMBIENTAL</a:t>
          </a:r>
          <a:endParaRPr lang="es-ES" sz="1200" dirty="0"/>
        </a:p>
      </dgm:t>
    </dgm:pt>
    <dgm:pt modelId="{CA08D1C2-E5FD-431C-80B8-44826243D513}" type="parTrans" cxnId="{8119218D-9825-44FD-AAB6-2C27E4770906}">
      <dgm:prSet/>
      <dgm:spPr/>
      <dgm:t>
        <a:bodyPr/>
        <a:lstStyle/>
        <a:p>
          <a:endParaRPr lang="es-ES"/>
        </a:p>
      </dgm:t>
    </dgm:pt>
    <dgm:pt modelId="{FABB4468-FDA1-4412-85F0-69D71A868318}" type="sibTrans" cxnId="{8119218D-9825-44FD-AAB6-2C27E4770906}">
      <dgm:prSet/>
      <dgm:spPr/>
      <dgm:t>
        <a:bodyPr/>
        <a:lstStyle/>
        <a:p>
          <a:endParaRPr lang="es-ES"/>
        </a:p>
      </dgm:t>
    </dgm:pt>
    <dgm:pt modelId="{80C5896B-9112-4617-AAD8-C5743E80CF48}">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S" sz="1200" dirty="0" smtClean="0"/>
            <a:t>PLAN NACIONAL DEL BUEN VIVIR.</a:t>
          </a:r>
          <a:endParaRPr lang="es-ES" sz="1200" dirty="0"/>
        </a:p>
      </dgm:t>
    </dgm:pt>
    <dgm:pt modelId="{55CBB166-12C1-475C-83C2-3354F984F090}" type="parTrans" cxnId="{A6DE75D6-491F-4C84-ACDD-4DAA7F657D35}">
      <dgm:prSet/>
      <dgm:spPr/>
      <dgm:t>
        <a:bodyPr/>
        <a:lstStyle/>
        <a:p>
          <a:endParaRPr lang="es-ES"/>
        </a:p>
      </dgm:t>
    </dgm:pt>
    <dgm:pt modelId="{1052FE10-BAEB-4192-809D-842FE05645E7}" type="sibTrans" cxnId="{A6DE75D6-491F-4C84-ACDD-4DAA7F657D35}">
      <dgm:prSet/>
      <dgm:spPr/>
      <dgm:t>
        <a:bodyPr/>
        <a:lstStyle/>
        <a:p>
          <a:endParaRPr lang="es-ES"/>
        </a:p>
      </dgm:t>
    </dgm:pt>
    <dgm:pt modelId="{7FCCB71E-6390-4CFC-A035-80B5C009EB27}">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S" sz="1200" dirty="0" smtClean="0"/>
            <a:t>PLANDETUR 2020</a:t>
          </a:r>
          <a:endParaRPr lang="es-ES" sz="1200" dirty="0"/>
        </a:p>
      </dgm:t>
    </dgm:pt>
    <dgm:pt modelId="{887BFB06-5305-4B6F-9D27-AB624A516104}" type="parTrans" cxnId="{DDAAED0B-2AE8-4DE8-ADE0-F1279C4973CF}">
      <dgm:prSet/>
      <dgm:spPr/>
      <dgm:t>
        <a:bodyPr/>
        <a:lstStyle/>
        <a:p>
          <a:endParaRPr lang="es-ES"/>
        </a:p>
      </dgm:t>
    </dgm:pt>
    <dgm:pt modelId="{67190905-04C8-4848-A5E2-A02F72E61DEC}" type="sibTrans" cxnId="{DDAAED0B-2AE8-4DE8-ADE0-F1279C4973CF}">
      <dgm:prSet/>
      <dgm:spPr/>
      <dgm:t>
        <a:bodyPr/>
        <a:lstStyle/>
        <a:p>
          <a:endParaRPr lang="es-ES"/>
        </a:p>
      </dgm:t>
    </dgm:pt>
    <dgm:pt modelId="{96E05635-3F93-44B3-9B2F-0F09F6CD41E5}">
      <dgm:prSet phldrT="[Texto]">
        <dgm:style>
          <a:lnRef idx="1">
            <a:schemeClr val="accent4"/>
          </a:lnRef>
          <a:fillRef idx="2">
            <a:schemeClr val="accent4"/>
          </a:fillRef>
          <a:effectRef idx="1">
            <a:schemeClr val="accent4"/>
          </a:effectRef>
          <a:fontRef idx="minor">
            <a:schemeClr val="dk1"/>
          </a:fontRef>
        </dgm:style>
      </dgm:prSet>
      <dgm:spPr/>
      <dgm:t>
        <a:bodyPr/>
        <a:lstStyle/>
        <a:p>
          <a:endParaRPr lang="es-ES" sz="600" dirty="0"/>
        </a:p>
      </dgm:t>
    </dgm:pt>
    <dgm:pt modelId="{A23827AA-B240-46EB-827B-4A0E4F986339}" type="parTrans" cxnId="{7FFF2375-0C2A-40DF-8197-453C35196E42}">
      <dgm:prSet/>
      <dgm:spPr/>
      <dgm:t>
        <a:bodyPr/>
        <a:lstStyle/>
        <a:p>
          <a:endParaRPr lang="es-ES"/>
        </a:p>
      </dgm:t>
    </dgm:pt>
    <dgm:pt modelId="{4F4B6F80-4CC0-4E17-B4C1-EFB7860B63DB}" type="sibTrans" cxnId="{7FFF2375-0C2A-40DF-8197-453C35196E42}">
      <dgm:prSet/>
      <dgm:spPr/>
      <dgm:t>
        <a:bodyPr/>
        <a:lstStyle/>
        <a:p>
          <a:endParaRPr lang="es-ES"/>
        </a:p>
      </dgm:t>
    </dgm:pt>
    <dgm:pt modelId="{E9675136-D34F-47D0-B325-121E34E975AD}">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S" sz="1200" dirty="0" smtClean="0"/>
            <a:t>LEY DEL TURISMO DE ECUADOR</a:t>
          </a:r>
          <a:endParaRPr lang="es-ES" sz="1200" dirty="0"/>
        </a:p>
      </dgm:t>
    </dgm:pt>
    <dgm:pt modelId="{B6E1B39B-B116-4385-B12F-F66CD3C12695}" type="parTrans" cxnId="{F4FB8135-2477-4EF2-8FDB-0DD2AF93C3B5}">
      <dgm:prSet/>
      <dgm:spPr/>
      <dgm:t>
        <a:bodyPr/>
        <a:lstStyle/>
        <a:p>
          <a:endParaRPr lang="es-ES"/>
        </a:p>
      </dgm:t>
    </dgm:pt>
    <dgm:pt modelId="{5159878A-B8E0-464A-BE8E-6D60EFDC3983}" type="sibTrans" cxnId="{F4FB8135-2477-4EF2-8FDB-0DD2AF93C3B5}">
      <dgm:prSet/>
      <dgm:spPr/>
      <dgm:t>
        <a:bodyPr/>
        <a:lstStyle/>
        <a:p>
          <a:endParaRPr lang="es-ES"/>
        </a:p>
      </dgm:t>
    </dgm:pt>
    <dgm:pt modelId="{9A46293A-D0C6-4391-903A-2A75D42B079C}">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S" sz="1200" dirty="0" smtClean="0"/>
            <a:t>LEY DE LAS ACTVIDADES TURSÌTICAS</a:t>
          </a:r>
          <a:endParaRPr lang="es-ES" sz="1200" dirty="0"/>
        </a:p>
      </dgm:t>
    </dgm:pt>
    <dgm:pt modelId="{D81C081E-B4A9-40EE-8FE3-4F026D345304}" type="parTrans" cxnId="{DFAA4E58-C47C-4D6F-9B09-F82FE28F3F70}">
      <dgm:prSet/>
      <dgm:spPr/>
      <dgm:t>
        <a:bodyPr/>
        <a:lstStyle/>
        <a:p>
          <a:endParaRPr lang="es-ES"/>
        </a:p>
      </dgm:t>
    </dgm:pt>
    <dgm:pt modelId="{F6001014-5335-4DA6-BD34-F76A473F230F}" type="sibTrans" cxnId="{DFAA4E58-C47C-4D6F-9B09-F82FE28F3F70}">
      <dgm:prSet/>
      <dgm:spPr/>
      <dgm:t>
        <a:bodyPr/>
        <a:lstStyle/>
        <a:p>
          <a:endParaRPr lang="es-ES"/>
        </a:p>
      </dgm:t>
    </dgm:pt>
    <dgm:pt modelId="{8BA06800-E8A6-43D7-80BF-AFA9DF98A881}" type="pres">
      <dgm:prSet presAssocID="{325F4DF9-147E-4A38-BF6C-7A4A99F27A6C}" presName="rootnode" presStyleCnt="0">
        <dgm:presLayoutVars>
          <dgm:chMax/>
          <dgm:chPref/>
          <dgm:dir/>
          <dgm:animLvl val="lvl"/>
        </dgm:presLayoutVars>
      </dgm:prSet>
      <dgm:spPr/>
      <dgm:t>
        <a:bodyPr/>
        <a:lstStyle/>
        <a:p>
          <a:endParaRPr lang="es-EC"/>
        </a:p>
      </dgm:t>
    </dgm:pt>
    <dgm:pt modelId="{AC61944C-470D-4609-9E77-251E842F05F4}" type="pres">
      <dgm:prSet presAssocID="{8FBBAA33-C166-4C86-A01E-5FCF730742B6}" presName="composite" presStyleCnt="0"/>
      <dgm:spPr/>
    </dgm:pt>
    <dgm:pt modelId="{FCC6AE7C-A31C-46B7-A37B-13DA94928022}" type="pres">
      <dgm:prSet presAssocID="{8FBBAA33-C166-4C86-A01E-5FCF730742B6}" presName="bentUpArrow1" presStyleLbl="alignImgPlace1" presStyleIdx="0" presStyleCnt="2"/>
      <dgm:spPr/>
    </dgm:pt>
    <dgm:pt modelId="{03D479CF-35DF-4903-BB67-34D1AA90E0DE}" type="pres">
      <dgm:prSet presAssocID="{8FBBAA33-C166-4C86-A01E-5FCF730742B6}" presName="ParentText" presStyleLbl="node1" presStyleIdx="0" presStyleCnt="3" custLinFactNeighborX="-32895" custLinFactNeighborY="2563">
        <dgm:presLayoutVars>
          <dgm:chMax val="1"/>
          <dgm:chPref val="1"/>
          <dgm:bulletEnabled val="1"/>
        </dgm:presLayoutVars>
      </dgm:prSet>
      <dgm:spPr/>
      <dgm:t>
        <a:bodyPr/>
        <a:lstStyle/>
        <a:p>
          <a:endParaRPr lang="es-ES"/>
        </a:p>
      </dgm:t>
    </dgm:pt>
    <dgm:pt modelId="{646A3444-6A92-4C74-89A0-B96D6E330C4D}" type="pres">
      <dgm:prSet presAssocID="{8FBBAA33-C166-4C86-A01E-5FCF730742B6}" presName="ChildText" presStyleLbl="revTx" presStyleIdx="0" presStyleCnt="3" custScaleX="311910" custLinFactX="4964" custLinFactNeighborX="100000" custLinFactNeighborY="5271">
        <dgm:presLayoutVars>
          <dgm:chMax val="0"/>
          <dgm:chPref val="0"/>
          <dgm:bulletEnabled val="1"/>
        </dgm:presLayoutVars>
      </dgm:prSet>
      <dgm:spPr/>
      <dgm:t>
        <a:bodyPr/>
        <a:lstStyle/>
        <a:p>
          <a:endParaRPr lang="es-ES"/>
        </a:p>
      </dgm:t>
    </dgm:pt>
    <dgm:pt modelId="{E14495B7-08AF-428C-96A2-BFFC649BCBB6}" type="pres">
      <dgm:prSet presAssocID="{2D48A34A-360B-45AD-AF76-047FBE25DF6E}" presName="sibTrans" presStyleCnt="0"/>
      <dgm:spPr/>
    </dgm:pt>
    <dgm:pt modelId="{4396CE00-EF22-4AB2-B903-B5375B10CF64}" type="pres">
      <dgm:prSet presAssocID="{C85C84FA-3916-4462-9570-6BF4DFA8F303}" presName="composite" presStyleCnt="0"/>
      <dgm:spPr/>
    </dgm:pt>
    <dgm:pt modelId="{941D16BF-470E-48CF-96A2-EFBE9FBC15A5}" type="pres">
      <dgm:prSet presAssocID="{C85C84FA-3916-4462-9570-6BF4DFA8F303}" presName="bentUpArrow1" presStyleLbl="alignImgPlace1" presStyleIdx="1" presStyleCnt="2"/>
      <dgm:spPr/>
    </dgm:pt>
    <dgm:pt modelId="{1048442D-2B74-4C01-8EBE-FA73EA2716A0}" type="pres">
      <dgm:prSet presAssocID="{C85C84FA-3916-4462-9570-6BF4DFA8F303}" presName="ParentText" presStyleLbl="node1" presStyleIdx="1" presStyleCnt="3" custLinFactNeighborX="-26914" custLinFactNeighborY="-854">
        <dgm:presLayoutVars>
          <dgm:chMax val="1"/>
          <dgm:chPref val="1"/>
          <dgm:bulletEnabled val="1"/>
        </dgm:presLayoutVars>
      </dgm:prSet>
      <dgm:spPr/>
      <dgm:t>
        <a:bodyPr/>
        <a:lstStyle/>
        <a:p>
          <a:endParaRPr lang="es-EC"/>
        </a:p>
      </dgm:t>
    </dgm:pt>
    <dgm:pt modelId="{D5CAA4C9-DCD1-4452-901B-D097448512F2}" type="pres">
      <dgm:prSet presAssocID="{C85C84FA-3916-4462-9570-6BF4DFA8F303}" presName="ChildText" presStyleLbl="revTx" presStyleIdx="1" presStyleCnt="3">
        <dgm:presLayoutVars>
          <dgm:chMax val="0"/>
          <dgm:chPref val="0"/>
          <dgm:bulletEnabled val="1"/>
        </dgm:presLayoutVars>
      </dgm:prSet>
      <dgm:spPr/>
      <dgm:t>
        <a:bodyPr/>
        <a:lstStyle/>
        <a:p>
          <a:endParaRPr lang="es-EC"/>
        </a:p>
      </dgm:t>
    </dgm:pt>
    <dgm:pt modelId="{DE634B97-0B97-4B7E-83B7-236F83CBF8E6}" type="pres">
      <dgm:prSet presAssocID="{B693783F-DEB5-4E97-ABFC-62195CCFF8B8}" presName="sibTrans" presStyleCnt="0"/>
      <dgm:spPr/>
    </dgm:pt>
    <dgm:pt modelId="{170C28AA-ADAF-447A-A279-643C7343C169}" type="pres">
      <dgm:prSet presAssocID="{8947C78B-9F6A-4DD4-81F4-C8FD45EA9E83}" presName="composite" presStyleCnt="0"/>
      <dgm:spPr/>
    </dgm:pt>
    <dgm:pt modelId="{F6AD9E8F-6269-4CE7-9EAF-E58D26AE023B}" type="pres">
      <dgm:prSet presAssocID="{8947C78B-9F6A-4DD4-81F4-C8FD45EA9E83}" presName="ParentText" presStyleLbl="node1" presStyleIdx="2" presStyleCnt="3" custLinFactNeighborX="-21992" custLinFactNeighborY="-8079">
        <dgm:presLayoutVars>
          <dgm:chMax val="1"/>
          <dgm:chPref val="1"/>
          <dgm:bulletEnabled val="1"/>
        </dgm:presLayoutVars>
      </dgm:prSet>
      <dgm:spPr/>
      <dgm:t>
        <a:bodyPr/>
        <a:lstStyle/>
        <a:p>
          <a:endParaRPr lang="es-ES"/>
        </a:p>
      </dgm:t>
    </dgm:pt>
    <dgm:pt modelId="{FE0E163D-2B13-4832-BA35-0299282A1DE2}" type="pres">
      <dgm:prSet presAssocID="{8947C78B-9F6A-4DD4-81F4-C8FD45EA9E83}" presName="FinalChildText" presStyleLbl="revTx" presStyleIdx="2" presStyleCnt="3" custScaleX="238024" custScaleY="145952" custLinFactNeighborX="49133" custLinFactNeighborY="-2108">
        <dgm:presLayoutVars>
          <dgm:chMax val="0"/>
          <dgm:chPref val="0"/>
          <dgm:bulletEnabled val="1"/>
        </dgm:presLayoutVars>
      </dgm:prSet>
      <dgm:spPr/>
      <dgm:t>
        <a:bodyPr/>
        <a:lstStyle/>
        <a:p>
          <a:endParaRPr lang="es-ES"/>
        </a:p>
      </dgm:t>
    </dgm:pt>
  </dgm:ptLst>
  <dgm:cxnLst>
    <dgm:cxn modelId="{8119218D-9825-44FD-AAB6-2C27E4770906}" srcId="{8947C78B-9F6A-4DD4-81F4-C8FD45EA9E83}" destId="{684B3D75-27C0-41C3-A600-3F2FA07B0732}" srcOrd="1" destOrd="0" parTransId="{CA08D1C2-E5FD-431C-80B8-44826243D513}" sibTransId="{FABB4468-FDA1-4412-85F0-69D71A868318}"/>
    <dgm:cxn modelId="{5108F956-6F0B-4B82-B6F7-1188194A8135}" srcId="{8947C78B-9F6A-4DD4-81F4-C8FD45EA9E83}" destId="{2E51CA5F-DC4C-487D-89B6-A0AD69BE139D}" srcOrd="0" destOrd="0" parTransId="{C74ED8BF-359E-4A91-A814-B970D86DD377}" sibTransId="{DE107A4D-7C3C-4CD0-B404-66C23F863345}"/>
    <dgm:cxn modelId="{8ADEB545-516B-462B-BB3A-34555327D8EB}" type="presOf" srcId="{8947C78B-9F6A-4DD4-81F4-C8FD45EA9E83}" destId="{F6AD9E8F-6269-4CE7-9EAF-E58D26AE023B}" srcOrd="0" destOrd="0" presId="urn:microsoft.com/office/officeart/2005/8/layout/StepDownProcess"/>
    <dgm:cxn modelId="{F4FB8135-2477-4EF2-8FDB-0DD2AF93C3B5}" srcId="{8947C78B-9F6A-4DD4-81F4-C8FD45EA9E83}" destId="{E9675136-D34F-47D0-B325-121E34E975AD}" srcOrd="4" destOrd="0" parTransId="{B6E1B39B-B116-4385-B12F-F66CD3C12695}" sibTransId="{5159878A-B8E0-464A-BE8E-6D60EFDC3983}"/>
    <dgm:cxn modelId="{7FFF2375-0C2A-40DF-8197-453C35196E42}" srcId="{8947C78B-9F6A-4DD4-81F4-C8FD45EA9E83}" destId="{96E05635-3F93-44B3-9B2F-0F09F6CD41E5}" srcOrd="6" destOrd="0" parTransId="{A23827AA-B240-46EB-827B-4A0E4F986339}" sibTransId="{4F4B6F80-4CC0-4E17-B4C1-EFB7860B63DB}"/>
    <dgm:cxn modelId="{50AAF1EC-E400-4C5C-BC0B-234D71556275}" srcId="{325F4DF9-147E-4A38-BF6C-7A4A99F27A6C}" destId="{8FBBAA33-C166-4C86-A01E-5FCF730742B6}" srcOrd="0" destOrd="0" parTransId="{8CAA99F0-6A8C-470E-A401-9100C4F340D3}" sibTransId="{2D48A34A-360B-45AD-AF76-047FBE25DF6E}"/>
    <dgm:cxn modelId="{50437C1C-81A4-44B2-8C2F-EF1471C07CEA}" type="presOf" srcId="{80C5896B-9112-4617-AAD8-C5743E80CF48}" destId="{FE0E163D-2B13-4832-BA35-0299282A1DE2}" srcOrd="0" destOrd="2" presId="urn:microsoft.com/office/officeart/2005/8/layout/StepDownProcess"/>
    <dgm:cxn modelId="{EF05614D-ECAF-415C-84C3-CCED286F011A}" type="presOf" srcId="{96E05635-3F93-44B3-9B2F-0F09F6CD41E5}" destId="{FE0E163D-2B13-4832-BA35-0299282A1DE2}" srcOrd="0" destOrd="6" presId="urn:microsoft.com/office/officeart/2005/8/layout/StepDownProcess"/>
    <dgm:cxn modelId="{A6DE75D6-491F-4C84-ACDD-4DAA7F657D35}" srcId="{8947C78B-9F6A-4DD4-81F4-C8FD45EA9E83}" destId="{80C5896B-9112-4617-AAD8-C5743E80CF48}" srcOrd="2" destOrd="0" parTransId="{55CBB166-12C1-475C-83C2-3354F984F090}" sibTransId="{1052FE10-BAEB-4192-809D-842FE05645E7}"/>
    <dgm:cxn modelId="{12A406C9-D18B-4E9B-9745-140B905180DC}" type="presOf" srcId="{A6047BCB-C7C4-4F02-A3E9-F6779707ACDA}" destId="{FE0E163D-2B13-4832-BA35-0299282A1DE2}" srcOrd="0" destOrd="8" presId="urn:microsoft.com/office/officeart/2005/8/layout/StepDownProcess"/>
    <dgm:cxn modelId="{69D814CC-7426-45C2-942D-ADD42853469E}" srcId="{325F4DF9-147E-4A38-BF6C-7A4A99F27A6C}" destId="{C85C84FA-3916-4462-9570-6BF4DFA8F303}" srcOrd="1" destOrd="0" parTransId="{DCBB0D20-19A2-400D-B20E-56E5E4BBC594}" sibTransId="{B693783F-DEB5-4E97-ABFC-62195CCFF8B8}"/>
    <dgm:cxn modelId="{00DE8B5F-E651-41EA-A835-CB245239CB74}" srcId="{8947C78B-9F6A-4DD4-81F4-C8FD45EA9E83}" destId="{A6047BCB-C7C4-4F02-A3E9-F6779707ACDA}" srcOrd="8" destOrd="0" parTransId="{DFEC52C1-5085-4BCE-904C-1058DF8FED97}" sibTransId="{7B1373F2-224C-4171-8683-BA382786B132}"/>
    <dgm:cxn modelId="{A7BBE39E-84E4-41D1-97BF-3F498BE89521}" type="presOf" srcId="{9A46293A-D0C6-4391-903A-2A75D42B079C}" destId="{FE0E163D-2B13-4832-BA35-0299282A1DE2}" srcOrd="0" destOrd="5" presId="urn:microsoft.com/office/officeart/2005/8/layout/StepDownProcess"/>
    <dgm:cxn modelId="{4456DF45-2F8D-41C0-9906-56C6A5D3E074}" srcId="{8FBBAA33-C166-4C86-A01E-5FCF730742B6}" destId="{56F6DA87-B4F6-4328-8923-939AEBFDD335}" srcOrd="0" destOrd="0" parTransId="{52FC2475-050B-43CE-BAC7-D2CC9F808583}" sibTransId="{8580A7AD-1A7F-4BF7-9BAD-17EA710072BA}"/>
    <dgm:cxn modelId="{6A1144A7-8AF7-4AA3-B3D5-1671BF08035F}" type="presOf" srcId="{56F6DA87-B4F6-4328-8923-939AEBFDD335}" destId="{646A3444-6A92-4C74-89A0-B96D6E330C4D}" srcOrd="0" destOrd="0" presId="urn:microsoft.com/office/officeart/2005/8/layout/StepDownProcess"/>
    <dgm:cxn modelId="{194FB2B7-E814-4B32-9C13-46DD4B000B8F}" type="presOf" srcId="{325F4DF9-147E-4A38-BF6C-7A4A99F27A6C}" destId="{8BA06800-E8A6-43D7-80BF-AFA9DF98A881}" srcOrd="0" destOrd="0" presId="urn:microsoft.com/office/officeart/2005/8/layout/StepDownProcess"/>
    <dgm:cxn modelId="{333A6A1E-F153-4159-BD61-50198D5BCF98}" type="presOf" srcId="{C85C84FA-3916-4462-9570-6BF4DFA8F303}" destId="{1048442D-2B74-4C01-8EBE-FA73EA2716A0}" srcOrd="0" destOrd="0" presId="urn:microsoft.com/office/officeart/2005/8/layout/StepDownProcess"/>
    <dgm:cxn modelId="{66F3C93E-7357-4393-B7BF-274EC7ADAF36}" type="presOf" srcId="{2E51CA5F-DC4C-487D-89B6-A0AD69BE139D}" destId="{FE0E163D-2B13-4832-BA35-0299282A1DE2}" srcOrd="0" destOrd="0" presId="urn:microsoft.com/office/officeart/2005/8/layout/StepDownProcess"/>
    <dgm:cxn modelId="{DFAA4E58-C47C-4D6F-9B09-F82FE28F3F70}" srcId="{8947C78B-9F6A-4DD4-81F4-C8FD45EA9E83}" destId="{9A46293A-D0C6-4391-903A-2A75D42B079C}" srcOrd="5" destOrd="0" parTransId="{D81C081E-B4A9-40EE-8FE3-4F026D345304}" sibTransId="{F6001014-5335-4DA6-BD34-F76A473F230F}"/>
    <dgm:cxn modelId="{FB048562-2F62-45C7-B96A-C62E9A8AC823}" srcId="{325F4DF9-147E-4A38-BF6C-7A4A99F27A6C}" destId="{8947C78B-9F6A-4DD4-81F4-C8FD45EA9E83}" srcOrd="2" destOrd="0" parTransId="{20AB4746-6BB1-493F-9E36-F12BC076E9AB}" sibTransId="{5DE4C31E-5732-4311-801B-23EC97FB6FAD}"/>
    <dgm:cxn modelId="{A2E36291-4AE4-4F6F-96FF-A8C2E7D74B7B}" type="presOf" srcId="{E9675136-D34F-47D0-B325-121E34E975AD}" destId="{FE0E163D-2B13-4832-BA35-0299282A1DE2}" srcOrd="0" destOrd="4" presId="urn:microsoft.com/office/officeart/2005/8/layout/StepDownProcess"/>
    <dgm:cxn modelId="{7B4CC2F2-F181-4726-B342-9A640B5CF2FE}" srcId="{8947C78B-9F6A-4DD4-81F4-C8FD45EA9E83}" destId="{62D5F25E-D03F-49B9-B34F-F5BBFABAE0E7}" srcOrd="7" destOrd="0" parTransId="{D538FBBA-4225-435C-858F-49B132BA0CA1}" sibTransId="{9C143766-F5EA-484D-B0F9-B63A67FB3606}"/>
    <dgm:cxn modelId="{22DE3A07-0821-4D97-A786-BDC04612269F}" type="presOf" srcId="{668B92E4-E181-4529-9F6C-A383F4E1FDB8}" destId="{646A3444-6A92-4C74-89A0-B96D6E330C4D}" srcOrd="0" destOrd="1" presId="urn:microsoft.com/office/officeart/2005/8/layout/StepDownProcess"/>
    <dgm:cxn modelId="{F1D6370E-8A71-4A9B-B6FA-3D36879B5533}" type="presOf" srcId="{7FCCB71E-6390-4CFC-A035-80B5C009EB27}" destId="{FE0E163D-2B13-4832-BA35-0299282A1DE2}" srcOrd="0" destOrd="3" presId="urn:microsoft.com/office/officeart/2005/8/layout/StepDownProcess"/>
    <dgm:cxn modelId="{F8FC5AA0-17DE-4982-AC63-A19C55571EA1}" type="presOf" srcId="{684B3D75-27C0-41C3-A600-3F2FA07B0732}" destId="{FE0E163D-2B13-4832-BA35-0299282A1DE2}" srcOrd="0" destOrd="1" presId="urn:microsoft.com/office/officeart/2005/8/layout/StepDownProcess"/>
    <dgm:cxn modelId="{ADF07609-11D7-4E46-B7E7-92C1E05DBD5C}" type="presOf" srcId="{62D5F25E-D03F-49B9-B34F-F5BBFABAE0E7}" destId="{FE0E163D-2B13-4832-BA35-0299282A1DE2}" srcOrd="0" destOrd="7" presId="urn:microsoft.com/office/officeart/2005/8/layout/StepDownProcess"/>
    <dgm:cxn modelId="{DFEC6FF0-FEA8-4C04-9F84-06E825032066}" srcId="{8FBBAA33-C166-4C86-A01E-5FCF730742B6}" destId="{668B92E4-E181-4529-9F6C-A383F4E1FDB8}" srcOrd="1" destOrd="0" parTransId="{9EC5F36F-8FF8-45F3-B7AA-C2DAFFA7BE1F}" sibTransId="{5FB9B3D8-C528-4CB5-9A0C-04F05991B9A7}"/>
    <dgm:cxn modelId="{DDAAED0B-2AE8-4DE8-ADE0-F1279C4973CF}" srcId="{8947C78B-9F6A-4DD4-81F4-C8FD45EA9E83}" destId="{7FCCB71E-6390-4CFC-A035-80B5C009EB27}" srcOrd="3" destOrd="0" parTransId="{887BFB06-5305-4B6F-9D27-AB624A516104}" sibTransId="{67190905-04C8-4848-A5E2-A02F72E61DEC}"/>
    <dgm:cxn modelId="{9D441AD9-9D44-4FB4-8E14-ED98038EE733}" type="presOf" srcId="{8FBBAA33-C166-4C86-A01E-5FCF730742B6}" destId="{03D479CF-35DF-4903-BB67-34D1AA90E0DE}" srcOrd="0" destOrd="0" presId="urn:microsoft.com/office/officeart/2005/8/layout/StepDownProcess"/>
    <dgm:cxn modelId="{60297C66-9577-4BF2-88A3-46FF807BC102}" type="presParOf" srcId="{8BA06800-E8A6-43D7-80BF-AFA9DF98A881}" destId="{AC61944C-470D-4609-9E77-251E842F05F4}" srcOrd="0" destOrd="0" presId="urn:microsoft.com/office/officeart/2005/8/layout/StepDownProcess"/>
    <dgm:cxn modelId="{3CAF471C-C6A1-4F88-A7BC-C5253F51DC1A}" type="presParOf" srcId="{AC61944C-470D-4609-9E77-251E842F05F4}" destId="{FCC6AE7C-A31C-46B7-A37B-13DA94928022}" srcOrd="0" destOrd="0" presId="urn:microsoft.com/office/officeart/2005/8/layout/StepDownProcess"/>
    <dgm:cxn modelId="{334C5C7A-07D0-484E-A5D4-F23E14D675BA}" type="presParOf" srcId="{AC61944C-470D-4609-9E77-251E842F05F4}" destId="{03D479CF-35DF-4903-BB67-34D1AA90E0DE}" srcOrd="1" destOrd="0" presId="urn:microsoft.com/office/officeart/2005/8/layout/StepDownProcess"/>
    <dgm:cxn modelId="{BB568FC0-6DF3-4DBD-B592-F84D59B8C2F1}" type="presParOf" srcId="{AC61944C-470D-4609-9E77-251E842F05F4}" destId="{646A3444-6A92-4C74-89A0-B96D6E330C4D}" srcOrd="2" destOrd="0" presId="urn:microsoft.com/office/officeart/2005/8/layout/StepDownProcess"/>
    <dgm:cxn modelId="{3BB72E8F-D526-4107-ACE4-CDCC6F18F950}" type="presParOf" srcId="{8BA06800-E8A6-43D7-80BF-AFA9DF98A881}" destId="{E14495B7-08AF-428C-96A2-BFFC649BCBB6}" srcOrd="1" destOrd="0" presId="urn:microsoft.com/office/officeart/2005/8/layout/StepDownProcess"/>
    <dgm:cxn modelId="{A1CE926C-87A5-4ED5-9A64-4092C9161792}" type="presParOf" srcId="{8BA06800-E8A6-43D7-80BF-AFA9DF98A881}" destId="{4396CE00-EF22-4AB2-B903-B5375B10CF64}" srcOrd="2" destOrd="0" presId="urn:microsoft.com/office/officeart/2005/8/layout/StepDownProcess"/>
    <dgm:cxn modelId="{8764C1AD-858C-436F-9305-04CA9A58A8D7}" type="presParOf" srcId="{4396CE00-EF22-4AB2-B903-B5375B10CF64}" destId="{941D16BF-470E-48CF-96A2-EFBE9FBC15A5}" srcOrd="0" destOrd="0" presId="urn:microsoft.com/office/officeart/2005/8/layout/StepDownProcess"/>
    <dgm:cxn modelId="{19237F73-FBDA-4EA1-8162-D5A48735D8C4}" type="presParOf" srcId="{4396CE00-EF22-4AB2-B903-B5375B10CF64}" destId="{1048442D-2B74-4C01-8EBE-FA73EA2716A0}" srcOrd="1" destOrd="0" presId="urn:microsoft.com/office/officeart/2005/8/layout/StepDownProcess"/>
    <dgm:cxn modelId="{C6DDECFD-1101-48A3-A2FB-3789464C2651}" type="presParOf" srcId="{4396CE00-EF22-4AB2-B903-B5375B10CF64}" destId="{D5CAA4C9-DCD1-4452-901B-D097448512F2}" srcOrd="2" destOrd="0" presId="urn:microsoft.com/office/officeart/2005/8/layout/StepDownProcess"/>
    <dgm:cxn modelId="{1C810120-4B19-4CF1-B95F-8BF33A2D829A}" type="presParOf" srcId="{8BA06800-E8A6-43D7-80BF-AFA9DF98A881}" destId="{DE634B97-0B97-4B7E-83B7-236F83CBF8E6}" srcOrd="3" destOrd="0" presId="urn:microsoft.com/office/officeart/2005/8/layout/StepDownProcess"/>
    <dgm:cxn modelId="{F5FBC37B-1B2C-4499-AFB5-BC21AEE55E57}" type="presParOf" srcId="{8BA06800-E8A6-43D7-80BF-AFA9DF98A881}" destId="{170C28AA-ADAF-447A-A279-643C7343C169}" srcOrd="4" destOrd="0" presId="urn:microsoft.com/office/officeart/2005/8/layout/StepDownProcess"/>
    <dgm:cxn modelId="{691396AB-063E-4492-B740-65184F499735}" type="presParOf" srcId="{170C28AA-ADAF-447A-A279-643C7343C169}" destId="{F6AD9E8F-6269-4CE7-9EAF-E58D26AE023B}" srcOrd="0" destOrd="0" presId="urn:microsoft.com/office/officeart/2005/8/layout/StepDownProcess"/>
    <dgm:cxn modelId="{C486BF7F-A266-40CF-8A06-01661BDDDE8F}" type="presParOf" srcId="{170C28AA-ADAF-447A-A279-643C7343C169}" destId="{FE0E163D-2B13-4832-BA35-0299282A1DE2}"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25E893-AC3C-4CA7-A7F5-DD61E011CF09}"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s-ES"/>
        </a:p>
      </dgm:t>
    </dgm:pt>
    <dgm:pt modelId="{BE21A13B-7364-4331-8D94-EE383A4260D1}">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dirty="0" smtClean="0"/>
            <a:t>ANÁLISIS EXTERNO</a:t>
          </a:r>
          <a:endParaRPr lang="es-ES" dirty="0"/>
        </a:p>
      </dgm:t>
    </dgm:pt>
    <dgm:pt modelId="{F0A85CE4-6AEA-43DF-8469-9AD9D65A74D6}" type="parTrans" cxnId="{F10C756D-8060-4E0D-B213-52167F9DB0C7}">
      <dgm:prSet/>
      <dgm:spPr/>
      <dgm:t>
        <a:bodyPr/>
        <a:lstStyle/>
        <a:p>
          <a:endParaRPr lang="es-ES"/>
        </a:p>
      </dgm:t>
    </dgm:pt>
    <dgm:pt modelId="{7CB0DF41-9529-43F5-B75D-22F804A0B43C}" type="sibTrans" cxnId="{F10C756D-8060-4E0D-B213-52167F9DB0C7}">
      <dgm:prSet/>
      <dgm:spPr/>
      <dgm:t>
        <a:bodyPr/>
        <a:lstStyle/>
        <a:p>
          <a:endParaRPr lang="es-ES"/>
        </a:p>
      </dgm:t>
    </dgm:pt>
    <dgm:pt modelId="{C4C1B574-FC13-4B00-9CDA-C09FEA06CF6C}">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dirty="0" smtClean="0"/>
            <a:t>MACROAMBIENTE</a:t>
          </a:r>
          <a:endParaRPr lang="es-ES" dirty="0"/>
        </a:p>
      </dgm:t>
    </dgm:pt>
    <dgm:pt modelId="{67A097C4-7DEF-4263-BC7D-6C3F24527DF1}" type="parTrans" cxnId="{687B9B53-CFBD-4A9C-B2F8-BB4E44B4F6A3}">
      <dgm:prSet/>
      <dgm:spPr/>
      <dgm:t>
        <a:bodyPr/>
        <a:lstStyle/>
        <a:p>
          <a:endParaRPr lang="es-ES"/>
        </a:p>
      </dgm:t>
    </dgm:pt>
    <dgm:pt modelId="{75E29CCC-BB35-4C1E-9432-AEDD2508F465}" type="sibTrans" cxnId="{687B9B53-CFBD-4A9C-B2F8-BB4E44B4F6A3}">
      <dgm:prSet/>
      <dgm:spPr/>
      <dgm:t>
        <a:bodyPr/>
        <a:lstStyle/>
        <a:p>
          <a:endParaRPr lang="es-ES"/>
        </a:p>
      </dgm:t>
    </dgm:pt>
    <dgm:pt modelId="{0D6339DD-97AB-4742-8A23-6A84EDEFACDB}">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dirty="0" smtClean="0"/>
            <a:t>MICROAMBIENTE</a:t>
          </a:r>
          <a:endParaRPr lang="es-ES" dirty="0"/>
        </a:p>
      </dgm:t>
    </dgm:pt>
    <dgm:pt modelId="{4B9FD97A-FEA1-45DD-8B43-37F70D23E06D}" type="parTrans" cxnId="{FEB7D386-EB11-458E-B42E-BA50A5AFF00A}">
      <dgm:prSet/>
      <dgm:spPr/>
      <dgm:t>
        <a:bodyPr/>
        <a:lstStyle/>
        <a:p>
          <a:endParaRPr lang="es-ES"/>
        </a:p>
      </dgm:t>
    </dgm:pt>
    <dgm:pt modelId="{A1BDF755-765E-453E-9DCD-8F723E72B66D}" type="sibTrans" cxnId="{FEB7D386-EB11-458E-B42E-BA50A5AFF00A}">
      <dgm:prSet/>
      <dgm:spPr/>
      <dgm:t>
        <a:bodyPr/>
        <a:lstStyle/>
        <a:p>
          <a:endParaRPr lang="es-ES"/>
        </a:p>
      </dgm:t>
    </dgm:pt>
    <dgm:pt modelId="{35D4679C-BDBB-443D-9555-DC75EB9A7EB7}">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dirty="0" smtClean="0"/>
            <a:t>ANÁLISIS INTERNO</a:t>
          </a:r>
          <a:endParaRPr lang="es-ES" dirty="0"/>
        </a:p>
      </dgm:t>
    </dgm:pt>
    <dgm:pt modelId="{F4495A6B-967B-45C0-893C-5202CA051821}" type="parTrans" cxnId="{813334EE-6ABD-4E0B-A60F-D40C10EC4EBE}">
      <dgm:prSet/>
      <dgm:spPr/>
      <dgm:t>
        <a:bodyPr/>
        <a:lstStyle/>
        <a:p>
          <a:endParaRPr lang="es-ES"/>
        </a:p>
      </dgm:t>
    </dgm:pt>
    <dgm:pt modelId="{8A6DB487-A904-461E-90FF-9DDDC6F51F64}" type="sibTrans" cxnId="{813334EE-6ABD-4E0B-A60F-D40C10EC4EBE}">
      <dgm:prSet/>
      <dgm:spPr/>
      <dgm:t>
        <a:bodyPr/>
        <a:lstStyle/>
        <a:p>
          <a:endParaRPr lang="es-ES"/>
        </a:p>
      </dgm:t>
    </dgm:pt>
    <dgm:pt modelId="{2A111B0D-BEE3-4E87-997F-5615BA946FE1}">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dirty="0" smtClean="0"/>
            <a:t>ANÁLISIS FODA</a:t>
          </a:r>
        </a:p>
      </dgm:t>
    </dgm:pt>
    <dgm:pt modelId="{1022DF91-BE4B-414B-918D-1243738169B5}" type="parTrans" cxnId="{529A6454-9CDC-4A36-8027-9C3702D3B5AD}">
      <dgm:prSet/>
      <dgm:spPr/>
      <dgm:t>
        <a:bodyPr/>
        <a:lstStyle/>
        <a:p>
          <a:endParaRPr lang="es-ES"/>
        </a:p>
      </dgm:t>
    </dgm:pt>
    <dgm:pt modelId="{7AEB52F2-6B0B-4FA3-808C-1A1416D59A92}" type="sibTrans" cxnId="{529A6454-9CDC-4A36-8027-9C3702D3B5AD}">
      <dgm:prSet/>
      <dgm:spPr/>
      <dgm:t>
        <a:bodyPr/>
        <a:lstStyle/>
        <a:p>
          <a:endParaRPr lang="es-ES"/>
        </a:p>
      </dgm:t>
    </dgm:pt>
    <dgm:pt modelId="{CB78B63B-808E-472B-B42B-4B054384B6C0}">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dirty="0" smtClean="0"/>
            <a:t>ESTUDIO DE LA OFERTA</a:t>
          </a:r>
          <a:endParaRPr lang="es-ES" dirty="0"/>
        </a:p>
      </dgm:t>
    </dgm:pt>
    <dgm:pt modelId="{8D49F8C2-25A4-45D0-AB93-00738786D3A1}" type="parTrans" cxnId="{1D6B4179-6F63-4010-98EE-B8F217F63F91}">
      <dgm:prSet/>
      <dgm:spPr/>
      <dgm:t>
        <a:bodyPr/>
        <a:lstStyle/>
        <a:p>
          <a:endParaRPr lang="es-ES"/>
        </a:p>
      </dgm:t>
    </dgm:pt>
    <dgm:pt modelId="{DA64B9E3-DDF7-4704-9C3F-E42FA3D50FAA}" type="sibTrans" cxnId="{1D6B4179-6F63-4010-98EE-B8F217F63F91}">
      <dgm:prSet/>
      <dgm:spPr/>
      <dgm:t>
        <a:bodyPr/>
        <a:lstStyle/>
        <a:p>
          <a:endParaRPr lang="es-ES"/>
        </a:p>
      </dgm:t>
    </dgm:pt>
    <dgm:pt modelId="{F4987F07-2198-4887-9FB2-B047EE2A60A0}">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dirty="0" smtClean="0"/>
            <a:t>ANÁLISIS DE PRECIOS</a:t>
          </a:r>
          <a:endParaRPr lang="es-ES" dirty="0"/>
        </a:p>
      </dgm:t>
    </dgm:pt>
    <dgm:pt modelId="{DA40A9E3-D97A-4C91-A895-1983B2810261}" type="parTrans" cxnId="{9A3BCEDE-0D71-4574-9C9C-975095080119}">
      <dgm:prSet/>
      <dgm:spPr/>
      <dgm:t>
        <a:bodyPr/>
        <a:lstStyle/>
        <a:p>
          <a:endParaRPr lang="es-ES"/>
        </a:p>
      </dgm:t>
    </dgm:pt>
    <dgm:pt modelId="{BD262BE6-0A0C-4C25-85B4-555439679006}" type="sibTrans" cxnId="{9A3BCEDE-0D71-4574-9C9C-975095080119}">
      <dgm:prSet/>
      <dgm:spPr/>
      <dgm:t>
        <a:bodyPr/>
        <a:lstStyle/>
        <a:p>
          <a:endParaRPr lang="es-ES"/>
        </a:p>
      </dgm:t>
    </dgm:pt>
    <dgm:pt modelId="{731358AD-19F4-4A47-8777-1F2DF27AC3A6}">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dirty="0" smtClean="0"/>
            <a:t>ESTUDIO DE LA DEMANDA</a:t>
          </a:r>
          <a:endParaRPr lang="es-ES" dirty="0"/>
        </a:p>
      </dgm:t>
    </dgm:pt>
    <dgm:pt modelId="{81C5EF4C-E244-41BC-9E7A-49ACAD70166A}" type="parTrans" cxnId="{A0E2DBDB-A1EC-4C3F-920C-BC2F7908D206}">
      <dgm:prSet/>
      <dgm:spPr/>
      <dgm:t>
        <a:bodyPr/>
        <a:lstStyle/>
        <a:p>
          <a:endParaRPr lang="es-ES"/>
        </a:p>
      </dgm:t>
    </dgm:pt>
    <dgm:pt modelId="{C606BAA4-9F80-44D2-BCD5-03A6DDAC4373}" type="sibTrans" cxnId="{A0E2DBDB-A1EC-4C3F-920C-BC2F7908D206}">
      <dgm:prSet/>
      <dgm:spPr/>
      <dgm:t>
        <a:bodyPr/>
        <a:lstStyle/>
        <a:p>
          <a:endParaRPr lang="es-ES"/>
        </a:p>
      </dgm:t>
    </dgm:pt>
    <dgm:pt modelId="{C43ECB16-E59C-4AF3-A6F8-0D01E7F1AEAF}" type="pres">
      <dgm:prSet presAssocID="{0C25E893-AC3C-4CA7-A7F5-DD61E011CF09}" presName="layout" presStyleCnt="0">
        <dgm:presLayoutVars>
          <dgm:chMax/>
          <dgm:chPref/>
          <dgm:dir/>
          <dgm:resizeHandles/>
        </dgm:presLayoutVars>
      </dgm:prSet>
      <dgm:spPr/>
      <dgm:t>
        <a:bodyPr/>
        <a:lstStyle/>
        <a:p>
          <a:endParaRPr lang="es-EC"/>
        </a:p>
      </dgm:t>
    </dgm:pt>
    <dgm:pt modelId="{46161016-5CD6-44B3-92FF-2D8E3CA4180E}" type="pres">
      <dgm:prSet presAssocID="{BE21A13B-7364-4331-8D94-EE383A4260D1}" presName="root" presStyleCnt="0">
        <dgm:presLayoutVars>
          <dgm:chMax/>
          <dgm:chPref/>
        </dgm:presLayoutVars>
      </dgm:prSet>
      <dgm:spPr/>
    </dgm:pt>
    <dgm:pt modelId="{B80046DD-64FB-4AC3-A89C-A3856A5E8C38}" type="pres">
      <dgm:prSet presAssocID="{BE21A13B-7364-4331-8D94-EE383A4260D1}" presName="rootComposite" presStyleCnt="0">
        <dgm:presLayoutVars/>
      </dgm:prSet>
      <dgm:spPr/>
    </dgm:pt>
    <dgm:pt modelId="{ED3142DA-C45A-4D8D-BE7B-AD0606E2DE5A}" type="pres">
      <dgm:prSet presAssocID="{BE21A13B-7364-4331-8D94-EE383A4260D1}" presName="ParentAccent" presStyleLbl="alignNode1" presStyleIdx="0" presStyleCnt="2">
        <dgm:style>
          <a:lnRef idx="1">
            <a:schemeClr val="accent4"/>
          </a:lnRef>
          <a:fillRef idx="2">
            <a:schemeClr val="accent4"/>
          </a:fillRef>
          <a:effectRef idx="1">
            <a:schemeClr val="accent4"/>
          </a:effectRef>
          <a:fontRef idx="minor">
            <a:schemeClr val="dk1"/>
          </a:fontRef>
        </dgm:style>
      </dgm:prSet>
      <dgm:spPr/>
      <dgm:t>
        <a:bodyPr/>
        <a:lstStyle/>
        <a:p>
          <a:endParaRPr lang="es-EC"/>
        </a:p>
      </dgm:t>
    </dgm:pt>
    <dgm:pt modelId="{6BC61936-6635-4BBD-B73D-D77A31BFFC17}" type="pres">
      <dgm:prSet presAssocID="{BE21A13B-7364-4331-8D94-EE383A4260D1}" presName="ParentSmallAccent" presStyleLbl="fgAcc1" presStyleIdx="0" presStyleCnt="2"/>
      <dgm:spPr/>
    </dgm:pt>
    <dgm:pt modelId="{9CAC4777-D5FB-495E-93C2-AF15598FAC7A}" type="pres">
      <dgm:prSet presAssocID="{BE21A13B-7364-4331-8D94-EE383A4260D1}" presName="Parent" presStyleLbl="revTx" presStyleIdx="0" presStyleCnt="8">
        <dgm:presLayoutVars>
          <dgm:chMax/>
          <dgm:chPref val="4"/>
          <dgm:bulletEnabled val="1"/>
        </dgm:presLayoutVars>
      </dgm:prSet>
      <dgm:spPr/>
      <dgm:t>
        <a:bodyPr/>
        <a:lstStyle/>
        <a:p>
          <a:endParaRPr lang="es-ES"/>
        </a:p>
      </dgm:t>
    </dgm:pt>
    <dgm:pt modelId="{E57C92AD-D9A4-45AA-B918-BF2DAC40E039}" type="pres">
      <dgm:prSet presAssocID="{BE21A13B-7364-4331-8D94-EE383A4260D1}" presName="childShape" presStyleCnt="0">
        <dgm:presLayoutVars>
          <dgm:chMax val="0"/>
          <dgm:chPref val="0"/>
        </dgm:presLayoutVars>
      </dgm:prSet>
      <dgm:spPr/>
    </dgm:pt>
    <dgm:pt modelId="{7844E32C-B222-4E3F-8E22-FE50F7E7BFC7}" type="pres">
      <dgm:prSet presAssocID="{C4C1B574-FC13-4B00-9CDA-C09FEA06CF6C}" presName="childComposite" presStyleCnt="0">
        <dgm:presLayoutVars>
          <dgm:chMax val="0"/>
          <dgm:chPref val="0"/>
        </dgm:presLayoutVars>
      </dgm:prSet>
      <dgm:spPr/>
    </dgm:pt>
    <dgm:pt modelId="{ECA3C0FD-26DF-4D18-9A01-218119823968}" type="pres">
      <dgm:prSet presAssocID="{C4C1B574-FC13-4B00-9CDA-C09FEA06CF6C}" presName="ChildAccent" presStyleLbl="solidFgAcc1" presStyleIdx="0" presStyleCnt="6"/>
      <dgm:spPr/>
    </dgm:pt>
    <dgm:pt modelId="{EB2DFC7F-1D21-4A24-B0EF-B71EB9956E72}" type="pres">
      <dgm:prSet presAssocID="{C4C1B574-FC13-4B00-9CDA-C09FEA06CF6C}" presName="Child" presStyleLbl="revTx" presStyleIdx="1" presStyleCnt="8">
        <dgm:presLayoutVars>
          <dgm:chMax val="0"/>
          <dgm:chPref val="0"/>
          <dgm:bulletEnabled val="1"/>
        </dgm:presLayoutVars>
      </dgm:prSet>
      <dgm:spPr/>
      <dgm:t>
        <a:bodyPr/>
        <a:lstStyle/>
        <a:p>
          <a:endParaRPr lang="es-ES"/>
        </a:p>
      </dgm:t>
    </dgm:pt>
    <dgm:pt modelId="{D2DC5CF5-C7A1-4524-9F99-0FAAA51EE159}" type="pres">
      <dgm:prSet presAssocID="{0D6339DD-97AB-4742-8A23-6A84EDEFACDB}" presName="childComposite" presStyleCnt="0">
        <dgm:presLayoutVars>
          <dgm:chMax val="0"/>
          <dgm:chPref val="0"/>
        </dgm:presLayoutVars>
      </dgm:prSet>
      <dgm:spPr/>
    </dgm:pt>
    <dgm:pt modelId="{2F84A1C6-3642-44B2-B722-07B1CE5B59BC}" type="pres">
      <dgm:prSet presAssocID="{0D6339DD-97AB-4742-8A23-6A84EDEFACDB}" presName="ChildAccent" presStyleLbl="solidFgAcc1" presStyleIdx="1" presStyleCnt="6"/>
      <dgm:spPr/>
    </dgm:pt>
    <dgm:pt modelId="{68FEB57E-5F6D-4530-88B0-67C3B8E5733C}" type="pres">
      <dgm:prSet presAssocID="{0D6339DD-97AB-4742-8A23-6A84EDEFACDB}" presName="Child" presStyleLbl="revTx" presStyleIdx="2" presStyleCnt="8">
        <dgm:presLayoutVars>
          <dgm:chMax val="0"/>
          <dgm:chPref val="0"/>
          <dgm:bulletEnabled val="1"/>
        </dgm:presLayoutVars>
      </dgm:prSet>
      <dgm:spPr/>
      <dgm:t>
        <a:bodyPr/>
        <a:lstStyle/>
        <a:p>
          <a:endParaRPr lang="es-ES"/>
        </a:p>
      </dgm:t>
    </dgm:pt>
    <dgm:pt modelId="{05D6B6CB-BB57-4353-80A0-0DB7A26A8DC0}" type="pres">
      <dgm:prSet presAssocID="{35D4679C-BDBB-443D-9555-DC75EB9A7EB7}" presName="root" presStyleCnt="0">
        <dgm:presLayoutVars>
          <dgm:chMax/>
          <dgm:chPref/>
        </dgm:presLayoutVars>
      </dgm:prSet>
      <dgm:spPr/>
    </dgm:pt>
    <dgm:pt modelId="{A4564A9B-5F9D-4D8C-A1B0-9942BA60B249}" type="pres">
      <dgm:prSet presAssocID="{35D4679C-BDBB-443D-9555-DC75EB9A7EB7}" presName="rootComposite" presStyleCnt="0">
        <dgm:presLayoutVars/>
      </dgm:prSet>
      <dgm:spPr/>
    </dgm:pt>
    <dgm:pt modelId="{88AE4E2F-F2BC-4D3B-8BF6-8CBFB9641C78}" type="pres">
      <dgm:prSet presAssocID="{35D4679C-BDBB-443D-9555-DC75EB9A7EB7}" presName="ParentAccent" presStyleLbl="alignNode1" presStyleIdx="1" presStyleCnt="2">
        <dgm:style>
          <a:lnRef idx="1">
            <a:schemeClr val="accent4"/>
          </a:lnRef>
          <a:fillRef idx="2">
            <a:schemeClr val="accent4"/>
          </a:fillRef>
          <a:effectRef idx="1">
            <a:schemeClr val="accent4"/>
          </a:effectRef>
          <a:fontRef idx="minor">
            <a:schemeClr val="dk1"/>
          </a:fontRef>
        </dgm:style>
      </dgm:prSet>
      <dgm:spPr/>
      <dgm:t>
        <a:bodyPr/>
        <a:lstStyle/>
        <a:p>
          <a:endParaRPr lang="es-EC"/>
        </a:p>
      </dgm:t>
    </dgm:pt>
    <dgm:pt modelId="{BB90EE8C-FB92-45D7-AC64-4EE4E63BC163}" type="pres">
      <dgm:prSet presAssocID="{35D4679C-BDBB-443D-9555-DC75EB9A7EB7}" presName="ParentSmallAccent" presStyleLbl="fgAcc1" presStyleIdx="1" presStyleCnt="2"/>
      <dgm:spPr/>
    </dgm:pt>
    <dgm:pt modelId="{A9A75C6F-71A3-4544-B473-499F5F3EBA58}" type="pres">
      <dgm:prSet presAssocID="{35D4679C-BDBB-443D-9555-DC75EB9A7EB7}" presName="Parent" presStyleLbl="revTx" presStyleIdx="3" presStyleCnt="8">
        <dgm:presLayoutVars>
          <dgm:chMax/>
          <dgm:chPref val="4"/>
          <dgm:bulletEnabled val="1"/>
        </dgm:presLayoutVars>
      </dgm:prSet>
      <dgm:spPr/>
      <dgm:t>
        <a:bodyPr/>
        <a:lstStyle/>
        <a:p>
          <a:endParaRPr lang="es-EC"/>
        </a:p>
      </dgm:t>
    </dgm:pt>
    <dgm:pt modelId="{099E6F53-C43D-480E-B821-88E288E964C1}" type="pres">
      <dgm:prSet presAssocID="{35D4679C-BDBB-443D-9555-DC75EB9A7EB7}" presName="childShape" presStyleCnt="0">
        <dgm:presLayoutVars>
          <dgm:chMax val="0"/>
          <dgm:chPref val="0"/>
        </dgm:presLayoutVars>
      </dgm:prSet>
      <dgm:spPr/>
    </dgm:pt>
    <dgm:pt modelId="{B0F865D9-C88D-4A7E-BAFF-D543FFCF3CFD}" type="pres">
      <dgm:prSet presAssocID="{2A111B0D-BEE3-4E87-997F-5615BA946FE1}" presName="childComposite" presStyleCnt="0">
        <dgm:presLayoutVars>
          <dgm:chMax val="0"/>
          <dgm:chPref val="0"/>
        </dgm:presLayoutVars>
      </dgm:prSet>
      <dgm:spPr/>
    </dgm:pt>
    <dgm:pt modelId="{5116C3BA-D448-43DF-B5C8-F0EDBF25A820}" type="pres">
      <dgm:prSet presAssocID="{2A111B0D-BEE3-4E87-997F-5615BA946FE1}" presName="ChildAccent" presStyleLbl="solidFgAcc1" presStyleIdx="2" presStyleCnt="6"/>
      <dgm:spPr/>
    </dgm:pt>
    <dgm:pt modelId="{3992D953-CDD5-4D54-B9A2-18BFEA4ACDA3}" type="pres">
      <dgm:prSet presAssocID="{2A111B0D-BEE3-4E87-997F-5615BA946FE1}" presName="Child" presStyleLbl="revTx" presStyleIdx="4" presStyleCnt="8">
        <dgm:presLayoutVars>
          <dgm:chMax val="0"/>
          <dgm:chPref val="0"/>
          <dgm:bulletEnabled val="1"/>
        </dgm:presLayoutVars>
      </dgm:prSet>
      <dgm:spPr/>
      <dgm:t>
        <a:bodyPr/>
        <a:lstStyle/>
        <a:p>
          <a:endParaRPr lang="es-ES"/>
        </a:p>
      </dgm:t>
    </dgm:pt>
    <dgm:pt modelId="{1F7B68A7-23E2-4718-8EAD-6058E00B7209}" type="pres">
      <dgm:prSet presAssocID="{CB78B63B-808E-472B-B42B-4B054384B6C0}" presName="childComposite" presStyleCnt="0">
        <dgm:presLayoutVars>
          <dgm:chMax val="0"/>
          <dgm:chPref val="0"/>
        </dgm:presLayoutVars>
      </dgm:prSet>
      <dgm:spPr/>
    </dgm:pt>
    <dgm:pt modelId="{4B07BFD5-95F8-4E2F-BC2B-C52159AFD602}" type="pres">
      <dgm:prSet presAssocID="{CB78B63B-808E-472B-B42B-4B054384B6C0}" presName="ChildAccent" presStyleLbl="solidFgAcc1" presStyleIdx="3" presStyleCnt="6"/>
      <dgm:spPr/>
    </dgm:pt>
    <dgm:pt modelId="{D6D350E6-F4DF-4CAF-A3C7-EBB7CE81F0F4}" type="pres">
      <dgm:prSet presAssocID="{CB78B63B-808E-472B-B42B-4B054384B6C0}" presName="Child" presStyleLbl="revTx" presStyleIdx="5" presStyleCnt="8">
        <dgm:presLayoutVars>
          <dgm:chMax val="0"/>
          <dgm:chPref val="0"/>
          <dgm:bulletEnabled val="1"/>
        </dgm:presLayoutVars>
      </dgm:prSet>
      <dgm:spPr/>
      <dgm:t>
        <a:bodyPr/>
        <a:lstStyle/>
        <a:p>
          <a:endParaRPr lang="es-EC"/>
        </a:p>
      </dgm:t>
    </dgm:pt>
    <dgm:pt modelId="{56E81E04-A008-43E8-9BD6-B52462EDE48A}" type="pres">
      <dgm:prSet presAssocID="{731358AD-19F4-4A47-8777-1F2DF27AC3A6}" presName="childComposite" presStyleCnt="0">
        <dgm:presLayoutVars>
          <dgm:chMax val="0"/>
          <dgm:chPref val="0"/>
        </dgm:presLayoutVars>
      </dgm:prSet>
      <dgm:spPr/>
    </dgm:pt>
    <dgm:pt modelId="{FFE977D8-C385-46C1-BD5D-BE78F6F06D7A}" type="pres">
      <dgm:prSet presAssocID="{731358AD-19F4-4A47-8777-1F2DF27AC3A6}" presName="ChildAccent" presStyleLbl="solidFgAcc1" presStyleIdx="4" presStyleCnt="6"/>
      <dgm:spPr/>
    </dgm:pt>
    <dgm:pt modelId="{A936D750-3493-4B67-9F8E-15FE64426419}" type="pres">
      <dgm:prSet presAssocID="{731358AD-19F4-4A47-8777-1F2DF27AC3A6}" presName="Child" presStyleLbl="revTx" presStyleIdx="6" presStyleCnt="8">
        <dgm:presLayoutVars>
          <dgm:chMax val="0"/>
          <dgm:chPref val="0"/>
          <dgm:bulletEnabled val="1"/>
        </dgm:presLayoutVars>
      </dgm:prSet>
      <dgm:spPr/>
      <dgm:t>
        <a:bodyPr/>
        <a:lstStyle/>
        <a:p>
          <a:endParaRPr lang="es-ES"/>
        </a:p>
      </dgm:t>
    </dgm:pt>
    <dgm:pt modelId="{899C5D8F-6C62-4027-8DFB-AE9979A39A85}" type="pres">
      <dgm:prSet presAssocID="{F4987F07-2198-4887-9FB2-B047EE2A60A0}" presName="childComposite" presStyleCnt="0">
        <dgm:presLayoutVars>
          <dgm:chMax val="0"/>
          <dgm:chPref val="0"/>
        </dgm:presLayoutVars>
      </dgm:prSet>
      <dgm:spPr/>
    </dgm:pt>
    <dgm:pt modelId="{246D0481-8308-4282-9813-033494C0D433}" type="pres">
      <dgm:prSet presAssocID="{F4987F07-2198-4887-9FB2-B047EE2A60A0}" presName="ChildAccent" presStyleLbl="solidFgAcc1" presStyleIdx="5" presStyleCnt="6"/>
      <dgm:spPr/>
    </dgm:pt>
    <dgm:pt modelId="{655C564C-33FF-4756-9E55-06AD8969D52F}" type="pres">
      <dgm:prSet presAssocID="{F4987F07-2198-4887-9FB2-B047EE2A60A0}" presName="Child" presStyleLbl="revTx" presStyleIdx="7" presStyleCnt="8">
        <dgm:presLayoutVars>
          <dgm:chMax val="0"/>
          <dgm:chPref val="0"/>
          <dgm:bulletEnabled val="1"/>
        </dgm:presLayoutVars>
      </dgm:prSet>
      <dgm:spPr/>
      <dgm:t>
        <a:bodyPr/>
        <a:lstStyle/>
        <a:p>
          <a:endParaRPr lang="es-ES"/>
        </a:p>
      </dgm:t>
    </dgm:pt>
  </dgm:ptLst>
  <dgm:cxnLst>
    <dgm:cxn modelId="{9056B0E1-DDA1-4EC7-BB01-6F2E56DE9492}" type="presOf" srcId="{731358AD-19F4-4A47-8777-1F2DF27AC3A6}" destId="{A936D750-3493-4B67-9F8E-15FE64426419}" srcOrd="0" destOrd="0" presId="urn:microsoft.com/office/officeart/2008/layout/SquareAccentList"/>
    <dgm:cxn modelId="{4812E6E0-C221-4A0F-8F6B-055F74EB803A}" type="presOf" srcId="{CB78B63B-808E-472B-B42B-4B054384B6C0}" destId="{D6D350E6-F4DF-4CAF-A3C7-EBB7CE81F0F4}" srcOrd="0" destOrd="0" presId="urn:microsoft.com/office/officeart/2008/layout/SquareAccentList"/>
    <dgm:cxn modelId="{9A3BCEDE-0D71-4574-9C9C-975095080119}" srcId="{35D4679C-BDBB-443D-9555-DC75EB9A7EB7}" destId="{F4987F07-2198-4887-9FB2-B047EE2A60A0}" srcOrd="3" destOrd="0" parTransId="{DA40A9E3-D97A-4C91-A895-1983B2810261}" sibTransId="{BD262BE6-0A0C-4C25-85B4-555439679006}"/>
    <dgm:cxn modelId="{687B9B53-CFBD-4A9C-B2F8-BB4E44B4F6A3}" srcId="{BE21A13B-7364-4331-8D94-EE383A4260D1}" destId="{C4C1B574-FC13-4B00-9CDA-C09FEA06CF6C}" srcOrd="0" destOrd="0" parTransId="{67A097C4-7DEF-4263-BC7D-6C3F24527DF1}" sibTransId="{75E29CCC-BB35-4C1E-9432-AEDD2508F465}"/>
    <dgm:cxn modelId="{529A6454-9CDC-4A36-8027-9C3702D3B5AD}" srcId="{35D4679C-BDBB-443D-9555-DC75EB9A7EB7}" destId="{2A111B0D-BEE3-4E87-997F-5615BA946FE1}" srcOrd="0" destOrd="0" parTransId="{1022DF91-BE4B-414B-918D-1243738169B5}" sibTransId="{7AEB52F2-6B0B-4FA3-808C-1A1416D59A92}"/>
    <dgm:cxn modelId="{03584E83-196B-4E4A-86FD-2F6E3B7D9580}" type="presOf" srcId="{0C25E893-AC3C-4CA7-A7F5-DD61E011CF09}" destId="{C43ECB16-E59C-4AF3-A6F8-0D01E7F1AEAF}" srcOrd="0" destOrd="0" presId="urn:microsoft.com/office/officeart/2008/layout/SquareAccentList"/>
    <dgm:cxn modelId="{1D6B4179-6F63-4010-98EE-B8F217F63F91}" srcId="{35D4679C-BDBB-443D-9555-DC75EB9A7EB7}" destId="{CB78B63B-808E-472B-B42B-4B054384B6C0}" srcOrd="1" destOrd="0" parTransId="{8D49F8C2-25A4-45D0-AB93-00738786D3A1}" sibTransId="{DA64B9E3-DDF7-4704-9C3F-E42FA3D50FAA}"/>
    <dgm:cxn modelId="{BBA7C202-4A3B-4974-BFFA-A585B2482749}" type="presOf" srcId="{0D6339DD-97AB-4742-8A23-6A84EDEFACDB}" destId="{68FEB57E-5F6D-4530-88B0-67C3B8E5733C}" srcOrd="0" destOrd="0" presId="urn:microsoft.com/office/officeart/2008/layout/SquareAccentList"/>
    <dgm:cxn modelId="{2A6ABBEB-B5A3-489C-B67A-FB609F567119}" type="presOf" srcId="{C4C1B574-FC13-4B00-9CDA-C09FEA06CF6C}" destId="{EB2DFC7F-1D21-4A24-B0EF-B71EB9956E72}" srcOrd="0" destOrd="0" presId="urn:microsoft.com/office/officeart/2008/layout/SquareAccentList"/>
    <dgm:cxn modelId="{813334EE-6ABD-4E0B-A60F-D40C10EC4EBE}" srcId="{0C25E893-AC3C-4CA7-A7F5-DD61E011CF09}" destId="{35D4679C-BDBB-443D-9555-DC75EB9A7EB7}" srcOrd="1" destOrd="0" parTransId="{F4495A6B-967B-45C0-893C-5202CA051821}" sibTransId="{8A6DB487-A904-461E-90FF-9DDDC6F51F64}"/>
    <dgm:cxn modelId="{681A0AEC-EC49-4B21-827F-8A938DB07763}" type="presOf" srcId="{BE21A13B-7364-4331-8D94-EE383A4260D1}" destId="{9CAC4777-D5FB-495E-93C2-AF15598FAC7A}" srcOrd="0" destOrd="0" presId="urn:microsoft.com/office/officeart/2008/layout/SquareAccentList"/>
    <dgm:cxn modelId="{288B48A4-15A9-48E1-938D-692DD3508B4F}" type="presOf" srcId="{F4987F07-2198-4887-9FB2-B047EE2A60A0}" destId="{655C564C-33FF-4756-9E55-06AD8969D52F}" srcOrd="0" destOrd="0" presId="urn:microsoft.com/office/officeart/2008/layout/SquareAccentList"/>
    <dgm:cxn modelId="{17C244AF-458D-4E85-80DB-607C1C8C7239}" type="presOf" srcId="{35D4679C-BDBB-443D-9555-DC75EB9A7EB7}" destId="{A9A75C6F-71A3-4544-B473-499F5F3EBA58}" srcOrd="0" destOrd="0" presId="urn:microsoft.com/office/officeart/2008/layout/SquareAccentList"/>
    <dgm:cxn modelId="{F10C756D-8060-4E0D-B213-52167F9DB0C7}" srcId="{0C25E893-AC3C-4CA7-A7F5-DD61E011CF09}" destId="{BE21A13B-7364-4331-8D94-EE383A4260D1}" srcOrd="0" destOrd="0" parTransId="{F0A85CE4-6AEA-43DF-8469-9AD9D65A74D6}" sibTransId="{7CB0DF41-9529-43F5-B75D-22F804A0B43C}"/>
    <dgm:cxn modelId="{FEB7D386-EB11-458E-B42E-BA50A5AFF00A}" srcId="{BE21A13B-7364-4331-8D94-EE383A4260D1}" destId="{0D6339DD-97AB-4742-8A23-6A84EDEFACDB}" srcOrd="1" destOrd="0" parTransId="{4B9FD97A-FEA1-45DD-8B43-37F70D23E06D}" sibTransId="{A1BDF755-765E-453E-9DCD-8F723E72B66D}"/>
    <dgm:cxn modelId="{DC510FBF-C756-4E78-B685-D3E837160F05}" type="presOf" srcId="{2A111B0D-BEE3-4E87-997F-5615BA946FE1}" destId="{3992D953-CDD5-4D54-B9A2-18BFEA4ACDA3}" srcOrd="0" destOrd="0" presId="urn:microsoft.com/office/officeart/2008/layout/SquareAccentList"/>
    <dgm:cxn modelId="{A0E2DBDB-A1EC-4C3F-920C-BC2F7908D206}" srcId="{35D4679C-BDBB-443D-9555-DC75EB9A7EB7}" destId="{731358AD-19F4-4A47-8777-1F2DF27AC3A6}" srcOrd="2" destOrd="0" parTransId="{81C5EF4C-E244-41BC-9E7A-49ACAD70166A}" sibTransId="{C606BAA4-9F80-44D2-BCD5-03A6DDAC4373}"/>
    <dgm:cxn modelId="{D28A74EB-0BA8-4E69-BD0D-CF552699E96A}" type="presParOf" srcId="{C43ECB16-E59C-4AF3-A6F8-0D01E7F1AEAF}" destId="{46161016-5CD6-44B3-92FF-2D8E3CA4180E}" srcOrd="0" destOrd="0" presId="urn:microsoft.com/office/officeart/2008/layout/SquareAccentList"/>
    <dgm:cxn modelId="{3D45F5BE-3C2F-4E4D-BC6B-CEED2DDE1E3C}" type="presParOf" srcId="{46161016-5CD6-44B3-92FF-2D8E3CA4180E}" destId="{B80046DD-64FB-4AC3-A89C-A3856A5E8C38}" srcOrd="0" destOrd="0" presId="urn:microsoft.com/office/officeart/2008/layout/SquareAccentList"/>
    <dgm:cxn modelId="{0CE4ECC2-8B61-47D2-A5C0-9ADE6B929593}" type="presParOf" srcId="{B80046DD-64FB-4AC3-A89C-A3856A5E8C38}" destId="{ED3142DA-C45A-4D8D-BE7B-AD0606E2DE5A}" srcOrd="0" destOrd="0" presId="urn:microsoft.com/office/officeart/2008/layout/SquareAccentList"/>
    <dgm:cxn modelId="{E883652F-193A-4FCA-B1CB-5448319842D3}" type="presParOf" srcId="{B80046DD-64FB-4AC3-A89C-A3856A5E8C38}" destId="{6BC61936-6635-4BBD-B73D-D77A31BFFC17}" srcOrd="1" destOrd="0" presId="urn:microsoft.com/office/officeart/2008/layout/SquareAccentList"/>
    <dgm:cxn modelId="{2BFDBBD7-A930-470A-A85A-9DF59D8CE302}" type="presParOf" srcId="{B80046DD-64FB-4AC3-A89C-A3856A5E8C38}" destId="{9CAC4777-D5FB-495E-93C2-AF15598FAC7A}" srcOrd="2" destOrd="0" presId="urn:microsoft.com/office/officeart/2008/layout/SquareAccentList"/>
    <dgm:cxn modelId="{C036CAAC-B450-4FBC-9263-E172ECCD2088}" type="presParOf" srcId="{46161016-5CD6-44B3-92FF-2D8E3CA4180E}" destId="{E57C92AD-D9A4-45AA-B918-BF2DAC40E039}" srcOrd="1" destOrd="0" presId="urn:microsoft.com/office/officeart/2008/layout/SquareAccentList"/>
    <dgm:cxn modelId="{5B72D467-BF6C-4001-8EFE-E5A3BCFB40BD}" type="presParOf" srcId="{E57C92AD-D9A4-45AA-B918-BF2DAC40E039}" destId="{7844E32C-B222-4E3F-8E22-FE50F7E7BFC7}" srcOrd="0" destOrd="0" presId="urn:microsoft.com/office/officeart/2008/layout/SquareAccentList"/>
    <dgm:cxn modelId="{54EF1D01-1B5C-4164-BB35-9428FAEC9DF4}" type="presParOf" srcId="{7844E32C-B222-4E3F-8E22-FE50F7E7BFC7}" destId="{ECA3C0FD-26DF-4D18-9A01-218119823968}" srcOrd="0" destOrd="0" presId="urn:microsoft.com/office/officeart/2008/layout/SquareAccentList"/>
    <dgm:cxn modelId="{2E862227-EE4C-4DEB-95A0-5C312BD95379}" type="presParOf" srcId="{7844E32C-B222-4E3F-8E22-FE50F7E7BFC7}" destId="{EB2DFC7F-1D21-4A24-B0EF-B71EB9956E72}" srcOrd="1" destOrd="0" presId="urn:microsoft.com/office/officeart/2008/layout/SquareAccentList"/>
    <dgm:cxn modelId="{60EA6B6D-136D-43CC-847E-2094A6FBCE0F}" type="presParOf" srcId="{E57C92AD-D9A4-45AA-B918-BF2DAC40E039}" destId="{D2DC5CF5-C7A1-4524-9F99-0FAAA51EE159}" srcOrd="1" destOrd="0" presId="urn:microsoft.com/office/officeart/2008/layout/SquareAccentList"/>
    <dgm:cxn modelId="{B434A65E-166C-44B7-8B3E-1D8FBB341301}" type="presParOf" srcId="{D2DC5CF5-C7A1-4524-9F99-0FAAA51EE159}" destId="{2F84A1C6-3642-44B2-B722-07B1CE5B59BC}" srcOrd="0" destOrd="0" presId="urn:microsoft.com/office/officeart/2008/layout/SquareAccentList"/>
    <dgm:cxn modelId="{DFA4F8E5-FDA1-41CD-BAAB-FAE2EB0D64D7}" type="presParOf" srcId="{D2DC5CF5-C7A1-4524-9F99-0FAAA51EE159}" destId="{68FEB57E-5F6D-4530-88B0-67C3B8E5733C}" srcOrd="1" destOrd="0" presId="urn:microsoft.com/office/officeart/2008/layout/SquareAccentList"/>
    <dgm:cxn modelId="{D42CF0B3-317B-43AA-8526-2343E86688C6}" type="presParOf" srcId="{C43ECB16-E59C-4AF3-A6F8-0D01E7F1AEAF}" destId="{05D6B6CB-BB57-4353-80A0-0DB7A26A8DC0}" srcOrd="1" destOrd="0" presId="urn:microsoft.com/office/officeart/2008/layout/SquareAccentList"/>
    <dgm:cxn modelId="{C4A8C850-C1B9-433F-B139-A2F453E36835}" type="presParOf" srcId="{05D6B6CB-BB57-4353-80A0-0DB7A26A8DC0}" destId="{A4564A9B-5F9D-4D8C-A1B0-9942BA60B249}" srcOrd="0" destOrd="0" presId="urn:microsoft.com/office/officeart/2008/layout/SquareAccentList"/>
    <dgm:cxn modelId="{46BD5C8F-1FD7-4CD5-8861-7EB08A1A40B4}" type="presParOf" srcId="{A4564A9B-5F9D-4D8C-A1B0-9942BA60B249}" destId="{88AE4E2F-F2BC-4D3B-8BF6-8CBFB9641C78}" srcOrd="0" destOrd="0" presId="urn:microsoft.com/office/officeart/2008/layout/SquareAccentList"/>
    <dgm:cxn modelId="{48D18C07-0200-40FC-AE72-9E497EFEFB30}" type="presParOf" srcId="{A4564A9B-5F9D-4D8C-A1B0-9942BA60B249}" destId="{BB90EE8C-FB92-45D7-AC64-4EE4E63BC163}" srcOrd="1" destOrd="0" presId="urn:microsoft.com/office/officeart/2008/layout/SquareAccentList"/>
    <dgm:cxn modelId="{170334FF-1F03-42A2-905D-0A1BF937A6A3}" type="presParOf" srcId="{A4564A9B-5F9D-4D8C-A1B0-9942BA60B249}" destId="{A9A75C6F-71A3-4544-B473-499F5F3EBA58}" srcOrd="2" destOrd="0" presId="urn:microsoft.com/office/officeart/2008/layout/SquareAccentList"/>
    <dgm:cxn modelId="{137E7AA3-B05C-4F41-8772-F501079CF95C}" type="presParOf" srcId="{05D6B6CB-BB57-4353-80A0-0DB7A26A8DC0}" destId="{099E6F53-C43D-480E-B821-88E288E964C1}" srcOrd="1" destOrd="0" presId="urn:microsoft.com/office/officeart/2008/layout/SquareAccentList"/>
    <dgm:cxn modelId="{12394C24-6693-4AF5-B915-8B01C311D232}" type="presParOf" srcId="{099E6F53-C43D-480E-B821-88E288E964C1}" destId="{B0F865D9-C88D-4A7E-BAFF-D543FFCF3CFD}" srcOrd="0" destOrd="0" presId="urn:microsoft.com/office/officeart/2008/layout/SquareAccentList"/>
    <dgm:cxn modelId="{E81CBEC3-C8A7-489B-B69F-168884006652}" type="presParOf" srcId="{B0F865D9-C88D-4A7E-BAFF-D543FFCF3CFD}" destId="{5116C3BA-D448-43DF-B5C8-F0EDBF25A820}" srcOrd="0" destOrd="0" presId="urn:microsoft.com/office/officeart/2008/layout/SquareAccentList"/>
    <dgm:cxn modelId="{AE033278-446F-4D04-9288-F208A49E1AF7}" type="presParOf" srcId="{B0F865D9-C88D-4A7E-BAFF-D543FFCF3CFD}" destId="{3992D953-CDD5-4D54-B9A2-18BFEA4ACDA3}" srcOrd="1" destOrd="0" presId="urn:microsoft.com/office/officeart/2008/layout/SquareAccentList"/>
    <dgm:cxn modelId="{182E7773-C63B-4D1C-9A5A-C89E0FC83DA0}" type="presParOf" srcId="{099E6F53-C43D-480E-B821-88E288E964C1}" destId="{1F7B68A7-23E2-4718-8EAD-6058E00B7209}" srcOrd="1" destOrd="0" presId="urn:microsoft.com/office/officeart/2008/layout/SquareAccentList"/>
    <dgm:cxn modelId="{FFF76369-1942-4F93-B925-91A466CF8696}" type="presParOf" srcId="{1F7B68A7-23E2-4718-8EAD-6058E00B7209}" destId="{4B07BFD5-95F8-4E2F-BC2B-C52159AFD602}" srcOrd="0" destOrd="0" presId="urn:microsoft.com/office/officeart/2008/layout/SquareAccentList"/>
    <dgm:cxn modelId="{FD158AE5-E3E1-47FC-80DD-EF02C72BEFB1}" type="presParOf" srcId="{1F7B68A7-23E2-4718-8EAD-6058E00B7209}" destId="{D6D350E6-F4DF-4CAF-A3C7-EBB7CE81F0F4}" srcOrd="1" destOrd="0" presId="urn:microsoft.com/office/officeart/2008/layout/SquareAccentList"/>
    <dgm:cxn modelId="{368917AD-9E5A-424D-AB6F-85F50CCD8B0C}" type="presParOf" srcId="{099E6F53-C43D-480E-B821-88E288E964C1}" destId="{56E81E04-A008-43E8-9BD6-B52462EDE48A}" srcOrd="2" destOrd="0" presId="urn:microsoft.com/office/officeart/2008/layout/SquareAccentList"/>
    <dgm:cxn modelId="{B5B3D5FD-D2F9-47B4-B6AD-EF0023AD158D}" type="presParOf" srcId="{56E81E04-A008-43E8-9BD6-B52462EDE48A}" destId="{FFE977D8-C385-46C1-BD5D-BE78F6F06D7A}" srcOrd="0" destOrd="0" presId="urn:microsoft.com/office/officeart/2008/layout/SquareAccentList"/>
    <dgm:cxn modelId="{819B28BD-28FF-4A0D-BB39-09CE89969A17}" type="presParOf" srcId="{56E81E04-A008-43E8-9BD6-B52462EDE48A}" destId="{A936D750-3493-4B67-9F8E-15FE64426419}" srcOrd="1" destOrd="0" presId="urn:microsoft.com/office/officeart/2008/layout/SquareAccentList"/>
    <dgm:cxn modelId="{8BC542B9-0F5A-4FF4-BFE8-22B649839E6F}" type="presParOf" srcId="{099E6F53-C43D-480E-B821-88E288E964C1}" destId="{899C5D8F-6C62-4027-8DFB-AE9979A39A85}" srcOrd="3" destOrd="0" presId="urn:microsoft.com/office/officeart/2008/layout/SquareAccentList"/>
    <dgm:cxn modelId="{6DC2729D-7A58-4467-99CC-044164ED59FC}" type="presParOf" srcId="{899C5D8F-6C62-4027-8DFB-AE9979A39A85}" destId="{246D0481-8308-4282-9813-033494C0D433}" srcOrd="0" destOrd="0" presId="urn:microsoft.com/office/officeart/2008/layout/SquareAccentList"/>
    <dgm:cxn modelId="{E582E646-67DF-430B-8723-6484B20DBF37}" type="presParOf" srcId="{899C5D8F-6C62-4027-8DFB-AE9979A39A85}" destId="{655C564C-33FF-4756-9E55-06AD8969D52F}"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3561D7-91B1-4C1D-82D1-32F419C0B1E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CE5CCC0B-7556-4375-8D93-264FF4298F82}">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dirty="0" smtClean="0"/>
            <a:t>MISIÓN </a:t>
          </a:r>
          <a:endParaRPr lang="es-ES" dirty="0"/>
        </a:p>
      </dgm:t>
    </dgm:pt>
    <dgm:pt modelId="{8F45BD1C-8492-4C2F-BD3C-5A82371055E6}" type="parTrans" cxnId="{D4290F90-C8D8-4EE2-93D8-14A909AFED60}">
      <dgm:prSet/>
      <dgm:spPr/>
      <dgm:t>
        <a:bodyPr/>
        <a:lstStyle/>
        <a:p>
          <a:endParaRPr lang="es-ES"/>
        </a:p>
      </dgm:t>
    </dgm:pt>
    <dgm:pt modelId="{F71346B2-B9EF-47D6-93B9-8A2A9F8298A5}" type="sibTrans" cxnId="{D4290F90-C8D8-4EE2-93D8-14A909AFED60}">
      <dgm:prSet/>
      <dgm:spPr/>
      <dgm:t>
        <a:bodyPr/>
        <a:lstStyle/>
        <a:p>
          <a:endParaRPr lang="es-ES"/>
        </a:p>
      </dgm:t>
    </dgm:pt>
    <dgm:pt modelId="{1FA6768F-4970-4134-B2E6-B563AFFE4B23}">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dirty="0" smtClean="0"/>
            <a:t>VISIÓN</a:t>
          </a:r>
          <a:endParaRPr lang="es-ES" dirty="0"/>
        </a:p>
      </dgm:t>
    </dgm:pt>
    <dgm:pt modelId="{5DF78249-F93A-4191-9E8F-88120CF62003}" type="parTrans" cxnId="{869DF956-E29F-4B2D-802B-D682F26F9708}">
      <dgm:prSet/>
      <dgm:spPr/>
      <dgm:t>
        <a:bodyPr/>
        <a:lstStyle/>
        <a:p>
          <a:endParaRPr lang="es-ES"/>
        </a:p>
      </dgm:t>
    </dgm:pt>
    <dgm:pt modelId="{12C5E259-652E-4BDF-8DAF-0AB472BFBE14}" type="sibTrans" cxnId="{869DF956-E29F-4B2D-802B-D682F26F9708}">
      <dgm:prSet/>
      <dgm:spPr/>
      <dgm:t>
        <a:bodyPr/>
        <a:lstStyle/>
        <a:p>
          <a:endParaRPr lang="es-ES"/>
        </a:p>
      </dgm:t>
    </dgm:pt>
    <dgm:pt modelId="{AF9FA74B-90DD-4494-87C6-B96A853C8636}">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dirty="0" smtClean="0"/>
            <a:t>OBJETIVOS</a:t>
          </a:r>
          <a:endParaRPr lang="es-ES" dirty="0"/>
        </a:p>
      </dgm:t>
    </dgm:pt>
    <dgm:pt modelId="{FA736478-2621-494E-80D2-06FCB6C35EDC}" type="parTrans" cxnId="{7B0A5D1C-50F2-4B93-93A4-1CD5445D68A3}">
      <dgm:prSet/>
      <dgm:spPr/>
      <dgm:t>
        <a:bodyPr/>
        <a:lstStyle/>
        <a:p>
          <a:endParaRPr lang="es-ES"/>
        </a:p>
      </dgm:t>
    </dgm:pt>
    <dgm:pt modelId="{2D03C5D5-9BDB-4397-AB35-7F589567BAC3}" type="sibTrans" cxnId="{7B0A5D1C-50F2-4B93-93A4-1CD5445D68A3}">
      <dgm:prSet/>
      <dgm:spPr/>
      <dgm:t>
        <a:bodyPr/>
        <a:lstStyle/>
        <a:p>
          <a:endParaRPr lang="es-ES"/>
        </a:p>
      </dgm:t>
    </dgm:pt>
    <dgm:pt modelId="{4D49215D-D6D6-4DDC-946E-3AB3B8B45B76}">
      <dgm:prSet>
        <dgm:style>
          <a:lnRef idx="1">
            <a:schemeClr val="accent4"/>
          </a:lnRef>
          <a:fillRef idx="2">
            <a:schemeClr val="accent4"/>
          </a:fillRef>
          <a:effectRef idx="1">
            <a:schemeClr val="accent4"/>
          </a:effectRef>
          <a:fontRef idx="minor">
            <a:schemeClr val="dk1"/>
          </a:fontRef>
        </dgm:style>
      </dgm:prSet>
      <dgm:spPr/>
      <dgm:t>
        <a:bodyPr/>
        <a:lstStyle/>
        <a:p>
          <a:pPr algn="just"/>
          <a:r>
            <a:rPr lang="es-ES" dirty="0" smtClean="0"/>
            <a:t>Gobierno parroquial que potencializa la democracia participativa, gestando proyectos de desarrollo que impulsen el buen vivir y el fortalecimiento del tejido social en el territorio parroquial. </a:t>
          </a:r>
          <a:r>
            <a:rPr lang="es-EC" dirty="0" smtClean="0"/>
            <a:t>(Calderón, 2012)</a:t>
          </a:r>
          <a:endParaRPr lang="es-ES" dirty="0"/>
        </a:p>
      </dgm:t>
    </dgm:pt>
    <dgm:pt modelId="{A94A9C23-CBB7-4490-BEBE-28334439BFFA}" type="parTrans" cxnId="{0A2E3278-720A-4E36-98BC-EDBD08BAC892}">
      <dgm:prSet/>
      <dgm:spPr/>
      <dgm:t>
        <a:bodyPr/>
        <a:lstStyle/>
        <a:p>
          <a:endParaRPr lang="es-ES"/>
        </a:p>
      </dgm:t>
    </dgm:pt>
    <dgm:pt modelId="{D4D019D4-A978-45A2-88C3-FFF0B559243A}" type="sibTrans" cxnId="{0A2E3278-720A-4E36-98BC-EDBD08BAC892}">
      <dgm:prSet/>
      <dgm:spPr/>
      <dgm:t>
        <a:bodyPr/>
        <a:lstStyle/>
        <a:p>
          <a:endParaRPr lang="es-ES"/>
        </a:p>
      </dgm:t>
    </dgm:pt>
    <dgm:pt modelId="{7BF19AC9-98E7-46B9-AC2F-3AB0583606B7}">
      <dgm:prSet>
        <dgm:style>
          <a:lnRef idx="1">
            <a:schemeClr val="accent4"/>
          </a:lnRef>
          <a:fillRef idx="2">
            <a:schemeClr val="accent4"/>
          </a:fillRef>
          <a:effectRef idx="1">
            <a:schemeClr val="accent4"/>
          </a:effectRef>
          <a:fontRef idx="minor">
            <a:schemeClr val="dk1"/>
          </a:fontRef>
        </dgm:style>
      </dgm:prSet>
      <dgm:spPr/>
      <dgm:t>
        <a:bodyPr/>
        <a:lstStyle/>
        <a:p>
          <a:r>
            <a:rPr lang="es-ES" dirty="0" smtClean="0"/>
            <a:t>Centro de elaboración de figuras de mazapán. Zona urbanística ordenada, legal con servicios básicos de calidad e infraestructura val óptima. Gente unida que conserve sus costumbres y tradiciones.</a:t>
          </a:r>
          <a:endParaRPr lang="es-ES" dirty="0"/>
        </a:p>
      </dgm:t>
    </dgm:pt>
    <dgm:pt modelId="{FB841119-EFE3-4DBC-B6D3-E3FF4F99EF1C}" type="parTrans" cxnId="{54417B8B-F9C0-4088-A062-16AC2FB71539}">
      <dgm:prSet/>
      <dgm:spPr/>
      <dgm:t>
        <a:bodyPr/>
        <a:lstStyle/>
        <a:p>
          <a:endParaRPr lang="es-ES"/>
        </a:p>
      </dgm:t>
    </dgm:pt>
    <dgm:pt modelId="{8BC5B3DB-BB9D-4731-A613-029BB0A596CE}" type="sibTrans" cxnId="{54417B8B-F9C0-4088-A062-16AC2FB71539}">
      <dgm:prSet/>
      <dgm:spPr/>
      <dgm:t>
        <a:bodyPr/>
        <a:lstStyle/>
        <a:p>
          <a:endParaRPr lang="es-ES"/>
        </a:p>
      </dgm:t>
    </dgm:pt>
    <dgm:pt modelId="{D19992B1-86E3-4B2B-8C04-D2B86C533B54}">
      <dgm:prSet>
        <dgm:style>
          <a:lnRef idx="1">
            <a:schemeClr val="accent4"/>
          </a:lnRef>
          <a:fillRef idx="2">
            <a:schemeClr val="accent4"/>
          </a:fillRef>
          <a:effectRef idx="1">
            <a:schemeClr val="accent4"/>
          </a:effectRef>
          <a:fontRef idx="minor">
            <a:schemeClr val="dk1"/>
          </a:fontRef>
        </dgm:style>
      </dgm:prSet>
      <dgm:spPr/>
      <dgm:t>
        <a:bodyPr/>
        <a:lstStyle/>
        <a:p>
          <a:r>
            <a:rPr lang="es-ES" dirty="0" smtClean="0"/>
            <a:t>Objetivo General.</a:t>
          </a:r>
          <a:endParaRPr lang="es-ES" dirty="0"/>
        </a:p>
      </dgm:t>
    </dgm:pt>
    <dgm:pt modelId="{EE51EECA-4C72-410C-82FF-CC5A80B858DF}" type="parTrans" cxnId="{A502C693-FC14-454F-80A4-DF52A41D72FB}">
      <dgm:prSet/>
      <dgm:spPr/>
      <dgm:t>
        <a:bodyPr/>
        <a:lstStyle/>
        <a:p>
          <a:endParaRPr lang="es-ES"/>
        </a:p>
      </dgm:t>
    </dgm:pt>
    <dgm:pt modelId="{D2CD745E-1D6F-4E6C-B70F-9BBC8BA13F91}" type="sibTrans" cxnId="{A502C693-FC14-454F-80A4-DF52A41D72FB}">
      <dgm:prSet/>
      <dgm:spPr/>
      <dgm:t>
        <a:bodyPr/>
        <a:lstStyle/>
        <a:p>
          <a:endParaRPr lang="es-ES"/>
        </a:p>
      </dgm:t>
    </dgm:pt>
    <dgm:pt modelId="{8204F28A-1EA8-4E94-94E9-ACC2B54E0C27}">
      <dgm:prSet>
        <dgm:style>
          <a:lnRef idx="1">
            <a:schemeClr val="accent4"/>
          </a:lnRef>
          <a:fillRef idx="2">
            <a:schemeClr val="accent4"/>
          </a:fillRef>
          <a:effectRef idx="1">
            <a:schemeClr val="accent4"/>
          </a:effectRef>
          <a:fontRef idx="minor">
            <a:schemeClr val="dk1"/>
          </a:fontRef>
        </dgm:style>
      </dgm:prSet>
      <dgm:spPr/>
      <dgm:t>
        <a:bodyPr/>
        <a:lstStyle/>
        <a:p>
          <a:r>
            <a:rPr lang="es-ES" dirty="0" smtClean="0"/>
            <a:t>Objetivos Específicos.</a:t>
          </a:r>
          <a:endParaRPr lang="es-ES" dirty="0"/>
        </a:p>
      </dgm:t>
    </dgm:pt>
    <dgm:pt modelId="{E41CAAD9-C741-44E8-8866-DE7705A642AF}" type="parTrans" cxnId="{A0273915-C9D0-43A9-B77A-95783EAA9DD7}">
      <dgm:prSet/>
      <dgm:spPr/>
      <dgm:t>
        <a:bodyPr/>
        <a:lstStyle/>
        <a:p>
          <a:endParaRPr lang="es-ES"/>
        </a:p>
      </dgm:t>
    </dgm:pt>
    <dgm:pt modelId="{DC47A214-0D06-43A3-8745-1D102A94089F}" type="sibTrans" cxnId="{A0273915-C9D0-43A9-B77A-95783EAA9DD7}">
      <dgm:prSet/>
      <dgm:spPr/>
      <dgm:t>
        <a:bodyPr/>
        <a:lstStyle/>
        <a:p>
          <a:endParaRPr lang="es-ES"/>
        </a:p>
      </dgm:t>
    </dgm:pt>
    <dgm:pt modelId="{A62760F2-12A1-440B-BD9B-23BB77CB2461}">
      <dgm:prSet>
        <dgm:style>
          <a:lnRef idx="1">
            <a:schemeClr val="accent4"/>
          </a:lnRef>
          <a:fillRef idx="2">
            <a:schemeClr val="accent4"/>
          </a:fillRef>
          <a:effectRef idx="1">
            <a:schemeClr val="accent4"/>
          </a:effectRef>
          <a:fontRef idx="minor">
            <a:schemeClr val="dk1"/>
          </a:fontRef>
        </dgm:style>
      </dgm:prSet>
      <dgm:spPr/>
      <dgm:t>
        <a:bodyPr/>
        <a:lstStyle/>
        <a:p>
          <a:r>
            <a:rPr lang="es-ES" dirty="0" smtClean="0"/>
            <a:t>Social, Cultural.</a:t>
          </a:r>
          <a:endParaRPr lang="es-ES" dirty="0"/>
        </a:p>
      </dgm:t>
    </dgm:pt>
    <dgm:pt modelId="{FEE45AE6-80D4-4D48-9B37-7433CD0E9F49}" type="parTrans" cxnId="{463564A1-184E-4A59-84EA-314C21DCAFDA}">
      <dgm:prSet/>
      <dgm:spPr/>
      <dgm:t>
        <a:bodyPr/>
        <a:lstStyle/>
        <a:p>
          <a:endParaRPr lang="es-ES"/>
        </a:p>
      </dgm:t>
    </dgm:pt>
    <dgm:pt modelId="{EC457BD9-11A4-4AB1-A33A-1AC04611A0BD}" type="sibTrans" cxnId="{463564A1-184E-4A59-84EA-314C21DCAFDA}">
      <dgm:prSet/>
      <dgm:spPr/>
      <dgm:t>
        <a:bodyPr/>
        <a:lstStyle/>
        <a:p>
          <a:endParaRPr lang="es-ES"/>
        </a:p>
      </dgm:t>
    </dgm:pt>
    <dgm:pt modelId="{5F04F43C-6F13-4CCE-9A47-981412473466}">
      <dgm:prSet>
        <dgm:style>
          <a:lnRef idx="1">
            <a:schemeClr val="accent4"/>
          </a:lnRef>
          <a:fillRef idx="2">
            <a:schemeClr val="accent4"/>
          </a:fillRef>
          <a:effectRef idx="1">
            <a:schemeClr val="accent4"/>
          </a:effectRef>
          <a:fontRef idx="minor">
            <a:schemeClr val="dk1"/>
          </a:fontRef>
        </dgm:style>
      </dgm:prSet>
      <dgm:spPr/>
      <dgm:t>
        <a:bodyPr/>
        <a:lstStyle/>
        <a:p>
          <a:r>
            <a:rPr lang="es-ES" dirty="0" smtClean="0"/>
            <a:t>Territorial, Económico.</a:t>
          </a:r>
          <a:endParaRPr lang="es-ES" dirty="0"/>
        </a:p>
      </dgm:t>
    </dgm:pt>
    <dgm:pt modelId="{395BE792-12D9-4900-81CE-036FA3156E68}" type="parTrans" cxnId="{39895A23-26A1-4364-B226-05C12D98AE59}">
      <dgm:prSet/>
      <dgm:spPr/>
      <dgm:t>
        <a:bodyPr/>
        <a:lstStyle/>
        <a:p>
          <a:endParaRPr lang="es-ES"/>
        </a:p>
      </dgm:t>
    </dgm:pt>
    <dgm:pt modelId="{46367F24-A397-4EB4-B151-48AFC11B321D}" type="sibTrans" cxnId="{39895A23-26A1-4364-B226-05C12D98AE59}">
      <dgm:prSet/>
      <dgm:spPr/>
      <dgm:t>
        <a:bodyPr/>
        <a:lstStyle/>
        <a:p>
          <a:endParaRPr lang="es-ES"/>
        </a:p>
      </dgm:t>
    </dgm:pt>
    <dgm:pt modelId="{BDD863C4-25F7-4791-A040-7180085BE29E}">
      <dgm:prSet>
        <dgm:style>
          <a:lnRef idx="1">
            <a:schemeClr val="accent4"/>
          </a:lnRef>
          <a:fillRef idx="2">
            <a:schemeClr val="accent4"/>
          </a:fillRef>
          <a:effectRef idx="1">
            <a:schemeClr val="accent4"/>
          </a:effectRef>
          <a:fontRef idx="minor">
            <a:schemeClr val="dk1"/>
          </a:fontRef>
        </dgm:style>
      </dgm:prSet>
      <dgm:spPr/>
      <dgm:t>
        <a:bodyPr/>
        <a:lstStyle/>
        <a:p>
          <a:endParaRPr lang="es-ES" dirty="0"/>
        </a:p>
      </dgm:t>
    </dgm:pt>
    <dgm:pt modelId="{8DAC3DC1-B1C1-499B-BF4B-83C59DDBD0F8}" type="parTrans" cxnId="{461B8DEB-68E1-4FDC-925B-B2D4287C8A59}">
      <dgm:prSet/>
      <dgm:spPr/>
      <dgm:t>
        <a:bodyPr/>
        <a:lstStyle/>
        <a:p>
          <a:endParaRPr lang="es-ES"/>
        </a:p>
      </dgm:t>
    </dgm:pt>
    <dgm:pt modelId="{10B0CA2F-64EB-4DD1-9AD7-2A40AD3E408F}" type="sibTrans" cxnId="{461B8DEB-68E1-4FDC-925B-B2D4287C8A59}">
      <dgm:prSet/>
      <dgm:spPr/>
      <dgm:t>
        <a:bodyPr/>
        <a:lstStyle/>
        <a:p>
          <a:endParaRPr lang="es-ES"/>
        </a:p>
      </dgm:t>
    </dgm:pt>
    <dgm:pt modelId="{1EF4CF86-FE4F-4891-B7D3-253C68979909}">
      <dgm:prSet>
        <dgm:style>
          <a:lnRef idx="1">
            <a:schemeClr val="accent4"/>
          </a:lnRef>
          <a:fillRef idx="2">
            <a:schemeClr val="accent4"/>
          </a:fillRef>
          <a:effectRef idx="1">
            <a:schemeClr val="accent4"/>
          </a:effectRef>
          <a:fontRef idx="minor">
            <a:schemeClr val="dk1"/>
          </a:fontRef>
        </dgm:style>
      </dgm:prSet>
      <dgm:spPr/>
      <dgm:t>
        <a:bodyPr/>
        <a:lstStyle/>
        <a:p>
          <a:r>
            <a:rPr lang="es-ES" dirty="0" smtClean="0"/>
            <a:t>Participación.</a:t>
          </a:r>
          <a:endParaRPr lang="es-ES" dirty="0"/>
        </a:p>
      </dgm:t>
    </dgm:pt>
    <dgm:pt modelId="{A2D5CFC3-27BB-4B53-BED0-53A9974087FB}" type="parTrans" cxnId="{C3AD31F0-D62A-4405-8600-93A68E66D7D3}">
      <dgm:prSet/>
      <dgm:spPr/>
      <dgm:t>
        <a:bodyPr/>
        <a:lstStyle/>
        <a:p>
          <a:endParaRPr lang="es-ES"/>
        </a:p>
      </dgm:t>
    </dgm:pt>
    <dgm:pt modelId="{F47944CF-8EDC-4113-8B26-BCC18B64BB36}" type="sibTrans" cxnId="{C3AD31F0-D62A-4405-8600-93A68E66D7D3}">
      <dgm:prSet/>
      <dgm:spPr/>
      <dgm:t>
        <a:bodyPr/>
        <a:lstStyle/>
        <a:p>
          <a:endParaRPr lang="es-ES"/>
        </a:p>
      </dgm:t>
    </dgm:pt>
    <dgm:pt modelId="{34F14D5D-4DF5-4520-A530-CE310C8D98E3}" type="pres">
      <dgm:prSet presAssocID="{293561D7-91B1-4C1D-82D1-32F419C0B1E8}" presName="linear" presStyleCnt="0">
        <dgm:presLayoutVars>
          <dgm:dir/>
          <dgm:animLvl val="lvl"/>
          <dgm:resizeHandles val="exact"/>
        </dgm:presLayoutVars>
      </dgm:prSet>
      <dgm:spPr/>
      <dgm:t>
        <a:bodyPr/>
        <a:lstStyle/>
        <a:p>
          <a:endParaRPr lang="es-EC"/>
        </a:p>
      </dgm:t>
    </dgm:pt>
    <dgm:pt modelId="{A72A7614-AA83-44FB-9B27-E17A96C4F2EB}" type="pres">
      <dgm:prSet presAssocID="{CE5CCC0B-7556-4375-8D93-264FF4298F82}" presName="parentLin" presStyleCnt="0"/>
      <dgm:spPr/>
    </dgm:pt>
    <dgm:pt modelId="{FA3ECA29-F6A3-4CAE-B714-C73FF0318254}" type="pres">
      <dgm:prSet presAssocID="{CE5CCC0B-7556-4375-8D93-264FF4298F82}" presName="parentLeftMargin" presStyleLbl="node1" presStyleIdx="0" presStyleCnt="3"/>
      <dgm:spPr/>
      <dgm:t>
        <a:bodyPr/>
        <a:lstStyle/>
        <a:p>
          <a:endParaRPr lang="es-EC"/>
        </a:p>
      </dgm:t>
    </dgm:pt>
    <dgm:pt modelId="{925EA583-EE3E-45FE-B138-E640C63521EC}" type="pres">
      <dgm:prSet presAssocID="{CE5CCC0B-7556-4375-8D93-264FF4298F82}" presName="parentText" presStyleLbl="node1" presStyleIdx="0" presStyleCnt="3" custLinFactNeighborX="-19355" custLinFactNeighborY="-6593">
        <dgm:presLayoutVars>
          <dgm:chMax val="0"/>
          <dgm:bulletEnabled val="1"/>
        </dgm:presLayoutVars>
      </dgm:prSet>
      <dgm:spPr/>
      <dgm:t>
        <a:bodyPr/>
        <a:lstStyle/>
        <a:p>
          <a:endParaRPr lang="es-ES"/>
        </a:p>
      </dgm:t>
    </dgm:pt>
    <dgm:pt modelId="{183484E7-B8DF-439B-B296-11238022FFDD}" type="pres">
      <dgm:prSet presAssocID="{CE5CCC0B-7556-4375-8D93-264FF4298F82}" presName="negativeSpace" presStyleCnt="0"/>
      <dgm:spPr/>
    </dgm:pt>
    <dgm:pt modelId="{9462FCD0-830A-4042-9114-90FE40940B8C}" type="pres">
      <dgm:prSet presAssocID="{CE5CCC0B-7556-4375-8D93-264FF4298F82}" presName="childText" presStyleLbl="conFgAcc1" presStyleIdx="0" presStyleCnt="3" custLinFactNeighborX="-569" custLinFactNeighborY="-14417">
        <dgm:presLayoutVars>
          <dgm:bulletEnabled val="1"/>
        </dgm:presLayoutVars>
      </dgm:prSet>
      <dgm:spPr/>
      <dgm:t>
        <a:bodyPr/>
        <a:lstStyle/>
        <a:p>
          <a:endParaRPr lang="es-ES"/>
        </a:p>
      </dgm:t>
    </dgm:pt>
    <dgm:pt modelId="{0C774B01-C9A6-4F1E-BC80-B4FA983DAF5F}" type="pres">
      <dgm:prSet presAssocID="{F71346B2-B9EF-47D6-93B9-8A2A9F8298A5}" presName="spaceBetweenRectangles" presStyleCnt="0"/>
      <dgm:spPr/>
    </dgm:pt>
    <dgm:pt modelId="{FA8E2E0B-34EB-4885-8264-A683CEFFC32B}" type="pres">
      <dgm:prSet presAssocID="{1FA6768F-4970-4134-B2E6-B563AFFE4B23}" presName="parentLin" presStyleCnt="0"/>
      <dgm:spPr/>
    </dgm:pt>
    <dgm:pt modelId="{C415B538-53F5-4DD2-9ACA-A31F3EF026ED}" type="pres">
      <dgm:prSet presAssocID="{1FA6768F-4970-4134-B2E6-B563AFFE4B23}" presName="parentLeftMargin" presStyleLbl="node1" presStyleIdx="0" presStyleCnt="3"/>
      <dgm:spPr/>
      <dgm:t>
        <a:bodyPr/>
        <a:lstStyle/>
        <a:p>
          <a:endParaRPr lang="es-EC"/>
        </a:p>
      </dgm:t>
    </dgm:pt>
    <dgm:pt modelId="{934E62B9-4253-4976-A6BF-2CE1E107AB3C}" type="pres">
      <dgm:prSet presAssocID="{1FA6768F-4970-4134-B2E6-B563AFFE4B23}" presName="parentText" presStyleLbl="node1" presStyleIdx="1" presStyleCnt="3">
        <dgm:presLayoutVars>
          <dgm:chMax val="0"/>
          <dgm:bulletEnabled val="1"/>
        </dgm:presLayoutVars>
      </dgm:prSet>
      <dgm:spPr/>
      <dgm:t>
        <a:bodyPr/>
        <a:lstStyle/>
        <a:p>
          <a:endParaRPr lang="es-EC"/>
        </a:p>
      </dgm:t>
    </dgm:pt>
    <dgm:pt modelId="{91528A5E-2B7C-4733-8B5F-6545C16B9A5E}" type="pres">
      <dgm:prSet presAssocID="{1FA6768F-4970-4134-B2E6-B563AFFE4B23}" presName="negativeSpace" presStyleCnt="0"/>
      <dgm:spPr/>
    </dgm:pt>
    <dgm:pt modelId="{C1BB954C-DF53-4BEA-86BF-6C786D6D03D5}" type="pres">
      <dgm:prSet presAssocID="{1FA6768F-4970-4134-B2E6-B563AFFE4B23}" presName="childText" presStyleLbl="conFgAcc1" presStyleIdx="1" presStyleCnt="3" custLinFactNeighborX="-387" custLinFactNeighborY="12359">
        <dgm:presLayoutVars>
          <dgm:bulletEnabled val="1"/>
        </dgm:presLayoutVars>
      </dgm:prSet>
      <dgm:spPr/>
      <dgm:t>
        <a:bodyPr/>
        <a:lstStyle/>
        <a:p>
          <a:endParaRPr lang="es-ES"/>
        </a:p>
      </dgm:t>
    </dgm:pt>
    <dgm:pt modelId="{D72F97EF-19D0-4280-81F9-5121E60AB69A}" type="pres">
      <dgm:prSet presAssocID="{12C5E259-652E-4BDF-8DAF-0AB472BFBE14}" presName="spaceBetweenRectangles" presStyleCnt="0"/>
      <dgm:spPr/>
    </dgm:pt>
    <dgm:pt modelId="{AC469F1A-8BBD-49B1-8C0B-13791D56D5D4}" type="pres">
      <dgm:prSet presAssocID="{AF9FA74B-90DD-4494-87C6-B96A853C8636}" presName="parentLin" presStyleCnt="0"/>
      <dgm:spPr/>
    </dgm:pt>
    <dgm:pt modelId="{E30F3567-F9A7-4C6E-8400-959935AA7767}" type="pres">
      <dgm:prSet presAssocID="{AF9FA74B-90DD-4494-87C6-B96A853C8636}" presName="parentLeftMargin" presStyleLbl="node1" presStyleIdx="1" presStyleCnt="3"/>
      <dgm:spPr/>
      <dgm:t>
        <a:bodyPr/>
        <a:lstStyle/>
        <a:p>
          <a:endParaRPr lang="es-EC"/>
        </a:p>
      </dgm:t>
    </dgm:pt>
    <dgm:pt modelId="{547FABB0-6432-4B7B-8B53-D466F5EFB764}" type="pres">
      <dgm:prSet presAssocID="{AF9FA74B-90DD-4494-87C6-B96A853C8636}" presName="parentText" presStyleLbl="node1" presStyleIdx="2" presStyleCnt="3">
        <dgm:presLayoutVars>
          <dgm:chMax val="0"/>
          <dgm:bulletEnabled val="1"/>
        </dgm:presLayoutVars>
      </dgm:prSet>
      <dgm:spPr/>
      <dgm:t>
        <a:bodyPr/>
        <a:lstStyle/>
        <a:p>
          <a:endParaRPr lang="es-EC"/>
        </a:p>
      </dgm:t>
    </dgm:pt>
    <dgm:pt modelId="{C44A7F73-BED0-4FBC-97E8-E8B1F25B78C3}" type="pres">
      <dgm:prSet presAssocID="{AF9FA74B-90DD-4494-87C6-B96A853C8636}" presName="negativeSpace" presStyleCnt="0"/>
      <dgm:spPr/>
    </dgm:pt>
    <dgm:pt modelId="{364F92C0-725E-406B-B3E7-6CE432239F41}" type="pres">
      <dgm:prSet presAssocID="{AF9FA74B-90DD-4494-87C6-B96A853C8636}" presName="childText" presStyleLbl="conFgAcc1" presStyleIdx="2" presStyleCnt="3" custLinFactNeighborY="8998">
        <dgm:presLayoutVars>
          <dgm:bulletEnabled val="1"/>
        </dgm:presLayoutVars>
      </dgm:prSet>
      <dgm:spPr/>
      <dgm:t>
        <a:bodyPr/>
        <a:lstStyle/>
        <a:p>
          <a:endParaRPr lang="es-ES"/>
        </a:p>
      </dgm:t>
    </dgm:pt>
  </dgm:ptLst>
  <dgm:cxnLst>
    <dgm:cxn modelId="{D4290F90-C8D8-4EE2-93D8-14A909AFED60}" srcId="{293561D7-91B1-4C1D-82D1-32F419C0B1E8}" destId="{CE5CCC0B-7556-4375-8D93-264FF4298F82}" srcOrd="0" destOrd="0" parTransId="{8F45BD1C-8492-4C2F-BD3C-5A82371055E6}" sibTransId="{F71346B2-B9EF-47D6-93B9-8A2A9F8298A5}"/>
    <dgm:cxn modelId="{8632FB1F-8930-4932-A0E1-0999B51EF5F0}" type="presOf" srcId="{293561D7-91B1-4C1D-82D1-32F419C0B1E8}" destId="{34F14D5D-4DF5-4520-A530-CE310C8D98E3}" srcOrd="0" destOrd="0" presId="urn:microsoft.com/office/officeart/2005/8/layout/list1"/>
    <dgm:cxn modelId="{461B8DEB-68E1-4FDC-925B-B2D4287C8A59}" srcId="{8204F28A-1EA8-4E94-94E9-ACC2B54E0C27}" destId="{BDD863C4-25F7-4791-A040-7180085BE29E}" srcOrd="3" destOrd="0" parTransId="{8DAC3DC1-B1C1-499B-BF4B-83C59DDBD0F8}" sibTransId="{10B0CA2F-64EB-4DD1-9AD7-2A40AD3E408F}"/>
    <dgm:cxn modelId="{2DDCA1B3-E1C9-4A32-8ACE-638B6C902349}" type="presOf" srcId="{1FA6768F-4970-4134-B2E6-B563AFFE4B23}" destId="{934E62B9-4253-4976-A6BF-2CE1E107AB3C}" srcOrd="1" destOrd="0" presId="urn:microsoft.com/office/officeart/2005/8/layout/list1"/>
    <dgm:cxn modelId="{0A2E3278-720A-4E36-98BC-EDBD08BAC892}" srcId="{CE5CCC0B-7556-4375-8D93-264FF4298F82}" destId="{4D49215D-D6D6-4DDC-946E-3AB3B8B45B76}" srcOrd="0" destOrd="0" parTransId="{A94A9C23-CBB7-4490-BEBE-28334439BFFA}" sibTransId="{D4D019D4-A978-45A2-88C3-FFF0B559243A}"/>
    <dgm:cxn modelId="{869DF956-E29F-4B2D-802B-D682F26F9708}" srcId="{293561D7-91B1-4C1D-82D1-32F419C0B1E8}" destId="{1FA6768F-4970-4134-B2E6-B563AFFE4B23}" srcOrd="1" destOrd="0" parTransId="{5DF78249-F93A-4191-9E8F-88120CF62003}" sibTransId="{12C5E259-652E-4BDF-8DAF-0AB472BFBE14}"/>
    <dgm:cxn modelId="{664BC8B2-38FC-4F0A-9934-E837E4F41157}" type="presOf" srcId="{AF9FA74B-90DD-4494-87C6-B96A853C8636}" destId="{547FABB0-6432-4B7B-8B53-D466F5EFB764}" srcOrd="1" destOrd="0" presId="urn:microsoft.com/office/officeart/2005/8/layout/list1"/>
    <dgm:cxn modelId="{A0273915-C9D0-43A9-B77A-95783EAA9DD7}" srcId="{AF9FA74B-90DD-4494-87C6-B96A853C8636}" destId="{8204F28A-1EA8-4E94-94E9-ACC2B54E0C27}" srcOrd="1" destOrd="0" parTransId="{E41CAAD9-C741-44E8-8866-DE7705A642AF}" sibTransId="{DC47A214-0D06-43A3-8745-1D102A94089F}"/>
    <dgm:cxn modelId="{AFD51D30-8BE1-4474-BF54-B0BFE9DB5742}" type="presOf" srcId="{CE5CCC0B-7556-4375-8D93-264FF4298F82}" destId="{FA3ECA29-F6A3-4CAE-B714-C73FF0318254}" srcOrd="0" destOrd="0" presId="urn:microsoft.com/office/officeart/2005/8/layout/list1"/>
    <dgm:cxn modelId="{463564A1-184E-4A59-84EA-314C21DCAFDA}" srcId="{8204F28A-1EA8-4E94-94E9-ACC2B54E0C27}" destId="{A62760F2-12A1-440B-BD9B-23BB77CB2461}" srcOrd="0" destOrd="0" parTransId="{FEE45AE6-80D4-4D48-9B37-7433CD0E9F49}" sibTransId="{EC457BD9-11A4-4AB1-A33A-1AC04611A0BD}"/>
    <dgm:cxn modelId="{39895A23-26A1-4364-B226-05C12D98AE59}" srcId="{8204F28A-1EA8-4E94-94E9-ACC2B54E0C27}" destId="{5F04F43C-6F13-4CCE-9A47-981412473466}" srcOrd="1" destOrd="0" parTransId="{395BE792-12D9-4900-81CE-036FA3156E68}" sibTransId="{46367F24-A397-4EB4-B151-48AFC11B321D}"/>
    <dgm:cxn modelId="{27E80CF6-2B29-43F5-AFE5-20EC174A517C}" type="presOf" srcId="{8204F28A-1EA8-4E94-94E9-ACC2B54E0C27}" destId="{364F92C0-725E-406B-B3E7-6CE432239F41}" srcOrd="0" destOrd="1" presId="urn:microsoft.com/office/officeart/2005/8/layout/list1"/>
    <dgm:cxn modelId="{BBE6D65D-B7EC-4AA4-804C-180073026EE0}" type="presOf" srcId="{CE5CCC0B-7556-4375-8D93-264FF4298F82}" destId="{925EA583-EE3E-45FE-B138-E640C63521EC}" srcOrd="1" destOrd="0" presId="urn:microsoft.com/office/officeart/2005/8/layout/list1"/>
    <dgm:cxn modelId="{27B0CD44-0EC7-41D5-8ECE-C2EB22EB5950}" type="presOf" srcId="{4D49215D-D6D6-4DDC-946E-3AB3B8B45B76}" destId="{9462FCD0-830A-4042-9114-90FE40940B8C}" srcOrd="0" destOrd="0" presId="urn:microsoft.com/office/officeart/2005/8/layout/list1"/>
    <dgm:cxn modelId="{D6E103EB-AAE7-42D0-A97F-BFA194E7B99F}" type="presOf" srcId="{A62760F2-12A1-440B-BD9B-23BB77CB2461}" destId="{364F92C0-725E-406B-B3E7-6CE432239F41}" srcOrd="0" destOrd="2" presId="urn:microsoft.com/office/officeart/2005/8/layout/list1"/>
    <dgm:cxn modelId="{7AC5FB21-6D2C-4489-989C-4365D93FC168}" type="presOf" srcId="{1FA6768F-4970-4134-B2E6-B563AFFE4B23}" destId="{C415B538-53F5-4DD2-9ACA-A31F3EF026ED}" srcOrd="0" destOrd="0" presId="urn:microsoft.com/office/officeart/2005/8/layout/list1"/>
    <dgm:cxn modelId="{0E2E1DFF-0C37-4A47-9300-F5065BFD3188}" type="presOf" srcId="{7BF19AC9-98E7-46B9-AC2F-3AB0583606B7}" destId="{C1BB954C-DF53-4BEA-86BF-6C786D6D03D5}" srcOrd="0" destOrd="0" presId="urn:microsoft.com/office/officeart/2005/8/layout/list1"/>
    <dgm:cxn modelId="{7B0A5D1C-50F2-4B93-93A4-1CD5445D68A3}" srcId="{293561D7-91B1-4C1D-82D1-32F419C0B1E8}" destId="{AF9FA74B-90DD-4494-87C6-B96A853C8636}" srcOrd="2" destOrd="0" parTransId="{FA736478-2621-494E-80D2-06FCB6C35EDC}" sibTransId="{2D03C5D5-9BDB-4397-AB35-7F589567BAC3}"/>
    <dgm:cxn modelId="{C3AD31F0-D62A-4405-8600-93A68E66D7D3}" srcId="{8204F28A-1EA8-4E94-94E9-ACC2B54E0C27}" destId="{1EF4CF86-FE4F-4891-B7D3-253C68979909}" srcOrd="2" destOrd="0" parTransId="{A2D5CFC3-27BB-4B53-BED0-53A9974087FB}" sibTransId="{F47944CF-8EDC-4113-8B26-BCC18B64BB36}"/>
    <dgm:cxn modelId="{7862D0FC-3C34-4BB1-BFBC-2E328BAFC1F6}" type="presOf" srcId="{D19992B1-86E3-4B2B-8C04-D2B86C533B54}" destId="{364F92C0-725E-406B-B3E7-6CE432239F41}" srcOrd="0" destOrd="0" presId="urn:microsoft.com/office/officeart/2005/8/layout/list1"/>
    <dgm:cxn modelId="{1FD8954B-0D49-4F04-878F-217B06B45148}" type="presOf" srcId="{BDD863C4-25F7-4791-A040-7180085BE29E}" destId="{364F92C0-725E-406B-B3E7-6CE432239F41}" srcOrd="0" destOrd="5" presId="urn:microsoft.com/office/officeart/2005/8/layout/list1"/>
    <dgm:cxn modelId="{308EE891-ADDA-4000-824D-0F49EA6293AA}" type="presOf" srcId="{5F04F43C-6F13-4CCE-9A47-981412473466}" destId="{364F92C0-725E-406B-B3E7-6CE432239F41}" srcOrd="0" destOrd="3" presId="urn:microsoft.com/office/officeart/2005/8/layout/list1"/>
    <dgm:cxn modelId="{54417B8B-F9C0-4088-A062-16AC2FB71539}" srcId="{1FA6768F-4970-4134-B2E6-B563AFFE4B23}" destId="{7BF19AC9-98E7-46B9-AC2F-3AB0583606B7}" srcOrd="0" destOrd="0" parTransId="{FB841119-EFE3-4DBC-B6D3-E3FF4F99EF1C}" sibTransId="{8BC5B3DB-BB9D-4731-A613-029BB0A596CE}"/>
    <dgm:cxn modelId="{A502C693-FC14-454F-80A4-DF52A41D72FB}" srcId="{AF9FA74B-90DD-4494-87C6-B96A853C8636}" destId="{D19992B1-86E3-4B2B-8C04-D2B86C533B54}" srcOrd="0" destOrd="0" parTransId="{EE51EECA-4C72-410C-82FF-CC5A80B858DF}" sibTransId="{D2CD745E-1D6F-4E6C-B70F-9BBC8BA13F91}"/>
    <dgm:cxn modelId="{65445FD1-F584-48D2-ACCF-3A4281548C64}" type="presOf" srcId="{1EF4CF86-FE4F-4891-B7D3-253C68979909}" destId="{364F92C0-725E-406B-B3E7-6CE432239F41}" srcOrd="0" destOrd="4" presId="urn:microsoft.com/office/officeart/2005/8/layout/list1"/>
    <dgm:cxn modelId="{25EDB16C-F269-4F7D-9FA2-9291D87DEC43}" type="presOf" srcId="{AF9FA74B-90DD-4494-87C6-B96A853C8636}" destId="{E30F3567-F9A7-4C6E-8400-959935AA7767}" srcOrd="0" destOrd="0" presId="urn:microsoft.com/office/officeart/2005/8/layout/list1"/>
    <dgm:cxn modelId="{40AB8586-8374-4A74-B692-9F65C6D614F8}" type="presParOf" srcId="{34F14D5D-4DF5-4520-A530-CE310C8D98E3}" destId="{A72A7614-AA83-44FB-9B27-E17A96C4F2EB}" srcOrd="0" destOrd="0" presId="urn:microsoft.com/office/officeart/2005/8/layout/list1"/>
    <dgm:cxn modelId="{DE42455D-C3A1-45F1-AB21-AE1483119255}" type="presParOf" srcId="{A72A7614-AA83-44FB-9B27-E17A96C4F2EB}" destId="{FA3ECA29-F6A3-4CAE-B714-C73FF0318254}" srcOrd="0" destOrd="0" presId="urn:microsoft.com/office/officeart/2005/8/layout/list1"/>
    <dgm:cxn modelId="{EF658688-5414-4BAF-A883-36708CAAC2CA}" type="presParOf" srcId="{A72A7614-AA83-44FB-9B27-E17A96C4F2EB}" destId="{925EA583-EE3E-45FE-B138-E640C63521EC}" srcOrd="1" destOrd="0" presId="urn:microsoft.com/office/officeart/2005/8/layout/list1"/>
    <dgm:cxn modelId="{02D50726-1D93-4E53-A6DB-43B268E4CD57}" type="presParOf" srcId="{34F14D5D-4DF5-4520-A530-CE310C8D98E3}" destId="{183484E7-B8DF-439B-B296-11238022FFDD}" srcOrd="1" destOrd="0" presId="urn:microsoft.com/office/officeart/2005/8/layout/list1"/>
    <dgm:cxn modelId="{79BE4220-B4D3-4FD8-917A-92D4ABBC404B}" type="presParOf" srcId="{34F14D5D-4DF5-4520-A530-CE310C8D98E3}" destId="{9462FCD0-830A-4042-9114-90FE40940B8C}" srcOrd="2" destOrd="0" presId="urn:microsoft.com/office/officeart/2005/8/layout/list1"/>
    <dgm:cxn modelId="{13DC9862-4837-4D85-8239-3E5985F001F5}" type="presParOf" srcId="{34F14D5D-4DF5-4520-A530-CE310C8D98E3}" destId="{0C774B01-C9A6-4F1E-BC80-B4FA983DAF5F}" srcOrd="3" destOrd="0" presId="urn:microsoft.com/office/officeart/2005/8/layout/list1"/>
    <dgm:cxn modelId="{7FA16187-930E-49C0-84C1-7CB54E09BE47}" type="presParOf" srcId="{34F14D5D-4DF5-4520-A530-CE310C8D98E3}" destId="{FA8E2E0B-34EB-4885-8264-A683CEFFC32B}" srcOrd="4" destOrd="0" presId="urn:microsoft.com/office/officeart/2005/8/layout/list1"/>
    <dgm:cxn modelId="{7B7C29DD-EC4B-4229-9D26-732C94D373E4}" type="presParOf" srcId="{FA8E2E0B-34EB-4885-8264-A683CEFFC32B}" destId="{C415B538-53F5-4DD2-9ACA-A31F3EF026ED}" srcOrd="0" destOrd="0" presId="urn:microsoft.com/office/officeart/2005/8/layout/list1"/>
    <dgm:cxn modelId="{7AFF5132-47CB-4A62-A3F4-5AA7422E3F6C}" type="presParOf" srcId="{FA8E2E0B-34EB-4885-8264-A683CEFFC32B}" destId="{934E62B9-4253-4976-A6BF-2CE1E107AB3C}" srcOrd="1" destOrd="0" presId="urn:microsoft.com/office/officeart/2005/8/layout/list1"/>
    <dgm:cxn modelId="{1E2F7A77-4955-4A18-AFB1-EB05CDBC344F}" type="presParOf" srcId="{34F14D5D-4DF5-4520-A530-CE310C8D98E3}" destId="{91528A5E-2B7C-4733-8B5F-6545C16B9A5E}" srcOrd="5" destOrd="0" presId="urn:microsoft.com/office/officeart/2005/8/layout/list1"/>
    <dgm:cxn modelId="{549DC189-8E0D-4352-BC3A-841360D81132}" type="presParOf" srcId="{34F14D5D-4DF5-4520-A530-CE310C8D98E3}" destId="{C1BB954C-DF53-4BEA-86BF-6C786D6D03D5}" srcOrd="6" destOrd="0" presId="urn:microsoft.com/office/officeart/2005/8/layout/list1"/>
    <dgm:cxn modelId="{B08B9002-065A-45E6-824B-1D6FB5BE8B37}" type="presParOf" srcId="{34F14D5D-4DF5-4520-A530-CE310C8D98E3}" destId="{D72F97EF-19D0-4280-81F9-5121E60AB69A}" srcOrd="7" destOrd="0" presId="urn:microsoft.com/office/officeart/2005/8/layout/list1"/>
    <dgm:cxn modelId="{044D0AB5-CFAD-4D8C-9B30-CE4D61BE9979}" type="presParOf" srcId="{34F14D5D-4DF5-4520-A530-CE310C8D98E3}" destId="{AC469F1A-8BBD-49B1-8C0B-13791D56D5D4}" srcOrd="8" destOrd="0" presId="urn:microsoft.com/office/officeart/2005/8/layout/list1"/>
    <dgm:cxn modelId="{02F6B693-29A2-4A2C-BEB7-D9AEFF83D310}" type="presParOf" srcId="{AC469F1A-8BBD-49B1-8C0B-13791D56D5D4}" destId="{E30F3567-F9A7-4C6E-8400-959935AA7767}" srcOrd="0" destOrd="0" presId="urn:microsoft.com/office/officeart/2005/8/layout/list1"/>
    <dgm:cxn modelId="{3BCA1853-C6CC-4AF5-B20D-7D4CCAC2BAFE}" type="presParOf" srcId="{AC469F1A-8BBD-49B1-8C0B-13791D56D5D4}" destId="{547FABB0-6432-4B7B-8B53-D466F5EFB764}" srcOrd="1" destOrd="0" presId="urn:microsoft.com/office/officeart/2005/8/layout/list1"/>
    <dgm:cxn modelId="{897B2F9F-DEB0-4C7F-80F0-B63DE4D147EE}" type="presParOf" srcId="{34F14D5D-4DF5-4520-A530-CE310C8D98E3}" destId="{C44A7F73-BED0-4FBC-97E8-E8B1F25B78C3}" srcOrd="9" destOrd="0" presId="urn:microsoft.com/office/officeart/2005/8/layout/list1"/>
    <dgm:cxn modelId="{6891FA56-E7BE-4C47-8DCA-10DCF652E5B7}" type="presParOf" srcId="{34F14D5D-4DF5-4520-A530-CE310C8D98E3}" destId="{364F92C0-725E-406B-B3E7-6CE432239F4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A8A74F-0856-465E-BB2B-02A4E96313B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B524927E-6BC0-4343-B790-96AA21823927}">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S" sz="1100" dirty="0" smtClean="0"/>
            <a:t>Lic. Isabel Bejarano.</a:t>
          </a:r>
          <a:endParaRPr lang="es-ES" sz="1100" dirty="0"/>
        </a:p>
      </dgm:t>
    </dgm:pt>
    <dgm:pt modelId="{BE4CE9FB-1A0D-4205-B85E-7E6DC239C4B2}" type="parTrans" cxnId="{B903C15D-03A9-47A6-A153-E9350AA8DBF0}">
      <dgm:prSet/>
      <dgm:spPr/>
      <dgm:t>
        <a:bodyPr/>
        <a:lstStyle/>
        <a:p>
          <a:endParaRPr lang="es-ES" sz="1100"/>
        </a:p>
      </dgm:t>
    </dgm:pt>
    <dgm:pt modelId="{B2928980-A007-4576-9509-355EB5188141}" type="sibTrans" cxnId="{B903C15D-03A9-47A6-A153-E9350AA8DBF0}">
      <dgm:prSet/>
      <dgm:spPr/>
      <dgm:t>
        <a:bodyPr/>
        <a:lstStyle/>
        <a:p>
          <a:endParaRPr lang="es-ES" sz="1100"/>
        </a:p>
      </dgm:t>
    </dgm:pt>
    <dgm:pt modelId="{6C7922A5-9267-4451-9EEA-A53E738CA079}">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S" sz="1100" dirty="0" smtClean="0"/>
            <a:t>Presidente de GAD Parroquial de Calderón.</a:t>
          </a:r>
          <a:endParaRPr lang="es-ES" sz="1100" dirty="0"/>
        </a:p>
      </dgm:t>
    </dgm:pt>
    <dgm:pt modelId="{3524F3B7-4A4F-457C-B4E6-D078E2EA84ED}" type="parTrans" cxnId="{8D6D2B93-6442-4DDB-BD49-178ABA840BC1}">
      <dgm:prSet/>
      <dgm:spPr/>
      <dgm:t>
        <a:bodyPr/>
        <a:lstStyle/>
        <a:p>
          <a:endParaRPr lang="es-ES" sz="1100"/>
        </a:p>
      </dgm:t>
    </dgm:pt>
    <dgm:pt modelId="{C9151831-C724-4668-B9AD-A6C52A3B1989}" type="sibTrans" cxnId="{8D6D2B93-6442-4DDB-BD49-178ABA840BC1}">
      <dgm:prSet/>
      <dgm:spPr/>
      <dgm:t>
        <a:bodyPr/>
        <a:lstStyle/>
        <a:p>
          <a:endParaRPr lang="es-ES" sz="1100"/>
        </a:p>
      </dgm:t>
    </dgm:pt>
    <dgm:pt modelId="{21967AA2-DA80-4D28-96E7-33668E032BE0}">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S" sz="1100" dirty="0" smtClean="0"/>
            <a:t>Lic. Fausto Males.</a:t>
          </a:r>
          <a:endParaRPr lang="es-ES" sz="1100" dirty="0"/>
        </a:p>
      </dgm:t>
    </dgm:pt>
    <dgm:pt modelId="{70069621-D9C2-4060-9E72-32D00426AF54}" type="parTrans" cxnId="{5E0F3386-A348-4EF8-8D8F-532E8CCDC70E}">
      <dgm:prSet/>
      <dgm:spPr/>
      <dgm:t>
        <a:bodyPr/>
        <a:lstStyle/>
        <a:p>
          <a:endParaRPr lang="es-ES" sz="1100"/>
        </a:p>
      </dgm:t>
    </dgm:pt>
    <dgm:pt modelId="{24A317D4-0A1F-4308-A31E-7B443D76DCFA}" type="sibTrans" cxnId="{5E0F3386-A348-4EF8-8D8F-532E8CCDC70E}">
      <dgm:prSet/>
      <dgm:spPr/>
      <dgm:t>
        <a:bodyPr/>
        <a:lstStyle/>
        <a:p>
          <a:endParaRPr lang="es-ES" sz="1100"/>
        </a:p>
      </dgm:t>
    </dgm:pt>
    <dgm:pt modelId="{04D870A9-88BF-46B0-8F20-C5AA4A108899}">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S" sz="1100" dirty="0" smtClean="0"/>
            <a:t>Vocal del GAD Parroquial de Calderón, propietario del huerto y  promotor del proyecto de crianza de cuyes.</a:t>
          </a:r>
          <a:endParaRPr lang="es-ES" sz="1100" dirty="0"/>
        </a:p>
      </dgm:t>
    </dgm:pt>
    <dgm:pt modelId="{1507699A-2280-4358-ACFB-7CE586BD040B}" type="parTrans" cxnId="{C516257B-F506-41BC-ABE0-993F48F943B2}">
      <dgm:prSet/>
      <dgm:spPr/>
      <dgm:t>
        <a:bodyPr/>
        <a:lstStyle/>
        <a:p>
          <a:endParaRPr lang="es-ES" sz="1100"/>
        </a:p>
      </dgm:t>
    </dgm:pt>
    <dgm:pt modelId="{7C489B70-B3FD-4853-8AAA-48A9EA9A1144}" type="sibTrans" cxnId="{C516257B-F506-41BC-ABE0-993F48F943B2}">
      <dgm:prSet/>
      <dgm:spPr/>
      <dgm:t>
        <a:bodyPr/>
        <a:lstStyle/>
        <a:p>
          <a:endParaRPr lang="es-ES" sz="1100"/>
        </a:p>
      </dgm:t>
    </dgm:pt>
    <dgm:pt modelId="{B108B827-777C-44F6-92BC-044B4DF09258}">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S" sz="1100" dirty="0" smtClean="0"/>
            <a:t>Lic. Patricia Jácome</a:t>
          </a:r>
          <a:endParaRPr lang="es-ES" sz="1100" dirty="0"/>
        </a:p>
      </dgm:t>
    </dgm:pt>
    <dgm:pt modelId="{92B2A013-2071-4E1F-B587-55D394BD7166}" type="parTrans" cxnId="{A5143B14-EEDC-492A-B7C0-79D63ADCA683}">
      <dgm:prSet/>
      <dgm:spPr/>
      <dgm:t>
        <a:bodyPr/>
        <a:lstStyle/>
        <a:p>
          <a:endParaRPr lang="es-ES" sz="1100"/>
        </a:p>
      </dgm:t>
    </dgm:pt>
    <dgm:pt modelId="{1B989B69-4AA4-4845-8FCD-501B699C6424}" type="sibTrans" cxnId="{A5143B14-EEDC-492A-B7C0-79D63ADCA683}">
      <dgm:prSet/>
      <dgm:spPr/>
      <dgm:t>
        <a:bodyPr/>
        <a:lstStyle/>
        <a:p>
          <a:endParaRPr lang="es-ES" sz="1100"/>
        </a:p>
      </dgm:t>
    </dgm:pt>
    <dgm:pt modelId="{939557A0-5103-4F7F-BF06-69B9582890EA}">
      <dgm:prSet custT="1">
        <dgm:style>
          <a:lnRef idx="1">
            <a:schemeClr val="accent4"/>
          </a:lnRef>
          <a:fillRef idx="2">
            <a:schemeClr val="accent4"/>
          </a:fillRef>
          <a:effectRef idx="1">
            <a:schemeClr val="accent4"/>
          </a:effectRef>
          <a:fontRef idx="minor">
            <a:schemeClr val="dk1"/>
          </a:fontRef>
        </dgm:style>
      </dgm:prSet>
      <dgm:spPr/>
      <dgm:t>
        <a:bodyPr/>
        <a:lstStyle/>
        <a:p>
          <a:r>
            <a:rPr lang="es-ES" sz="1100" dirty="0" smtClean="0"/>
            <a:t>Vocal del GAD Parroquial y encargada de las actividades turísticas del lugar.</a:t>
          </a:r>
          <a:endParaRPr lang="es-ES" sz="1100" dirty="0"/>
        </a:p>
      </dgm:t>
    </dgm:pt>
    <dgm:pt modelId="{F76E3766-0231-40B6-9FBD-3A67C44017E3}" type="parTrans" cxnId="{42E9294E-4667-4A5C-A27C-AD3969CDD71D}">
      <dgm:prSet/>
      <dgm:spPr/>
      <dgm:t>
        <a:bodyPr/>
        <a:lstStyle/>
        <a:p>
          <a:endParaRPr lang="es-ES" sz="1100"/>
        </a:p>
      </dgm:t>
    </dgm:pt>
    <dgm:pt modelId="{7095AD39-86ED-4B5A-A796-FDBC5EAA37BC}" type="sibTrans" cxnId="{42E9294E-4667-4A5C-A27C-AD3969CDD71D}">
      <dgm:prSet/>
      <dgm:spPr/>
      <dgm:t>
        <a:bodyPr/>
        <a:lstStyle/>
        <a:p>
          <a:endParaRPr lang="es-ES" sz="1100"/>
        </a:p>
      </dgm:t>
    </dgm:pt>
    <dgm:pt modelId="{C15F494D-4CBD-4278-A0D2-0BC267C7DB21}">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S" sz="1100" dirty="0" smtClean="0"/>
            <a:t>Sr. Manuel </a:t>
          </a:r>
          <a:r>
            <a:rPr lang="es-ES" sz="1100" dirty="0" err="1" smtClean="0"/>
            <a:t>Simbaña</a:t>
          </a:r>
          <a:r>
            <a:rPr lang="es-ES" sz="1100" dirty="0" smtClean="0"/>
            <a:t>.</a:t>
          </a:r>
          <a:endParaRPr lang="es-ES" sz="1100" dirty="0"/>
        </a:p>
      </dgm:t>
    </dgm:pt>
    <dgm:pt modelId="{DD11C3BE-7703-4033-8C0E-CC8C36EF4F03}" type="parTrans" cxnId="{028317BB-0BAB-45D9-98EB-3B8264B6AB3B}">
      <dgm:prSet/>
      <dgm:spPr/>
      <dgm:t>
        <a:bodyPr/>
        <a:lstStyle/>
        <a:p>
          <a:endParaRPr lang="es-ES" sz="1100"/>
        </a:p>
      </dgm:t>
    </dgm:pt>
    <dgm:pt modelId="{4012F80F-1E9F-4F43-8BDA-B0CCF6777E35}" type="sibTrans" cxnId="{028317BB-0BAB-45D9-98EB-3B8264B6AB3B}">
      <dgm:prSet/>
      <dgm:spPr/>
      <dgm:t>
        <a:bodyPr/>
        <a:lstStyle/>
        <a:p>
          <a:endParaRPr lang="es-ES" sz="1100"/>
        </a:p>
      </dgm:t>
    </dgm:pt>
    <dgm:pt modelId="{B9683FE9-ED4F-4376-8AED-6C620DB25B08}">
      <dgm:prSet custT="1">
        <dgm:style>
          <a:lnRef idx="1">
            <a:schemeClr val="accent4"/>
          </a:lnRef>
          <a:fillRef idx="2">
            <a:schemeClr val="accent4"/>
          </a:fillRef>
          <a:effectRef idx="1">
            <a:schemeClr val="accent4"/>
          </a:effectRef>
          <a:fontRef idx="minor">
            <a:schemeClr val="dk1"/>
          </a:fontRef>
        </dgm:style>
      </dgm:prSet>
      <dgm:spPr/>
      <dgm:t>
        <a:bodyPr/>
        <a:lstStyle/>
        <a:p>
          <a:r>
            <a:rPr lang="es-ES" sz="1100" dirty="0" smtClean="0"/>
            <a:t>Propietario del huerto en San Miguel del Común y encargado de la crianza de cerdos</a:t>
          </a:r>
          <a:endParaRPr lang="es-ES" sz="1100" dirty="0"/>
        </a:p>
      </dgm:t>
    </dgm:pt>
    <dgm:pt modelId="{E958F004-2F10-4594-8518-8BFFAD0DF618}" type="parTrans" cxnId="{3F27A670-69CD-4BA2-AA10-16CF8A2FB17C}">
      <dgm:prSet/>
      <dgm:spPr/>
      <dgm:t>
        <a:bodyPr/>
        <a:lstStyle/>
        <a:p>
          <a:endParaRPr lang="es-ES" sz="1100"/>
        </a:p>
      </dgm:t>
    </dgm:pt>
    <dgm:pt modelId="{82598354-812E-432F-91AB-A7BC7AF50F09}" type="sibTrans" cxnId="{3F27A670-69CD-4BA2-AA10-16CF8A2FB17C}">
      <dgm:prSet/>
      <dgm:spPr/>
      <dgm:t>
        <a:bodyPr/>
        <a:lstStyle/>
        <a:p>
          <a:endParaRPr lang="es-ES" sz="1100"/>
        </a:p>
      </dgm:t>
    </dgm:pt>
    <dgm:pt modelId="{6CE3CAC1-53B1-4238-8066-22671CD741A9}">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S" sz="1100" dirty="0" smtClean="0"/>
            <a:t>Sra. Rosa </a:t>
          </a:r>
          <a:r>
            <a:rPr lang="es-ES" sz="1100" dirty="0" err="1" smtClean="0"/>
            <a:t>Sanguña</a:t>
          </a:r>
          <a:r>
            <a:rPr lang="es-ES" sz="1100" dirty="0" smtClean="0"/>
            <a:t>.</a:t>
          </a:r>
          <a:endParaRPr lang="es-ES" sz="1100" dirty="0"/>
        </a:p>
      </dgm:t>
    </dgm:pt>
    <dgm:pt modelId="{4EEC4E5C-BC61-414C-99BF-9ADBC82F4ABE}" type="parTrans" cxnId="{FF7290E2-8142-43BF-9C4E-F64A03C7D9BB}">
      <dgm:prSet/>
      <dgm:spPr/>
      <dgm:t>
        <a:bodyPr/>
        <a:lstStyle/>
        <a:p>
          <a:endParaRPr lang="es-ES" sz="1100"/>
        </a:p>
      </dgm:t>
    </dgm:pt>
    <dgm:pt modelId="{C6CBDFB1-0C86-461C-86A6-577F7B4E064B}" type="sibTrans" cxnId="{FF7290E2-8142-43BF-9C4E-F64A03C7D9BB}">
      <dgm:prSet/>
      <dgm:spPr/>
      <dgm:t>
        <a:bodyPr/>
        <a:lstStyle/>
        <a:p>
          <a:endParaRPr lang="es-ES" sz="1100"/>
        </a:p>
      </dgm:t>
    </dgm:pt>
    <dgm:pt modelId="{E564C597-1A0D-4065-95C2-775D03F0A8C0}">
      <dgm:prSet custT="1">
        <dgm:style>
          <a:lnRef idx="1">
            <a:schemeClr val="accent4"/>
          </a:lnRef>
          <a:fillRef idx="2">
            <a:schemeClr val="accent4"/>
          </a:fillRef>
          <a:effectRef idx="1">
            <a:schemeClr val="accent4"/>
          </a:effectRef>
          <a:fontRef idx="minor">
            <a:schemeClr val="dk1"/>
          </a:fontRef>
        </dgm:style>
      </dgm:prSet>
      <dgm:spPr/>
      <dgm:t>
        <a:bodyPr/>
        <a:lstStyle/>
        <a:p>
          <a:r>
            <a:rPr lang="es-ES" sz="1100" dirty="0" smtClean="0"/>
            <a:t>Propietaria del huerto, encargada de la crianza de cuyes.</a:t>
          </a:r>
          <a:endParaRPr lang="es-ES" sz="1100" dirty="0"/>
        </a:p>
      </dgm:t>
    </dgm:pt>
    <dgm:pt modelId="{0DC4AC0B-ABAB-43EB-9449-3489BFDA147A}" type="parTrans" cxnId="{7AC8C73B-03E8-4468-8B4C-83656B1B1333}">
      <dgm:prSet/>
      <dgm:spPr/>
      <dgm:t>
        <a:bodyPr/>
        <a:lstStyle/>
        <a:p>
          <a:endParaRPr lang="es-ES" sz="1100"/>
        </a:p>
      </dgm:t>
    </dgm:pt>
    <dgm:pt modelId="{3B85E840-229E-4D2D-A392-A1CADD46ABAB}" type="sibTrans" cxnId="{7AC8C73B-03E8-4468-8B4C-83656B1B1333}">
      <dgm:prSet/>
      <dgm:spPr/>
      <dgm:t>
        <a:bodyPr/>
        <a:lstStyle/>
        <a:p>
          <a:endParaRPr lang="es-ES" sz="1100"/>
        </a:p>
      </dgm:t>
    </dgm:pt>
    <dgm:pt modelId="{A7883842-6120-473A-A8B3-AE69350BB9BC}">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S" sz="1100" dirty="0" smtClean="0"/>
            <a:t>Ing. Freddy Hidalgo.</a:t>
          </a:r>
          <a:endParaRPr lang="es-ES" sz="1100" dirty="0"/>
        </a:p>
      </dgm:t>
    </dgm:pt>
    <dgm:pt modelId="{948C3E76-CB9F-473B-9AB7-CA83BD4C870A}" type="parTrans" cxnId="{E7C927AD-EEDD-4B39-B1D3-34D014937250}">
      <dgm:prSet/>
      <dgm:spPr/>
      <dgm:t>
        <a:bodyPr/>
        <a:lstStyle/>
        <a:p>
          <a:endParaRPr lang="es-ES" sz="1100"/>
        </a:p>
      </dgm:t>
    </dgm:pt>
    <dgm:pt modelId="{0B849E34-8EED-4E96-B2CD-9D73DE413074}" type="sibTrans" cxnId="{E7C927AD-EEDD-4B39-B1D3-34D014937250}">
      <dgm:prSet/>
      <dgm:spPr/>
      <dgm:t>
        <a:bodyPr/>
        <a:lstStyle/>
        <a:p>
          <a:endParaRPr lang="es-ES" sz="1100"/>
        </a:p>
      </dgm:t>
    </dgm:pt>
    <dgm:pt modelId="{B00A451D-A774-4B70-8A22-C5817826ED4B}">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S" sz="1100" dirty="0" smtClean="0"/>
            <a:t>Ingeniero Agrónomo encargado de dictar las capacitaciones.</a:t>
          </a:r>
          <a:endParaRPr lang="es-ES" sz="1100" dirty="0"/>
        </a:p>
      </dgm:t>
    </dgm:pt>
    <dgm:pt modelId="{E12D60EF-CF46-41DD-8BC0-01554F8B5055}" type="parTrans" cxnId="{A3744BAE-6BB9-4E97-A92E-2E8A072908AD}">
      <dgm:prSet/>
      <dgm:spPr/>
      <dgm:t>
        <a:bodyPr/>
        <a:lstStyle/>
        <a:p>
          <a:endParaRPr lang="es-ES" sz="1100"/>
        </a:p>
      </dgm:t>
    </dgm:pt>
    <dgm:pt modelId="{B6E4379C-BFD8-4083-853C-B2EE8587DCF0}" type="sibTrans" cxnId="{A3744BAE-6BB9-4E97-A92E-2E8A072908AD}">
      <dgm:prSet/>
      <dgm:spPr/>
      <dgm:t>
        <a:bodyPr/>
        <a:lstStyle/>
        <a:p>
          <a:endParaRPr lang="es-ES" sz="1100"/>
        </a:p>
      </dgm:t>
    </dgm:pt>
    <dgm:pt modelId="{22F084D5-366C-4F54-BEA5-8EB66833C310}">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S" sz="1100" dirty="0" smtClean="0"/>
            <a:t>Ing. Sofía Villavicencio.</a:t>
          </a:r>
          <a:endParaRPr lang="es-ES" sz="1100" dirty="0"/>
        </a:p>
      </dgm:t>
    </dgm:pt>
    <dgm:pt modelId="{22C3B087-9042-4F27-A827-17612FA7B18F}" type="parTrans" cxnId="{4275B336-0B29-4DBA-BEC6-290FC64B5443}">
      <dgm:prSet/>
      <dgm:spPr/>
      <dgm:t>
        <a:bodyPr/>
        <a:lstStyle/>
        <a:p>
          <a:endParaRPr lang="es-ES" sz="1100"/>
        </a:p>
      </dgm:t>
    </dgm:pt>
    <dgm:pt modelId="{A0F2E7B9-ADB8-428D-9CF8-4CBC7F722209}" type="sibTrans" cxnId="{4275B336-0B29-4DBA-BEC6-290FC64B5443}">
      <dgm:prSet/>
      <dgm:spPr/>
      <dgm:t>
        <a:bodyPr/>
        <a:lstStyle/>
        <a:p>
          <a:endParaRPr lang="es-ES" sz="1100"/>
        </a:p>
      </dgm:t>
    </dgm:pt>
    <dgm:pt modelId="{EBB44717-F183-4879-946A-0F4887556B6E}">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S" sz="1100" dirty="0" smtClean="0"/>
            <a:t>Encargada de capacitar en temas de crianza y cuidado de animales de granja.</a:t>
          </a:r>
          <a:endParaRPr lang="es-ES" sz="1100" dirty="0"/>
        </a:p>
      </dgm:t>
    </dgm:pt>
    <dgm:pt modelId="{13BBA416-EFDE-4167-8017-4464FE1E2B2F}" type="parTrans" cxnId="{7AED104A-CA62-4520-90A0-107061D7CE9D}">
      <dgm:prSet/>
      <dgm:spPr/>
      <dgm:t>
        <a:bodyPr/>
        <a:lstStyle/>
        <a:p>
          <a:endParaRPr lang="es-ES" sz="1100"/>
        </a:p>
      </dgm:t>
    </dgm:pt>
    <dgm:pt modelId="{2E5B0C2B-EE47-469D-BB8C-AB87769F1B4B}" type="sibTrans" cxnId="{7AED104A-CA62-4520-90A0-107061D7CE9D}">
      <dgm:prSet/>
      <dgm:spPr/>
      <dgm:t>
        <a:bodyPr/>
        <a:lstStyle/>
        <a:p>
          <a:endParaRPr lang="es-ES" sz="1100"/>
        </a:p>
      </dgm:t>
    </dgm:pt>
    <dgm:pt modelId="{09EC73FC-E513-48ED-B560-99FA6979C0F9}">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S" sz="1100" dirty="0" smtClean="0"/>
            <a:t>Srtas. Johana Díaz y Viviana Mullo.</a:t>
          </a:r>
          <a:endParaRPr lang="es-ES" sz="1100" dirty="0"/>
        </a:p>
      </dgm:t>
    </dgm:pt>
    <dgm:pt modelId="{318C733C-02EA-46EA-9315-AC816E2B807D}" type="parTrans" cxnId="{863F9D4F-2F38-4061-9C60-0677B85715B1}">
      <dgm:prSet/>
      <dgm:spPr/>
      <dgm:t>
        <a:bodyPr/>
        <a:lstStyle/>
        <a:p>
          <a:endParaRPr lang="es-ES" sz="1100"/>
        </a:p>
      </dgm:t>
    </dgm:pt>
    <dgm:pt modelId="{E4A3AFA7-B154-461F-ABAA-60A80B610AE6}" type="sibTrans" cxnId="{863F9D4F-2F38-4061-9C60-0677B85715B1}">
      <dgm:prSet/>
      <dgm:spPr/>
      <dgm:t>
        <a:bodyPr/>
        <a:lstStyle/>
        <a:p>
          <a:endParaRPr lang="es-ES" sz="1100"/>
        </a:p>
      </dgm:t>
    </dgm:pt>
    <dgm:pt modelId="{3ED8B611-6ADB-4C43-802A-C53BAE145811}">
      <dgm:prSet custT="1">
        <dgm:style>
          <a:lnRef idx="1">
            <a:schemeClr val="accent4"/>
          </a:lnRef>
          <a:fillRef idx="2">
            <a:schemeClr val="accent4"/>
          </a:fillRef>
          <a:effectRef idx="1">
            <a:schemeClr val="accent4"/>
          </a:effectRef>
          <a:fontRef idx="minor">
            <a:schemeClr val="dk1"/>
          </a:fontRef>
        </dgm:style>
      </dgm:prSet>
      <dgm:spPr/>
      <dgm:t>
        <a:bodyPr/>
        <a:lstStyle/>
        <a:p>
          <a:r>
            <a:rPr lang="es-ES" sz="1100" dirty="0" smtClean="0"/>
            <a:t>Coordinadoras del Plan de Agroturismo.</a:t>
          </a:r>
          <a:endParaRPr lang="es-ES" sz="1100" dirty="0"/>
        </a:p>
      </dgm:t>
    </dgm:pt>
    <dgm:pt modelId="{80EBF8EC-D80E-4DD6-B16B-C3EFD09BB69C}" type="parTrans" cxnId="{20B9DEEC-434A-48E3-A2D6-42106B340032}">
      <dgm:prSet/>
      <dgm:spPr/>
      <dgm:t>
        <a:bodyPr/>
        <a:lstStyle/>
        <a:p>
          <a:endParaRPr lang="es-ES" sz="1100"/>
        </a:p>
      </dgm:t>
    </dgm:pt>
    <dgm:pt modelId="{4F8E7A27-9A59-4BB7-970C-0CC060259D43}" type="sibTrans" cxnId="{20B9DEEC-434A-48E3-A2D6-42106B340032}">
      <dgm:prSet/>
      <dgm:spPr/>
      <dgm:t>
        <a:bodyPr/>
        <a:lstStyle/>
        <a:p>
          <a:endParaRPr lang="es-ES" sz="1100"/>
        </a:p>
      </dgm:t>
    </dgm:pt>
    <dgm:pt modelId="{68CB57FE-EE0C-4E8E-80CA-3821F7D963DA}" type="pres">
      <dgm:prSet presAssocID="{32A8A74F-0856-465E-BB2B-02A4E96313B1}" presName="linear" presStyleCnt="0">
        <dgm:presLayoutVars>
          <dgm:dir/>
          <dgm:animLvl val="lvl"/>
          <dgm:resizeHandles val="exact"/>
        </dgm:presLayoutVars>
      </dgm:prSet>
      <dgm:spPr/>
      <dgm:t>
        <a:bodyPr/>
        <a:lstStyle/>
        <a:p>
          <a:endParaRPr lang="es-EC"/>
        </a:p>
      </dgm:t>
    </dgm:pt>
    <dgm:pt modelId="{D192AD7B-E847-4336-BED8-D8EB288EB77B}" type="pres">
      <dgm:prSet presAssocID="{B524927E-6BC0-4343-B790-96AA21823927}" presName="parentLin" presStyleCnt="0"/>
      <dgm:spPr/>
    </dgm:pt>
    <dgm:pt modelId="{33FADD3D-00A3-4B77-845E-5F910B5AFBBB}" type="pres">
      <dgm:prSet presAssocID="{B524927E-6BC0-4343-B790-96AA21823927}" presName="parentLeftMargin" presStyleLbl="node1" presStyleIdx="0" presStyleCnt="8"/>
      <dgm:spPr/>
      <dgm:t>
        <a:bodyPr/>
        <a:lstStyle/>
        <a:p>
          <a:endParaRPr lang="es-EC"/>
        </a:p>
      </dgm:t>
    </dgm:pt>
    <dgm:pt modelId="{8AB3D857-BAE7-4AE3-873A-7B00355A53DB}" type="pres">
      <dgm:prSet presAssocID="{B524927E-6BC0-4343-B790-96AA21823927}" presName="parentText" presStyleLbl="node1" presStyleIdx="0" presStyleCnt="8">
        <dgm:presLayoutVars>
          <dgm:chMax val="0"/>
          <dgm:bulletEnabled val="1"/>
        </dgm:presLayoutVars>
      </dgm:prSet>
      <dgm:spPr/>
      <dgm:t>
        <a:bodyPr/>
        <a:lstStyle/>
        <a:p>
          <a:endParaRPr lang="es-EC"/>
        </a:p>
      </dgm:t>
    </dgm:pt>
    <dgm:pt modelId="{23235F0E-B40E-44BB-BDB6-3F7155898AD9}" type="pres">
      <dgm:prSet presAssocID="{B524927E-6BC0-4343-B790-96AA21823927}" presName="negativeSpace" presStyleCnt="0"/>
      <dgm:spPr/>
    </dgm:pt>
    <dgm:pt modelId="{387F9BDE-5BDF-47B2-A117-19AF0E5D7D34}" type="pres">
      <dgm:prSet presAssocID="{B524927E-6BC0-4343-B790-96AA21823927}" presName="childText" presStyleLbl="conFgAcc1" presStyleIdx="0" presStyleCnt="8">
        <dgm:presLayoutVars>
          <dgm:bulletEnabled val="1"/>
        </dgm:presLayoutVars>
      </dgm:prSet>
      <dgm:spPr/>
      <dgm:t>
        <a:bodyPr/>
        <a:lstStyle/>
        <a:p>
          <a:endParaRPr lang="es-EC"/>
        </a:p>
      </dgm:t>
    </dgm:pt>
    <dgm:pt modelId="{73DD408A-E798-4D6C-8ACC-976BFB0D68F7}" type="pres">
      <dgm:prSet presAssocID="{B2928980-A007-4576-9509-355EB5188141}" presName="spaceBetweenRectangles" presStyleCnt="0"/>
      <dgm:spPr/>
    </dgm:pt>
    <dgm:pt modelId="{C352C411-18DC-4E1C-8457-4F5606FE1B57}" type="pres">
      <dgm:prSet presAssocID="{21967AA2-DA80-4D28-96E7-33668E032BE0}" presName="parentLin" presStyleCnt="0"/>
      <dgm:spPr/>
    </dgm:pt>
    <dgm:pt modelId="{3E094575-08E4-471D-81E5-28C943FA9938}" type="pres">
      <dgm:prSet presAssocID="{21967AA2-DA80-4D28-96E7-33668E032BE0}" presName="parentLeftMargin" presStyleLbl="node1" presStyleIdx="0" presStyleCnt="8"/>
      <dgm:spPr/>
      <dgm:t>
        <a:bodyPr/>
        <a:lstStyle/>
        <a:p>
          <a:endParaRPr lang="es-EC"/>
        </a:p>
      </dgm:t>
    </dgm:pt>
    <dgm:pt modelId="{C27E8180-A299-4FDD-B243-95DD3C85AEEA}" type="pres">
      <dgm:prSet presAssocID="{21967AA2-DA80-4D28-96E7-33668E032BE0}" presName="parentText" presStyleLbl="node1" presStyleIdx="1" presStyleCnt="8">
        <dgm:presLayoutVars>
          <dgm:chMax val="0"/>
          <dgm:bulletEnabled val="1"/>
        </dgm:presLayoutVars>
      </dgm:prSet>
      <dgm:spPr/>
      <dgm:t>
        <a:bodyPr/>
        <a:lstStyle/>
        <a:p>
          <a:endParaRPr lang="es-EC"/>
        </a:p>
      </dgm:t>
    </dgm:pt>
    <dgm:pt modelId="{48F4E3E2-F12B-4878-A2A8-F3B89E25A1E9}" type="pres">
      <dgm:prSet presAssocID="{21967AA2-DA80-4D28-96E7-33668E032BE0}" presName="negativeSpace" presStyleCnt="0"/>
      <dgm:spPr/>
    </dgm:pt>
    <dgm:pt modelId="{8B27BD2A-442A-4342-BE2A-53039042B0F6}" type="pres">
      <dgm:prSet presAssocID="{21967AA2-DA80-4D28-96E7-33668E032BE0}" presName="childText" presStyleLbl="conFgAcc1" presStyleIdx="1" presStyleCnt="8">
        <dgm:presLayoutVars>
          <dgm:bulletEnabled val="1"/>
        </dgm:presLayoutVars>
      </dgm:prSet>
      <dgm:spPr/>
      <dgm:t>
        <a:bodyPr/>
        <a:lstStyle/>
        <a:p>
          <a:endParaRPr lang="es-EC"/>
        </a:p>
      </dgm:t>
    </dgm:pt>
    <dgm:pt modelId="{E7AE3E60-D54E-44EC-B735-DC98FEA530E8}" type="pres">
      <dgm:prSet presAssocID="{24A317D4-0A1F-4308-A31E-7B443D76DCFA}" presName="spaceBetweenRectangles" presStyleCnt="0"/>
      <dgm:spPr/>
    </dgm:pt>
    <dgm:pt modelId="{FD01917C-29CA-4D3F-AD79-7B58349ECF8B}" type="pres">
      <dgm:prSet presAssocID="{B108B827-777C-44F6-92BC-044B4DF09258}" presName="parentLin" presStyleCnt="0"/>
      <dgm:spPr/>
    </dgm:pt>
    <dgm:pt modelId="{11ADEA6B-0413-44D7-8E9D-3BEAF615035C}" type="pres">
      <dgm:prSet presAssocID="{B108B827-777C-44F6-92BC-044B4DF09258}" presName="parentLeftMargin" presStyleLbl="node1" presStyleIdx="1" presStyleCnt="8"/>
      <dgm:spPr/>
      <dgm:t>
        <a:bodyPr/>
        <a:lstStyle/>
        <a:p>
          <a:endParaRPr lang="es-EC"/>
        </a:p>
      </dgm:t>
    </dgm:pt>
    <dgm:pt modelId="{3A05107C-31D2-4843-A360-CCD8B81617AE}" type="pres">
      <dgm:prSet presAssocID="{B108B827-777C-44F6-92BC-044B4DF09258}" presName="parentText" presStyleLbl="node1" presStyleIdx="2" presStyleCnt="8">
        <dgm:presLayoutVars>
          <dgm:chMax val="0"/>
          <dgm:bulletEnabled val="1"/>
        </dgm:presLayoutVars>
      </dgm:prSet>
      <dgm:spPr/>
      <dgm:t>
        <a:bodyPr/>
        <a:lstStyle/>
        <a:p>
          <a:endParaRPr lang="es-EC"/>
        </a:p>
      </dgm:t>
    </dgm:pt>
    <dgm:pt modelId="{D4DBDECD-E349-4819-91B5-5E33DD9F9E5D}" type="pres">
      <dgm:prSet presAssocID="{B108B827-777C-44F6-92BC-044B4DF09258}" presName="negativeSpace" presStyleCnt="0"/>
      <dgm:spPr/>
    </dgm:pt>
    <dgm:pt modelId="{A90F1CEC-6B82-4597-A189-330E6F3D8E32}" type="pres">
      <dgm:prSet presAssocID="{B108B827-777C-44F6-92BC-044B4DF09258}" presName="childText" presStyleLbl="conFgAcc1" presStyleIdx="2" presStyleCnt="8">
        <dgm:presLayoutVars>
          <dgm:bulletEnabled val="1"/>
        </dgm:presLayoutVars>
      </dgm:prSet>
      <dgm:spPr/>
      <dgm:t>
        <a:bodyPr/>
        <a:lstStyle/>
        <a:p>
          <a:endParaRPr lang="es-ES"/>
        </a:p>
      </dgm:t>
    </dgm:pt>
    <dgm:pt modelId="{D6647722-DA67-42EA-8591-8AAA842A4BD2}" type="pres">
      <dgm:prSet presAssocID="{1B989B69-4AA4-4845-8FCD-501B699C6424}" presName="spaceBetweenRectangles" presStyleCnt="0"/>
      <dgm:spPr/>
    </dgm:pt>
    <dgm:pt modelId="{622BDD33-49EB-4BE9-ABC0-532683D244A8}" type="pres">
      <dgm:prSet presAssocID="{C15F494D-4CBD-4278-A0D2-0BC267C7DB21}" presName="parentLin" presStyleCnt="0"/>
      <dgm:spPr/>
    </dgm:pt>
    <dgm:pt modelId="{EE97A7D1-DA64-445C-89DC-A34B3F092B8F}" type="pres">
      <dgm:prSet presAssocID="{C15F494D-4CBD-4278-A0D2-0BC267C7DB21}" presName="parentLeftMargin" presStyleLbl="node1" presStyleIdx="2" presStyleCnt="8"/>
      <dgm:spPr/>
      <dgm:t>
        <a:bodyPr/>
        <a:lstStyle/>
        <a:p>
          <a:endParaRPr lang="es-EC"/>
        </a:p>
      </dgm:t>
    </dgm:pt>
    <dgm:pt modelId="{99F54BEB-FECE-473D-8FA3-3C4A53A5C3DC}" type="pres">
      <dgm:prSet presAssocID="{C15F494D-4CBD-4278-A0D2-0BC267C7DB21}" presName="parentText" presStyleLbl="node1" presStyleIdx="3" presStyleCnt="8">
        <dgm:presLayoutVars>
          <dgm:chMax val="0"/>
          <dgm:bulletEnabled val="1"/>
        </dgm:presLayoutVars>
      </dgm:prSet>
      <dgm:spPr/>
      <dgm:t>
        <a:bodyPr/>
        <a:lstStyle/>
        <a:p>
          <a:endParaRPr lang="es-ES"/>
        </a:p>
      </dgm:t>
    </dgm:pt>
    <dgm:pt modelId="{F7B6D026-D007-470F-A703-E19D83E844D7}" type="pres">
      <dgm:prSet presAssocID="{C15F494D-4CBD-4278-A0D2-0BC267C7DB21}" presName="negativeSpace" presStyleCnt="0"/>
      <dgm:spPr/>
    </dgm:pt>
    <dgm:pt modelId="{0A2864C8-4154-41D5-92FE-052A9E9075CA}" type="pres">
      <dgm:prSet presAssocID="{C15F494D-4CBD-4278-A0D2-0BC267C7DB21}" presName="childText" presStyleLbl="conFgAcc1" presStyleIdx="3" presStyleCnt="8">
        <dgm:presLayoutVars>
          <dgm:bulletEnabled val="1"/>
        </dgm:presLayoutVars>
      </dgm:prSet>
      <dgm:spPr/>
      <dgm:t>
        <a:bodyPr/>
        <a:lstStyle/>
        <a:p>
          <a:endParaRPr lang="es-ES"/>
        </a:p>
      </dgm:t>
    </dgm:pt>
    <dgm:pt modelId="{8826B8F5-163C-4100-BE0D-009C03A482EC}" type="pres">
      <dgm:prSet presAssocID="{4012F80F-1E9F-4F43-8BDA-B0CCF6777E35}" presName="spaceBetweenRectangles" presStyleCnt="0"/>
      <dgm:spPr/>
    </dgm:pt>
    <dgm:pt modelId="{A49F5E79-BCFB-47E7-A513-F73B5E08CF7B}" type="pres">
      <dgm:prSet presAssocID="{6CE3CAC1-53B1-4238-8066-22671CD741A9}" presName="parentLin" presStyleCnt="0"/>
      <dgm:spPr/>
    </dgm:pt>
    <dgm:pt modelId="{8EDDF02B-EA81-4264-8B4F-7A973B679482}" type="pres">
      <dgm:prSet presAssocID="{6CE3CAC1-53B1-4238-8066-22671CD741A9}" presName="parentLeftMargin" presStyleLbl="node1" presStyleIdx="3" presStyleCnt="8"/>
      <dgm:spPr/>
      <dgm:t>
        <a:bodyPr/>
        <a:lstStyle/>
        <a:p>
          <a:endParaRPr lang="es-EC"/>
        </a:p>
      </dgm:t>
    </dgm:pt>
    <dgm:pt modelId="{961CA32A-7AD2-4AA5-9674-1BAB733DC0D0}" type="pres">
      <dgm:prSet presAssocID="{6CE3CAC1-53B1-4238-8066-22671CD741A9}" presName="parentText" presStyleLbl="node1" presStyleIdx="4" presStyleCnt="8">
        <dgm:presLayoutVars>
          <dgm:chMax val="0"/>
          <dgm:bulletEnabled val="1"/>
        </dgm:presLayoutVars>
      </dgm:prSet>
      <dgm:spPr/>
      <dgm:t>
        <a:bodyPr/>
        <a:lstStyle/>
        <a:p>
          <a:endParaRPr lang="es-ES"/>
        </a:p>
      </dgm:t>
    </dgm:pt>
    <dgm:pt modelId="{67729E14-5A0B-4E3C-A824-C4852B3EA10A}" type="pres">
      <dgm:prSet presAssocID="{6CE3CAC1-53B1-4238-8066-22671CD741A9}" presName="negativeSpace" presStyleCnt="0"/>
      <dgm:spPr/>
    </dgm:pt>
    <dgm:pt modelId="{CCC56AEC-68FE-40E9-A7D7-CB5952878C6C}" type="pres">
      <dgm:prSet presAssocID="{6CE3CAC1-53B1-4238-8066-22671CD741A9}" presName="childText" presStyleLbl="conFgAcc1" presStyleIdx="4" presStyleCnt="8">
        <dgm:presLayoutVars>
          <dgm:bulletEnabled val="1"/>
        </dgm:presLayoutVars>
      </dgm:prSet>
      <dgm:spPr/>
      <dgm:t>
        <a:bodyPr/>
        <a:lstStyle/>
        <a:p>
          <a:endParaRPr lang="es-ES"/>
        </a:p>
      </dgm:t>
    </dgm:pt>
    <dgm:pt modelId="{4552541D-E7C1-427E-8323-D20D8B900B26}" type="pres">
      <dgm:prSet presAssocID="{C6CBDFB1-0C86-461C-86A6-577F7B4E064B}" presName="spaceBetweenRectangles" presStyleCnt="0"/>
      <dgm:spPr/>
    </dgm:pt>
    <dgm:pt modelId="{940542C5-4EB2-4B8C-B489-CB0161CCEF28}" type="pres">
      <dgm:prSet presAssocID="{A7883842-6120-473A-A8B3-AE69350BB9BC}" presName="parentLin" presStyleCnt="0"/>
      <dgm:spPr/>
    </dgm:pt>
    <dgm:pt modelId="{8E7042B6-111C-4891-9A27-0474094F620C}" type="pres">
      <dgm:prSet presAssocID="{A7883842-6120-473A-A8B3-AE69350BB9BC}" presName="parentLeftMargin" presStyleLbl="node1" presStyleIdx="4" presStyleCnt="8"/>
      <dgm:spPr/>
      <dgm:t>
        <a:bodyPr/>
        <a:lstStyle/>
        <a:p>
          <a:endParaRPr lang="es-EC"/>
        </a:p>
      </dgm:t>
    </dgm:pt>
    <dgm:pt modelId="{EB324B08-A739-4E4E-A375-A25F82D5D9F8}" type="pres">
      <dgm:prSet presAssocID="{A7883842-6120-473A-A8B3-AE69350BB9BC}" presName="parentText" presStyleLbl="node1" presStyleIdx="5" presStyleCnt="8">
        <dgm:presLayoutVars>
          <dgm:chMax val="0"/>
          <dgm:bulletEnabled val="1"/>
        </dgm:presLayoutVars>
      </dgm:prSet>
      <dgm:spPr/>
      <dgm:t>
        <a:bodyPr/>
        <a:lstStyle/>
        <a:p>
          <a:endParaRPr lang="es-ES"/>
        </a:p>
      </dgm:t>
    </dgm:pt>
    <dgm:pt modelId="{EB0384F5-55C9-49D4-A77A-63138599C1B2}" type="pres">
      <dgm:prSet presAssocID="{A7883842-6120-473A-A8B3-AE69350BB9BC}" presName="negativeSpace" presStyleCnt="0"/>
      <dgm:spPr/>
    </dgm:pt>
    <dgm:pt modelId="{2160F43A-72F3-44BA-B37B-2FF0164280D6}" type="pres">
      <dgm:prSet presAssocID="{A7883842-6120-473A-A8B3-AE69350BB9BC}" presName="childText" presStyleLbl="conFgAcc1" presStyleIdx="5" presStyleCnt="8">
        <dgm:presLayoutVars>
          <dgm:bulletEnabled val="1"/>
        </dgm:presLayoutVars>
      </dgm:prSet>
      <dgm:spPr/>
      <dgm:t>
        <a:bodyPr/>
        <a:lstStyle/>
        <a:p>
          <a:endParaRPr lang="es-ES"/>
        </a:p>
      </dgm:t>
    </dgm:pt>
    <dgm:pt modelId="{1996591E-C2E0-4B78-98A5-BA51C1B380F5}" type="pres">
      <dgm:prSet presAssocID="{0B849E34-8EED-4E96-B2CD-9D73DE413074}" presName="spaceBetweenRectangles" presStyleCnt="0"/>
      <dgm:spPr/>
    </dgm:pt>
    <dgm:pt modelId="{267789A2-B1E3-4C11-95EB-C3C0353724CF}" type="pres">
      <dgm:prSet presAssocID="{22F084D5-366C-4F54-BEA5-8EB66833C310}" presName="parentLin" presStyleCnt="0"/>
      <dgm:spPr/>
    </dgm:pt>
    <dgm:pt modelId="{0A18927C-63B4-4B35-834F-E42CCBE2EA51}" type="pres">
      <dgm:prSet presAssocID="{22F084D5-366C-4F54-BEA5-8EB66833C310}" presName="parentLeftMargin" presStyleLbl="node1" presStyleIdx="5" presStyleCnt="8"/>
      <dgm:spPr/>
      <dgm:t>
        <a:bodyPr/>
        <a:lstStyle/>
        <a:p>
          <a:endParaRPr lang="es-EC"/>
        </a:p>
      </dgm:t>
    </dgm:pt>
    <dgm:pt modelId="{B89D27A3-7DA9-4A50-A796-4F58A7CA5351}" type="pres">
      <dgm:prSet presAssocID="{22F084D5-366C-4F54-BEA5-8EB66833C310}" presName="parentText" presStyleLbl="node1" presStyleIdx="6" presStyleCnt="8">
        <dgm:presLayoutVars>
          <dgm:chMax val="0"/>
          <dgm:bulletEnabled val="1"/>
        </dgm:presLayoutVars>
      </dgm:prSet>
      <dgm:spPr/>
      <dgm:t>
        <a:bodyPr/>
        <a:lstStyle/>
        <a:p>
          <a:endParaRPr lang="es-ES"/>
        </a:p>
      </dgm:t>
    </dgm:pt>
    <dgm:pt modelId="{C23106FD-AADF-41A2-A304-9A382DCD9F85}" type="pres">
      <dgm:prSet presAssocID="{22F084D5-366C-4F54-BEA5-8EB66833C310}" presName="negativeSpace" presStyleCnt="0"/>
      <dgm:spPr/>
    </dgm:pt>
    <dgm:pt modelId="{B835CED7-288D-4838-8A20-E009623E7270}" type="pres">
      <dgm:prSet presAssocID="{22F084D5-366C-4F54-BEA5-8EB66833C310}" presName="childText" presStyleLbl="conFgAcc1" presStyleIdx="6" presStyleCnt="8">
        <dgm:presLayoutVars>
          <dgm:bulletEnabled val="1"/>
        </dgm:presLayoutVars>
      </dgm:prSet>
      <dgm:spPr/>
      <dgm:t>
        <a:bodyPr/>
        <a:lstStyle/>
        <a:p>
          <a:endParaRPr lang="es-ES"/>
        </a:p>
      </dgm:t>
    </dgm:pt>
    <dgm:pt modelId="{9894CE30-1260-44A5-A900-A5FE5EDF5A6C}" type="pres">
      <dgm:prSet presAssocID="{A0F2E7B9-ADB8-428D-9CF8-4CBC7F722209}" presName="spaceBetweenRectangles" presStyleCnt="0"/>
      <dgm:spPr/>
    </dgm:pt>
    <dgm:pt modelId="{9DC2E015-4F12-46FC-BDA9-9E3267275621}" type="pres">
      <dgm:prSet presAssocID="{09EC73FC-E513-48ED-B560-99FA6979C0F9}" presName="parentLin" presStyleCnt="0"/>
      <dgm:spPr/>
    </dgm:pt>
    <dgm:pt modelId="{6379FE8B-7BCD-4074-9BFE-E727F28CC56B}" type="pres">
      <dgm:prSet presAssocID="{09EC73FC-E513-48ED-B560-99FA6979C0F9}" presName="parentLeftMargin" presStyleLbl="node1" presStyleIdx="6" presStyleCnt="8"/>
      <dgm:spPr/>
      <dgm:t>
        <a:bodyPr/>
        <a:lstStyle/>
        <a:p>
          <a:endParaRPr lang="es-EC"/>
        </a:p>
      </dgm:t>
    </dgm:pt>
    <dgm:pt modelId="{7AB69352-8F80-4C67-9605-2D1ACEAE236B}" type="pres">
      <dgm:prSet presAssocID="{09EC73FC-E513-48ED-B560-99FA6979C0F9}" presName="parentText" presStyleLbl="node1" presStyleIdx="7" presStyleCnt="8" custLinFactNeighborX="-6441" custLinFactNeighborY="3824">
        <dgm:presLayoutVars>
          <dgm:chMax val="0"/>
          <dgm:bulletEnabled val="1"/>
        </dgm:presLayoutVars>
      </dgm:prSet>
      <dgm:spPr/>
      <dgm:t>
        <a:bodyPr/>
        <a:lstStyle/>
        <a:p>
          <a:endParaRPr lang="es-ES"/>
        </a:p>
      </dgm:t>
    </dgm:pt>
    <dgm:pt modelId="{64B7C188-DF45-434E-A400-8A1C34CB38F2}" type="pres">
      <dgm:prSet presAssocID="{09EC73FC-E513-48ED-B560-99FA6979C0F9}" presName="negativeSpace" presStyleCnt="0"/>
      <dgm:spPr/>
    </dgm:pt>
    <dgm:pt modelId="{0ED14D4B-D7D2-402B-9AD8-3DBD4D960DE6}" type="pres">
      <dgm:prSet presAssocID="{09EC73FC-E513-48ED-B560-99FA6979C0F9}" presName="childText" presStyleLbl="conFgAcc1" presStyleIdx="7" presStyleCnt="8">
        <dgm:presLayoutVars>
          <dgm:bulletEnabled val="1"/>
        </dgm:presLayoutVars>
      </dgm:prSet>
      <dgm:spPr/>
      <dgm:t>
        <a:bodyPr/>
        <a:lstStyle/>
        <a:p>
          <a:endParaRPr lang="es-ES"/>
        </a:p>
      </dgm:t>
    </dgm:pt>
  </dgm:ptLst>
  <dgm:cxnLst>
    <dgm:cxn modelId="{4E52C40F-1544-4912-8B4C-A42FF58F1FA1}" type="presOf" srcId="{6CE3CAC1-53B1-4238-8066-22671CD741A9}" destId="{961CA32A-7AD2-4AA5-9674-1BAB733DC0D0}" srcOrd="1" destOrd="0" presId="urn:microsoft.com/office/officeart/2005/8/layout/list1"/>
    <dgm:cxn modelId="{B9C0BD30-0898-48ED-8B35-C6EE1D09EF3A}" type="presOf" srcId="{22F084D5-366C-4F54-BEA5-8EB66833C310}" destId="{B89D27A3-7DA9-4A50-A796-4F58A7CA5351}" srcOrd="1" destOrd="0" presId="urn:microsoft.com/office/officeart/2005/8/layout/list1"/>
    <dgm:cxn modelId="{7AC8C73B-03E8-4468-8B4C-83656B1B1333}" srcId="{6CE3CAC1-53B1-4238-8066-22671CD741A9}" destId="{E564C597-1A0D-4065-95C2-775D03F0A8C0}" srcOrd="0" destOrd="0" parTransId="{0DC4AC0B-ABAB-43EB-9449-3489BFDA147A}" sibTransId="{3B85E840-229E-4D2D-A392-A1CADD46ABAB}"/>
    <dgm:cxn modelId="{DE8D60A4-AB35-497A-A390-09ABCF6929FA}" type="presOf" srcId="{21967AA2-DA80-4D28-96E7-33668E032BE0}" destId="{3E094575-08E4-471D-81E5-28C943FA9938}" srcOrd="0" destOrd="0" presId="urn:microsoft.com/office/officeart/2005/8/layout/list1"/>
    <dgm:cxn modelId="{7187F415-156B-44C4-A035-CAE962833F7B}" type="presOf" srcId="{B108B827-777C-44F6-92BC-044B4DF09258}" destId="{3A05107C-31D2-4843-A360-CCD8B81617AE}" srcOrd="1" destOrd="0" presId="urn:microsoft.com/office/officeart/2005/8/layout/list1"/>
    <dgm:cxn modelId="{3F27A670-69CD-4BA2-AA10-16CF8A2FB17C}" srcId="{C15F494D-4CBD-4278-A0D2-0BC267C7DB21}" destId="{B9683FE9-ED4F-4376-8AED-6C620DB25B08}" srcOrd="0" destOrd="0" parTransId="{E958F004-2F10-4594-8518-8BFFAD0DF618}" sibTransId="{82598354-812E-432F-91AB-A7BC7AF50F09}"/>
    <dgm:cxn modelId="{863F9D4F-2F38-4061-9C60-0677B85715B1}" srcId="{32A8A74F-0856-465E-BB2B-02A4E96313B1}" destId="{09EC73FC-E513-48ED-B560-99FA6979C0F9}" srcOrd="7" destOrd="0" parTransId="{318C733C-02EA-46EA-9315-AC816E2B807D}" sibTransId="{E4A3AFA7-B154-461F-ABAA-60A80B610AE6}"/>
    <dgm:cxn modelId="{B903C15D-03A9-47A6-A153-E9350AA8DBF0}" srcId="{32A8A74F-0856-465E-BB2B-02A4E96313B1}" destId="{B524927E-6BC0-4343-B790-96AA21823927}" srcOrd="0" destOrd="0" parTransId="{BE4CE9FB-1A0D-4205-B85E-7E6DC239C4B2}" sibTransId="{B2928980-A007-4576-9509-355EB5188141}"/>
    <dgm:cxn modelId="{88842390-4991-4DD1-A11F-9CD94B3BCB64}" type="presOf" srcId="{6CE3CAC1-53B1-4238-8066-22671CD741A9}" destId="{8EDDF02B-EA81-4264-8B4F-7A973B679482}" srcOrd="0" destOrd="0" presId="urn:microsoft.com/office/officeart/2005/8/layout/list1"/>
    <dgm:cxn modelId="{42E9294E-4667-4A5C-A27C-AD3969CDD71D}" srcId="{B108B827-777C-44F6-92BC-044B4DF09258}" destId="{939557A0-5103-4F7F-BF06-69B9582890EA}" srcOrd="0" destOrd="0" parTransId="{F76E3766-0231-40B6-9FBD-3A67C44017E3}" sibTransId="{7095AD39-86ED-4B5A-A796-FDBC5EAA37BC}"/>
    <dgm:cxn modelId="{F35ECD0E-56E7-435C-8E7D-351509DEB36E}" type="presOf" srcId="{EBB44717-F183-4879-946A-0F4887556B6E}" destId="{B835CED7-288D-4838-8A20-E009623E7270}" srcOrd="0" destOrd="0" presId="urn:microsoft.com/office/officeart/2005/8/layout/list1"/>
    <dgm:cxn modelId="{8D6D2B93-6442-4DDB-BD49-178ABA840BC1}" srcId="{B524927E-6BC0-4343-B790-96AA21823927}" destId="{6C7922A5-9267-4451-9EEA-A53E738CA079}" srcOrd="0" destOrd="0" parTransId="{3524F3B7-4A4F-457C-B4E6-D078E2EA84ED}" sibTransId="{C9151831-C724-4668-B9AD-A6C52A3B1989}"/>
    <dgm:cxn modelId="{5E0F3386-A348-4EF8-8D8F-532E8CCDC70E}" srcId="{32A8A74F-0856-465E-BB2B-02A4E96313B1}" destId="{21967AA2-DA80-4D28-96E7-33668E032BE0}" srcOrd="1" destOrd="0" parTransId="{70069621-D9C2-4060-9E72-32D00426AF54}" sibTransId="{24A317D4-0A1F-4308-A31E-7B443D76DCFA}"/>
    <dgm:cxn modelId="{028317BB-0BAB-45D9-98EB-3B8264B6AB3B}" srcId="{32A8A74F-0856-465E-BB2B-02A4E96313B1}" destId="{C15F494D-4CBD-4278-A0D2-0BC267C7DB21}" srcOrd="3" destOrd="0" parTransId="{DD11C3BE-7703-4033-8C0E-CC8C36EF4F03}" sibTransId="{4012F80F-1E9F-4F43-8BDA-B0CCF6777E35}"/>
    <dgm:cxn modelId="{7AED104A-CA62-4520-90A0-107061D7CE9D}" srcId="{22F084D5-366C-4F54-BEA5-8EB66833C310}" destId="{EBB44717-F183-4879-946A-0F4887556B6E}" srcOrd="0" destOrd="0" parTransId="{13BBA416-EFDE-4167-8017-4464FE1E2B2F}" sibTransId="{2E5B0C2B-EE47-469D-BB8C-AB87769F1B4B}"/>
    <dgm:cxn modelId="{C516257B-F506-41BC-ABE0-993F48F943B2}" srcId="{21967AA2-DA80-4D28-96E7-33668E032BE0}" destId="{04D870A9-88BF-46B0-8F20-C5AA4A108899}" srcOrd="0" destOrd="0" parTransId="{1507699A-2280-4358-ACFB-7CE586BD040B}" sibTransId="{7C489B70-B3FD-4853-8AAA-48A9EA9A1144}"/>
    <dgm:cxn modelId="{60127C34-526B-4E52-9D5A-DF7FDF49B5D2}" type="presOf" srcId="{3ED8B611-6ADB-4C43-802A-C53BAE145811}" destId="{0ED14D4B-D7D2-402B-9AD8-3DBD4D960DE6}" srcOrd="0" destOrd="0" presId="urn:microsoft.com/office/officeart/2005/8/layout/list1"/>
    <dgm:cxn modelId="{6F2BCD95-6989-46B5-80C9-4C3FC27B8759}" type="presOf" srcId="{B524927E-6BC0-4343-B790-96AA21823927}" destId="{8AB3D857-BAE7-4AE3-873A-7B00355A53DB}" srcOrd="1" destOrd="0" presId="urn:microsoft.com/office/officeart/2005/8/layout/list1"/>
    <dgm:cxn modelId="{20B9DEEC-434A-48E3-A2D6-42106B340032}" srcId="{09EC73FC-E513-48ED-B560-99FA6979C0F9}" destId="{3ED8B611-6ADB-4C43-802A-C53BAE145811}" srcOrd="0" destOrd="0" parTransId="{80EBF8EC-D80E-4DD6-B16B-C3EFD09BB69C}" sibTransId="{4F8E7A27-9A59-4BB7-970C-0CC060259D43}"/>
    <dgm:cxn modelId="{EE805F70-5093-42C0-AC95-94FA53DA3D92}" type="presOf" srcId="{A7883842-6120-473A-A8B3-AE69350BB9BC}" destId="{8E7042B6-111C-4891-9A27-0474094F620C}" srcOrd="0" destOrd="0" presId="urn:microsoft.com/office/officeart/2005/8/layout/list1"/>
    <dgm:cxn modelId="{A3744BAE-6BB9-4E97-A92E-2E8A072908AD}" srcId="{A7883842-6120-473A-A8B3-AE69350BB9BC}" destId="{B00A451D-A774-4B70-8A22-C5817826ED4B}" srcOrd="0" destOrd="0" parTransId="{E12D60EF-CF46-41DD-8BC0-01554F8B5055}" sibTransId="{B6E4379C-BFD8-4083-853C-B2EE8587DCF0}"/>
    <dgm:cxn modelId="{92D99FA8-D4C8-4118-9DA0-606E4340DACA}" type="presOf" srcId="{A7883842-6120-473A-A8B3-AE69350BB9BC}" destId="{EB324B08-A739-4E4E-A375-A25F82D5D9F8}" srcOrd="1" destOrd="0" presId="urn:microsoft.com/office/officeart/2005/8/layout/list1"/>
    <dgm:cxn modelId="{E5D59BD2-7D4C-4508-9131-FCBEFDC2DC24}" type="presOf" srcId="{B9683FE9-ED4F-4376-8AED-6C620DB25B08}" destId="{0A2864C8-4154-41D5-92FE-052A9E9075CA}" srcOrd="0" destOrd="0" presId="urn:microsoft.com/office/officeart/2005/8/layout/list1"/>
    <dgm:cxn modelId="{58778588-6DE8-4884-828B-70A9D361B0F9}" type="presOf" srcId="{C15F494D-4CBD-4278-A0D2-0BC267C7DB21}" destId="{EE97A7D1-DA64-445C-89DC-A34B3F092B8F}" srcOrd="0" destOrd="0" presId="urn:microsoft.com/office/officeart/2005/8/layout/list1"/>
    <dgm:cxn modelId="{C7A4183E-14B0-455C-9538-2EA6B6D1144A}" type="presOf" srcId="{C15F494D-4CBD-4278-A0D2-0BC267C7DB21}" destId="{99F54BEB-FECE-473D-8FA3-3C4A53A5C3DC}" srcOrd="1" destOrd="0" presId="urn:microsoft.com/office/officeart/2005/8/layout/list1"/>
    <dgm:cxn modelId="{56D2DC56-253D-44B0-AD67-9ED7698A5575}" type="presOf" srcId="{B00A451D-A774-4B70-8A22-C5817826ED4B}" destId="{2160F43A-72F3-44BA-B37B-2FF0164280D6}" srcOrd="0" destOrd="0" presId="urn:microsoft.com/office/officeart/2005/8/layout/list1"/>
    <dgm:cxn modelId="{840C23BB-8589-4A8E-9EB5-3CAC2B9EDC43}" type="presOf" srcId="{E564C597-1A0D-4065-95C2-775D03F0A8C0}" destId="{CCC56AEC-68FE-40E9-A7D7-CB5952878C6C}" srcOrd="0" destOrd="0" presId="urn:microsoft.com/office/officeart/2005/8/layout/list1"/>
    <dgm:cxn modelId="{E7C927AD-EEDD-4B39-B1D3-34D014937250}" srcId="{32A8A74F-0856-465E-BB2B-02A4E96313B1}" destId="{A7883842-6120-473A-A8B3-AE69350BB9BC}" srcOrd="5" destOrd="0" parTransId="{948C3E76-CB9F-473B-9AB7-CA83BD4C870A}" sibTransId="{0B849E34-8EED-4E96-B2CD-9D73DE413074}"/>
    <dgm:cxn modelId="{C1AE6FE5-0D2A-479C-B557-94D2FD116FBA}" type="presOf" srcId="{04D870A9-88BF-46B0-8F20-C5AA4A108899}" destId="{8B27BD2A-442A-4342-BE2A-53039042B0F6}" srcOrd="0" destOrd="0" presId="urn:microsoft.com/office/officeart/2005/8/layout/list1"/>
    <dgm:cxn modelId="{61FB944A-0879-4D55-9F8C-603194C2B8F8}" type="presOf" srcId="{B524927E-6BC0-4343-B790-96AA21823927}" destId="{33FADD3D-00A3-4B77-845E-5F910B5AFBBB}" srcOrd="0" destOrd="0" presId="urn:microsoft.com/office/officeart/2005/8/layout/list1"/>
    <dgm:cxn modelId="{DF644A8D-BF47-4C87-B5D8-F3C2603C423B}" type="presOf" srcId="{22F084D5-366C-4F54-BEA5-8EB66833C310}" destId="{0A18927C-63B4-4B35-834F-E42CCBE2EA51}" srcOrd="0" destOrd="0" presId="urn:microsoft.com/office/officeart/2005/8/layout/list1"/>
    <dgm:cxn modelId="{FAA1A55D-2B54-43E4-A2E5-91182853A20F}" type="presOf" srcId="{21967AA2-DA80-4D28-96E7-33668E032BE0}" destId="{C27E8180-A299-4FDD-B243-95DD3C85AEEA}" srcOrd="1" destOrd="0" presId="urn:microsoft.com/office/officeart/2005/8/layout/list1"/>
    <dgm:cxn modelId="{E04A0686-DFDD-411A-8D0D-0244E5E926CB}" type="presOf" srcId="{939557A0-5103-4F7F-BF06-69B9582890EA}" destId="{A90F1CEC-6B82-4597-A189-330E6F3D8E32}" srcOrd="0" destOrd="0" presId="urn:microsoft.com/office/officeart/2005/8/layout/list1"/>
    <dgm:cxn modelId="{C9936E2D-8140-4D6E-90F9-D365AC99CA8A}" type="presOf" srcId="{32A8A74F-0856-465E-BB2B-02A4E96313B1}" destId="{68CB57FE-EE0C-4E8E-80CA-3821F7D963DA}" srcOrd="0" destOrd="0" presId="urn:microsoft.com/office/officeart/2005/8/layout/list1"/>
    <dgm:cxn modelId="{3184E7BC-3CA7-44A8-8464-802FEF23C1D1}" type="presOf" srcId="{09EC73FC-E513-48ED-B560-99FA6979C0F9}" destId="{7AB69352-8F80-4C67-9605-2D1ACEAE236B}" srcOrd="1" destOrd="0" presId="urn:microsoft.com/office/officeart/2005/8/layout/list1"/>
    <dgm:cxn modelId="{4275B336-0B29-4DBA-BEC6-290FC64B5443}" srcId="{32A8A74F-0856-465E-BB2B-02A4E96313B1}" destId="{22F084D5-366C-4F54-BEA5-8EB66833C310}" srcOrd="6" destOrd="0" parTransId="{22C3B087-9042-4F27-A827-17612FA7B18F}" sibTransId="{A0F2E7B9-ADB8-428D-9CF8-4CBC7F722209}"/>
    <dgm:cxn modelId="{EBE55D2A-9C64-4432-B425-08A79A57F4EE}" type="presOf" srcId="{09EC73FC-E513-48ED-B560-99FA6979C0F9}" destId="{6379FE8B-7BCD-4074-9BFE-E727F28CC56B}" srcOrd="0" destOrd="0" presId="urn:microsoft.com/office/officeart/2005/8/layout/list1"/>
    <dgm:cxn modelId="{56F4CD9C-30B2-441B-A73A-AE3F56A997FF}" type="presOf" srcId="{B108B827-777C-44F6-92BC-044B4DF09258}" destId="{11ADEA6B-0413-44D7-8E9D-3BEAF615035C}" srcOrd="0" destOrd="0" presId="urn:microsoft.com/office/officeart/2005/8/layout/list1"/>
    <dgm:cxn modelId="{FF7290E2-8142-43BF-9C4E-F64A03C7D9BB}" srcId="{32A8A74F-0856-465E-BB2B-02A4E96313B1}" destId="{6CE3CAC1-53B1-4238-8066-22671CD741A9}" srcOrd="4" destOrd="0" parTransId="{4EEC4E5C-BC61-414C-99BF-9ADBC82F4ABE}" sibTransId="{C6CBDFB1-0C86-461C-86A6-577F7B4E064B}"/>
    <dgm:cxn modelId="{296F8922-30CB-447D-88A6-09DB2B9412B4}" type="presOf" srcId="{6C7922A5-9267-4451-9EEA-A53E738CA079}" destId="{387F9BDE-5BDF-47B2-A117-19AF0E5D7D34}" srcOrd="0" destOrd="0" presId="urn:microsoft.com/office/officeart/2005/8/layout/list1"/>
    <dgm:cxn modelId="{A5143B14-EEDC-492A-B7C0-79D63ADCA683}" srcId="{32A8A74F-0856-465E-BB2B-02A4E96313B1}" destId="{B108B827-777C-44F6-92BC-044B4DF09258}" srcOrd="2" destOrd="0" parTransId="{92B2A013-2071-4E1F-B587-55D394BD7166}" sibTransId="{1B989B69-4AA4-4845-8FCD-501B699C6424}"/>
    <dgm:cxn modelId="{0CD2226D-A625-4504-AE5C-4ABF130423D5}" type="presParOf" srcId="{68CB57FE-EE0C-4E8E-80CA-3821F7D963DA}" destId="{D192AD7B-E847-4336-BED8-D8EB288EB77B}" srcOrd="0" destOrd="0" presId="urn:microsoft.com/office/officeart/2005/8/layout/list1"/>
    <dgm:cxn modelId="{0CFB0738-B794-40DD-9600-D6D1C33FD618}" type="presParOf" srcId="{D192AD7B-E847-4336-BED8-D8EB288EB77B}" destId="{33FADD3D-00A3-4B77-845E-5F910B5AFBBB}" srcOrd="0" destOrd="0" presId="urn:microsoft.com/office/officeart/2005/8/layout/list1"/>
    <dgm:cxn modelId="{9373C372-6D41-4431-AE97-A448EE0AAA41}" type="presParOf" srcId="{D192AD7B-E847-4336-BED8-D8EB288EB77B}" destId="{8AB3D857-BAE7-4AE3-873A-7B00355A53DB}" srcOrd="1" destOrd="0" presId="urn:microsoft.com/office/officeart/2005/8/layout/list1"/>
    <dgm:cxn modelId="{AFA135E4-1E66-41E0-AF6F-07826D536E5D}" type="presParOf" srcId="{68CB57FE-EE0C-4E8E-80CA-3821F7D963DA}" destId="{23235F0E-B40E-44BB-BDB6-3F7155898AD9}" srcOrd="1" destOrd="0" presId="urn:microsoft.com/office/officeart/2005/8/layout/list1"/>
    <dgm:cxn modelId="{BFE288DD-66B1-4F04-8B6B-3DB54FDC68A2}" type="presParOf" srcId="{68CB57FE-EE0C-4E8E-80CA-3821F7D963DA}" destId="{387F9BDE-5BDF-47B2-A117-19AF0E5D7D34}" srcOrd="2" destOrd="0" presId="urn:microsoft.com/office/officeart/2005/8/layout/list1"/>
    <dgm:cxn modelId="{190414AB-2B48-4AF7-B6B9-C2155C9581E6}" type="presParOf" srcId="{68CB57FE-EE0C-4E8E-80CA-3821F7D963DA}" destId="{73DD408A-E798-4D6C-8ACC-976BFB0D68F7}" srcOrd="3" destOrd="0" presId="urn:microsoft.com/office/officeart/2005/8/layout/list1"/>
    <dgm:cxn modelId="{26219759-1342-4BD9-BAA2-40CFFF2341C7}" type="presParOf" srcId="{68CB57FE-EE0C-4E8E-80CA-3821F7D963DA}" destId="{C352C411-18DC-4E1C-8457-4F5606FE1B57}" srcOrd="4" destOrd="0" presId="urn:microsoft.com/office/officeart/2005/8/layout/list1"/>
    <dgm:cxn modelId="{934949C6-FB1A-4AF5-A75C-0DC23CA5732B}" type="presParOf" srcId="{C352C411-18DC-4E1C-8457-4F5606FE1B57}" destId="{3E094575-08E4-471D-81E5-28C943FA9938}" srcOrd="0" destOrd="0" presId="urn:microsoft.com/office/officeart/2005/8/layout/list1"/>
    <dgm:cxn modelId="{59DBC931-B1C2-4D5C-A368-35177809ED3B}" type="presParOf" srcId="{C352C411-18DC-4E1C-8457-4F5606FE1B57}" destId="{C27E8180-A299-4FDD-B243-95DD3C85AEEA}" srcOrd="1" destOrd="0" presId="urn:microsoft.com/office/officeart/2005/8/layout/list1"/>
    <dgm:cxn modelId="{DB1E3097-6216-4AA2-AAE8-91EF587D3846}" type="presParOf" srcId="{68CB57FE-EE0C-4E8E-80CA-3821F7D963DA}" destId="{48F4E3E2-F12B-4878-A2A8-F3B89E25A1E9}" srcOrd="5" destOrd="0" presId="urn:microsoft.com/office/officeart/2005/8/layout/list1"/>
    <dgm:cxn modelId="{8CC655EF-49E7-4995-861F-09262B3E355B}" type="presParOf" srcId="{68CB57FE-EE0C-4E8E-80CA-3821F7D963DA}" destId="{8B27BD2A-442A-4342-BE2A-53039042B0F6}" srcOrd="6" destOrd="0" presId="urn:microsoft.com/office/officeart/2005/8/layout/list1"/>
    <dgm:cxn modelId="{FF55A338-3AEE-4AAB-AAC7-D3F90DDDD556}" type="presParOf" srcId="{68CB57FE-EE0C-4E8E-80CA-3821F7D963DA}" destId="{E7AE3E60-D54E-44EC-B735-DC98FEA530E8}" srcOrd="7" destOrd="0" presId="urn:microsoft.com/office/officeart/2005/8/layout/list1"/>
    <dgm:cxn modelId="{2328009F-03AB-4EB0-B3E5-AA36D73C34A3}" type="presParOf" srcId="{68CB57FE-EE0C-4E8E-80CA-3821F7D963DA}" destId="{FD01917C-29CA-4D3F-AD79-7B58349ECF8B}" srcOrd="8" destOrd="0" presId="urn:microsoft.com/office/officeart/2005/8/layout/list1"/>
    <dgm:cxn modelId="{DA030760-BF00-43C3-AB4E-B53C58A4F71B}" type="presParOf" srcId="{FD01917C-29CA-4D3F-AD79-7B58349ECF8B}" destId="{11ADEA6B-0413-44D7-8E9D-3BEAF615035C}" srcOrd="0" destOrd="0" presId="urn:microsoft.com/office/officeart/2005/8/layout/list1"/>
    <dgm:cxn modelId="{9F466CC6-8471-4F69-BFB9-9885CF92CFB1}" type="presParOf" srcId="{FD01917C-29CA-4D3F-AD79-7B58349ECF8B}" destId="{3A05107C-31D2-4843-A360-CCD8B81617AE}" srcOrd="1" destOrd="0" presId="urn:microsoft.com/office/officeart/2005/8/layout/list1"/>
    <dgm:cxn modelId="{C52AEF39-8E09-4B29-A625-0BCF89264A77}" type="presParOf" srcId="{68CB57FE-EE0C-4E8E-80CA-3821F7D963DA}" destId="{D4DBDECD-E349-4819-91B5-5E33DD9F9E5D}" srcOrd="9" destOrd="0" presId="urn:microsoft.com/office/officeart/2005/8/layout/list1"/>
    <dgm:cxn modelId="{5E3A0789-ADE1-4347-AEFA-B0478CC9E652}" type="presParOf" srcId="{68CB57FE-EE0C-4E8E-80CA-3821F7D963DA}" destId="{A90F1CEC-6B82-4597-A189-330E6F3D8E32}" srcOrd="10" destOrd="0" presId="urn:microsoft.com/office/officeart/2005/8/layout/list1"/>
    <dgm:cxn modelId="{A5AC9B58-0342-4596-A89F-D3E31B322C9A}" type="presParOf" srcId="{68CB57FE-EE0C-4E8E-80CA-3821F7D963DA}" destId="{D6647722-DA67-42EA-8591-8AAA842A4BD2}" srcOrd="11" destOrd="0" presId="urn:microsoft.com/office/officeart/2005/8/layout/list1"/>
    <dgm:cxn modelId="{CC6441CC-47F1-48A7-981D-68187913A9D7}" type="presParOf" srcId="{68CB57FE-EE0C-4E8E-80CA-3821F7D963DA}" destId="{622BDD33-49EB-4BE9-ABC0-532683D244A8}" srcOrd="12" destOrd="0" presId="urn:microsoft.com/office/officeart/2005/8/layout/list1"/>
    <dgm:cxn modelId="{0F2B6BF9-AFE2-42BB-BF3B-A69E45AE2166}" type="presParOf" srcId="{622BDD33-49EB-4BE9-ABC0-532683D244A8}" destId="{EE97A7D1-DA64-445C-89DC-A34B3F092B8F}" srcOrd="0" destOrd="0" presId="urn:microsoft.com/office/officeart/2005/8/layout/list1"/>
    <dgm:cxn modelId="{043B0F2E-4FE7-41CC-8DFB-337A8536686C}" type="presParOf" srcId="{622BDD33-49EB-4BE9-ABC0-532683D244A8}" destId="{99F54BEB-FECE-473D-8FA3-3C4A53A5C3DC}" srcOrd="1" destOrd="0" presId="urn:microsoft.com/office/officeart/2005/8/layout/list1"/>
    <dgm:cxn modelId="{7D8AC73A-50C0-4A3C-ACC1-769030D89E04}" type="presParOf" srcId="{68CB57FE-EE0C-4E8E-80CA-3821F7D963DA}" destId="{F7B6D026-D007-470F-A703-E19D83E844D7}" srcOrd="13" destOrd="0" presId="urn:microsoft.com/office/officeart/2005/8/layout/list1"/>
    <dgm:cxn modelId="{78D493FF-FD25-4524-9A0A-6C1957CA261C}" type="presParOf" srcId="{68CB57FE-EE0C-4E8E-80CA-3821F7D963DA}" destId="{0A2864C8-4154-41D5-92FE-052A9E9075CA}" srcOrd="14" destOrd="0" presId="urn:microsoft.com/office/officeart/2005/8/layout/list1"/>
    <dgm:cxn modelId="{B51C5ADD-270F-4A12-B667-E3D9D672670A}" type="presParOf" srcId="{68CB57FE-EE0C-4E8E-80CA-3821F7D963DA}" destId="{8826B8F5-163C-4100-BE0D-009C03A482EC}" srcOrd="15" destOrd="0" presId="urn:microsoft.com/office/officeart/2005/8/layout/list1"/>
    <dgm:cxn modelId="{16973A10-C6E0-4EF5-B168-17C3980AC366}" type="presParOf" srcId="{68CB57FE-EE0C-4E8E-80CA-3821F7D963DA}" destId="{A49F5E79-BCFB-47E7-A513-F73B5E08CF7B}" srcOrd="16" destOrd="0" presId="urn:microsoft.com/office/officeart/2005/8/layout/list1"/>
    <dgm:cxn modelId="{C37A9AD8-2C67-426D-8B73-F492247A7197}" type="presParOf" srcId="{A49F5E79-BCFB-47E7-A513-F73B5E08CF7B}" destId="{8EDDF02B-EA81-4264-8B4F-7A973B679482}" srcOrd="0" destOrd="0" presId="urn:microsoft.com/office/officeart/2005/8/layout/list1"/>
    <dgm:cxn modelId="{38919251-D7BA-43D2-BBCA-72964AC5AA5F}" type="presParOf" srcId="{A49F5E79-BCFB-47E7-A513-F73B5E08CF7B}" destId="{961CA32A-7AD2-4AA5-9674-1BAB733DC0D0}" srcOrd="1" destOrd="0" presId="urn:microsoft.com/office/officeart/2005/8/layout/list1"/>
    <dgm:cxn modelId="{AE619362-7582-4238-9F36-A49A1D113EC5}" type="presParOf" srcId="{68CB57FE-EE0C-4E8E-80CA-3821F7D963DA}" destId="{67729E14-5A0B-4E3C-A824-C4852B3EA10A}" srcOrd="17" destOrd="0" presId="urn:microsoft.com/office/officeart/2005/8/layout/list1"/>
    <dgm:cxn modelId="{1DDE0F63-3AE9-42D6-9A28-E58BF76A071F}" type="presParOf" srcId="{68CB57FE-EE0C-4E8E-80CA-3821F7D963DA}" destId="{CCC56AEC-68FE-40E9-A7D7-CB5952878C6C}" srcOrd="18" destOrd="0" presId="urn:microsoft.com/office/officeart/2005/8/layout/list1"/>
    <dgm:cxn modelId="{B2FD53B8-DE93-4EF8-AD3E-18FF306C7D82}" type="presParOf" srcId="{68CB57FE-EE0C-4E8E-80CA-3821F7D963DA}" destId="{4552541D-E7C1-427E-8323-D20D8B900B26}" srcOrd="19" destOrd="0" presId="urn:microsoft.com/office/officeart/2005/8/layout/list1"/>
    <dgm:cxn modelId="{06913F38-2981-4E3D-BD72-5538A80D022A}" type="presParOf" srcId="{68CB57FE-EE0C-4E8E-80CA-3821F7D963DA}" destId="{940542C5-4EB2-4B8C-B489-CB0161CCEF28}" srcOrd="20" destOrd="0" presId="urn:microsoft.com/office/officeart/2005/8/layout/list1"/>
    <dgm:cxn modelId="{CEA3994D-E33C-4109-9284-DA720F421EF5}" type="presParOf" srcId="{940542C5-4EB2-4B8C-B489-CB0161CCEF28}" destId="{8E7042B6-111C-4891-9A27-0474094F620C}" srcOrd="0" destOrd="0" presId="urn:microsoft.com/office/officeart/2005/8/layout/list1"/>
    <dgm:cxn modelId="{775353D0-06FF-4DD5-85CA-A2BBDD3D16F4}" type="presParOf" srcId="{940542C5-4EB2-4B8C-B489-CB0161CCEF28}" destId="{EB324B08-A739-4E4E-A375-A25F82D5D9F8}" srcOrd="1" destOrd="0" presId="urn:microsoft.com/office/officeart/2005/8/layout/list1"/>
    <dgm:cxn modelId="{F0908C89-95F7-49F7-98BA-4369A9EAA969}" type="presParOf" srcId="{68CB57FE-EE0C-4E8E-80CA-3821F7D963DA}" destId="{EB0384F5-55C9-49D4-A77A-63138599C1B2}" srcOrd="21" destOrd="0" presId="urn:microsoft.com/office/officeart/2005/8/layout/list1"/>
    <dgm:cxn modelId="{DDBAF7A1-3FBC-44E8-823E-26C15C4B9939}" type="presParOf" srcId="{68CB57FE-EE0C-4E8E-80CA-3821F7D963DA}" destId="{2160F43A-72F3-44BA-B37B-2FF0164280D6}" srcOrd="22" destOrd="0" presId="urn:microsoft.com/office/officeart/2005/8/layout/list1"/>
    <dgm:cxn modelId="{2402A4E7-256B-4F1E-93D8-CEAD7F771669}" type="presParOf" srcId="{68CB57FE-EE0C-4E8E-80CA-3821F7D963DA}" destId="{1996591E-C2E0-4B78-98A5-BA51C1B380F5}" srcOrd="23" destOrd="0" presId="urn:microsoft.com/office/officeart/2005/8/layout/list1"/>
    <dgm:cxn modelId="{C466454E-F3F0-4DFC-AF1B-AFF0180B7DC2}" type="presParOf" srcId="{68CB57FE-EE0C-4E8E-80CA-3821F7D963DA}" destId="{267789A2-B1E3-4C11-95EB-C3C0353724CF}" srcOrd="24" destOrd="0" presId="urn:microsoft.com/office/officeart/2005/8/layout/list1"/>
    <dgm:cxn modelId="{CB75E466-BBD2-497F-ACA1-ABEB7E05C9CE}" type="presParOf" srcId="{267789A2-B1E3-4C11-95EB-C3C0353724CF}" destId="{0A18927C-63B4-4B35-834F-E42CCBE2EA51}" srcOrd="0" destOrd="0" presId="urn:microsoft.com/office/officeart/2005/8/layout/list1"/>
    <dgm:cxn modelId="{0C133BE3-043C-4661-947E-A97E1C61C66E}" type="presParOf" srcId="{267789A2-B1E3-4C11-95EB-C3C0353724CF}" destId="{B89D27A3-7DA9-4A50-A796-4F58A7CA5351}" srcOrd="1" destOrd="0" presId="urn:microsoft.com/office/officeart/2005/8/layout/list1"/>
    <dgm:cxn modelId="{90F1E5AF-4BA2-470F-9765-5C68C46714C9}" type="presParOf" srcId="{68CB57FE-EE0C-4E8E-80CA-3821F7D963DA}" destId="{C23106FD-AADF-41A2-A304-9A382DCD9F85}" srcOrd="25" destOrd="0" presId="urn:microsoft.com/office/officeart/2005/8/layout/list1"/>
    <dgm:cxn modelId="{F4CB7FB0-7EAC-4688-93F2-F09E07F1BE5F}" type="presParOf" srcId="{68CB57FE-EE0C-4E8E-80CA-3821F7D963DA}" destId="{B835CED7-288D-4838-8A20-E009623E7270}" srcOrd="26" destOrd="0" presId="urn:microsoft.com/office/officeart/2005/8/layout/list1"/>
    <dgm:cxn modelId="{C08781F2-B8E7-4A05-AE4C-3419E42BD469}" type="presParOf" srcId="{68CB57FE-EE0C-4E8E-80CA-3821F7D963DA}" destId="{9894CE30-1260-44A5-A900-A5FE5EDF5A6C}" srcOrd="27" destOrd="0" presId="urn:microsoft.com/office/officeart/2005/8/layout/list1"/>
    <dgm:cxn modelId="{C413359E-807E-4E7E-BDA6-6A56536192B0}" type="presParOf" srcId="{68CB57FE-EE0C-4E8E-80CA-3821F7D963DA}" destId="{9DC2E015-4F12-46FC-BDA9-9E3267275621}" srcOrd="28" destOrd="0" presId="urn:microsoft.com/office/officeart/2005/8/layout/list1"/>
    <dgm:cxn modelId="{42CB5CA9-C62B-44E4-ADF4-4AB5F7EE7C49}" type="presParOf" srcId="{9DC2E015-4F12-46FC-BDA9-9E3267275621}" destId="{6379FE8B-7BCD-4074-9BFE-E727F28CC56B}" srcOrd="0" destOrd="0" presId="urn:microsoft.com/office/officeart/2005/8/layout/list1"/>
    <dgm:cxn modelId="{BDF4E6EC-BFB9-44B4-B98F-986220D90A3D}" type="presParOf" srcId="{9DC2E015-4F12-46FC-BDA9-9E3267275621}" destId="{7AB69352-8F80-4C67-9605-2D1ACEAE236B}" srcOrd="1" destOrd="0" presId="urn:microsoft.com/office/officeart/2005/8/layout/list1"/>
    <dgm:cxn modelId="{AE6E9D99-D062-4495-A897-1D1F0BEC101C}" type="presParOf" srcId="{68CB57FE-EE0C-4E8E-80CA-3821F7D963DA}" destId="{64B7C188-DF45-434E-A400-8A1C34CB38F2}" srcOrd="29" destOrd="0" presId="urn:microsoft.com/office/officeart/2005/8/layout/list1"/>
    <dgm:cxn modelId="{A8E3C0F9-C9E4-4F31-9337-42E43F4EC181}" type="presParOf" srcId="{68CB57FE-EE0C-4E8E-80CA-3821F7D963DA}" destId="{0ED14D4B-D7D2-402B-9AD8-3DBD4D960DE6}"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50EF82-F94A-4F66-B5A0-124A5FB32E4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03BC1518-1AAB-4222-BB10-8AF514C91B54}">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dirty="0" smtClean="0"/>
            <a:t>Siembra de legumbres y hortalizas.</a:t>
          </a:r>
          <a:endParaRPr lang="es-ES" dirty="0"/>
        </a:p>
      </dgm:t>
      <dgm:extLst>
        <a:ext uri="{E40237B7-FDA0-4F09-8148-C483321AD2D9}">
          <dgm14:cNvPr xmlns:dgm14="http://schemas.microsoft.com/office/drawing/2010/diagram" id="0" name="">
            <a:hlinkClick xmlns:r="http://schemas.openxmlformats.org/officeDocument/2006/relationships" r:id="rId1" action="ppaction://hlinkfile"/>
          </dgm14:cNvPr>
        </a:ext>
      </dgm:extLst>
    </dgm:pt>
    <dgm:pt modelId="{4DCE8A6A-F84B-452E-86BE-153DC2E45594}" type="parTrans" cxnId="{B9780F8E-A507-4272-923E-B98B77E0131F}">
      <dgm:prSet/>
      <dgm:spPr/>
      <dgm:t>
        <a:bodyPr/>
        <a:lstStyle/>
        <a:p>
          <a:endParaRPr lang="es-ES"/>
        </a:p>
      </dgm:t>
    </dgm:pt>
    <dgm:pt modelId="{622E0EEB-464C-4A47-B0AE-7BDBB579618C}" type="sibTrans" cxnId="{B9780F8E-A507-4272-923E-B98B77E0131F}">
      <dgm:prSet/>
      <dgm:spPr/>
      <dgm:t>
        <a:bodyPr/>
        <a:lstStyle/>
        <a:p>
          <a:endParaRPr lang="es-ES"/>
        </a:p>
      </dgm:t>
    </dgm:pt>
    <dgm:pt modelId="{1611D05A-6078-4DC2-9A74-0F496456B288}">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dirty="0" smtClean="0"/>
            <a:t>Cosecha.</a:t>
          </a:r>
          <a:endParaRPr lang="es-ES" dirty="0"/>
        </a:p>
      </dgm:t>
    </dgm:pt>
    <dgm:pt modelId="{57D72C84-4B4E-40EA-8975-A06077B9D586}" type="parTrans" cxnId="{0401D52E-712F-418B-B683-3CF66ABA16F4}">
      <dgm:prSet/>
      <dgm:spPr/>
      <dgm:t>
        <a:bodyPr/>
        <a:lstStyle/>
        <a:p>
          <a:endParaRPr lang="es-ES"/>
        </a:p>
      </dgm:t>
    </dgm:pt>
    <dgm:pt modelId="{2FD35AF0-F291-4F19-94D8-2F736C986A55}" type="sibTrans" cxnId="{0401D52E-712F-418B-B683-3CF66ABA16F4}">
      <dgm:prSet/>
      <dgm:spPr/>
      <dgm:t>
        <a:bodyPr/>
        <a:lstStyle/>
        <a:p>
          <a:endParaRPr lang="es-ES"/>
        </a:p>
      </dgm:t>
    </dgm:pt>
    <dgm:pt modelId="{AF8BA93E-10A4-4D5C-997C-0B0610E3B533}">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dirty="0" smtClean="0"/>
            <a:t>Alimentación de los animales de granja.</a:t>
          </a:r>
          <a:endParaRPr lang="es-ES" dirty="0"/>
        </a:p>
      </dgm:t>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529F3548-14FE-4B55-B87B-93802F70062F}" type="parTrans" cxnId="{ADD6474F-3A13-43EB-BB83-55F383CEEF4D}">
      <dgm:prSet/>
      <dgm:spPr/>
      <dgm:t>
        <a:bodyPr/>
        <a:lstStyle/>
        <a:p>
          <a:endParaRPr lang="es-ES"/>
        </a:p>
      </dgm:t>
    </dgm:pt>
    <dgm:pt modelId="{D2102C2F-D71B-4BB2-90A7-69DC89CC87D8}" type="sibTrans" cxnId="{ADD6474F-3A13-43EB-BB83-55F383CEEF4D}">
      <dgm:prSet/>
      <dgm:spPr/>
      <dgm:t>
        <a:bodyPr/>
        <a:lstStyle/>
        <a:p>
          <a:endParaRPr lang="es-ES"/>
        </a:p>
      </dgm:t>
    </dgm:pt>
    <dgm:pt modelId="{EF3C65AE-0B16-445C-AA4C-9547D86DDEE8}">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dirty="0" smtClean="0"/>
            <a:t>Injerto de plantas.</a:t>
          </a:r>
          <a:endParaRPr lang="es-ES" dirty="0"/>
        </a:p>
      </dgm:t>
      <dgm:extLst>
        <a:ext uri="{E40237B7-FDA0-4F09-8148-C483321AD2D9}">
          <dgm14:cNvPr xmlns:dgm14="http://schemas.microsoft.com/office/drawing/2010/diagram" id="0" name="">
            <a:hlinkClick xmlns:r="http://schemas.openxmlformats.org/officeDocument/2006/relationships" r:id="rId3" action="ppaction://hlinkfile"/>
          </dgm14:cNvPr>
        </a:ext>
      </dgm:extLst>
    </dgm:pt>
    <dgm:pt modelId="{FF48122F-A606-4F07-AEC6-C15C1E051F19}" type="parTrans" cxnId="{5344CFE5-C5A8-437A-88E5-EE32D7552EF3}">
      <dgm:prSet/>
      <dgm:spPr/>
      <dgm:t>
        <a:bodyPr/>
        <a:lstStyle/>
        <a:p>
          <a:endParaRPr lang="es-ES"/>
        </a:p>
      </dgm:t>
    </dgm:pt>
    <dgm:pt modelId="{AA4201D7-C644-4DEE-86D0-0A7877B7DB37}" type="sibTrans" cxnId="{5344CFE5-C5A8-437A-88E5-EE32D7552EF3}">
      <dgm:prSet/>
      <dgm:spPr/>
      <dgm:t>
        <a:bodyPr/>
        <a:lstStyle/>
        <a:p>
          <a:endParaRPr lang="es-ES"/>
        </a:p>
      </dgm:t>
    </dgm:pt>
    <dgm:pt modelId="{16ECE306-26B2-463C-B259-C96177BF65F2}">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dirty="0" smtClean="0"/>
            <a:t>Manejo de </a:t>
          </a:r>
          <a:r>
            <a:rPr lang="es-ES" dirty="0" smtClean="0">
              <a:hlinkClick xmlns:r="http://schemas.openxmlformats.org/officeDocument/2006/relationships" r:id="rId4" action="ppaction://hlinkfile"/>
            </a:rPr>
            <a:t>Cultivos</a:t>
          </a:r>
          <a:r>
            <a:rPr lang="es-ES" dirty="0" smtClean="0"/>
            <a:t>.</a:t>
          </a:r>
          <a:endParaRPr lang="es-ES" dirty="0"/>
        </a:p>
      </dgm:t>
    </dgm:pt>
    <dgm:pt modelId="{C8E12C79-99B7-4CC8-8816-D52049A33DCE}" type="parTrans" cxnId="{B0F23899-9EB3-4B4B-B3D6-3D08EAEB6C6A}">
      <dgm:prSet/>
      <dgm:spPr/>
      <dgm:t>
        <a:bodyPr/>
        <a:lstStyle/>
        <a:p>
          <a:endParaRPr lang="es-ES"/>
        </a:p>
      </dgm:t>
    </dgm:pt>
    <dgm:pt modelId="{39954B09-FA82-4D54-BD4A-FE1845FAB591}" type="sibTrans" cxnId="{B0F23899-9EB3-4B4B-B3D6-3D08EAEB6C6A}">
      <dgm:prSet/>
      <dgm:spPr/>
      <dgm:t>
        <a:bodyPr/>
        <a:lstStyle/>
        <a:p>
          <a:endParaRPr lang="es-ES"/>
        </a:p>
      </dgm:t>
    </dgm:pt>
    <dgm:pt modelId="{BD67A499-5FB8-4370-9ADB-D3FB7F241050}">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dirty="0" smtClean="0"/>
            <a:t>Participación en las actividades agrícolas.</a:t>
          </a:r>
          <a:endParaRPr lang="es-ES" dirty="0"/>
        </a:p>
      </dgm:t>
      <dgm:extLst>
        <a:ext uri="{E40237B7-FDA0-4F09-8148-C483321AD2D9}">
          <dgm14:cNvPr xmlns:dgm14="http://schemas.microsoft.com/office/drawing/2010/diagram" id="0" name="">
            <a:hlinkClick xmlns:r="http://schemas.openxmlformats.org/officeDocument/2006/relationships" r:id="rId5" action="ppaction://hlinkfile"/>
          </dgm14:cNvPr>
        </a:ext>
      </dgm:extLst>
    </dgm:pt>
    <dgm:pt modelId="{85614661-76D0-45BC-9FB1-7CBAFC014285}" type="parTrans" cxnId="{0EA4F168-078B-4BD9-ACD5-D52F05985042}">
      <dgm:prSet/>
      <dgm:spPr/>
      <dgm:t>
        <a:bodyPr/>
        <a:lstStyle/>
        <a:p>
          <a:endParaRPr lang="es-ES"/>
        </a:p>
      </dgm:t>
    </dgm:pt>
    <dgm:pt modelId="{CC977EA5-C718-4EAF-B6B3-C1216FCA8D20}" type="sibTrans" cxnId="{0EA4F168-078B-4BD9-ACD5-D52F05985042}">
      <dgm:prSet/>
      <dgm:spPr/>
      <dgm:t>
        <a:bodyPr/>
        <a:lstStyle/>
        <a:p>
          <a:endParaRPr lang="es-ES"/>
        </a:p>
      </dgm:t>
    </dgm:pt>
    <dgm:pt modelId="{3F912C0A-88A3-4BDC-86ED-D53725C5DA96}" type="pres">
      <dgm:prSet presAssocID="{9A50EF82-F94A-4F66-B5A0-124A5FB32E42}" presName="Name0" presStyleCnt="0">
        <dgm:presLayoutVars>
          <dgm:dir/>
          <dgm:resizeHandles val="exact"/>
        </dgm:presLayoutVars>
      </dgm:prSet>
      <dgm:spPr/>
      <dgm:t>
        <a:bodyPr/>
        <a:lstStyle/>
        <a:p>
          <a:endParaRPr lang="es-EC"/>
        </a:p>
      </dgm:t>
    </dgm:pt>
    <dgm:pt modelId="{809DFF80-CC6D-4C9B-B9AC-0857332E2136}" type="pres">
      <dgm:prSet presAssocID="{03BC1518-1AAB-4222-BB10-8AF514C91B54}" presName="composite" presStyleCnt="0"/>
      <dgm:spPr/>
    </dgm:pt>
    <dgm:pt modelId="{014BC892-614F-41F3-9F2B-2F3431FD4C13}" type="pres">
      <dgm:prSet presAssocID="{03BC1518-1AAB-4222-BB10-8AF514C91B54}" presName="rect1" presStyleLbl="trAlignAcc1" presStyleIdx="0" presStyleCnt="6">
        <dgm:presLayoutVars>
          <dgm:bulletEnabled val="1"/>
        </dgm:presLayoutVars>
      </dgm:prSet>
      <dgm:spPr/>
      <dgm:t>
        <a:bodyPr/>
        <a:lstStyle/>
        <a:p>
          <a:endParaRPr lang="es-ES"/>
        </a:p>
      </dgm:t>
    </dgm:pt>
    <dgm:pt modelId="{E49FF571-A968-4D69-AE57-830358A76319}" type="pres">
      <dgm:prSet presAssocID="{03BC1518-1AAB-4222-BB10-8AF514C91B54}" presName="rect2" presStyleLbl="fgImgPlace1" presStyleIdx="0" presStyleCnt="6" custLinFactNeighborX="-11643" custLinFactNeighborY="7762"/>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50000" r="-50000"/>
          </a:stretch>
        </a:blipFill>
      </dgm:spPr>
      <dgm:t>
        <a:bodyPr/>
        <a:lstStyle/>
        <a:p>
          <a:endParaRPr lang="es-EC"/>
        </a:p>
      </dgm:t>
    </dgm:pt>
    <dgm:pt modelId="{87DCDE73-F929-4ECB-AB87-86BDC28BD9B0}" type="pres">
      <dgm:prSet presAssocID="{622E0EEB-464C-4A47-B0AE-7BDBB579618C}" presName="sibTrans" presStyleCnt="0"/>
      <dgm:spPr/>
    </dgm:pt>
    <dgm:pt modelId="{51B08A87-C037-463A-B5B8-49160FED01CC}" type="pres">
      <dgm:prSet presAssocID="{1611D05A-6078-4DC2-9A74-0F496456B288}" presName="composite" presStyleCnt="0"/>
      <dgm:spPr/>
    </dgm:pt>
    <dgm:pt modelId="{FEB77E11-6506-4522-95C4-E77B0D9AC569}" type="pres">
      <dgm:prSet presAssocID="{1611D05A-6078-4DC2-9A74-0F496456B288}" presName="rect1" presStyleLbl="trAlignAcc1" presStyleIdx="1" presStyleCnt="6">
        <dgm:presLayoutVars>
          <dgm:bulletEnabled val="1"/>
        </dgm:presLayoutVars>
      </dgm:prSet>
      <dgm:spPr/>
      <dgm:t>
        <a:bodyPr/>
        <a:lstStyle/>
        <a:p>
          <a:endParaRPr lang="es-EC"/>
        </a:p>
      </dgm:t>
    </dgm:pt>
    <dgm:pt modelId="{8E386120-998A-4B9F-9807-FDC712D53722}" type="pres">
      <dgm:prSet presAssocID="{1611D05A-6078-4DC2-9A74-0F496456B288}" presName="rect2" presStyleLbl="fgImgPlace1" presStyleIdx="1" presStyleCnt="6" custLinFactNeighborX="3327" custLinFactNeighborY="8871"/>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50000" r="-50000"/>
          </a:stretch>
        </a:blipFill>
      </dgm:spPr>
      <dgm:t>
        <a:bodyPr/>
        <a:lstStyle/>
        <a:p>
          <a:endParaRPr lang="es-EC"/>
        </a:p>
      </dgm:t>
    </dgm:pt>
    <dgm:pt modelId="{4742634A-83AF-487F-8812-368B25A402D0}" type="pres">
      <dgm:prSet presAssocID="{2FD35AF0-F291-4F19-94D8-2F736C986A55}" presName="sibTrans" presStyleCnt="0"/>
      <dgm:spPr/>
    </dgm:pt>
    <dgm:pt modelId="{88F415CB-796F-48D3-8F73-B7958A7C0026}" type="pres">
      <dgm:prSet presAssocID="{AF8BA93E-10A4-4D5C-997C-0B0610E3B533}" presName="composite" presStyleCnt="0"/>
      <dgm:spPr/>
    </dgm:pt>
    <dgm:pt modelId="{4813B582-00ED-4A89-BA6C-7BFAEADA12C0}" type="pres">
      <dgm:prSet presAssocID="{AF8BA93E-10A4-4D5C-997C-0B0610E3B533}" presName="rect1" presStyleLbl="trAlignAcc1" presStyleIdx="2" presStyleCnt="6">
        <dgm:presLayoutVars>
          <dgm:bulletEnabled val="1"/>
        </dgm:presLayoutVars>
      </dgm:prSet>
      <dgm:spPr/>
      <dgm:t>
        <a:bodyPr/>
        <a:lstStyle/>
        <a:p>
          <a:endParaRPr lang="es-ES"/>
        </a:p>
      </dgm:t>
    </dgm:pt>
    <dgm:pt modelId="{8239CF15-8FAE-40AF-A374-D4406B504D28}" type="pres">
      <dgm:prSet presAssocID="{AF8BA93E-10A4-4D5C-997C-0B0610E3B533}" presName="rect2" presStyleLbl="fgImgPlace1" presStyleIdx="2" presStyleCnt="6" custLinFactNeighborX="3327" custLinFactNeighborY="8194"/>
      <dgm:spPr>
        <a:blipFill rotWithShape="1">
          <a:blip xmlns:r="http://schemas.openxmlformats.org/officeDocument/2006/relationships" r:embed="rId8"/>
          <a:stretch>
            <a:fillRect/>
          </a:stretch>
        </a:blipFill>
      </dgm:spPr>
      <dgm:t>
        <a:bodyPr/>
        <a:lstStyle/>
        <a:p>
          <a:endParaRPr lang="es-ES"/>
        </a:p>
      </dgm:t>
    </dgm:pt>
    <dgm:pt modelId="{39CF55EA-9E37-4D20-A8A9-9C2C5FD234D9}" type="pres">
      <dgm:prSet presAssocID="{D2102C2F-D71B-4BB2-90A7-69DC89CC87D8}" presName="sibTrans" presStyleCnt="0"/>
      <dgm:spPr/>
    </dgm:pt>
    <dgm:pt modelId="{C7251B09-DB68-4728-A84F-23EAA81CB225}" type="pres">
      <dgm:prSet presAssocID="{EF3C65AE-0B16-445C-AA4C-9547D86DDEE8}" presName="composite" presStyleCnt="0"/>
      <dgm:spPr/>
    </dgm:pt>
    <dgm:pt modelId="{48A36130-561A-4158-A87F-D7E49D17B4B6}" type="pres">
      <dgm:prSet presAssocID="{EF3C65AE-0B16-445C-AA4C-9547D86DDEE8}" presName="rect1" presStyleLbl="trAlignAcc1" presStyleIdx="3" presStyleCnt="6">
        <dgm:presLayoutVars>
          <dgm:bulletEnabled val="1"/>
        </dgm:presLayoutVars>
      </dgm:prSet>
      <dgm:spPr/>
      <dgm:t>
        <a:bodyPr/>
        <a:lstStyle/>
        <a:p>
          <a:endParaRPr lang="es-ES"/>
        </a:p>
      </dgm:t>
    </dgm:pt>
    <dgm:pt modelId="{184F796E-9331-4269-9C3B-7D68DF751EE2}" type="pres">
      <dgm:prSet presAssocID="{EF3C65AE-0B16-445C-AA4C-9547D86DDEE8}" presName="rect2" presStyleLbl="fgImgPlace1" presStyleIdx="3" presStyleCnt="6" custLinFactNeighborX="-10143" custLinFactNeighborY="8194"/>
      <dgm:spPr>
        <a:blipFill rotWithShape="1">
          <a:blip xmlns:r="http://schemas.openxmlformats.org/officeDocument/2006/relationships" r:embed="rId9"/>
          <a:stretch>
            <a:fillRect/>
          </a:stretch>
        </a:blipFill>
      </dgm:spPr>
      <dgm:t>
        <a:bodyPr/>
        <a:lstStyle/>
        <a:p>
          <a:endParaRPr lang="es-EC"/>
        </a:p>
      </dgm:t>
    </dgm:pt>
    <dgm:pt modelId="{56452810-091D-4971-905B-2AB2F9EC9445}" type="pres">
      <dgm:prSet presAssocID="{AA4201D7-C644-4DEE-86D0-0A7877B7DB37}" presName="sibTrans" presStyleCnt="0"/>
      <dgm:spPr/>
    </dgm:pt>
    <dgm:pt modelId="{14FB8F33-0600-4EA0-BA8F-9E32A92478D6}" type="pres">
      <dgm:prSet presAssocID="{16ECE306-26B2-463C-B259-C96177BF65F2}" presName="composite" presStyleCnt="0"/>
      <dgm:spPr/>
    </dgm:pt>
    <dgm:pt modelId="{D332D22C-232B-4148-8737-E9FA0C8836A4}" type="pres">
      <dgm:prSet presAssocID="{16ECE306-26B2-463C-B259-C96177BF65F2}" presName="rect1" presStyleLbl="trAlignAcc1" presStyleIdx="4" presStyleCnt="6">
        <dgm:presLayoutVars>
          <dgm:bulletEnabled val="1"/>
        </dgm:presLayoutVars>
      </dgm:prSet>
      <dgm:spPr/>
      <dgm:t>
        <a:bodyPr/>
        <a:lstStyle/>
        <a:p>
          <a:endParaRPr lang="es-ES"/>
        </a:p>
      </dgm:t>
    </dgm:pt>
    <dgm:pt modelId="{458FEAD3-8DED-4688-A6D3-C5250997F8E5}" type="pres">
      <dgm:prSet presAssocID="{16ECE306-26B2-463C-B259-C96177BF65F2}" presName="rect2" presStyleLbl="fgImgPlace1" presStyleIdx="4" presStyleCnt="6" custLinFactNeighborX="3327" custLinFactNeighborY="3605"/>
      <dgm:spPr>
        <a:blipFill rotWithShape="1">
          <a:blip xmlns:r="http://schemas.openxmlformats.org/officeDocument/2006/relationships" r:embed="rId10"/>
          <a:stretch>
            <a:fillRect/>
          </a:stretch>
        </a:blipFill>
      </dgm:spPr>
      <dgm:t>
        <a:bodyPr/>
        <a:lstStyle/>
        <a:p>
          <a:endParaRPr lang="es-EC"/>
        </a:p>
      </dgm:t>
    </dgm:pt>
    <dgm:pt modelId="{759915EA-A92A-4F85-B687-E121443696F1}" type="pres">
      <dgm:prSet presAssocID="{39954B09-FA82-4D54-BD4A-FE1845FAB591}" presName="sibTrans" presStyleCnt="0"/>
      <dgm:spPr/>
    </dgm:pt>
    <dgm:pt modelId="{D638BFC6-25DB-4CD1-9D1F-DCE55B4F4E62}" type="pres">
      <dgm:prSet presAssocID="{BD67A499-5FB8-4370-9ADB-D3FB7F241050}" presName="composite" presStyleCnt="0"/>
      <dgm:spPr/>
    </dgm:pt>
    <dgm:pt modelId="{94A62F1F-9CE8-4067-8471-757B3A5C157A}" type="pres">
      <dgm:prSet presAssocID="{BD67A499-5FB8-4370-9ADB-D3FB7F241050}" presName="rect1" presStyleLbl="trAlignAcc1" presStyleIdx="5" presStyleCnt="6">
        <dgm:presLayoutVars>
          <dgm:bulletEnabled val="1"/>
        </dgm:presLayoutVars>
      </dgm:prSet>
      <dgm:spPr/>
      <dgm:t>
        <a:bodyPr/>
        <a:lstStyle/>
        <a:p>
          <a:endParaRPr lang="es-ES"/>
        </a:p>
      </dgm:t>
    </dgm:pt>
    <dgm:pt modelId="{3A68E443-E1C3-4DFC-ADE0-2E2524A91691}" type="pres">
      <dgm:prSet presAssocID="{BD67A499-5FB8-4370-9ADB-D3FB7F241050}" presName="rect2" presStyleLbl="fgImgPlace1" presStyleIdx="5" presStyleCnt="6" custScaleX="121470" custLinFactNeighborX="-4775" custLinFactNeighborY="12476"/>
      <dgm:spPr>
        <a:blipFill rotWithShape="1">
          <a:blip xmlns:r="http://schemas.openxmlformats.org/officeDocument/2006/relationships" r:embed="rId11"/>
          <a:stretch>
            <a:fillRect/>
          </a:stretch>
        </a:blipFill>
      </dgm:spPr>
      <dgm:t>
        <a:bodyPr/>
        <a:lstStyle/>
        <a:p>
          <a:endParaRPr lang="es-EC"/>
        </a:p>
      </dgm:t>
    </dgm:pt>
  </dgm:ptLst>
  <dgm:cxnLst>
    <dgm:cxn modelId="{5BF7CB12-CB96-4568-90C9-0A7A1EE978CB}" type="presOf" srcId="{16ECE306-26B2-463C-B259-C96177BF65F2}" destId="{D332D22C-232B-4148-8737-E9FA0C8836A4}" srcOrd="0" destOrd="0" presId="urn:microsoft.com/office/officeart/2008/layout/PictureStrips"/>
    <dgm:cxn modelId="{44F3B847-7AD7-4868-B377-A9C230166BB6}" type="presOf" srcId="{1611D05A-6078-4DC2-9A74-0F496456B288}" destId="{FEB77E11-6506-4522-95C4-E77B0D9AC569}" srcOrd="0" destOrd="0" presId="urn:microsoft.com/office/officeart/2008/layout/PictureStrips"/>
    <dgm:cxn modelId="{ADD6474F-3A13-43EB-BB83-55F383CEEF4D}" srcId="{9A50EF82-F94A-4F66-B5A0-124A5FB32E42}" destId="{AF8BA93E-10A4-4D5C-997C-0B0610E3B533}" srcOrd="2" destOrd="0" parTransId="{529F3548-14FE-4B55-B87B-93802F70062F}" sibTransId="{D2102C2F-D71B-4BB2-90A7-69DC89CC87D8}"/>
    <dgm:cxn modelId="{96E0B21A-1665-459F-985F-CF54A6D3F8E6}" type="presOf" srcId="{03BC1518-1AAB-4222-BB10-8AF514C91B54}" destId="{014BC892-614F-41F3-9F2B-2F3431FD4C13}" srcOrd="0" destOrd="0" presId="urn:microsoft.com/office/officeart/2008/layout/PictureStrips"/>
    <dgm:cxn modelId="{B9780F8E-A507-4272-923E-B98B77E0131F}" srcId="{9A50EF82-F94A-4F66-B5A0-124A5FB32E42}" destId="{03BC1518-1AAB-4222-BB10-8AF514C91B54}" srcOrd="0" destOrd="0" parTransId="{4DCE8A6A-F84B-452E-86BE-153DC2E45594}" sibTransId="{622E0EEB-464C-4A47-B0AE-7BDBB579618C}"/>
    <dgm:cxn modelId="{FF9EAFE7-16E4-444D-9C85-87CB4169A471}" type="presOf" srcId="{EF3C65AE-0B16-445C-AA4C-9547D86DDEE8}" destId="{48A36130-561A-4158-A87F-D7E49D17B4B6}" srcOrd="0" destOrd="0" presId="urn:microsoft.com/office/officeart/2008/layout/PictureStrips"/>
    <dgm:cxn modelId="{3B2D217A-6ED0-49E7-B1A7-8F4DD8C74151}" type="presOf" srcId="{9A50EF82-F94A-4F66-B5A0-124A5FB32E42}" destId="{3F912C0A-88A3-4BDC-86ED-D53725C5DA96}" srcOrd="0" destOrd="0" presId="urn:microsoft.com/office/officeart/2008/layout/PictureStrips"/>
    <dgm:cxn modelId="{0401D52E-712F-418B-B683-3CF66ABA16F4}" srcId="{9A50EF82-F94A-4F66-B5A0-124A5FB32E42}" destId="{1611D05A-6078-4DC2-9A74-0F496456B288}" srcOrd="1" destOrd="0" parTransId="{57D72C84-4B4E-40EA-8975-A06077B9D586}" sibTransId="{2FD35AF0-F291-4F19-94D8-2F736C986A55}"/>
    <dgm:cxn modelId="{5344CFE5-C5A8-437A-88E5-EE32D7552EF3}" srcId="{9A50EF82-F94A-4F66-B5A0-124A5FB32E42}" destId="{EF3C65AE-0B16-445C-AA4C-9547D86DDEE8}" srcOrd="3" destOrd="0" parTransId="{FF48122F-A606-4F07-AEC6-C15C1E051F19}" sibTransId="{AA4201D7-C644-4DEE-86D0-0A7877B7DB37}"/>
    <dgm:cxn modelId="{4EA71B51-BBBD-4EA3-A0D2-640F2176FDE8}" type="presOf" srcId="{BD67A499-5FB8-4370-9ADB-D3FB7F241050}" destId="{94A62F1F-9CE8-4067-8471-757B3A5C157A}" srcOrd="0" destOrd="0" presId="urn:microsoft.com/office/officeart/2008/layout/PictureStrips"/>
    <dgm:cxn modelId="{B0F23899-9EB3-4B4B-B3D6-3D08EAEB6C6A}" srcId="{9A50EF82-F94A-4F66-B5A0-124A5FB32E42}" destId="{16ECE306-26B2-463C-B259-C96177BF65F2}" srcOrd="4" destOrd="0" parTransId="{C8E12C79-99B7-4CC8-8816-D52049A33DCE}" sibTransId="{39954B09-FA82-4D54-BD4A-FE1845FAB591}"/>
    <dgm:cxn modelId="{0EA4F168-078B-4BD9-ACD5-D52F05985042}" srcId="{9A50EF82-F94A-4F66-B5A0-124A5FB32E42}" destId="{BD67A499-5FB8-4370-9ADB-D3FB7F241050}" srcOrd="5" destOrd="0" parTransId="{85614661-76D0-45BC-9FB1-7CBAFC014285}" sibTransId="{CC977EA5-C718-4EAF-B6B3-C1216FCA8D20}"/>
    <dgm:cxn modelId="{92B09CD6-5B05-4F57-B792-E23CB756FE7A}" type="presOf" srcId="{AF8BA93E-10A4-4D5C-997C-0B0610E3B533}" destId="{4813B582-00ED-4A89-BA6C-7BFAEADA12C0}" srcOrd="0" destOrd="0" presId="urn:microsoft.com/office/officeart/2008/layout/PictureStrips"/>
    <dgm:cxn modelId="{27E711B8-397D-442F-B5BD-E2D5BF76F06D}" type="presParOf" srcId="{3F912C0A-88A3-4BDC-86ED-D53725C5DA96}" destId="{809DFF80-CC6D-4C9B-B9AC-0857332E2136}" srcOrd="0" destOrd="0" presId="urn:microsoft.com/office/officeart/2008/layout/PictureStrips"/>
    <dgm:cxn modelId="{645A9F94-6E96-47E7-938F-B2EB65E8A4FA}" type="presParOf" srcId="{809DFF80-CC6D-4C9B-B9AC-0857332E2136}" destId="{014BC892-614F-41F3-9F2B-2F3431FD4C13}" srcOrd="0" destOrd="0" presId="urn:microsoft.com/office/officeart/2008/layout/PictureStrips"/>
    <dgm:cxn modelId="{561561E6-1CF3-4CD0-AE08-32479B248496}" type="presParOf" srcId="{809DFF80-CC6D-4C9B-B9AC-0857332E2136}" destId="{E49FF571-A968-4D69-AE57-830358A76319}" srcOrd="1" destOrd="0" presId="urn:microsoft.com/office/officeart/2008/layout/PictureStrips"/>
    <dgm:cxn modelId="{DAB20E86-4700-4B19-B2EC-373F7293A478}" type="presParOf" srcId="{3F912C0A-88A3-4BDC-86ED-D53725C5DA96}" destId="{87DCDE73-F929-4ECB-AB87-86BDC28BD9B0}" srcOrd="1" destOrd="0" presId="urn:microsoft.com/office/officeart/2008/layout/PictureStrips"/>
    <dgm:cxn modelId="{8580B8F2-B601-4356-8574-06CD4DACEA98}" type="presParOf" srcId="{3F912C0A-88A3-4BDC-86ED-D53725C5DA96}" destId="{51B08A87-C037-463A-B5B8-49160FED01CC}" srcOrd="2" destOrd="0" presId="urn:microsoft.com/office/officeart/2008/layout/PictureStrips"/>
    <dgm:cxn modelId="{D84EA58B-BC9E-4C5E-8DA9-344C08315945}" type="presParOf" srcId="{51B08A87-C037-463A-B5B8-49160FED01CC}" destId="{FEB77E11-6506-4522-95C4-E77B0D9AC569}" srcOrd="0" destOrd="0" presId="urn:microsoft.com/office/officeart/2008/layout/PictureStrips"/>
    <dgm:cxn modelId="{E21E30AB-041A-47CF-9D52-D8BA2E197557}" type="presParOf" srcId="{51B08A87-C037-463A-B5B8-49160FED01CC}" destId="{8E386120-998A-4B9F-9807-FDC712D53722}" srcOrd="1" destOrd="0" presId="urn:microsoft.com/office/officeart/2008/layout/PictureStrips"/>
    <dgm:cxn modelId="{7447DCD6-2CCF-498C-AC02-2AECABE12373}" type="presParOf" srcId="{3F912C0A-88A3-4BDC-86ED-D53725C5DA96}" destId="{4742634A-83AF-487F-8812-368B25A402D0}" srcOrd="3" destOrd="0" presId="urn:microsoft.com/office/officeart/2008/layout/PictureStrips"/>
    <dgm:cxn modelId="{5405B0BB-7432-4998-A6B4-FE4EAC1C1043}" type="presParOf" srcId="{3F912C0A-88A3-4BDC-86ED-D53725C5DA96}" destId="{88F415CB-796F-48D3-8F73-B7958A7C0026}" srcOrd="4" destOrd="0" presId="urn:microsoft.com/office/officeart/2008/layout/PictureStrips"/>
    <dgm:cxn modelId="{DD9AF9C9-8DE6-444A-9262-438097272758}" type="presParOf" srcId="{88F415CB-796F-48D3-8F73-B7958A7C0026}" destId="{4813B582-00ED-4A89-BA6C-7BFAEADA12C0}" srcOrd="0" destOrd="0" presId="urn:microsoft.com/office/officeart/2008/layout/PictureStrips"/>
    <dgm:cxn modelId="{D17E329D-CC8F-4121-835E-CE4433621A07}" type="presParOf" srcId="{88F415CB-796F-48D3-8F73-B7958A7C0026}" destId="{8239CF15-8FAE-40AF-A374-D4406B504D28}" srcOrd="1" destOrd="0" presId="urn:microsoft.com/office/officeart/2008/layout/PictureStrips"/>
    <dgm:cxn modelId="{CB4B679A-9830-4B9F-97EB-FBABFEE989FD}" type="presParOf" srcId="{3F912C0A-88A3-4BDC-86ED-D53725C5DA96}" destId="{39CF55EA-9E37-4D20-A8A9-9C2C5FD234D9}" srcOrd="5" destOrd="0" presId="urn:microsoft.com/office/officeart/2008/layout/PictureStrips"/>
    <dgm:cxn modelId="{F6412C79-092F-41DF-B2A2-689741320E85}" type="presParOf" srcId="{3F912C0A-88A3-4BDC-86ED-D53725C5DA96}" destId="{C7251B09-DB68-4728-A84F-23EAA81CB225}" srcOrd="6" destOrd="0" presId="urn:microsoft.com/office/officeart/2008/layout/PictureStrips"/>
    <dgm:cxn modelId="{8FCEB786-DB99-47AD-9311-7F0984064BBB}" type="presParOf" srcId="{C7251B09-DB68-4728-A84F-23EAA81CB225}" destId="{48A36130-561A-4158-A87F-D7E49D17B4B6}" srcOrd="0" destOrd="0" presId="urn:microsoft.com/office/officeart/2008/layout/PictureStrips"/>
    <dgm:cxn modelId="{C2293CF2-7553-4388-A02B-7E8E4893B8F1}" type="presParOf" srcId="{C7251B09-DB68-4728-A84F-23EAA81CB225}" destId="{184F796E-9331-4269-9C3B-7D68DF751EE2}" srcOrd="1" destOrd="0" presId="urn:microsoft.com/office/officeart/2008/layout/PictureStrips"/>
    <dgm:cxn modelId="{8E79094A-FA8D-427D-8C55-116407141732}" type="presParOf" srcId="{3F912C0A-88A3-4BDC-86ED-D53725C5DA96}" destId="{56452810-091D-4971-905B-2AB2F9EC9445}" srcOrd="7" destOrd="0" presId="urn:microsoft.com/office/officeart/2008/layout/PictureStrips"/>
    <dgm:cxn modelId="{66399467-665F-4C72-8859-FFAB2C1312E2}" type="presParOf" srcId="{3F912C0A-88A3-4BDC-86ED-D53725C5DA96}" destId="{14FB8F33-0600-4EA0-BA8F-9E32A92478D6}" srcOrd="8" destOrd="0" presId="urn:microsoft.com/office/officeart/2008/layout/PictureStrips"/>
    <dgm:cxn modelId="{31198EFB-5545-41C7-A78D-F14C598E1241}" type="presParOf" srcId="{14FB8F33-0600-4EA0-BA8F-9E32A92478D6}" destId="{D332D22C-232B-4148-8737-E9FA0C8836A4}" srcOrd="0" destOrd="0" presId="urn:microsoft.com/office/officeart/2008/layout/PictureStrips"/>
    <dgm:cxn modelId="{F97BD0FB-D707-4456-82B0-2A4777BBEBB4}" type="presParOf" srcId="{14FB8F33-0600-4EA0-BA8F-9E32A92478D6}" destId="{458FEAD3-8DED-4688-A6D3-C5250997F8E5}" srcOrd="1" destOrd="0" presId="urn:microsoft.com/office/officeart/2008/layout/PictureStrips"/>
    <dgm:cxn modelId="{20554F37-A40C-4136-AEF7-001F6B9913D1}" type="presParOf" srcId="{3F912C0A-88A3-4BDC-86ED-D53725C5DA96}" destId="{759915EA-A92A-4F85-B687-E121443696F1}" srcOrd="9" destOrd="0" presId="urn:microsoft.com/office/officeart/2008/layout/PictureStrips"/>
    <dgm:cxn modelId="{D45286C1-D5E5-4714-877B-4A089CBEA63E}" type="presParOf" srcId="{3F912C0A-88A3-4BDC-86ED-D53725C5DA96}" destId="{D638BFC6-25DB-4CD1-9D1F-DCE55B4F4E62}" srcOrd="10" destOrd="0" presId="urn:microsoft.com/office/officeart/2008/layout/PictureStrips"/>
    <dgm:cxn modelId="{3ADB2A4B-EADE-4B5F-BA06-C1FBBBA7CB26}" type="presParOf" srcId="{D638BFC6-25DB-4CD1-9D1F-DCE55B4F4E62}" destId="{94A62F1F-9CE8-4067-8471-757B3A5C157A}" srcOrd="0" destOrd="0" presId="urn:microsoft.com/office/officeart/2008/layout/PictureStrips"/>
    <dgm:cxn modelId="{19ED7B27-F97E-468C-BE67-BF31770F4AE1}" type="presParOf" srcId="{D638BFC6-25DB-4CD1-9D1F-DCE55B4F4E62}" destId="{3A68E443-E1C3-4DFC-ADE0-2E2524A9169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61B7CA6-3F2B-4C5E-89DD-82EACBBF8F7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ES"/>
        </a:p>
      </dgm:t>
    </dgm:pt>
    <dgm:pt modelId="{16DF4D7B-D6C0-4A88-A1D0-E4FBA45293FA}">
      <dgm:prSet phldrT="[Texto]" phldr="1"/>
      <dgm:spPr/>
      <dgm:t>
        <a:bodyPr/>
        <a:lstStyle/>
        <a:p>
          <a:endParaRPr lang="es-ES" dirty="0"/>
        </a:p>
      </dgm:t>
    </dgm:pt>
    <dgm:pt modelId="{1385B6A9-B26F-4707-B788-921BC2E8EB04}" type="parTrans" cxnId="{5487EF45-CDC9-4E7B-BB68-89F47497F66F}">
      <dgm:prSet/>
      <dgm:spPr/>
      <dgm:t>
        <a:bodyPr/>
        <a:lstStyle/>
        <a:p>
          <a:endParaRPr lang="es-ES"/>
        </a:p>
      </dgm:t>
    </dgm:pt>
    <dgm:pt modelId="{D88A02E0-9C92-40A6-B94D-A12CE30160A5}" type="sibTrans" cxnId="{5487EF45-CDC9-4E7B-BB68-89F47497F66F}">
      <dgm:prSet/>
      <dgm:spPr/>
      <dgm:t>
        <a:bodyPr/>
        <a:lstStyle/>
        <a:p>
          <a:endParaRPr lang="es-ES"/>
        </a:p>
      </dgm:t>
    </dgm:pt>
    <dgm:pt modelId="{9671A15B-FAD9-4BF7-8A95-8C6643B9B34D}">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dirty="0" smtClean="0"/>
            <a:t>Proceso de Bienvenida.</a:t>
          </a:r>
          <a:endParaRPr lang="es-ES" dirty="0"/>
        </a:p>
      </dgm:t>
    </dgm:pt>
    <dgm:pt modelId="{5B3652FE-1D53-46CF-97BC-E3D65E7BF5E2}" type="parTrans" cxnId="{7547A8BB-BB9C-4312-9F79-BC4FE8D1614E}">
      <dgm:prSet/>
      <dgm:spPr/>
      <dgm:t>
        <a:bodyPr/>
        <a:lstStyle/>
        <a:p>
          <a:endParaRPr lang="es-ES"/>
        </a:p>
      </dgm:t>
    </dgm:pt>
    <dgm:pt modelId="{4FD765D8-569B-4919-BDC1-3E79A812D714}" type="sibTrans" cxnId="{7547A8BB-BB9C-4312-9F79-BC4FE8D1614E}">
      <dgm:prSet/>
      <dgm:spPr/>
      <dgm:t>
        <a:bodyPr/>
        <a:lstStyle/>
        <a:p>
          <a:endParaRPr lang="es-ES"/>
        </a:p>
      </dgm:t>
    </dgm:pt>
    <dgm:pt modelId="{7DD22C62-8A9F-4972-8542-9887F89FCBEC}">
      <dgm:prSet phldrT="[Texto]" phldr="1"/>
      <dgm:spPr/>
      <dgm:t>
        <a:bodyPr/>
        <a:lstStyle/>
        <a:p>
          <a:endParaRPr lang="es-ES" dirty="0"/>
        </a:p>
      </dgm:t>
    </dgm:pt>
    <dgm:pt modelId="{547CFFAA-E3EA-4239-BBED-DD26EA9AAE8D}" type="parTrans" cxnId="{C2C1F50B-0FA4-4A64-9995-9FAAE8A23B87}">
      <dgm:prSet/>
      <dgm:spPr/>
      <dgm:t>
        <a:bodyPr/>
        <a:lstStyle/>
        <a:p>
          <a:endParaRPr lang="es-ES"/>
        </a:p>
      </dgm:t>
    </dgm:pt>
    <dgm:pt modelId="{5ADDB00F-3109-4BF5-A2AF-72A16E2BF865}" type="sibTrans" cxnId="{C2C1F50B-0FA4-4A64-9995-9FAAE8A23B87}">
      <dgm:prSet/>
      <dgm:spPr/>
      <dgm:t>
        <a:bodyPr/>
        <a:lstStyle/>
        <a:p>
          <a:endParaRPr lang="es-ES"/>
        </a:p>
      </dgm:t>
    </dgm:pt>
    <dgm:pt modelId="{F04F3F36-DDD1-44AF-8C04-0080FAE44AEF}">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dirty="0" smtClean="0"/>
            <a:t>Proceso de Siembra.</a:t>
          </a:r>
          <a:endParaRPr lang="es-ES" dirty="0"/>
        </a:p>
      </dgm:t>
    </dgm:pt>
    <dgm:pt modelId="{A9B952DF-78F4-49D9-B40C-10D61998FF05}" type="parTrans" cxnId="{99F0C288-6118-4EC7-AD17-355617D10F93}">
      <dgm:prSet/>
      <dgm:spPr/>
      <dgm:t>
        <a:bodyPr/>
        <a:lstStyle/>
        <a:p>
          <a:endParaRPr lang="es-ES"/>
        </a:p>
      </dgm:t>
    </dgm:pt>
    <dgm:pt modelId="{9A0E2975-CCAC-4FAD-AEB6-8C1A0177EEBC}" type="sibTrans" cxnId="{99F0C288-6118-4EC7-AD17-355617D10F93}">
      <dgm:prSet/>
      <dgm:spPr/>
      <dgm:t>
        <a:bodyPr/>
        <a:lstStyle/>
        <a:p>
          <a:endParaRPr lang="es-ES"/>
        </a:p>
      </dgm:t>
    </dgm:pt>
    <dgm:pt modelId="{5B059B11-2B50-444A-BAA8-827068F03B0F}">
      <dgm:prSet phldrT="[Texto]" phldr="1"/>
      <dgm:spPr/>
      <dgm:t>
        <a:bodyPr/>
        <a:lstStyle/>
        <a:p>
          <a:endParaRPr lang="es-ES"/>
        </a:p>
      </dgm:t>
    </dgm:pt>
    <dgm:pt modelId="{06738CEE-3AE2-4E0B-907B-9A17530B984E}" type="parTrans" cxnId="{00D6348C-D5B3-40E9-9AB5-3BCC41E85751}">
      <dgm:prSet/>
      <dgm:spPr/>
      <dgm:t>
        <a:bodyPr/>
        <a:lstStyle/>
        <a:p>
          <a:endParaRPr lang="es-ES"/>
        </a:p>
      </dgm:t>
    </dgm:pt>
    <dgm:pt modelId="{DED623F7-960E-4A9A-A8FE-1F85A2D64F3B}" type="sibTrans" cxnId="{00D6348C-D5B3-40E9-9AB5-3BCC41E85751}">
      <dgm:prSet/>
      <dgm:spPr/>
      <dgm:t>
        <a:bodyPr/>
        <a:lstStyle/>
        <a:p>
          <a:endParaRPr lang="es-ES"/>
        </a:p>
      </dgm:t>
    </dgm:pt>
    <dgm:pt modelId="{9C74B66E-1484-4D7E-9153-8B311187E743}">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dirty="0" smtClean="0"/>
            <a:t>Proceso de Cosecha.</a:t>
          </a:r>
          <a:endParaRPr lang="es-ES" dirty="0"/>
        </a:p>
      </dgm:t>
    </dgm:pt>
    <dgm:pt modelId="{EAE650DD-73AF-4C3C-953F-269AB293402A}" type="parTrans" cxnId="{1A5469A5-8599-4DD5-BBFC-3A06CCB4ED2F}">
      <dgm:prSet/>
      <dgm:spPr/>
      <dgm:t>
        <a:bodyPr/>
        <a:lstStyle/>
        <a:p>
          <a:endParaRPr lang="es-ES"/>
        </a:p>
      </dgm:t>
    </dgm:pt>
    <dgm:pt modelId="{A2A98955-5693-458C-83D3-BBD4FEBF1908}" type="sibTrans" cxnId="{1A5469A5-8599-4DD5-BBFC-3A06CCB4ED2F}">
      <dgm:prSet/>
      <dgm:spPr/>
      <dgm:t>
        <a:bodyPr/>
        <a:lstStyle/>
        <a:p>
          <a:endParaRPr lang="es-ES"/>
        </a:p>
      </dgm:t>
    </dgm:pt>
    <dgm:pt modelId="{9815F4DB-570B-4C10-B354-51121A381879}">
      <dgm:prSet phldrT="[Texto]" phldr="1"/>
      <dgm:spPr/>
      <dgm:t>
        <a:bodyPr/>
        <a:lstStyle/>
        <a:p>
          <a:endParaRPr lang="es-ES"/>
        </a:p>
      </dgm:t>
    </dgm:pt>
    <dgm:pt modelId="{CFED60F3-2BB0-4EDA-A612-F330495A0D4E}" type="parTrans" cxnId="{F6048524-039A-4638-93EC-5C83761587B5}">
      <dgm:prSet/>
      <dgm:spPr/>
      <dgm:t>
        <a:bodyPr/>
        <a:lstStyle/>
        <a:p>
          <a:endParaRPr lang="es-ES"/>
        </a:p>
      </dgm:t>
    </dgm:pt>
    <dgm:pt modelId="{82438EF4-C159-4933-90BD-AC8BB0184FAF}" type="sibTrans" cxnId="{F6048524-039A-4638-93EC-5C83761587B5}">
      <dgm:prSet/>
      <dgm:spPr/>
      <dgm:t>
        <a:bodyPr/>
        <a:lstStyle/>
        <a:p>
          <a:endParaRPr lang="es-ES"/>
        </a:p>
      </dgm:t>
    </dgm:pt>
    <dgm:pt modelId="{C27D7D5C-29A7-49BF-9BCA-9FD7CDFE7031}">
      <dgm:prSet>
        <dgm:style>
          <a:lnRef idx="1">
            <a:schemeClr val="accent4"/>
          </a:lnRef>
          <a:fillRef idx="2">
            <a:schemeClr val="accent4"/>
          </a:fillRef>
          <a:effectRef idx="1">
            <a:schemeClr val="accent4"/>
          </a:effectRef>
          <a:fontRef idx="minor">
            <a:schemeClr val="dk1"/>
          </a:fontRef>
        </dgm:style>
      </dgm:prSet>
      <dgm:spPr/>
      <dgm:t>
        <a:bodyPr/>
        <a:lstStyle/>
        <a:p>
          <a:r>
            <a:rPr lang="es-ES" dirty="0" smtClean="0"/>
            <a:t>Proceso de alimentación de animales. </a:t>
          </a:r>
          <a:endParaRPr lang="es-ES" dirty="0"/>
        </a:p>
      </dgm:t>
    </dgm:pt>
    <dgm:pt modelId="{C8312FEE-CEAA-4B87-A4EF-D98472675D0B}" type="parTrans" cxnId="{ADA12E60-5AC7-4BAD-A745-332A2B16B6A2}">
      <dgm:prSet/>
      <dgm:spPr/>
      <dgm:t>
        <a:bodyPr/>
        <a:lstStyle/>
        <a:p>
          <a:endParaRPr lang="es-ES"/>
        </a:p>
      </dgm:t>
    </dgm:pt>
    <dgm:pt modelId="{2D8B968F-90A8-44ED-B2B2-4AE677C84C25}" type="sibTrans" cxnId="{ADA12E60-5AC7-4BAD-A745-332A2B16B6A2}">
      <dgm:prSet/>
      <dgm:spPr/>
      <dgm:t>
        <a:bodyPr/>
        <a:lstStyle/>
        <a:p>
          <a:endParaRPr lang="es-ES"/>
        </a:p>
      </dgm:t>
    </dgm:pt>
    <dgm:pt modelId="{E57EC77C-1DF6-46CB-91E1-C52C4566E357}">
      <dgm:prSet phldrT="[Texto]" phldr="1"/>
      <dgm:spPr/>
      <dgm:t>
        <a:bodyPr/>
        <a:lstStyle/>
        <a:p>
          <a:endParaRPr lang="es-ES"/>
        </a:p>
      </dgm:t>
    </dgm:pt>
    <dgm:pt modelId="{403A7931-E5B0-426D-BA28-9AD55EEAFFFC}" type="parTrans" cxnId="{6536CDFC-4D66-4DF2-A0F7-EE21A0729FB9}">
      <dgm:prSet/>
      <dgm:spPr/>
      <dgm:t>
        <a:bodyPr/>
        <a:lstStyle/>
        <a:p>
          <a:endParaRPr lang="es-ES"/>
        </a:p>
      </dgm:t>
    </dgm:pt>
    <dgm:pt modelId="{F3A6273C-B660-4A95-8CFC-0024AFAF4816}" type="sibTrans" cxnId="{6536CDFC-4D66-4DF2-A0F7-EE21A0729FB9}">
      <dgm:prSet/>
      <dgm:spPr/>
      <dgm:t>
        <a:bodyPr/>
        <a:lstStyle/>
        <a:p>
          <a:endParaRPr lang="es-ES"/>
        </a:p>
      </dgm:t>
    </dgm:pt>
    <dgm:pt modelId="{F286D757-EDB3-4C4D-8A93-1F6905402850}">
      <dgm:prSet>
        <dgm:style>
          <a:lnRef idx="1">
            <a:schemeClr val="accent6"/>
          </a:lnRef>
          <a:fillRef idx="2">
            <a:schemeClr val="accent6"/>
          </a:fillRef>
          <a:effectRef idx="1">
            <a:schemeClr val="accent6"/>
          </a:effectRef>
          <a:fontRef idx="minor">
            <a:schemeClr val="dk1"/>
          </a:fontRef>
        </dgm:style>
      </dgm:prSet>
      <dgm:spPr/>
      <dgm:t>
        <a:bodyPr/>
        <a:lstStyle/>
        <a:p>
          <a:r>
            <a:rPr lang="es-ES" dirty="0" smtClean="0"/>
            <a:t>Proceso de elaboración de abono orgánico.</a:t>
          </a:r>
          <a:endParaRPr lang="es-ES" dirty="0"/>
        </a:p>
      </dgm:t>
    </dgm:pt>
    <dgm:pt modelId="{B08C2EFB-2EED-4AA5-9033-5B8E126A14C2}" type="parTrans" cxnId="{ECBBE1BD-FA18-44B1-8EA4-B2C4279D38BA}">
      <dgm:prSet/>
      <dgm:spPr/>
      <dgm:t>
        <a:bodyPr/>
        <a:lstStyle/>
        <a:p>
          <a:endParaRPr lang="es-ES"/>
        </a:p>
      </dgm:t>
    </dgm:pt>
    <dgm:pt modelId="{B33E3C33-589E-4F48-B16C-13F548550778}" type="sibTrans" cxnId="{ECBBE1BD-FA18-44B1-8EA4-B2C4279D38BA}">
      <dgm:prSet/>
      <dgm:spPr/>
      <dgm:t>
        <a:bodyPr/>
        <a:lstStyle/>
        <a:p>
          <a:endParaRPr lang="es-ES"/>
        </a:p>
      </dgm:t>
    </dgm:pt>
    <dgm:pt modelId="{BAF19CA1-D373-499F-AD9C-92DE5BDA5478}">
      <dgm:prSet phldrT="[Texto]" phldr="1"/>
      <dgm:spPr/>
      <dgm:t>
        <a:bodyPr/>
        <a:lstStyle/>
        <a:p>
          <a:endParaRPr lang="es-ES"/>
        </a:p>
      </dgm:t>
    </dgm:pt>
    <dgm:pt modelId="{C669D946-83CE-4698-925F-6ED4B73DFFBE}" type="parTrans" cxnId="{A600F8F2-7329-4D9B-AC91-E63476723174}">
      <dgm:prSet/>
      <dgm:spPr/>
      <dgm:t>
        <a:bodyPr/>
        <a:lstStyle/>
        <a:p>
          <a:endParaRPr lang="es-ES"/>
        </a:p>
      </dgm:t>
    </dgm:pt>
    <dgm:pt modelId="{D2464542-93D9-4788-99AC-A3B71C2B295E}" type="sibTrans" cxnId="{A600F8F2-7329-4D9B-AC91-E63476723174}">
      <dgm:prSet/>
      <dgm:spPr/>
      <dgm:t>
        <a:bodyPr/>
        <a:lstStyle/>
        <a:p>
          <a:endParaRPr lang="es-ES"/>
        </a:p>
      </dgm:t>
    </dgm:pt>
    <dgm:pt modelId="{3496091E-5DFC-4FA2-973B-8EBF0F74A5C9}">
      <dgm:prSet>
        <dgm:style>
          <a:lnRef idx="1">
            <a:schemeClr val="accent4"/>
          </a:lnRef>
          <a:fillRef idx="2">
            <a:schemeClr val="accent4"/>
          </a:fillRef>
          <a:effectRef idx="1">
            <a:schemeClr val="accent4"/>
          </a:effectRef>
          <a:fontRef idx="minor">
            <a:schemeClr val="dk1"/>
          </a:fontRef>
        </dgm:style>
      </dgm:prSet>
      <dgm:spPr/>
      <dgm:t>
        <a:bodyPr/>
        <a:lstStyle/>
        <a:p>
          <a:r>
            <a:rPr lang="es-ES" dirty="0" smtClean="0"/>
            <a:t>Proceso de elaboración de plaguicidas.</a:t>
          </a:r>
          <a:endParaRPr lang="es-ES" dirty="0"/>
        </a:p>
      </dgm:t>
    </dgm:pt>
    <dgm:pt modelId="{D567E2C4-C629-4706-AF15-DEF1D9383B30}" type="parTrans" cxnId="{1A0875DC-BD3F-4D89-8EF4-E05D8003D130}">
      <dgm:prSet/>
      <dgm:spPr/>
      <dgm:t>
        <a:bodyPr/>
        <a:lstStyle/>
        <a:p>
          <a:endParaRPr lang="es-ES"/>
        </a:p>
      </dgm:t>
    </dgm:pt>
    <dgm:pt modelId="{6B916943-AB01-4B83-95F7-F4F14133987E}" type="sibTrans" cxnId="{1A0875DC-BD3F-4D89-8EF4-E05D8003D130}">
      <dgm:prSet/>
      <dgm:spPr/>
      <dgm:t>
        <a:bodyPr/>
        <a:lstStyle/>
        <a:p>
          <a:endParaRPr lang="es-ES"/>
        </a:p>
      </dgm:t>
    </dgm:pt>
    <dgm:pt modelId="{B3EE26AD-386A-4318-85D3-E1C849B5D5EC}">
      <dgm:prSet phldrT="[Texto]" phldr="1"/>
      <dgm:spPr/>
      <dgm:t>
        <a:bodyPr/>
        <a:lstStyle/>
        <a:p>
          <a:endParaRPr lang="es-ES"/>
        </a:p>
      </dgm:t>
    </dgm:pt>
    <dgm:pt modelId="{DCF51332-71D3-4633-A64D-8D1F0FDC2147}" type="parTrans" cxnId="{DEA41DF6-3584-4E42-91BE-D1DF0A83EA57}">
      <dgm:prSet/>
      <dgm:spPr/>
      <dgm:t>
        <a:bodyPr/>
        <a:lstStyle/>
        <a:p>
          <a:endParaRPr lang="es-ES"/>
        </a:p>
      </dgm:t>
    </dgm:pt>
    <dgm:pt modelId="{D2101CF7-D601-4514-93CB-A95AA0D83EA0}" type="sibTrans" cxnId="{DEA41DF6-3584-4E42-91BE-D1DF0A83EA57}">
      <dgm:prSet/>
      <dgm:spPr/>
      <dgm:t>
        <a:bodyPr/>
        <a:lstStyle/>
        <a:p>
          <a:endParaRPr lang="es-ES"/>
        </a:p>
      </dgm:t>
    </dgm:pt>
    <dgm:pt modelId="{669231CB-79BB-4609-9DC0-63BF941FE1D2}">
      <dgm:prSet>
        <dgm:style>
          <a:lnRef idx="1">
            <a:schemeClr val="accent6"/>
          </a:lnRef>
          <a:fillRef idx="2">
            <a:schemeClr val="accent6"/>
          </a:fillRef>
          <a:effectRef idx="1">
            <a:schemeClr val="accent6"/>
          </a:effectRef>
          <a:fontRef idx="minor">
            <a:schemeClr val="dk1"/>
          </a:fontRef>
        </dgm:style>
      </dgm:prSet>
      <dgm:spPr/>
      <dgm:t>
        <a:bodyPr/>
        <a:lstStyle/>
        <a:p>
          <a:r>
            <a:rPr lang="es-ES" dirty="0" smtClean="0"/>
            <a:t>Proceso de Capacitación.</a:t>
          </a:r>
          <a:endParaRPr lang="es-ES" dirty="0"/>
        </a:p>
      </dgm:t>
    </dgm:pt>
    <dgm:pt modelId="{D417F206-4B2A-48A6-8D11-A88B21C5BBEE}" type="parTrans" cxnId="{F79D29A7-14C5-4C0E-B026-59C6C83B7C51}">
      <dgm:prSet/>
      <dgm:spPr/>
      <dgm:t>
        <a:bodyPr/>
        <a:lstStyle/>
        <a:p>
          <a:endParaRPr lang="es-ES"/>
        </a:p>
      </dgm:t>
    </dgm:pt>
    <dgm:pt modelId="{3E5205B4-CE98-4CD8-A88D-87B66074D655}" type="sibTrans" cxnId="{F79D29A7-14C5-4C0E-B026-59C6C83B7C51}">
      <dgm:prSet/>
      <dgm:spPr/>
      <dgm:t>
        <a:bodyPr/>
        <a:lstStyle/>
        <a:p>
          <a:endParaRPr lang="es-ES"/>
        </a:p>
      </dgm:t>
    </dgm:pt>
    <dgm:pt modelId="{E6B6604F-4EE7-417E-BDD4-1C251E3A91CD}">
      <dgm:prSet phldrT="[Texto]" phldr="1"/>
      <dgm:spPr/>
      <dgm:t>
        <a:bodyPr/>
        <a:lstStyle/>
        <a:p>
          <a:endParaRPr lang="es-ES"/>
        </a:p>
      </dgm:t>
    </dgm:pt>
    <dgm:pt modelId="{150D7390-747C-4A20-AFA8-A4D313DEED8D}" type="parTrans" cxnId="{378184CD-3579-4AC8-B4C9-951BA8F06979}">
      <dgm:prSet/>
      <dgm:spPr/>
      <dgm:t>
        <a:bodyPr/>
        <a:lstStyle/>
        <a:p>
          <a:endParaRPr lang="es-ES"/>
        </a:p>
      </dgm:t>
    </dgm:pt>
    <dgm:pt modelId="{688AE21E-BC7A-43E1-A5D2-D25552CE3A7E}" type="sibTrans" cxnId="{378184CD-3579-4AC8-B4C9-951BA8F06979}">
      <dgm:prSet/>
      <dgm:spPr/>
      <dgm:t>
        <a:bodyPr/>
        <a:lstStyle/>
        <a:p>
          <a:endParaRPr lang="es-ES"/>
        </a:p>
      </dgm:t>
    </dgm:pt>
    <dgm:pt modelId="{832F57E5-05E3-4730-8250-28B8CDF77A41}">
      <dgm:prSet>
        <dgm:style>
          <a:lnRef idx="1">
            <a:schemeClr val="accent4"/>
          </a:lnRef>
          <a:fillRef idx="2">
            <a:schemeClr val="accent4"/>
          </a:fillRef>
          <a:effectRef idx="1">
            <a:schemeClr val="accent4"/>
          </a:effectRef>
          <a:fontRef idx="minor">
            <a:schemeClr val="dk1"/>
          </a:fontRef>
        </dgm:style>
      </dgm:prSet>
      <dgm:spPr/>
      <dgm:t>
        <a:bodyPr/>
        <a:lstStyle/>
        <a:p>
          <a:r>
            <a:rPr lang="es-ES" dirty="0" smtClean="0"/>
            <a:t>Proceso de Promoción de la ruta.</a:t>
          </a:r>
          <a:endParaRPr lang="es-ES" dirty="0"/>
        </a:p>
      </dgm:t>
    </dgm:pt>
    <dgm:pt modelId="{1AD54E0D-A48E-4E8C-9CED-83C0FFD527A0}" type="parTrans" cxnId="{A70D798D-4DFA-4FCA-82A7-A7FEEEE55F1E}">
      <dgm:prSet/>
      <dgm:spPr/>
      <dgm:t>
        <a:bodyPr/>
        <a:lstStyle/>
        <a:p>
          <a:endParaRPr lang="es-ES"/>
        </a:p>
      </dgm:t>
    </dgm:pt>
    <dgm:pt modelId="{C306B135-B229-438D-A731-B9F63DEE929D}" type="sibTrans" cxnId="{A70D798D-4DFA-4FCA-82A7-A7FEEEE55F1E}">
      <dgm:prSet/>
      <dgm:spPr/>
      <dgm:t>
        <a:bodyPr/>
        <a:lstStyle/>
        <a:p>
          <a:endParaRPr lang="es-ES"/>
        </a:p>
      </dgm:t>
    </dgm:pt>
    <dgm:pt modelId="{16435901-6495-453E-976A-0835BB801192}" type="pres">
      <dgm:prSet presAssocID="{261B7CA6-3F2B-4C5E-89DD-82EACBBF8F7F}" presName="linearFlow" presStyleCnt="0">
        <dgm:presLayoutVars>
          <dgm:dir/>
          <dgm:animLvl val="lvl"/>
          <dgm:resizeHandles val="exact"/>
        </dgm:presLayoutVars>
      </dgm:prSet>
      <dgm:spPr/>
      <dgm:t>
        <a:bodyPr/>
        <a:lstStyle/>
        <a:p>
          <a:endParaRPr lang="es-EC"/>
        </a:p>
      </dgm:t>
    </dgm:pt>
    <dgm:pt modelId="{C6E4BED9-DEE2-4DF6-A496-DD0210652500}" type="pres">
      <dgm:prSet presAssocID="{16DF4D7B-D6C0-4A88-A1D0-E4FBA45293FA}" presName="composite" presStyleCnt="0"/>
      <dgm:spPr/>
    </dgm:pt>
    <dgm:pt modelId="{8A7E761C-89DA-4CF7-8897-495FFE40ADBC}" type="pres">
      <dgm:prSet presAssocID="{16DF4D7B-D6C0-4A88-A1D0-E4FBA45293FA}" presName="parentText" presStyleLbl="alignNode1" presStyleIdx="0" presStyleCnt="8">
        <dgm:presLayoutVars>
          <dgm:chMax val="1"/>
          <dgm:bulletEnabled val="1"/>
        </dgm:presLayoutVars>
      </dgm:prSet>
      <dgm:spPr/>
      <dgm:t>
        <a:bodyPr/>
        <a:lstStyle/>
        <a:p>
          <a:endParaRPr lang="es-EC"/>
        </a:p>
      </dgm:t>
    </dgm:pt>
    <dgm:pt modelId="{CF1D4285-ADA4-47F2-9D76-E8A175AC6946}" type="pres">
      <dgm:prSet presAssocID="{16DF4D7B-D6C0-4A88-A1D0-E4FBA45293FA}" presName="descendantText" presStyleLbl="alignAcc1" presStyleIdx="0" presStyleCnt="8">
        <dgm:presLayoutVars>
          <dgm:bulletEnabled val="1"/>
        </dgm:presLayoutVars>
      </dgm:prSet>
      <dgm:spPr/>
      <dgm:t>
        <a:bodyPr/>
        <a:lstStyle/>
        <a:p>
          <a:endParaRPr lang="es-ES"/>
        </a:p>
      </dgm:t>
    </dgm:pt>
    <dgm:pt modelId="{595FBCE9-9553-4B5F-B69A-32959251A780}" type="pres">
      <dgm:prSet presAssocID="{D88A02E0-9C92-40A6-B94D-A12CE30160A5}" presName="sp" presStyleCnt="0"/>
      <dgm:spPr/>
    </dgm:pt>
    <dgm:pt modelId="{E472450D-C4A5-4CBF-92C0-C14AB2253B5D}" type="pres">
      <dgm:prSet presAssocID="{7DD22C62-8A9F-4972-8542-9887F89FCBEC}" presName="composite" presStyleCnt="0"/>
      <dgm:spPr/>
    </dgm:pt>
    <dgm:pt modelId="{DE504456-2F2D-4F8D-B945-D11E7201F3C4}" type="pres">
      <dgm:prSet presAssocID="{7DD22C62-8A9F-4972-8542-9887F89FCBEC}" presName="parentText" presStyleLbl="alignNode1" presStyleIdx="1" presStyleCnt="8">
        <dgm:presLayoutVars>
          <dgm:chMax val="1"/>
          <dgm:bulletEnabled val="1"/>
        </dgm:presLayoutVars>
      </dgm:prSet>
      <dgm:spPr/>
      <dgm:t>
        <a:bodyPr/>
        <a:lstStyle/>
        <a:p>
          <a:endParaRPr lang="es-EC"/>
        </a:p>
      </dgm:t>
    </dgm:pt>
    <dgm:pt modelId="{65D6B67F-212C-4838-A27F-2E1B3DC2BA2F}" type="pres">
      <dgm:prSet presAssocID="{7DD22C62-8A9F-4972-8542-9887F89FCBEC}" presName="descendantText" presStyleLbl="alignAcc1" presStyleIdx="1" presStyleCnt="8">
        <dgm:presLayoutVars>
          <dgm:bulletEnabled val="1"/>
        </dgm:presLayoutVars>
      </dgm:prSet>
      <dgm:spPr/>
      <dgm:t>
        <a:bodyPr/>
        <a:lstStyle/>
        <a:p>
          <a:endParaRPr lang="es-ES"/>
        </a:p>
      </dgm:t>
    </dgm:pt>
    <dgm:pt modelId="{3EDFD5BC-53AA-4B11-A8E1-C5D9868A6214}" type="pres">
      <dgm:prSet presAssocID="{5ADDB00F-3109-4BF5-A2AF-72A16E2BF865}" presName="sp" presStyleCnt="0"/>
      <dgm:spPr/>
    </dgm:pt>
    <dgm:pt modelId="{52344098-FA47-4CC7-93DD-EF1620CACAFD}" type="pres">
      <dgm:prSet presAssocID="{5B059B11-2B50-444A-BAA8-827068F03B0F}" presName="composite" presStyleCnt="0"/>
      <dgm:spPr/>
    </dgm:pt>
    <dgm:pt modelId="{95F2B1F9-8F22-499C-BCFF-F36BA3E7188E}" type="pres">
      <dgm:prSet presAssocID="{5B059B11-2B50-444A-BAA8-827068F03B0F}" presName="parentText" presStyleLbl="alignNode1" presStyleIdx="2" presStyleCnt="8">
        <dgm:presLayoutVars>
          <dgm:chMax val="1"/>
          <dgm:bulletEnabled val="1"/>
        </dgm:presLayoutVars>
      </dgm:prSet>
      <dgm:spPr/>
      <dgm:t>
        <a:bodyPr/>
        <a:lstStyle/>
        <a:p>
          <a:endParaRPr lang="es-EC"/>
        </a:p>
      </dgm:t>
    </dgm:pt>
    <dgm:pt modelId="{954A2A75-2C94-4CB1-8740-74A6382BC6F7}" type="pres">
      <dgm:prSet presAssocID="{5B059B11-2B50-444A-BAA8-827068F03B0F}" presName="descendantText" presStyleLbl="alignAcc1" presStyleIdx="2" presStyleCnt="8">
        <dgm:presLayoutVars>
          <dgm:bulletEnabled val="1"/>
        </dgm:presLayoutVars>
      </dgm:prSet>
      <dgm:spPr/>
      <dgm:t>
        <a:bodyPr/>
        <a:lstStyle/>
        <a:p>
          <a:endParaRPr lang="es-ES"/>
        </a:p>
      </dgm:t>
    </dgm:pt>
    <dgm:pt modelId="{FF639C8A-1BE3-44C5-B729-485F50CCEA9D}" type="pres">
      <dgm:prSet presAssocID="{DED623F7-960E-4A9A-A8FE-1F85A2D64F3B}" presName="sp" presStyleCnt="0"/>
      <dgm:spPr/>
    </dgm:pt>
    <dgm:pt modelId="{81A362BA-9753-4B0C-9F21-986B4B88BFC6}" type="pres">
      <dgm:prSet presAssocID="{9815F4DB-570B-4C10-B354-51121A381879}" presName="composite" presStyleCnt="0"/>
      <dgm:spPr/>
    </dgm:pt>
    <dgm:pt modelId="{E1B1C423-2AA2-4EFF-A300-1125212EEAB0}" type="pres">
      <dgm:prSet presAssocID="{9815F4DB-570B-4C10-B354-51121A381879}" presName="parentText" presStyleLbl="alignNode1" presStyleIdx="3" presStyleCnt="8">
        <dgm:presLayoutVars>
          <dgm:chMax val="1"/>
          <dgm:bulletEnabled val="1"/>
        </dgm:presLayoutVars>
      </dgm:prSet>
      <dgm:spPr/>
      <dgm:t>
        <a:bodyPr/>
        <a:lstStyle/>
        <a:p>
          <a:endParaRPr lang="es-EC"/>
        </a:p>
      </dgm:t>
    </dgm:pt>
    <dgm:pt modelId="{B4855587-637C-458D-BCD0-57BF80741CFB}" type="pres">
      <dgm:prSet presAssocID="{9815F4DB-570B-4C10-B354-51121A381879}" presName="descendantText" presStyleLbl="alignAcc1" presStyleIdx="3" presStyleCnt="8">
        <dgm:presLayoutVars>
          <dgm:bulletEnabled val="1"/>
        </dgm:presLayoutVars>
      </dgm:prSet>
      <dgm:spPr/>
      <dgm:t>
        <a:bodyPr/>
        <a:lstStyle/>
        <a:p>
          <a:endParaRPr lang="es-ES"/>
        </a:p>
      </dgm:t>
    </dgm:pt>
    <dgm:pt modelId="{741A0BA0-9492-4021-AA1D-30549BB141AE}" type="pres">
      <dgm:prSet presAssocID="{82438EF4-C159-4933-90BD-AC8BB0184FAF}" presName="sp" presStyleCnt="0"/>
      <dgm:spPr/>
    </dgm:pt>
    <dgm:pt modelId="{E224F726-ADC6-4787-9569-C7AFDB00DF19}" type="pres">
      <dgm:prSet presAssocID="{E57EC77C-1DF6-46CB-91E1-C52C4566E357}" presName="composite" presStyleCnt="0"/>
      <dgm:spPr/>
    </dgm:pt>
    <dgm:pt modelId="{2AB1338B-9BB9-4D7C-8B21-325CE9E2D257}" type="pres">
      <dgm:prSet presAssocID="{E57EC77C-1DF6-46CB-91E1-C52C4566E357}" presName="parentText" presStyleLbl="alignNode1" presStyleIdx="4" presStyleCnt="8">
        <dgm:presLayoutVars>
          <dgm:chMax val="1"/>
          <dgm:bulletEnabled val="1"/>
        </dgm:presLayoutVars>
      </dgm:prSet>
      <dgm:spPr/>
      <dgm:t>
        <a:bodyPr/>
        <a:lstStyle/>
        <a:p>
          <a:endParaRPr lang="es-EC"/>
        </a:p>
      </dgm:t>
    </dgm:pt>
    <dgm:pt modelId="{EF671D34-1F69-4BE9-8E4F-BDA3201DF972}" type="pres">
      <dgm:prSet presAssocID="{E57EC77C-1DF6-46CB-91E1-C52C4566E357}" presName="descendantText" presStyleLbl="alignAcc1" presStyleIdx="4" presStyleCnt="8">
        <dgm:presLayoutVars>
          <dgm:bulletEnabled val="1"/>
        </dgm:presLayoutVars>
      </dgm:prSet>
      <dgm:spPr/>
      <dgm:t>
        <a:bodyPr/>
        <a:lstStyle/>
        <a:p>
          <a:endParaRPr lang="es-ES"/>
        </a:p>
      </dgm:t>
    </dgm:pt>
    <dgm:pt modelId="{A9153E7E-DC16-49E5-9BA1-5DA5F2EB658D}" type="pres">
      <dgm:prSet presAssocID="{F3A6273C-B660-4A95-8CFC-0024AFAF4816}" presName="sp" presStyleCnt="0"/>
      <dgm:spPr/>
    </dgm:pt>
    <dgm:pt modelId="{E929AF80-A2DB-4878-A445-D1250B4CFFC0}" type="pres">
      <dgm:prSet presAssocID="{BAF19CA1-D373-499F-AD9C-92DE5BDA5478}" presName="composite" presStyleCnt="0"/>
      <dgm:spPr/>
    </dgm:pt>
    <dgm:pt modelId="{10E077E7-A3B7-4B64-AC40-164A69EF027F}" type="pres">
      <dgm:prSet presAssocID="{BAF19CA1-D373-499F-AD9C-92DE5BDA5478}" presName="parentText" presStyleLbl="alignNode1" presStyleIdx="5" presStyleCnt="8">
        <dgm:presLayoutVars>
          <dgm:chMax val="1"/>
          <dgm:bulletEnabled val="1"/>
        </dgm:presLayoutVars>
      </dgm:prSet>
      <dgm:spPr/>
      <dgm:t>
        <a:bodyPr/>
        <a:lstStyle/>
        <a:p>
          <a:endParaRPr lang="es-EC"/>
        </a:p>
      </dgm:t>
    </dgm:pt>
    <dgm:pt modelId="{6B439CA0-E154-4AAB-8098-8857D0E310D5}" type="pres">
      <dgm:prSet presAssocID="{BAF19CA1-D373-499F-AD9C-92DE5BDA5478}" presName="descendantText" presStyleLbl="alignAcc1" presStyleIdx="5" presStyleCnt="8">
        <dgm:presLayoutVars>
          <dgm:bulletEnabled val="1"/>
        </dgm:presLayoutVars>
      </dgm:prSet>
      <dgm:spPr/>
      <dgm:t>
        <a:bodyPr/>
        <a:lstStyle/>
        <a:p>
          <a:endParaRPr lang="es-ES"/>
        </a:p>
      </dgm:t>
    </dgm:pt>
    <dgm:pt modelId="{FFBDD983-7F70-4DCB-8E93-A0B427814384}" type="pres">
      <dgm:prSet presAssocID="{D2464542-93D9-4788-99AC-A3B71C2B295E}" presName="sp" presStyleCnt="0"/>
      <dgm:spPr/>
    </dgm:pt>
    <dgm:pt modelId="{41C2716B-D7E0-4FBE-8D81-BA9B55FA17F2}" type="pres">
      <dgm:prSet presAssocID="{B3EE26AD-386A-4318-85D3-E1C849B5D5EC}" presName="composite" presStyleCnt="0"/>
      <dgm:spPr/>
    </dgm:pt>
    <dgm:pt modelId="{4317D75D-2DCA-429E-AD39-B6187E6BAF33}" type="pres">
      <dgm:prSet presAssocID="{B3EE26AD-386A-4318-85D3-E1C849B5D5EC}" presName="parentText" presStyleLbl="alignNode1" presStyleIdx="6" presStyleCnt="8">
        <dgm:presLayoutVars>
          <dgm:chMax val="1"/>
          <dgm:bulletEnabled val="1"/>
        </dgm:presLayoutVars>
      </dgm:prSet>
      <dgm:spPr/>
      <dgm:t>
        <a:bodyPr/>
        <a:lstStyle/>
        <a:p>
          <a:endParaRPr lang="es-EC"/>
        </a:p>
      </dgm:t>
    </dgm:pt>
    <dgm:pt modelId="{427C9A03-5448-4F85-B759-FC43FE11F0FB}" type="pres">
      <dgm:prSet presAssocID="{B3EE26AD-386A-4318-85D3-E1C849B5D5EC}" presName="descendantText" presStyleLbl="alignAcc1" presStyleIdx="6" presStyleCnt="8">
        <dgm:presLayoutVars>
          <dgm:bulletEnabled val="1"/>
        </dgm:presLayoutVars>
      </dgm:prSet>
      <dgm:spPr/>
      <dgm:t>
        <a:bodyPr/>
        <a:lstStyle/>
        <a:p>
          <a:endParaRPr lang="es-ES"/>
        </a:p>
      </dgm:t>
    </dgm:pt>
    <dgm:pt modelId="{793125CD-0EEB-46CA-8859-7A81D1E87D3C}" type="pres">
      <dgm:prSet presAssocID="{D2101CF7-D601-4514-93CB-A95AA0D83EA0}" presName="sp" presStyleCnt="0"/>
      <dgm:spPr/>
    </dgm:pt>
    <dgm:pt modelId="{BAFB2515-3403-4312-BE51-5F21F12120AD}" type="pres">
      <dgm:prSet presAssocID="{E6B6604F-4EE7-417E-BDD4-1C251E3A91CD}" presName="composite" presStyleCnt="0"/>
      <dgm:spPr/>
    </dgm:pt>
    <dgm:pt modelId="{41E5FE3D-26DC-42AE-99F8-A51EE077C25C}" type="pres">
      <dgm:prSet presAssocID="{E6B6604F-4EE7-417E-BDD4-1C251E3A91CD}" presName="parentText" presStyleLbl="alignNode1" presStyleIdx="7" presStyleCnt="8">
        <dgm:presLayoutVars>
          <dgm:chMax val="1"/>
          <dgm:bulletEnabled val="1"/>
        </dgm:presLayoutVars>
      </dgm:prSet>
      <dgm:spPr/>
      <dgm:t>
        <a:bodyPr/>
        <a:lstStyle/>
        <a:p>
          <a:endParaRPr lang="es-EC"/>
        </a:p>
      </dgm:t>
    </dgm:pt>
    <dgm:pt modelId="{F3BFC2AE-D7A8-4F95-B6FA-0AC59F2A8FEB}" type="pres">
      <dgm:prSet presAssocID="{E6B6604F-4EE7-417E-BDD4-1C251E3A91CD}" presName="descendantText" presStyleLbl="alignAcc1" presStyleIdx="7" presStyleCnt="8">
        <dgm:presLayoutVars>
          <dgm:bulletEnabled val="1"/>
        </dgm:presLayoutVars>
      </dgm:prSet>
      <dgm:spPr/>
      <dgm:t>
        <a:bodyPr/>
        <a:lstStyle/>
        <a:p>
          <a:endParaRPr lang="es-EC"/>
        </a:p>
      </dgm:t>
    </dgm:pt>
  </dgm:ptLst>
  <dgm:cxnLst>
    <dgm:cxn modelId="{ECBBE1BD-FA18-44B1-8EA4-B2C4279D38BA}" srcId="{E57EC77C-1DF6-46CB-91E1-C52C4566E357}" destId="{F286D757-EDB3-4C4D-8A93-1F6905402850}" srcOrd="0" destOrd="0" parTransId="{B08C2EFB-2EED-4AA5-9033-5B8E126A14C2}" sibTransId="{B33E3C33-589E-4F48-B16C-13F548550778}"/>
    <dgm:cxn modelId="{ABD14C8C-F0DC-4C5F-82D2-B714D6E7D734}" type="presOf" srcId="{F04F3F36-DDD1-44AF-8C04-0080FAE44AEF}" destId="{65D6B67F-212C-4838-A27F-2E1B3DC2BA2F}" srcOrd="0" destOrd="0" presId="urn:microsoft.com/office/officeart/2005/8/layout/chevron2"/>
    <dgm:cxn modelId="{12FCBB51-8240-4F5E-B36D-3806FC7B60B1}" type="presOf" srcId="{9815F4DB-570B-4C10-B354-51121A381879}" destId="{E1B1C423-2AA2-4EFF-A300-1125212EEAB0}" srcOrd="0" destOrd="0" presId="urn:microsoft.com/office/officeart/2005/8/layout/chevron2"/>
    <dgm:cxn modelId="{378184CD-3579-4AC8-B4C9-951BA8F06979}" srcId="{261B7CA6-3F2B-4C5E-89DD-82EACBBF8F7F}" destId="{E6B6604F-4EE7-417E-BDD4-1C251E3A91CD}" srcOrd="7" destOrd="0" parTransId="{150D7390-747C-4A20-AFA8-A4D313DEED8D}" sibTransId="{688AE21E-BC7A-43E1-A5D2-D25552CE3A7E}"/>
    <dgm:cxn modelId="{633BE413-4E6F-4C1B-AE3A-9131EC961AF4}" type="presOf" srcId="{3496091E-5DFC-4FA2-973B-8EBF0F74A5C9}" destId="{6B439CA0-E154-4AAB-8098-8857D0E310D5}" srcOrd="0" destOrd="0" presId="urn:microsoft.com/office/officeart/2005/8/layout/chevron2"/>
    <dgm:cxn modelId="{3C68538B-9461-4702-9E21-B26C1B23F91C}" type="presOf" srcId="{7DD22C62-8A9F-4972-8542-9887F89FCBEC}" destId="{DE504456-2F2D-4F8D-B945-D11E7201F3C4}" srcOrd="0" destOrd="0" presId="urn:microsoft.com/office/officeart/2005/8/layout/chevron2"/>
    <dgm:cxn modelId="{A69F81D8-7F79-498F-8386-9FD0F8AC1E2E}" type="presOf" srcId="{9671A15B-FAD9-4BF7-8A95-8C6643B9B34D}" destId="{CF1D4285-ADA4-47F2-9D76-E8A175AC6946}" srcOrd="0" destOrd="0" presId="urn:microsoft.com/office/officeart/2005/8/layout/chevron2"/>
    <dgm:cxn modelId="{1A5469A5-8599-4DD5-BBFC-3A06CCB4ED2F}" srcId="{5B059B11-2B50-444A-BAA8-827068F03B0F}" destId="{9C74B66E-1484-4D7E-9153-8B311187E743}" srcOrd="0" destOrd="0" parTransId="{EAE650DD-73AF-4C3C-953F-269AB293402A}" sibTransId="{A2A98955-5693-458C-83D3-BBD4FEBF1908}"/>
    <dgm:cxn modelId="{1EDD7258-DB8A-4510-B4AD-1580B7FC945A}" type="presOf" srcId="{E57EC77C-1DF6-46CB-91E1-C52C4566E357}" destId="{2AB1338B-9BB9-4D7C-8B21-325CE9E2D257}" srcOrd="0" destOrd="0" presId="urn:microsoft.com/office/officeart/2005/8/layout/chevron2"/>
    <dgm:cxn modelId="{7547A8BB-BB9C-4312-9F79-BC4FE8D1614E}" srcId="{16DF4D7B-D6C0-4A88-A1D0-E4FBA45293FA}" destId="{9671A15B-FAD9-4BF7-8A95-8C6643B9B34D}" srcOrd="0" destOrd="0" parTransId="{5B3652FE-1D53-46CF-97BC-E3D65E7BF5E2}" sibTransId="{4FD765D8-569B-4919-BDC1-3E79A812D714}"/>
    <dgm:cxn modelId="{42CF2C8B-287D-418C-B8C4-0EA9E7E9077E}" type="presOf" srcId="{16DF4D7B-D6C0-4A88-A1D0-E4FBA45293FA}" destId="{8A7E761C-89DA-4CF7-8897-495FFE40ADBC}" srcOrd="0" destOrd="0" presId="urn:microsoft.com/office/officeart/2005/8/layout/chevron2"/>
    <dgm:cxn modelId="{204E6BF1-6272-4545-A0E4-26F56838C75D}" type="presOf" srcId="{832F57E5-05E3-4730-8250-28B8CDF77A41}" destId="{F3BFC2AE-D7A8-4F95-B6FA-0AC59F2A8FEB}" srcOrd="0" destOrd="0" presId="urn:microsoft.com/office/officeart/2005/8/layout/chevron2"/>
    <dgm:cxn modelId="{ADA12E60-5AC7-4BAD-A745-332A2B16B6A2}" srcId="{9815F4DB-570B-4C10-B354-51121A381879}" destId="{C27D7D5C-29A7-49BF-9BCA-9FD7CDFE7031}" srcOrd="0" destOrd="0" parTransId="{C8312FEE-CEAA-4B87-A4EF-D98472675D0B}" sibTransId="{2D8B968F-90A8-44ED-B2B2-4AE677C84C25}"/>
    <dgm:cxn modelId="{61EBCCE8-37BA-4DF5-89E6-424CD2C235AF}" type="presOf" srcId="{C27D7D5C-29A7-49BF-9BCA-9FD7CDFE7031}" destId="{B4855587-637C-458D-BCD0-57BF80741CFB}" srcOrd="0" destOrd="0" presId="urn:microsoft.com/office/officeart/2005/8/layout/chevron2"/>
    <dgm:cxn modelId="{C38CCC73-B894-4A3E-AF13-B1F7382FBAC5}" type="presOf" srcId="{261B7CA6-3F2B-4C5E-89DD-82EACBBF8F7F}" destId="{16435901-6495-453E-976A-0835BB801192}" srcOrd="0" destOrd="0" presId="urn:microsoft.com/office/officeart/2005/8/layout/chevron2"/>
    <dgm:cxn modelId="{5CD8A055-1414-4127-BF51-8E933E993277}" type="presOf" srcId="{669231CB-79BB-4609-9DC0-63BF941FE1D2}" destId="{427C9A03-5448-4F85-B759-FC43FE11F0FB}" srcOrd="0" destOrd="0" presId="urn:microsoft.com/office/officeart/2005/8/layout/chevron2"/>
    <dgm:cxn modelId="{65AFB2D6-7BFE-4413-9E4E-F5E9FBA91975}" type="presOf" srcId="{F286D757-EDB3-4C4D-8A93-1F6905402850}" destId="{EF671D34-1F69-4BE9-8E4F-BDA3201DF972}" srcOrd="0" destOrd="0" presId="urn:microsoft.com/office/officeart/2005/8/layout/chevron2"/>
    <dgm:cxn modelId="{F79D29A7-14C5-4C0E-B026-59C6C83B7C51}" srcId="{B3EE26AD-386A-4318-85D3-E1C849B5D5EC}" destId="{669231CB-79BB-4609-9DC0-63BF941FE1D2}" srcOrd="0" destOrd="0" parTransId="{D417F206-4B2A-48A6-8D11-A88B21C5BBEE}" sibTransId="{3E5205B4-CE98-4CD8-A88D-87B66074D655}"/>
    <dgm:cxn modelId="{1A0875DC-BD3F-4D89-8EF4-E05D8003D130}" srcId="{BAF19CA1-D373-499F-AD9C-92DE5BDA5478}" destId="{3496091E-5DFC-4FA2-973B-8EBF0F74A5C9}" srcOrd="0" destOrd="0" parTransId="{D567E2C4-C629-4706-AF15-DEF1D9383B30}" sibTransId="{6B916943-AB01-4B83-95F7-F4F14133987E}"/>
    <dgm:cxn modelId="{6536CDFC-4D66-4DF2-A0F7-EE21A0729FB9}" srcId="{261B7CA6-3F2B-4C5E-89DD-82EACBBF8F7F}" destId="{E57EC77C-1DF6-46CB-91E1-C52C4566E357}" srcOrd="4" destOrd="0" parTransId="{403A7931-E5B0-426D-BA28-9AD55EEAFFFC}" sibTransId="{F3A6273C-B660-4A95-8CFC-0024AFAF4816}"/>
    <dgm:cxn modelId="{89D37701-ECD9-410B-A60A-3A214BA8A72B}" type="presOf" srcId="{B3EE26AD-386A-4318-85D3-E1C849B5D5EC}" destId="{4317D75D-2DCA-429E-AD39-B6187E6BAF33}" srcOrd="0" destOrd="0" presId="urn:microsoft.com/office/officeart/2005/8/layout/chevron2"/>
    <dgm:cxn modelId="{5487EF45-CDC9-4E7B-BB68-89F47497F66F}" srcId="{261B7CA6-3F2B-4C5E-89DD-82EACBBF8F7F}" destId="{16DF4D7B-D6C0-4A88-A1D0-E4FBA45293FA}" srcOrd="0" destOrd="0" parTransId="{1385B6A9-B26F-4707-B788-921BC2E8EB04}" sibTransId="{D88A02E0-9C92-40A6-B94D-A12CE30160A5}"/>
    <dgm:cxn modelId="{F6048524-039A-4638-93EC-5C83761587B5}" srcId="{261B7CA6-3F2B-4C5E-89DD-82EACBBF8F7F}" destId="{9815F4DB-570B-4C10-B354-51121A381879}" srcOrd="3" destOrd="0" parTransId="{CFED60F3-2BB0-4EDA-A612-F330495A0D4E}" sibTransId="{82438EF4-C159-4933-90BD-AC8BB0184FAF}"/>
    <dgm:cxn modelId="{DEA41DF6-3584-4E42-91BE-D1DF0A83EA57}" srcId="{261B7CA6-3F2B-4C5E-89DD-82EACBBF8F7F}" destId="{B3EE26AD-386A-4318-85D3-E1C849B5D5EC}" srcOrd="6" destOrd="0" parTransId="{DCF51332-71D3-4633-A64D-8D1F0FDC2147}" sibTransId="{D2101CF7-D601-4514-93CB-A95AA0D83EA0}"/>
    <dgm:cxn modelId="{00D6348C-D5B3-40E9-9AB5-3BCC41E85751}" srcId="{261B7CA6-3F2B-4C5E-89DD-82EACBBF8F7F}" destId="{5B059B11-2B50-444A-BAA8-827068F03B0F}" srcOrd="2" destOrd="0" parTransId="{06738CEE-3AE2-4E0B-907B-9A17530B984E}" sibTransId="{DED623F7-960E-4A9A-A8FE-1F85A2D64F3B}"/>
    <dgm:cxn modelId="{52F0B08A-D4C5-4B3F-BCC0-B59E96CCABAC}" type="presOf" srcId="{9C74B66E-1484-4D7E-9153-8B311187E743}" destId="{954A2A75-2C94-4CB1-8740-74A6382BC6F7}" srcOrd="0" destOrd="0" presId="urn:microsoft.com/office/officeart/2005/8/layout/chevron2"/>
    <dgm:cxn modelId="{0293BE63-D62A-4E86-96C1-1081E8E0293E}" type="presOf" srcId="{BAF19CA1-D373-499F-AD9C-92DE5BDA5478}" destId="{10E077E7-A3B7-4B64-AC40-164A69EF027F}" srcOrd="0" destOrd="0" presId="urn:microsoft.com/office/officeart/2005/8/layout/chevron2"/>
    <dgm:cxn modelId="{731A36B3-1390-4F87-9CA1-09E7F50D34EB}" type="presOf" srcId="{5B059B11-2B50-444A-BAA8-827068F03B0F}" destId="{95F2B1F9-8F22-499C-BCFF-F36BA3E7188E}" srcOrd="0" destOrd="0" presId="urn:microsoft.com/office/officeart/2005/8/layout/chevron2"/>
    <dgm:cxn modelId="{A70D798D-4DFA-4FCA-82A7-A7FEEEE55F1E}" srcId="{E6B6604F-4EE7-417E-BDD4-1C251E3A91CD}" destId="{832F57E5-05E3-4730-8250-28B8CDF77A41}" srcOrd="0" destOrd="0" parTransId="{1AD54E0D-A48E-4E8C-9CED-83C0FFD527A0}" sibTransId="{C306B135-B229-438D-A731-B9F63DEE929D}"/>
    <dgm:cxn modelId="{C2C1F50B-0FA4-4A64-9995-9FAAE8A23B87}" srcId="{261B7CA6-3F2B-4C5E-89DD-82EACBBF8F7F}" destId="{7DD22C62-8A9F-4972-8542-9887F89FCBEC}" srcOrd="1" destOrd="0" parTransId="{547CFFAA-E3EA-4239-BBED-DD26EA9AAE8D}" sibTransId="{5ADDB00F-3109-4BF5-A2AF-72A16E2BF865}"/>
    <dgm:cxn modelId="{A600F8F2-7329-4D9B-AC91-E63476723174}" srcId="{261B7CA6-3F2B-4C5E-89DD-82EACBBF8F7F}" destId="{BAF19CA1-D373-499F-AD9C-92DE5BDA5478}" srcOrd="5" destOrd="0" parTransId="{C669D946-83CE-4698-925F-6ED4B73DFFBE}" sibTransId="{D2464542-93D9-4788-99AC-A3B71C2B295E}"/>
    <dgm:cxn modelId="{F0D70DB3-4296-4E07-98B7-F3641F679CD8}" type="presOf" srcId="{E6B6604F-4EE7-417E-BDD4-1C251E3A91CD}" destId="{41E5FE3D-26DC-42AE-99F8-A51EE077C25C}" srcOrd="0" destOrd="0" presId="urn:microsoft.com/office/officeart/2005/8/layout/chevron2"/>
    <dgm:cxn modelId="{99F0C288-6118-4EC7-AD17-355617D10F93}" srcId="{7DD22C62-8A9F-4972-8542-9887F89FCBEC}" destId="{F04F3F36-DDD1-44AF-8C04-0080FAE44AEF}" srcOrd="0" destOrd="0" parTransId="{A9B952DF-78F4-49D9-B40C-10D61998FF05}" sibTransId="{9A0E2975-CCAC-4FAD-AEB6-8C1A0177EEBC}"/>
    <dgm:cxn modelId="{6E4354CF-9851-4514-8C00-B0ACAE7B73CA}" type="presParOf" srcId="{16435901-6495-453E-976A-0835BB801192}" destId="{C6E4BED9-DEE2-4DF6-A496-DD0210652500}" srcOrd="0" destOrd="0" presId="urn:microsoft.com/office/officeart/2005/8/layout/chevron2"/>
    <dgm:cxn modelId="{7F07DCBC-6A9A-473F-91A3-347D720E0D22}" type="presParOf" srcId="{C6E4BED9-DEE2-4DF6-A496-DD0210652500}" destId="{8A7E761C-89DA-4CF7-8897-495FFE40ADBC}" srcOrd="0" destOrd="0" presId="urn:microsoft.com/office/officeart/2005/8/layout/chevron2"/>
    <dgm:cxn modelId="{CA67124E-A691-4EF6-9E39-F854D32E4D53}" type="presParOf" srcId="{C6E4BED9-DEE2-4DF6-A496-DD0210652500}" destId="{CF1D4285-ADA4-47F2-9D76-E8A175AC6946}" srcOrd="1" destOrd="0" presId="urn:microsoft.com/office/officeart/2005/8/layout/chevron2"/>
    <dgm:cxn modelId="{61CD1B3A-C1AA-4ABA-8D24-5AB1DE615B20}" type="presParOf" srcId="{16435901-6495-453E-976A-0835BB801192}" destId="{595FBCE9-9553-4B5F-B69A-32959251A780}" srcOrd="1" destOrd="0" presId="urn:microsoft.com/office/officeart/2005/8/layout/chevron2"/>
    <dgm:cxn modelId="{D4980E5C-24B9-4D8B-A156-07C79CB6B1C8}" type="presParOf" srcId="{16435901-6495-453E-976A-0835BB801192}" destId="{E472450D-C4A5-4CBF-92C0-C14AB2253B5D}" srcOrd="2" destOrd="0" presId="urn:microsoft.com/office/officeart/2005/8/layout/chevron2"/>
    <dgm:cxn modelId="{0FE3722A-A921-401A-9EF1-15975865C84C}" type="presParOf" srcId="{E472450D-C4A5-4CBF-92C0-C14AB2253B5D}" destId="{DE504456-2F2D-4F8D-B945-D11E7201F3C4}" srcOrd="0" destOrd="0" presId="urn:microsoft.com/office/officeart/2005/8/layout/chevron2"/>
    <dgm:cxn modelId="{A07866B6-7292-41EF-9CF9-C541EEF16908}" type="presParOf" srcId="{E472450D-C4A5-4CBF-92C0-C14AB2253B5D}" destId="{65D6B67F-212C-4838-A27F-2E1B3DC2BA2F}" srcOrd="1" destOrd="0" presId="urn:microsoft.com/office/officeart/2005/8/layout/chevron2"/>
    <dgm:cxn modelId="{F7EAB8E2-522A-4844-A98B-73304C54B9BC}" type="presParOf" srcId="{16435901-6495-453E-976A-0835BB801192}" destId="{3EDFD5BC-53AA-4B11-A8E1-C5D9868A6214}" srcOrd="3" destOrd="0" presId="urn:microsoft.com/office/officeart/2005/8/layout/chevron2"/>
    <dgm:cxn modelId="{C5365451-83C2-4C0C-8AB2-1800A5F4FA4B}" type="presParOf" srcId="{16435901-6495-453E-976A-0835BB801192}" destId="{52344098-FA47-4CC7-93DD-EF1620CACAFD}" srcOrd="4" destOrd="0" presId="urn:microsoft.com/office/officeart/2005/8/layout/chevron2"/>
    <dgm:cxn modelId="{901E888A-65CE-4EE1-8EAE-CDE3A519F8D8}" type="presParOf" srcId="{52344098-FA47-4CC7-93DD-EF1620CACAFD}" destId="{95F2B1F9-8F22-499C-BCFF-F36BA3E7188E}" srcOrd="0" destOrd="0" presId="urn:microsoft.com/office/officeart/2005/8/layout/chevron2"/>
    <dgm:cxn modelId="{710002BD-0351-414D-BBCC-0B32ED1A30FD}" type="presParOf" srcId="{52344098-FA47-4CC7-93DD-EF1620CACAFD}" destId="{954A2A75-2C94-4CB1-8740-74A6382BC6F7}" srcOrd="1" destOrd="0" presId="urn:microsoft.com/office/officeart/2005/8/layout/chevron2"/>
    <dgm:cxn modelId="{187E2A5F-D34E-4841-BD0A-6C9852ACDBA0}" type="presParOf" srcId="{16435901-6495-453E-976A-0835BB801192}" destId="{FF639C8A-1BE3-44C5-B729-485F50CCEA9D}" srcOrd="5" destOrd="0" presId="urn:microsoft.com/office/officeart/2005/8/layout/chevron2"/>
    <dgm:cxn modelId="{AE026D90-CEFC-43C7-9752-9F3A05FC3111}" type="presParOf" srcId="{16435901-6495-453E-976A-0835BB801192}" destId="{81A362BA-9753-4B0C-9F21-986B4B88BFC6}" srcOrd="6" destOrd="0" presId="urn:microsoft.com/office/officeart/2005/8/layout/chevron2"/>
    <dgm:cxn modelId="{B477FCF9-997E-4EC5-AA5C-4CA0E90D9935}" type="presParOf" srcId="{81A362BA-9753-4B0C-9F21-986B4B88BFC6}" destId="{E1B1C423-2AA2-4EFF-A300-1125212EEAB0}" srcOrd="0" destOrd="0" presId="urn:microsoft.com/office/officeart/2005/8/layout/chevron2"/>
    <dgm:cxn modelId="{C4D8B0F4-33E5-49CE-8F61-0564BDB9932D}" type="presParOf" srcId="{81A362BA-9753-4B0C-9F21-986B4B88BFC6}" destId="{B4855587-637C-458D-BCD0-57BF80741CFB}" srcOrd="1" destOrd="0" presId="urn:microsoft.com/office/officeart/2005/8/layout/chevron2"/>
    <dgm:cxn modelId="{2CD8A4C1-94BC-48B5-A6F1-682D49A03100}" type="presParOf" srcId="{16435901-6495-453E-976A-0835BB801192}" destId="{741A0BA0-9492-4021-AA1D-30549BB141AE}" srcOrd="7" destOrd="0" presId="urn:microsoft.com/office/officeart/2005/8/layout/chevron2"/>
    <dgm:cxn modelId="{E06ABED5-03F7-42CE-855F-CF261449FA4F}" type="presParOf" srcId="{16435901-6495-453E-976A-0835BB801192}" destId="{E224F726-ADC6-4787-9569-C7AFDB00DF19}" srcOrd="8" destOrd="0" presId="urn:microsoft.com/office/officeart/2005/8/layout/chevron2"/>
    <dgm:cxn modelId="{D9563DBC-7F6F-4801-93C2-3C35FD1E5E7B}" type="presParOf" srcId="{E224F726-ADC6-4787-9569-C7AFDB00DF19}" destId="{2AB1338B-9BB9-4D7C-8B21-325CE9E2D257}" srcOrd="0" destOrd="0" presId="urn:microsoft.com/office/officeart/2005/8/layout/chevron2"/>
    <dgm:cxn modelId="{6CE83708-78B5-485D-9952-6C8CFF954B1C}" type="presParOf" srcId="{E224F726-ADC6-4787-9569-C7AFDB00DF19}" destId="{EF671D34-1F69-4BE9-8E4F-BDA3201DF972}" srcOrd="1" destOrd="0" presId="urn:microsoft.com/office/officeart/2005/8/layout/chevron2"/>
    <dgm:cxn modelId="{E67A9BDB-E3C0-494F-A063-536E871F8FAB}" type="presParOf" srcId="{16435901-6495-453E-976A-0835BB801192}" destId="{A9153E7E-DC16-49E5-9BA1-5DA5F2EB658D}" srcOrd="9" destOrd="0" presId="urn:microsoft.com/office/officeart/2005/8/layout/chevron2"/>
    <dgm:cxn modelId="{6402050D-831B-4624-A88F-914879DBA76A}" type="presParOf" srcId="{16435901-6495-453E-976A-0835BB801192}" destId="{E929AF80-A2DB-4878-A445-D1250B4CFFC0}" srcOrd="10" destOrd="0" presId="urn:microsoft.com/office/officeart/2005/8/layout/chevron2"/>
    <dgm:cxn modelId="{61779D7D-767E-4121-8680-94539E07255D}" type="presParOf" srcId="{E929AF80-A2DB-4878-A445-D1250B4CFFC0}" destId="{10E077E7-A3B7-4B64-AC40-164A69EF027F}" srcOrd="0" destOrd="0" presId="urn:microsoft.com/office/officeart/2005/8/layout/chevron2"/>
    <dgm:cxn modelId="{29734648-C588-4B7B-B333-894D76F52B7E}" type="presParOf" srcId="{E929AF80-A2DB-4878-A445-D1250B4CFFC0}" destId="{6B439CA0-E154-4AAB-8098-8857D0E310D5}" srcOrd="1" destOrd="0" presId="urn:microsoft.com/office/officeart/2005/8/layout/chevron2"/>
    <dgm:cxn modelId="{4107F465-EE31-4589-ADFB-1521A2B2EE06}" type="presParOf" srcId="{16435901-6495-453E-976A-0835BB801192}" destId="{FFBDD983-7F70-4DCB-8E93-A0B427814384}" srcOrd="11" destOrd="0" presId="urn:microsoft.com/office/officeart/2005/8/layout/chevron2"/>
    <dgm:cxn modelId="{86757C07-CBA5-45DC-A437-8A922B80D68A}" type="presParOf" srcId="{16435901-6495-453E-976A-0835BB801192}" destId="{41C2716B-D7E0-4FBE-8D81-BA9B55FA17F2}" srcOrd="12" destOrd="0" presId="urn:microsoft.com/office/officeart/2005/8/layout/chevron2"/>
    <dgm:cxn modelId="{7E3D1CAB-9E09-4461-AAAD-277077F813B6}" type="presParOf" srcId="{41C2716B-D7E0-4FBE-8D81-BA9B55FA17F2}" destId="{4317D75D-2DCA-429E-AD39-B6187E6BAF33}" srcOrd="0" destOrd="0" presId="urn:microsoft.com/office/officeart/2005/8/layout/chevron2"/>
    <dgm:cxn modelId="{69B26605-DBD3-4FF6-8F1E-22758A8D7755}" type="presParOf" srcId="{41C2716B-D7E0-4FBE-8D81-BA9B55FA17F2}" destId="{427C9A03-5448-4F85-B759-FC43FE11F0FB}" srcOrd="1" destOrd="0" presId="urn:microsoft.com/office/officeart/2005/8/layout/chevron2"/>
    <dgm:cxn modelId="{5E167617-0065-4390-BF3B-431FA98F1E83}" type="presParOf" srcId="{16435901-6495-453E-976A-0835BB801192}" destId="{793125CD-0EEB-46CA-8859-7A81D1E87D3C}" srcOrd="13" destOrd="0" presId="urn:microsoft.com/office/officeart/2005/8/layout/chevron2"/>
    <dgm:cxn modelId="{966F0D5C-CBAD-471C-A66A-7667A23F33A1}" type="presParOf" srcId="{16435901-6495-453E-976A-0835BB801192}" destId="{BAFB2515-3403-4312-BE51-5F21F12120AD}" srcOrd="14" destOrd="0" presId="urn:microsoft.com/office/officeart/2005/8/layout/chevron2"/>
    <dgm:cxn modelId="{DF917640-0AF9-449C-B655-C52712BA899C}" type="presParOf" srcId="{BAFB2515-3403-4312-BE51-5F21F12120AD}" destId="{41E5FE3D-26DC-42AE-99F8-A51EE077C25C}" srcOrd="0" destOrd="0" presId="urn:microsoft.com/office/officeart/2005/8/layout/chevron2"/>
    <dgm:cxn modelId="{C2E8DAFD-FDCC-4878-85E6-95E27B9AF425}" type="presParOf" srcId="{BAFB2515-3403-4312-BE51-5F21F12120AD}" destId="{F3BFC2AE-D7A8-4F95-B6FA-0AC59F2A8FEB}"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CA656F-FCD9-44C5-BA8E-67A1F00F7F35}" type="doc">
      <dgm:prSet loTypeId="urn:microsoft.com/office/officeart/2005/8/layout/hList7" loCatId="list" qsTypeId="urn:microsoft.com/office/officeart/2005/8/quickstyle/simple1" qsCatId="simple" csTypeId="urn:microsoft.com/office/officeart/2005/8/colors/accent1_2" csCatId="accent1" phldr="1"/>
      <dgm:spPr/>
    </dgm:pt>
    <dgm:pt modelId="{3E6C9153-2F4D-4677-BF20-CA0265D2FA69}">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dirty="0" smtClean="0"/>
            <a:t>Pictogramas de </a:t>
          </a:r>
          <a:r>
            <a:rPr lang="es-ES" dirty="0" smtClean="0">
              <a:hlinkClick xmlns:r="http://schemas.openxmlformats.org/officeDocument/2006/relationships" r:id="rId1" action="ppaction://hlinkfile"/>
            </a:rPr>
            <a:t>Atractivos</a:t>
          </a:r>
          <a:r>
            <a:rPr lang="es-ES" dirty="0" smtClean="0"/>
            <a:t> Naturales</a:t>
          </a:r>
          <a:endParaRPr lang="es-ES" dirty="0"/>
        </a:p>
      </dgm:t>
    </dgm:pt>
    <dgm:pt modelId="{3C6297C6-FC98-4B13-B70F-FB306493F47D}" type="parTrans" cxnId="{C65D73F2-1580-4D84-A429-F77A11694180}">
      <dgm:prSet/>
      <dgm:spPr/>
      <dgm:t>
        <a:bodyPr/>
        <a:lstStyle/>
        <a:p>
          <a:endParaRPr lang="es-ES"/>
        </a:p>
      </dgm:t>
    </dgm:pt>
    <dgm:pt modelId="{7E0A364B-5DF1-4D82-8835-27EF12CDB38B}" type="sibTrans" cxnId="{C65D73F2-1580-4D84-A429-F77A11694180}">
      <dgm:prSet/>
      <dgm:spPr/>
      <dgm:t>
        <a:bodyPr/>
        <a:lstStyle/>
        <a:p>
          <a:endParaRPr lang="es-ES"/>
        </a:p>
      </dgm:t>
    </dgm:pt>
    <dgm:pt modelId="{41080EDD-4E35-4FC3-9DFF-7895BCAF2385}">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dirty="0" smtClean="0"/>
            <a:t>Pictogramas de atractivos </a:t>
          </a:r>
          <a:r>
            <a:rPr lang="es-ES" dirty="0" smtClean="0">
              <a:hlinkClick xmlns:r="http://schemas.openxmlformats.org/officeDocument/2006/relationships" r:id="rId2" action="ppaction://hlinkfile"/>
            </a:rPr>
            <a:t>culturales</a:t>
          </a:r>
          <a:r>
            <a:rPr lang="es-ES" dirty="0" smtClean="0"/>
            <a:t>. </a:t>
          </a:r>
          <a:endParaRPr lang="es-ES" dirty="0"/>
        </a:p>
      </dgm:t>
    </dgm:pt>
    <dgm:pt modelId="{AA60B3EC-9D71-4150-9F5C-3853DFF682EB}" type="parTrans" cxnId="{EB1776D6-4C77-4130-B689-01CB6172E7A6}">
      <dgm:prSet/>
      <dgm:spPr/>
      <dgm:t>
        <a:bodyPr/>
        <a:lstStyle/>
        <a:p>
          <a:endParaRPr lang="es-ES"/>
        </a:p>
      </dgm:t>
    </dgm:pt>
    <dgm:pt modelId="{84AA38FB-D27D-4B2C-B00D-18B4675118A8}" type="sibTrans" cxnId="{EB1776D6-4C77-4130-B689-01CB6172E7A6}">
      <dgm:prSet/>
      <dgm:spPr/>
      <dgm:t>
        <a:bodyPr/>
        <a:lstStyle/>
        <a:p>
          <a:endParaRPr lang="es-ES"/>
        </a:p>
      </dgm:t>
    </dgm:pt>
    <dgm:pt modelId="{C479FC82-24DB-4B71-AB6C-622166DEA617}">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dirty="0" smtClean="0"/>
            <a:t>Pictogramas de actividades </a:t>
          </a:r>
          <a:r>
            <a:rPr lang="es-ES" dirty="0" smtClean="0">
              <a:hlinkClick xmlns:r="http://schemas.openxmlformats.org/officeDocument/2006/relationships" r:id="rId1" action="ppaction://hlinkfile"/>
            </a:rPr>
            <a:t>turísticas</a:t>
          </a:r>
          <a:r>
            <a:rPr lang="es-ES" dirty="0" smtClean="0"/>
            <a:t>. </a:t>
          </a:r>
          <a:endParaRPr lang="es-ES" dirty="0"/>
        </a:p>
      </dgm:t>
    </dgm:pt>
    <dgm:pt modelId="{F23E9C95-D836-4A77-BA7A-36AF7341D1B1}" type="parTrans" cxnId="{2F92D60C-96DB-41FA-92CE-9A9EA168126D}">
      <dgm:prSet/>
      <dgm:spPr/>
      <dgm:t>
        <a:bodyPr/>
        <a:lstStyle/>
        <a:p>
          <a:endParaRPr lang="es-ES"/>
        </a:p>
      </dgm:t>
    </dgm:pt>
    <dgm:pt modelId="{F3D110EB-71FE-4962-9FD9-51C3DE4F030D}" type="sibTrans" cxnId="{2F92D60C-96DB-41FA-92CE-9A9EA168126D}">
      <dgm:prSet/>
      <dgm:spPr/>
      <dgm:t>
        <a:bodyPr/>
        <a:lstStyle/>
        <a:p>
          <a:endParaRPr lang="es-ES"/>
        </a:p>
      </dgm:t>
    </dgm:pt>
    <dgm:pt modelId="{817C8F31-41EA-4B1F-9974-DFEFBD53C5A6}">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dirty="0" smtClean="0"/>
            <a:t>Pictogramas de </a:t>
          </a:r>
          <a:r>
            <a:rPr lang="es-ES" dirty="0" smtClean="0">
              <a:hlinkClick xmlns:r="http://schemas.openxmlformats.org/officeDocument/2006/relationships" r:id="rId3" action="ppaction://hlinkfile"/>
            </a:rPr>
            <a:t>prohibición</a:t>
          </a:r>
          <a:r>
            <a:rPr lang="es-ES" dirty="0" smtClean="0"/>
            <a:t>. </a:t>
          </a:r>
          <a:endParaRPr lang="es-ES" dirty="0"/>
        </a:p>
      </dgm:t>
    </dgm:pt>
    <dgm:pt modelId="{3C962628-AF55-4765-ADDE-679517749F1D}" type="parTrans" cxnId="{0B3E618E-9E90-4D73-8ED9-7BD6597EA7B7}">
      <dgm:prSet/>
      <dgm:spPr/>
      <dgm:t>
        <a:bodyPr/>
        <a:lstStyle/>
        <a:p>
          <a:endParaRPr lang="es-ES"/>
        </a:p>
      </dgm:t>
    </dgm:pt>
    <dgm:pt modelId="{2DD08628-0AE4-4DC4-A0B6-AACA8E563813}" type="sibTrans" cxnId="{0B3E618E-9E90-4D73-8ED9-7BD6597EA7B7}">
      <dgm:prSet/>
      <dgm:spPr/>
      <dgm:t>
        <a:bodyPr/>
        <a:lstStyle/>
        <a:p>
          <a:endParaRPr lang="es-ES"/>
        </a:p>
      </dgm:t>
    </dgm:pt>
    <dgm:pt modelId="{02A17EFC-D169-43D3-8C56-99CD6191474C}" type="pres">
      <dgm:prSet presAssocID="{F7CA656F-FCD9-44C5-BA8E-67A1F00F7F35}" presName="Name0" presStyleCnt="0">
        <dgm:presLayoutVars>
          <dgm:dir/>
          <dgm:resizeHandles val="exact"/>
        </dgm:presLayoutVars>
      </dgm:prSet>
      <dgm:spPr/>
    </dgm:pt>
    <dgm:pt modelId="{E9D39893-B1A0-4430-A72C-3592F89CFC41}" type="pres">
      <dgm:prSet presAssocID="{F7CA656F-FCD9-44C5-BA8E-67A1F00F7F35}" presName="fgShape" presStyleLbl="fgShp" presStyleIdx="0" presStyleCnt="1"/>
      <dgm:spPr/>
    </dgm:pt>
    <dgm:pt modelId="{5524BC1B-DBC3-4063-B8BB-83DA44523DBC}" type="pres">
      <dgm:prSet presAssocID="{F7CA656F-FCD9-44C5-BA8E-67A1F00F7F35}" presName="linComp" presStyleCnt="0"/>
      <dgm:spPr/>
    </dgm:pt>
    <dgm:pt modelId="{5105E7AB-2A6D-421E-9570-F12A37C278DC}" type="pres">
      <dgm:prSet presAssocID="{3E6C9153-2F4D-4677-BF20-CA0265D2FA69}" presName="compNode" presStyleCnt="0"/>
      <dgm:spPr/>
    </dgm:pt>
    <dgm:pt modelId="{0D06BDD3-82D7-4911-8660-B649DD247322}" type="pres">
      <dgm:prSet presAssocID="{3E6C9153-2F4D-4677-BF20-CA0265D2FA69}" presName="bkgdShape" presStyleLbl="node1" presStyleIdx="0" presStyleCnt="4" custLinFactNeighborX="514"/>
      <dgm:spPr/>
      <dgm:t>
        <a:bodyPr/>
        <a:lstStyle/>
        <a:p>
          <a:endParaRPr lang="es-ES"/>
        </a:p>
      </dgm:t>
    </dgm:pt>
    <dgm:pt modelId="{36710622-A2B2-4016-9672-B973B6E0D9E4}" type="pres">
      <dgm:prSet presAssocID="{3E6C9153-2F4D-4677-BF20-CA0265D2FA69}" presName="nodeTx" presStyleLbl="node1" presStyleIdx="0" presStyleCnt="4">
        <dgm:presLayoutVars>
          <dgm:bulletEnabled val="1"/>
        </dgm:presLayoutVars>
      </dgm:prSet>
      <dgm:spPr/>
      <dgm:t>
        <a:bodyPr/>
        <a:lstStyle/>
        <a:p>
          <a:endParaRPr lang="es-ES"/>
        </a:p>
      </dgm:t>
    </dgm:pt>
    <dgm:pt modelId="{97D6B9E3-FBA5-49E8-A00E-FCDD480ECFED}" type="pres">
      <dgm:prSet presAssocID="{3E6C9153-2F4D-4677-BF20-CA0265D2FA69}" presName="invisiNode" presStyleLbl="node1" presStyleIdx="0" presStyleCnt="4"/>
      <dgm:spPr/>
    </dgm:pt>
    <dgm:pt modelId="{120FBE0E-06E7-411F-9430-D00A2936D8BB}" type="pres">
      <dgm:prSet presAssocID="{3E6C9153-2F4D-4677-BF20-CA0265D2FA69}" presName="imagNode" presStyleLbl="fgImgPlace1" presStyleIdx="0" presStyleCnt="4"/>
      <dgm:spPr>
        <a:blipFill rotWithShape="1">
          <a:blip xmlns:r="http://schemas.openxmlformats.org/officeDocument/2006/relationships" r:embed="rId4"/>
          <a:stretch>
            <a:fillRect/>
          </a:stretch>
        </a:blipFill>
      </dgm:spPr>
    </dgm:pt>
    <dgm:pt modelId="{A4ED98D2-4DB7-4291-825C-220B7CA5E902}" type="pres">
      <dgm:prSet presAssocID="{7E0A364B-5DF1-4D82-8835-27EF12CDB38B}" presName="sibTrans" presStyleLbl="sibTrans2D1" presStyleIdx="0" presStyleCnt="0"/>
      <dgm:spPr/>
      <dgm:t>
        <a:bodyPr/>
        <a:lstStyle/>
        <a:p>
          <a:endParaRPr lang="es-EC"/>
        </a:p>
      </dgm:t>
    </dgm:pt>
    <dgm:pt modelId="{1E5A3353-CB57-4EB9-AF35-02E651AC4823}" type="pres">
      <dgm:prSet presAssocID="{41080EDD-4E35-4FC3-9DFF-7895BCAF2385}" presName="compNode" presStyleCnt="0"/>
      <dgm:spPr/>
    </dgm:pt>
    <dgm:pt modelId="{755CE0EE-9408-4034-BE6E-70E24341A34A}" type="pres">
      <dgm:prSet presAssocID="{41080EDD-4E35-4FC3-9DFF-7895BCAF2385}" presName="bkgdShape" presStyleLbl="node1" presStyleIdx="1" presStyleCnt="4"/>
      <dgm:spPr/>
      <dgm:t>
        <a:bodyPr/>
        <a:lstStyle/>
        <a:p>
          <a:endParaRPr lang="es-ES"/>
        </a:p>
      </dgm:t>
    </dgm:pt>
    <dgm:pt modelId="{3F5365A5-E3B4-4E88-8609-99C478E3CBF7}" type="pres">
      <dgm:prSet presAssocID="{41080EDD-4E35-4FC3-9DFF-7895BCAF2385}" presName="nodeTx" presStyleLbl="node1" presStyleIdx="1" presStyleCnt="4">
        <dgm:presLayoutVars>
          <dgm:bulletEnabled val="1"/>
        </dgm:presLayoutVars>
      </dgm:prSet>
      <dgm:spPr/>
      <dgm:t>
        <a:bodyPr/>
        <a:lstStyle/>
        <a:p>
          <a:endParaRPr lang="es-ES"/>
        </a:p>
      </dgm:t>
    </dgm:pt>
    <dgm:pt modelId="{32BFC10D-EFA8-4C06-B567-72C2B91474C1}" type="pres">
      <dgm:prSet presAssocID="{41080EDD-4E35-4FC3-9DFF-7895BCAF2385}" presName="invisiNode" presStyleLbl="node1" presStyleIdx="1" presStyleCnt="4"/>
      <dgm:spPr/>
    </dgm:pt>
    <dgm:pt modelId="{298C4078-055A-4BB4-9930-2ACFFC6587ED}" type="pres">
      <dgm:prSet presAssocID="{41080EDD-4E35-4FC3-9DFF-7895BCAF2385}" presName="imagNode" presStyleLbl="fgImgPlace1" presStyleIdx="1" presStyleCnt="4"/>
      <dgm:spPr>
        <a:blipFill rotWithShape="1">
          <a:blip xmlns:r="http://schemas.openxmlformats.org/officeDocument/2006/relationships" r:embed="rId5"/>
          <a:stretch>
            <a:fillRect/>
          </a:stretch>
        </a:blipFill>
      </dgm:spPr>
    </dgm:pt>
    <dgm:pt modelId="{220E480A-840E-49C8-AC6B-A73BEAAE662E}" type="pres">
      <dgm:prSet presAssocID="{84AA38FB-D27D-4B2C-B00D-18B4675118A8}" presName="sibTrans" presStyleLbl="sibTrans2D1" presStyleIdx="0" presStyleCnt="0"/>
      <dgm:spPr/>
      <dgm:t>
        <a:bodyPr/>
        <a:lstStyle/>
        <a:p>
          <a:endParaRPr lang="es-EC"/>
        </a:p>
      </dgm:t>
    </dgm:pt>
    <dgm:pt modelId="{965C2F84-878F-4874-8343-32B7B88708A5}" type="pres">
      <dgm:prSet presAssocID="{C479FC82-24DB-4B71-AB6C-622166DEA617}" presName="compNode" presStyleCnt="0"/>
      <dgm:spPr/>
    </dgm:pt>
    <dgm:pt modelId="{78193F7A-DC34-4767-9E5D-A18DDB63D07E}" type="pres">
      <dgm:prSet presAssocID="{C479FC82-24DB-4B71-AB6C-622166DEA617}" presName="bkgdShape" presStyleLbl="node1" presStyleIdx="2" presStyleCnt="4"/>
      <dgm:spPr/>
      <dgm:t>
        <a:bodyPr/>
        <a:lstStyle/>
        <a:p>
          <a:endParaRPr lang="es-EC"/>
        </a:p>
      </dgm:t>
    </dgm:pt>
    <dgm:pt modelId="{CD0801EF-F3CE-43F1-80EB-391B3D997A06}" type="pres">
      <dgm:prSet presAssocID="{C479FC82-24DB-4B71-AB6C-622166DEA617}" presName="nodeTx" presStyleLbl="node1" presStyleIdx="2" presStyleCnt="4">
        <dgm:presLayoutVars>
          <dgm:bulletEnabled val="1"/>
        </dgm:presLayoutVars>
      </dgm:prSet>
      <dgm:spPr/>
      <dgm:t>
        <a:bodyPr/>
        <a:lstStyle/>
        <a:p>
          <a:endParaRPr lang="es-EC"/>
        </a:p>
      </dgm:t>
    </dgm:pt>
    <dgm:pt modelId="{E31F09A7-B172-4A3E-A40B-A6A33AAAAE50}" type="pres">
      <dgm:prSet presAssocID="{C479FC82-24DB-4B71-AB6C-622166DEA617}" presName="invisiNode" presStyleLbl="node1" presStyleIdx="2" presStyleCnt="4"/>
      <dgm:spPr/>
    </dgm:pt>
    <dgm:pt modelId="{B7100423-2195-491D-8207-E926CE82F205}" type="pres">
      <dgm:prSet presAssocID="{C479FC82-24DB-4B71-AB6C-622166DEA617}" presName="imagNode" presStyleLbl="fgImgPlace1" presStyleIdx="2" presStyleCnt="4"/>
      <dgm:spPr>
        <a:blipFill rotWithShape="1">
          <a:blip xmlns:r="http://schemas.openxmlformats.org/officeDocument/2006/relationships" r:embed="rId6"/>
          <a:stretch>
            <a:fillRect/>
          </a:stretch>
        </a:blipFill>
      </dgm:spPr>
    </dgm:pt>
    <dgm:pt modelId="{4AE43A62-1685-4277-BC78-C63CF1DDDC5C}" type="pres">
      <dgm:prSet presAssocID="{F3D110EB-71FE-4962-9FD9-51C3DE4F030D}" presName="sibTrans" presStyleLbl="sibTrans2D1" presStyleIdx="0" presStyleCnt="0"/>
      <dgm:spPr/>
      <dgm:t>
        <a:bodyPr/>
        <a:lstStyle/>
        <a:p>
          <a:endParaRPr lang="es-EC"/>
        </a:p>
      </dgm:t>
    </dgm:pt>
    <dgm:pt modelId="{17554D28-7B2F-401A-A392-47D1FC1BA944}" type="pres">
      <dgm:prSet presAssocID="{817C8F31-41EA-4B1F-9974-DFEFBD53C5A6}" presName="compNode" presStyleCnt="0"/>
      <dgm:spPr/>
    </dgm:pt>
    <dgm:pt modelId="{ED35CC8C-877D-4DD8-8334-E6B4AAD69F86}" type="pres">
      <dgm:prSet presAssocID="{817C8F31-41EA-4B1F-9974-DFEFBD53C5A6}" presName="bkgdShape" presStyleLbl="node1" presStyleIdx="3" presStyleCnt="4"/>
      <dgm:spPr/>
      <dgm:t>
        <a:bodyPr/>
        <a:lstStyle/>
        <a:p>
          <a:endParaRPr lang="es-ES"/>
        </a:p>
      </dgm:t>
    </dgm:pt>
    <dgm:pt modelId="{16C5FF83-B77F-421A-9A0F-985F56882242}" type="pres">
      <dgm:prSet presAssocID="{817C8F31-41EA-4B1F-9974-DFEFBD53C5A6}" presName="nodeTx" presStyleLbl="node1" presStyleIdx="3" presStyleCnt="4">
        <dgm:presLayoutVars>
          <dgm:bulletEnabled val="1"/>
        </dgm:presLayoutVars>
      </dgm:prSet>
      <dgm:spPr/>
      <dgm:t>
        <a:bodyPr/>
        <a:lstStyle/>
        <a:p>
          <a:endParaRPr lang="es-ES"/>
        </a:p>
      </dgm:t>
    </dgm:pt>
    <dgm:pt modelId="{76603F44-0175-4BC2-BA6E-C3BE39FEB109}" type="pres">
      <dgm:prSet presAssocID="{817C8F31-41EA-4B1F-9974-DFEFBD53C5A6}" presName="invisiNode" presStyleLbl="node1" presStyleIdx="3" presStyleCnt="4"/>
      <dgm:spPr/>
    </dgm:pt>
    <dgm:pt modelId="{066A6EBD-3DF7-44CA-8BDC-D7AC574FB2E1}" type="pres">
      <dgm:prSet presAssocID="{817C8F31-41EA-4B1F-9974-DFEFBD53C5A6}" presName="imagNode" presStyleLbl="fgImgPlace1" presStyleIdx="3" presStyleCnt="4"/>
      <dgm:spPr>
        <a:blipFill rotWithShape="1">
          <a:blip xmlns:r="http://schemas.openxmlformats.org/officeDocument/2006/relationships" r:embed="rId7"/>
          <a:stretch>
            <a:fillRect/>
          </a:stretch>
        </a:blipFill>
      </dgm:spPr>
    </dgm:pt>
  </dgm:ptLst>
  <dgm:cxnLst>
    <dgm:cxn modelId="{C65D73F2-1580-4D84-A429-F77A11694180}" srcId="{F7CA656F-FCD9-44C5-BA8E-67A1F00F7F35}" destId="{3E6C9153-2F4D-4677-BF20-CA0265D2FA69}" srcOrd="0" destOrd="0" parTransId="{3C6297C6-FC98-4B13-B70F-FB306493F47D}" sibTransId="{7E0A364B-5DF1-4D82-8835-27EF12CDB38B}"/>
    <dgm:cxn modelId="{F5615B27-A800-4188-8CDB-1BBC72F1347F}" type="presOf" srcId="{84AA38FB-D27D-4B2C-B00D-18B4675118A8}" destId="{220E480A-840E-49C8-AC6B-A73BEAAE662E}" srcOrd="0" destOrd="0" presId="urn:microsoft.com/office/officeart/2005/8/layout/hList7"/>
    <dgm:cxn modelId="{0C4EA54C-C680-4ACC-A4D2-24F3E9D2B92F}" type="presOf" srcId="{3E6C9153-2F4D-4677-BF20-CA0265D2FA69}" destId="{0D06BDD3-82D7-4911-8660-B649DD247322}" srcOrd="0" destOrd="0" presId="urn:microsoft.com/office/officeart/2005/8/layout/hList7"/>
    <dgm:cxn modelId="{59F0BD87-6EBC-4118-A674-E4AACB178EA5}" type="presOf" srcId="{F3D110EB-71FE-4962-9FD9-51C3DE4F030D}" destId="{4AE43A62-1685-4277-BC78-C63CF1DDDC5C}" srcOrd="0" destOrd="0" presId="urn:microsoft.com/office/officeart/2005/8/layout/hList7"/>
    <dgm:cxn modelId="{2F92D60C-96DB-41FA-92CE-9A9EA168126D}" srcId="{F7CA656F-FCD9-44C5-BA8E-67A1F00F7F35}" destId="{C479FC82-24DB-4B71-AB6C-622166DEA617}" srcOrd="2" destOrd="0" parTransId="{F23E9C95-D836-4A77-BA7A-36AF7341D1B1}" sibTransId="{F3D110EB-71FE-4962-9FD9-51C3DE4F030D}"/>
    <dgm:cxn modelId="{54358B0F-027B-4AA8-AB62-610377E20A81}" type="presOf" srcId="{7E0A364B-5DF1-4D82-8835-27EF12CDB38B}" destId="{A4ED98D2-4DB7-4291-825C-220B7CA5E902}" srcOrd="0" destOrd="0" presId="urn:microsoft.com/office/officeart/2005/8/layout/hList7"/>
    <dgm:cxn modelId="{67C5EEB6-1506-41B9-8E54-6662369D3B7E}" type="presOf" srcId="{817C8F31-41EA-4B1F-9974-DFEFBD53C5A6}" destId="{16C5FF83-B77F-421A-9A0F-985F56882242}" srcOrd="1" destOrd="0" presId="urn:microsoft.com/office/officeart/2005/8/layout/hList7"/>
    <dgm:cxn modelId="{83E221B7-56F3-4E4A-8660-BE5B31ACDB1B}" type="presOf" srcId="{C479FC82-24DB-4B71-AB6C-622166DEA617}" destId="{CD0801EF-F3CE-43F1-80EB-391B3D997A06}" srcOrd="1" destOrd="0" presId="urn:microsoft.com/office/officeart/2005/8/layout/hList7"/>
    <dgm:cxn modelId="{672EBC82-1361-4FE7-BA35-EC2F8B926DA3}" type="presOf" srcId="{41080EDD-4E35-4FC3-9DFF-7895BCAF2385}" destId="{755CE0EE-9408-4034-BE6E-70E24341A34A}" srcOrd="0" destOrd="0" presId="urn:microsoft.com/office/officeart/2005/8/layout/hList7"/>
    <dgm:cxn modelId="{0B3E618E-9E90-4D73-8ED9-7BD6597EA7B7}" srcId="{F7CA656F-FCD9-44C5-BA8E-67A1F00F7F35}" destId="{817C8F31-41EA-4B1F-9974-DFEFBD53C5A6}" srcOrd="3" destOrd="0" parTransId="{3C962628-AF55-4765-ADDE-679517749F1D}" sibTransId="{2DD08628-0AE4-4DC4-A0B6-AACA8E563813}"/>
    <dgm:cxn modelId="{BF07792D-A72C-497F-A133-DA4E6D7D9560}" type="presOf" srcId="{41080EDD-4E35-4FC3-9DFF-7895BCAF2385}" destId="{3F5365A5-E3B4-4E88-8609-99C478E3CBF7}" srcOrd="1" destOrd="0" presId="urn:microsoft.com/office/officeart/2005/8/layout/hList7"/>
    <dgm:cxn modelId="{155B1DE7-FA18-46EE-922F-DF25804C776C}" type="presOf" srcId="{817C8F31-41EA-4B1F-9974-DFEFBD53C5A6}" destId="{ED35CC8C-877D-4DD8-8334-E6B4AAD69F86}" srcOrd="0" destOrd="0" presId="urn:microsoft.com/office/officeart/2005/8/layout/hList7"/>
    <dgm:cxn modelId="{EF909575-80DC-45FA-AC24-299C8658F855}" type="presOf" srcId="{3E6C9153-2F4D-4677-BF20-CA0265D2FA69}" destId="{36710622-A2B2-4016-9672-B973B6E0D9E4}" srcOrd="1" destOrd="0" presId="urn:microsoft.com/office/officeart/2005/8/layout/hList7"/>
    <dgm:cxn modelId="{A6B2483D-3F32-4EFB-A4FE-6383987EE85F}" type="presOf" srcId="{F7CA656F-FCD9-44C5-BA8E-67A1F00F7F35}" destId="{02A17EFC-D169-43D3-8C56-99CD6191474C}" srcOrd="0" destOrd="0" presId="urn:microsoft.com/office/officeart/2005/8/layout/hList7"/>
    <dgm:cxn modelId="{EB1776D6-4C77-4130-B689-01CB6172E7A6}" srcId="{F7CA656F-FCD9-44C5-BA8E-67A1F00F7F35}" destId="{41080EDD-4E35-4FC3-9DFF-7895BCAF2385}" srcOrd="1" destOrd="0" parTransId="{AA60B3EC-9D71-4150-9F5C-3853DFF682EB}" sibTransId="{84AA38FB-D27D-4B2C-B00D-18B4675118A8}"/>
    <dgm:cxn modelId="{93512D24-C312-4895-A082-087532E3550A}" type="presOf" srcId="{C479FC82-24DB-4B71-AB6C-622166DEA617}" destId="{78193F7A-DC34-4767-9E5D-A18DDB63D07E}" srcOrd="0" destOrd="0" presId="urn:microsoft.com/office/officeart/2005/8/layout/hList7"/>
    <dgm:cxn modelId="{03D278D2-7D75-48AC-91E6-E40E6F8849A6}" type="presParOf" srcId="{02A17EFC-D169-43D3-8C56-99CD6191474C}" destId="{E9D39893-B1A0-4430-A72C-3592F89CFC41}" srcOrd="0" destOrd="0" presId="urn:microsoft.com/office/officeart/2005/8/layout/hList7"/>
    <dgm:cxn modelId="{F7DB4F3B-5B4B-44A3-9B6C-175C95D246FC}" type="presParOf" srcId="{02A17EFC-D169-43D3-8C56-99CD6191474C}" destId="{5524BC1B-DBC3-4063-B8BB-83DA44523DBC}" srcOrd="1" destOrd="0" presId="urn:microsoft.com/office/officeart/2005/8/layout/hList7"/>
    <dgm:cxn modelId="{09AC72C6-C767-427E-8E75-215F7FEE1F0D}" type="presParOf" srcId="{5524BC1B-DBC3-4063-B8BB-83DA44523DBC}" destId="{5105E7AB-2A6D-421E-9570-F12A37C278DC}" srcOrd="0" destOrd="0" presId="urn:microsoft.com/office/officeart/2005/8/layout/hList7"/>
    <dgm:cxn modelId="{CDD0183F-92E6-427D-A19A-43B08975B558}" type="presParOf" srcId="{5105E7AB-2A6D-421E-9570-F12A37C278DC}" destId="{0D06BDD3-82D7-4911-8660-B649DD247322}" srcOrd="0" destOrd="0" presId="urn:microsoft.com/office/officeart/2005/8/layout/hList7"/>
    <dgm:cxn modelId="{00D44C0E-E48D-4672-9C87-CA760B6439BE}" type="presParOf" srcId="{5105E7AB-2A6D-421E-9570-F12A37C278DC}" destId="{36710622-A2B2-4016-9672-B973B6E0D9E4}" srcOrd="1" destOrd="0" presId="urn:microsoft.com/office/officeart/2005/8/layout/hList7"/>
    <dgm:cxn modelId="{99307C20-F78F-4265-B606-26094CCBF42C}" type="presParOf" srcId="{5105E7AB-2A6D-421E-9570-F12A37C278DC}" destId="{97D6B9E3-FBA5-49E8-A00E-FCDD480ECFED}" srcOrd="2" destOrd="0" presId="urn:microsoft.com/office/officeart/2005/8/layout/hList7"/>
    <dgm:cxn modelId="{09E6CED4-E751-48B4-B3A2-22714F81E6BD}" type="presParOf" srcId="{5105E7AB-2A6D-421E-9570-F12A37C278DC}" destId="{120FBE0E-06E7-411F-9430-D00A2936D8BB}" srcOrd="3" destOrd="0" presId="urn:microsoft.com/office/officeart/2005/8/layout/hList7"/>
    <dgm:cxn modelId="{E2AAE297-6AE0-4266-B469-C3A7F95E9AE7}" type="presParOf" srcId="{5524BC1B-DBC3-4063-B8BB-83DA44523DBC}" destId="{A4ED98D2-4DB7-4291-825C-220B7CA5E902}" srcOrd="1" destOrd="0" presId="urn:microsoft.com/office/officeart/2005/8/layout/hList7"/>
    <dgm:cxn modelId="{50A2FCB2-87D1-4849-8D05-277BE4ECF97B}" type="presParOf" srcId="{5524BC1B-DBC3-4063-B8BB-83DA44523DBC}" destId="{1E5A3353-CB57-4EB9-AF35-02E651AC4823}" srcOrd="2" destOrd="0" presId="urn:microsoft.com/office/officeart/2005/8/layout/hList7"/>
    <dgm:cxn modelId="{8417FB36-1C76-460D-A3D0-3BB490B81B67}" type="presParOf" srcId="{1E5A3353-CB57-4EB9-AF35-02E651AC4823}" destId="{755CE0EE-9408-4034-BE6E-70E24341A34A}" srcOrd="0" destOrd="0" presId="urn:microsoft.com/office/officeart/2005/8/layout/hList7"/>
    <dgm:cxn modelId="{C5B29392-18F3-46FC-BD37-10C506D5BB0E}" type="presParOf" srcId="{1E5A3353-CB57-4EB9-AF35-02E651AC4823}" destId="{3F5365A5-E3B4-4E88-8609-99C478E3CBF7}" srcOrd="1" destOrd="0" presId="urn:microsoft.com/office/officeart/2005/8/layout/hList7"/>
    <dgm:cxn modelId="{B8D58828-F395-4BA8-A7CE-D98A59E2A25A}" type="presParOf" srcId="{1E5A3353-CB57-4EB9-AF35-02E651AC4823}" destId="{32BFC10D-EFA8-4C06-B567-72C2B91474C1}" srcOrd="2" destOrd="0" presId="urn:microsoft.com/office/officeart/2005/8/layout/hList7"/>
    <dgm:cxn modelId="{EEB21DBB-97C6-4E01-AE9B-77854E1D612C}" type="presParOf" srcId="{1E5A3353-CB57-4EB9-AF35-02E651AC4823}" destId="{298C4078-055A-4BB4-9930-2ACFFC6587ED}" srcOrd="3" destOrd="0" presId="urn:microsoft.com/office/officeart/2005/8/layout/hList7"/>
    <dgm:cxn modelId="{907B022A-1F6B-4101-A133-F38E60167484}" type="presParOf" srcId="{5524BC1B-DBC3-4063-B8BB-83DA44523DBC}" destId="{220E480A-840E-49C8-AC6B-A73BEAAE662E}" srcOrd="3" destOrd="0" presId="urn:microsoft.com/office/officeart/2005/8/layout/hList7"/>
    <dgm:cxn modelId="{CF3FB237-E056-4B71-8823-DEFFEDEF1964}" type="presParOf" srcId="{5524BC1B-DBC3-4063-B8BB-83DA44523DBC}" destId="{965C2F84-878F-4874-8343-32B7B88708A5}" srcOrd="4" destOrd="0" presId="urn:microsoft.com/office/officeart/2005/8/layout/hList7"/>
    <dgm:cxn modelId="{BCD3B53F-DBF9-43C2-8028-89E53FDD24ED}" type="presParOf" srcId="{965C2F84-878F-4874-8343-32B7B88708A5}" destId="{78193F7A-DC34-4767-9E5D-A18DDB63D07E}" srcOrd="0" destOrd="0" presId="urn:microsoft.com/office/officeart/2005/8/layout/hList7"/>
    <dgm:cxn modelId="{BC7E9266-F793-4289-A218-3691B1A63F63}" type="presParOf" srcId="{965C2F84-878F-4874-8343-32B7B88708A5}" destId="{CD0801EF-F3CE-43F1-80EB-391B3D997A06}" srcOrd="1" destOrd="0" presId="urn:microsoft.com/office/officeart/2005/8/layout/hList7"/>
    <dgm:cxn modelId="{F0017338-69B5-4E1F-9388-3D4C46359616}" type="presParOf" srcId="{965C2F84-878F-4874-8343-32B7B88708A5}" destId="{E31F09A7-B172-4A3E-A40B-A6A33AAAAE50}" srcOrd="2" destOrd="0" presId="urn:microsoft.com/office/officeart/2005/8/layout/hList7"/>
    <dgm:cxn modelId="{B8EEE39B-92F1-407A-8410-9C5B061C5536}" type="presParOf" srcId="{965C2F84-878F-4874-8343-32B7B88708A5}" destId="{B7100423-2195-491D-8207-E926CE82F205}" srcOrd="3" destOrd="0" presId="urn:microsoft.com/office/officeart/2005/8/layout/hList7"/>
    <dgm:cxn modelId="{2F6AC726-0F49-4A01-B1A2-65687ECF20A4}" type="presParOf" srcId="{5524BC1B-DBC3-4063-B8BB-83DA44523DBC}" destId="{4AE43A62-1685-4277-BC78-C63CF1DDDC5C}" srcOrd="5" destOrd="0" presId="urn:microsoft.com/office/officeart/2005/8/layout/hList7"/>
    <dgm:cxn modelId="{16AEA72B-0DC9-4383-8029-49238FE23320}" type="presParOf" srcId="{5524BC1B-DBC3-4063-B8BB-83DA44523DBC}" destId="{17554D28-7B2F-401A-A392-47D1FC1BA944}" srcOrd="6" destOrd="0" presId="urn:microsoft.com/office/officeart/2005/8/layout/hList7"/>
    <dgm:cxn modelId="{E06C6F91-B5B5-425F-BC99-D25209ACB18F}" type="presParOf" srcId="{17554D28-7B2F-401A-A392-47D1FC1BA944}" destId="{ED35CC8C-877D-4DD8-8334-E6B4AAD69F86}" srcOrd="0" destOrd="0" presId="urn:microsoft.com/office/officeart/2005/8/layout/hList7"/>
    <dgm:cxn modelId="{38A76CB2-8986-46A9-B51D-0DE67C1F785D}" type="presParOf" srcId="{17554D28-7B2F-401A-A392-47D1FC1BA944}" destId="{16C5FF83-B77F-421A-9A0F-985F56882242}" srcOrd="1" destOrd="0" presId="urn:microsoft.com/office/officeart/2005/8/layout/hList7"/>
    <dgm:cxn modelId="{F0FC1E50-A8E8-4E41-8E12-264F8944C971}" type="presParOf" srcId="{17554D28-7B2F-401A-A392-47D1FC1BA944}" destId="{76603F44-0175-4BC2-BA6E-C3BE39FEB109}" srcOrd="2" destOrd="0" presId="urn:microsoft.com/office/officeart/2005/8/layout/hList7"/>
    <dgm:cxn modelId="{2965A907-2859-4B24-A046-D5201C5F30F5}" type="presParOf" srcId="{17554D28-7B2F-401A-A392-47D1FC1BA944}" destId="{066A6EBD-3DF7-44CA-8BDC-D7AC574FB2E1}"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454AC44-7A4A-4324-A2F7-867F8D1413C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261CEA9B-98D0-4E9D-B69B-AD27CAD083CF}">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b="0" dirty="0" smtClean="0"/>
            <a:t>Capacitación en Técnicas de Atención al Cliente.</a:t>
          </a:r>
          <a:endParaRPr lang="es-ES" b="0" dirty="0"/>
        </a:p>
      </dgm:t>
    </dgm:pt>
    <dgm:pt modelId="{80632977-4F0D-4EF7-A37D-8ED427892AD7}" type="parTrans" cxnId="{91135F8E-44CD-4007-860F-4A3E908AAFB2}">
      <dgm:prSet/>
      <dgm:spPr/>
      <dgm:t>
        <a:bodyPr/>
        <a:lstStyle/>
        <a:p>
          <a:endParaRPr lang="es-ES"/>
        </a:p>
      </dgm:t>
    </dgm:pt>
    <dgm:pt modelId="{EB703CDD-0C4B-4DD2-AC83-5020E49072E3}" type="sibTrans" cxnId="{91135F8E-44CD-4007-860F-4A3E908AAFB2}">
      <dgm:prSet/>
      <dgm:spPr/>
      <dgm:t>
        <a:bodyPr/>
        <a:lstStyle/>
        <a:p>
          <a:endParaRPr lang="es-ES"/>
        </a:p>
      </dgm:t>
    </dgm:pt>
    <dgm:pt modelId="{6A242556-B8BB-407F-9A19-57F3C6056507}">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b="0" dirty="0" smtClean="0"/>
            <a:t>Capacitación en técnicas de </a:t>
          </a:r>
          <a:r>
            <a:rPr lang="es-ES" b="0" dirty="0" err="1" smtClean="0"/>
            <a:t>Guianza</a:t>
          </a:r>
          <a:r>
            <a:rPr lang="es-ES" b="0" dirty="0" smtClean="0"/>
            <a:t>.</a:t>
          </a:r>
          <a:endParaRPr lang="es-ES" b="0" dirty="0"/>
        </a:p>
      </dgm:t>
    </dgm:pt>
    <dgm:pt modelId="{16E731D4-AC71-4C36-9952-66D94CC106D0}" type="parTrans" cxnId="{9D464724-5CFF-49C6-A850-4E1E7F26C1BE}">
      <dgm:prSet/>
      <dgm:spPr/>
      <dgm:t>
        <a:bodyPr/>
        <a:lstStyle/>
        <a:p>
          <a:endParaRPr lang="es-ES"/>
        </a:p>
      </dgm:t>
    </dgm:pt>
    <dgm:pt modelId="{0A1E2ECC-FB61-493F-9A8D-9C1EEA599F36}" type="sibTrans" cxnId="{9D464724-5CFF-49C6-A850-4E1E7F26C1BE}">
      <dgm:prSet/>
      <dgm:spPr/>
      <dgm:t>
        <a:bodyPr/>
        <a:lstStyle/>
        <a:p>
          <a:endParaRPr lang="es-ES"/>
        </a:p>
      </dgm:t>
    </dgm:pt>
    <dgm:pt modelId="{ED65AE7D-29E7-4034-A46E-E921BF1BC88E}">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b="0" dirty="0" smtClean="0"/>
            <a:t>Capacitación en Agricultura.</a:t>
          </a:r>
          <a:endParaRPr lang="es-ES" b="0" dirty="0"/>
        </a:p>
      </dgm:t>
    </dgm:pt>
    <dgm:pt modelId="{C2533B5A-7B4A-41AA-B739-6A639460056A}" type="parTrans" cxnId="{B22E6184-0EF9-4E99-BD7E-2804003EB9B5}">
      <dgm:prSet/>
      <dgm:spPr/>
      <dgm:t>
        <a:bodyPr/>
        <a:lstStyle/>
        <a:p>
          <a:endParaRPr lang="es-ES"/>
        </a:p>
      </dgm:t>
    </dgm:pt>
    <dgm:pt modelId="{48B73A10-B733-4A2D-A45D-B44472118158}" type="sibTrans" cxnId="{B22E6184-0EF9-4E99-BD7E-2804003EB9B5}">
      <dgm:prSet/>
      <dgm:spPr/>
      <dgm:t>
        <a:bodyPr/>
        <a:lstStyle/>
        <a:p>
          <a:endParaRPr lang="es-ES"/>
        </a:p>
      </dgm:t>
    </dgm:pt>
    <dgm:pt modelId="{06A8F7AD-CDF0-414C-AE2E-E9038E948E18}">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b="0" dirty="0" smtClean="0"/>
            <a:t>Capacitación en Ganadería.</a:t>
          </a:r>
          <a:endParaRPr lang="es-ES" b="0" dirty="0"/>
        </a:p>
      </dgm:t>
    </dgm:pt>
    <dgm:pt modelId="{A002FBDE-0996-4725-8F19-E433B452ED12}" type="parTrans" cxnId="{7E859322-DC6A-41AA-A928-A10A77E716A6}">
      <dgm:prSet/>
      <dgm:spPr/>
      <dgm:t>
        <a:bodyPr/>
        <a:lstStyle/>
        <a:p>
          <a:endParaRPr lang="es-ES"/>
        </a:p>
      </dgm:t>
    </dgm:pt>
    <dgm:pt modelId="{A2F365CB-36EE-49C1-B4BB-80F0A6BEE4CE}" type="sibTrans" cxnId="{7E859322-DC6A-41AA-A928-A10A77E716A6}">
      <dgm:prSet/>
      <dgm:spPr/>
      <dgm:t>
        <a:bodyPr/>
        <a:lstStyle/>
        <a:p>
          <a:endParaRPr lang="es-ES"/>
        </a:p>
      </dgm:t>
    </dgm:pt>
    <dgm:pt modelId="{0AF6730D-7962-4DB5-939F-6BC3064D9F63}" type="pres">
      <dgm:prSet presAssocID="{D454AC44-7A4A-4324-A2F7-867F8D1413C6}" presName="Name0" presStyleCnt="0">
        <dgm:presLayoutVars>
          <dgm:dir/>
          <dgm:resizeHandles val="exact"/>
        </dgm:presLayoutVars>
      </dgm:prSet>
      <dgm:spPr/>
      <dgm:t>
        <a:bodyPr/>
        <a:lstStyle/>
        <a:p>
          <a:endParaRPr lang="es-EC"/>
        </a:p>
      </dgm:t>
    </dgm:pt>
    <dgm:pt modelId="{D74DC89D-2264-447F-BF8F-2EC88FC880B3}" type="pres">
      <dgm:prSet presAssocID="{261CEA9B-98D0-4E9D-B69B-AD27CAD083CF}" presName="composite" presStyleCnt="0"/>
      <dgm:spPr/>
    </dgm:pt>
    <dgm:pt modelId="{D4FF542A-9F75-4247-BADF-AA8BC270F63B}" type="pres">
      <dgm:prSet presAssocID="{261CEA9B-98D0-4E9D-B69B-AD27CAD083CF}" presName="rect1" presStyleLbl="trAlignAcc1" presStyleIdx="0" presStyleCnt="4">
        <dgm:presLayoutVars>
          <dgm:bulletEnabled val="1"/>
        </dgm:presLayoutVars>
      </dgm:prSet>
      <dgm:spPr/>
      <dgm:t>
        <a:bodyPr/>
        <a:lstStyle/>
        <a:p>
          <a:endParaRPr lang="es-ES"/>
        </a:p>
      </dgm:t>
    </dgm:pt>
    <dgm:pt modelId="{23034C8B-7188-4011-9B0F-BBE5A2D45E8D}" type="pres">
      <dgm:prSet presAssocID="{261CEA9B-98D0-4E9D-B69B-AD27CAD083CF}" presName="rect2" presStyleLbl="fgImgPlace1" presStyleIdx="0" presStyleCnt="4"/>
      <dgm:spPr>
        <a:blipFill rotWithShape="1">
          <a:blip xmlns:r="http://schemas.openxmlformats.org/officeDocument/2006/relationships" r:embed="rId1"/>
          <a:stretch>
            <a:fillRect/>
          </a:stretch>
        </a:blipFill>
      </dgm:spPr>
      <dgm:t>
        <a:bodyPr/>
        <a:lstStyle/>
        <a:p>
          <a:endParaRPr lang="es-EC"/>
        </a:p>
      </dgm:t>
    </dgm:pt>
    <dgm:pt modelId="{B424051F-7C7B-477D-AB06-C07E562D265F}" type="pres">
      <dgm:prSet presAssocID="{EB703CDD-0C4B-4DD2-AC83-5020E49072E3}" presName="sibTrans" presStyleCnt="0"/>
      <dgm:spPr/>
    </dgm:pt>
    <dgm:pt modelId="{8B37ABE5-1FFD-4D44-8FF8-D458CC336F81}" type="pres">
      <dgm:prSet presAssocID="{6A242556-B8BB-407F-9A19-57F3C6056507}" presName="composite" presStyleCnt="0"/>
      <dgm:spPr/>
    </dgm:pt>
    <dgm:pt modelId="{F4DB7A98-78F4-4FE3-9CD1-4E7208D2C9CA}" type="pres">
      <dgm:prSet presAssocID="{6A242556-B8BB-407F-9A19-57F3C6056507}" presName="rect1" presStyleLbl="trAlignAcc1" presStyleIdx="1" presStyleCnt="4">
        <dgm:presLayoutVars>
          <dgm:bulletEnabled val="1"/>
        </dgm:presLayoutVars>
      </dgm:prSet>
      <dgm:spPr/>
      <dgm:t>
        <a:bodyPr/>
        <a:lstStyle/>
        <a:p>
          <a:endParaRPr lang="es-ES"/>
        </a:p>
      </dgm:t>
    </dgm:pt>
    <dgm:pt modelId="{9592BAAD-F3EE-4B90-A19E-987A68FFB557}" type="pres">
      <dgm:prSet presAssocID="{6A242556-B8BB-407F-9A19-57F3C6056507}" presName="rect2" presStyleLbl="fgImgPlace1" presStyleIdx="1" presStyleCnt="4"/>
      <dgm:spPr>
        <a:blipFill rotWithShape="1">
          <a:blip xmlns:r="http://schemas.openxmlformats.org/officeDocument/2006/relationships" r:embed="rId2"/>
          <a:stretch>
            <a:fillRect/>
          </a:stretch>
        </a:blipFill>
      </dgm:spPr>
      <dgm:t>
        <a:bodyPr/>
        <a:lstStyle/>
        <a:p>
          <a:endParaRPr lang="es-EC"/>
        </a:p>
      </dgm:t>
    </dgm:pt>
    <dgm:pt modelId="{140FB3E3-DA91-425C-92C7-58B69C39AF62}" type="pres">
      <dgm:prSet presAssocID="{0A1E2ECC-FB61-493F-9A8D-9C1EEA599F36}" presName="sibTrans" presStyleCnt="0"/>
      <dgm:spPr/>
    </dgm:pt>
    <dgm:pt modelId="{6D416ED0-E771-4ED3-9EB8-2FAB52A464AF}" type="pres">
      <dgm:prSet presAssocID="{ED65AE7D-29E7-4034-A46E-E921BF1BC88E}" presName="composite" presStyleCnt="0"/>
      <dgm:spPr/>
    </dgm:pt>
    <dgm:pt modelId="{9F893CCE-7F06-40FC-8961-9B4AF96696C7}" type="pres">
      <dgm:prSet presAssocID="{ED65AE7D-29E7-4034-A46E-E921BF1BC88E}" presName="rect1" presStyleLbl="trAlignAcc1" presStyleIdx="2" presStyleCnt="4">
        <dgm:presLayoutVars>
          <dgm:bulletEnabled val="1"/>
        </dgm:presLayoutVars>
      </dgm:prSet>
      <dgm:spPr/>
      <dgm:t>
        <a:bodyPr/>
        <a:lstStyle/>
        <a:p>
          <a:endParaRPr lang="es-ES"/>
        </a:p>
      </dgm:t>
    </dgm:pt>
    <dgm:pt modelId="{0318EBC3-D5AD-42DB-9528-5F7F24FC2F9C}" type="pres">
      <dgm:prSet presAssocID="{ED65AE7D-29E7-4034-A46E-E921BF1BC88E}" presName="rect2" presStyleLbl="fgImgPlace1" presStyleIdx="2" presStyleCnt="4"/>
      <dgm:spPr>
        <a:blipFill rotWithShape="1">
          <a:blip xmlns:r="http://schemas.openxmlformats.org/officeDocument/2006/relationships" r:embed="rId3"/>
          <a:stretch>
            <a:fillRect/>
          </a:stretch>
        </a:blipFill>
      </dgm:spPr>
      <dgm:t>
        <a:bodyPr/>
        <a:lstStyle/>
        <a:p>
          <a:endParaRPr lang="es-ES"/>
        </a:p>
      </dgm:t>
    </dgm:pt>
    <dgm:pt modelId="{FBA8FA1E-01D8-48B8-BFA8-641D889E1F68}" type="pres">
      <dgm:prSet presAssocID="{48B73A10-B733-4A2D-A45D-B44472118158}" presName="sibTrans" presStyleCnt="0"/>
      <dgm:spPr/>
    </dgm:pt>
    <dgm:pt modelId="{B1B96D8E-1671-48C6-9583-64094D90BE21}" type="pres">
      <dgm:prSet presAssocID="{06A8F7AD-CDF0-414C-AE2E-E9038E948E18}" presName="composite" presStyleCnt="0"/>
      <dgm:spPr/>
    </dgm:pt>
    <dgm:pt modelId="{867E731A-1132-411B-8377-A9A64624CBDF}" type="pres">
      <dgm:prSet presAssocID="{06A8F7AD-CDF0-414C-AE2E-E9038E948E18}" presName="rect1" presStyleLbl="trAlignAcc1" presStyleIdx="3" presStyleCnt="4">
        <dgm:presLayoutVars>
          <dgm:bulletEnabled val="1"/>
        </dgm:presLayoutVars>
      </dgm:prSet>
      <dgm:spPr/>
      <dgm:t>
        <a:bodyPr/>
        <a:lstStyle/>
        <a:p>
          <a:endParaRPr lang="es-ES"/>
        </a:p>
      </dgm:t>
    </dgm:pt>
    <dgm:pt modelId="{81C10EE3-04A1-43EC-B224-B423BE7D130B}" type="pres">
      <dgm:prSet presAssocID="{06A8F7AD-CDF0-414C-AE2E-E9038E948E18}" presName="rect2" presStyleLbl="fgImgPlace1" presStyleIdx="3" presStyleCnt="4"/>
      <dgm:spPr>
        <a:blipFill rotWithShape="1">
          <a:blip xmlns:r="http://schemas.openxmlformats.org/officeDocument/2006/relationships" r:embed="rId4"/>
          <a:stretch>
            <a:fillRect/>
          </a:stretch>
        </a:blipFill>
      </dgm:spPr>
      <dgm:t>
        <a:bodyPr/>
        <a:lstStyle/>
        <a:p>
          <a:endParaRPr lang="es-EC"/>
        </a:p>
      </dgm:t>
    </dgm:pt>
  </dgm:ptLst>
  <dgm:cxnLst>
    <dgm:cxn modelId="{0D9AFF29-22F5-4E9C-8264-685B57CAF1AC}" type="presOf" srcId="{06A8F7AD-CDF0-414C-AE2E-E9038E948E18}" destId="{867E731A-1132-411B-8377-A9A64624CBDF}" srcOrd="0" destOrd="0" presId="urn:microsoft.com/office/officeart/2008/layout/PictureStrips"/>
    <dgm:cxn modelId="{8AD5CE72-59DD-4A04-A1A7-4F1E687DCBCD}" type="presOf" srcId="{ED65AE7D-29E7-4034-A46E-E921BF1BC88E}" destId="{9F893CCE-7F06-40FC-8961-9B4AF96696C7}" srcOrd="0" destOrd="0" presId="urn:microsoft.com/office/officeart/2008/layout/PictureStrips"/>
    <dgm:cxn modelId="{91135F8E-44CD-4007-860F-4A3E908AAFB2}" srcId="{D454AC44-7A4A-4324-A2F7-867F8D1413C6}" destId="{261CEA9B-98D0-4E9D-B69B-AD27CAD083CF}" srcOrd="0" destOrd="0" parTransId="{80632977-4F0D-4EF7-A37D-8ED427892AD7}" sibTransId="{EB703CDD-0C4B-4DD2-AC83-5020E49072E3}"/>
    <dgm:cxn modelId="{B22E6184-0EF9-4E99-BD7E-2804003EB9B5}" srcId="{D454AC44-7A4A-4324-A2F7-867F8D1413C6}" destId="{ED65AE7D-29E7-4034-A46E-E921BF1BC88E}" srcOrd="2" destOrd="0" parTransId="{C2533B5A-7B4A-41AA-B739-6A639460056A}" sibTransId="{48B73A10-B733-4A2D-A45D-B44472118158}"/>
    <dgm:cxn modelId="{839DEC44-13F1-4DDD-9D34-347C207989B8}" type="presOf" srcId="{261CEA9B-98D0-4E9D-B69B-AD27CAD083CF}" destId="{D4FF542A-9F75-4247-BADF-AA8BC270F63B}" srcOrd="0" destOrd="0" presId="urn:microsoft.com/office/officeart/2008/layout/PictureStrips"/>
    <dgm:cxn modelId="{9D464724-5CFF-49C6-A850-4E1E7F26C1BE}" srcId="{D454AC44-7A4A-4324-A2F7-867F8D1413C6}" destId="{6A242556-B8BB-407F-9A19-57F3C6056507}" srcOrd="1" destOrd="0" parTransId="{16E731D4-AC71-4C36-9952-66D94CC106D0}" sibTransId="{0A1E2ECC-FB61-493F-9A8D-9C1EEA599F36}"/>
    <dgm:cxn modelId="{7E859322-DC6A-41AA-A928-A10A77E716A6}" srcId="{D454AC44-7A4A-4324-A2F7-867F8D1413C6}" destId="{06A8F7AD-CDF0-414C-AE2E-E9038E948E18}" srcOrd="3" destOrd="0" parTransId="{A002FBDE-0996-4725-8F19-E433B452ED12}" sibTransId="{A2F365CB-36EE-49C1-B4BB-80F0A6BEE4CE}"/>
    <dgm:cxn modelId="{86ADBA91-4803-4F30-80BE-76A74D8F71C3}" type="presOf" srcId="{6A242556-B8BB-407F-9A19-57F3C6056507}" destId="{F4DB7A98-78F4-4FE3-9CD1-4E7208D2C9CA}" srcOrd="0" destOrd="0" presId="urn:microsoft.com/office/officeart/2008/layout/PictureStrips"/>
    <dgm:cxn modelId="{65771C81-8B58-45C1-9C97-383ACB9DE362}" type="presOf" srcId="{D454AC44-7A4A-4324-A2F7-867F8D1413C6}" destId="{0AF6730D-7962-4DB5-939F-6BC3064D9F63}" srcOrd="0" destOrd="0" presId="urn:microsoft.com/office/officeart/2008/layout/PictureStrips"/>
    <dgm:cxn modelId="{F034F15B-B7C8-403E-8F3B-EACF099D8218}" type="presParOf" srcId="{0AF6730D-7962-4DB5-939F-6BC3064D9F63}" destId="{D74DC89D-2264-447F-BF8F-2EC88FC880B3}" srcOrd="0" destOrd="0" presId="urn:microsoft.com/office/officeart/2008/layout/PictureStrips"/>
    <dgm:cxn modelId="{D96AA9F8-C8E6-42CC-AB8A-9A7790ECFA98}" type="presParOf" srcId="{D74DC89D-2264-447F-BF8F-2EC88FC880B3}" destId="{D4FF542A-9F75-4247-BADF-AA8BC270F63B}" srcOrd="0" destOrd="0" presId="urn:microsoft.com/office/officeart/2008/layout/PictureStrips"/>
    <dgm:cxn modelId="{9B963A17-D2E6-428F-A211-CC9F92B9ECD1}" type="presParOf" srcId="{D74DC89D-2264-447F-BF8F-2EC88FC880B3}" destId="{23034C8B-7188-4011-9B0F-BBE5A2D45E8D}" srcOrd="1" destOrd="0" presId="urn:microsoft.com/office/officeart/2008/layout/PictureStrips"/>
    <dgm:cxn modelId="{4E25E8B9-E20E-440B-B73B-46D3E65D39ED}" type="presParOf" srcId="{0AF6730D-7962-4DB5-939F-6BC3064D9F63}" destId="{B424051F-7C7B-477D-AB06-C07E562D265F}" srcOrd="1" destOrd="0" presId="urn:microsoft.com/office/officeart/2008/layout/PictureStrips"/>
    <dgm:cxn modelId="{739317ED-E569-4BA0-9FD7-4AC219E7360C}" type="presParOf" srcId="{0AF6730D-7962-4DB5-939F-6BC3064D9F63}" destId="{8B37ABE5-1FFD-4D44-8FF8-D458CC336F81}" srcOrd="2" destOrd="0" presId="urn:microsoft.com/office/officeart/2008/layout/PictureStrips"/>
    <dgm:cxn modelId="{95913905-D727-404C-9CE2-A6735290B958}" type="presParOf" srcId="{8B37ABE5-1FFD-4D44-8FF8-D458CC336F81}" destId="{F4DB7A98-78F4-4FE3-9CD1-4E7208D2C9CA}" srcOrd="0" destOrd="0" presId="urn:microsoft.com/office/officeart/2008/layout/PictureStrips"/>
    <dgm:cxn modelId="{869898A6-D3D3-4973-B94F-B6CF42C2C603}" type="presParOf" srcId="{8B37ABE5-1FFD-4D44-8FF8-D458CC336F81}" destId="{9592BAAD-F3EE-4B90-A19E-987A68FFB557}" srcOrd="1" destOrd="0" presId="urn:microsoft.com/office/officeart/2008/layout/PictureStrips"/>
    <dgm:cxn modelId="{8E2A9C4D-C239-419D-9E7A-BEB3D05F40CA}" type="presParOf" srcId="{0AF6730D-7962-4DB5-939F-6BC3064D9F63}" destId="{140FB3E3-DA91-425C-92C7-58B69C39AF62}" srcOrd="3" destOrd="0" presId="urn:microsoft.com/office/officeart/2008/layout/PictureStrips"/>
    <dgm:cxn modelId="{FD8F7375-88E0-4B9B-977D-559FD3D41951}" type="presParOf" srcId="{0AF6730D-7962-4DB5-939F-6BC3064D9F63}" destId="{6D416ED0-E771-4ED3-9EB8-2FAB52A464AF}" srcOrd="4" destOrd="0" presId="urn:microsoft.com/office/officeart/2008/layout/PictureStrips"/>
    <dgm:cxn modelId="{C2BCAEBE-1FC1-415C-A864-31A98236F268}" type="presParOf" srcId="{6D416ED0-E771-4ED3-9EB8-2FAB52A464AF}" destId="{9F893CCE-7F06-40FC-8961-9B4AF96696C7}" srcOrd="0" destOrd="0" presId="urn:microsoft.com/office/officeart/2008/layout/PictureStrips"/>
    <dgm:cxn modelId="{79E0D1F6-690B-40CB-9CDB-20E50A20F147}" type="presParOf" srcId="{6D416ED0-E771-4ED3-9EB8-2FAB52A464AF}" destId="{0318EBC3-D5AD-42DB-9528-5F7F24FC2F9C}" srcOrd="1" destOrd="0" presId="urn:microsoft.com/office/officeart/2008/layout/PictureStrips"/>
    <dgm:cxn modelId="{A9CEC8BB-AD1D-45EF-97DE-A2854460596D}" type="presParOf" srcId="{0AF6730D-7962-4DB5-939F-6BC3064D9F63}" destId="{FBA8FA1E-01D8-48B8-BFA8-641D889E1F68}" srcOrd="5" destOrd="0" presId="urn:microsoft.com/office/officeart/2008/layout/PictureStrips"/>
    <dgm:cxn modelId="{9C508C88-9E32-4EE8-B179-FB7590C10559}" type="presParOf" srcId="{0AF6730D-7962-4DB5-939F-6BC3064D9F63}" destId="{B1B96D8E-1671-48C6-9583-64094D90BE21}" srcOrd="6" destOrd="0" presId="urn:microsoft.com/office/officeart/2008/layout/PictureStrips"/>
    <dgm:cxn modelId="{934287AD-A019-4FAF-A702-DFD82B8C6859}" type="presParOf" srcId="{B1B96D8E-1671-48C6-9583-64094D90BE21}" destId="{867E731A-1132-411B-8377-A9A64624CBDF}" srcOrd="0" destOrd="0" presId="urn:microsoft.com/office/officeart/2008/layout/PictureStrips"/>
    <dgm:cxn modelId="{03581EFE-37A9-4460-8FE3-144AF61D6B72}" type="presParOf" srcId="{B1B96D8E-1671-48C6-9583-64094D90BE21}" destId="{81C10EE3-04A1-43EC-B224-B423BE7D130B}"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EAF342-FFD7-48CA-BF42-57EAE0BFF796}"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s-ES"/>
        </a:p>
      </dgm:t>
    </dgm:pt>
    <dgm:pt modelId="{45F3BCB4-6A0E-4E31-8598-261CEC4260BB}">
      <dgm:prSet phldrT="[Texto]" phldr="1"/>
      <dgm:spPr/>
      <dgm:t>
        <a:bodyPr/>
        <a:lstStyle/>
        <a:p>
          <a:endParaRPr lang="es-ES"/>
        </a:p>
      </dgm:t>
    </dgm:pt>
    <dgm:pt modelId="{971BAC0E-49B1-4EFE-A08B-07F347DB6DF3}" type="parTrans" cxnId="{30431A5A-2D02-42F4-B140-FF916B8929BA}">
      <dgm:prSet/>
      <dgm:spPr/>
      <dgm:t>
        <a:bodyPr/>
        <a:lstStyle/>
        <a:p>
          <a:endParaRPr lang="es-ES"/>
        </a:p>
      </dgm:t>
    </dgm:pt>
    <dgm:pt modelId="{D03C6CDD-6E7E-4640-8F7C-564322FF8E83}" type="sibTrans" cxnId="{30431A5A-2D02-42F4-B140-FF916B8929BA}">
      <dgm:prSet/>
      <dgm:spPr/>
      <dgm:t>
        <a:bodyPr/>
        <a:lstStyle/>
        <a:p>
          <a:endParaRPr lang="es-ES"/>
        </a:p>
      </dgm:t>
    </dgm:pt>
    <dgm:pt modelId="{55B59A6D-EB53-4B0C-9D7C-08BD46802A1A}">
      <dgm:prSet phldrT="[Texto]" custT="1"/>
      <dgm:spPr/>
      <dgm:t>
        <a:bodyPr/>
        <a:lstStyle/>
        <a:p>
          <a:r>
            <a:rPr lang="es-ES" sz="2900" smtClean="0"/>
            <a:t>Agua</a:t>
          </a:r>
          <a:endParaRPr lang="es-ES" sz="2900" dirty="0"/>
        </a:p>
      </dgm:t>
    </dgm:pt>
    <dgm:pt modelId="{78A4D397-F87D-4F64-8D6C-FB577A953D43}" type="parTrans" cxnId="{D3F707E0-984B-48BF-A025-9CDBC4574674}">
      <dgm:prSet/>
      <dgm:spPr/>
      <dgm:t>
        <a:bodyPr/>
        <a:lstStyle/>
        <a:p>
          <a:endParaRPr lang="es-ES"/>
        </a:p>
      </dgm:t>
    </dgm:pt>
    <dgm:pt modelId="{BAA096CE-B285-404B-8C35-7330BF68D794}" type="sibTrans" cxnId="{D3F707E0-984B-48BF-A025-9CDBC4574674}">
      <dgm:prSet/>
      <dgm:spPr/>
      <dgm:t>
        <a:bodyPr/>
        <a:lstStyle/>
        <a:p>
          <a:endParaRPr lang="es-ES"/>
        </a:p>
      </dgm:t>
    </dgm:pt>
    <dgm:pt modelId="{B25D64E1-5754-410E-B727-4B69A6ECF2B0}">
      <dgm:prSet phldrT="[Texto]"/>
      <dgm:spPr/>
      <dgm:t>
        <a:bodyPr/>
        <a:lstStyle/>
        <a:p>
          <a:endParaRPr lang="es-ES" sz="1900" dirty="0"/>
        </a:p>
      </dgm:t>
    </dgm:pt>
    <dgm:pt modelId="{071CD89B-9229-490B-92FA-629356129A94}" type="parTrans" cxnId="{2E3174D0-EFA8-4BC9-91E5-3557474DB7C0}">
      <dgm:prSet/>
      <dgm:spPr/>
      <dgm:t>
        <a:bodyPr/>
        <a:lstStyle/>
        <a:p>
          <a:endParaRPr lang="es-ES"/>
        </a:p>
      </dgm:t>
    </dgm:pt>
    <dgm:pt modelId="{5D4AA4CC-A83B-44C7-A3AC-833F76C89D3C}" type="sibTrans" cxnId="{2E3174D0-EFA8-4BC9-91E5-3557474DB7C0}">
      <dgm:prSet/>
      <dgm:spPr/>
      <dgm:t>
        <a:bodyPr/>
        <a:lstStyle/>
        <a:p>
          <a:endParaRPr lang="es-ES"/>
        </a:p>
      </dgm:t>
    </dgm:pt>
    <dgm:pt modelId="{248A5143-5112-45A6-86BC-62698632C8B3}">
      <dgm:prSet phldrT="[Texto]" phldr="1"/>
      <dgm:spPr/>
      <dgm:t>
        <a:bodyPr/>
        <a:lstStyle/>
        <a:p>
          <a:endParaRPr lang="es-ES"/>
        </a:p>
      </dgm:t>
    </dgm:pt>
    <dgm:pt modelId="{B106FA40-4A58-4A34-8CC8-2755F41FCC1D}" type="parTrans" cxnId="{EA643CA9-FE30-4F99-A953-FDE89C775290}">
      <dgm:prSet/>
      <dgm:spPr/>
      <dgm:t>
        <a:bodyPr/>
        <a:lstStyle/>
        <a:p>
          <a:endParaRPr lang="es-ES"/>
        </a:p>
      </dgm:t>
    </dgm:pt>
    <dgm:pt modelId="{887F5AA4-372E-41A7-9776-5C0912BC558D}" type="sibTrans" cxnId="{EA643CA9-FE30-4F99-A953-FDE89C775290}">
      <dgm:prSet/>
      <dgm:spPr/>
      <dgm:t>
        <a:bodyPr/>
        <a:lstStyle/>
        <a:p>
          <a:endParaRPr lang="es-ES"/>
        </a:p>
      </dgm:t>
    </dgm:pt>
    <dgm:pt modelId="{D7AD700B-F3F8-4F18-A840-80608F6546E9}">
      <dgm:prSet phldrT="[Texto]" custT="1"/>
      <dgm:spPr/>
      <dgm:t>
        <a:bodyPr/>
        <a:lstStyle/>
        <a:p>
          <a:r>
            <a:rPr lang="es-ES" sz="2900" dirty="0" smtClean="0"/>
            <a:t>Suelo</a:t>
          </a:r>
          <a:endParaRPr lang="es-ES" sz="2900" dirty="0"/>
        </a:p>
      </dgm:t>
    </dgm:pt>
    <dgm:pt modelId="{4F92FA17-93A2-4C46-B5F3-50C4E0C3D3EF}" type="parTrans" cxnId="{070EF9FB-C87E-447F-8DBE-1FD71F02A782}">
      <dgm:prSet/>
      <dgm:spPr/>
      <dgm:t>
        <a:bodyPr/>
        <a:lstStyle/>
        <a:p>
          <a:endParaRPr lang="es-ES"/>
        </a:p>
      </dgm:t>
    </dgm:pt>
    <dgm:pt modelId="{D064FA63-4D8B-44E3-B50D-4BA71074ACD5}" type="sibTrans" cxnId="{070EF9FB-C87E-447F-8DBE-1FD71F02A782}">
      <dgm:prSet/>
      <dgm:spPr/>
      <dgm:t>
        <a:bodyPr/>
        <a:lstStyle/>
        <a:p>
          <a:endParaRPr lang="es-ES"/>
        </a:p>
      </dgm:t>
    </dgm:pt>
    <dgm:pt modelId="{76244F32-3484-4237-B54C-4A330D078C7B}">
      <dgm:prSet phldrT="[Texto]" phldr="1"/>
      <dgm:spPr/>
      <dgm:t>
        <a:bodyPr/>
        <a:lstStyle/>
        <a:p>
          <a:endParaRPr lang="es-ES" dirty="0"/>
        </a:p>
      </dgm:t>
    </dgm:pt>
    <dgm:pt modelId="{C7FB252C-C381-4019-B488-6A13B8C06A59}" type="parTrans" cxnId="{49931F74-7FD9-4961-BD57-8B448B8370F0}">
      <dgm:prSet/>
      <dgm:spPr/>
      <dgm:t>
        <a:bodyPr/>
        <a:lstStyle/>
        <a:p>
          <a:endParaRPr lang="es-ES"/>
        </a:p>
      </dgm:t>
    </dgm:pt>
    <dgm:pt modelId="{84D4AD81-BF14-4787-9CF9-97992C67FA2A}" type="sibTrans" cxnId="{49931F74-7FD9-4961-BD57-8B448B8370F0}">
      <dgm:prSet/>
      <dgm:spPr/>
      <dgm:t>
        <a:bodyPr/>
        <a:lstStyle/>
        <a:p>
          <a:endParaRPr lang="es-ES"/>
        </a:p>
      </dgm:t>
    </dgm:pt>
    <dgm:pt modelId="{A7D73EF3-F555-41D4-9FB3-83A9EB8D1EFC}">
      <dgm:prSet phldrT="[Texto]" custT="1"/>
      <dgm:spPr/>
      <dgm:t>
        <a:bodyPr/>
        <a:lstStyle/>
        <a:p>
          <a:r>
            <a:rPr lang="es-ES" sz="2900" dirty="0" smtClean="0"/>
            <a:t>Consumo de energía</a:t>
          </a:r>
          <a:endParaRPr lang="es-ES" sz="2900" dirty="0"/>
        </a:p>
      </dgm:t>
    </dgm:pt>
    <dgm:pt modelId="{2D59E902-503C-46B8-A9C1-5F0DCD4DFDD2}" type="parTrans" cxnId="{CEFA6A70-A0AB-4669-9CCB-7DF54B505AC9}">
      <dgm:prSet/>
      <dgm:spPr/>
      <dgm:t>
        <a:bodyPr/>
        <a:lstStyle/>
        <a:p>
          <a:endParaRPr lang="es-ES"/>
        </a:p>
      </dgm:t>
    </dgm:pt>
    <dgm:pt modelId="{4A90E5E7-5BEB-439C-903B-AD22001CA94B}" type="sibTrans" cxnId="{CEFA6A70-A0AB-4669-9CCB-7DF54B505AC9}">
      <dgm:prSet/>
      <dgm:spPr/>
      <dgm:t>
        <a:bodyPr/>
        <a:lstStyle/>
        <a:p>
          <a:endParaRPr lang="es-ES"/>
        </a:p>
      </dgm:t>
    </dgm:pt>
    <dgm:pt modelId="{93453ECA-7115-4462-9999-55665FAFFCC6}" type="pres">
      <dgm:prSet presAssocID="{03EAF342-FFD7-48CA-BF42-57EAE0BFF796}" presName="linearFlow" presStyleCnt="0">
        <dgm:presLayoutVars>
          <dgm:dir/>
          <dgm:animLvl val="lvl"/>
          <dgm:resizeHandles val="exact"/>
        </dgm:presLayoutVars>
      </dgm:prSet>
      <dgm:spPr/>
      <dgm:t>
        <a:bodyPr/>
        <a:lstStyle/>
        <a:p>
          <a:endParaRPr lang="es-EC"/>
        </a:p>
      </dgm:t>
    </dgm:pt>
    <dgm:pt modelId="{08254FDA-D1C8-433E-89DF-768810F4C0FF}" type="pres">
      <dgm:prSet presAssocID="{45F3BCB4-6A0E-4E31-8598-261CEC4260BB}" presName="composite" presStyleCnt="0"/>
      <dgm:spPr/>
      <dgm:t>
        <a:bodyPr/>
        <a:lstStyle/>
        <a:p>
          <a:endParaRPr lang="es-EC"/>
        </a:p>
      </dgm:t>
    </dgm:pt>
    <dgm:pt modelId="{4C0F62B6-ECB4-4A84-A782-33F1A8C566D7}" type="pres">
      <dgm:prSet presAssocID="{45F3BCB4-6A0E-4E31-8598-261CEC4260BB}" presName="parentText" presStyleLbl="alignNode1" presStyleIdx="0" presStyleCnt="3">
        <dgm:presLayoutVars>
          <dgm:chMax val="1"/>
          <dgm:bulletEnabled val="1"/>
        </dgm:presLayoutVars>
      </dgm:prSet>
      <dgm:spPr/>
      <dgm:t>
        <a:bodyPr/>
        <a:lstStyle/>
        <a:p>
          <a:endParaRPr lang="es-EC"/>
        </a:p>
      </dgm:t>
    </dgm:pt>
    <dgm:pt modelId="{BEB0A6FC-5C0D-4611-9200-C241CCB1D791}" type="pres">
      <dgm:prSet presAssocID="{45F3BCB4-6A0E-4E31-8598-261CEC4260BB}" presName="descendantText" presStyleLbl="alignAcc1" presStyleIdx="0" presStyleCnt="3" custScaleY="67804">
        <dgm:presLayoutVars>
          <dgm:bulletEnabled val="1"/>
        </dgm:presLayoutVars>
      </dgm:prSet>
      <dgm:spPr/>
      <dgm:t>
        <a:bodyPr/>
        <a:lstStyle/>
        <a:p>
          <a:endParaRPr lang="es-ES"/>
        </a:p>
      </dgm:t>
    </dgm:pt>
    <dgm:pt modelId="{2207611F-0676-4E5C-988F-8FB70350E70C}" type="pres">
      <dgm:prSet presAssocID="{D03C6CDD-6E7E-4640-8F7C-564322FF8E83}" presName="sp" presStyleCnt="0"/>
      <dgm:spPr/>
      <dgm:t>
        <a:bodyPr/>
        <a:lstStyle/>
        <a:p>
          <a:endParaRPr lang="es-EC"/>
        </a:p>
      </dgm:t>
    </dgm:pt>
    <dgm:pt modelId="{FE26BDA2-3101-46C0-B359-A36DA53FA63B}" type="pres">
      <dgm:prSet presAssocID="{248A5143-5112-45A6-86BC-62698632C8B3}" presName="composite" presStyleCnt="0"/>
      <dgm:spPr/>
      <dgm:t>
        <a:bodyPr/>
        <a:lstStyle/>
        <a:p>
          <a:endParaRPr lang="es-EC"/>
        </a:p>
      </dgm:t>
    </dgm:pt>
    <dgm:pt modelId="{49A8CF6C-57EE-4CCC-9940-EC71A62E913E}" type="pres">
      <dgm:prSet presAssocID="{248A5143-5112-45A6-86BC-62698632C8B3}" presName="parentText" presStyleLbl="alignNode1" presStyleIdx="1" presStyleCnt="3">
        <dgm:presLayoutVars>
          <dgm:chMax val="1"/>
          <dgm:bulletEnabled val="1"/>
        </dgm:presLayoutVars>
      </dgm:prSet>
      <dgm:spPr/>
      <dgm:t>
        <a:bodyPr/>
        <a:lstStyle/>
        <a:p>
          <a:endParaRPr lang="es-EC"/>
        </a:p>
      </dgm:t>
    </dgm:pt>
    <dgm:pt modelId="{658EDCB3-78D2-473B-9A6A-4BE495AD1605}" type="pres">
      <dgm:prSet presAssocID="{248A5143-5112-45A6-86BC-62698632C8B3}" presName="descendantText" presStyleLbl="alignAcc1" presStyleIdx="1" presStyleCnt="3">
        <dgm:presLayoutVars>
          <dgm:bulletEnabled val="1"/>
        </dgm:presLayoutVars>
      </dgm:prSet>
      <dgm:spPr/>
      <dgm:t>
        <a:bodyPr/>
        <a:lstStyle/>
        <a:p>
          <a:endParaRPr lang="es-ES"/>
        </a:p>
      </dgm:t>
    </dgm:pt>
    <dgm:pt modelId="{CBF14AD2-D494-4B24-9CB3-3D35024A7ACA}" type="pres">
      <dgm:prSet presAssocID="{887F5AA4-372E-41A7-9776-5C0912BC558D}" presName="sp" presStyleCnt="0"/>
      <dgm:spPr/>
      <dgm:t>
        <a:bodyPr/>
        <a:lstStyle/>
        <a:p>
          <a:endParaRPr lang="es-EC"/>
        </a:p>
      </dgm:t>
    </dgm:pt>
    <dgm:pt modelId="{FB4A8171-7696-4752-9D24-AF3471D5BC06}" type="pres">
      <dgm:prSet presAssocID="{76244F32-3484-4237-B54C-4A330D078C7B}" presName="composite" presStyleCnt="0"/>
      <dgm:spPr/>
      <dgm:t>
        <a:bodyPr/>
        <a:lstStyle/>
        <a:p>
          <a:endParaRPr lang="es-EC"/>
        </a:p>
      </dgm:t>
    </dgm:pt>
    <dgm:pt modelId="{05915198-66FE-4B8F-B1ED-33F55102F420}" type="pres">
      <dgm:prSet presAssocID="{76244F32-3484-4237-B54C-4A330D078C7B}" presName="parentText" presStyleLbl="alignNode1" presStyleIdx="2" presStyleCnt="3">
        <dgm:presLayoutVars>
          <dgm:chMax val="1"/>
          <dgm:bulletEnabled val="1"/>
        </dgm:presLayoutVars>
      </dgm:prSet>
      <dgm:spPr/>
      <dgm:t>
        <a:bodyPr/>
        <a:lstStyle/>
        <a:p>
          <a:endParaRPr lang="es-EC"/>
        </a:p>
      </dgm:t>
    </dgm:pt>
    <dgm:pt modelId="{0F0E601A-2262-4703-96FC-A1AEF564EC85}" type="pres">
      <dgm:prSet presAssocID="{76244F32-3484-4237-B54C-4A330D078C7B}" presName="descendantText" presStyleLbl="alignAcc1" presStyleIdx="2" presStyleCnt="3" custLinFactNeighborX="1015" custLinFactNeighborY="-10640">
        <dgm:presLayoutVars>
          <dgm:bulletEnabled val="1"/>
        </dgm:presLayoutVars>
      </dgm:prSet>
      <dgm:spPr/>
      <dgm:t>
        <a:bodyPr/>
        <a:lstStyle/>
        <a:p>
          <a:endParaRPr lang="es-ES"/>
        </a:p>
      </dgm:t>
    </dgm:pt>
  </dgm:ptLst>
  <dgm:cxnLst>
    <dgm:cxn modelId="{91AA580C-ABB6-4058-9A2C-29B4FE2F38AB}" type="presOf" srcId="{D7AD700B-F3F8-4F18-A840-80608F6546E9}" destId="{658EDCB3-78D2-473B-9A6A-4BE495AD1605}" srcOrd="0" destOrd="0" presId="urn:microsoft.com/office/officeart/2005/8/layout/chevron2"/>
    <dgm:cxn modelId="{30431A5A-2D02-42F4-B140-FF916B8929BA}" srcId="{03EAF342-FFD7-48CA-BF42-57EAE0BFF796}" destId="{45F3BCB4-6A0E-4E31-8598-261CEC4260BB}" srcOrd="0" destOrd="0" parTransId="{971BAC0E-49B1-4EFE-A08B-07F347DB6DF3}" sibTransId="{D03C6CDD-6E7E-4640-8F7C-564322FF8E83}"/>
    <dgm:cxn modelId="{070EF9FB-C87E-447F-8DBE-1FD71F02A782}" srcId="{248A5143-5112-45A6-86BC-62698632C8B3}" destId="{D7AD700B-F3F8-4F18-A840-80608F6546E9}" srcOrd="0" destOrd="0" parTransId="{4F92FA17-93A2-4C46-B5F3-50C4E0C3D3EF}" sibTransId="{D064FA63-4D8B-44E3-B50D-4BA71074ACD5}"/>
    <dgm:cxn modelId="{E89F240E-A9E3-4841-9307-CCB8253F85F6}" type="presOf" srcId="{B25D64E1-5754-410E-B727-4B69A6ECF2B0}" destId="{BEB0A6FC-5C0D-4611-9200-C241CCB1D791}" srcOrd="0" destOrd="1" presId="urn:microsoft.com/office/officeart/2005/8/layout/chevron2"/>
    <dgm:cxn modelId="{7309F12E-1D36-4938-A608-40298D087FD1}" type="presOf" srcId="{248A5143-5112-45A6-86BC-62698632C8B3}" destId="{49A8CF6C-57EE-4CCC-9940-EC71A62E913E}" srcOrd="0" destOrd="0" presId="urn:microsoft.com/office/officeart/2005/8/layout/chevron2"/>
    <dgm:cxn modelId="{49931F74-7FD9-4961-BD57-8B448B8370F0}" srcId="{03EAF342-FFD7-48CA-BF42-57EAE0BFF796}" destId="{76244F32-3484-4237-B54C-4A330D078C7B}" srcOrd="2" destOrd="0" parTransId="{C7FB252C-C381-4019-B488-6A13B8C06A59}" sibTransId="{84D4AD81-BF14-4787-9CF9-97992C67FA2A}"/>
    <dgm:cxn modelId="{2E3174D0-EFA8-4BC9-91E5-3557474DB7C0}" srcId="{45F3BCB4-6A0E-4E31-8598-261CEC4260BB}" destId="{B25D64E1-5754-410E-B727-4B69A6ECF2B0}" srcOrd="1" destOrd="0" parTransId="{071CD89B-9229-490B-92FA-629356129A94}" sibTransId="{5D4AA4CC-A83B-44C7-A3AC-833F76C89D3C}"/>
    <dgm:cxn modelId="{D86F912F-9784-4022-91DA-6E309A6F89A8}" type="presOf" srcId="{55B59A6D-EB53-4B0C-9D7C-08BD46802A1A}" destId="{BEB0A6FC-5C0D-4611-9200-C241CCB1D791}" srcOrd="0" destOrd="0" presId="urn:microsoft.com/office/officeart/2005/8/layout/chevron2"/>
    <dgm:cxn modelId="{BDBD1B3B-3461-456A-BDA9-B7F8691F779F}" type="presOf" srcId="{45F3BCB4-6A0E-4E31-8598-261CEC4260BB}" destId="{4C0F62B6-ECB4-4A84-A782-33F1A8C566D7}" srcOrd="0" destOrd="0" presId="urn:microsoft.com/office/officeart/2005/8/layout/chevron2"/>
    <dgm:cxn modelId="{CEFA6A70-A0AB-4669-9CCB-7DF54B505AC9}" srcId="{76244F32-3484-4237-B54C-4A330D078C7B}" destId="{A7D73EF3-F555-41D4-9FB3-83A9EB8D1EFC}" srcOrd="0" destOrd="0" parTransId="{2D59E902-503C-46B8-A9C1-5F0DCD4DFDD2}" sibTransId="{4A90E5E7-5BEB-439C-903B-AD22001CA94B}"/>
    <dgm:cxn modelId="{D3F707E0-984B-48BF-A025-9CDBC4574674}" srcId="{45F3BCB4-6A0E-4E31-8598-261CEC4260BB}" destId="{55B59A6D-EB53-4B0C-9D7C-08BD46802A1A}" srcOrd="0" destOrd="0" parTransId="{78A4D397-F87D-4F64-8D6C-FB577A953D43}" sibTransId="{BAA096CE-B285-404B-8C35-7330BF68D794}"/>
    <dgm:cxn modelId="{81A2131B-F2AA-492F-B5A9-1EE991B8C33D}" type="presOf" srcId="{76244F32-3484-4237-B54C-4A330D078C7B}" destId="{05915198-66FE-4B8F-B1ED-33F55102F420}" srcOrd="0" destOrd="0" presId="urn:microsoft.com/office/officeart/2005/8/layout/chevron2"/>
    <dgm:cxn modelId="{40F9D43F-12BD-45AF-A925-0CB17CB7E616}" type="presOf" srcId="{A7D73EF3-F555-41D4-9FB3-83A9EB8D1EFC}" destId="{0F0E601A-2262-4703-96FC-A1AEF564EC85}" srcOrd="0" destOrd="0" presId="urn:microsoft.com/office/officeart/2005/8/layout/chevron2"/>
    <dgm:cxn modelId="{EA643CA9-FE30-4F99-A953-FDE89C775290}" srcId="{03EAF342-FFD7-48CA-BF42-57EAE0BFF796}" destId="{248A5143-5112-45A6-86BC-62698632C8B3}" srcOrd="1" destOrd="0" parTransId="{B106FA40-4A58-4A34-8CC8-2755F41FCC1D}" sibTransId="{887F5AA4-372E-41A7-9776-5C0912BC558D}"/>
    <dgm:cxn modelId="{D0133D48-3E53-4716-B644-337FBA99068E}" type="presOf" srcId="{03EAF342-FFD7-48CA-BF42-57EAE0BFF796}" destId="{93453ECA-7115-4462-9999-55665FAFFCC6}" srcOrd="0" destOrd="0" presId="urn:microsoft.com/office/officeart/2005/8/layout/chevron2"/>
    <dgm:cxn modelId="{FFAA816E-532A-458D-9F90-1FA0732E9347}" type="presParOf" srcId="{93453ECA-7115-4462-9999-55665FAFFCC6}" destId="{08254FDA-D1C8-433E-89DF-768810F4C0FF}" srcOrd="0" destOrd="0" presId="urn:microsoft.com/office/officeart/2005/8/layout/chevron2"/>
    <dgm:cxn modelId="{808AA2D4-BD4A-4BA2-A8A6-4DA56BEE886B}" type="presParOf" srcId="{08254FDA-D1C8-433E-89DF-768810F4C0FF}" destId="{4C0F62B6-ECB4-4A84-A782-33F1A8C566D7}" srcOrd="0" destOrd="0" presId="urn:microsoft.com/office/officeart/2005/8/layout/chevron2"/>
    <dgm:cxn modelId="{32511E04-DA74-425C-A492-A3E1E51FD1D4}" type="presParOf" srcId="{08254FDA-D1C8-433E-89DF-768810F4C0FF}" destId="{BEB0A6FC-5C0D-4611-9200-C241CCB1D791}" srcOrd="1" destOrd="0" presId="urn:microsoft.com/office/officeart/2005/8/layout/chevron2"/>
    <dgm:cxn modelId="{B1D49275-93EA-41CC-820D-FACECA064917}" type="presParOf" srcId="{93453ECA-7115-4462-9999-55665FAFFCC6}" destId="{2207611F-0676-4E5C-988F-8FB70350E70C}" srcOrd="1" destOrd="0" presId="urn:microsoft.com/office/officeart/2005/8/layout/chevron2"/>
    <dgm:cxn modelId="{BE7329D0-D4E4-437C-A948-C5BBF017AAC2}" type="presParOf" srcId="{93453ECA-7115-4462-9999-55665FAFFCC6}" destId="{FE26BDA2-3101-46C0-B359-A36DA53FA63B}" srcOrd="2" destOrd="0" presId="urn:microsoft.com/office/officeart/2005/8/layout/chevron2"/>
    <dgm:cxn modelId="{71214217-C06F-47A8-838A-0CE50DA8ABEB}" type="presParOf" srcId="{FE26BDA2-3101-46C0-B359-A36DA53FA63B}" destId="{49A8CF6C-57EE-4CCC-9940-EC71A62E913E}" srcOrd="0" destOrd="0" presId="urn:microsoft.com/office/officeart/2005/8/layout/chevron2"/>
    <dgm:cxn modelId="{08A2EC2F-7DEC-45E7-B5E1-679A9FA56543}" type="presParOf" srcId="{FE26BDA2-3101-46C0-B359-A36DA53FA63B}" destId="{658EDCB3-78D2-473B-9A6A-4BE495AD1605}" srcOrd="1" destOrd="0" presId="urn:microsoft.com/office/officeart/2005/8/layout/chevron2"/>
    <dgm:cxn modelId="{2B620832-0736-4A89-9D6F-A36BC4B99CE4}" type="presParOf" srcId="{93453ECA-7115-4462-9999-55665FAFFCC6}" destId="{CBF14AD2-D494-4B24-9CB3-3D35024A7ACA}" srcOrd="3" destOrd="0" presId="urn:microsoft.com/office/officeart/2005/8/layout/chevron2"/>
    <dgm:cxn modelId="{A5B643CA-20AA-465C-9CE0-B126367FA032}" type="presParOf" srcId="{93453ECA-7115-4462-9999-55665FAFFCC6}" destId="{FB4A8171-7696-4752-9D24-AF3471D5BC06}" srcOrd="4" destOrd="0" presId="urn:microsoft.com/office/officeart/2005/8/layout/chevron2"/>
    <dgm:cxn modelId="{F3662143-40FF-4D39-ABE2-CD0F0D3C7358}" type="presParOf" srcId="{FB4A8171-7696-4752-9D24-AF3471D5BC06}" destId="{05915198-66FE-4B8F-B1ED-33F55102F420}" srcOrd="0" destOrd="0" presId="urn:microsoft.com/office/officeart/2005/8/layout/chevron2"/>
    <dgm:cxn modelId="{A608CD4C-DDBB-403B-AEC4-2D113089D74B}" type="presParOf" srcId="{FB4A8171-7696-4752-9D24-AF3471D5BC06}" destId="{0F0E601A-2262-4703-96FC-A1AEF564EC8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6AE7C-A31C-46B7-A37B-13DA94928022}">
      <dsp:nvSpPr>
        <dsp:cNvPr id="0" name=""/>
        <dsp:cNvSpPr/>
      </dsp:nvSpPr>
      <dsp:spPr>
        <a:xfrm rot="5400000">
          <a:off x="1453766" y="1265190"/>
          <a:ext cx="1121230" cy="127648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D479CF-35DF-4903-BB67-34D1AA90E0DE}">
      <dsp:nvSpPr>
        <dsp:cNvPr id="0" name=""/>
        <dsp:cNvSpPr/>
      </dsp:nvSpPr>
      <dsp:spPr>
        <a:xfrm>
          <a:off x="535818" y="56145"/>
          <a:ext cx="1887492" cy="1321183"/>
        </a:xfrm>
        <a:prstGeom prst="roundRect">
          <a:avLst>
            <a:gd name="adj" fmla="val 1667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b="1" kern="1200" dirty="0" smtClean="0"/>
            <a:t>MARCO TEÓRICO</a:t>
          </a:r>
          <a:endParaRPr lang="es-ES" sz="2200" b="1" kern="1200" dirty="0"/>
        </a:p>
      </dsp:txBody>
      <dsp:txXfrm>
        <a:off x="600324" y="120651"/>
        <a:ext cx="1758480" cy="1192171"/>
      </dsp:txXfrm>
    </dsp:sp>
    <dsp:sp modelId="{646A3444-6A92-4C74-89A0-B96D6E330C4D}">
      <dsp:nvSpPr>
        <dsp:cNvPr id="0" name=""/>
        <dsp:cNvSpPr/>
      </dsp:nvSpPr>
      <dsp:spPr>
        <a:xfrm>
          <a:off x="3030596" y="204574"/>
          <a:ext cx="4281844" cy="1067838"/>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83820" tIns="83820" rIns="83820" bIns="83820" numCol="1" spcCol="1270" anchor="ctr" anchorCtr="0">
          <a:noAutofit/>
        </a:bodyPr>
        <a:lstStyle/>
        <a:p>
          <a:pPr marL="171450" lvl="1" indent="-171450" algn="l" defTabSz="755650">
            <a:lnSpc>
              <a:spcPct val="90000"/>
            </a:lnSpc>
            <a:spcBef>
              <a:spcPct val="0"/>
            </a:spcBef>
            <a:spcAft>
              <a:spcPct val="15000"/>
            </a:spcAft>
            <a:buChar char="••"/>
          </a:pPr>
          <a:r>
            <a:rPr lang="es-ES" sz="1700" b="1" kern="1200" dirty="0" smtClean="0"/>
            <a:t>HISTORIA DEL TURISMO MUNDIAL</a:t>
          </a:r>
          <a:endParaRPr lang="es-ES" sz="1700" b="1" kern="1200" dirty="0"/>
        </a:p>
        <a:p>
          <a:pPr marL="171450" lvl="1" indent="-171450" algn="l" defTabSz="755650">
            <a:lnSpc>
              <a:spcPct val="90000"/>
            </a:lnSpc>
            <a:spcBef>
              <a:spcPct val="0"/>
            </a:spcBef>
            <a:spcAft>
              <a:spcPct val="15000"/>
            </a:spcAft>
            <a:buChar char="••"/>
          </a:pPr>
          <a:r>
            <a:rPr lang="es-ES" sz="1700" b="1" kern="1200" dirty="0" smtClean="0"/>
            <a:t>HISTORIA DEL TURISMO DEL ECUADOR</a:t>
          </a:r>
          <a:endParaRPr lang="es-ES" sz="1700" b="1" kern="1200" dirty="0"/>
        </a:p>
      </dsp:txBody>
      <dsp:txXfrm>
        <a:off x="3030596" y="204574"/>
        <a:ext cx="4281844" cy="1067838"/>
      </dsp:txXfrm>
    </dsp:sp>
    <dsp:sp modelId="{941D16BF-470E-48CF-96A2-EFBE9FBC15A5}">
      <dsp:nvSpPr>
        <dsp:cNvPr id="0" name=""/>
        <dsp:cNvSpPr/>
      </dsp:nvSpPr>
      <dsp:spPr>
        <a:xfrm rot="5400000">
          <a:off x="3716873" y="2749315"/>
          <a:ext cx="1121230" cy="127648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48442D-2B74-4C01-8EBE-FA73EA2716A0}">
      <dsp:nvSpPr>
        <dsp:cNvPr id="0" name=""/>
        <dsp:cNvSpPr/>
      </dsp:nvSpPr>
      <dsp:spPr>
        <a:xfrm>
          <a:off x="2911815" y="1495125"/>
          <a:ext cx="1887492" cy="1321183"/>
        </a:xfrm>
        <a:prstGeom prst="roundRect">
          <a:avLst>
            <a:gd name="adj" fmla="val 1667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b="1" kern="1200" dirty="0" smtClean="0"/>
            <a:t>MARCO CONCEPTUAL</a:t>
          </a:r>
          <a:endParaRPr lang="es-ES" sz="2200" b="1" kern="1200" dirty="0"/>
        </a:p>
      </dsp:txBody>
      <dsp:txXfrm>
        <a:off x="2976321" y="1559631"/>
        <a:ext cx="1758480" cy="1192171"/>
      </dsp:txXfrm>
    </dsp:sp>
    <dsp:sp modelId="{D5CAA4C9-DCD1-4452-901B-D097448512F2}">
      <dsp:nvSpPr>
        <dsp:cNvPr id="0" name=""/>
        <dsp:cNvSpPr/>
      </dsp:nvSpPr>
      <dsp:spPr>
        <a:xfrm>
          <a:off x="5307307" y="1632413"/>
          <a:ext cx="1372781" cy="1067838"/>
        </a:xfrm>
        <a:prstGeom prst="rect">
          <a:avLst/>
        </a:prstGeom>
        <a:noFill/>
        <a:ln>
          <a:noFill/>
        </a:ln>
        <a:effectLst/>
      </dsp:spPr>
      <dsp:style>
        <a:lnRef idx="0">
          <a:scrgbClr r="0" g="0" b="0"/>
        </a:lnRef>
        <a:fillRef idx="0">
          <a:scrgbClr r="0" g="0" b="0"/>
        </a:fillRef>
        <a:effectRef idx="0">
          <a:scrgbClr r="0" g="0" b="0"/>
        </a:effectRef>
        <a:fontRef idx="minor"/>
      </dsp:style>
    </dsp:sp>
    <dsp:sp modelId="{F6AD9E8F-6269-4CE7-9EAF-E58D26AE023B}">
      <dsp:nvSpPr>
        <dsp:cNvPr id="0" name=""/>
        <dsp:cNvSpPr/>
      </dsp:nvSpPr>
      <dsp:spPr>
        <a:xfrm>
          <a:off x="5267824" y="3003136"/>
          <a:ext cx="1887492" cy="1321183"/>
        </a:xfrm>
        <a:prstGeom prst="roundRect">
          <a:avLst>
            <a:gd name="adj" fmla="val 1667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b="1" kern="1200" dirty="0" smtClean="0"/>
            <a:t>MARCO LEGAL</a:t>
          </a:r>
          <a:endParaRPr lang="es-ES" sz="2200" b="1" kern="1200" dirty="0"/>
        </a:p>
      </dsp:txBody>
      <dsp:txXfrm>
        <a:off x="5332330" y="3067642"/>
        <a:ext cx="1758480" cy="1192171"/>
      </dsp:txXfrm>
    </dsp:sp>
    <dsp:sp modelId="{FE0E163D-2B13-4832-BA35-0299282A1DE2}">
      <dsp:nvSpPr>
        <dsp:cNvPr id="0" name=""/>
        <dsp:cNvSpPr/>
      </dsp:nvSpPr>
      <dsp:spPr>
        <a:xfrm>
          <a:off x="7297518" y="2968023"/>
          <a:ext cx="3267550" cy="1558531"/>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s-ES" sz="1200" kern="1200" dirty="0" smtClean="0"/>
            <a:t>CONSTITUCIÓN DE LA REPÚBLICA DEL ECUADOR.</a:t>
          </a:r>
          <a:endParaRPr lang="es-ES" sz="1200" kern="1200" dirty="0"/>
        </a:p>
        <a:p>
          <a:pPr marL="114300" lvl="1" indent="-114300" algn="l" defTabSz="533400">
            <a:lnSpc>
              <a:spcPct val="90000"/>
            </a:lnSpc>
            <a:spcBef>
              <a:spcPct val="0"/>
            </a:spcBef>
            <a:spcAft>
              <a:spcPct val="15000"/>
            </a:spcAft>
            <a:buChar char="••"/>
          </a:pPr>
          <a:r>
            <a:rPr lang="es-ES" sz="1200" kern="1200" dirty="0" smtClean="0"/>
            <a:t>LEY DE GESTIÓN AMBIENTAL</a:t>
          </a:r>
          <a:endParaRPr lang="es-ES" sz="1200" kern="1200" dirty="0"/>
        </a:p>
        <a:p>
          <a:pPr marL="114300" lvl="1" indent="-114300" algn="l" defTabSz="533400">
            <a:lnSpc>
              <a:spcPct val="90000"/>
            </a:lnSpc>
            <a:spcBef>
              <a:spcPct val="0"/>
            </a:spcBef>
            <a:spcAft>
              <a:spcPct val="15000"/>
            </a:spcAft>
            <a:buChar char="••"/>
          </a:pPr>
          <a:r>
            <a:rPr lang="es-ES" sz="1200" kern="1200" dirty="0" smtClean="0"/>
            <a:t>PLAN NACIONAL DEL BUEN VIVIR.</a:t>
          </a:r>
          <a:endParaRPr lang="es-ES" sz="1200" kern="1200" dirty="0"/>
        </a:p>
        <a:p>
          <a:pPr marL="114300" lvl="1" indent="-114300" algn="l" defTabSz="533400">
            <a:lnSpc>
              <a:spcPct val="90000"/>
            </a:lnSpc>
            <a:spcBef>
              <a:spcPct val="0"/>
            </a:spcBef>
            <a:spcAft>
              <a:spcPct val="15000"/>
            </a:spcAft>
            <a:buChar char="••"/>
          </a:pPr>
          <a:r>
            <a:rPr lang="es-ES" sz="1200" kern="1200" dirty="0" smtClean="0"/>
            <a:t>PLANDETUR 2020</a:t>
          </a:r>
          <a:endParaRPr lang="es-ES" sz="1200" kern="1200" dirty="0"/>
        </a:p>
        <a:p>
          <a:pPr marL="114300" lvl="1" indent="-114300" algn="l" defTabSz="533400">
            <a:lnSpc>
              <a:spcPct val="90000"/>
            </a:lnSpc>
            <a:spcBef>
              <a:spcPct val="0"/>
            </a:spcBef>
            <a:spcAft>
              <a:spcPct val="15000"/>
            </a:spcAft>
            <a:buChar char="••"/>
          </a:pPr>
          <a:r>
            <a:rPr lang="es-ES" sz="1200" kern="1200" dirty="0" smtClean="0"/>
            <a:t>LEY DEL TURISMO DE ECUADOR</a:t>
          </a:r>
          <a:endParaRPr lang="es-ES" sz="1200" kern="1200" dirty="0"/>
        </a:p>
        <a:p>
          <a:pPr marL="114300" lvl="1" indent="-114300" algn="l" defTabSz="533400">
            <a:lnSpc>
              <a:spcPct val="90000"/>
            </a:lnSpc>
            <a:spcBef>
              <a:spcPct val="0"/>
            </a:spcBef>
            <a:spcAft>
              <a:spcPct val="15000"/>
            </a:spcAft>
            <a:buChar char="••"/>
          </a:pPr>
          <a:r>
            <a:rPr lang="es-ES" sz="1200" kern="1200" dirty="0" smtClean="0"/>
            <a:t>LEY DE LAS ACTVIDADES TURSÌTICAS</a:t>
          </a:r>
          <a:endParaRPr lang="es-ES" sz="1200" kern="1200" dirty="0"/>
        </a:p>
        <a:p>
          <a:pPr marL="57150" lvl="1" indent="-57150" algn="l" defTabSz="266700">
            <a:lnSpc>
              <a:spcPct val="90000"/>
            </a:lnSpc>
            <a:spcBef>
              <a:spcPct val="0"/>
            </a:spcBef>
            <a:spcAft>
              <a:spcPct val="15000"/>
            </a:spcAft>
            <a:buChar char="••"/>
          </a:pPr>
          <a:endParaRPr lang="es-ES" sz="600" kern="1200" dirty="0"/>
        </a:p>
        <a:p>
          <a:pPr marL="57150" lvl="1" indent="-57150" algn="l" defTabSz="266700">
            <a:lnSpc>
              <a:spcPct val="90000"/>
            </a:lnSpc>
            <a:spcBef>
              <a:spcPct val="0"/>
            </a:spcBef>
            <a:spcAft>
              <a:spcPct val="15000"/>
            </a:spcAft>
            <a:buChar char="••"/>
          </a:pPr>
          <a:endParaRPr lang="es-ES" sz="600" kern="1200" dirty="0"/>
        </a:p>
        <a:p>
          <a:pPr marL="57150" lvl="1" indent="-57150" algn="l" defTabSz="266700">
            <a:lnSpc>
              <a:spcPct val="90000"/>
            </a:lnSpc>
            <a:spcBef>
              <a:spcPct val="0"/>
            </a:spcBef>
            <a:spcAft>
              <a:spcPct val="15000"/>
            </a:spcAft>
            <a:buChar char="••"/>
          </a:pPr>
          <a:endParaRPr lang="es-ES" sz="600" kern="1200" dirty="0"/>
        </a:p>
      </dsp:txBody>
      <dsp:txXfrm>
        <a:off x="7297518" y="2968023"/>
        <a:ext cx="3267550" cy="15585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DEF9426A-81BE-46EC-8398-0360EB64C3C2}" type="datetimeFigureOut">
              <a:rPr lang="es-ES" smtClean="0"/>
              <a:t>06/11/2015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BBDA68D-7E66-4634-AEF1-5543FE0DC8D0}" type="slidenum">
              <a:rPr lang="es-ES" smtClean="0"/>
              <a:t>‹Nº›</a:t>
            </a:fld>
            <a:endParaRPr lang="es-ES"/>
          </a:p>
        </p:txBody>
      </p:sp>
    </p:spTree>
    <p:extLst>
      <p:ext uri="{BB962C8B-B14F-4D97-AF65-F5344CB8AC3E}">
        <p14:creationId xmlns:p14="http://schemas.microsoft.com/office/powerpoint/2010/main" val="3002529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DEF9426A-81BE-46EC-8398-0360EB64C3C2}" type="datetimeFigureOut">
              <a:rPr lang="es-ES" smtClean="0"/>
              <a:t>06/11/2015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BBDA68D-7E66-4634-AEF1-5543FE0DC8D0}" type="slidenum">
              <a:rPr lang="es-ES" smtClean="0"/>
              <a:t>‹Nº›</a:t>
            </a:fld>
            <a:endParaRPr lang="es-ES"/>
          </a:p>
        </p:txBody>
      </p:sp>
    </p:spTree>
    <p:extLst>
      <p:ext uri="{BB962C8B-B14F-4D97-AF65-F5344CB8AC3E}">
        <p14:creationId xmlns:p14="http://schemas.microsoft.com/office/powerpoint/2010/main" val="3402255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899"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199"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DEF9426A-81BE-46EC-8398-0360EB64C3C2}" type="datetimeFigureOut">
              <a:rPr lang="es-ES" smtClean="0"/>
              <a:t>06/11/2015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BBDA68D-7E66-4634-AEF1-5543FE0DC8D0}" type="slidenum">
              <a:rPr lang="es-ES" smtClean="0"/>
              <a:t>‹Nº›</a:t>
            </a:fld>
            <a:endParaRPr lang="es-ES"/>
          </a:p>
        </p:txBody>
      </p:sp>
    </p:spTree>
    <p:extLst>
      <p:ext uri="{BB962C8B-B14F-4D97-AF65-F5344CB8AC3E}">
        <p14:creationId xmlns:p14="http://schemas.microsoft.com/office/powerpoint/2010/main" val="2527151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DEF9426A-81BE-46EC-8398-0360EB64C3C2}" type="datetimeFigureOut">
              <a:rPr lang="es-ES" smtClean="0"/>
              <a:t>06/11/2015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BBDA68D-7E66-4634-AEF1-5543FE0DC8D0}" type="slidenum">
              <a:rPr lang="es-ES" smtClean="0"/>
              <a:t>‹Nº›</a:t>
            </a:fld>
            <a:endParaRPr lang="es-ES"/>
          </a:p>
        </p:txBody>
      </p:sp>
    </p:spTree>
    <p:extLst>
      <p:ext uri="{BB962C8B-B14F-4D97-AF65-F5344CB8AC3E}">
        <p14:creationId xmlns:p14="http://schemas.microsoft.com/office/powerpoint/2010/main" val="2091145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3"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DEF9426A-81BE-46EC-8398-0360EB64C3C2}" type="datetimeFigureOut">
              <a:rPr lang="es-ES" smtClean="0"/>
              <a:t>06/11/2015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BBDA68D-7E66-4634-AEF1-5543FE0DC8D0}" type="slidenum">
              <a:rPr lang="es-ES" smtClean="0"/>
              <a:t>‹Nº›</a:t>
            </a:fld>
            <a:endParaRPr lang="es-ES"/>
          </a:p>
        </p:txBody>
      </p:sp>
    </p:spTree>
    <p:extLst>
      <p:ext uri="{BB962C8B-B14F-4D97-AF65-F5344CB8AC3E}">
        <p14:creationId xmlns:p14="http://schemas.microsoft.com/office/powerpoint/2010/main" val="2900956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1"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1"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DEF9426A-81BE-46EC-8398-0360EB64C3C2}" type="datetimeFigureOut">
              <a:rPr lang="es-ES" smtClean="0"/>
              <a:t>06/11/2015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BBDA68D-7E66-4634-AEF1-5543FE0DC8D0}" type="slidenum">
              <a:rPr lang="es-ES" smtClean="0"/>
              <a:t>‹Nº›</a:t>
            </a:fld>
            <a:endParaRPr lang="es-ES"/>
          </a:p>
        </p:txBody>
      </p:sp>
    </p:spTree>
    <p:extLst>
      <p:ext uri="{BB962C8B-B14F-4D97-AF65-F5344CB8AC3E}">
        <p14:creationId xmlns:p14="http://schemas.microsoft.com/office/powerpoint/2010/main" val="1418165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9"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9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91" y="2505076"/>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3" y="2505076"/>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DEF9426A-81BE-46EC-8398-0360EB64C3C2}" type="datetimeFigureOut">
              <a:rPr lang="es-ES" smtClean="0"/>
              <a:t>06/11/2015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BBDA68D-7E66-4634-AEF1-5543FE0DC8D0}" type="slidenum">
              <a:rPr lang="es-ES" smtClean="0"/>
              <a:t>‹Nº›</a:t>
            </a:fld>
            <a:endParaRPr lang="es-ES"/>
          </a:p>
        </p:txBody>
      </p:sp>
    </p:spTree>
    <p:extLst>
      <p:ext uri="{BB962C8B-B14F-4D97-AF65-F5344CB8AC3E}">
        <p14:creationId xmlns:p14="http://schemas.microsoft.com/office/powerpoint/2010/main" val="382008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DEF9426A-81BE-46EC-8398-0360EB64C3C2}" type="datetimeFigureOut">
              <a:rPr lang="es-ES" smtClean="0"/>
              <a:t>06/11/2015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BBDA68D-7E66-4634-AEF1-5543FE0DC8D0}" type="slidenum">
              <a:rPr lang="es-ES" smtClean="0"/>
              <a:t>‹Nº›</a:t>
            </a:fld>
            <a:endParaRPr lang="es-ES"/>
          </a:p>
        </p:txBody>
      </p:sp>
    </p:spTree>
    <p:extLst>
      <p:ext uri="{BB962C8B-B14F-4D97-AF65-F5344CB8AC3E}">
        <p14:creationId xmlns:p14="http://schemas.microsoft.com/office/powerpoint/2010/main" val="2796050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EF9426A-81BE-46EC-8398-0360EB64C3C2}" type="datetimeFigureOut">
              <a:rPr lang="es-ES" smtClean="0"/>
              <a:t>06/11/2015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BBDA68D-7E66-4634-AEF1-5543FE0DC8D0}" type="slidenum">
              <a:rPr lang="es-ES" smtClean="0"/>
              <a:t>‹Nº›</a:t>
            </a:fld>
            <a:endParaRPr lang="es-ES"/>
          </a:p>
        </p:txBody>
      </p:sp>
    </p:spTree>
    <p:extLst>
      <p:ext uri="{BB962C8B-B14F-4D97-AF65-F5344CB8AC3E}">
        <p14:creationId xmlns:p14="http://schemas.microsoft.com/office/powerpoint/2010/main" val="68843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91" y="457200"/>
            <a:ext cx="3932236"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90"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91"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EF9426A-81BE-46EC-8398-0360EB64C3C2}" type="datetimeFigureOut">
              <a:rPr lang="es-ES" smtClean="0"/>
              <a:t>06/11/2015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BBDA68D-7E66-4634-AEF1-5543FE0DC8D0}" type="slidenum">
              <a:rPr lang="es-ES" smtClean="0"/>
              <a:t>‹Nº›</a:t>
            </a:fld>
            <a:endParaRPr lang="es-ES"/>
          </a:p>
        </p:txBody>
      </p:sp>
    </p:spTree>
    <p:extLst>
      <p:ext uri="{BB962C8B-B14F-4D97-AF65-F5344CB8AC3E}">
        <p14:creationId xmlns:p14="http://schemas.microsoft.com/office/powerpoint/2010/main" val="4029263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91" y="457200"/>
            <a:ext cx="3932236"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90" y="987425"/>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91"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EF9426A-81BE-46EC-8398-0360EB64C3C2}" type="datetimeFigureOut">
              <a:rPr lang="es-ES" smtClean="0"/>
              <a:t>06/11/2015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BBDA68D-7E66-4634-AEF1-5543FE0DC8D0}" type="slidenum">
              <a:rPr lang="es-ES" smtClean="0"/>
              <a:t>‹Nº›</a:t>
            </a:fld>
            <a:endParaRPr lang="es-ES"/>
          </a:p>
        </p:txBody>
      </p:sp>
    </p:spTree>
    <p:extLst>
      <p:ext uri="{BB962C8B-B14F-4D97-AF65-F5344CB8AC3E}">
        <p14:creationId xmlns:p14="http://schemas.microsoft.com/office/powerpoint/2010/main" val="3513004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4"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9426A-81BE-46EC-8398-0360EB64C3C2}" type="datetimeFigureOut">
              <a:rPr lang="es-ES" smtClean="0"/>
              <a:t>06/11/2015</a:t>
            </a:fld>
            <a:endParaRPr lang="es-ES"/>
          </a:p>
        </p:txBody>
      </p:sp>
      <p:sp>
        <p:nvSpPr>
          <p:cNvPr id="5" name="Marcador de pie de página 4"/>
          <p:cNvSpPr>
            <a:spLocks noGrp="1"/>
          </p:cNvSpPr>
          <p:nvPr>
            <p:ph type="ftr" sz="quarter" idx="3"/>
          </p:nvPr>
        </p:nvSpPr>
        <p:spPr>
          <a:xfrm>
            <a:off x="4038604"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DA68D-7E66-4634-AEF1-5543FE0DC8D0}" type="slidenum">
              <a:rPr lang="es-ES" smtClean="0"/>
              <a:t>‹Nº›</a:t>
            </a:fld>
            <a:endParaRPr lang="es-ES"/>
          </a:p>
        </p:txBody>
      </p:sp>
    </p:spTree>
    <p:extLst>
      <p:ext uri="{BB962C8B-B14F-4D97-AF65-F5344CB8AC3E}">
        <p14:creationId xmlns:p14="http://schemas.microsoft.com/office/powerpoint/2010/main" val="2835277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1.wdp"/><Relationship Id="rId7" Type="http://schemas.openxmlformats.org/officeDocument/2006/relationships/diagramColors" Target="../diagrams/colors6.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8" Type="http://schemas.microsoft.com/office/2007/relationships/diagramDrawing" Target="../diagrams/drawing7.xml"/><Relationship Id="rId3" Type="http://schemas.microsoft.com/office/2007/relationships/hdphoto" Target="../media/hdphoto1.wdp"/><Relationship Id="rId7" Type="http://schemas.openxmlformats.org/officeDocument/2006/relationships/diagramColors" Target="../diagrams/colors7.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3" Type="http://schemas.microsoft.com/office/2007/relationships/hdphoto" Target="../media/hdphoto1.wdp"/><Relationship Id="rId7" Type="http://schemas.openxmlformats.org/officeDocument/2006/relationships/diagramColors" Target="../diagrams/colors8.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iencia.espe.edu.ec/wp-content/themes/grandcollege/images/defaul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689" y="323851"/>
            <a:ext cx="5138914" cy="1324329"/>
          </a:xfrm>
          <a:prstGeom prst="rect">
            <a:avLst/>
          </a:prstGeom>
          <a:noFill/>
          <a:extLst>
            <a:ext uri="{909E8E84-426E-40DD-AFC4-6F175D3DCCD1}">
              <a14:hiddenFill xmlns:a14="http://schemas.microsoft.com/office/drawing/2010/main">
                <a:solidFill>
                  <a:srgbClr val="FFFFFF"/>
                </a:solidFill>
              </a14:hiddenFill>
            </a:ext>
          </a:extLst>
        </p:spPr>
      </p:pic>
      <p:sp>
        <p:nvSpPr>
          <p:cNvPr id="3" name="Subtítulo 2"/>
          <p:cNvSpPr>
            <a:spLocks noGrp="1"/>
          </p:cNvSpPr>
          <p:nvPr>
            <p:ph type="subTitle" idx="1"/>
          </p:nvPr>
        </p:nvSpPr>
        <p:spPr>
          <a:xfrm>
            <a:off x="1349949" y="1838949"/>
            <a:ext cx="10272889" cy="4446940"/>
          </a:xfrm>
        </p:spPr>
        <p:txBody>
          <a:bodyPr>
            <a:noAutofit/>
          </a:bodyPr>
          <a:lstStyle/>
          <a:p>
            <a:r>
              <a:rPr lang="es-ES" b="1" dirty="0"/>
              <a:t>INGENIERÍA EN ADMINISTRACIÓN TURÍSTICA Y HOTELERA</a:t>
            </a:r>
          </a:p>
          <a:p>
            <a:endParaRPr lang="es-ES" sz="2500" b="1" dirty="0"/>
          </a:p>
          <a:p>
            <a:r>
              <a:rPr lang="es-ES" sz="2500" b="1" dirty="0" smtClean="0"/>
              <a:t>PLAN DE AGROTURISMO COMO ALTERNATIVA DE DESARROLLO TURÍSTICO PARA LA PARROQUIA DE CALDERÓN.</a:t>
            </a:r>
          </a:p>
          <a:p>
            <a:endParaRPr lang="es-ES" sz="2500" b="1" dirty="0"/>
          </a:p>
          <a:p>
            <a:r>
              <a:rPr lang="es-ES" sz="2500" b="1" dirty="0" smtClean="0"/>
              <a:t>KATHERINE JOHANA DIAZ TUFIÑO</a:t>
            </a:r>
          </a:p>
          <a:p>
            <a:r>
              <a:rPr lang="es-ES" sz="2500" b="1" dirty="0" smtClean="0"/>
              <a:t>VIVIANA ALEXANDRA MULLO MORENO</a:t>
            </a:r>
          </a:p>
          <a:p>
            <a:endParaRPr lang="es-ES" sz="2500" b="1" dirty="0"/>
          </a:p>
          <a:p>
            <a:r>
              <a:rPr lang="es-ES" sz="2500" b="1" dirty="0" smtClean="0"/>
              <a:t>TRABAJO PREVIO A LA OBTENCION DEL TÌTULO DE TERCER NIVEL</a:t>
            </a:r>
          </a:p>
          <a:p>
            <a:endParaRPr lang="es-ES" sz="2500" b="1" dirty="0"/>
          </a:p>
          <a:p>
            <a:r>
              <a:rPr lang="es-ES" sz="2500" b="1" dirty="0" smtClean="0"/>
              <a:t>OCTUBRE, 2015</a:t>
            </a:r>
            <a:endParaRPr lang="es-ES" sz="2500" b="1" dirty="0"/>
          </a:p>
          <a:p>
            <a:endParaRPr lang="es-ES" sz="2500" b="1" dirty="0"/>
          </a:p>
        </p:txBody>
      </p:sp>
    </p:spTree>
    <p:extLst>
      <p:ext uri="{BB962C8B-B14F-4D97-AF65-F5344CB8AC3E}">
        <p14:creationId xmlns:p14="http://schemas.microsoft.com/office/powerpoint/2010/main" val="2445733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n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4763"/>
            <a:ext cx="12244388" cy="696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0044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39"/>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9119" t="16531" r="28279" b="11417"/>
          <a:stretch>
            <a:fillRect/>
          </a:stretch>
        </p:blipFill>
        <p:spPr bwMode="auto">
          <a:xfrm>
            <a:off x="-1" y="0"/>
            <a:ext cx="12192001" cy="683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pPr algn="ctr"/>
            <a:r>
              <a:rPr lang="es-ES" dirty="0" smtClean="0"/>
              <a:t>DISEÑO DE PROCESOS PARA LA RUTA AGROTURÍSTICA.</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751825628"/>
              </p:ext>
            </p:extLst>
          </p:nvPr>
        </p:nvGraphicFramePr>
        <p:xfrm>
          <a:off x="838204" y="1825626"/>
          <a:ext cx="10515600" cy="48617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469253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39"/>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9119" t="16531" r="28279" b="11417"/>
          <a:stretch>
            <a:fillRect/>
          </a:stretch>
        </p:blipFill>
        <p:spPr bwMode="auto">
          <a:xfrm>
            <a:off x="-2" y="0"/>
            <a:ext cx="12192001" cy="683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199" y="0"/>
            <a:ext cx="10515600" cy="1325563"/>
          </a:xfrm>
        </p:spPr>
        <p:txBody>
          <a:bodyPr/>
          <a:lstStyle/>
          <a:p>
            <a:pPr algn="ctr"/>
            <a:r>
              <a:rPr lang="es-ES" dirty="0" smtClean="0"/>
              <a:t>PROGRAMA DE SEÑALÉTICA</a:t>
            </a:r>
            <a:endParaRPr lang="es-ES" dirty="0"/>
          </a:p>
        </p:txBody>
      </p:sp>
      <p:sp>
        <p:nvSpPr>
          <p:cNvPr id="3" name="Marcador de contenido 2"/>
          <p:cNvSpPr>
            <a:spLocks noGrp="1"/>
          </p:cNvSpPr>
          <p:nvPr>
            <p:ph idx="1"/>
          </p:nvPr>
        </p:nvSpPr>
        <p:spPr>
          <a:xfrm>
            <a:off x="838199" y="1143235"/>
            <a:ext cx="10515600" cy="1081351"/>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000" b="1" dirty="0"/>
              <a:t>Objetivo del programa:</a:t>
            </a:r>
            <a:r>
              <a:rPr lang="es-ES" sz="2000" dirty="0"/>
              <a:t> </a:t>
            </a:r>
          </a:p>
          <a:p>
            <a:pPr marL="0" indent="0">
              <a:buNone/>
            </a:pPr>
            <a:r>
              <a:rPr lang="es-ES" sz="2000" b="1" dirty="0"/>
              <a:t>Implementar la señalética en lugares estratégicos de la parroquia de Calderón, para guiar al turista durante su </a:t>
            </a:r>
            <a:r>
              <a:rPr lang="es-ES" sz="2000" b="1" dirty="0" smtClean="0"/>
              <a:t>estancia.</a:t>
            </a:r>
            <a:endParaRPr lang="es-ES" sz="2000" b="1" dirty="0"/>
          </a:p>
        </p:txBody>
      </p:sp>
      <p:graphicFrame>
        <p:nvGraphicFramePr>
          <p:cNvPr id="4" name="Diagrama 3"/>
          <p:cNvGraphicFramePr/>
          <p:nvPr>
            <p:extLst>
              <p:ext uri="{D42A27DB-BD31-4B8C-83A1-F6EECF244321}">
                <p14:modId xmlns:p14="http://schemas.microsoft.com/office/powerpoint/2010/main" val="4099330164"/>
              </p:ext>
            </p:extLst>
          </p:nvPr>
        </p:nvGraphicFramePr>
        <p:xfrm>
          <a:off x="1895524" y="2538486"/>
          <a:ext cx="8681492" cy="3807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320729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39"/>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9119" t="16531" r="28279" b="11417"/>
          <a:stretch>
            <a:fillRect/>
          </a:stretch>
        </p:blipFill>
        <p:spPr bwMode="auto">
          <a:xfrm>
            <a:off x="-1" y="0"/>
            <a:ext cx="12192001" cy="683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1001977" y="-109184"/>
            <a:ext cx="10515600" cy="1325563"/>
          </a:xfrm>
        </p:spPr>
        <p:txBody>
          <a:bodyPr/>
          <a:lstStyle/>
          <a:p>
            <a:pPr algn="ctr"/>
            <a:r>
              <a:rPr lang="es-ES" dirty="0" smtClean="0"/>
              <a:t>PROGRAMA DE CAPACITACIÓN</a:t>
            </a:r>
            <a:endParaRPr lang="es-ES" dirty="0"/>
          </a:p>
        </p:txBody>
      </p:sp>
      <p:sp>
        <p:nvSpPr>
          <p:cNvPr id="3" name="Marcador de contenido 2"/>
          <p:cNvSpPr>
            <a:spLocks noGrp="1"/>
          </p:cNvSpPr>
          <p:nvPr>
            <p:ph idx="1"/>
          </p:nvPr>
        </p:nvSpPr>
        <p:spPr>
          <a:xfrm>
            <a:off x="838199" y="1050874"/>
            <a:ext cx="10515600" cy="1596789"/>
          </a:xfrm>
        </p:spPr>
        <p:style>
          <a:lnRef idx="1">
            <a:schemeClr val="accent6"/>
          </a:lnRef>
          <a:fillRef idx="2">
            <a:schemeClr val="accent6"/>
          </a:fillRef>
          <a:effectRef idx="1">
            <a:schemeClr val="accent6"/>
          </a:effectRef>
          <a:fontRef idx="minor">
            <a:schemeClr val="dk1"/>
          </a:fontRef>
        </p:style>
        <p:txBody>
          <a:bodyPr>
            <a:normAutofit fontScale="25000" lnSpcReduction="20000"/>
          </a:bodyPr>
          <a:lstStyle/>
          <a:p>
            <a:pPr marL="0" indent="0" algn="just">
              <a:buNone/>
            </a:pPr>
            <a:r>
              <a:rPr lang="es-ES" sz="11100" b="1" dirty="0"/>
              <a:t>Objetivo del programa:</a:t>
            </a:r>
            <a:endParaRPr lang="es-ES" sz="11100" dirty="0"/>
          </a:p>
          <a:p>
            <a:pPr marL="0" indent="0" algn="just">
              <a:buNone/>
            </a:pPr>
            <a:r>
              <a:rPr lang="es-ES" sz="6200" b="1" dirty="0"/>
              <a:t>Satisfacer la necesidad </a:t>
            </a:r>
            <a:r>
              <a:rPr lang="es-ES" sz="6200" b="1" dirty="0" smtClean="0"/>
              <a:t>de mejorar el </a:t>
            </a:r>
            <a:r>
              <a:rPr lang="es-ES" sz="6200" b="1" dirty="0"/>
              <a:t>nivel de conocimiento de la población de Calderón en tres aspectos claves para el desarrollo turístico de la parroquia como son el turismo, la agricultura y la ganadería, conjuntamente con el apoyo del GAD Parroquial, y el Ministerio de Turismo a través de cursos dictados por profesionales, con la finalidad de mejorar los servicios turísticos que se ofrecen en la Parroquia.</a:t>
            </a:r>
          </a:p>
          <a:p>
            <a:pPr algn="just"/>
            <a:endParaRPr lang="es-ES" dirty="0"/>
          </a:p>
        </p:txBody>
      </p:sp>
      <p:graphicFrame>
        <p:nvGraphicFramePr>
          <p:cNvPr id="4" name="Diagrama 3"/>
          <p:cNvGraphicFramePr/>
          <p:nvPr>
            <p:extLst>
              <p:ext uri="{D42A27DB-BD31-4B8C-83A1-F6EECF244321}">
                <p14:modId xmlns:p14="http://schemas.microsoft.com/office/powerpoint/2010/main" val="1647934441"/>
              </p:ext>
            </p:extLst>
          </p:nvPr>
        </p:nvGraphicFramePr>
        <p:xfrm>
          <a:off x="2032000" y="2811439"/>
          <a:ext cx="8128000" cy="36985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54272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9"/>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9119" t="16531" r="28279" b="11417"/>
          <a:stretch>
            <a:fillRect/>
          </a:stretch>
        </p:blipFill>
        <p:spPr bwMode="auto">
          <a:xfrm>
            <a:off x="-1" y="0"/>
            <a:ext cx="12192001" cy="683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r>
              <a:rPr lang="es-ES" dirty="0" smtClean="0"/>
              <a:t>PROGRAMA DE PROMOCIÓN Y PUBLICIDAD</a:t>
            </a:r>
            <a:endParaRPr lang="es-ES" dirty="0"/>
          </a:p>
        </p:txBody>
      </p:sp>
      <p:sp>
        <p:nvSpPr>
          <p:cNvPr id="3" name="Marcador de contenido 2"/>
          <p:cNvSpPr>
            <a:spLocks noGrp="1"/>
          </p:cNvSpPr>
          <p:nvPr>
            <p:ph idx="1"/>
          </p:nvPr>
        </p:nvSpPr>
        <p:spPr>
          <a:xfrm>
            <a:off x="838199" y="1811979"/>
            <a:ext cx="10515600" cy="2773671"/>
          </a:xfrm>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pPr marL="0" indent="0" algn="just">
              <a:buNone/>
            </a:pPr>
            <a:r>
              <a:rPr lang="es-ES" sz="3000" dirty="0"/>
              <a:t>Con la finalidad de iniciar la promoción de la ruta </a:t>
            </a:r>
            <a:r>
              <a:rPr lang="es-ES" sz="3000" dirty="0" err="1"/>
              <a:t>agroturística</a:t>
            </a:r>
            <a:r>
              <a:rPr lang="es-ES" sz="3000" dirty="0"/>
              <a:t> para fomentar las visitas a la Parroquia de Calderón se utilizarán los materiales publicitarios que se mencionan a continuación</a:t>
            </a:r>
            <a:r>
              <a:rPr lang="es-ES" sz="3000" dirty="0" smtClean="0"/>
              <a:t>:</a:t>
            </a:r>
          </a:p>
          <a:p>
            <a:pPr marL="0" indent="0">
              <a:buNone/>
            </a:pPr>
            <a:endParaRPr lang="es-ES" dirty="0"/>
          </a:p>
          <a:p>
            <a:pPr lvl="1"/>
            <a:r>
              <a:rPr lang="es-ES" dirty="0"/>
              <a:t>Publicidad por medio de dípticos.</a:t>
            </a:r>
          </a:p>
          <a:p>
            <a:pPr lvl="1"/>
            <a:r>
              <a:rPr lang="es-ES" dirty="0"/>
              <a:t>Volantes.</a:t>
            </a:r>
          </a:p>
          <a:p>
            <a:pPr lvl="1"/>
            <a:r>
              <a:rPr lang="es-ES" dirty="0"/>
              <a:t>Vallas Publicitarias.</a:t>
            </a:r>
          </a:p>
          <a:p>
            <a:pPr lvl="1"/>
            <a:r>
              <a:rPr lang="es-ES" dirty="0"/>
              <a:t>Blog</a:t>
            </a:r>
          </a:p>
          <a:p>
            <a:pPr marL="0" indent="0">
              <a:buNone/>
            </a:pPr>
            <a:endParaRPr lang="es-ES" dirty="0"/>
          </a:p>
        </p:txBody>
      </p:sp>
    </p:spTree>
    <p:extLst>
      <p:ext uri="{BB962C8B-B14F-4D97-AF65-F5344CB8AC3E}">
        <p14:creationId xmlns:p14="http://schemas.microsoft.com/office/powerpoint/2010/main" val="3278622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4288"/>
            <a:ext cx="12193588"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Imagen 38"/>
          <p:cNvPicPr>
            <a:picLocks noChangeAspect="1" noChangeArrowheads="1"/>
          </p:cNvPicPr>
          <p:nvPr/>
        </p:nvPicPr>
        <p:blipFill>
          <a:blip r:embed="rId3">
            <a:extLst>
              <a:ext uri="{28A0092B-C50C-407E-A947-70E740481C1C}">
                <a14:useLocalDpi xmlns:a14="http://schemas.microsoft.com/office/drawing/2010/main" val="0"/>
              </a:ext>
            </a:extLst>
          </a:blip>
          <a:srcRect l="28246" t="19650" r="21930" b="11104"/>
          <a:stretch>
            <a:fillRect/>
          </a:stretch>
        </p:blipFill>
        <p:spPr bwMode="auto">
          <a:xfrm>
            <a:off x="2324883" y="682386"/>
            <a:ext cx="7201257" cy="60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3507476" y="-54593"/>
            <a:ext cx="5349922" cy="830997"/>
          </a:xfrm>
          <a:prstGeom prst="rect">
            <a:avLst/>
          </a:prstGeom>
          <a:noFill/>
        </p:spPr>
        <p:txBody>
          <a:bodyPr wrap="square" rtlCol="0">
            <a:spAutoFit/>
          </a:bodyPr>
          <a:lstStyle/>
          <a:p>
            <a:pPr algn="ctr"/>
            <a:r>
              <a:rPr lang="es-EC" sz="4800" dirty="0" smtClean="0"/>
              <a:t>DÍPTICO</a:t>
            </a:r>
            <a:endParaRPr lang="es-EC" sz="4800" dirty="0"/>
          </a:p>
        </p:txBody>
      </p:sp>
      <p:sp>
        <p:nvSpPr>
          <p:cNvPr id="3" name="2 CuadroTexto"/>
          <p:cNvSpPr txBox="1"/>
          <p:nvPr/>
        </p:nvSpPr>
        <p:spPr>
          <a:xfrm>
            <a:off x="1405722" y="1501253"/>
            <a:ext cx="423081" cy="3539430"/>
          </a:xfrm>
          <a:prstGeom prst="rect">
            <a:avLst/>
          </a:prstGeom>
          <a:noFill/>
        </p:spPr>
        <p:txBody>
          <a:bodyPr wrap="square" rtlCol="0">
            <a:spAutoFit/>
          </a:bodyPr>
          <a:lstStyle/>
          <a:p>
            <a:r>
              <a:rPr lang="es-EC" sz="3200" dirty="0" smtClean="0"/>
              <a:t>ANVE R SO</a:t>
            </a:r>
            <a:endParaRPr lang="es-EC" sz="3200" dirty="0"/>
          </a:p>
        </p:txBody>
      </p:sp>
    </p:spTree>
    <p:extLst>
      <p:ext uri="{BB962C8B-B14F-4D97-AF65-F5344CB8AC3E}">
        <p14:creationId xmlns:p14="http://schemas.microsoft.com/office/powerpoint/2010/main" val="7056678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4288"/>
            <a:ext cx="12193588"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Imagen 41"/>
          <p:cNvPicPr>
            <a:picLocks noChangeAspect="1" noChangeArrowheads="1"/>
          </p:cNvPicPr>
          <p:nvPr/>
        </p:nvPicPr>
        <p:blipFill>
          <a:blip r:embed="rId3">
            <a:extLst>
              <a:ext uri="{28A0092B-C50C-407E-A947-70E740481C1C}">
                <a14:useLocalDpi xmlns:a14="http://schemas.microsoft.com/office/drawing/2010/main" val="0"/>
              </a:ext>
            </a:extLst>
          </a:blip>
          <a:srcRect l="28070" t="19650" r="21754" b="11728"/>
          <a:stretch>
            <a:fillRect/>
          </a:stretch>
        </p:blipFill>
        <p:spPr bwMode="auto">
          <a:xfrm>
            <a:off x="2242998" y="627798"/>
            <a:ext cx="7516453" cy="6230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1405722" y="1501253"/>
            <a:ext cx="423081" cy="3539430"/>
          </a:xfrm>
          <a:prstGeom prst="rect">
            <a:avLst/>
          </a:prstGeom>
          <a:noFill/>
        </p:spPr>
        <p:txBody>
          <a:bodyPr wrap="square" rtlCol="0">
            <a:spAutoFit/>
          </a:bodyPr>
          <a:lstStyle/>
          <a:p>
            <a:r>
              <a:rPr lang="es-EC" sz="3200" dirty="0" smtClean="0"/>
              <a:t>REVERSO</a:t>
            </a:r>
            <a:endParaRPr lang="es-EC" sz="3200" dirty="0"/>
          </a:p>
        </p:txBody>
      </p:sp>
    </p:spTree>
    <p:extLst>
      <p:ext uri="{BB962C8B-B14F-4D97-AF65-F5344CB8AC3E}">
        <p14:creationId xmlns:p14="http://schemas.microsoft.com/office/powerpoint/2010/main" val="25996434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4288"/>
            <a:ext cx="12193588"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Imagen 40"/>
          <p:cNvPicPr>
            <a:picLocks noChangeAspect="1" noChangeArrowheads="1"/>
          </p:cNvPicPr>
          <p:nvPr/>
        </p:nvPicPr>
        <p:blipFill>
          <a:blip r:embed="rId3">
            <a:extLst>
              <a:ext uri="{28A0092B-C50C-407E-A947-70E740481C1C}">
                <a14:useLocalDpi xmlns:a14="http://schemas.microsoft.com/office/drawing/2010/main" val="0"/>
              </a:ext>
            </a:extLst>
          </a:blip>
          <a:srcRect l="29987" t="-311" r="30734" b="1122"/>
          <a:stretch>
            <a:fillRect/>
          </a:stretch>
        </p:blipFill>
        <p:spPr bwMode="auto">
          <a:xfrm>
            <a:off x="4160736" y="861701"/>
            <a:ext cx="4043402" cy="57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3507476" y="-54593"/>
            <a:ext cx="5349922" cy="830997"/>
          </a:xfrm>
          <a:prstGeom prst="rect">
            <a:avLst/>
          </a:prstGeom>
          <a:noFill/>
        </p:spPr>
        <p:txBody>
          <a:bodyPr wrap="square" rtlCol="0">
            <a:spAutoFit/>
          </a:bodyPr>
          <a:lstStyle/>
          <a:p>
            <a:pPr algn="ctr"/>
            <a:r>
              <a:rPr lang="es-EC" sz="4800" dirty="0" smtClean="0"/>
              <a:t>VOLANTE</a:t>
            </a:r>
            <a:endParaRPr lang="es-EC" sz="4800" dirty="0"/>
          </a:p>
        </p:txBody>
      </p:sp>
    </p:spTree>
    <p:extLst>
      <p:ext uri="{BB962C8B-B14F-4D97-AF65-F5344CB8AC3E}">
        <p14:creationId xmlns:p14="http://schemas.microsoft.com/office/powerpoint/2010/main" val="40127371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4288"/>
            <a:ext cx="12193588"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p:cNvPicPr>
            <a:picLocks noChangeAspect="1"/>
          </p:cNvPicPr>
          <p:nvPr/>
        </p:nvPicPr>
        <p:blipFill rotWithShape="1">
          <a:blip r:embed="rId3"/>
          <a:srcRect l="47414" t="25886" r="25939" b="12920"/>
          <a:stretch/>
        </p:blipFill>
        <p:spPr>
          <a:xfrm>
            <a:off x="3450222" y="641445"/>
            <a:ext cx="5311641" cy="6216555"/>
          </a:xfrm>
          <a:prstGeom prst="rect">
            <a:avLst/>
          </a:prstGeom>
        </p:spPr>
      </p:pic>
      <p:sp>
        <p:nvSpPr>
          <p:cNvPr id="3" name="2 CuadroTexto"/>
          <p:cNvSpPr txBox="1"/>
          <p:nvPr/>
        </p:nvSpPr>
        <p:spPr>
          <a:xfrm>
            <a:off x="3507476" y="-54593"/>
            <a:ext cx="5349922" cy="830997"/>
          </a:xfrm>
          <a:prstGeom prst="rect">
            <a:avLst/>
          </a:prstGeom>
          <a:noFill/>
        </p:spPr>
        <p:txBody>
          <a:bodyPr wrap="square" rtlCol="0">
            <a:spAutoFit/>
          </a:bodyPr>
          <a:lstStyle/>
          <a:p>
            <a:pPr algn="ctr"/>
            <a:r>
              <a:rPr lang="es-EC" sz="4800" dirty="0" smtClean="0"/>
              <a:t>VALLA PUBLICITARIA</a:t>
            </a:r>
            <a:endParaRPr lang="es-EC" sz="4800" dirty="0"/>
          </a:p>
        </p:txBody>
      </p:sp>
    </p:spTree>
    <p:extLst>
      <p:ext uri="{BB962C8B-B14F-4D97-AF65-F5344CB8AC3E}">
        <p14:creationId xmlns:p14="http://schemas.microsoft.com/office/powerpoint/2010/main" val="222267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n 48"/>
          <p:cNvPicPr>
            <a:picLocks noChangeAspect="1" noChangeArrowheads="1"/>
          </p:cNvPicPr>
          <p:nvPr/>
        </p:nvPicPr>
        <p:blipFill>
          <a:blip r:embed="rId2">
            <a:extLst>
              <a:ext uri="{28A0092B-C50C-407E-A947-70E740481C1C}">
                <a14:useLocalDpi xmlns:a14="http://schemas.microsoft.com/office/drawing/2010/main" val="0"/>
              </a:ext>
            </a:extLst>
          </a:blip>
          <a:srcRect l="18977" t="11485" r="25841" b="7635"/>
          <a:stretch>
            <a:fillRect/>
          </a:stretch>
        </p:blipFill>
        <p:spPr bwMode="auto">
          <a:xfrm>
            <a:off x="1778971" y="777922"/>
            <a:ext cx="8429554" cy="611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3507476" y="-54593"/>
            <a:ext cx="5349922" cy="830997"/>
          </a:xfrm>
          <a:prstGeom prst="rect">
            <a:avLst/>
          </a:prstGeom>
          <a:noFill/>
        </p:spPr>
        <p:txBody>
          <a:bodyPr wrap="square" rtlCol="0">
            <a:spAutoFit/>
          </a:bodyPr>
          <a:lstStyle/>
          <a:p>
            <a:pPr algn="ctr"/>
            <a:r>
              <a:rPr lang="es-EC" sz="4800" dirty="0" smtClean="0"/>
              <a:t>BLOG</a:t>
            </a:r>
            <a:endParaRPr lang="es-EC" sz="4800" dirty="0"/>
          </a:p>
        </p:txBody>
      </p:sp>
    </p:spTree>
    <p:extLst>
      <p:ext uri="{BB962C8B-B14F-4D97-AF65-F5344CB8AC3E}">
        <p14:creationId xmlns:p14="http://schemas.microsoft.com/office/powerpoint/2010/main" val="683633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4288"/>
            <a:ext cx="12199938"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a:xfrm>
            <a:off x="2418140" y="160338"/>
            <a:ext cx="8226779" cy="831737"/>
          </a:xfrm>
        </p:spPr>
        <p:txBody>
          <a:bodyPr>
            <a:normAutofit fontScale="90000"/>
          </a:bodyPr>
          <a:lstStyle/>
          <a:p>
            <a:pPr algn="ctr"/>
            <a:r>
              <a:rPr lang="es-ES" dirty="0" smtClean="0"/>
              <a:t>CAPITULO I</a:t>
            </a:r>
            <a:br>
              <a:rPr lang="es-ES" dirty="0" smtClean="0"/>
            </a:br>
            <a:r>
              <a:rPr lang="es-ES" dirty="0" smtClean="0"/>
              <a:t>FUNDAMENTACIÓN TEORICA</a:t>
            </a:r>
            <a:endParaRPr lang="es-ES"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290171880"/>
              </p:ext>
            </p:extLst>
          </p:nvPr>
        </p:nvGraphicFramePr>
        <p:xfrm>
          <a:off x="572357" y="1360774"/>
          <a:ext cx="11047289" cy="4571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utoShape 2" descr="Resultado de imagen para turismo en el ecuad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p14="http://schemas.microsoft.com/office/powerpoint/2010/main" val="298520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39"/>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9119" t="16531" r="28279" b="11417"/>
          <a:stretch>
            <a:fillRect/>
          </a:stretch>
        </p:blipFill>
        <p:spPr bwMode="auto">
          <a:xfrm>
            <a:off x="-1" y="0"/>
            <a:ext cx="12192001" cy="683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r>
              <a:rPr lang="es-ES" dirty="0" smtClean="0"/>
              <a:t>PROVEEDORES</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1012147370"/>
              </p:ext>
            </p:extLst>
          </p:nvPr>
        </p:nvGraphicFramePr>
        <p:xfrm>
          <a:off x="913265" y="1561756"/>
          <a:ext cx="10440540" cy="4920931"/>
        </p:xfrm>
        <a:graphic>
          <a:graphicData uri="http://schemas.openxmlformats.org/drawingml/2006/table">
            <a:tbl>
              <a:tblPr firstRow="1" firstCol="1" bandRow="1">
                <a:tableStyleId>{2A488322-F2BA-4B5B-9748-0D474271808F}</a:tableStyleId>
              </a:tblPr>
              <a:tblGrid>
                <a:gridCol w="2923538"/>
                <a:gridCol w="2754212"/>
                <a:gridCol w="2417124"/>
                <a:gridCol w="2345666"/>
              </a:tblGrid>
              <a:tr h="553647">
                <a:tc>
                  <a:txBody>
                    <a:bodyPr/>
                    <a:lstStyle/>
                    <a:p>
                      <a:pPr marL="457200" indent="252095" algn="ctr">
                        <a:lnSpc>
                          <a:spcPct val="150000"/>
                        </a:lnSpc>
                        <a:spcAft>
                          <a:spcPts val="0"/>
                        </a:spcAft>
                      </a:pPr>
                      <a:r>
                        <a:rPr lang="es-ES" sz="1800" dirty="0">
                          <a:solidFill>
                            <a:schemeClr val="tx1"/>
                          </a:solidFill>
                          <a:effectLst/>
                        </a:rPr>
                        <a:t>Proveedor</a:t>
                      </a:r>
                      <a:endPar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ctr">
                        <a:lnSpc>
                          <a:spcPct val="150000"/>
                        </a:lnSpc>
                        <a:spcAft>
                          <a:spcPts val="0"/>
                        </a:spcAft>
                      </a:pPr>
                      <a:r>
                        <a:rPr lang="es-ES" sz="1800" dirty="0">
                          <a:solidFill>
                            <a:schemeClr val="tx1"/>
                          </a:solidFill>
                          <a:effectLst/>
                        </a:rPr>
                        <a:t>Responsable</a:t>
                      </a:r>
                      <a:endPar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ctr">
                        <a:lnSpc>
                          <a:spcPct val="150000"/>
                        </a:lnSpc>
                        <a:spcAft>
                          <a:spcPts val="0"/>
                        </a:spcAft>
                      </a:pPr>
                      <a:r>
                        <a:rPr lang="es-ES" sz="1800" dirty="0">
                          <a:solidFill>
                            <a:schemeClr val="tx1"/>
                          </a:solidFill>
                          <a:effectLst/>
                        </a:rPr>
                        <a:t>Contacto</a:t>
                      </a:r>
                      <a:endPar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ctr">
                        <a:lnSpc>
                          <a:spcPct val="150000"/>
                        </a:lnSpc>
                        <a:spcAft>
                          <a:spcPts val="0"/>
                        </a:spcAft>
                      </a:pPr>
                      <a:r>
                        <a:rPr lang="es-ES" sz="1800" dirty="0">
                          <a:solidFill>
                            <a:schemeClr val="tx1"/>
                          </a:solidFill>
                          <a:effectLst/>
                        </a:rPr>
                        <a:t>Trabajo</a:t>
                      </a:r>
                      <a:endPar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r>
              <a:tr h="928048">
                <a:tc>
                  <a:txBody>
                    <a:bodyPr/>
                    <a:lstStyle/>
                    <a:p>
                      <a:pPr marL="457200" indent="252095" algn="just">
                        <a:lnSpc>
                          <a:spcPct val="150000"/>
                        </a:lnSpc>
                        <a:spcAft>
                          <a:spcPts val="0"/>
                        </a:spcAft>
                      </a:pPr>
                      <a:r>
                        <a:rPr lang="es-ES" sz="1800" dirty="0">
                          <a:solidFill>
                            <a:schemeClr val="tx1"/>
                          </a:solidFill>
                          <a:effectLst/>
                        </a:rPr>
                        <a:t>AVELAND Diseño y Comunicación</a:t>
                      </a:r>
                      <a:endPar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dirty="0">
                          <a:effectLst/>
                        </a:rPr>
                        <a:t>Edison Avellaneda</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dirty="0">
                          <a:effectLst/>
                        </a:rPr>
                        <a:t>0984269307</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smtClean="0">
                          <a:effectLst/>
                        </a:rPr>
                        <a:t>Dípticosolantes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r>
              <a:tr h="518615">
                <a:tc>
                  <a:txBody>
                    <a:bodyPr/>
                    <a:lstStyle/>
                    <a:p>
                      <a:pPr marL="457200" indent="252095" algn="just">
                        <a:lnSpc>
                          <a:spcPct val="150000"/>
                        </a:lnSpc>
                        <a:spcAft>
                          <a:spcPts val="0"/>
                        </a:spcAft>
                      </a:pPr>
                      <a:r>
                        <a:rPr lang="es-ES" sz="1800" dirty="0">
                          <a:solidFill>
                            <a:schemeClr val="tx1"/>
                          </a:solidFill>
                          <a:effectLst/>
                        </a:rPr>
                        <a:t>FR Publicidad Visual</a:t>
                      </a:r>
                      <a:endPar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dirty="0">
                          <a:effectLst/>
                        </a:rPr>
                        <a:t>Janeth Rojas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a:effectLst/>
                        </a:rPr>
                        <a:t>0987439584</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a:effectLst/>
                        </a:rPr>
                        <a:t>Vallas Publicitarias</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r>
              <a:tr h="502474">
                <a:tc>
                  <a:txBody>
                    <a:bodyPr/>
                    <a:lstStyle/>
                    <a:p>
                      <a:pPr marL="457200" indent="252095" algn="just">
                        <a:lnSpc>
                          <a:spcPct val="150000"/>
                        </a:lnSpc>
                        <a:spcAft>
                          <a:spcPts val="0"/>
                        </a:spcAft>
                      </a:pPr>
                      <a:r>
                        <a:rPr lang="es-ES" sz="1800" dirty="0">
                          <a:solidFill>
                            <a:schemeClr val="tx1"/>
                          </a:solidFill>
                          <a:effectLst/>
                        </a:rPr>
                        <a:t>Rótulos </a:t>
                      </a:r>
                      <a:r>
                        <a:rPr lang="es-ES" sz="1800" dirty="0" err="1">
                          <a:solidFill>
                            <a:schemeClr val="tx1"/>
                          </a:solidFill>
                          <a:effectLst/>
                        </a:rPr>
                        <a:t>Tacuri</a:t>
                      </a:r>
                      <a:endPar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a:effectLst/>
                        </a:rPr>
                        <a:t>Roberto Tacuri</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dirty="0">
                          <a:effectLst/>
                        </a:rPr>
                        <a:t>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dirty="0">
                          <a:effectLst/>
                        </a:rPr>
                        <a:t>Vallas Publicitarias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r>
              <a:tr h="772937">
                <a:tc>
                  <a:txBody>
                    <a:bodyPr/>
                    <a:lstStyle/>
                    <a:p>
                      <a:pPr marL="457200" indent="252095" algn="just">
                        <a:lnSpc>
                          <a:spcPct val="150000"/>
                        </a:lnSpc>
                        <a:spcAft>
                          <a:spcPts val="0"/>
                        </a:spcAft>
                      </a:pPr>
                      <a:r>
                        <a:rPr lang="es-ES" sz="1800" dirty="0">
                          <a:solidFill>
                            <a:schemeClr val="tx1"/>
                          </a:solidFill>
                          <a:effectLst/>
                        </a:rPr>
                        <a:t>Terminados Gráficos Doris</a:t>
                      </a:r>
                      <a:endPar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a:effectLst/>
                        </a:rPr>
                        <a:t>Sr. Patricio Erazo</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dirty="0">
                          <a:effectLst/>
                        </a:rPr>
                        <a:t>0995384303</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dirty="0">
                          <a:effectLst/>
                        </a:rPr>
                        <a:t>Dípticos</a:t>
                      </a:r>
                    </a:p>
                    <a:p>
                      <a:pPr marL="457200" indent="252095" algn="just">
                        <a:lnSpc>
                          <a:spcPct val="150000"/>
                        </a:lnSpc>
                        <a:spcAft>
                          <a:spcPts val="0"/>
                        </a:spcAft>
                      </a:pPr>
                      <a:r>
                        <a:rPr lang="es-ES" sz="1800" dirty="0">
                          <a:effectLst/>
                        </a:rPr>
                        <a:t>Volantes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r>
              <a:tr h="579376">
                <a:tc>
                  <a:txBody>
                    <a:bodyPr/>
                    <a:lstStyle/>
                    <a:p>
                      <a:pPr marL="457200" indent="252095" algn="just">
                        <a:lnSpc>
                          <a:spcPct val="150000"/>
                        </a:lnSpc>
                        <a:spcAft>
                          <a:spcPts val="0"/>
                        </a:spcAft>
                      </a:pPr>
                      <a:r>
                        <a:rPr lang="es-ES" sz="1800" dirty="0">
                          <a:solidFill>
                            <a:schemeClr val="tx1"/>
                          </a:solidFill>
                          <a:effectLst/>
                        </a:rPr>
                        <a:t>Ing. Mauricio Erazo</a:t>
                      </a:r>
                      <a:endPar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a:effectLst/>
                        </a:rPr>
                        <a:t>Ing. Mauricio Erazo</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a:effectLst/>
                        </a:rPr>
                        <a:t>0992939078</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dirty="0">
                          <a:effectLst/>
                        </a:rPr>
                        <a:t>Diseño de Blog</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r>
              <a:tr h="518615">
                <a:tc>
                  <a:txBody>
                    <a:bodyPr/>
                    <a:lstStyle/>
                    <a:p>
                      <a:pPr marL="457200" indent="252095" algn="just">
                        <a:lnSpc>
                          <a:spcPct val="150000"/>
                        </a:lnSpc>
                        <a:spcAft>
                          <a:spcPts val="0"/>
                        </a:spcAft>
                      </a:pPr>
                      <a:r>
                        <a:rPr lang="es-ES" sz="1800" dirty="0">
                          <a:solidFill>
                            <a:schemeClr val="tx1"/>
                          </a:solidFill>
                          <a:effectLst/>
                        </a:rPr>
                        <a:t>Active </a:t>
                      </a:r>
                      <a:r>
                        <a:rPr lang="es-ES" sz="1800" dirty="0" err="1">
                          <a:solidFill>
                            <a:schemeClr val="tx1"/>
                          </a:solidFill>
                          <a:effectLst/>
                        </a:rPr>
                        <a:t>Graph</a:t>
                      </a:r>
                      <a:endPar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a:effectLst/>
                        </a:rPr>
                        <a:t>Ricardo Parra</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a:effectLst/>
                        </a:rPr>
                        <a:t>0984570410</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c>
                  <a:txBody>
                    <a:bodyPr/>
                    <a:lstStyle/>
                    <a:p>
                      <a:pPr marL="457200" indent="252095" algn="just">
                        <a:lnSpc>
                          <a:spcPct val="150000"/>
                        </a:lnSpc>
                        <a:spcAft>
                          <a:spcPts val="0"/>
                        </a:spcAft>
                      </a:pPr>
                      <a:r>
                        <a:rPr lang="es-ES" sz="1800" dirty="0">
                          <a:effectLst/>
                        </a:rPr>
                        <a:t>Diseño de Blog</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961" marR="35961" marT="0" marB="0"/>
                </a:tc>
              </a:tr>
            </a:tbl>
          </a:graphicData>
        </a:graphic>
      </p:graphicFrame>
    </p:spTree>
    <p:extLst>
      <p:ext uri="{BB962C8B-B14F-4D97-AF65-F5344CB8AC3E}">
        <p14:creationId xmlns:p14="http://schemas.microsoft.com/office/powerpoint/2010/main" val="36418847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4288"/>
            <a:ext cx="12193588"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lstStyle/>
          <a:p>
            <a:r>
              <a:rPr lang="es-ES" dirty="0" smtClean="0"/>
              <a:t>FINANCIAMIENTO</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3826595529"/>
              </p:ext>
            </p:extLst>
          </p:nvPr>
        </p:nvGraphicFramePr>
        <p:xfrm>
          <a:off x="155810" y="1826807"/>
          <a:ext cx="11908811" cy="2842136"/>
        </p:xfrm>
        <a:graphic>
          <a:graphicData uri="http://schemas.openxmlformats.org/drawingml/2006/table">
            <a:tbl>
              <a:tblPr firstRow="1" firstCol="1" bandRow="1">
                <a:tableStyleId>{2A488322-F2BA-4B5B-9748-0D474271808F}</a:tableStyleId>
              </a:tblPr>
              <a:tblGrid>
                <a:gridCol w="3552906"/>
                <a:gridCol w="1923738"/>
                <a:gridCol w="3224943"/>
                <a:gridCol w="1910687"/>
                <a:gridCol w="1296537"/>
              </a:tblGrid>
              <a:tr h="271539">
                <a:tc>
                  <a:txBody>
                    <a:bodyPr/>
                    <a:lstStyle/>
                    <a:p>
                      <a:pPr marL="457200" indent="252095" algn="ctr">
                        <a:lnSpc>
                          <a:spcPct val="150000"/>
                        </a:lnSpc>
                        <a:spcAft>
                          <a:spcPts val="0"/>
                        </a:spcAft>
                      </a:pPr>
                      <a:r>
                        <a:rPr lang="es-ES" sz="1600" b="0" dirty="0">
                          <a:solidFill>
                            <a:schemeClr val="tx1"/>
                          </a:solidFill>
                          <a:effectLst/>
                        </a:rPr>
                        <a:t>Programa</a:t>
                      </a:r>
                      <a:endParaRPr lang="es-E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252095" algn="ctr">
                        <a:lnSpc>
                          <a:spcPct val="150000"/>
                        </a:lnSpc>
                        <a:spcAft>
                          <a:spcPts val="0"/>
                        </a:spcAft>
                      </a:pPr>
                      <a:r>
                        <a:rPr lang="es-ES" sz="1600" b="0" dirty="0">
                          <a:solidFill>
                            <a:schemeClr val="tx1"/>
                          </a:solidFill>
                          <a:effectLst/>
                        </a:rPr>
                        <a:t>Valor</a:t>
                      </a:r>
                      <a:endParaRPr lang="es-E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3">
                  <a:txBody>
                    <a:bodyPr/>
                    <a:lstStyle/>
                    <a:p>
                      <a:pPr marL="457200" indent="252095" algn="ctr">
                        <a:lnSpc>
                          <a:spcPct val="150000"/>
                        </a:lnSpc>
                        <a:spcAft>
                          <a:spcPts val="0"/>
                        </a:spcAft>
                      </a:pPr>
                      <a:r>
                        <a:rPr lang="es-ES" sz="1600" dirty="0">
                          <a:effectLst/>
                        </a:rPr>
                        <a:t>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rowSpan="4" hMerge="1">
                  <a:txBody>
                    <a:bodyPr/>
                    <a:lstStyle/>
                    <a:p>
                      <a:endParaRPr lang="es-ES"/>
                    </a:p>
                  </a:txBody>
                  <a:tcPr/>
                </a:tc>
                <a:tc rowSpan="4" hMerge="1">
                  <a:txBody>
                    <a:bodyPr/>
                    <a:lstStyle/>
                    <a:p>
                      <a:endParaRPr lang="es-ES"/>
                    </a:p>
                  </a:txBody>
                  <a:tcPr/>
                </a:tc>
              </a:tr>
              <a:tr h="271539">
                <a:tc>
                  <a:txBody>
                    <a:bodyPr/>
                    <a:lstStyle/>
                    <a:p>
                      <a:pPr marL="457200" indent="252095" algn="just">
                        <a:lnSpc>
                          <a:spcPct val="150000"/>
                        </a:lnSpc>
                        <a:spcAft>
                          <a:spcPts val="0"/>
                        </a:spcAft>
                      </a:pPr>
                      <a:r>
                        <a:rPr lang="es-ES" sz="1600" dirty="0">
                          <a:solidFill>
                            <a:schemeClr val="tx1"/>
                          </a:solidFill>
                          <a:effectLst/>
                        </a:rPr>
                        <a:t>Programa de Señalética</a:t>
                      </a:r>
                      <a:endParaRPr lang="es-E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indent="252095" algn="ctr">
                        <a:lnSpc>
                          <a:spcPct val="150000"/>
                        </a:lnSpc>
                        <a:spcAft>
                          <a:spcPts val="0"/>
                        </a:spcAft>
                      </a:pPr>
                      <a:r>
                        <a:rPr lang="es-ES" sz="1600" dirty="0">
                          <a:effectLst/>
                        </a:rPr>
                        <a:t>$ 3975.00</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vMerge="1">
                  <a:txBody>
                    <a:bodyPr/>
                    <a:lstStyle/>
                    <a:p>
                      <a:endParaRPr lang="es-ES"/>
                    </a:p>
                  </a:txBody>
                  <a:tcPr/>
                </a:tc>
                <a:tc hMerge="1" vMerge="1">
                  <a:txBody>
                    <a:bodyPr/>
                    <a:lstStyle/>
                    <a:p>
                      <a:endParaRPr lang="es-ES"/>
                    </a:p>
                  </a:txBody>
                  <a:tcPr/>
                </a:tc>
                <a:tc hMerge="1" vMerge="1">
                  <a:txBody>
                    <a:bodyPr/>
                    <a:lstStyle/>
                    <a:p>
                      <a:endParaRPr lang="es-ES"/>
                    </a:p>
                  </a:txBody>
                  <a:tcPr/>
                </a:tc>
              </a:tr>
              <a:tr h="384746">
                <a:tc>
                  <a:txBody>
                    <a:bodyPr/>
                    <a:lstStyle/>
                    <a:p>
                      <a:pPr marL="457200" indent="252095" algn="just">
                        <a:lnSpc>
                          <a:spcPct val="150000"/>
                        </a:lnSpc>
                        <a:spcAft>
                          <a:spcPts val="0"/>
                        </a:spcAft>
                      </a:pPr>
                      <a:r>
                        <a:rPr lang="es-ES" sz="1600" dirty="0">
                          <a:solidFill>
                            <a:schemeClr val="tx1"/>
                          </a:solidFill>
                          <a:effectLst/>
                        </a:rPr>
                        <a:t>Programa de Capacitación</a:t>
                      </a:r>
                      <a:endParaRPr lang="es-E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indent="252095" algn="ctr">
                        <a:lnSpc>
                          <a:spcPct val="150000"/>
                        </a:lnSpc>
                        <a:spcAft>
                          <a:spcPts val="0"/>
                        </a:spcAft>
                      </a:pPr>
                      <a:r>
                        <a:rPr lang="es-ES" sz="1600" dirty="0">
                          <a:effectLst/>
                        </a:rPr>
                        <a:t>$ 1050.00</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vMerge="1">
                  <a:txBody>
                    <a:bodyPr/>
                    <a:lstStyle/>
                    <a:p>
                      <a:endParaRPr lang="es-ES"/>
                    </a:p>
                  </a:txBody>
                  <a:tcPr/>
                </a:tc>
                <a:tc hMerge="1" vMerge="1">
                  <a:txBody>
                    <a:bodyPr/>
                    <a:lstStyle/>
                    <a:p>
                      <a:endParaRPr lang="es-ES"/>
                    </a:p>
                  </a:txBody>
                  <a:tcPr/>
                </a:tc>
                <a:tc hMerge="1" vMerge="1">
                  <a:txBody>
                    <a:bodyPr/>
                    <a:lstStyle/>
                    <a:p>
                      <a:endParaRPr lang="es-ES"/>
                    </a:p>
                  </a:txBody>
                  <a:tcPr/>
                </a:tc>
              </a:tr>
              <a:tr h="376368">
                <a:tc>
                  <a:txBody>
                    <a:bodyPr/>
                    <a:lstStyle/>
                    <a:p>
                      <a:pPr marL="457200" indent="252095" algn="just">
                        <a:lnSpc>
                          <a:spcPct val="150000"/>
                        </a:lnSpc>
                        <a:spcAft>
                          <a:spcPts val="0"/>
                        </a:spcAft>
                      </a:pPr>
                      <a:r>
                        <a:rPr lang="es-ES" sz="1600" dirty="0">
                          <a:solidFill>
                            <a:schemeClr val="tx1"/>
                          </a:solidFill>
                          <a:effectLst/>
                        </a:rPr>
                        <a:t>Programa de Publicidad.</a:t>
                      </a:r>
                      <a:endParaRPr lang="es-E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indent="252095" algn="ctr">
                        <a:lnSpc>
                          <a:spcPct val="150000"/>
                        </a:lnSpc>
                        <a:spcAft>
                          <a:spcPts val="0"/>
                        </a:spcAft>
                      </a:pPr>
                      <a:r>
                        <a:rPr lang="es-ES" sz="1600" dirty="0">
                          <a:effectLst/>
                        </a:rPr>
                        <a:t>$ 2150.00</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vMerge="1">
                  <a:txBody>
                    <a:bodyPr/>
                    <a:lstStyle/>
                    <a:p>
                      <a:endParaRPr lang="es-ES"/>
                    </a:p>
                  </a:txBody>
                  <a:tcPr/>
                </a:tc>
                <a:tc hMerge="1" vMerge="1">
                  <a:txBody>
                    <a:bodyPr/>
                    <a:lstStyle/>
                    <a:p>
                      <a:endParaRPr lang="es-ES"/>
                    </a:p>
                  </a:txBody>
                  <a:tcPr/>
                </a:tc>
                <a:tc hMerge="1" vMerge="1">
                  <a:txBody>
                    <a:bodyPr/>
                    <a:lstStyle/>
                    <a:p>
                      <a:endParaRPr lang="es-ES"/>
                    </a:p>
                  </a:txBody>
                  <a:tcPr/>
                </a:tc>
              </a:tr>
              <a:tr h="293830">
                <a:tc rowSpan="2">
                  <a:txBody>
                    <a:bodyPr/>
                    <a:lstStyle/>
                    <a:p>
                      <a:pPr marL="457200" indent="252095" algn="just">
                        <a:lnSpc>
                          <a:spcPct val="150000"/>
                        </a:lnSpc>
                        <a:spcAft>
                          <a:spcPts val="0"/>
                        </a:spcAft>
                      </a:pPr>
                      <a:r>
                        <a:rPr lang="es-ES" sz="1600" dirty="0">
                          <a:solidFill>
                            <a:schemeClr val="tx1"/>
                          </a:solidFill>
                          <a:effectLst/>
                        </a:rPr>
                        <a:t> </a:t>
                      </a:r>
                    </a:p>
                    <a:p>
                      <a:pPr marL="457200" indent="252095" algn="just">
                        <a:lnSpc>
                          <a:spcPct val="150000"/>
                        </a:lnSpc>
                        <a:spcAft>
                          <a:spcPts val="0"/>
                        </a:spcAft>
                      </a:pPr>
                      <a:r>
                        <a:rPr lang="es-ES" sz="1600" dirty="0">
                          <a:solidFill>
                            <a:schemeClr val="tx1"/>
                          </a:solidFill>
                          <a:effectLst/>
                        </a:rPr>
                        <a:t> </a:t>
                      </a:r>
                    </a:p>
                    <a:p>
                      <a:pPr marL="457200" indent="252095" algn="just">
                        <a:lnSpc>
                          <a:spcPct val="150000"/>
                        </a:lnSpc>
                        <a:spcAft>
                          <a:spcPts val="0"/>
                        </a:spcAft>
                      </a:pPr>
                      <a:r>
                        <a:rPr lang="es-ES" sz="1600" dirty="0">
                          <a:solidFill>
                            <a:schemeClr val="tx1"/>
                          </a:solidFill>
                          <a:effectLst/>
                        </a:rPr>
                        <a:t> </a:t>
                      </a:r>
                    </a:p>
                    <a:p>
                      <a:pPr marL="457200" indent="252095" algn="just">
                        <a:lnSpc>
                          <a:spcPct val="150000"/>
                        </a:lnSpc>
                        <a:spcAft>
                          <a:spcPts val="0"/>
                        </a:spcAft>
                      </a:pPr>
                      <a:r>
                        <a:rPr lang="es-ES" sz="1600" dirty="0">
                          <a:solidFill>
                            <a:schemeClr val="tx1"/>
                          </a:solidFill>
                          <a:effectLst/>
                        </a:rPr>
                        <a:t>TOTAL</a:t>
                      </a:r>
                      <a:endParaRPr lang="es-E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457200" indent="252095" algn="just">
                        <a:lnSpc>
                          <a:spcPct val="150000"/>
                        </a:lnSpc>
                        <a:spcAft>
                          <a:spcPts val="0"/>
                        </a:spcAft>
                      </a:pPr>
                      <a:r>
                        <a:rPr lang="es-ES" sz="1600" dirty="0">
                          <a:effectLst/>
                        </a:rPr>
                        <a:t> </a:t>
                      </a:r>
                    </a:p>
                    <a:p>
                      <a:pPr marL="457200" indent="252095" algn="ctr">
                        <a:lnSpc>
                          <a:spcPct val="150000"/>
                        </a:lnSpc>
                        <a:spcAft>
                          <a:spcPts val="0"/>
                        </a:spcAft>
                      </a:pPr>
                      <a:r>
                        <a:rPr lang="es-ES" sz="1600" dirty="0">
                          <a:effectLst/>
                        </a:rPr>
                        <a:t> </a:t>
                      </a:r>
                    </a:p>
                    <a:p>
                      <a:pPr marL="457200" indent="252095" algn="ctr">
                        <a:lnSpc>
                          <a:spcPct val="150000"/>
                        </a:lnSpc>
                        <a:spcAft>
                          <a:spcPts val="0"/>
                        </a:spcAft>
                      </a:pPr>
                      <a:r>
                        <a:rPr lang="es-ES" sz="1600" dirty="0">
                          <a:effectLst/>
                        </a:rPr>
                        <a:t> </a:t>
                      </a:r>
                    </a:p>
                    <a:p>
                      <a:pPr marL="457200" indent="252095" algn="ctr">
                        <a:lnSpc>
                          <a:spcPct val="150000"/>
                        </a:lnSpc>
                        <a:spcAft>
                          <a:spcPts val="0"/>
                        </a:spcAft>
                      </a:pPr>
                      <a:r>
                        <a:rPr lang="es-ES" sz="1600" dirty="0">
                          <a:effectLst/>
                        </a:rPr>
                        <a:t>$ 7175.00</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indent="252095" algn="l">
                        <a:lnSpc>
                          <a:spcPct val="150000"/>
                        </a:lnSpc>
                        <a:spcAft>
                          <a:spcPts val="0"/>
                        </a:spcAft>
                      </a:pPr>
                      <a:r>
                        <a:rPr lang="es-ES" sz="1600" dirty="0" smtClean="0">
                          <a:effectLst/>
                        </a:rPr>
                        <a:t>Organización </a:t>
                      </a:r>
                      <a:r>
                        <a:rPr lang="es-ES" sz="1600" dirty="0">
                          <a:effectLst/>
                        </a:rPr>
                        <a:t>Financiadora</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252095" algn="l">
                        <a:lnSpc>
                          <a:spcPct val="150000"/>
                        </a:lnSpc>
                        <a:spcAft>
                          <a:spcPts val="0"/>
                        </a:spcAft>
                      </a:pPr>
                      <a:r>
                        <a:rPr lang="es-ES" sz="1600" dirty="0">
                          <a:effectLst/>
                        </a:rPr>
                        <a:t>Valor</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252095" algn="ctr">
                        <a:lnSpc>
                          <a:spcPct val="150000"/>
                        </a:lnSpc>
                        <a:spcAft>
                          <a:spcPts val="0"/>
                        </a:spcAft>
                      </a:pPr>
                      <a:r>
                        <a:rPr lang="es-ES" sz="1600" dirty="0">
                          <a:effectLst/>
                        </a:rPr>
                        <a:t>%</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2329">
                <a:tc vMerge="1">
                  <a:txBody>
                    <a:bodyPr/>
                    <a:lstStyle/>
                    <a:p>
                      <a:endParaRPr lang="es-ES"/>
                    </a:p>
                  </a:txBody>
                  <a:tcPr/>
                </a:tc>
                <a:tc vMerge="1">
                  <a:txBody>
                    <a:bodyPr/>
                    <a:lstStyle/>
                    <a:p>
                      <a:endParaRPr lang="es-ES"/>
                    </a:p>
                  </a:txBody>
                  <a:tcPr/>
                </a:tc>
                <a:tc>
                  <a:txBody>
                    <a:bodyPr/>
                    <a:lstStyle/>
                    <a:p>
                      <a:pPr marL="457200" indent="252095" algn="just">
                        <a:lnSpc>
                          <a:spcPct val="150000"/>
                        </a:lnSpc>
                        <a:spcAft>
                          <a:spcPts val="0"/>
                        </a:spcAft>
                      </a:pPr>
                      <a:r>
                        <a:rPr lang="es-ES" sz="1600">
                          <a:effectLst/>
                        </a:rPr>
                        <a:t>GAD Parroquial de Calderón</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252095" algn="ctr">
                        <a:lnSpc>
                          <a:spcPct val="150000"/>
                        </a:lnSpc>
                        <a:spcAft>
                          <a:spcPts val="0"/>
                        </a:spcAft>
                      </a:pPr>
                      <a:r>
                        <a:rPr lang="es-ES" sz="1600" dirty="0">
                          <a:effectLst/>
                        </a:rPr>
                        <a:t>$ 7175.00</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252095" algn="l">
                        <a:lnSpc>
                          <a:spcPct val="150000"/>
                        </a:lnSpc>
                        <a:spcAft>
                          <a:spcPts val="0"/>
                        </a:spcAft>
                      </a:pPr>
                      <a:r>
                        <a:rPr lang="es-ES" sz="1600" dirty="0">
                          <a:effectLst/>
                        </a:rPr>
                        <a:t>100%</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596" marR="515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42611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4288"/>
            <a:ext cx="12199938"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lstStyle/>
          <a:p>
            <a:pPr algn="ctr"/>
            <a:r>
              <a:rPr lang="es-ES" dirty="0" smtClean="0"/>
              <a:t>BUENAS PRÁCTICAS AMBIENTALES EN AGROTURISMO.</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243057305"/>
              </p:ext>
            </p:extLst>
          </p:nvPr>
        </p:nvGraphicFramePr>
        <p:xfrm>
          <a:off x="838204"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upo 4"/>
          <p:cNvGrpSpPr/>
          <p:nvPr/>
        </p:nvGrpSpPr>
        <p:grpSpPr>
          <a:xfrm>
            <a:off x="838203" y="5724075"/>
            <a:ext cx="1105044" cy="1133925"/>
            <a:chOff x="0" y="2770645"/>
            <a:chExt cx="1105044" cy="1578634"/>
          </a:xfrm>
        </p:grpSpPr>
        <p:sp>
          <p:nvSpPr>
            <p:cNvPr id="9" name="Cheurón 8"/>
            <p:cNvSpPr/>
            <p:nvPr/>
          </p:nvSpPr>
          <p:spPr>
            <a:xfrm rot="5400000">
              <a:off x="-236795" y="3007440"/>
              <a:ext cx="1578634" cy="1105044"/>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urón 4"/>
            <p:cNvSpPr/>
            <p:nvPr/>
          </p:nvSpPr>
          <p:spPr>
            <a:xfrm>
              <a:off x="0" y="3323167"/>
              <a:ext cx="1105044" cy="4735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endParaRPr lang="es-ES" sz="3000" kern="1200"/>
            </a:p>
          </p:txBody>
        </p:sp>
      </p:grpSp>
      <p:grpSp>
        <p:nvGrpSpPr>
          <p:cNvPr id="6" name="Grupo 5"/>
          <p:cNvGrpSpPr/>
          <p:nvPr/>
        </p:nvGrpSpPr>
        <p:grpSpPr>
          <a:xfrm>
            <a:off x="1943247" y="5614898"/>
            <a:ext cx="9410555" cy="898494"/>
            <a:chOff x="1105043" y="2661468"/>
            <a:chExt cx="9410555" cy="1026112"/>
          </a:xfrm>
        </p:grpSpPr>
        <p:sp>
          <p:nvSpPr>
            <p:cNvPr id="7" name="Redondear rectángulo de esquina del mismo lado 6"/>
            <p:cNvSpPr/>
            <p:nvPr/>
          </p:nvSpPr>
          <p:spPr>
            <a:xfrm rot="5400000">
              <a:off x="5297265" y="-1530754"/>
              <a:ext cx="1026112" cy="9410555"/>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edondear rectángulo de esquina del mismo lado 6"/>
            <p:cNvSpPr/>
            <p:nvPr/>
          </p:nvSpPr>
          <p:spPr>
            <a:xfrm>
              <a:off x="1105044" y="2711558"/>
              <a:ext cx="9360464" cy="9259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s-ES" sz="2900" dirty="0"/>
                <a:t> </a:t>
              </a:r>
              <a:r>
                <a:rPr lang="es-ES" sz="2900" dirty="0" smtClean="0"/>
                <a:t>Residuos</a:t>
              </a:r>
              <a:endParaRPr lang="es-ES" sz="2900" kern="1200" dirty="0"/>
            </a:p>
          </p:txBody>
        </p:sp>
      </p:grpSp>
    </p:spTree>
    <p:extLst>
      <p:ext uri="{BB962C8B-B14F-4D97-AF65-F5344CB8AC3E}">
        <p14:creationId xmlns:p14="http://schemas.microsoft.com/office/powerpoint/2010/main" val="15597425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4288"/>
            <a:ext cx="12199938"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a:xfrm>
            <a:off x="1670715" y="2057448"/>
            <a:ext cx="8592402" cy="2309836"/>
          </a:xfrm>
        </p:spPr>
        <p:style>
          <a:lnRef idx="1">
            <a:schemeClr val="accent6"/>
          </a:lnRef>
          <a:fillRef idx="2">
            <a:schemeClr val="accent6"/>
          </a:fillRef>
          <a:effectRef idx="1">
            <a:schemeClr val="accent6"/>
          </a:effectRef>
          <a:fontRef idx="minor">
            <a:schemeClr val="dk1"/>
          </a:fontRef>
        </p:style>
        <p:txBody>
          <a:bodyPr>
            <a:noAutofit/>
          </a:bodyPr>
          <a:lstStyle/>
          <a:p>
            <a:pPr algn="ctr"/>
            <a:r>
              <a:rPr lang="es-ES" sz="6000" dirty="0" smtClean="0"/>
              <a:t>CONCLUSIONES </a:t>
            </a:r>
            <a:br>
              <a:rPr lang="es-ES" sz="6000" dirty="0" smtClean="0"/>
            </a:br>
            <a:r>
              <a:rPr lang="es-ES" sz="6000" dirty="0" smtClean="0"/>
              <a:t>Y</a:t>
            </a:r>
            <a:br>
              <a:rPr lang="es-ES" sz="6000" dirty="0" smtClean="0"/>
            </a:br>
            <a:r>
              <a:rPr lang="es-ES" sz="6000" dirty="0" smtClean="0"/>
              <a:t>RECOMENDACIONES</a:t>
            </a:r>
            <a:endParaRPr lang="es-ES" sz="6000" dirty="0"/>
          </a:p>
        </p:txBody>
      </p:sp>
    </p:spTree>
    <p:extLst>
      <p:ext uri="{BB962C8B-B14F-4D97-AF65-F5344CB8AC3E}">
        <p14:creationId xmlns:p14="http://schemas.microsoft.com/office/powerpoint/2010/main" val="2767204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4288"/>
            <a:ext cx="12199938"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lstStyle/>
          <a:p>
            <a:pPr algn="ctr"/>
            <a:r>
              <a:rPr lang="es-ES" dirty="0" smtClean="0"/>
              <a:t>CAPÍTULO II</a:t>
            </a:r>
            <a:br>
              <a:rPr lang="es-ES" dirty="0" smtClean="0"/>
            </a:br>
            <a:r>
              <a:rPr lang="es-ES" dirty="0" smtClean="0"/>
              <a:t>DIAGNÓSTICO SITUACIONAL</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47729058"/>
              </p:ext>
            </p:extLst>
          </p:nvPr>
        </p:nvGraphicFramePr>
        <p:xfrm>
          <a:off x="838204"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53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9938"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pPr algn="ctr"/>
            <a:r>
              <a:rPr lang="es-EC" b="1" dirty="0" smtClean="0"/>
              <a:t>ANÁLISIS DE LAS ENCUESTAS</a:t>
            </a:r>
            <a:endParaRPr lang="es-EC" b="1" dirty="0"/>
          </a:p>
        </p:txBody>
      </p:sp>
      <p:sp>
        <p:nvSpPr>
          <p:cNvPr id="3" name="2 Marcador de contenido"/>
          <p:cNvSpPr>
            <a:spLocks noGrp="1"/>
          </p:cNvSpPr>
          <p:nvPr>
            <p:ph idx="1"/>
          </p:nvPr>
        </p:nvSpPr>
        <p:spPr/>
        <p:txBody>
          <a:bodyPr/>
          <a:lstStyle/>
          <a:p>
            <a:endParaRPr lang="es-EC" dirty="0" smtClean="0"/>
          </a:p>
          <a:p>
            <a:endParaRPr lang="es-EC" dirty="0"/>
          </a:p>
        </p:txBody>
      </p:sp>
      <p:sp>
        <p:nvSpPr>
          <p:cNvPr id="5" name="4 CuadroTexto"/>
          <p:cNvSpPr txBox="1"/>
          <p:nvPr/>
        </p:nvSpPr>
        <p:spPr>
          <a:xfrm>
            <a:off x="3145703" y="1606054"/>
            <a:ext cx="5895832"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S" b="1" dirty="0"/>
              <a:t>Le gustaría realizar actividades </a:t>
            </a:r>
            <a:r>
              <a:rPr lang="es-ES" b="1" dirty="0" err="1"/>
              <a:t>agroturísticas</a:t>
            </a:r>
            <a:r>
              <a:rPr lang="es-ES" b="1" dirty="0"/>
              <a:t> en Calderón</a:t>
            </a:r>
            <a:endParaRPr lang="es-EC" dirty="0"/>
          </a:p>
          <a:p>
            <a:endParaRPr lang="es-EC" dirty="0"/>
          </a:p>
        </p:txBody>
      </p:sp>
      <p:graphicFrame>
        <p:nvGraphicFramePr>
          <p:cNvPr id="6" name="5 Tabla"/>
          <p:cNvGraphicFramePr>
            <a:graphicFrameLocks noGrp="1"/>
          </p:cNvGraphicFramePr>
          <p:nvPr>
            <p:extLst>
              <p:ext uri="{D42A27DB-BD31-4B8C-83A1-F6EECF244321}">
                <p14:modId xmlns:p14="http://schemas.microsoft.com/office/powerpoint/2010/main" val="3349048180"/>
              </p:ext>
            </p:extLst>
          </p:nvPr>
        </p:nvGraphicFramePr>
        <p:xfrm>
          <a:off x="2338469" y="2681553"/>
          <a:ext cx="3338610" cy="2545540"/>
        </p:xfrm>
        <a:graphic>
          <a:graphicData uri="http://schemas.openxmlformats.org/drawingml/2006/table">
            <a:tbl>
              <a:tblPr firstRow="1" firstCol="1" bandRow="1">
                <a:tableStyleId>{2A488322-F2BA-4B5B-9748-0D474271808F}</a:tableStyleId>
              </a:tblPr>
              <a:tblGrid>
                <a:gridCol w="1384999"/>
                <a:gridCol w="1242052"/>
                <a:gridCol w="711559"/>
              </a:tblGrid>
              <a:tr h="636385">
                <a:tc>
                  <a:txBody>
                    <a:bodyPr/>
                    <a:lstStyle/>
                    <a:p>
                      <a:pPr indent="252095" algn="ctr">
                        <a:lnSpc>
                          <a:spcPct val="150000"/>
                        </a:lnSpc>
                        <a:spcAft>
                          <a:spcPts val="0"/>
                        </a:spcAft>
                      </a:pPr>
                      <a:r>
                        <a:rPr lang="es-EC" sz="1300" b="1" dirty="0">
                          <a:solidFill>
                            <a:schemeClr val="tx1"/>
                          </a:solidFill>
                          <a:effectLst/>
                        </a:rPr>
                        <a:t>Respuesta</a:t>
                      </a:r>
                      <a:endParaRPr lang="es-EC" sz="1300" b="1" dirty="0">
                        <a:solidFill>
                          <a:schemeClr val="tx1"/>
                        </a:solidFill>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2095" algn="ctr">
                        <a:lnSpc>
                          <a:spcPct val="150000"/>
                        </a:lnSpc>
                        <a:spcAft>
                          <a:spcPts val="0"/>
                        </a:spcAft>
                      </a:pPr>
                      <a:r>
                        <a:rPr lang="es-EC" sz="1300" b="1" dirty="0">
                          <a:solidFill>
                            <a:schemeClr val="tx1"/>
                          </a:solidFill>
                          <a:effectLst/>
                        </a:rPr>
                        <a:t>Número de Personas</a:t>
                      </a:r>
                      <a:endParaRPr lang="es-EC" sz="1300" b="1" dirty="0">
                        <a:solidFill>
                          <a:schemeClr val="tx1"/>
                        </a:solidFill>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2095" algn="ctr">
                        <a:lnSpc>
                          <a:spcPct val="150000"/>
                        </a:lnSpc>
                        <a:spcAft>
                          <a:spcPts val="0"/>
                        </a:spcAft>
                      </a:pPr>
                      <a:r>
                        <a:rPr lang="es-EC" sz="1300" b="1" dirty="0">
                          <a:solidFill>
                            <a:schemeClr val="tx1"/>
                          </a:solidFill>
                          <a:effectLst/>
                        </a:rPr>
                        <a:t>%</a:t>
                      </a:r>
                      <a:endParaRPr lang="es-EC" sz="1300" b="1" dirty="0">
                        <a:solidFill>
                          <a:schemeClr val="tx1"/>
                        </a:solidFill>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36385">
                <a:tc>
                  <a:txBody>
                    <a:bodyPr/>
                    <a:lstStyle/>
                    <a:p>
                      <a:pPr indent="252095" algn="just">
                        <a:lnSpc>
                          <a:spcPct val="150000"/>
                        </a:lnSpc>
                        <a:spcAft>
                          <a:spcPts val="0"/>
                        </a:spcAft>
                      </a:pPr>
                      <a:r>
                        <a:rPr lang="es-EC" sz="1300" b="0" dirty="0">
                          <a:solidFill>
                            <a:schemeClr val="tx1"/>
                          </a:solidFill>
                          <a:effectLst/>
                        </a:rPr>
                        <a:t>Si</a:t>
                      </a:r>
                      <a:endParaRPr lang="es-EC" sz="1300" b="0" dirty="0">
                        <a:solidFill>
                          <a:schemeClr val="tx1"/>
                        </a:solidFill>
                        <a:effectLst/>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2095" algn="ctr">
                        <a:lnSpc>
                          <a:spcPct val="150000"/>
                        </a:lnSpc>
                        <a:spcAft>
                          <a:spcPts val="0"/>
                        </a:spcAft>
                      </a:pPr>
                      <a:r>
                        <a:rPr lang="es-EC" sz="1300" dirty="0">
                          <a:effectLst/>
                        </a:rPr>
                        <a:t>117</a:t>
                      </a:r>
                      <a:endParaRPr lang="es-EC" sz="1300" dirty="0">
                        <a:effectLst/>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2095" algn="ctr">
                        <a:lnSpc>
                          <a:spcPct val="150000"/>
                        </a:lnSpc>
                        <a:spcAft>
                          <a:spcPts val="0"/>
                        </a:spcAft>
                      </a:pPr>
                      <a:r>
                        <a:rPr lang="es-EC" sz="1300">
                          <a:effectLst/>
                        </a:rPr>
                        <a:t>78%</a:t>
                      </a:r>
                      <a:endParaRPr lang="es-EC" sz="1300">
                        <a:effectLst/>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36385">
                <a:tc>
                  <a:txBody>
                    <a:bodyPr/>
                    <a:lstStyle/>
                    <a:p>
                      <a:pPr indent="252095" algn="just">
                        <a:lnSpc>
                          <a:spcPct val="150000"/>
                        </a:lnSpc>
                        <a:spcAft>
                          <a:spcPts val="0"/>
                        </a:spcAft>
                      </a:pPr>
                      <a:r>
                        <a:rPr lang="es-EC" sz="1300" b="0" dirty="0">
                          <a:solidFill>
                            <a:schemeClr val="tx1"/>
                          </a:solidFill>
                          <a:effectLst/>
                        </a:rPr>
                        <a:t>No</a:t>
                      </a:r>
                      <a:endParaRPr lang="es-EC" sz="1300" b="0" dirty="0">
                        <a:solidFill>
                          <a:schemeClr val="tx1"/>
                        </a:solidFill>
                        <a:effectLst/>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2095" algn="ctr">
                        <a:lnSpc>
                          <a:spcPct val="150000"/>
                        </a:lnSpc>
                        <a:spcAft>
                          <a:spcPts val="0"/>
                        </a:spcAft>
                      </a:pPr>
                      <a:r>
                        <a:rPr lang="es-EC" sz="1300" dirty="0">
                          <a:effectLst/>
                        </a:rPr>
                        <a:t>32</a:t>
                      </a:r>
                      <a:endParaRPr lang="es-EC" sz="1300" dirty="0">
                        <a:effectLst/>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2095" algn="ctr">
                        <a:lnSpc>
                          <a:spcPct val="150000"/>
                        </a:lnSpc>
                        <a:spcAft>
                          <a:spcPts val="0"/>
                        </a:spcAft>
                      </a:pPr>
                      <a:r>
                        <a:rPr lang="es-EC" sz="1300">
                          <a:effectLst/>
                        </a:rPr>
                        <a:t>22%</a:t>
                      </a:r>
                      <a:endParaRPr lang="es-EC" sz="1300">
                        <a:effectLst/>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36385">
                <a:tc>
                  <a:txBody>
                    <a:bodyPr/>
                    <a:lstStyle/>
                    <a:p>
                      <a:pPr indent="252095" algn="just">
                        <a:lnSpc>
                          <a:spcPct val="150000"/>
                        </a:lnSpc>
                        <a:spcAft>
                          <a:spcPts val="0"/>
                        </a:spcAft>
                      </a:pPr>
                      <a:r>
                        <a:rPr lang="es-EC" sz="1300" b="0" dirty="0">
                          <a:solidFill>
                            <a:schemeClr val="tx1"/>
                          </a:solidFill>
                          <a:effectLst/>
                        </a:rPr>
                        <a:t>TOTAL</a:t>
                      </a:r>
                      <a:endParaRPr lang="es-EC" sz="1300" b="0" dirty="0">
                        <a:solidFill>
                          <a:schemeClr val="tx1"/>
                        </a:solidFill>
                        <a:effectLst/>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2095" algn="ctr">
                        <a:lnSpc>
                          <a:spcPct val="150000"/>
                        </a:lnSpc>
                        <a:spcAft>
                          <a:spcPts val="0"/>
                        </a:spcAft>
                      </a:pPr>
                      <a:r>
                        <a:rPr lang="es-EC" sz="1300" dirty="0">
                          <a:effectLst/>
                        </a:rPr>
                        <a:t>149</a:t>
                      </a:r>
                      <a:endParaRPr lang="es-EC" sz="1300" dirty="0">
                        <a:effectLst/>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2095" algn="ctr">
                        <a:lnSpc>
                          <a:spcPct val="150000"/>
                        </a:lnSpc>
                        <a:spcAft>
                          <a:spcPts val="0"/>
                        </a:spcAft>
                      </a:pPr>
                      <a:r>
                        <a:rPr lang="es-EC" sz="1300" dirty="0">
                          <a:effectLst/>
                        </a:rPr>
                        <a:t>100%</a:t>
                      </a:r>
                      <a:endParaRPr lang="es-EC" sz="1300" dirty="0">
                        <a:effectLst/>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6147" name="Gráfico 7"/>
          <p:cNvPicPr>
            <a:picLocks noChangeArrowheads="1"/>
          </p:cNvPicPr>
          <p:nvPr/>
        </p:nvPicPr>
        <p:blipFill>
          <a:blip r:embed="rId3">
            <a:extLst>
              <a:ext uri="{28A0092B-C50C-407E-A947-70E740481C1C}">
                <a14:useLocalDpi xmlns:a14="http://schemas.microsoft.com/office/drawing/2010/main" val="0"/>
              </a:ext>
            </a:extLst>
          </a:blip>
          <a:srcRect l="9586" t="13127" r="9804"/>
          <a:stretch>
            <a:fillRect/>
          </a:stretch>
        </p:blipFill>
        <p:spPr bwMode="auto">
          <a:xfrm>
            <a:off x="6093619" y="2592172"/>
            <a:ext cx="3971321" cy="263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p:nvPr/>
        </p:nvSpPr>
        <p:spPr>
          <a:xfrm>
            <a:off x="3145703" y="5421910"/>
            <a:ext cx="6096000" cy="1200329"/>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r>
              <a:rPr lang="es-ES" dirty="0"/>
              <a:t>Interpretación:</a:t>
            </a:r>
            <a:endParaRPr lang="es-EC" dirty="0"/>
          </a:p>
          <a:p>
            <a:pPr algn="ctr"/>
            <a:r>
              <a:rPr lang="es-ES" dirty="0"/>
              <a:t>Del total de personas encuestas a la gran mayoría, le gustaría realizar actividades </a:t>
            </a:r>
            <a:r>
              <a:rPr lang="es-ES" dirty="0" err="1"/>
              <a:t>agroturísticas</a:t>
            </a:r>
            <a:r>
              <a:rPr lang="es-ES" dirty="0"/>
              <a:t> en la Parroquia de Calderón mientras que a un 22% no le interesa realizar dicha actividad.</a:t>
            </a:r>
            <a:endParaRPr lang="es-EC" dirty="0"/>
          </a:p>
        </p:txBody>
      </p:sp>
    </p:spTree>
    <p:extLst>
      <p:ext uri="{BB962C8B-B14F-4D97-AF65-F5344CB8AC3E}">
        <p14:creationId xmlns:p14="http://schemas.microsoft.com/office/powerpoint/2010/main" val="2594033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4288"/>
            <a:ext cx="12199938"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621274" y="391110"/>
            <a:ext cx="5158785"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s-ES" b="1" dirty="0"/>
              <a:t>Tipo de actividades en las que les gustaría participar</a:t>
            </a:r>
            <a:endParaRPr lang="es-EC" dirty="0"/>
          </a:p>
        </p:txBody>
      </p:sp>
      <p:graphicFrame>
        <p:nvGraphicFramePr>
          <p:cNvPr id="5" name="4 Tabla"/>
          <p:cNvGraphicFramePr>
            <a:graphicFrameLocks noGrp="1"/>
          </p:cNvGraphicFramePr>
          <p:nvPr>
            <p:extLst>
              <p:ext uri="{D42A27DB-BD31-4B8C-83A1-F6EECF244321}">
                <p14:modId xmlns:p14="http://schemas.microsoft.com/office/powerpoint/2010/main" val="1055703570"/>
              </p:ext>
            </p:extLst>
          </p:nvPr>
        </p:nvGraphicFramePr>
        <p:xfrm>
          <a:off x="407271" y="1168782"/>
          <a:ext cx="5597744" cy="4832202"/>
        </p:xfrm>
        <a:graphic>
          <a:graphicData uri="http://schemas.openxmlformats.org/drawingml/2006/table">
            <a:tbl>
              <a:tblPr firstRow="1" firstCol="1" bandRow="1">
                <a:tableStyleId>{2A488322-F2BA-4B5B-9748-0D474271808F}</a:tableStyleId>
              </a:tblPr>
              <a:tblGrid>
                <a:gridCol w="4041899"/>
                <a:gridCol w="966496"/>
                <a:gridCol w="589349"/>
              </a:tblGrid>
              <a:tr h="483482">
                <a:tc>
                  <a:txBody>
                    <a:bodyPr/>
                    <a:lstStyle/>
                    <a:p>
                      <a:pPr indent="252095" algn="ctr">
                        <a:lnSpc>
                          <a:spcPct val="150000"/>
                        </a:lnSpc>
                        <a:spcAft>
                          <a:spcPts val="0"/>
                        </a:spcAft>
                      </a:pPr>
                      <a:r>
                        <a:rPr lang="es-EC" sz="1300" dirty="0">
                          <a:solidFill>
                            <a:schemeClr val="tx1"/>
                          </a:solidFill>
                          <a:effectLst/>
                        </a:rPr>
                        <a:t>Respuesta</a:t>
                      </a:r>
                      <a:endParaRPr lang="es-EC" sz="1300" dirty="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dirty="0">
                          <a:solidFill>
                            <a:schemeClr val="tx1"/>
                          </a:solidFill>
                          <a:effectLst/>
                        </a:rPr>
                        <a:t>Número</a:t>
                      </a:r>
                      <a:endParaRPr lang="es-EC" sz="1300" dirty="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a:solidFill>
                            <a:schemeClr val="tx1"/>
                          </a:solidFill>
                          <a:effectLst/>
                        </a:rPr>
                        <a:t>%</a:t>
                      </a:r>
                      <a:endParaRPr lang="es-EC" sz="1300">
                        <a:solidFill>
                          <a:schemeClr val="tx1"/>
                        </a:solidFill>
                        <a:effectLst/>
                        <a:latin typeface="Calibri"/>
                        <a:ea typeface="Calibri"/>
                        <a:cs typeface="Times New Roman"/>
                      </a:endParaRPr>
                    </a:p>
                  </a:txBody>
                  <a:tcPr marL="42732" marR="42732" marT="0" marB="0" anchor="b"/>
                </a:tc>
              </a:tr>
              <a:tr h="483482">
                <a:tc>
                  <a:txBody>
                    <a:bodyPr/>
                    <a:lstStyle/>
                    <a:p>
                      <a:pPr indent="252095" algn="just">
                        <a:lnSpc>
                          <a:spcPct val="150000"/>
                        </a:lnSpc>
                        <a:spcAft>
                          <a:spcPts val="0"/>
                        </a:spcAft>
                      </a:pPr>
                      <a:r>
                        <a:rPr lang="es-EC" sz="1300" dirty="0">
                          <a:solidFill>
                            <a:schemeClr val="tx1"/>
                          </a:solidFill>
                          <a:effectLst/>
                        </a:rPr>
                        <a:t>Observación de las actividades agrícolas y ganaderas</a:t>
                      </a:r>
                      <a:endParaRPr lang="es-EC" sz="1300" dirty="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a:solidFill>
                            <a:schemeClr val="tx1"/>
                          </a:solidFill>
                          <a:effectLst/>
                        </a:rPr>
                        <a:t>11</a:t>
                      </a:r>
                      <a:endParaRPr lang="es-EC" sz="130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a:solidFill>
                            <a:schemeClr val="tx1"/>
                          </a:solidFill>
                          <a:effectLst/>
                        </a:rPr>
                        <a:t>5%</a:t>
                      </a:r>
                      <a:endParaRPr lang="es-EC" sz="1300">
                        <a:solidFill>
                          <a:schemeClr val="tx1"/>
                        </a:solidFill>
                        <a:effectLst/>
                        <a:latin typeface="Calibri"/>
                        <a:ea typeface="Calibri"/>
                        <a:cs typeface="Times New Roman"/>
                      </a:endParaRPr>
                    </a:p>
                  </a:txBody>
                  <a:tcPr marL="42732" marR="42732" marT="0" marB="0" anchor="b"/>
                </a:tc>
              </a:tr>
              <a:tr h="483482">
                <a:tc>
                  <a:txBody>
                    <a:bodyPr/>
                    <a:lstStyle/>
                    <a:p>
                      <a:pPr indent="252095" algn="just">
                        <a:lnSpc>
                          <a:spcPct val="150000"/>
                        </a:lnSpc>
                        <a:spcAft>
                          <a:spcPts val="0"/>
                        </a:spcAft>
                      </a:pPr>
                      <a:r>
                        <a:rPr lang="es-EC" sz="1300" dirty="0">
                          <a:solidFill>
                            <a:schemeClr val="tx1"/>
                          </a:solidFill>
                          <a:effectLst/>
                        </a:rPr>
                        <a:t>Participación en las actividades agrícolas</a:t>
                      </a:r>
                      <a:endParaRPr lang="es-EC" sz="1300" dirty="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a:solidFill>
                            <a:schemeClr val="tx1"/>
                          </a:solidFill>
                          <a:effectLst/>
                        </a:rPr>
                        <a:t>45</a:t>
                      </a:r>
                      <a:endParaRPr lang="es-EC" sz="130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a:solidFill>
                            <a:schemeClr val="tx1"/>
                          </a:solidFill>
                          <a:effectLst/>
                        </a:rPr>
                        <a:t>21%</a:t>
                      </a:r>
                      <a:endParaRPr lang="es-EC" sz="1300">
                        <a:solidFill>
                          <a:schemeClr val="tx1"/>
                        </a:solidFill>
                        <a:effectLst/>
                        <a:latin typeface="Calibri"/>
                        <a:ea typeface="Calibri"/>
                        <a:cs typeface="Times New Roman"/>
                      </a:endParaRPr>
                    </a:p>
                  </a:txBody>
                  <a:tcPr marL="42732" marR="42732" marT="0" marB="0" anchor="b"/>
                </a:tc>
              </a:tr>
              <a:tr h="483482">
                <a:tc>
                  <a:txBody>
                    <a:bodyPr/>
                    <a:lstStyle/>
                    <a:p>
                      <a:pPr indent="252095" algn="just">
                        <a:lnSpc>
                          <a:spcPct val="150000"/>
                        </a:lnSpc>
                        <a:spcAft>
                          <a:spcPts val="0"/>
                        </a:spcAft>
                      </a:pPr>
                      <a:r>
                        <a:rPr lang="es-EC" sz="1300" dirty="0">
                          <a:solidFill>
                            <a:schemeClr val="tx1"/>
                          </a:solidFill>
                          <a:effectLst/>
                        </a:rPr>
                        <a:t>Alimentación de los animales de granja</a:t>
                      </a:r>
                      <a:endParaRPr lang="es-EC" sz="1300" dirty="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a:solidFill>
                            <a:schemeClr val="tx1"/>
                          </a:solidFill>
                          <a:effectLst/>
                        </a:rPr>
                        <a:t>41</a:t>
                      </a:r>
                      <a:endParaRPr lang="es-EC" sz="130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a:solidFill>
                            <a:schemeClr val="tx1"/>
                          </a:solidFill>
                          <a:effectLst/>
                        </a:rPr>
                        <a:t>19%</a:t>
                      </a:r>
                      <a:endParaRPr lang="es-EC" sz="1300">
                        <a:solidFill>
                          <a:schemeClr val="tx1"/>
                        </a:solidFill>
                        <a:effectLst/>
                        <a:latin typeface="Calibri"/>
                        <a:ea typeface="Calibri"/>
                        <a:cs typeface="Times New Roman"/>
                      </a:endParaRPr>
                    </a:p>
                  </a:txBody>
                  <a:tcPr marL="42732" marR="42732" marT="0" marB="0" anchor="b"/>
                </a:tc>
              </a:tr>
              <a:tr h="483482">
                <a:tc>
                  <a:txBody>
                    <a:bodyPr/>
                    <a:lstStyle/>
                    <a:p>
                      <a:pPr indent="252095" algn="just">
                        <a:lnSpc>
                          <a:spcPct val="150000"/>
                        </a:lnSpc>
                        <a:spcAft>
                          <a:spcPts val="0"/>
                        </a:spcAft>
                      </a:pPr>
                      <a:r>
                        <a:rPr lang="es-EC" sz="1300" dirty="0">
                          <a:solidFill>
                            <a:schemeClr val="tx1"/>
                          </a:solidFill>
                          <a:effectLst/>
                        </a:rPr>
                        <a:t>Cabalgatas</a:t>
                      </a:r>
                      <a:endParaRPr lang="es-EC" sz="1300" dirty="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dirty="0">
                          <a:solidFill>
                            <a:schemeClr val="tx1"/>
                          </a:solidFill>
                          <a:effectLst/>
                        </a:rPr>
                        <a:t>30</a:t>
                      </a:r>
                      <a:endParaRPr lang="es-EC" sz="1300" dirty="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a:solidFill>
                            <a:schemeClr val="tx1"/>
                          </a:solidFill>
                          <a:effectLst/>
                        </a:rPr>
                        <a:t>14%</a:t>
                      </a:r>
                      <a:endParaRPr lang="es-EC" sz="1300">
                        <a:solidFill>
                          <a:schemeClr val="tx1"/>
                        </a:solidFill>
                        <a:effectLst/>
                        <a:latin typeface="Calibri"/>
                        <a:ea typeface="Calibri"/>
                        <a:cs typeface="Times New Roman"/>
                      </a:endParaRPr>
                    </a:p>
                  </a:txBody>
                  <a:tcPr marL="42732" marR="42732" marT="0" marB="0" anchor="b"/>
                </a:tc>
              </a:tr>
              <a:tr h="483482">
                <a:tc>
                  <a:txBody>
                    <a:bodyPr/>
                    <a:lstStyle/>
                    <a:p>
                      <a:pPr indent="252095" algn="just">
                        <a:lnSpc>
                          <a:spcPct val="150000"/>
                        </a:lnSpc>
                        <a:spcAft>
                          <a:spcPts val="0"/>
                        </a:spcAft>
                      </a:pPr>
                      <a:r>
                        <a:rPr lang="es-EC" sz="1300" dirty="0">
                          <a:solidFill>
                            <a:schemeClr val="tx1"/>
                          </a:solidFill>
                          <a:effectLst/>
                        </a:rPr>
                        <a:t>Ordeño</a:t>
                      </a:r>
                      <a:endParaRPr lang="es-EC" sz="1300" dirty="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dirty="0">
                          <a:solidFill>
                            <a:schemeClr val="tx1"/>
                          </a:solidFill>
                          <a:effectLst/>
                        </a:rPr>
                        <a:t>16</a:t>
                      </a:r>
                      <a:endParaRPr lang="es-EC" sz="1300" dirty="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a:solidFill>
                            <a:schemeClr val="tx1"/>
                          </a:solidFill>
                          <a:effectLst/>
                        </a:rPr>
                        <a:t>8%</a:t>
                      </a:r>
                      <a:endParaRPr lang="es-EC" sz="1300">
                        <a:solidFill>
                          <a:schemeClr val="tx1"/>
                        </a:solidFill>
                        <a:effectLst/>
                        <a:latin typeface="Calibri"/>
                        <a:ea typeface="Calibri"/>
                        <a:cs typeface="Times New Roman"/>
                      </a:endParaRPr>
                    </a:p>
                  </a:txBody>
                  <a:tcPr marL="42732" marR="42732" marT="0" marB="0" anchor="b"/>
                </a:tc>
              </a:tr>
              <a:tr h="483482">
                <a:tc>
                  <a:txBody>
                    <a:bodyPr/>
                    <a:lstStyle/>
                    <a:p>
                      <a:pPr indent="252095" algn="just">
                        <a:lnSpc>
                          <a:spcPct val="150000"/>
                        </a:lnSpc>
                        <a:spcAft>
                          <a:spcPts val="0"/>
                        </a:spcAft>
                      </a:pPr>
                      <a:r>
                        <a:rPr lang="es-EC" sz="1300" dirty="0">
                          <a:solidFill>
                            <a:schemeClr val="tx1"/>
                          </a:solidFill>
                          <a:effectLst/>
                        </a:rPr>
                        <a:t>Intercambio Cultural</a:t>
                      </a:r>
                      <a:endParaRPr lang="es-EC" sz="1300" dirty="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dirty="0">
                          <a:solidFill>
                            <a:schemeClr val="tx1"/>
                          </a:solidFill>
                          <a:effectLst/>
                        </a:rPr>
                        <a:t>24</a:t>
                      </a:r>
                      <a:endParaRPr lang="es-EC" sz="1300" dirty="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dirty="0">
                          <a:solidFill>
                            <a:schemeClr val="tx1"/>
                          </a:solidFill>
                          <a:effectLst/>
                        </a:rPr>
                        <a:t>11%</a:t>
                      </a:r>
                      <a:endParaRPr lang="es-EC" sz="1300" dirty="0">
                        <a:solidFill>
                          <a:schemeClr val="tx1"/>
                        </a:solidFill>
                        <a:effectLst/>
                        <a:latin typeface="Calibri"/>
                        <a:ea typeface="Calibri"/>
                        <a:cs typeface="Times New Roman"/>
                      </a:endParaRPr>
                    </a:p>
                  </a:txBody>
                  <a:tcPr marL="42732" marR="42732" marT="0" marB="0" anchor="b"/>
                </a:tc>
              </a:tr>
              <a:tr h="483482">
                <a:tc>
                  <a:txBody>
                    <a:bodyPr/>
                    <a:lstStyle/>
                    <a:p>
                      <a:pPr indent="252095" algn="just">
                        <a:lnSpc>
                          <a:spcPct val="150000"/>
                        </a:lnSpc>
                        <a:spcAft>
                          <a:spcPts val="0"/>
                        </a:spcAft>
                      </a:pPr>
                      <a:r>
                        <a:rPr lang="es-EC" sz="1300">
                          <a:solidFill>
                            <a:schemeClr val="tx1"/>
                          </a:solidFill>
                          <a:effectLst/>
                        </a:rPr>
                        <a:t>Integral</a:t>
                      </a:r>
                      <a:endParaRPr lang="es-EC" sz="130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dirty="0">
                          <a:solidFill>
                            <a:schemeClr val="tx1"/>
                          </a:solidFill>
                          <a:effectLst/>
                        </a:rPr>
                        <a:t>47</a:t>
                      </a:r>
                      <a:endParaRPr lang="es-EC" sz="1300" dirty="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dirty="0">
                          <a:solidFill>
                            <a:schemeClr val="tx1"/>
                          </a:solidFill>
                          <a:effectLst/>
                        </a:rPr>
                        <a:t>22%</a:t>
                      </a:r>
                      <a:endParaRPr lang="es-EC" sz="1300" dirty="0">
                        <a:solidFill>
                          <a:schemeClr val="tx1"/>
                        </a:solidFill>
                        <a:effectLst/>
                        <a:latin typeface="Calibri"/>
                        <a:ea typeface="Calibri"/>
                        <a:cs typeface="Times New Roman"/>
                      </a:endParaRPr>
                    </a:p>
                  </a:txBody>
                  <a:tcPr marL="42732" marR="42732" marT="0" marB="0" anchor="b"/>
                </a:tc>
              </a:tr>
              <a:tr h="483482">
                <a:tc>
                  <a:txBody>
                    <a:bodyPr/>
                    <a:lstStyle/>
                    <a:p>
                      <a:pPr indent="252095" algn="just">
                        <a:lnSpc>
                          <a:spcPct val="150000"/>
                        </a:lnSpc>
                        <a:spcAft>
                          <a:spcPts val="0"/>
                        </a:spcAft>
                      </a:pPr>
                      <a:r>
                        <a:rPr lang="es-EC" sz="1300">
                          <a:solidFill>
                            <a:schemeClr val="tx1"/>
                          </a:solidFill>
                          <a:effectLst/>
                        </a:rPr>
                        <a:t>TOTAL</a:t>
                      </a:r>
                      <a:endParaRPr lang="es-EC" sz="130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dirty="0">
                          <a:solidFill>
                            <a:schemeClr val="tx1"/>
                          </a:solidFill>
                          <a:effectLst/>
                        </a:rPr>
                        <a:t>214</a:t>
                      </a:r>
                      <a:endParaRPr lang="es-EC" sz="1300" dirty="0">
                        <a:solidFill>
                          <a:schemeClr val="tx1"/>
                        </a:solidFill>
                        <a:effectLst/>
                        <a:latin typeface="Calibri"/>
                        <a:ea typeface="Calibri"/>
                        <a:cs typeface="Times New Roman"/>
                      </a:endParaRPr>
                    </a:p>
                  </a:txBody>
                  <a:tcPr marL="42732" marR="42732" marT="0" marB="0" anchor="b"/>
                </a:tc>
                <a:tc>
                  <a:txBody>
                    <a:bodyPr/>
                    <a:lstStyle/>
                    <a:p>
                      <a:pPr indent="252095" algn="ctr">
                        <a:lnSpc>
                          <a:spcPct val="150000"/>
                        </a:lnSpc>
                        <a:spcAft>
                          <a:spcPts val="0"/>
                        </a:spcAft>
                      </a:pPr>
                      <a:r>
                        <a:rPr lang="es-EC" sz="1300" dirty="0">
                          <a:solidFill>
                            <a:schemeClr val="tx1"/>
                          </a:solidFill>
                          <a:effectLst/>
                        </a:rPr>
                        <a:t>100%</a:t>
                      </a:r>
                      <a:endParaRPr lang="es-EC" sz="1300" dirty="0">
                        <a:solidFill>
                          <a:schemeClr val="tx1"/>
                        </a:solidFill>
                        <a:effectLst/>
                        <a:latin typeface="Calibri"/>
                        <a:ea typeface="Calibri"/>
                        <a:cs typeface="Times New Roman"/>
                      </a:endParaRPr>
                    </a:p>
                  </a:txBody>
                  <a:tcPr marL="42732" marR="42732" marT="0" marB="0" anchor="b"/>
                </a:tc>
              </a:tr>
            </a:tbl>
          </a:graphicData>
        </a:graphic>
      </p:graphicFrame>
      <p:pic>
        <p:nvPicPr>
          <p:cNvPr id="11265" name="Imagen 1"/>
          <p:cNvPicPr>
            <a:picLocks noChangeAspect="1" noChangeArrowheads="1"/>
          </p:cNvPicPr>
          <p:nvPr/>
        </p:nvPicPr>
        <p:blipFill>
          <a:blip r:embed="rId3">
            <a:extLst>
              <a:ext uri="{28A0092B-C50C-407E-A947-70E740481C1C}">
                <a14:useLocalDpi xmlns:a14="http://schemas.microsoft.com/office/drawing/2010/main" val="0"/>
              </a:ext>
            </a:extLst>
          </a:blip>
          <a:srcRect l="29372" t="32057" r="30391" b="16290"/>
          <a:stretch>
            <a:fillRect/>
          </a:stretch>
        </p:blipFill>
        <p:spPr bwMode="auto">
          <a:xfrm>
            <a:off x="6505431" y="1129774"/>
            <a:ext cx="4783645" cy="368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6200666" y="4817366"/>
            <a:ext cx="5850307" cy="175432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S" dirty="0"/>
              <a:t>Interpretación:</a:t>
            </a:r>
            <a:endParaRPr lang="es-EC" dirty="0"/>
          </a:p>
          <a:p>
            <a:pPr algn="just"/>
            <a:r>
              <a:rPr lang="es-ES" dirty="0"/>
              <a:t>47 personas indicaron que les gustaría participar en todas las actividades que el agroturismo involucra mientras que un número considerable de personas manifestaron que únicamente les gustaría participar en las actividades agrícolas y en la alimentación de los animales de granja.</a:t>
            </a:r>
            <a:endParaRPr lang="es-EC" dirty="0"/>
          </a:p>
        </p:txBody>
      </p:sp>
    </p:spTree>
    <p:extLst>
      <p:ext uri="{BB962C8B-B14F-4D97-AF65-F5344CB8AC3E}">
        <p14:creationId xmlns:p14="http://schemas.microsoft.com/office/powerpoint/2010/main" val="29263071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4288"/>
            <a:ext cx="12193588"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a:xfrm>
            <a:off x="835819" y="242295"/>
            <a:ext cx="10515600" cy="1325563"/>
          </a:xfrm>
        </p:spPr>
        <p:txBody>
          <a:bodyPr/>
          <a:lstStyle/>
          <a:p>
            <a:pPr algn="ctr"/>
            <a:r>
              <a:rPr lang="es-ES" dirty="0" smtClean="0"/>
              <a:t>CAPÍTULO III</a:t>
            </a:r>
            <a:br>
              <a:rPr lang="es-ES" dirty="0" smtClean="0"/>
            </a:br>
            <a:r>
              <a:rPr lang="es-ES" dirty="0" smtClean="0"/>
              <a:t>PROPUESTA DE AGROTURISMO</a:t>
            </a:r>
            <a:endParaRPr lang="es-ES" dirty="0"/>
          </a:p>
        </p:txBody>
      </p:sp>
      <p:sp>
        <p:nvSpPr>
          <p:cNvPr id="3" name="Marcador de contenido 2"/>
          <p:cNvSpPr>
            <a:spLocks noGrp="1"/>
          </p:cNvSpPr>
          <p:nvPr>
            <p:ph idx="1"/>
          </p:nvPr>
        </p:nvSpPr>
        <p:spPr>
          <a:xfrm>
            <a:off x="1143001" y="1690690"/>
            <a:ext cx="3282244" cy="657401"/>
          </a:xfrm>
        </p:spPr>
        <p:txBody>
          <a:bodyPr/>
          <a:lstStyle/>
          <a:p>
            <a:r>
              <a:rPr lang="es-ES" dirty="0" smtClean="0"/>
              <a:t>ORGANIZACIÓN</a:t>
            </a:r>
          </a:p>
          <a:p>
            <a:pPr marL="0" indent="0">
              <a:buNone/>
            </a:pPr>
            <a:endParaRPr lang="es-ES" dirty="0"/>
          </a:p>
        </p:txBody>
      </p:sp>
      <p:graphicFrame>
        <p:nvGraphicFramePr>
          <p:cNvPr id="4" name="Diagrama 3"/>
          <p:cNvGraphicFramePr/>
          <p:nvPr>
            <p:extLst>
              <p:ext uri="{D42A27DB-BD31-4B8C-83A1-F6EECF244321}">
                <p14:modId xmlns:p14="http://schemas.microsoft.com/office/powerpoint/2010/main" val="1087027417"/>
              </p:ext>
            </p:extLst>
          </p:nvPr>
        </p:nvGraphicFramePr>
        <p:xfrm>
          <a:off x="677333" y="2190046"/>
          <a:ext cx="10577689" cy="3801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38542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4288"/>
            <a:ext cx="12193588"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a:xfrm>
            <a:off x="838204" y="14289"/>
            <a:ext cx="10515600" cy="872815"/>
          </a:xfrm>
        </p:spPr>
        <p:txBody>
          <a:bodyPr/>
          <a:lstStyle/>
          <a:p>
            <a:r>
              <a:rPr lang="es-ES" dirty="0" smtClean="0"/>
              <a:t>IDENTIFICACIÓN DE PARTICIPANTES</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006876464"/>
              </p:ext>
            </p:extLst>
          </p:nvPr>
        </p:nvGraphicFramePr>
        <p:xfrm>
          <a:off x="838203" y="832513"/>
          <a:ext cx="10898871" cy="5827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3896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4288"/>
            <a:ext cx="12193588"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a:xfrm>
            <a:off x="1124807" y="365125"/>
            <a:ext cx="10515600" cy="1325563"/>
          </a:xfrm>
        </p:spPr>
        <p:txBody>
          <a:bodyPr/>
          <a:lstStyle/>
          <a:p>
            <a:r>
              <a:rPr lang="es-ES" dirty="0" smtClean="0"/>
              <a:t>ACTIVIDADES AGROTURÍSTICAS</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159583832"/>
              </p:ext>
            </p:extLst>
          </p:nvPr>
        </p:nvGraphicFramePr>
        <p:xfrm>
          <a:off x="838204"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76026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DISEÑO DE LA RUTA AGROTURÍSTICA</a:t>
            </a:r>
            <a:endParaRPr lang="es-ES" dirty="0"/>
          </a:p>
        </p:txBody>
      </p:sp>
      <p:pic>
        <p:nvPicPr>
          <p:cNvPr id="2050" name="Imagen 39"/>
          <p:cNvPicPr>
            <a:picLocks noChangeAspect="1" noChangeArrowheads="1"/>
          </p:cNvPicPr>
          <p:nvPr/>
        </p:nvPicPr>
        <p:blipFill>
          <a:blip r:embed="rId2">
            <a:extLst>
              <a:ext uri="{28A0092B-C50C-407E-A947-70E740481C1C}">
                <a14:useLocalDpi xmlns:a14="http://schemas.microsoft.com/office/drawing/2010/main" val="0"/>
              </a:ext>
            </a:extLst>
          </a:blip>
          <a:srcRect l="9119" t="16531" r="28279" b="11417"/>
          <a:stretch>
            <a:fillRect/>
          </a:stretch>
        </p:blipFill>
        <p:spPr bwMode="auto">
          <a:xfrm>
            <a:off x="2369703" y="1581505"/>
            <a:ext cx="7194894" cy="465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175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891</Words>
  <Application>Microsoft Office PowerPoint</Application>
  <PresentationFormat>Panorámica</PresentationFormat>
  <Paragraphs>210</Paragraphs>
  <Slides>23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Arial</vt:lpstr>
      <vt:lpstr>Calibri</vt:lpstr>
      <vt:lpstr>Calibri Light</vt:lpstr>
      <vt:lpstr>Times New Roman</vt:lpstr>
      <vt:lpstr>Tema de Office</vt:lpstr>
      <vt:lpstr>Presentación de PowerPoint</vt:lpstr>
      <vt:lpstr>CAPITULO I FUNDAMENTACIÓN TEORICA</vt:lpstr>
      <vt:lpstr>CAPÍTULO II DIAGNÓSTICO SITUACIONAL</vt:lpstr>
      <vt:lpstr>ANÁLISIS DE LAS ENCUESTAS</vt:lpstr>
      <vt:lpstr>Presentación de PowerPoint</vt:lpstr>
      <vt:lpstr>CAPÍTULO III PROPUESTA DE AGROTURISMO</vt:lpstr>
      <vt:lpstr>IDENTIFICACIÓN DE PARTICIPANTES</vt:lpstr>
      <vt:lpstr>ACTIVIDADES AGROTURÍSTICAS</vt:lpstr>
      <vt:lpstr>DISEÑO DE LA RUTA AGROTURÍSTICA</vt:lpstr>
      <vt:lpstr>Presentación de PowerPoint</vt:lpstr>
      <vt:lpstr>DISEÑO DE PROCESOS PARA LA RUTA AGROTURÍSTICA.</vt:lpstr>
      <vt:lpstr>PROGRAMA DE SEÑALÉTICA</vt:lpstr>
      <vt:lpstr>PROGRAMA DE CAPACITACIÓN</vt:lpstr>
      <vt:lpstr>PROGRAMA DE PROMOCIÓN Y PUBLICIDAD</vt:lpstr>
      <vt:lpstr>Presentación de PowerPoint</vt:lpstr>
      <vt:lpstr>Presentación de PowerPoint</vt:lpstr>
      <vt:lpstr>Presentación de PowerPoint</vt:lpstr>
      <vt:lpstr>Presentación de PowerPoint</vt:lpstr>
      <vt:lpstr>Presentación de PowerPoint</vt:lpstr>
      <vt:lpstr>PROVEEDORES</vt:lpstr>
      <vt:lpstr>FINANCIAMIENTO</vt:lpstr>
      <vt:lpstr>BUENAS PRÁCTICAS AMBIENTALES EN AGROTURISMO.</vt:lpstr>
      <vt:lpstr>CONCLUSIONES  Y RECOMENDACIONES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MAURO</dc:creator>
  <cp:lastModifiedBy>Equipo 7</cp:lastModifiedBy>
  <cp:revision>36</cp:revision>
  <dcterms:created xsi:type="dcterms:W3CDTF">2015-10-15T15:13:52Z</dcterms:created>
  <dcterms:modified xsi:type="dcterms:W3CDTF">2015-11-06T17:47:14Z</dcterms:modified>
</cp:coreProperties>
</file>