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74" r:id="rId3"/>
    <p:sldId id="277" r:id="rId4"/>
    <p:sldId id="258" r:id="rId5"/>
    <p:sldId id="281" r:id="rId6"/>
    <p:sldId id="260" r:id="rId7"/>
    <p:sldId id="261" r:id="rId8"/>
    <p:sldId id="259" r:id="rId9"/>
    <p:sldId id="262" r:id="rId10"/>
    <p:sldId id="263" r:id="rId11"/>
    <p:sldId id="264" r:id="rId12"/>
    <p:sldId id="279" r:id="rId13"/>
    <p:sldId id="265" r:id="rId14"/>
    <p:sldId id="266" r:id="rId15"/>
    <p:sldId id="267" r:id="rId16"/>
    <p:sldId id="268" r:id="rId17"/>
    <p:sldId id="270" r:id="rId18"/>
    <p:sldId id="271" r:id="rId19"/>
    <p:sldId id="275" r:id="rId20"/>
    <p:sldId id="272"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8A409-DBC7-4FFD-808C-E62AB740E493}" type="doc">
      <dgm:prSet loTypeId="urn:microsoft.com/office/officeart/2005/8/layout/bProcess4" loCatId="process" qsTypeId="urn:microsoft.com/office/officeart/2005/8/quickstyle/3d1" qsCatId="3D" csTypeId="urn:microsoft.com/office/officeart/2005/8/colors/colorful1" csCatId="colorful" phldr="1"/>
      <dgm:spPr/>
      <dgm:t>
        <a:bodyPr/>
        <a:lstStyle/>
        <a:p>
          <a:endParaRPr lang="es-EC"/>
        </a:p>
      </dgm:t>
    </dgm:pt>
    <dgm:pt modelId="{F13D53BF-631A-4286-8E63-D1BCF670CFFD}">
      <dgm:prSet phldrT="[Texto]"/>
      <dgm:spPr/>
      <dgm:t>
        <a:bodyPr/>
        <a:lstStyle/>
        <a:p>
          <a:r>
            <a:rPr lang="es-EC" dirty="0" smtClean="0"/>
            <a:t>Herramienta de planificación </a:t>
          </a:r>
          <a:endParaRPr lang="es-EC" dirty="0"/>
        </a:p>
      </dgm:t>
    </dgm:pt>
    <dgm:pt modelId="{394759FC-A708-4D71-9930-74B12C97CD9B}" type="parTrans" cxnId="{92C0C1AC-9A5B-4102-8B9E-4F6FD32B9C03}">
      <dgm:prSet/>
      <dgm:spPr/>
      <dgm:t>
        <a:bodyPr/>
        <a:lstStyle/>
        <a:p>
          <a:endParaRPr lang="es-EC"/>
        </a:p>
      </dgm:t>
    </dgm:pt>
    <dgm:pt modelId="{423622C8-40AC-4D25-98C8-182D70878C33}" type="sibTrans" cxnId="{92C0C1AC-9A5B-4102-8B9E-4F6FD32B9C03}">
      <dgm:prSet/>
      <dgm:spPr/>
      <dgm:t>
        <a:bodyPr/>
        <a:lstStyle/>
        <a:p>
          <a:endParaRPr lang="es-EC"/>
        </a:p>
      </dgm:t>
    </dgm:pt>
    <dgm:pt modelId="{B2877B73-18F2-4DA2-8295-163942B639CA}">
      <dgm:prSet phldrT="[Texto]"/>
      <dgm:spPr/>
      <dgm:t>
        <a:bodyPr/>
        <a:lstStyle/>
        <a:p>
          <a:r>
            <a:rPr lang="es-EC" dirty="0" smtClean="0"/>
            <a:t>Desarrollo del turismo del cantón </a:t>
          </a:r>
          <a:endParaRPr lang="es-EC" dirty="0"/>
        </a:p>
      </dgm:t>
    </dgm:pt>
    <dgm:pt modelId="{1E2C0FDE-E4DA-4359-801B-760C7F9D0FD5}" type="parTrans" cxnId="{71FFA21D-316F-4B29-96A8-D5EB52B41931}">
      <dgm:prSet/>
      <dgm:spPr/>
      <dgm:t>
        <a:bodyPr/>
        <a:lstStyle/>
        <a:p>
          <a:endParaRPr lang="es-EC"/>
        </a:p>
      </dgm:t>
    </dgm:pt>
    <dgm:pt modelId="{E42393EE-80C5-430C-A797-9E6F477BD365}" type="sibTrans" cxnId="{71FFA21D-316F-4B29-96A8-D5EB52B41931}">
      <dgm:prSet/>
      <dgm:spPr/>
      <dgm:t>
        <a:bodyPr/>
        <a:lstStyle/>
        <a:p>
          <a:endParaRPr lang="es-EC"/>
        </a:p>
      </dgm:t>
    </dgm:pt>
    <dgm:pt modelId="{E56AD8D6-EDBB-485F-92AA-5CB6B51F97C3}">
      <dgm:prSet phldrT="[Texto]"/>
      <dgm:spPr/>
      <dgm:t>
        <a:bodyPr/>
        <a:lstStyle/>
        <a:p>
          <a:r>
            <a:rPr lang="es-EC" dirty="0" smtClean="0"/>
            <a:t>Aprovechamiento de recursos naturales y culturales </a:t>
          </a:r>
          <a:endParaRPr lang="es-EC" dirty="0"/>
        </a:p>
      </dgm:t>
    </dgm:pt>
    <dgm:pt modelId="{42A34084-4BB2-4FCD-B07E-775ADEFBEF3F}" type="parTrans" cxnId="{5D319D01-B8A3-4833-9CDA-22879AB22D5E}">
      <dgm:prSet/>
      <dgm:spPr/>
      <dgm:t>
        <a:bodyPr/>
        <a:lstStyle/>
        <a:p>
          <a:endParaRPr lang="es-EC"/>
        </a:p>
      </dgm:t>
    </dgm:pt>
    <dgm:pt modelId="{8E85CA96-18D4-4A72-B7F5-54429E4A7F7B}" type="sibTrans" cxnId="{5D319D01-B8A3-4833-9CDA-22879AB22D5E}">
      <dgm:prSet/>
      <dgm:spPr/>
      <dgm:t>
        <a:bodyPr/>
        <a:lstStyle/>
        <a:p>
          <a:endParaRPr lang="es-EC"/>
        </a:p>
      </dgm:t>
    </dgm:pt>
    <dgm:pt modelId="{D2849F9B-6CD3-4559-9F34-A9A25D9E7DF1}">
      <dgm:prSet phldrT="[Texto]"/>
      <dgm:spPr/>
      <dgm:t>
        <a:bodyPr/>
        <a:lstStyle/>
        <a:p>
          <a:r>
            <a:rPr lang="es-EC" dirty="0" smtClean="0"/>
            <a:t>Participación de los pobladores y comunidades  </a:t>
          </a:r>
          <a:endParaRPr lang="es-EC" dirty="0"/>
        </a:p>
      </dgm:t>
    </dgm:pt>
    <dgm:pt modelId="{DF606242-3160-4692-AFE9-E111947EA877}" type="parTrans" cxnId="{31F369ED-B029-4696-940C-4EAF20A953A7}">
      <dgm:prSet/>
      <dgm:spPr/>
      <dgm:t>
        <a:bodyPr/>
        <a:lstStyle/>
        <a:p>
          <a:endParaRPr lang="es-EC"/>
        </a:p>
      </dgm:t>
    </dgm:pt>
    <dgm:pt modelId="{19234716-9EA4-411D-9221-DBE04F35E535}" type="sibTrans" cxnId="{31F369ED-B029-4696-940C-4EAF20A953A7}">
      <dgm:prSet/>
      <dgm:spPr/>
      <dgm:t>
        <a:bodyPr/>
        <a:lstStyle/>
        <a:p>
          <a:endParaRPr lang="es-EC"/>
        </a:p>
      </dgm:t>
    </dgm:pt>
    <dgm:pt modelId="{227324F3-F40E-4A6F-AF2A-C648263F7E39}">
      <dgm:prSet phldrT="[Texto]"/>
      <dgm:spPr/>
      <dgm:t>
        <a:bodyPr/>
        <a:lstStyle/>
        <a:p>
          <a:r>
            <a:rPr lang="es-EC" dirty="0" smtClean="0"/>
            <a:t>Ingreso económico local </a:t>
          </a:r>
          <a:endParaRPr lang="es-EC" dirty="0"/>
        </a:p>
      </dgm:t>
    </dgm:pt>
    <dgm:pt modelId="{B4C53F6F-75DB-40B3-A5CE-AC8FC04F4C60}" type="parTrans" cxnId="{5072D7D1-3858-4E75-B0DA-ABCA0C9B8B49}">
      <dgm:prSet/>
      <dgm:spPr/>
      <dgm:t>
        <a:bodyPr/>
        <a:lstStyle/>
        <a:p>
          <a:endParaRPr lang="es-EC"/>
        </a:p>
      </dgm:t>
    </dgm:pt>
    <dgm:pt modelId="{CE1F0CEF-7A28-4B10-A783-ACFC164F4BD8}" type="sibTrans" cxnId="{5072D7D1-3858-4E75-B0DA-ABCA0C9B8B49}">
      <dgm:prSet/>
      <dgm:spPr/>
      <dgm:t>
        <a:bodyPr/>
        <a:lstStyle/>
        <a:p>
          <a:endParaRPr lang="es-EC"/>
        </a:p>
      </dgm:t>
    </dgm:pt>
    <dgm:pt modelId="{B4B13C1E-7AFF-40D8-A36A-10E183886C50}">
      <dgm:prSet phldrT="[Texto]"/>
      <dgm:spPr/>
      <dgm:t>
        <a:bodyPr/>
        <a:lstStyle/>
        <a:p>
          <a:r>
            <a:rPr lang="es-EC" dirty="0" smtClean="0"/>
            <a:t>Fuentes de trabajo </a:t>
          </a:r>
          <a:endParaRPr lang="es-EC" dirty="0"/>
        </a:p>
      </dgm:t>
    </dgm:pt>
    <dgm:pt modelId="{A8C0CCCD-531A-4FA2-AAEE-84A741C79233}" type="parTrans" cxnId="{30B6D99B-2A7B-4775-B8E1-922441CC1F46}">
      <dgm:prSet/>
      <dgm:spPr/>
      <dgm:t>
        <a:bodyPr/>
        <a:lstStyle/>
        <a:p>
          <a:endParaRPr lang="es-EC"/>
        </a:p>
      </dgm:t>
    </dgm:pt>
    <dgm:pt modelId="{5F32B383-E92C-47A6-89BF-185EDADB71EE}" type="sibTrans" cxnId="{30B6D99B-2A7B-4775-B8E1-922441CC1F46}">
      <dgm:prSet/>
      <dgm:spPr/>
      <dgm:t>
        <a:bodyPr/>
        <a:lstStyle/>
        <a:p>
          <a:endParaRPr lang="es-EC"/>
        </a:p>
      </dgm:t>
    </dgm:pt>
    <dgm:pt modelId="{62B8B4B8-6388-49CA-9B2E-BCACE7FFFA5A}">
      <dgm:prSet phldrT="[Texto]"/>
      <dgm:spPr/>
      <dgm:t>
        <a:bodyPr/>
        <a:lstStyle/>
        <a:p>
          <a:r>
            <a:rPr lang="es-EC" dirty="0" smtClean="0"/>
            <a:t>Sistema turístico en el cantón y provincia.</a:t>
          </a:r>
          <a:endParaRPr lang="es-EC" dirty="0"/>
        </a:p>
      </dgm:t>
    </dgm:pt>
    <dgm:pt modelId="{B36CBEE4-00B2-45A0-875F-D463882CE204}" type="parTrans" cxnId="{9C0A63DD-417D-4D26-979D-4C9F87C4DD56}">
      <dgm:prSet/>
      <dgm:spPr/>
      <dgm:t>
        <a:bodyPr/>
        <a:lstStyle/>
        <a:p>
          <a:endParaRPr lang="es-EC"/>
        </a:p>
      </dgm:t>
    </dgm:pt>
    <dgm:pt modelId="{21CE6899-F47C-4E6B-AD52-00931F285674}" type="sibTrans" cxnId="{9C0A63DD-417D-4D26-979D-4C9F87C4DD56}">
      <dgm:prSet/>
      <dgm:spPr/>
      <dgm:t>
        <a:bodyPr/>
        <a:lstStyle/>
        <a:p>
          <a:endParaRPr lang="es-EC"/>
        </a:p>
      </dgm:t>
    </dgm:pt>
    <dgm:pt modelId="{E22F097D-3A44-43C0-96A4-1BC97DC2F341}" type="pres">
      <dgm:prSet presAssocID="{D548A409-DBC7-4FFD-808C-E62AB740E493}" presName="Name0" presStyleCnt="0">
        <dgm:presLayoutVars>
          <dgm:dir/>
          <dgm:resizeHandles/>
        </dgm:presLayoutVars>
      </dgm:prSet>
      <dgm:spPr/>
      <dgm:t>
        <a:bodyPr/>
        <a:lstStyle/>
        <a:p>
          <a:endParaRPr lang="es-ES_tradnl"/>
        </a:p>
      </dgm:t>
    </dgm:pt>
    <dgm:pt modelId="{1CCA8A4F-19A1-418C-A2D7-BD9C8E960B9B}" type="pres">
      <dgm:prSet presAssocID="{F13D53BF-631A-4286-8E63-D1BCF670CFFD}" presName="compNode" presStyleCnt="0"/>
      <dgm:spPr/>
    </dgm:pt>
    <dgm:pt modelId="{4CC8E74F-D651-45E2-90C1-67CBBEFC23B0}" type="pres">
      <dgm:prSet presAssocID="{F13D53BF-631A-4286-8E63-D1BCF670CFFD}" presName="dummyConnPt" presStyleCnt="0"/>
      <dgm:spPr/>
    </dgm:pt>
    <dgm:pt modelId="{AD773438-B362-4257-B147-FB08431F77F2}" type="pres">
      <dgm:prSet presAssocID="{F13D53BF-631A-4286-8E63-D1BCF670CFFD}" presName="node" presStyleLbl="node1" presStyleIdx="0" presStyleCnt="7">
        <dgm:presLayoutVars>
          <dgm:bulletEnabled val="1"/>
        </dgm:presLayoutVars>
      </dgm:prSet>
      <dgm:spPr/>
      <dgm:t>
        <a:bodyPr/>
        <a:lstStyle/>
        <a:p>
          <a:endParaRPr lang="es-EC"/>
        </a:p>
      </dgm:t>
    </dgm:pt>
    <dgm:pt modelId="{C7C1039D-6FA8-4904-9C7C-0E1DA97E7BA1}" type="pres">
      <dgm:prSet presAssocID="{423622C8-40AC-4D25-98C8-182D70878C33}" presName="sibTrans" presStyleLbl="bgSibTrans2D1" presStyleIdx="0" presStyleCnt="6"/>
      <dgm:spPr/>
      <dgm:t>
        <a:bodyPr/>
        <a:lstStyle/>
        <a:p>
          <a:endParaRPr lang="es-ES_tradnl"/>
        </a:p>
      </dgm:t>
    </dgm:pt>
    <dgm:pt modelId="{DD6D48C6-DA71-4210-948E-32438346FE7B}" type="pres">
      <dgm:prSet presAssocID="{B2877B73-18F2-4DA2-8295-163942B639CA}" presName="compNode" presStyleCnt="0"/>
      <dgm:spPr/>
    </dgm:pt>
    <dgm:pt modelId="{A80ED85E-7ACD-4F3A-8AB5-EA3A620492E9}" type="pres">
      <dgm:prSet presAssocID="{B2877B73-18F2-4DA2-8295-163942B639CA}" presName="dummyConnPt" presStyleCnt="0"/>
      <dgm:spPr/>
    </dgm:pt>
    <dgm:pt modelId="{7162AC88-EC28-4BD5-8A48-86A72E7DD2B0}" type="pres">
      <dgm:prSet presAssocID="{B2877B73-18F2-4DA2-8295-163942B639CA}" presName="node" presStyleLbl="node1" presStyleIdx="1" presStyleCnt="7">
        <dgm:presLayoutVars>
          <dgm:bulletEnabled val="1"/>
        </dgm:presLayoutVars>
      </dgm:prSet>
      <dgm:spPr/>
      <dgm:t>
        <a:bodyPr/>
        <a:lstStyle/>
        <a:p>
          <a:endParaRPr lang="es-ES_tradnl"/>
        </a:p>
      </dgm:t>
    </dgm:pt>
    <dgm:pt modelId="{B1A19F12-CCDC-4707-AF4B-A315ED4CF16F}" type="pres">
      <dgm:prSet presAssocID="{E42393EE-80C5-430C-A797-9E6F477BD365}" presName="sibTrans" presStyleLbl="bgSibTrans2D1" presStyleIdx="1" presStyleCnt="6"/>
      <dgm:spPr/>
      <dgm:t>
        <a:bodyPr/>
        <a:lstStyle/>
        <a:p>
          <a:endParaRPr lang="es-ES_tradnl"/>
        </a:p>
      </dgm:t>
    </dgm:pt>
    <dgm:pt modelId="{98319271-9639-4B33-A849-5CF469CD1699}" type="pres">
      <dgm:prSet presAssocID="{E56AD8D6-EDBB-485F-92AA-5CB6B51F97C3}" presName="compNode" presStyleCnt="0"/>
      <dgm:spPr/>
    </dgm:pt>
    <dgm:pt modelId="{37766013-99E6-4959-9054-979967F267F7}" type="pres">
      <dgm:prSet presAssocID="{E56AD8D6-EDBB-485F-92AA-5CB6B51F97C3}" presName="dummyConnPt" presStyleCnt="0"/>
      <dgm:spPr/>
    </dgm:pt>
    <dgm:pt modelId="{984CB537-B6E7-4242-8057-A40878311D7E}" type="pres">
      <dgm:prSet presAssocID="{E56AD8D6-EDBB-485F-92AA-5CB6B51F97C3}" presName="node" presStyleLbl="node1" presStyleIdx="2" presStyleCnt="7">
        <dgm:presLayoutVars>
          <dgm:bulletEnabled val="1"/>
        </dgm:presLayoutVars>
      </dgm:prSet>
      <dgm:spPr/>
      <dgm:t>
        <a:bodyPr/>
        <a:lstStyle/>
        <a:p>
          <a:endParaRPr lang="es-ES_tradnl"/>
        </a:p>
      </dgm:t>
    </dgm:pt>
    <dgm:pt modelId="{CFFE21E6-6BC8-4EE4-A293-6EEC9F39BB58}" type="pres">
      <dgm:prSet presAssocID="{8E85CA96-18D4-4A72-B7F5-54429E4A7F7B}" presName="sibTrans" presStyleLbl="bgSibTrans2D1" presStyleIdx="2" presStyleCnt="6"/>
      <dgm:spPr/>
      <dgm:t>
        <a:bodyPr/>
        <a:lstStyle/>
        <a:p>
          <a:endParaRPr lang="es-ES_tradnl"/>
        </a:p>
      </dgm:t>
    </dgm:pt>
    <dgm:pt modelId="{9EEAD4A0-87DC-451F-8448-FAA519151870}" type="pres">
      <dgm:prSet presAssocID="{D2849F9B-6CD3-4559-9F34-A9A25D9E7DF1}" presName="compNode" presStyleCnt="0"/>
      <dgm:spPr/>
    </dgm:pt>
    <dgm:pt modelId="{C1A337D6-D8C8-4DB8-9A0D-C8EEAD4858B4}" type="pres">
      <dgm:prSet presAssocID="{D2849F9B-6CD3-4559-9F34-A9A25D9E7DF1}" presName="dummyConnPt" presStyleCnt="0"/>
      <dgm:spPr/>
    </dgm:pt>
    <dgm:pt modelId="{8F9D2671-112B-4A50-9381-C6F9DB98A465}" type="pres">
      <dgm:prSet presAssocID="{D2849F9B-6CD3-4559-9F34-A9A25D9E7DF1}" presName="node" presStyleLbl="node1" presStyleIdx="3" presStyleCnt="7">
        <dgm:presLayoutVars>
          <dgm:bulletEnabled val="1"/>
        </dgm:presLayoutVars>
      </dgm:prSet>
      <dgm:spPr/>
      <dgm:t>
        <a:bodyPr/>
        <a:lstStyle/>
        <a:p>
          <a:endParaRPr lang="es-EC"/>
        </a:p>
      </dgm:t>
    </dgm:pt>
    <dgm:pt modelId="{DE83C27D-A0B5-4915-AFB5-85D83C51265E}" type="pres">
      <dgm:prSet presAssocID="{19234716-9EA4-411D-9221-DBE04F35E535}" presName="sibTrans" presStyleLbl="bgSibTrans2D1" presStyleIdx="3" presStyleCnt="6"/>
      <dgm:spPr/>
      <dgm:t>
        <a:bodyPr/>
        <a:lstStyle/>
        <a:p>
          <a:endParaRPr lang="es-ES_tradnl"/>
        </a:p>
      </dgm:t>
    </dgm:pt>
    <dgm:pt modelId="{694D14EA-70FC-48DA-8D4A-BCDADA7AB7B6}" type="pres">
      <dgm:prSet presAssocID="{227324F3-F40E-4A6F-AF2A-C648263F7E39}" presName="compNode" presStyleCnt="0"/>
      <dgm:spPr/>
    </dgm:pt>
    <dgm:pt modelId="{57C9D9DE-A034-4DC1-BDFB-D90A4C8BC205}" type="pres">
      <dgm:prSet presAssocID="{227324F3-F40E-4A6F-AF2A-C648263F7E39}" presName="dummyConnPt" presStyleCnt="0"/>
      <dgm:spPr/>
    </dgm:pt>
    <dgm:pt modelId="{067269DB-89E1-4FFD-8C63-6BFEA670C99F}" type="pres">
      <dgm:prSet presAssocID="{227324F3-F40E-4A6F-AF2A-C648263F7E39}" presName="node" presStyleLbl="node1" presStyleIdx="4" presStyleCnt="7">
        <dgm:presLayoutVars>
          <dgm:bulletEnabled val="1"/>
        </dgm:presLayoutVars>
      </dgm:prSet>
      <dgm:spPr/>
      <dgm:t>
        <a:bodyPr/>
        <a:lstStyle/>
        <a:p>
          <a:endParaRPr lang="es-EC"/>
        </a:p>
      </dgm:t>
    </dgm:pt>
    <dgm:pt modelId="{063799B3-B286-4EB5-9771-758FEDB1E85F}" type="pres">
      <dgm:prSet presAssocID="{CE1F0CEF-7A28-4B10-A783-ACFC164F4BD8}" presName="sibTrans" presStyleLbl="bgSibTrans2D1" presStyleIdx="4" presStyleCnt="6"/>
      <dgm:spPr/>
      <dgm:t>
        <a:bodyPr/>
        <a:lstStyle/>
        <a:p>
          <a:endParaRPr lang="es-ES_tradnl"/>
        </a:p>
      </dgm:t>
    </dgm:pt>
    <dgm:pt modelId="{026F127F-9941-4742-9D57-428F0CA3D69D}" type="pres">
      <dgm:prSet presAssocID="{B4B13C1E-7AFF-40D8-A36A-10E183886C50}" presName="compNode" presStyleCnt="0"/>
      <dgm:spPr/>
    </dgm:pt>
    <dgm:pt modelId="{FDBEA65F-A58B-4DB1-ADCB-258B9426DEA9}" type="pres">
      <dgm:prSet presAssocID="{B4B13C1E-7AFF-40D8-A36A-10E183886C50}" presName="dummyConnPt" presStyleCnt="0"/>
      <dgm:spPr/>
    </dgm:pt>
    <dgm:pt modelId="{7244E1CB-F5C5-4559-9193-9662FAB64E14}" type="pres">
      <dgm:prSet presAssocID="{B4B13C1E-7AFF-40D8-A36A-10E183886C50}" presName="node" presStyleLbl="node1" presStyleIdx="5" presStyleCnt="7">
        <dgm:presLayoutVars>
          <dgm:bulletEnabled val="1"/>
        </dgm:presLayoutVars>
      </dgm:prSet>
      <dgm:spPr/>
      <dgm:t>
        <a:bodyPr/>
        <a:lstStyle/>
        <a:p>
          <a:endParaRPr lang="es-ES_tradnl"/>
        </a:p>
      </dgm:t>
    </dgm:pt>
    <dgm:pt modelId="{769CB713-40A8-48C6-9E77-66F309B2A143}" type="pres">
      <dgm:prSet presAssocID="{5F32B383-E92C-47A6-89BF-185EDADB71EE}" presName="sibTrans" presStyleLbl="bgSibTrans2D1" presStyleIdx="5" presStyleCnt="6"/>
      <dgm:spPr/>
      <dgm:t>
        <a:bodyPr/>
        <a:lstStyle/>
        <a:p>
          <a:endParaRPr lang="es-ES_tradnl"/>
        </a:p>
      </dgm:t>
    </dgm:pt>
    <dgm:pt modelId="{698B268B-9B18-4FBC-BB5E-7A0780F29B8A}" type="pres">
      <dgm:prSet presAssocID="{62B8B4B8-6388-49CA-9B2E-BCACE7FFFA5A}" presName="compNode" presStyleCnt="0"/>
      <dgm:spPr/>
    </dgm:pt>
    <dgm:pt modelId="{D8E5E046-9D29-4A24-8907-212D7615B343}" type="pres">
      <dgm:prSet presAssocID="{62B8B4B8-6388-49CA-9B2E-BCACE7FFFA5A}" presName="dummyConnPt" presStyleCnt="0"/>
      <dgm:spPr/>
    </dgm:pt>
    <dgm:pt modelId="{85C000BF-63A0-4D68-9D49-BE695B216388}" type="pres">
      <dgm:prSet presAssocID="{62B8B4B8-6388-49CA-9B2E-BCACE7FFFA5A}" presName="node" presStyleLbl="node1" presStyleIdx="6" presStyleCnt="7">
        <dgm:presLayoutVars>
          <dgm:bulletEnabled val="1"/>
        </dgm:presLayoutVars>
      </dgm:prSet>
      <dgm:spPr/>
      <dgm:t>
        <a:bodyPr/>
        <a:lstStyle/>
        <a:p>
          <a:endParaRPr lang="es-EC"/>
        </a:p>
      </dgm:t>
    </dgm:pt>
  </dgm:ptLst>
  <dgm:cxnLst>
    <dgm:cxn modelId="{5D319D01-B8A3-4833-9CDA-22879AB22D5E}" srcId="{D548A409-DBC7-4FFD-808C-E62AB740E493}" destId="{E56AD8D6-EDBB-485F-92AA-5CB6B51F97C3}" srcOrd="2" destOrd="0" parTransId="{42A34084-4BB2-4FCD-B07E-775ADEFBEF3F}" sibTransId="{8E85CA96-18D4-4A72-B7F5-54429E4A7F7B}"/>
    <dgm:cxn modelId="{B3DB3FB7-776D-4819-8B75-18DBC7FAE607}" type="presOf" srcId="{F13D53BF-631A-4286-8E63-D1BCF670CFFD}" destId="{AD773438-B362-4257-B147-FB08431F77F2}" srcOrd="0" destOrd="0" presId="urn:microsoft.com/office/officeart/2005/8/layout/bProcess4"/>
    <dgm:cxn modelId="{31F369ED-B029-4696-940C-4EAF20A953A7}" srcId="{D548A409-DBC7-4FFD-808C-E62AB740E493}" destId="{D2849F9B-6CD3-4559-9F34-A9A25D9E7DF1}" srcOrd="3" destOrd="0" parTransId="{DF606242-3160-4692-AFE9-E111947EA877}" sibTransId="{19234716-9EA4-411D-9221-DBE04F35E535}"/>
    <dgm:cxn modelId="{8D20E786-A098-4BF6-9BC6-80D7433A8740}" type="presOf" srcId="{62B8B4B8-6388-49CA-9B2E-BCACE7FFFA5A}" destId="{85C000BF-63A0-4D68-9D49-BE695B216388}" srcOrd="0" destOrd="0" presId="urn:microsoft.com/office/officeart/2005/8/layout/bProcess4"/>
    <dgm:cxn modelId="{5072D7D1-3858-4E75-B0DA-ABCA0C9B8B49}" srcId="{D548A409-DBC7-4FFD-808C-E62AB740E493}" destId="{227324F3-F40E-4A6F-AF2A-C648263F7E39}" srcOrd="4" destOrd="0" parTransId="{B4C53F6F-75DB-40B3-A5CE-AC8FC04F4C60}" sibTransId="{CE1F0CEF-7A28-4B10-A783-ACFC164F4BD8}"/>
    <dgm:cxn modelId="{41625E9E-0809-4327-885B-A0D306BCBAAD}" type="presOf" srcId="{423622C8-40AC-4D25-98C8-182D70878C33}" destId="{C7C1039D-6FA8-4904-9C7C-0E1DA97E7BA1}" srcOrd="0" destOrd="0" presId="urn:microsoft.com/office/officeart/2005/8/layout/bProcess4"/>
    <dgm:cxn modelId="{2C993EF4-0FDE-4DC7-9411-256B0DF37FC9}" type="presOf" srcId="{19234716-9EA4-411D-9221-DBE04F35E535}" destId="{DE83C27D-A0B5-4915-AFB5-85D83C51265E}" srcOrd="0" destOrd="0" presId="urn:microsoft.com/office/officeart/2005/8/layout/bProcess4"/>
    <dgm:cxn modelId="{30B6D99B-2A7B-4775-B8E1-922441CC1F46}" srcId="{D548A409-DBC7-4FFD-808C-E62AB740E493}" destId="{B4B13C1E-7AFF-40D8-A36A-10E183886C50}" srcOrd="5" destOrd="0" parTransId="{A8C0CCCD-531A-4FA2-AAEE-84A741C79233}" sibTransId="{5F32B383-E92C-47A6-89BF-185EDADB71EE}"/>
    <dgm:cxn modelId="{EC623A24-BDE0-4C6D-9BF8-E8C7FF6BD2EC}" type="presOf" srcId="{5F32B383-E92C-47A6-89BF-185EDADB71EE}" destId="{769CB713-40A8-48C6-9E77-66F309B2A143}" srcOrd="0" destOrd="0" presId="urn:microsoft.com/office/officeart/2005/8/layout/bProcess4"/>
    <dgm:cxn modelId="{71FFA21D-316F-4B29-96A8-D5EB52B41931}" srcId="{D548A409-DBC7-4FFD-808C-E62AB740E493}" destId="{B2877B73-18F2-4DA2-8295-163942B639CA}" srcOrd="1" destOrd="0" parTransId="{1E2C0FDE-E4DA-4359-801B-760C7F9D0FD5}" sibTransId="{E42393EE-80C5-430C-A797-9E6F477BD365}"/>
    <dgm:cxn modelId="{2DC50DBE-3095-4FE4-9E4D-CBE2523511F4}" type="presOf" srcId="{E42393EE-80C5-430C-A797-9E6F477BD365}" destId="{B1A19F12-CCDC-4707-AF4B-A315ED4CF16F}" srcOrd="0" destOrd="0" presId="urn:microsoft.com/office/officeart/2005/8/layout/bProcess4"/>
    <dgm:cxn modelId="{A2009C82-AE6C-40B5-9112-7D2835A5C4F3}" type="presOf" srcId="{D2849F9B-6CD3-4559-9F34-A9A25D9E7DF1}" destId="{8F9D2671-112B-4A50-9381-C6F9DB98A465}" srcOrd="0" destOrd="0" presId="urn:microsoft.com/office/officeart/2005/8/layout/bProcess4"/>
    <dgm:cxn modelId="{A81E7295-DB47-4244-89E5-378DB36C8796}" type="presOf" srcId="{CE1F0CEF-7A28-4B10-A783-ACFC164F4BD8}" destId="{063799B3-B286-4EB5-9771-758FEDB1E85F}" srcOrd="0" destOrd="0" presId="urn:microsoft.com/office/officeart/2005/8/layout/bProcess4"/>
    <dgm:cxn modelId="{92C0C1AC-9A5B-4102-8B9E-4F6FD32B9C03}" srcId="{D548A409-DBC7-4FFD-808C-E62AB740E493}" destId="{F13D53BF-631A-4286-8E63-D1BCF670CFFD}" srcOrd="0" destOrd="0" parTransId="{394759FC-A708-4D71-9930-74B12C97CD9B}" sibTransId="{423622C8-40AC-4D25-98C8-182D70878C33}"/>
    <dgm:cxn modelId="{07FDC3A0-F926-43A2-85E3-1749898E8508}" type="presOf" srcId="{D548A409-DBC7-4FFD-808C-E62AB740E493}" destId="{E22F097D-3A44-43C0-96A4-1BC97DC2F341}" srcOrd="0" destOrd="0" presId="urn:microsoft.com/office/officeart/2005/8/layout/bProcess4"/>
    <dgm:cxn modelId="{11236A9D-EFA2-444E-A5C3-F78F89B251A5}" type="presOf" srcId="{B4B13C1E-7AFF-40D8-A36A-10E183886C50}" destId="{7244E1CB-F5C5-4559-9193-9662FAB64E14}" srcOrd="0" destOrd="0" presId="urn:microsoft.com/office/officeart/2005/8/layout/bProcess4"/>
    <dgm:cxn modelId="{47AA356B-EED4-460F-803B-02EF86F7A0DC}" type="presOf" srcId="{E56AD8D6-EDBB-485F-92AA-5CB6B51F97C3}" destId="{984CB537-B6E7-4242-8057-A40878311D7E}" srcOrd="0" destOrd="0" presId="urn:microsoft.com/office/officeart/2005/8/layout/bProcess4"/>
    <dgm:cxn modelId="{5C1988E5-7583-495F-BE94-75380FE27E99}" type="presOf" srcId="{227324F3-F40E-4A6F-AF2A-C648263F7E39}" destId="{067269DB-89E1-4FFD-8C63-6BFEA670C99F}" srcOrd="0" destOrd="0" presId="urn:microsoft.com/office/officeart/2005/8/layout/bProcess4"/>
    <dgm:cxn modelId="{4A39EA9F-729C-4D13-862B-C59C5B29504B}" type="presOf" srcId="{8E85CA96-18D4-4A72-B7F5-54429E4A7F7B}" destId="{CFFE21E6-6BC8-4EE4-A293-6EEC9F39BB58}" srcOrd="0" destOrd="0" presId="urn:microsoft.com/office/officeart/2005/8/layout/bProcess4"/>
    <dgm:cxn modelId="{D470FD33-4964-412D-BF14-8C7056334A85}" type="presOf" srcId="{B2877B73-18F2-4DA2-8295-163942B639CA}" destId="{7162AC88-EC28-4BD5-8A48-86A72E7DD2B0}" srcOrd="0" destOrd="0" presId="urn:microsoft.com/office/officeart/2005/8/layout/bProcess4"/>
    <dgm:cxn modelId="{9C0A63DD-417D-4D26-979D-4C9F87C4DD56}" srcId="{D548A409-DBC7-4FFD-808C-E62AB740E493}" destId="{62B8B4B8-6388-49CA-9B2E-BCACE7FFFA5A}" srcOrd="6" destOrd="0" parTransId="{B36CBEE4-00B2-45A0-875F-D463882CE204}" sibTransId="{21CE6899-F47C-4E6B-AD52-00931F285674}"/>
    <dgm:cxn modelId="{BB611C46-D9BF-4691-9710-131B1D3271DC}" type="presParOf" srcId="{E22F097D-3A44-43C0-96A4-1BC97DC2F341}" destId="{1CCA8A4F-19A1-418C-A2D7-BD9C8E960B9B}" srcOrd="0" destOrd="0" presId="urn:microsoft.com/office/officeart/2005/8/layout/bProcess4"/>
    <dgm:cxn modelId="{CF056074-3181-4AF5-993F-209584F86C98}" type="presParOf" srcId="{1CCA8A4F-19A1-418C-A2D7-BD9C8E960B9B}" destId="{4CC8E74F-D651-45E2-90C1-67CBBEFC23B0}" srcOrd="0" destOrd="0" presId="urn:microsoft.com/office/officeart/2005/8/layout/bProcess4"/>
    <dgm:cxn modelId="{84D65D6E-DFB8-4162-865E-D54CF18A370C}" type="presParOf" srcId="{1CCA8A4F-19A1-418C-A2D7-BD9C8E960B9B}" destId="{AD773438-B362-4257-B147-FB08431F77F2}" srcOrd="1" destOrd="0" presId="urn:microsoft.com/office/officeart/2005/8/layout/bProcess4"/>
    <dgm:cxn modelId="{AAC9618C-54B6-46AA-987D-B50593B8F239}" type="presParOf" srcId="{E22F097D-3A44-43C0-96A4-1BC97DC2F341}" destId="{C7C1039D-6FA8-4904-9C7C-0E1DA97E7BA1}" srcOrd="1" destOrd="0" presId="urn:microsoft.com/office/officeart/2005/8/layout/bProcess4"/>
    <dgm:cxn modelId="{6136C6C3-35DC-4143-8481-CE13C9A18A7F}" type="presParOf" srcId="{E22F097D-3A44-43C0-96A4-1BC97DC2F341}" destId="{DD6D48C6-DA71-4210-948E-32438346FE7B}" srcOrd="2" destOrd="0" presId="urn:microsoft.com/office/officeart/2005/8/layout/bProcess4"/>
    <dgm:cxn modelId="{F72FD8E1-6C54-4547-9156-41A368BCB649}" type="presParOf" srcId="{DD6D48C6-DA71-4210-948E-32438346FE7B}" destId="{A80ED85E-7ACD-4F3A-8AB5-EA3A620492E9}" srcOrd="0" destOrd="0" presId="urn:microsoft.com/office/officeart/2005/8/layout/bProcess4"/>
    <dgm:cxn modelId="{8BB6D726-B982-4A2C-AC61-29C5D8FE8201}" type="presParOf" srcId="{DD6D48C6-DA71-4210-948E-32438346FE7B}" destId="{7162AC88-EC28-4BD5-8A48-86A72E7DD2B0}" srcOrd="1" destOrd="0" presId="urn:microsoft.com/office/officeart/2005/8/layout/bProcess4"/>
    <dgm:cxn modelId="{7EA2495E-CB29-4341-8894-CD9205BFD34B}" type="presParOf" srcId="{E22F097D-3A44-43C0-96A4-1BC97DC2F341}" destId="{B1A19F12-CCDC-4707-AF4B-A315ED4CF16F}" srcOrd="3" destOrd="0" presId="urn:microsoft.com/office/officeart/2005/8/layout/bProcess4"/>
    <dgm:cxn modelId="{BAEBCFBE-1B2B-4854-90F2-B182DC5C8565}" type="presParOf" srcId="{E22F097D-3A44-43C0-96A4-1BC97DC2F341}" destId="{98319271-9639-4B33-A849-5CF469CD1699}" srcOrd="4" destOrd="0" presId="urn:microsoft.com/office/officeart/2005/8/layout/bProcess4"/>
    <dgm:cxn modelId="{223355CE-AA6D-422F-A41C-61AC84485A41}" type="presParOf" srcId="{98319271-9639-4B33-A849-5CF469CD1699}" destId="{37766013-99E6-4959-9054-979967F267F7}" srcOrd="0" destOrd="0" presId="urn:microsoft.com/office/officeart/2005/8/layout/bProcess4"/>
    <dgm:cxn modelId="{473FA759-F170-4CD5-89DF-4C1D49BCD15C}" type="presParOf" srcId="{98319271-9639-4B33-A849-5CF469CD1699}" destId="{984CB537-B6E7-4242-8057-A40878311D7E}" srcOrd="1" destOrd="0" presId="urn:microsoft.com/office/officeart/2005/8/layout/bProcess4"/>
    <dgm:cxn modelId="{8F902C89-3FCF-46E3-8119-5B4BB32D3D34}" type="presParOf" srcId="{E22F097D-3A44-43C0-96A4-1BC97DC2F341}" destId="{CFFE21E6-6BC8-4EE4-A293-6EEC9F39BB58}" srcOrd="5" destOrd="0" presId="urn:microsoft.com/office/officeart/2005/8/layout/bProcess4"/>
    <dgm:cxn modelId="{2C5EA27B-59C3-46A0-8988-51672698C42C}" type="presParOf" srcId="{E22F097D-3A44-43C0-96A4-1BC97DC2F341}" destId="{9EEAD4A0-87DC-451F-8448-FAA519151870}" srcOrd="6" destOrd="0" presId="urn:microsoft.com/office/officeart/2005/8/layout/bProcess4"/>
    <dgm:cxn modelId="{FB7BBCCC-8821-41FF-881C-6DADD747AAB2}" type="presParOf" srcId="{9EEAD4A0-87DC-451F-8448-FAA519151870}" destId="{C1A337D6-D8C8-4DB8-9A0D-C8EEAD4858B4}" srcOrd="0" destOrd="0" presId="urn:microsoft.com/office/officeart/2005/8/layout/bProcess4"/>
    <dgm:cxn modelId="{49864784-41A9-4890-9191-CF4B1D7724DC}" type="presParOf" srcId="{9EEAD4A0-87DC-451F-8448-FAA519151870}" destId="{8F9D2671-112B-4A50-9381-C6F9DB98A465}" srcOrd="1" destOrd="0" presId="urn:microsoft.com/office/officeart/2005/8/layout/bProcess4"/>
    <dgm:cxn modelId="{58BA3626-CA38-42F2-993E-B2853274B358}" type="presParOf" srcId="{E22F097D-3A44-43C0-96A4-1BC97DC2F341}" destId="{DE83C27D-A0B5-4915-AFB5-85D83C51265E}" srcOrd="7" destOrd="0" presId="urn:microsoft.com/office/officeart/2005/8/layout/bProcess4"/>
    <dgm:cxn modelId="{27A2EC41-C0AC-415A-A184-3A80E16BCA27}" type="presParOf" srcId="{E22F097D-3A44-43C0-96A4-1BC97DC2F341}" destId="{694D14EA-70FC-48DA-8D4A-BCDADA7AB7B6}" srcOrd="8" destOrd="0" presId="urn:microsoft.com/office/officeart/2005/8/layout/bProcess4"/>
    <dgm:cxn modelId="{7C692760-57AE-4DE0-8ECA-C8276A6C9754}" type="presParOf" srcId="{694D14EA-70FC-48DA-8D4A-BCDADA7AB7B6}" destId="{57C9D9DE-A034-4DC1-BDFB-D90A4C8BC205}" srcOrd="0" destOrd="0" presId="urn:microsoft.com/office/officeart/2005/8/layout/bProcess4"/>
    <dgm:cxn modelId="{7B0ADDE4-99AC-40F7-8354-5B41F9251EE0}" type="presParOf" srcId="{694D14EA-70FC-48DA-8D4A-BCDADA7AB7B6}" destId="{067269DB-89E1-4FFD-8C63-6BFEA670C99F}" srcOrd="1" destOrd="0" presId="urn:microsoft.com/office/officeart/2005/8/layout/bProcess4"/>
    <dgm:cxn modelId="{1C6CCCA1-9215-466F-A9D1-3582213BF1EC}" type="presParOf" srcId="{E22F097D-3A44-43C0-96A4-1BC97DC2F341}" destId="{063799B3-B286-4EB5-9771-758FEDB1E85F}" srcOrd="9" destOrd="0" presId="urn:microsoft.com/office/officeart/2005/8/layout/bProcess4"/>
    <dgm:cxn modelId="{B487E1BE-073C-4146-92EE-D2943C417A85}" type="presParOf" srcId="{E22F097D-3A44-43C0-96A4-1BC97DC2F341}" destId="{026F127F-9941-4742-9D57-428F0CA3D69D}" srcOrd="10" destOrd="0" presId="urn:microsoft.com/office/officeart/2005/8/layout/bProcess4"/>
    <dgm:cxn modelId="{D77E04FA-C1E0-4C2E-B1AA-7DD9AF577599}" type="presParOf" srcId="{026F127F-9941-4742-9D57-428F0CA3D69D}" destId="{FDBEA65F-A58B-4DB1-ADCB-258B9426DEA9}" srcOrd="0" destOrd="0" presId="urn:microsoft.com/office/officeart/2005/8/layout/bProcess4"/>
    <dgm:cxn modelId="{AB2AC5DC-F67B-416D-AC9E-F7AE3C735BFA}" type="presParOf" srcId="{026F127F-9941-4742-9D57-428F0CA3D69D}" destId="{7244E1CB-F5C5-4559-9193-9662FAB64E14}" srcOrd="1" destOrd="0" presId="urn:microsoft.com/office/officeart/2005/8/layout/bProcess4"/>
    <dgm:cxn modelId="{A86F1589-0CD5-4924-A855-5FC45919EDA7}" type="presParOf" srcId="{E22F097D-3A44-43C0-96A4-1BC97DC2F341}" destId="{769CB713-40A8-48C6-9E77-66F309B2A143}" srcOrd="11" destOrd="0" presId="urn:microsoft.com/office/officeart/2005/8/layout/bProcess4"/>
    <dgm:cxn modelId="{41A2845F-3449-408E-B828-82850890669D}" type="presParOf" srcId="{E22F097D-3A44-43C0-96A4-1BC97DC2F341}" destId="{698B268B-9B18-4FBC-BB5E-7A0780F29B8A}" srcOrd="12" destOrd="0" presId="urn:microsoft.com/office/officeart/2005/8/layout/bProcess4"/>
    <dgm:cxn modelId="{4D2C6E0A-B384-4819-9F8B-A85BFA690379}" type="presParOf" srcId="{698B268B-9B18-4FBC-BB5E-7A0780F29B8A}" destId="{D8E5E046-9D29-4A24-8907-212D7615B343}" srcOrd="0" destOrd="0" presId="urn:microsoft.com/office/officeart/2005/8/layout/bProcess4"/>
    <dgm:cxn modelId="{3FAFEE8C-1C89-432E-A5B3-DDC3476AAE5C}" type="presParOf" srcId="{698B268B-9B18-4FBC-BB5E-7A0780F29B8A}" destId="{85C000BF-63A0-4D68-9D49-BE695B21638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E2539-CFF4-4F72-91E1-5184D1CDBDE0}" type="doc">
      <dgm:prSet loTypeId="urn:microsoft.com/office/officeart/2005/8/layout/bProcess4" loCatId="process" qsTypeId="urn:microsoft.com/office/officeart/2005/8/quickstyle/3d1" qsCatId="3D" csTypeId="urn:microsoft.com/office/officeart/2005/8/colors/colorful1" csCatId="colorful" phldr="1"/>
      <dgm:spPr/>
      <dgm:t>
        <a:bodyPr/>
        <a:lstStyle/>
        <a:p>
          <a:endParaRPr lang="es-ES_tradnl"/>
        </a:p>
      </dgm:t>
    </dgm:pt>
    <dgm:pt modelId="{719C00D6-6D2D-43D1-882B-3726C00CFBA8}">
      <dgm:prSet phldrT="[Texto]"/>
      <dgm:spPr/>
      <dgm:t>
        <a:bodyPr/>
        <a:lstStyle/>
        <a:p>
          <a:r>
            <a:rPr lang="es-ES_tradnl" dirty="0" smtClean="0"/>
            <a:t>Atención al cliente y calidad en el servicio</a:t>
          </a:r>
          <a:endParaRPr lang="es-ES_tradnl" dirty="0"/>
        </a:p>
      </dgm:t>
    </dgm:pt>
    <dgm:pt modelId="{1741F77B-6780-4D2E-AD81-8E6E0105AA71}" type="parTrans" cxnId="{E71AB9A5-19CE-42EB-BCAB-36A80ED9B733}">
      <dgm:prSet/>
      <dgm:spPr/>
      <dgm:t>
        <a:bodyPr/>
        <a:lstStyle/>
        <a:p>
          <a:endParaRPr lang="es-ES_tradnl"/>
        </a:p>
      </dgm:t>
    </dgm:pt>
    <dgm:pt modelId="{3E130D2D-4053-4940-BB36-68714568C5A0}" type="sibTrans" cxnId="{E71AB9A5-19CE-42EB-BCAB-36A80ED9B733}">
      <dgm:prSet/>
      <dgm:spPr/>
      <dgm:t>
        <a:bodyPr/>
        <a:lstStyle/>
        <a:p>
          <a:endParaRPr lang="es-ES_tradnl"/>
        </a:p>
      </dgm:t>
    </dgm:pt>
    <dgm:pt modelId="{82054254-9501-4813-AD4C-E90E22CF4663}">
      <dgm:prSet phldrT="[Texto]"/>
      <dgm:spPr/>
      <dgm:t>
        <a:bodyPr/>
        <a:lstStyle/>
        <a:p>
          <a:r>
            <a:rPr lang="es-ES_tradnl" dirty="0" smtClean="0"/>
            <a:t>Ciclo de la calidad de servicio </a:t>
          </a:r>
          <a:endParaRPr lang="es-ES_tradnl" dirty="0"/>
        </a:p>
      </dgm:t>
    </dgm:pt>
    <dgm:pt modelId="{64473BAD-EEA2-4E31-A88C-7EA0BA5262B2}" type="parTrans" cxnId="{F8696F11-A697-4806-81B4-BBA4DA714A99}">
      <dgm:prSet/>
      <dgm:spPr/>
      <dgm:t>
        <a:bodyPr/>
        <a:lstStyle/>
        <a:p>
          <a:endParaRPr lang="es-ES_tradnl"/>
        </a:p>
      </dgm:t>
    </dgm:pt>
    <dgm:pt modelId="{D5F9FEFB-97B7-4771-B0AA-20BB1AE95A47}" type="sibTrans" cxnId="{F8696F11-A697-4806-81B4-BBA4DA714A99}">
      <dgm:prSet/>
      <dgm:spPr/>
      <dgm:t>
        <a:bodyPr/>
        <a:lstStyle/>
        <a:p>
          <a:endParaRPr lang="es-ES_tradnl"/>
        </a:p>
      </dgm:t>
    </dgm:pt>
    <dgm:pt modelId="{3375C179-3116-4D2A-A5CF-AEF1E96481FA}">
      <dgm:prSet phldrT="[Texto]"/>
      <dgm:spPr/>
      <dgm:t>
        <a:bodyPr/>
        <a:lstStyle/>
        <a:p>
          <a:r>
            <a:rPr lang="es-ES_tradnl" dirty="0" smtClean="0"/>
            <a:t>Conocimientos y necesidades de los clientes</a:t>
          </a:r>
          <a:endParaRPr lang="es-ES_tradnl" dirty="0"/>
        </a:p>
      </dgm:t>
    </dgm:pt>
    <dgm:pt modelId="{55FDCC2E-3EE8-4161-BB5E-7EE95A870BBA}" type="parTrans" cxnId="{797531B8-69A3-4A82-9780-91D051A43183}">
      <dgm:prSet/>
      <dgm:spPr/>
      <dgm:t>
        <a:bodyPr/>
        <a:lstStyle/>
        <a:p>
          <a:endParaRPr lang="es-ES_tradnl"/>
        </a:p>
      </dgm:t>
    </dgm:pt>
    <dgm:pt modelId="{A40BB35C-20C0-4952-8456-E7000AA87F82}" type="sibTrans" cxnId="{797531B8-69A3-4A82-9780-91D051A43183}">
      <dgm:prSet/>
      <dgm:spPr/>
      <dgm:t>
        <a:bodyPr/>
        <a:lstStyle/>
        <a:p>
          <a:endParaRPr lang="es-ES_tradnl"/>
        </a:p>
      </dgm:t>
    </dgm:pt>
    <dgm:pt modelId="{A24D06D7-A0A2-40F5-836B-9A300878F807}">
      <dgm:prSet phldrT="[Texto]"/>
      <dgm:spPr/>
      <dgm:t>
        <a:bodyPr/>
        <a:lstStyle/>
        <a:p>
          <a:r>
            <a:rPr lang="es-ES_tradnl" dirty="0" smtClean="0"/>
            <a:t>Trabajo en  equipo </a:t>
          </a:r>
          <a:endParaRPr lang="es-ES_tradnl" dirty="0"/>
        </a:p>
      </dgm:t>
    </dgm:pt>
    <dgm:pt modelId="{AED9D245-1623-4FEC-9BC3-B58B5C6304A9}" type="parTrans" cxnId="{1DA4DE84-FD0C-4F1A-BB3B-6459F43678FD}">
      <dgm:prSet/>
      <dgm:spPr/>
      <dgm:t>
        <a:bodyPr/>
        <a:lstStyle/>
        <a:p>
          <a:endParaRPr lang="es-ES_tradnl"/>
        </a:p>
      </dgm:t>
    </dgm:pt>
    <dgm:pt modelId="{2C67BA73-24A3-4E4E-AA75-8AA88EE1220E}" type="sibTrans" cxnId="{1DA4DE84-FD0C-4F1A-BB3B-6459F43678FD}">
      <dgm:prSet/>
      <dgm:spPr/>
      <dgm:t>
        <a:bodyPr/>
        <a:lstStyle/>
        <a:p>
          <a:endParaRPr lang="es-ES_tradnl"/>
        </a:p>
      </dgm:t>
    </dgm:pt>
    <dgm:pt modelId="{18B0D6FB-3B63-4ACD-AA1D-41B2A9B6A43E}">
      <dgm:prSet phldrT="[Texto]"/>
      <dgm:spPr/>
      <dgm:t>
        <a:bodyPr/>
        <a:lstStyle/>
        <a:p>
          <a:r>
            <a:rPr lang="es-ES_tradnl" dirty="0" smtClean="0"/>
            <a:t>Seguridad, autocontrol y creatividad</a:t>
          </a:r>
          <a:endParaRPr lang="es-ES_tradnl" dirty="0"/>
        </a:p>
      </dgm:t>
    </dgm:pt>
    <dgm:pt modelId="{A47CA095-56C4-4005-A321-E98CC00AE04E}" type="parTrans" cxnId="{EA4B0A2D-29D5-4671-BB63-7FF91D19D735}">
      <dgm:prSet/>
      <dgm:spPr/>
      <dgm:t>
        <a:bodyPr/>
        <a:lstStyle/>
        <a:p>
          <a:endParaRPr lang="es-ES_tradnl"/>
        </a:p>
      </dgm:t>
    </dgm:pt>
    <dgm:pt modelId="{0B55422C-6BCC-4E46-AB1C-5B17E9EBAECD}" type="sibTrans" cxnId="{EA4B0A2D-29D5-4671-BB63-7FF91D19D735}">
      <dgm:prSet/>
      <dgm:spPr/>
      <dgm:t>
        <a:bodyPr/>
        <a:lstStyle/>
        <a:p>
          <a:endParaRPr lang="es-ES_tradnl"/>
        </a:p>
      </dgm:t>
    </dgm:pt>
    <dgm:pt modelId="{B89C30B9-6D06-418F-8431-6080C623237A}">
      <dgm:prSet phldrT="[Texto]"/>
      <dgm:spPr/>
      <dgm:t>
        <a:bodyPr/>
        <a:lstStyle/>
        <a:p>
          <a:r>
            <a:rPr lang="es-ES_tradnl" dirty="0" smtClean="0"/>
            <a:t>Claves para una atención de calidad </a:t>
          </a:r>
          <a:endParaRPr lang="es-ES_tradnl" dirty="0"/>
        </a:p>
      </dgm:t>
    </dgm:pt>
    <dgm:pt modelId="{29CC5200-181B-43E7-B86A-EEA440E3CB40}" type="parTrans" cxnId="{EFBCEBCB-E7BC-40C5-8EA7-1F6F858DD725}">
      <dgm:prSet/>
      <dgm:spPr/>
      <dgm:t>
        <a:bodyPr/>
        <a:lstStyle/>
        <a:p>
          <a:endParaRPr lang="es-ES_tradnl"/>
        </a:p>
      </dgm:t>
    </dgm:pt>
    <dgm:pt modelId="{81ECEFE6-17BC-43B2-A381-64ED558F1241}" type="sibTrans" cxnId="{EFBCEBCB-E7BC-40C5-8EA7-1F6F858DD725}">
      <dgm:prSet/>
      <dgm:spPr/>
      <dgm:t>
        <a:bodyPr/>
        <a:lstStyle/>
        <a:p>
          <a:endParaRPr lang="es-ES_tradnl"/>
        </a:p>
      </dgm:t>
    </dgm:pt>
    <dgm:pt modelId="{30659F98-4BDC-4F51-B48F-46DB88E5B6DE}">
      <dgm:prSet phldrT="[Texto]"/>
      <dgm:spPr/>
      <dgm:t>
        <a:bodyPr/>
        <a:lstStyle/>
        <a:p>
          <a:r>
            <a:rPr lang="es-ES_tradnl" dirty="0" smtClean="0"/>
            <a:t>Tipos de clientes y como tratarlos </a:t>
          </a:r>
          <a:endParaRPr lang="es-ES_tradnl" dirty="0"/>
        </a:p>
      </dgm:t>
    </dgm:pt>
    <dgm:pt modelId="{E4D57ED3-EA64-466F-9BA1-0B511018FA50}" type="parTrans" cxnId="{BCB89C0A-FBE2-4B71-BF24-786C05C4D6FB}">
      <dgm:prSet/>
      <dgm:spPr/>
      <dgm:t>
        <a:bodyPr/>
        <a:lstStyle/>
        <a:p>
          <a:endParaRPr lang="es-ES_tradnl"/>
        </a:p>
      </dgm:t>
    </dgm:pt>
    <dgm:pt modelId="{8861000C-8CF4-425B-85B0-A40CC3D47FF4}" type="sibTrans" cxnId="{BCB89C0A-FBE2-4B71-BF24-786C05C4D6FB}">
      <dgm:prSet/>
      <dgm:spPr/>
      <dgm:t>
        <a:bodyPr/>
        <a:lstStyle/>
        <a:p>
          <a:endParaRPr lang="es-ES_tradnl"/>
        </a:p>
      </dgm:t>
    </dgm:pt>
    <dgm:pt modelId="{6AF25A60-0D59-4C69-8604-024F3EBB95C5}">
      <dgm:prSet phldrT="[Texto]"/>
      <dgm:spPr/>
      <dgm:t>
        <a:bodyPr/>
        <a:lstStyle/>
        <a:p>
          <a:r>
            <a:rPr lang="es-ES_tradnl" dirty="0" smtClean="0"/>
            <a:t>Motivas para perder a  los clientes</a:t>
          </a:r>
          <a:endParaRPr lang="es-ES_tradnl" dirty="0"/>
        </a:p>
      </dgm:t>
    </dgm:pt>
    <dgm:pt modelId="{3AA62BE2-514E-4860-9F4C-3307A5318AAB}" type="parTrans" cxnId="{0C1CFDEE-1EEF-49CF-9C45-14B8C937BBCA}">
      <dgm:prSet/>
      <dgm:spPr/>
      <dgm:t>
        <a:bodyPr/>
        <a:lstStyle/>
        <a:p>
          <a:endParaRPr lang="es-ES_tradnl"/>
        </a:p>
      </dgm:t>
    </dgm:pt>
    <dgm:pt modelId="{8ED80B28-A8E9-456B-8A9A-B87AE8A6C344}" type="sibTrans" cxnId="{0C1CFDEE-1EEF-49CF-9C45-14B8C937BBCA}">
      <dgm:prSet/>
      <dgm:spPr/>
      <dgm:t>
        <a:bodyPr/>
        <a:lstStyle/>
        <a:p>
          <a:endParaRPr lang="es-ES_tradnl"/>
        </a:p>
      </dgm:t>
    </dgm:pt>
    <dgm:pt modelId="{A59A9179-A565-4A25-A0EB-E6079F04DD5B}">
      <dgm:prSet phldrT="[Texto]"/>
      <dgm:spPr/>
      <dgm:t>
        <a:bodyPr/>
        <a:lstStyle/>
        <a:p>
          <a:r>
            <a:rPr lang="es-ES_tradnl" dirty="0" smtClean="0"/>
            <a:t>Consejos para una situación en conflicto</a:t>
          </a:r>
          <a:endParaRPr lang="es-ES_tradnl" dirty="0"/>
        </a:p>
      </dgm:t>
    </dgm:pt>
    <dgm:pt modelId="{4430D47D-BB62-4755-B472-AF9C86ABAD1D}" type="parTrans" cxnId="{2149B2B8-B514-47B9-9C88-1AD5716CE273}">
      <dgm:prSet/>
      <dgm:spPr/>
      <dgm:t>
        <a:bodyPr/>
        <a:lstStyle/>
        <a:p>
          <a:endParaRPr lang="es-ES_tradnl"/>
        </a:p>
      </dgm:t>
    </dgm:pt>
    <dgm:pt modelId="{EBBBC75E-7734-4468-8E42-63C57CAB7118}" type="sibTrans" cxnId="{2149B2B8-B514-47B9-9C88-1AD5716CE273}">
      <dgm:prSet/>
      <dgm:spPr/>
      <dgm:t>
        <a:bodyPr/>
        <a:lstStyle/>
        <a:p>
          <a:endParaRPr lang="es-ES_tradnl"/>
        </a:p>
      </dgm:t>
    </dgm:pt>
    <dgm:pt modelId="{B4DBC46E-9791-4B4C-B531-0080FB781FAA}" type="pres">
      <dgm:prSet presAssocID="{827E2539-CFF4-4F72-91E1-5184D1CDBDE0}" presName="Name0" presStyleCnt="0">
        <dgm:presLayoutVars>
          <dgm:dir/>
          <dgm:resizeHandles/>
        </dgm:presLayoutVars>
      </dgm:prSet>
      <dgm:spPr/>
      <dgm:t>
        <a:bodyPr/>
        <a:lstStyle/>
        <a:p>
          <a:endParaRPr lang="es-EC"/>
        </a:p>
      </dgm:t>
    </dgm:pt>
    <dgm:pt modelId="{C2BDD682-CD10-42ED-BD7F-DCA77744700B}" type="pres">
      <dgm:prSet presAssocID="{719C00D6-6D2D-43D1-882B-3726C00CFBA8}" presName="compNode" presStyleCnt="0"/>
      <dgm:spPr/>
      <dgm:t>
        <a:bodyPr/>
        <a:lstStyle/>
        <a:p>
          <a:endParaRPr lang="es-EC"/>
        </a:p>
      </dgm:t>
    </dgm:pt>
    <dgm:pt modelId="{E5D79FE5-B5BC-4B61-BB1E-637B2CD7DA11}" type="pres">
      <dgm:prSet presAssocID="{719C00D6-6D2D-43D1-882B-3726C00CFBA8}" presName="dummyConnPt" presStyleCnt="0"/>
      <dgm:spPr/>
      <dgm:t>
        <a:bodyPr/>
        <a:lstStyle/>
        <a:p>
          <a:endParaRPr lang="es-EC"/>
        </a:p>
      </dgm:t>
    </dgm:pt>
    <dgm:pt modelId="{C4B4D183-5F7A-4F19-B411-A579F34217AC}" type="pres">
      <dgm:prSet presAssocID="{719C00D6-6D2D-43D1-882B-3726C00CFBA8}" presName="node" presStyleLbl="node1" presStyleIdx="0" presStyleCnt="9">
        <dgm:presLayoutVars>
          <dgm:bulletEnabled val="1"/>
        </dgm:presLayoutVars>
      </dgm:prSet>
      <dgm:spPr/>
      <dgm:t>
        <a:bodyPr/>
        <a:lstStyle/>
        <a:p>
          <a:endParaRPr lang="es-ES_tradnl"/>
        </a:p>
      </dgm:t>
    </dgm:pt>
    <dgm:pt modelId="{9AEA73A3-D62E-43D7-8B55-59DFF84062C4}" type="pres">
      <dgm:prSet presAssocID="{3E130D2D-4053-4940-BB36-68714568C5A0}" presName="sibTrans" presStyleLbl="bgSibTrans2D1" presStyleIdx="0" presStyleCnt="8"/>
      <dgm:spPr/>
      <dgm:t>
        <a:bodyPr/>
        <a:lstStyle/>
        <a:p>
          <a:endParaRPr lang="es-EC"/>
        </a:p>
      </dgm:t>
    </dgm:pt>
    <dgm:pt modelId="{EA23919A-D970-4A81-BF06-D72174231EAC}" type="pres">
      <dgm:prSet presAssocID="{82054254-9501-4813-AD4C-E90E22CF4663}" presName="compNode" presStyleCnt="0"/>
      <dgm:spPr/>
      <dgm:t>
        <a:bodyPr/>
        <a:lstStyle/>
        <a:p>
          <a:endParaRPr lang="es-EC"/>
        </a:p>
      </dgm:t>
    </dgm:pt>
    <dgm:pt modelId="{E570A0DC-45C4-47AF-BEEF-94C882870E4B}" type="pres">
      <dgm:prSet presAssocID="{82054254-9501-4813-AD4C-E90E22CF4663}" presName="dummyConnPt" presStyleCnt="0"/>
      <dgm:spPr/>
      <dgm:t>
        <a:bodyPr/>
        <a:lstStyle/>
        <a:p>
          <a:endParaRPr lang="es-EC"/>
        </a:p>
      </dgm:t>
    </dgm:pt>
    <dgm:pt modelId="{D1742CF4-5116-4605-9058-F84E68B585CC}" type="pres">
      <dgm:prSet presAssocID="{82054254-9501-4813-AD4C-E90E22CF4663}" presName="node" presStyleLbl="node1" presStyleIdx="1" presStyleCnt="9">
        <dgm:presLayoutVars>
          <dgm:bulletEnabled val="1"/>
        </dgm:presLayoutVars>
      </dgm:prSet>
      <dgm:spPr/>
      <dgm:t>
        <a:bodyPr/>
        <a:lstStyle/>
        <a:p>
          <a:endParaRPr lang="es-ES_tradnl"/>
        </a:p>
      </dgm:t>
    </dgm:pt>
    <dgm:pt modelId="{BABD3181-9AF5-40FC-BD60-26734C1BAE80}" type="pres">
      <dgm:prSet presAssocID="{D5F9FEFB-97B7-4771-B0AA-20BB1AE95A47}" presName="sibTrans" presStyleLbl="bgSibTrans2D1" presStyleIdx="1" presStyleCnt="8"/>
      <dgm:spPr/>
      <dgm:t>
        <a:bodyPr/>
        <a:lstStyle/>
        <a:p>
          <a:endParaRPr lang="es-EC"/>
        </a:p>
      </dgm:t>
    </dgm:pt>
    <dgm:pt modelId="{3E39F9E5-AC38-40CC-BE0C-43A3D80E25B8}" type="pres">
      <dgm:prSet presAssocID="{3375C179-3116-4D2A-A5CF-AEF1E96481FA}" presName="compNode" presStyleCnt="0"/>
      <dgm:spPr/>
      <dgm:t>
        <a:bodyPr/>
        <a:lstStyle/>
        <a:p>
          <a:endParaRPr lang="es-EC"/>
        </a:p>
      </dgm:t>
    </dgm:pt>
    <dgm:pt modelId="{701E576C-C3DB-4427-9401-2B05A8561A3D}" type="pres">
      <dgm:prSet presAssocID="{3375C179-3116-4D2A-A5CF-AEF1E96481FA}" presName="dummyConnPt" presStyleCnt="0"/>
      <dgm:spPr/>
      <dgm:t>
        <a:bodyPr/>
        <a:lstStyle/>
        <a:p>
          <a:endParaRPr lang="es-EC"/>
        </a:p>
      </dgm:t>
    </dgm:pt>
    <dgm:pt modelId="{A2E8A96E-1DC6-4401-8FF8-D40DF8FF7D0B}" type="pres">
      <dgm:prSet presAssocID="{3375C179-3116-4D2A-A5CF-AEF1E96481FA}" presName="node" presStyleLbl="node1" presStyleIdx="2" presStyleCnt="9">
        <dgm:presLayoutVars>
          <dgm:bulletEnabled val="1"/>
        </dgm:presLayoutVars>
      </dgm:prSet>
      <dgm:spPr/>
      <dgm:t>
        <a:bodyPr/>
        <a:lstStyle/>
        <a:p>
          <a:endParaRPr lang="es-ES_tradnl"/>
        </a:p>
      </dgm:t>
    </dgm:pt>
    <dgm:pt modelId="{5BCF2AAB-6FC5-4BAC-A5B9-58BFE4AE14C8}" type="pres">
      <dgm:prSet presAssocID="{A40BB35C-20C0-4952-8456-E7000AA87F82}" presName="sibTrans" presStyleLbl="bgSibTrans2D1" presStyleIdx="2" presStyleCnt="8"/>
      <dgm:spPr/>
      <dgm:t>
        <a:bodyPr/>
        <a:lstStyle/>
        <a:p>
          <a:endParaRPr lang="es-EC"/>
        </a:p>
      </dgm:t>
    </dgm:pt>
    <dgm:pt modelId="{B48AAF52-939C-42E9-8B16-77112524E6C9}" type="pres">
      <dgm:prSet presAssocID="{A24D06D7-A0A2-40F5-836B-9A300878F807}" presName="compNode" presStyleCnt="0"/>
      <dgm:spPr/>
      <dgm:t>
        <a:bodyPr/>
        <a:lstStyle/>
        <a:p>
          <a:endParaRPr lang="es-EC"/>
        </a:p>
      </dgm:t>
    </dgm:pt>
    <dgm:pt modelId="{A7309585-DC24-4E6A-8F3C-40B3177C32DA}" type="pres">
      <dgm:prSet presAssocID="{A24D06D7-A0A2-40F5-836B-9A300878F807}" presName="dummyConnPt" presStyleCnt="0"/>
      <dgm:spPr/>
      <dgm:t>
        <a:bodyPr/>
        <a:lstStyle/>
        <a:p>
          <a:endParaRPr lang="es-EC"/>
        </a:p>
      </dgm:t>
    </dgm:pt>
    <dgm:pt modelId="{5B3D4DD2-1892-4884-84EF-54FCE5B830BD}" type="pres">
      <dgm:prSet presAssocID="{A24D06D7-A0A2-40F5-836B-9A300878F807}" presName="node" presStyleLbl="node1" presStyleIdx="3" presStyleCnt="9">
        <dgm:presLayoutVars>
          <dgm:bulletEnabled val="1"/>
        </dgm:presLayoutVars>
      </dgm:prSet>
      <dgm:spPr/>
      <dgm:t>
        <a:bodyPr/>
        <a:lstStyle/>
        <a:p>
          <a:endParaRPr lang="es-ES_tradnl"/>
        </a:p>
      </dgm:t>
    </dgm:pt>
    <dgm:pt modelId="{D17C8389-9AAF-48EE-ADAD-729420712429}" type="pres">
      <dgm:prSet presAssocID="{2C67BA73-24A3-4E4E-AA75-8AA88EE1220E}" presName="sibTrans" presStyleLbl="bgSibTrans2D1" presStyleIdx="3" presStyleCnt="8"/>
      <dgm:spPr/>
      <dgm:t>
        <a:bodyPr/>
        <a:lstStyle/>
        <a:p>
          <a:endParaRPr lang="es-EC"/>
        </a:p>
      </dgm:t>
    </dgm:pt>
    <dgm:pt modelId="{EA7198CD-CE7A-495C-91EE-DDCCED8E6178}" type="pres">
      <dgm:prSet presAssocID="{18B0D6FB-3B63-4ACD-AA1D-41B2A9B6A43E}" presName="compNode" presStyleCnt="0"/>
      <dgm:spPr/>
      <dgm:t>
        <a:bodyPr/>
        <a:lstStyle/>
        <a:p>
          <a:endParaRPr lang="es-EC"/>
        </a:p>
      </dgm:t>
    </dgm:pt>
    <dgm:pt modelId="{CE6FE18A-7CB9-4C5C-8D2C-EB3D8F5BFA15}" type="pres">
      <dgm:prSet presAssocID="{18B0D6FB-3B63-4ACD-AA1D-41B2A9B6A43E}" presName="dummyConnPt" presStyleCnt="0"/>
      <dgm:spPr/>
      <dgm:t>
        <a:bodyPr/>
        <a:lstStyle/>
        <a:p>
          <a:endParaRPr lang="es-EC"/>
        </a:p>
      </dgm:t>
    </dgm:pt>
    <dgm:pt modelId="{F4B684B1-6799-4E0B-92D2-D2DFE7F2E31F}" type="pres">
      <dgm:prSet presAssocID="{18B0D6FB-3B63-4ACD-AA1D-41B2A9B6A43E}" presName="node" presStyleLbl="node1" presStyleIdx="4" presStyleCnt="9">
        <dgm:presLayoutVars>
          <dgm:bulletEnabled val="1"/>
        </dgm:presLayoutVars>
      </dgm:prSet>
      <dgm:spPr/>
      <dgm:t>
        <a:bodyPr/>
        <a:lstStyle/>
        <a:p>
          <a:endParaRPr lang="es-ES_tradnl"/>
        </a:p>
      </dgm:t>
    </dgm:pt>
    <dgm:pt modelId="{E91864B0-E7F2-4B44-9C5E-563E87B4F4B1}" type="pres">
      <dgm:prSet presAssocID="{0B55422C-6BCC-4E46-AB1C-5B17E9EBAECD}" presName="sibTrans" presStyleLbl="bgSibTrans2D1" presStyleIdx="4" presStyleCnt="8"/>
      <dgm:spPr/>
      <dgm:t>
        <a:bodyPr/>
        <a:lstStyle/>
        <a:p>
          <a:endParaRPr lang="es-EC"/>
        </a:p>
      </dgm:t>
    </dgm:pt>
    <dgm:pt modelId="{8793A446-A5C9-4B28-A505-0B90E9C7506B}" type="pres">
      <dgm:prSet presAssocID="{B89C30B9-6D06-418F-8431-6080C623237A}" presName="compNode" presStyleCnt="0"/>
      <dgm:spPr/>
      <dgm:t>
        <a:bodyPr/>
        <a:lstStyle/>
        <a:p>
          <a:endParaRPr lang="es-EC"/>
        </a:p>
      </dgm:t>
    </dgm:pt>
    <dgm:pt modelId="{CA4FD1C9-9359-4C8F-A564-C1BD0CB5D2C4}" type="pres">
      <dgm:prSet presAssocID="{B89C30B9-6D06-418F-8431-6080C623237A}" presName="dummyConnPt" presStyleCnt="0"/>
      <dgm:spPr/>
      <dgm:t>
        <a:bodyPr/>
        <a:lstStyle/>
        <a:p>
          <a:endParaRPr lang="es-EC"/>
        </a:p>
      </dgm:t>
    </dgm:pt>
    <dgm:pt modelId="{C1D86368-1C19-4E35-939D-AA099B386C39}" type="pres">
      <dgm:prSet presAssocID="{B89C30B9-6D06-418F-8431-6080C623237A}" presName="node" presStyleLbl="node1" presStyleIdx="5" presStyleCnt="9">
        <dgm:presLayoutVars>
          <dgm:bulletEnabled val="1"/>
        </dgm:presLayoutVars>
      </dgm:prSet>
      <dgm:spPr/>
      <dgm:t>
        <a:bodyPr/>
        <a:lstStyle/>
        <a:p>
          <a:endParaRPr lang="es-ES_tradnl"/>
        </a:p>
      </dgm:t>
    </dgm:pt>
    <dgm:pt modelId="{DD49F82A-6E2F-4D6E-8FC6-9FBF41993D25}" type="pres">
      <dgm:prSet presAssocID="{81ECEFE6-17BC-43B2-A381-64ED558F1241}" presName="sibTrans" presStyleLbl="bgSibTrans2D1" presStyleIdx="5" presStyleCnt="8"/>
      <dgm:spPr/>
      <dgm:t>
        <a:bodyPr/>
        <a:lstStyle/>
        <a:p>
          <a:endParaRPr lang="es-EC"/>
        </a:p>
      </dgm:t>
    </dgm:pt>
    <dgm:pt modelId="{A9D61C7A-0AA5-416F-BB3A-8B9B8014DF67}" type="pres">
      <dgm:prSet presAssocID="{30659F98-4BDC-4F51-B48F-46DB88E5B6DE}" presName="compNode" presStyleCnt="0"/>
      <dgm:spPr/>
      <dgm:t>
        <a:bodyPr/>
        <a:lstStyle/>
        <a:p>
          <a:endParaRPr lang="es-EC"/>
        </a:p>
      </dgm:t>
    </dgm:pt>
    <dgm:pt modelId="{FF131F1E-5E27-4A23-9413-9A5B721BB6ED}" type="pres">
      <dgm:prSet presAssocID="{30659F98-4BDC-4F51-B48F-46DB88E5B6DE}" presName="dummyConnPt" presStyleCnt="0"/>
      <dgm:spPr/>
      <dgm:t>
        <a:bodyPr/>
        <a:lstStyle/>
        <a:p>
          <a:endParaRPr lang="es-EC"/>
        </a:p>
      </dgm:t>
    </dgm:pt>
    <dgm:pt modelId="{BAA9D997-1F0A-4139-B5C1-D79E2E0E5A64}" type="pres">
      <dgm:prSet presAssocID="{30659F98-4BDC-4F51-B48F-46DB88E5B6DE}" presName="node" presStyleLbl="node1" presStyleIdx="6" presStyleCnt="9">
        <dgm:presLayoutVars>
          <dgm:bulletEnabled val="1"/>
        </dgm:presLayoutVars>
      </dgm:prSet>
      <dgm:spPr/>
      <dgm:t>
        <a:bodyPr/>
        <a:lstStyle/>
        <a:p>
          <a:endParaRPr lang="es-ES_tradnl"/>
        </a:p>
      </dgm:t>
    </dgm:pt>
    <dgm:pt modelId="{12A0A688-0096-4192-B03F-11CE0F75E3E5}" type="pres">
      <dgm:prSet presAssocID="{8861000C-8CF4-425B-85B0-A40CC3D47FF4}" presName="sibTrans" presStyleLbl="bgSibTrans2D1" presStyleIdx="6" presStyleCnt="8"/>
      <dgm:spPr/>
      <dgm:t>
        <a:bodyPr/>
        <a:lstStyle/>
        <a:p>
          <a:endParaRPr lang="es-EC"/>
        </a:p>
      </dgm:t>
    </dgm:pt>
    <dgm:pt modelId="{BB9EAADD-E745-4536-9383-940F267A0B54}" type="pres">
      <dgm:prSet presAssocID="{6AF25A60-0D59-4C69-8604-024F3EBB95C5}" presName="compNode" presStyleCnt="0"/>
      <dgm:spPr/>
      <dgm:t>
        <a:bodyPr/>
        <a:lstStyle/>
        <a:p>
          <a:endParaRPr lang="es-EC"/>
        </a:p>
      </dgm:t>
    </dgm:pt>
    <dgm:pt modelId="{B604B041-B962-444F-BDCA-97A5922FEEAA}" type="pres">
      <dgm:prSet presAssocID="{6AF25A60-0D59-4C69-8604-024F3EBB95C5}" presName="dummyConnPt" presStyleCnt="0"/>
      <dgm:spPr/>
      <dgm:t>
        <a:bodyPr/>
        <a:lstStyle/>
        <a:p>
          <a:endParaRPr lang="es-EC"/>
        </a:p>
      </dgm:t>
    </dgm:pt>
    <dgm:pt modelId="{5E283BF7-8FDA-470B-8C1A-D4FC84FB213D}" type="pres">
      <dgm:prSet presAssocID="{6AF25A60-0D59-4C69-8604-024F3EBB95C5}" presName="node" presStyleLbl="node1" presStyleIdx="7" presStyleCnt="9">
        <dgm:presLayoutVars>
          <dgm:bulletEnabled val="1"/>
        </dgm:presLayoutVars>
      </dgm:prSet>
      <dgm:spPr/>
      <dgm:t>
        <a:bodyPr/>
        <a:lstStyle/>
        <a:p>
          <a:endParaRPr lang="es-ES_tradnl"/>
        </a:p>
      </dgm:t>
    </dgm:pt>
    <dgm:pt modelId="{148FBDB8-A38B-4D5B-9A1B-8D279C620B1B}" type="pres">
      <dgm:prSet presAssocID="{8ED80B28-A8E9-456B-8A9A-B87AE8A6C344}" presName="sibTrans" presStyleLbl="bgSibTrans2D1" presStyleIdx="7" presStyleCnt="8"/>
      <dgm:spPr/>
      <dgm:t>
        <a:bodyPr/>
        <a:lstStyle/>
        <a:p>
          <a:endParaRPr lang="es-EC"/>
        </a:p>
      </dgm:t>
    </dgm:pt>
    <dgm:pt modelId="{2FD1F04C-EBD8-4578-A438-247FADAA5A45}" type="pres">
      <dgm:prSet presAssocID="{A59A9179-A565-4A25-A0EB-E6079F04DD5B}" presName="compNode" presStyleCnt="0"/>
      <dgm:spPr/>
      <dgm:t>
        <a:bodyPr/>
        <a:lstStyle/>
        <a:p>
          <a:endParaRPr lang="es-EC"/>
        </a:p>
      </dgm:t>
    </dgm:pt>
    <dgm:pt modelId="{4FB2C739-8AB0-4C24-8664-2AFFBA7A1280}" type="pres">
      <dgm:prSet presAssocID="{A59A9179-A565-4A25-A0EB-E6079F04DD5B}" presName="dummyConnPt" presStyleCnt="0"/>
      <dgm:spPr/>
      <dgm:t>
        <a:bodyPr/>
        <a:lstStyle/>
        <a:p>
          <a:endParaRPr lang="es-EC"/>
        </a:p>
      </dgm:t>
    </dgm:pt>
    <dgm:pt modelId="{D5A861E0-76CD-4267-82EB-9DF808BD3650}" type="pres">
      <dgm:prSet presAssocID="{A59A9179-A565-4A25-A0EB-E6079F04DD5B}" presName="node" presStyleLbl="node1" presStyleIdx="8" presStyleCnt="9">
        <dgm:presLayoutVars>
          <dgm:bulletEnabled val="1"/>
        </dgm:presLayoutVars>
      </dgm:prSet>
      <dgm:spPr/>
      <dgm:t>
        <a:bodyPr/>
        <a:lstStyle/>
        <a:p>
          <a:endParaRPr lang="es-ES_tradnl"/>
        </a:p>
      </dgm:t>
    </dgm:pt>
  </dgm:ptLst>
  <dgm:cxnLst>
    <dgm:cxn modelId="{3D8C673E-9EE3-4333-B4BA-A693E0211685}" type="presOf" srcId="{81ECEFE6-17BC-43B2-A381-64ED558F1241}" destId="{DD49F82A-6E2F-4D6E-8FC6-9FBF41993D25}" srcOrd="0" destOrd="0" presId="urn:microsoft.com/office/officeart/2005/8/layout/bProcess4"/>
    <dgm:cxn modelId="{EA4B0A2D-29D5-4671-BB63-7FF91D19D735}" srcId="{827E2539-CFF4-4F72-91E1-5184D1CDBDE0}" destId="{18B0D6FB-3B63-4ACD-AA1D-41B2A9B6A43E}" srcOrd="4" destOrd="0" parTransId="{A47CA095-56C4-4005-A321-E98CC00AE04E}" sibTransId="{0B55422C-6BCC-4E46-AB1C-5B17E9EBAECD}"/>
    <dgm:cxn modelId="{65B1F5BD-143D-4636-878F-DF7BA30DADDE}" type="presOf" srcId="{3375C179-3116-4D2A-A5CF-AEF1E96481FA}" destId="{A2E8A96E-1DC6-4401-8FF8-D40DF8FF7D0B}" srcOrd="0" destOrd="0" presId="urn:microsoft.com/office/officeart/2005/8/layout/bProcess4"/>
    <dgm:cxn modelId="{797531B8-69A3-4A82-9780-91D051A43183}" srcId="{827E2539-CFF4-4F72-91E1-5184D1CDBDE0}" destId="{3375C179-3116-4D2A-A5CF-AEF1E96481FA}" srcOrd="2" destOrd="0" parTransId="{55FDCC2E-3EE8-4161-BB5E-7EE95A870BBA}" sibTransId="{A40BB35C-20C0-4952-8456-E7000AA87F82}"/>
    <dgm:cxn modelId="{E71AB9A5-19CE-42EB-BCAB-36A80ED9B733}" srcId="{827E2539-CFF4-4F72-91E1-5184D1CDBDE0}" destId="{719C00D6-6D2D-43D1-882B-3726C00CFBA8}" srcOrd="0" destOrd="0" parTransId="{1741F77B-6780-4D2E-AD81-8E6E0105AA71}" sibTransId="{3E130D2D-4053-4940-BB36-68714568C5A0}"/>
    <dgm:cxn modelId="{18245838-1E64-4573-B890-A96B13FAD12B}" type="presOf" srcId="{0B55422C-6BCC-4E46-AB1C-5B17E9EBAECD}" destId="{E91864B0-E7F2-4B44-9C5E-563E87B4F4B1}" srcOrd="0" destOrd="0" presId="urn:microsoft.com/office/officeart/2005/8/layout/bProcess4"/>
    <dgm:cxn modelId="{02809A87-E3A4-422F-9682-416D70E79544}" type="presOf" srcId="{827E2539-CFF4-4F72-91E1-5184D1CDBDE0}" destId="{B4DBC46E-9791-4B4C-B531-0080FB781FAA}" srcOrd="0" destOrd="0" presId="urn:microsoft.com/office/officeart/2005/8/layout/bProcess4"/>
    <dgm:cxn modelId="{FD791A35-F636-4B55-B3B3-D1E148CA68B9}" type="presOf" srcId="{30659F98-4BDC-4F51-B48F-46DB88E5B6DE}" destId="{BAA9D997-1F0A-4139-B5C1-D79E2E0E5A64}" srcOrd="0" destOrd="0" presId="urn:microsoft.com/office/officeart/2005/8/layout/bProcess4"/>
    <dgm:cxn modelId="{5AD41B69-AD14-407C-8F84-337F75376E62}" type="presOf" srcId="{3E130D2D-4053-4940-BB36-68714568C5A0}" destId="{9AEA73A3-D62E-43D7-8B55-59DFF84062C4}" srcOrd="0" destOrd="0" presId="urn:microsoft.com/office/officeart/2005/8/layout/bProcess4"/>
    <dgm:cxn modelId="{EFBCEBCB-E7BC-40C5-8EA7-1F6F858DD725}" srcId="{827E2539-CFF4-4F72-91E1-5184D1CDBDE0}" destId="{B89C30B9-6D06-418F-8431-6080C623237A}" srcOrd="5" destOrd="0" parTransId="{29CC5200-181B-43E7-B86A-EEA440E3CB40}" sibTransId="{81ECEFE6-17BC-43B2-A381-64ED558F1241}"/>
    <dgm:cxn modelId="{827C15E6-F3A6-42B6-B106-2FBEEC6194EA}" type="presOf" srcId="{A40BB35C-20C0-4952-8456-E7000AA87F82}" destId="{5BCF2AAB-6FC5-4BAC-A5B9-58BFE4AE14C8}" srcOrd="0" destOrd="0" presId="urn:microsoft.com/office/officeart/2005/8/layout/bProcess4"/>
    <dgm:cxn modelId="{C31C30CA-E430-4BE1-A0AA-EDCCBB437DE7}" type="presOf" srcId="{D5F9FEFB-97B7-4771-B0AA-20BB1AE95A47}" destId="{BABD3181-9AF5-40FC-BD60-26734C1BAE80}" srcOrd="0" destOrd="0" presId="urn:microsoft.com/office/officeart/2005/8/layout/bProcess4"/>
    <dgm:cxn modelId="{2149B2B8-B514-47B9-9C88-1AD5716CE273}" srcId="{827E2539-CFF4-4F72-91E1-5184D1CDBDE0}" destId="{A59A9179-A565-4A25-A0EB-E6079F04DD5B}" srcOrd="8" destOrd="0" parTransId="{4430D47D-BB62-4755-B472-AF9C86ABAD1D}" sibTransId="{EBBBC75E-7734-4468-8E42-63C57CAB7118}"/>
    <dgm:cxn modelId="{66637BF5-2871-48DA-8170-7C6C336944D9}" type="presOf" srcId="{A24D06D7-A0A2-40F5-836B-9A300878F807}" destId="{5B3D4DD2-1892-4884-84EF-54FCE5B830BD}" srcOrd="0" destOrd="0" presId="urn:microsoft.com/office/officeart/2005/8/layout/bProcess4"/>
    <dgm:cxn modelId="{F8696F11-A697-4806-81B4-BBA4DA714A99}" srcId="{827E2539-CFF4-4F72-91E1-5184D1CDBDE0}" destId="{82054254-9501-4813-AD4C-E90E22CF4663}" srcOrd="1" destOrd="0" parTransId="{64473BAD-EEA2-4E31-A88C-7EA0BA5262B2}" sibTransId="{D5F9FEFB-97B7-4771-B0AA-20BB1AE95A47}"/>
    <dgm:cxn modelId="{0C1CFDEE-1EEF-49CF-9C45-14B8C937BBCA}" srcId="{827E2539-CFF4-4F72-91E1-5184D1CDBDE0}" destId="{6AF25A60-0D59-4C69-8604-024F3EBB95C5}" srcOrd="7" destOrd="0" parTransId="{3AA62BE2-514E-4860-9F4C-3307A5318AAB}" sibTransId="{8ED80B28-A8E9-456B-8A9A-B87AE8A6C344}"/>
    <dgm:cxn modelId="{2B7A68EA-2847-47C5-9931-4235D0900289}" type="presOf" srcId="{2C67BA73-24A3-4E4E-AA75-8AA88EE1220E}" destId="{D17C8389-9AAF-48EE-ADAD-729420712429}" srcOrd="0" destOrd="0" presId="urn:microsoft.com/office/officeart/2005/8/layout/bProcess4"/>
    <dgm:cxn modelId="{4E0430B9-D70D-4E6A-BFE5-6BE2D972398E}" type="presOf" srcId="{B89C30B9-6D06-418F-8431-6080C623237A}" destId="{C1D86368-1C19-4E35-939D-AA099B386C39}" srcOrd="0" destOrd="0" presId="urn:microsoft.com/office/officeart/2005/8/layout/bProcess4"/>
    <dgm:cxn modelId="{5AD42608-B284-4E88-8F90-9D335F219A2D}" type="presOf" srcId="{8ED80B28-A8E9-456B-8A9A-B87AE8A6C344}" destId="{148FBDB8-A38B-4D5B-9A1B-8D279C620B1B}" srcOrd="0" destOrd="0" presId="urn:microsoft.com/office/officeart/2005/8/layout/bProcess4"/>
    <dgm:cxn modelId="{95B7E4DE-4F51-429F-B967-495614FD4355}" type="presOf" srcId="{A59A9179-A565-4A25-A0EB-E6079F04DD5B}" destId="{D5A861E0-76CD-4267-82EB-9DF808BD3650}" srcOrd="0" destOrd="0" presId="urn:microsoft.com/office/officeart/2005/8/layout/bProcess4"/>
    <dgm:cxn modelId="{FE91E5AD-DEEF-4899-A01A-DF7BE93AA6EB}" type="presOf" srcId="{719C00D6-6D2D-43D1-882B-3726C00CFBA8}" destId="{C4B4D183-5F7A-4F19-B411-A579F34217AC}" srcOrd="0" destOrd="0" presId="urn:microsoft.com/office/officeart/2005/8/layout/bProcess4"/>
    <dgm:cxn modelId="{5FACCFB3-FD73-45D2-BBBB-637C1B745A97}" type="presOf" srcId="{18B0D6FB-3B63-4ACD-AA1D-41B2A9B6A43E}" destId="{F4B684B1-6799-4E0B-92D2-D2DFE7F2E31F}" srcOrd="0" destOrd="0" presId="urn:microsoft.com/office/officeart/2005/8/layout/bProcess4"/>
    <dgm:cxn modelId="{A24E2417-57CC-45F6-894C-C0616D85443C}" type="presOf" srcId="{82054254-9501-4813-AD4C-E90E22CF4663}" destId="{D1742CF4-5116-4605-9058-F84E68B585CC}" srcOrd="0" destOrd="0" presId="urn:microsoft.com/office/officeart/2005/8/layout/bProcess4"/>
    <dgm:cxn modelId="{1DA4DE84-FD0C-4F1A-BB3B-6459F43678FD}" srcId="{827E2539-CFF4-4F72-91E1-5184D1CDBDE0}" destId="{A24D06D7-A0A2-40F5-836B-9A300878F807}" srcOrd="3" destOrd="0" parTransId="{AED9D245-1623-4FEC-9BC3-B58B5C6304A9}" sibTransId="{2C67BA73-24A3-4E4E-AA75-8AA88EE1220E}"/>
    <dgm:cxn modelId="{7ECC079A-CFFA-43D2-904A-A4742364EC9D}" type="presOf" srcId="{6AF25A60-0D59-4C69-8604-024F3EBB95C5}" destId="{5E283BF7-8FDA-470B-8C1A-D4FC84FB213D}" srcOrd="0" destOrd="0" presId="urn:microsoft.com/office/officeart/2005/8/layout/bProcess4"/>
    <dgm:cxn modelId="{BCB89C0A-FBE2-4B71-BF24-786C05C4D6FB}" srcId="{827E2539-CFF4-4F72-91E1-5184D1CDBDE0}" destId="{30659F98-4BDC-4F51-B48F-46DB88E5B6DE}" srcOrd="6" destOrd="0" parTransId="{E4D57ED3-EA64-466F-9BA1-0B511018FA50}" sibTransId="{8861000C-8CF4-425B-85B0-A40CC3D47FF4}"/>
    <dgm:cxn modelId="{43F8AC71-D0D8-4AC1-ABE6-903879DFB60A}" type="presOf" srcId="{8861000C-8CF4-425B-85B0-A40CC3D47FF4}" destId="{12A0A688-0096-4192-B03F-11CE0F75E3E5}" srcOrd="0" destOrd="0" presId="urn:microsoft.com/office/officeart/2005/8/layout/bProcess4"/>
    <dgm:cxn modelId="{10472D95-FECE-4BF7-BD2D-8BC38F22BE26}" type="presParOf" srcId="{B4DBC46E-9791-4B4C-B531-0080FB781FAA}" destId="{C2BDD682-CD10-42ED-BD7F-DCA77744700B}" srcOrd="0" destOrd="0" presId="urn:microsoft.com/office/officeart/2005/8/layout/bProcess4"/>
    <dgm:cxn modelId="{3E1ABEC1-3840-4B17-9C15-CBA05B1E1E6C}" type="presParOf" srcId="{C2BDD682-CD10-42ED-BD7F-DCA77744700B}" destId="{E5D79FE5-B5BC-4B61-BB1E-637B2CD7DA11}" srcOrd="0" destOrd="0" presId="urn:microsoft.com/office/officeart/2005/8/layout/bProcess4"/>
    <dgm:cxn modelId="{F2146361-B11C-4F11-9CDE-3766F515B64D}" type="presParOf" srcId="{C2BDD682-CD10-42ED-BD7F-DCA77744700B}" destId="{C4B4D183-5F7A-4F19-B411-A579F34217AC}" srcOrd="1" destOrd="0" presId="urn:microsoft.com/office/officeart/2005/8/layout/bProcess4"/>
    <dgm:cxn modelId="{07DC5694-906A-4DD8-8C91-4BD52E4B0E49}" type="presParOf" srcId="{B4DBC46E-9791-4B4C-B531-0080FB781FAA}" destId="{9AEA73A3-D62E-43D7-8B55-59DFF84062C4}" srcOrd="1" destOrd="0" presId="urn:microsoft.com/office/officeart/2005/8/layout/bProcess4"/>
    <dgm:cxn modelId="{B6305E92-EB3A-4682-84FF-9200B9286761}" type="presParOf" srcId="{B4DBC46E-9791-4B4C-B531-0080FB781FAA}" destId="{EA23919A-D970-4A81-BF06-D72174231EAC}" srcOrd="2" destOrd="0" presId="urn:microsoft.com/office/officeart/2005/8/layout/bProcess4"/>
    <dgm:cxn modelId="{EB0C11C7-F7E7-444A-AF01-8E490C78C4EE}" type="presParOf" srcId="{EA23919A-D970-4A81-BF06-D72174231EAC}" destId="{E570A0DC-45C4-47AF-BEEF-94C882870E4B}" srcOrd="0" destOrd="0" presId="urn:microsoft.com/office/officeart/2005/8/layout/bProcess4"/>
    <dgm:cxn modelId="{380E0A72-DF25-4536-921C-F9273A62EF84}" type="presParOf" srcId="{EA23919A-D970-4A81-BF06-D72174231EAC}" destId="{D1742CF4-5116-4605-9058-F84E68B585CC}" srcOrd="1" destOrd="0" presId="urn:microsoft.com/office/officeart/2005/8/layout/bProcess4"/>
    <dgm:cxn modelId="{AECFC914-FB0A-4C2E-9252-0208870798B1}" type="presParOf" srcId="{B4DBC46E-9791-4B4C-B531-0080FB781FAA}" destId="{BABD3181-9AF5-40FC-BD60-26734C1BAE80}" srcOrd="3" destOrd="0" presId="urn:microsoft.com/office/officeart/2005/8/layout/bProcess4"/>
    <dgm:cxn modelId="{6080DB13-C4E1-4513-B07B-2A67D221B663}" type="presParOf" srcId="{B4DBC46E-9791-4B4C-B531-0080FB781FAA}" destId="{3E39F9E5-AC38-40CC-BE0C-43A3D80E25B8}" srcOrd="4" destOrd="0" presId="urn:microsoft.com/office/officeart/2005/8/layout/bProcess4"/>
    <dgm:cxn modelId="{7A631D7A-87C8-4E1E-AA80-2D5C669C856F}" type="presParOf" srcId="{3E39F9E5-AC38-40CC-BE0C-43A3D80E25B8}" destId="{701E576C-C3DB-4427-9401-2B05A8561A3D}" srcOrd="0" destOrd="0" presId="urn:microsoft.com/office/officeart/2005/8/layout/bProcess4"/>
    <dgm:cxn modelId="{D744C90C-026E-4E5B-AEDE-C8D7C6781258}" type="presParOf" srcId="{3E39F9E5-AC38-40CC-BE0C-43A3D80E25B8}" destId="{A2E8A96E-1DC6-4401-8FF8-D40DF8FF7D0B}" srcOrd="1" destOrd="0" presId="urn:microsoft.com/office/officeart/2005/8/layout/bProcess4"/>
    <dgm:cxn modelId="{3E49E47B-8A00-48BA-AB5B-050386C81297}" type="presParOf" srcId="{B4DBC46E-9791-4B4C-B531-0080FB781FAA}" destId="{5BCF2AAB-6FC5-4BAC-A5B9-58BFE4AE14C8}" srcOrd="5" destOrd="0" presId="urn:microsoft.com/office/officeart/2005/8/layout/bProcess4"/>
    <dgm:cxn modelId="{9DF1F32B-86F1-4386-A06B-ABE98AF7B22E}" type="presParOf" srcId="{B4DBC46E-9791-4B4C-B531-0080FB781FAA}" destId="{B48AAF52-939C-42E9-8B16-77112524E6C9}" srcOrd="6" destOrd="0" presId="urn:microsoft.com/office/officeart/2005/8/layout/bProcess4"/>
    <dgm:cxn modelId="{2031B834-B50A-4560-B176-B30B9411D322}" type="presParOf" srcId="{B48AAF52-939C-42E9-8B16-77112524E6C9}" destId="{A7309585-DC24-4E6A-8F3C-40B3177C32DA}" srcOrd="0" destOrd="0" presId="urn:microsoft.com/office/officeart/2005/8/layout/bProcess4"/>
    <dgm:cxn modelId="{F2FB90E4-56E0-4489-A579-C5FAC3F06E90}" type="presParOf" srcId="{B48AAF52-939C-42E9-8B16-77112524E6C9}" destId="{5B3D4DD2-1892-4884-84EF-54FCE5B830BD}" srcOrd="1" destOrd="0" presId="urn:microsoft.com/office/officeart/2005/8/layout/bProcess4"/>
    <dgm:cxn modelId="{B8D5EA9D-1FC1-4CFD-9D70-AEFED9565378}" type="presParOf" srcId="{B4DBC46E-9791-4B4C-B531-0080FB781FAA}" destId="{D17C8389-9AAF-48EE-ADAD-729420712429}" srcOrd="7" destOrd="0" presId="urn:microsoft.com/office/officeart/2005/8/layout/bProcess4"/>
    <dgm:cxn modelId="{D539037A-EA41-40AE-8F2E-DADED9ED6DDD}" type="presParOf" srcId="{B4DBC46E-9791-4B4C-B531-0080FB781FAA}" destId="{EA7198CD-CE7A-495C-91EE-DDCCED8E6178}" srcOrd="8" destOrd="0" presId="urn:microsoft.com/office/officeart/2005/8/layout/bProcess4"/>
    <dgm:cxn modelId="{232765BC-7173-460B-A624-AD49E2E9A085}" type="presParOf" srcId="{EA7198CD-CE7A-495C-91EE-DDCCED8E6178}" destId="{CE6FE18A-7CB9-4C5C-8D2C-EB3D8F5BFA15}" srcOrd="0" destOrd="0" presId="urn:microsoft.com/office/officeart/2005/8/layout/bProcess4"/>
    <dgm:cxn modelId="{09339239-CB89-49C0-AF62-FB6EF7BD3A9F}" type="presParOf" srcId="{EA7198CD-CE7A-495C-91EE-DDCCED8E6178}" destId="{F4B684B1-6799-4E0B-92D2-D2DFE7F2E31F}" srcOrd="1" destOrd="0" presId="urn:microsoft.com/office/officeart/2005/8/layout/bProcess4"/>
    <dgm:cxn modelId="{A8925005-9A00-4EED-BCD0-C62675C77682}" type="presParOf" srcId="{B4DBC46E-9791-4B4C-B531-0080FB781FAA}" destId="{E91864B0-E7F2-4B44-9C5E-563E87B4F4B1}" srcOrd="9" destOrd="0" presId="urn:microsoft.com/office/officeart/2005/8/layout/bProcess4"/>
    <dgm:cxn modelId="{2ADE7E16-175C-4301-BD64-30F94F228463}" type="presParOf" srcId="{B4DBC46E-9791-4B4C-B531-0080FB781FAA}" destId="{8793A446-A5C9-4B28-A505-0B90E9C7506B}" srcOrd="10" destOrd="0" presId="urn:microsoft.com/office/officeart/2005/8/layout/bProcess4"/>
    <dgm:cxn modelId="{609BB5A8-03D9-40AE-B36F-34DA9AFDDE2B}" type="presParOf" srcId="{8793A446-A5C9-4B28-A505-0B90E9C7506B}" destId="{CA4FD1C9-9359-4C8F-A564-C1BD0CB5D2C4}" srcOrd="0" destOrd="0" presId="urn:microsoft.com/office/officeart/2005/8/layout/bProcess4"/>
    <dgm:cxn modelId="{AEC52256-6D8E-488D-A79F-92E3DD393D89}" type="presParOf" srcId="{8793A446-A5C9-4B28-A505-0B90E9C7506B}" destId="{C1D86368-1C19-4E35-939D-AA099B386C39}" srcOrd="1" destOrd="0" presId="urn:microsoft.com/office/officeart/2005/8/layout/bProcess4"/>
    <dgm:cxn modelId="{A60F82DE-ECCD-43D0-9320-A190FFFB3BF2}" type="presParOf" srcId="{B4DBC46E-9791-4B4C-B531-0080FB781FAA}" destId="{DD49F82A-6E2F-4D6E-8FC6-9FBF41993D25}" srcOrd="11" destOrd="0" presId="urn:microsoft.com/office/officeart/2005/8/layout/bProcess4"/>
    <dgm:cxn modelId="{A0D6F2A7-CAB7-4177-8A5C-6C0966A06491}" type="presParOf" srcId="{B4DBC46E-9791-4B4C-B531-0080FB781FAA}" destId="{A9D61C7A-0AA5-416F-BB3A-8B9B8014DF67}" srcOrd="12" destOrd="0" presId="urn:microsoft.com/office/officeart/2005/8/layout/bProcess4"/>
    <dgm:cxn modelId="{761B6461-997A-45F3-B2CD-3896C1FC4A9E}" type="presParOf" srcId="{A9D61C7A-0AA5-416F-BB3A-8B9B8014DF67}" destId="{FF131F1E-5E27-4A23-9413-9A5B721BB6ED}" srcOrd="0" destOrd="0" presId="urn:microsoft.com/office/officeart/2005/8/layout/bProcess4"/>
    <dgm:cxn modelId="{25789AD7-3B3B-405F-ADD0-26FB290F72A7}" type="presParOf" srcId="{A9D61C7A-0AA5-416F-BB3A-8B9B8014DF67}" destId="{BAA9D997-1F0A-4139-B5C1-D79E2E0E5A64}" srcOrd="1" destOrd="0" presId="urn:microsoft.com/office/officeart/2005/8/layout/bProcess4"/>
    <dgm:cxn modelId="{2A93D05C-FC15-4874-A0A7-2E0979A9BBE6}" type="presParOf" srcId="{B4DBC46E-9791-4B4C-B531-0080FB781FAA}" destId="{12A0A688-0096-4192-B03F-11CE0F75E3E5}" srcOrd="13" destOrd="0" presId="urn:microsoft.com/office/officeart/2005/8/layout/bProcess4"/>
    <dgm:cxn modelId="{A645521A-D6F9-44FF-96C8-A7EEA11C234F}" type="presParOf" srcId="{B4DBC46E-9791-4B4C-B531-0080FB781FAA}" destId="{BB9EAADD-E745-4536-9383-940F267A0B54}" srcOrd="14" destOrd="0" presId="urn:microsoft.com/office/officeart/2005/8/layout/bProcess4"/>
    <dgm:cxn modelId="{C977705A-2D9C-4F62-8422-B3B4C942D9C1}" type="presParOf" srcId="{BB9EAADD-E745-4536-9383-940F267A0B54}" destId="{B604B041-B962-444F-BDCA-97A5922FEEAA}" srcOrd="0" destOrd="0" presId="urn:microsoft.com/office/officeart/2005/8/layout/bProcess4"/>
    <dgm:cxn modelId="{85EBBF17-D833-41A7-8EE6-703130DA7716}" type="presParOf" srcId="{BB9EAADD-E745-4536-9383-940F267A0B54}" destId="{5E283BF7-8FDA-470B-8C1A-D4FC84FB213D}" srcOrd="1" destOrd="0" presId="urn:microsoft.com/office/officeart/2005/8/layout/bProcess4"/>
    <dgm:cxn modelId="{506A26BF-608F-43B3-8926-8A06C1C5ADC4}" type="presParOf" srcId="{B4DBC46E-9791-4B4C-B531-0080FB781FAA}" destId="{148FBDB8-A38B-4D5B-9A1B-8D279C620B1B}" srcOrd="15" destOrd="0" presId="urn:microsoft.com/office/officeart/2005/8/layout/bProcess4"/>
    <dgm:cxn modelId="{96BE1679-F581-4331-9344-E2D64BC533CE}" type="presParOf" srcId="{B4DBC46E-9791-4B4C-B531-0080FB781FAA}" destId="{2FD1F04C-EBD8-4578-A438-247FADAA5A45}" srcOrd="16" destOrd="0" presId="urn:microsoft.com/office/officeart/2005/8/layout/bProcess4"/>
    <dgm:cxn modelId="{8270AFB2-9A21-4C8E-AFA8-D96ED4A724D1}" type="presParOf" srcId="{2FD1F04C-EBD8-4578-A438-247FADAA5A45}" destId="{4FB2C739-8AB0-4C24-8664-2AFFBA7A1280}" srcOrd="0" destOrd="0" presId="urn:microsoft.com/office/officeart/2005/8/layout/bProcess4"/>
    <dgm:cxn modelId="{516B3AB9-8004-43C8-A8D5-EA6A084DA951}" type="presParOf" srcId="{2FD1F04C-EBD8-4578-A438-247FADAA5A45}" destId="{D5A861E0-76CD-4267-82EB-9DF808BD365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C9385-C088-4942-B8A5-46D49F8A99A1}" type="doc">
      <dgm:prSet loTypeId="urn:microsoft.com/office/officeart/2005/8/layout/bProcess4" loCatId="process" qsTypeId="urn:microsoft.com/office/officeart/2005/8/quickstyle/3d1" qsCatId="3D" csTypeId="urn:microsoft.com/office/officeart/2005/8/colors/colorful2" csCatId="colorful" phldr="1"/>
      <dgm:spPr/>
      <dgm:t>
        <a:bodyPr/>
        <a:lstStyle/>
        <a:p>
          <a:endParaRPr lang="es-ES_tradnl"/>
        </a:p>
      </dgm:t>
    </dgm:pt>
    <dgm:pt modelId="{CBAE4A74-1CC8-4808-ACB1-B388018E2C6B}">
      <dgm:prSet phldrT="[Texto]"/>
      <dgm:spPr/>
      <dgm:t>
        <a:bodyPr/>
        <a:lstStyle/>
        <a:p>
          <a:r>
            <a:rPr lang="es-ES_tradnl" dirty="0" smtClean="0"/>
            <a:t>¿Qué es turismo?</a:t>
          </a:r>
          <a:endParaRPr lang="es-ES_tradnl" dirty="0"/>
        </a:p>
      </dgm:t>
    </dgm:pt>
    <dgm:pt modelId="{C076724C-9681-4818-A13D-E11BB4D6A60E}" type="parTrans" cxnId="{17C7B1A1-D408-4823-A5F1-375F224AF409}">
      <dgm:prSet/>
      <dgm:spPr/>
      <dgm:t>
        <a:bodyPr/>
        <a:lstStyle/>
        <a:p>
          <a:endParaRPr lang="es-ES_tradnl"/>
        </a:p>
      </dgm:t>
    </dgm:pt>
    <dgm:pt modelId="{B166EB39-A2A4-4233-9FEE-2F3310A0E5D1}" type="sibTrans" cxnId="{17C7B1A1-D408-4823-A5F1-375F224AF409}">
      <dgm:prSet/>
      <dgm:spPr/>
      <dgm:t>
        <a:bodyPr/>
        <a:lstStyle/>
        <a:p>
          <a:endParaRPr lang="es-ES_tradnl"/>
        </a:p>
      </dgm:t>
    </dgm:pt>
    <dgm:pt modelId="{FF27B83B-CD12-49F8-B835-D57A1F618B11}">
      <dgm:prSet phldrT="[Texto]"/>
      <dgm:spPr/>
      <dgm:t>
        <a:bodyPr/>
        <a:lstStyle/>
        <a:p>
          <a:r>
            <a:rPr lang="es-ES_tradnl" dirty="0" smtClean="0"/>
            <a:t>Concepto de Turismo rural</a:t>
          </a:r>
          <a:endParaRPr lang="es-ES_tradnl" dirty="0"/>
        </a:p>
      </dgm:t>
    </dgm:pt>
    <dgm:pt modelId="{2A797829-49D5-4708-B96C-8A3CA80630AC}" type="parTrans" cxnId="{A3B43F82-8502-4302-BD0D-8891B48B4C1B}">
      <dgm:prSet/>
      <dgm:spPr/>
      <dgm:t>
        <a:bodyPr/>
        <a:lstStyle/>
        <a:p>
          <a:endParaRPr lang="es-ES_tradnl"/>
        </a:p>
      </dgm:t>
    </dgm:pt>
    <dgm:pt modelId="{63DBC50F-9324-48A4-93CE-18425D964145}" type="sibTrans" cxnId="{A3B43F82-8502-4302-BD0D-8891B48B4C1B}">
      <dgm:prSet/>
      <dgm:spPr/>
      <dgm:t>
        <a:bodyPr/>
        <a:lstStyle/>
        <a:p>
          <a:endParaRPr lang="es-ES_tradnl"/>
        </a:p>
      </dgm:t>
    </dgm:pt>
    <dgm:pt modelId="{E8D55300-6CC5-4545-8CBA-13CC84F156B0}">
      <dgm:prSet phldrT="[Texto]"/>
      <dgm:spPr/>
      <dgm:t>
        <a:bodyPr/>
        <a:lstStyle/>
        <a:p>
          <a:r>
            <a:rPr lang="es-ES_tradnl" dirty="0" smtClean="0"/>
            <a:t>Subdivisiones del Turismo rural</a:t>
          </a:r>
          <a:endParaRPr lang="es-ES_tradnl" dirty="0"/>
        </a:p>
      </dgm:t>
    </dgm:pt>
    <dgm:pt modelId="{96C699A8-C184-414E-A334-AAF0C21DE86C}" type="parTrans" cxnId="{91CDB7B5-34F2-4823-B6D9-7AACB320004C}">
      <dgm:prSet/>
      <dgm:spPr/>
      <dgm:t>
        <a:bodyPr/>
        <a:lstStyle/>
        <a:p>
          <a:endParaRPr lang="es-ES_tradnl"/>
        </a:p>
      </dgm:t>
    </dgm:pt>
    <dgm:pt modelId="{B1D550CB-5214-40D3-83B8-267F8B13B227}" type="sibTrans" cxnId="{91CDB7B5-34F2-4823-B6D9-7AACB320004C}">
      <dgm:prSet/>
      <dgm:spPr/>
      <dgm:t>
        <a:bodyPr/>
        <a:lstStyle/>
        <a:p>
          <a:endParaRPr lang="es-ES_tradnl"/>
        </a:p>
      </dgm:t>
    </dgm:pt>
    <dgm:pt modelId="{225490E9-8B3B-4B5D-9F8F-9C110AB1B79B}">
      <dgm:prSet phldrT="[Texto]"/>
      <dgm:spPr/>
      <dgm:t>
        <a:bodyPr/>
        <a:lstStyle/>
        <a:p>
          <a:r>
            <a:rPr lang="es-ES_tradnl" dirty="0" smtClean="0"/>
            <a:t>Organizaciones que impulsan el Turismo rural-Ecuador</a:t>
          </a:r>
          <a:endParaRPr lang="es-ES_tradnl" dirty="0"/>
        </a:p>
      </dgm:t>
    </dgm:pt>
    <dgm:pt modelId="{34767C77-E39B-46BF-BB2F-D6AD45DA77BC}" type="parTrans" cxnId="{0BB17F31-E462-4542-AC23-88FB77E17C07}">
      <dgm:prSet/>
      <dgm:spPr/>
      <dgm:t>
        <a:bodyPr/>
        <a:lstStyle/>
        <a:p>
          <a:endParaRPr lang="es-ES_tradnl"/>
        </a:p>
      </dgm:t>
    </dgm:pt>
    <dgm:pt modelId="{2EFD07E4-C0A2-48E8-ADCE-50CDBBB3F088}" type="sibTrans" cxnId="{0BB17F31-E462-4542-AC23-88FB77E17C07}">
      <dgm:prSet/>
      <dgm:spPr/>
      <dgm:t>
        <a:bodyPr/>
        <a:lstStyle/>
        <a:p>
          <a:endParaRPr lang="es-ES_tradnl"/>
        </a:p>
      </dgm:t>
    </dgm:pt>
    <dgm:pt modelId="{C564E781-4BB0-4B6A-A507-941B3AFF789A}">
      <dgm:prSet phldrT="[Texto]"/>
      <dgm:spPr/>
      <dgm:t>
        <a:bodyPr/>
        <a:lstStyle/>
        <a:p>
          <a:r>
            <a:rPr lang="es-ES_tradnl" dirty="0" smtClean="0"/>
            <a:t>Visualización del mundial del Turismo rural</a:t>
          </a:r>
          <a:endParaRPr lang="es-ES_tradnl" dirty="0"/>
        </a:p>
      </dgm:t>
    </dgm:pt>
    <dgm:pt modelId="{40EFA23B-EE48-45D8-8F63-13A237C99B6A}" type="parTrans" cxnId="{8CA39617-977B-4BB8-BA4C-1447038C5428}">
      <dgm:prSet/>
      <dgm:spPr/>
      <dgm:t>
        <a:bodyPr/>
        <a:lstStyle/>
        <a:p>
          <a:endParaRPr lang="es-ES_tradnl"/>
        </a:p>
      </dgm:t>
    </dgm:pt>
    <dgm:pt modelId="{B254C5B7-8346-477E-BC14-A8DC8F4CF9E9}" type="sibTrans" cxnId="{8CA39617-977B-4BB8-BA4C-1447038C5428}">
      <dgm:prSet/>
      <dgm:spPr/>
      <dgm:t>
        <a:bodyPr/>
        <a:lstStyle/>
        <a:p>
          <a:endParaRPr lang="es-ES_tradnl"/>
        </a:p>
      </dgm:t>
    </dgm:pt>
    <dgm:pt modelId="{8A6B49E8-F916-493F-8C18-C7F8E623BC72}">
      <dgm:prSet phldrT="[Texto]"/>
      <dgm:spPr/>
      <dgm:t>
        <a:bodyPr/>
        <a:lstStyle/>
        <a:p>
          <a:r>
            <a:rPr lang="es-ES_tradnl" dirty="0" smtClean="0"/>
            <a:t>Turismo en espacios rurales</a:t>
          </a:r>
          <a:endParaRPr lang="es-ES_tradnl" dirty="0"/>
        </a:p>
      </dgm:t>
    </dgm:pt>
    <dgm:pt modelId="{6A0F7500-DC3C-4F84-990B-7D51D23564D3}" type="parTrans" cxnId="{7FC6837B-CA84-4B05-BA3E-C93D5E04A23E}">
      <dgm:prSet/>
      <dgm:spPr/>
      <dgm:t>
        <a:bodyPr/>
        <a:lstStyle/>
        <a:p>
          <a:endParaRPr lang="es-ES_tradnl"/>
        </a:p>
      </dgm:t>
    </dgm:pt>
    <dgm:pt modelId="{111CA440-9B6F-4DFE-B04A-F02C75C9027C}" type="sibTrans" cxnId="{7FC6837B-CA84-4B05-BA3E-C93D5E04A23E}">
      <dgm:prSet/>
      <dgm:spPr/>
      <dgm:t>
        <a:bodyPr/>
        <a:lstStyle/>
        <a:p>
          <a:endParaRPr lang="es-ES_tradnl"/>
        </a:p>
      </dgm:t>
    </dgm:pt>
    <dgm:pt modelId="{26DC9AC1-4691-4413-A182-06F365C3C600}">
      <dgm:prSet phldrT="[Texto]"/>
      <dgm:spPr/>
      <dgm:t>
        <a:bodyPr/>
        <a:lstStyle/>
        <a:p>
          <a:r>
            <a:rPr lang="es-ES_tradnl" dirty="0" smtClean="0"/>
            <a:t>Potencial de un sitio </a:t>
          </a:r>
          <a:endParaRPr lang="es-ES_tradnl" dirty="0"/>
        </a:p>
      </dgm:t>
    </dgm:pt>
    <dgm:pt modelId="{642FFB90-F78F-4782-AF5A-961F8BDEC630}" type="parTrans" cxnId="{9BE3B63A-00FC-400B-A440-E0A296C30CE8}">
      <dgm:prSet/>
      <dgm:spPr/>
      <dgm:t>
        <a:bodyPr/>
        <a:lstStyle/>
        <a:p>
          <a:endParaRPr lang="es-ES_tradnl"/>
        </a:p>
      </dgm:t>
    </dgm:pt>
    <dgm:pt modelId="{4BA49B90-2E4E-4FA3-80EB-DDFCC1935949}" type="sibTrans" cxnId="{9BE3B63A-00FC-400B-A440-E0A296C30CE8}">
      <dgm:prSet/>
      <dgm:spPr/>
      <dgm:t>
        <a:bodyPr/>
        <a:lstStyle/>
        <a:p>
          <a:endParaRPr lang="es-ES_tradnl"/>
        </a:p>
      </dgm:t>
    </dgm:pt>
    <dgm:pt modelId="{C068FAB8-3E11-4D80-B0EA-B334F82829B1}">
      <dgm:prSet phldrT="[Texto]"/>
      <dgm:spPr/>
      <dgm:t>
        <a:bodyPr/>
        <a:lstStyle/>
        <a:p>
          <a:r>
            <a:rPr lang="es-ES_tradnl" dirty="0" smtClean="0"/>
            <a:t>Perfil de turista rural potencial</a:t>
          </a:r>
          <a:endParaRPr lang="es-ES_tradnl" dirty="0"/>
        </a:p>
      </dgm:t>
    </dgm:pt>
    <dgm:pt modelId="{1FDFB883-85C8-4974-A0A8-18FBD9D5DBBE}" type="parTrans" cxnId="{1792B7BF-A327-4B20-AFD2-85FDCE52D0B9}">
      <dgm:prSet/>
      <dgm:spPr/>
      <dgm:t>
        <a:bodyPr/>
        <a:lstStyle/>
        <a:p>
          <a:endParaRPr lang="es-ES_tradnl"/>
        </a:p>
      </dgm:t>
    </dgm:pt>
    <dgm:pt modelId="{361C65C5-920B-4A9A-8AB9-73017932908E}" type="sibTrans" cxnId="{1792B7BF-A327-4B20-AFD2-85FDCE52D0B9}">
      <dgm:prSet/>
      <dgm:spPr/>
      <dgm:t>
        <a:bodyPr/>
        <a:lstStyle/>
        <a:p>
          <a:endParaRPr lang="es-ES_tradnl"/>
        </a:p>
      </dgm:t>
    </dgm:pt>
    <dgm:pt modelId="{E81D6D7A-4004-4D00-A315-D5761F1332B1}">
      <dgm:prSet phldrT="[Texto]"/>
      <dgm:spPr/>
      <dgm:t>
        <a:bodyPr/>
        <a:lstStyle/>
        <a:p>
          <a:r>
            <a:rPr lang="es-ES_tradnl" dirty="0" smtClean="0"/>
            <a:t>Realización de paquetes rurales</a:t>
          </a:r>
          <a:endParaRPr lang="es-ES_tradnl" dirty="0"/>
        </a:p>
      </dgm:t>
    </dgm:pt>
    <dgm:pt modelId="{0F2EFB0B-557F-49D1-9F94-A6F64C0B1206}" type="parTrans" cxnId="{5AC150DE-EA45-4772-976F-2D8973F87764}">
      <dgm:prSet/>
      <dgm:spPr/>
      <dgm:t>
        <a:bodyPr/>
        <a:lstStyle/>
        <a:p>
          <a:endParaRPr lang="es-ES_tradnl"/>
        </a:p>
      </dgm:t>
    </dgm:pt>
    <dgm:pt modelId="{F6AD75B8-F7A3-4DA0-BB4E-A311863C26B0}" type="sibTrans" cxnId="{5AC150DE-EA45-4772-976F-2D8973F87764}">
      <dgm:prSet/>
      <dgm:spPr/>
      <dgm:t>
        <a:bodyPr/>
        <a:lstStyle/>
        <a:p>
          <a:endParaRPr lang="es-ES_tradnl"/>
        </a:p>
      </dgm:t>
    </dgm:pt>
    <dgm:pt modelId="{73CF7A4C-063F-480A-9E23-E30615EC3F94}" type="pres">
      <dgm:prSet presAssocID="{3A1C9385-C088-4942-B8A5-46D49F8A99A1}" presName="Name0" presStyleCnt="0">
        <dgm:presLayoutVars>
          <dgm:dir/>
          <dgm:resizeHandles/>
        </dgm:presLayoutVars>
      </dgm:prSet>
      <dgm:spPr/>
      <dgm:t>
        <a:bodyPr/>
        <a:lstStyle/>
        <a:p>
          <a:endParaRPr lang="es-EC"/>
        </a:p>
      </dgm:t>
    </dgm:pt>
    <dgm:pt modelId="{17CF718A-D57F-4E1F-951E-503A483CA5C7}" type="pres">
      <dgm:prSet presAssocID="{CBAE4A74-1CC8-4808-ACB1-B388018E2C6B}" presName="compNode" presStyleCnt="0"/>
      <dgm:spPr/>
      <dgm:t>
        <a:bodyPr/>
        <a:lstStyle/>
        <a:p>
          <a:endParaRPr lang="es-EC"/>
        </a:p>
      </dgm:t>
    </dgm:pt>
    <dgm:pt modelId="{923784BF-0B86-4042-A844-A0369F2D10F1}" type="pres">
      <dgm:prSet presAssocID="{CBAE4A74-1CC8-4808-ACB1-B388018E2C6B}" presName="dummyConnPt" presStyleCnt="0"/>
      <dgm:spPr/>
      <dgm:t>
        <a:bodyPr/>
        <a:lstStyle/>
        <a:p>
          <a:endParaRPr lang="es-EC"/>
        </a:p>
      </dgm:t>
    </dgm:pt>
    <dgm:pt modelId="{D5E2B037-35C4-4B52-852F-B82D7CB5D3B3}" type="pres">
      <dgm:prSet presAssocID="{CBAE4A74-1CC8-4808-ACB1-B388018E2C6B}" presName="node" presStyleLbl="node1" presStyleIdx="0" presStyleCnt="9">
        <dgm:presLayoutVars>
          <dgm:bulletEnabled val="1"/>
        </dgm:presLayoutVars>
      </dgm:prSet>
      <dgm:spPr/>
      <dgm:t>
        <a:bodyPr/>
        <a:lstStyle/>
        <a:p>
          <a:endParaRPr lang="es-ES_tradnl"/>
        </a:p>
      </dgm:t>
    </dgm:pt>
    <dgm:pt modelId="{2F20833B-2E31-44EC-BA97-4DDAD7716D93}" type="pres">
      <dgm:prSet presAssocID="{B166EB39-A2A4-4233-9FEE-2F3310A0E5D1}" presName="sibTrans" presStyleLbl="bgSibTrans2D1" presStyleIdx="0" presStyleCnt="8"/>
      <dgm:spPr/>
      <dgm:t>
        <a:bodyPr/>
        <a:lstStyle/>
        <a:p>
          <a:endParaRPr lang="es-EC"/>
        </a:p>
      </dgm:t>
    </dgm:pt>
    <dgm:pt modelId="{C2F71E12-29BF-4D18-A89E-FC1E3DA36B56}" type="pres">
      <dgm:prSet presAssocID="{FF27B83B-CD12-49F8-B835-D57A1F618B11}" presName="compNode" presStyleCnt="0"/>
      <dgm:spPr/>
      <dgm:t>
        <a:bodyPr/>
        <a:lstStyle/>
        <a:p>
          <a:endParaRPr lang="es-EC"/>
        </a:p>
      </dgm:t>
    </dgm:pt>
    <dgm:pt modelId="{C74F0156-1C68-451A-AD42-F561C21DD941}" type="pres">
      <dgm:prSet presAssocID="{FF27B83B-CD12-49F8-B835-D57A1F618B11}" presName="dummyConnPt" presStyleCnt="0"/>
      <dgm:spPr/>
      <dgm:t>
        <a:bodyPr/>
        <a:lstStyle/>
        <a:p>
          <a:endParaRPr lang="es-EC"/>
        </a:p>
      </dgm:t>
    </dgm:pt>
    <dgm:pt modelId="{90F5B94D-6E83-423C-8FA8-D99331D14516}" type="pres">
      <dgm:prSet presAssocID="{FF27B83B-CD12-49F8-B835-D57A1F618B11}" presName="node" presStyleLbl="node1" presStyleIdx="1" presStyleCnt="9">
        <dgm:presLayoutVars>
          <dgm:bulletEnabled val="1"/>
        </dgm:presLayoutVars>
      </dgm:prSet>
      <dgm:spPr/>
      <dgm:t>
        <a:bodyPr/>
        <a:lstStyle/>
        <a:p>
          <a:endParaRPr lang="es-ES_tradnl"/>
        </a:p>
      </dgm:t>
    </dgm:pt>
    <dgm:pt modelId="{54E9077D-3753-4F8D-8DF8-AF70161CFC8B}" type="pres">
      <dgm:prSet presAssocID="{63DBC50F-9324-48A4-93CE-18425D964145}" presName="sibTrans" presStyleLbl="bgSibTrans2D1" presStyleIdx="1" presStyleCnt="8"/>
      <dgm:spPr/>
      <dgm:t>
        <a:bodyPr/>
        <a:lstStyle/>
        <a:p>
          <a:endParaRPr lang="es-EC"/>
        </a:p>
      </dgm:t>
    </dgm:pt>
    <dgm:pt modelId="{FF58A42E-5F66-4C0A-B913-3141A0BDA102}" type="pres">
      <dgm:prSet presAssocID="{E8D55300-6CC5-4545-8CBA-13CC84F156B0}" presName="compNode" presStyleCnt="0"/>
      <dgm:spPr/>
      <dgm:t>
        <a:bodyPr/>
        <a:lstStyle/>
        <a:p>
          <a:endParaRPr lang="es-EC"/>
        </a:p>
      </dgm:t>
    </dgm:pt>
    <dgm:pt modelId="{63B63461-1BCC-411A-A34F-41FB163E955E}" type="pres">
      <dgm:prSet presAssocID="{E8D55300-6CC5-4545-8CBA-13CC84F156B0}" presName="dummyConnPt" presStyleCnt="0"/>
      <dgm:spPr/>
      <dgm:t>
        <a:bodyPr/>
        <a:lstStyle/>
        <a:p>
          <a:endParaRPr lang="es-EC"/>
        </a:p>
      </dgm:t>
    </dgm:pt>
    <dgm:pt modelId="{1E8B0521-81AC-4968-AC37-ED91BFAE909E}" type="pres">
      <dgm:prSet presAssocID="{E8D55300-6CC5-4545-8CBA-13CC84F156B0}" presName="node" presStyleLbl="node1" presStyleIdx="2" presStyleCnt="9">
        <dgm:presLayoutVars>
          <dgm:bulletEnabled val="1"/>
        </dgm:presLayoutVars>
      </dgm:prSet>
      <dgm:spPr/>
      <dgm:t>
        <a:bodyPr/>
        <a:lstStyle/>
        <a:p>
          <a:endParaRPr lang="es-ES_tradnl"/>
        </a:p>
      </dgm:t>
    </dgm:pt>
    <dgm:pt modelId="{4C3390B0-041D-4040-A85D-D4D306DB4FC8}" type="pres">
      <dgm:prSet presAssocID="{B1D550CB-5214-40D3-83B8-267F8B13B227}" presName="sibTrans" presStyleLbl="bgSibTrans2D1" presStyleIdx="2" presStyleCnt="8"/>
      <dgm:spPr/>
      <dgm:t>
        <a:bodyPr/>
        <a:lstStyle/>
        <a:p>
          <a:endParaRPr lang="es-EC"/>
        </a:p>
      </dgm:t>
    </dgm:pt>
    <dgm:pt modelId="{CE7BAB18-932B-40CD-A21E-7D2120CEC1DB}" type="pres">
      <dgm:prSet presAssocID="{225490E9-8B3B-4B5D-9F8F-9C110AB1B79B}" presName="compNode" presStyleCnt="0"/>
      <dgm:spPr/>
      <dgm:t>
        <a:bodyPr/>
        <a:lstStyle/>
        <a:p>
          <a:endParaRPr lang="es-EC"/>
        </a:p>
      </dgm:t>
    </dgm:pt>
    <dgm:pt modelId="{DD238A9A-CBDF-4D5B-8DA8-245C4B7B24AB}" type="pres">
      <dgm:prSet presAssocID="{225490E9-8B3B-4B5D-9F8F-9C110AB1B79B}" presName="dummyConnPt" presStyleCnt="0"/>
      <dgm:spPr/>
      <dgm:t>
        <a:bodyPr/>
        <a:lstStyle/>
        <a:p>
          <a:endParaRPr lang="es-EC"/>
        </a:p>
      </dgm:t>
    </dgm:pt>
    <dgm:pt modelId="{A4146BCE-D7DD-4C68-B492-586B040D86BC}" type="pres">
      <dgm:prSet presAssocID="{225490E9-8B3B-4B5D-9F8F-9C110AB1B79B}" presName="node" presStyleLbl="node1" presStyleIdx="3" presStyleCnt="9">
        <dgm:presLayoutVars>
          <dgm:bulletEnabled val="1"/>
        </dgm:presLayoutVars>
      </dgm:prSet>
      <dgm:spPr/>
      <dgm:t>
        <a:bodyPr/>
        <a:lstStyle/>
        <a:p>
          <a:endParaRPr lang="es-ES_tradnl"/>
        </a:p>
      </dgm:t>
    </dgm:pt>
    <dgm:pt modelId="{8F89B57E-10F9-418E-B0D7-10C362EB1BE2}" type="pres">
      <dgm:prSet presAssocID="{2EFD07E4-C0A2-48E8-ADCE-50CDBBB3F088}" presName="sibTrans" presStyleLbl="bgSibTrans2D1" presStyleIdx="3" presStyleCnt="8"/>
      <dgm:spPr/>
      <dgm:t>
        <a:bodyPr/>
        <a:lstStyle/>
        <a:p>
          <a:endParaRPr lang="es-EC"/>
        </a:p>
      </dgm:t>
    </dgm:pt>
    <dgm:pt modelId="{F8612039-C36A-4B6F-9FF4-BC427247F1E1}" type="pres">
      <dgm:prSet presAssocID="{C564E781-4BB0-4B6A-A507-941B3AFF789A}" presName="compNode" presStyleCnt="0"/>
      <dgm:spPr/>
      <dgm:t>
        <a:bodyPr/>
        <a:lstStyle/>
        <a:p>
          <a:endParaRPr lang="es-EC"/>
        </a:p>
      </dgm:t>
    </dgm:pt>
    <dgm:pt modelId="{13278858-9979-428C-8D27-7F63ABE2F727}" type="pres">
      <dgm:prSet presAssocID="{C564E781-4BB0-4B6A-A507-941B3AFF789A}" presName="dummyConnPt" presStyleCnt="0"/>
      <dgm:spPr/>
      <dgm:t>
        <a:bodyPr/>
        <a:lstStyle/>
        <a:p>
          <a:endParaRPr lang="es-EC"/>
        </a:p>
      </dgm:t>
    </dgm:pt>
    <dgm:pt modelId="{2E4FD875-F655-463D-AF48-CF333683E7AB}" type="pres">
      <dgm:prSet presAssocID="{C564E781-4BB0-4B6A-A507-941B3AFF789A}" presName="node" presStyleLbl="node1" presStyleIdx="4" presStyleCnt="9">
        <dgm:presLayoutVars>
          <dgm:bulletEnabled val="1"/>
        </dgm:presLayoutVars>
      </dgm:prSet>
      <dgm:spPr/>
      <dgm:t>
        <a:bodyPr/>
        <a:lstStyle/>
        <a:p>
          <a:endParaRPr lang="es-ES_tradnl"/>
        </a:p>
      </dgm:t>
    </dgm:pt>
    <dgm:pt modelId="{47812C79-862D-4D38-93D9-C705CB47E3D1}" type="pres">
      <dgm:prSet presAssocID="{B254C5B7-8346-477E-BC14-A8DC8F4CF9E9}" presName="sibTrans" presStyleLbl="bgSibTrans2D1" presStyleIdx="4" presStyleCnt="8"/>
      <dgm:spPr/>
      <dgm:t>
        <a:bodyPr/>
        <a:lstStyle/>
        <a:p>
          <a:endParaRPr lang="es-EC"/>
        </a:p>
      </dgm:t>
    </dgm:pt>
    <dgm:pt modelId="{10B98CEF-2940-4A7C-A6E0-0D35500C844E}" type="pres">
      <dgm:prSet presAssocID="{8A6B49E8-F916-493F-8C18-C7F8E623BC72}" presName="compNode" presStyleCnt="0"/>
      <dgm:spPr/>
      <dgm:t>
        <a:bodyPr/>
        <a:lstStyle/>
        <a:p>
          <a:endParaRPr lang="es-EC"/>
        </a:p>
      </dgm:t>
    </dgm:pt>
    <dgm:pt modelId="{DFF68583-E526-49FE-9686-67C5BC893DCA}" type="pres">
      <dgm:prSet presAssocID="{8A6B49E8-F916-493F-8C18-C7F8E623BC72}" presName="dummyConnPt" presStyleCnt="0"/>
      <dgm:spPr/>
      <dgm:t>
        <a:bodyPr/>
        <a:lstStyle/>
        <a:p>
          <a:endParaRPr lang="es-EC"/>
        </a:p>
      </dgm:t>
    </dgm:pt>
    <dgm:pt modelId="{AC8A1B2C-50EB-4925-9F0A-D492258DF177}" type="pres">
      <dgm:prSet presAssocID="{8A6B49E8-F916-493F-8C18-C7F8E623BC72}" presName="node" presStyleLbl="node1" presStyleIdx="5" presStyleCnt="9">
        <dgm:presLayoutVars>
          <dgm:bulletEnabled val="1"/>
        </dgm:presLayoutVars>
      </dgm:prSet>
      <dgm:spPr/>
      <dgm:t>
        <a:bodyPr/>
        <a:lstStyle/>
        <a:p>
          <a:endParaRPr lang="es-ES_tradnl"/>
        </a:p>
      </dgm:t>
    </dgm:pt>
    <dgm:pt modelId="{2FE53FE8-CA1C-4D6F-B7D0-8C661E0E0914}" type="pres">
      <dgm:prSet presAssocID="{111CA440-9B6F-4DFE-B04A-F02C75C9027C}" presName="sibTrans" presStyleLbl="bgSibTrans2D1" presStyleIdx="5" presStyleCnt="8"/>
      <dgm:spPr/>
      <dgm:t>
        <a:bodyPr/>
        <a:lstStyle/>
        <a:p>
          <a:endParaRPr lang="es-EC"/>
        </a:p>
      </dgm:t>
    </dgm:pt>
    <dgm:pt modelId="{A8055008-3F86-4B12-8963-968790CE1DEF}" type="pres">
      <dgm:prSet presAssocID="{26DC9AC1-4691-4413-A182-06F365C3C600}" presName="compNode" presStyleCnt="0"/>
      <dgm:spPr/>
      <dgm:t>
        <a:bodyPr/>
        <a:lstStyle/>
        <a:p>
          <a:endParaRPr lang="es-EC"/>
        </a:p>
      </dgm:t>
    </dgm:pt>
    <dgm:pt modelId="{0B8E431D-AF98-4547-8B36-F87E4F562AB1}" type="pres">
      <dgm:prSet presAssocID="{26DC9AC1-4691-4413-A182-06F365C3C600}" presName="dummyConnPt" presStyleCnt="0"/>
      <dgm:spPr/>
      <dgm:t>
        <a:bodyPr/>
        <a:lstStyle/>
        <a:p>
          <a:endParaRPr lang="es-EC"/>
        </a:p>
      </dgm:t>
    </dgm:pt>
    <dgm:pt modelId="{A37A7798-D8AA-48F5-AF9C-834A212B1B1D}" type="pres">
      <dgm:prSet presAssocID="{26DC9AC1-4691-4413-A182-06F365C3C600}" presName="node" presStyleLbl="node1" presStyleIdx="6" presStyleCnt="9">
        <dgm:presLayoutVars>
          <dgm:bulletEnabled val="1"/>
        </dgm:presLayoutVars>
      </dgm:prSet>
      <dgm:spPr/>
      <dgm:t>
        <a:bodyPr/>
        <a:lstStyle/>
        <a:p>
          <a:endParaRPr lang="es-ES_tradnl"/>
        </a:p>
      </dgm:t>
    </dgm:pt>
    <dgm:pt modelId="{60A48083-F6E0-4BE3-BC54-3186B5DD7F91}" type="pres">
      <dgm:prSet presAssocID="{4BA49B90-2E4E-4FA3-80EB-DDFCC1935949}" presName="sibTrans" presStyleLbl="bgSibTrans2D1" presStyleIdx="6" presStyleCnt="8"/>
      <dgm:spPr/>
      <dgm:t>
        <a:bodyPr/>
        <a:lstStyle/>
        <a:p>
          <a:endParaRPr lang="es-EC"/>
        </a:p>
      </dgm:t>
    </dgm:pt>
    <dgm:pt modelId="{9F2C9B0E-5367-45FD-913D-77F159C6574E}" type="pres">
      <dgm:prSet presAssocID="{C068FAB8-3E11-4D80-B0EA-B334F82829B1}" presName="compNode" presStyleCnt="0"/>
      <dgm:spPr/>
      <dgm:t>
        <a:bodyPr/>
        <a:lstStyle/>
        <a:p>
          <a:endParaRPr lang="es-EC"/>
        </a:p>
      </dgm:t>
    </dgm:pt>
    <dgm:pt modelId="{93D8D0EA-FA15-4725-A6E4-B85A8E57246C}" type="pres">
      <dgm:prSet presAssocID="{C068FAB8-3E11-4D80-B0EA-B334F82829B1}" presName="dummyConnPt" presStyleCnt="0"/>
      <dgm:spPr/>
      <dgm:t>
        <a:bodyPr/>
        <a:lstStyle/>
        <a:p>
          <a:endParaRPr lang="es-EC"/>
        </a:p>
      </dgm:t>
    </dgm:pt>
    <dgm:pt modelId="{3E2D188B-AC73-4425-9712-B02068678D49}" type="pres">
      <dgm:prSet presAssocID="{C068FAB8-3E11-4D80-B0EA-B334F82829B1}" presName="node" presStyleLbl="node1" presStyleIdx="7" presStyleCnt="9">
        <dgm:presLayoutVars>
          <dgm:bulletEnabled val="1"/>
        </dgm:presLayoutVars>
      </dgm:prSet>
      <dgm:spPr/>
      <dgm:t>
        <a:bodyPr/>
        <a:lstStyle/>
        <a:p>
          <a:endParaRPr lang="es-ES_tradnl"/>
        </a:p>
      </dgm:t>
    </dgm:pt>
    <dgm:pt modelId="{770E2F3A-58C0-479F-B0F2-9DDA1B8E4FF6}" type="pres">
      <dgm:prSet presAssocID="{361C65C5-920B-4A9A-8AB9-73017932908E}" presName="sibTrans" presStyleLbl="bgSibTrans2D1" presStyleIdx="7" presStyleCnt="8"/>
      <dgm:spPr/>
      <dgm:t>
        <a:bodyPr/>
        <a:lstStyle/>
        <a:p>
          <a:endParaRPr lang="es-EC"/>
        </a:p>
      </dgm:t>
    </dgm:pt>
    <dgm:pt modelId="{11B9FB79-0C24-4F4D-9BCA-C9B8CF44D07D}" type="pres">
      <dgm:prSet presAssocID="{E81D6D7A-4004-4D00-A315-D5761F1332B1}" presName="compNode" presStyleCnt="0"/>
      <dgm:spPr/>
      <dgm:t>
        <a:bodyPr/>
        <a:lstStyle/>
        <a:p>
          <a:endParaRPr lang="es-EC"/>
        </a:p>
      </dgm:t>
    </dgm:pt>
    <dgm:pt modelId="{5013446A-913C-427D-ABCA-A18272AC9EEF}" type="pres">
      <dgm:prSet presAssocID="{E81D6D7A-4004-4D00-A315-D5761F1332B1}" presName="dummyConnPt" presStyleCnt="0"/>
      <dgm:spPr/>
      <dgm:t>
        <a:bodyPr/>
        <a:lstStyle/>
        <a:p>
          <a:endParaRPr lang="es-EC"/>
        </a:p>
      </dgm:t>
    </dgm:pt>
    <dgm:pt modelId="{CE06ED92-49EA-42BA-B73C-C22B22ED4EEC}" type="pres">
      <dgm:prSet presAssocID="{E81D6D7A-4004-4D00-A315-D5761F1332B1}" presName="node" presStyleLbl="node1" presStyleIdx="8" presStyleCnt="9">
        <dgm:presLayoutVars>
          <dgm:bulletEnabled val="1"/>
        </dgm:presLayoutVars>
      </dgm:prSet>
      <dgm:spPr/>
      <dgm:t>
        <a:bodyPr/>
        <a:lstStyle/>
        <a:p>
          <a:endParaRPr lang="es-ES_tradnl"/>
        </a:p>
      </dgm:t>
    </dgm:pt>
  </dgm:ptLst>
  <dgm:cxnLst>
    <dgm:cxn modelId="{7FC6837B-CA84-4B05-BA3E-C93D5E04A23E}" srcId="{3A1C9385-C088-4942-B8A5-46D49F8A99A1}" destId="{8A6B49E8-F916-493F-8C18-C7F8E623BC72}" srcOrd="5" destOrd="0" parTransId="{6A0F7500-DC3C-4F84-990B-7D51D23564D3}" sibTransId="{111CA440-9B6F-4DFE-B04A-F02C75C9027C}"/>
    <dgm:cxn modelId="{CDCABAA5-7228-4A02-91F9-2028395D3510}" type="presOf" srcId="{C564E781-4BB0-4B6A-A507-941B3AFF789A}" destId="{2E4FD875-F655-463D-AF48-CF333683E7AB}" srcOrd="0" destOrd="0" presId="urn:microsoft.com/office/officeart/2005/8/layout/bProcess4"/>
    <dgm:cxn modelId="{1792B7BF-A327-4B20-AFD2-85FDCE52D0B9}" srcId="{3A1C9385-C088-4942-B8A5-46D49F8A99A1}" destId="{C068FAB8-3E11-4D80-B0EA-B334F82829B1}" srcOrd="7" destOrd="0" parTransId="{1FDFB883-85C8-4974-A0A8-18FBD9D5DBBE}" sibTransId="{361C65C5-920B-4A9A-8AB9-73017932908E}"/>
    <dgm:cxn modelId="{9BE3B63A-00FC-400B-A440-E0A296C30CE8}" srcId="{3A1C9385-C088-4942-B8A5-46D49F8A99A1}" destId="{26DC9AC1-4691-4413-A182-06F365C3C600}" srcOrd="6" destOrd="0" parTransId="{642FFB90-F78F-4782-AF5A-961F8BDEC630}" sibTransId="{4BA49B90-2E4E-4FA3-80EB-DDFCC1935949}"/>
    <dgm:cxn modelId="{924596AE-90A0-4CFB-BD01-C745BAAB78C8}" type="presOf" srcId="{2EFD07E4-C0A2-48E8-ADCE-50CDBBB3F088}" destId="{8F89B57E-10F9-418E-B0D7-10C362EB1BE2}" srcOrd="0" destOrd="0" presId="urn:microsoft.com/office/officeart/2005/8/layout/bProcess4"/>
    <dgm:cxn modelId="{8CAF9C84-206A-4F4E-8EB7-F79286E2CFE5}" type="presOf" srcId="{4BA49B90-2E4E-4FA3-80EB-DDFCC1935949}" destId="{60A48083-F6E0-4BE3-BC54-3186B5DD7F91}" srcOrd="0" destOrd="0" presId="urn:microsoft.com/office/officeart/2005/8/layout/bProcess4"/>
    <dgm:cxn modelId="{FD8A5E0F-2063-45C1-85D4-4EAC444C4A42}" type="presOf" srcId="{111CA440-9B6F-4DFE-B04A-F02C75C9027C}" destId="{2FE53FE8-CA1C-4D6F-B7D0-8C661E0E0914}" srcOrd="0" destOrd="0" presId="urn:microsoft.com/office/officeart/2005/8/layout/bProcess4"/>
    <dgm:cxn modelId="{17C7B1A1-D408-4823-A5F1-375F224AF409}" srcId="{3A1C9385-C088-4942-B8A5-46D49F8A99A1}" destId="{CBAE4A74-1CC8-4808-ACB1-B388018E2C6B}" srcOrd="0" destOrd="0" parTransId="{C076724C-9681-4818-A13D-E11BB4D6A60E}" sibTransId="{B166EB39-A2A4-4233-9FEE-2F3310A0E5D1}"/>
    <dgm:cxn modelId="{1A1A4D44-97E6-4E2A-A6A2-2E99176369DA}" type="presOf" srcId="{B254C5B7-8346-477E-BC14-A8DC8F4CF9E9}" destId="{47812C79-862D-4D38-93D9-C705CB47E3D1}" srcOrd="0" destOrd="0" presId="urn:microsoft.com/office/officeart/2005/8/layout/bProcess4"/>
    <dgm:cxn modelId="{05315F70-9C71-4B7F-B157-7E2EF59F3E5C}" type="presOf" srcId="{B166EB39-A2A4-4233-9FEE-2F3310A0E5D1}" destId="{2F20833B-2E31-44EC-BA97-4DDAD7716D93}" srcOrd="0" destOrd="0" presId="urn:microsoft.com/office/officeart/2005/8/layout/bProcess4"/>
    <dgm:cxn modelId="{865B80B4-F088-4CD2-80EC-18305D662CB5}" type="presOf" srcId="{63DBC50F-9324-48A4-93CE-18425D964145}" destId="{54E9077D-3753-4F8D-8DF8-AF70161CFC8B}" srcOrd="0" destOrd="0" presId="urn:microsoft.com/office/officeart/2005/8/layout/bProcess4"/>
    <dgm:cxn modelId="{5AC150DE-EA45-4772-976F-2D8973F87764}" srcId="{3A1C9385-C088-4942-B8A5-46D49F8A99A1}" destId="{E81D6D7A-4004-4D00-A315-D5761F1332B1}" srcOrd="8" destOrd="0" parTransId="{0F2EFB0B-557F-49D1-9F94-A6F64C0B1206}" sibTransId="{F6AD75B8-F7A3-4DA0-BB4E-A311863C26B0}"/>
    <dgm:cxn modelId="{CD144B5D-D8F6-48A8-8F68-A4F66889D907}" type="presOf" srcId="{361C65C5-920B-4A9A-8AB9-73017932908E}" destId="{770E2F3A-58C0-479F-B0F2-9DDA1B8E4FF6}" srcOrd="0" destOrd="0" presId="urn:microsoft.com/office/officeart/2005/8/layout/bProcess4"/>
    <dgm:cxn modelId="{329B031C-47FC-4015-A45E-F05E7879FD89}" type="presOf" srcId="{B1D550CB-5214-40D3-83B8-267F8B13B227}" destId="{4C3390B0-041D-4040-A85D-D4D306DB4FC8}" srcOrd="0" destOrd="0" presId="urn:microsoft.com/office/officeart/2005/8/layout/bProcess4"/>
    <dgm:cxn modelId="{A34AB52B-FCD4-4729-8E82-D2BE61BFEA85}" type="presOf" srcId="{26DC9AC1-4691-4413-A182-06F365C3C600}" destId="{A37A7798-D8AA-48F5-AF9C-834A212B1B1D}" srcOrd="0" destOrd="0" presId="urn:microsoft.com/office/officeart/2005/8/layout/bProcess4"/>
    <dgm:cxn modelId="{A3B43F82-8502-4302-BD0D-8891B48B4C1B}" srcId="{3A1C9385-C088-4942-B8A5-46D49F8A99A1}" destId="{FF27B83B-CD12-49F8-B835-D57A1F618B11}" srcOrd="1" destOrd="0" parTransId="{2A797829-49D5-4708-B96C-8A3CA80630AC}" sibTransId="{63DBC50F-9324-48A4-93CE-18425D964145}"/>
    <dgm:cxn modelId="{42A0108B-C97D-4865-9630-3C163B21F275}" type="presOf" srcId="{8A6B49E8-F916-493F-8C18-C7F8E623BC72}" destId="{AC8A1B2C-50EB-4925-9F0A-D492258DF177}" srcOrd="0" destOrd="0" presId="urn:microsoft.com/office/officeart/2005/8/layout/bProcess4"/>
    <dgm:cxn modelId="{64BAC5B2-39C4-4643-93F7-AC97D2A836E6}" type="presOf" srcId="{225490E9-8B3B-4B5D-9F8F-9C110AB1B79B}" destId="{A4146BCE-D7DD-4C68-B492-586B040D86BC}" srcOrd="0" destOrd="0" presId="urn:microsoft.com/office/officeart/2005/8/layout/bProcess4"/>
    <dgm:cxn modelId="{F5DC077A-505D-44F4-A0E5-42D001E17434}" type="presOf" srcId="{C068FAB8-3E11-4D80-B0EA-B334F82829B1}" destId="{3E2D188B-AC73-4425-9712-B02068678D49}" srcOrd="0" destOrd="0" presId="urn:microsoft.com/office/officeart/2005/8/layout/bProcess4"/>
    <dgm:cxn modelId="{43EE3E6B-D11E-4529-B628-757AD9915DFA}" type="presOf" srcId="{E8D55300-6CC5-4545-8CBA-13CC84F156B0}" destId="{1E8B0521-81AC-4968-AC37-ED91BFAE909E}" srcOrd="0" destOrd="0" presId="urn:microsoft.com/office/officeart/2005/8/layout/bProcess4"/>
    <dgm:cxn modelId="{DCE807B0-A91C-4488-A070-F7AEB1179886}" type="presOf" srcId="{E81D6D7A-4004-4D00-A315-D5761F1332B1}" destId="{CE06ED92-49EA-42BA-B73C-C22B22ED4EEC}" srcOrd="0" destOrd="0" presId="urn:microsoft.com/office/officeart/2005/8/layout/bProcess4"/>
    <dgm:cxn modelId="{0DC7432B-1577-4515-B6F5-8F330B47465D}" type="presOf" srcId="{CBAE4A74-1CC8-4808-ACB1-B388018E2C6B}" destId="{D5E2B037-35C4-4B52-852F-B82D7CB5D3B3}" srcOrd="0" destOrd="0" presId="urn:microsoft.com/office/officeart/2005/8/layout/bProcess4"/>
    <dgm:cxn modelId="{A42F7612-3A60-4A07-8135-5AE8BEE708C6}" type="presOf" srcId="{FF27B83B-CD12-49F8-B835-D57A1F618B11}" destId="{90F5B94D-6E83-423C-8FA8-D99331D14516}" srcOrd="0" destOrd="0" presId="urn:microsoft.com/office/officeart/2005/8/layout/bProcess4"/>
    <dgm:cxn modelId="{91CDB7B5-34F2-4823-B6D9-7AACB320004C}" srcId="{3A1C9385-C088-4942-B8A5-46D49F8A99A1}" destId="{E8D55300-6CC5-4545-8CBA-13CC84F156B0}" srcOrd="2" destOrd="0" parTransId="{96C699A8-C184-414E-A334-AAF0C21DE86C}" sibTransId="{B1D550CB-5214-40D3-83B8-267F8B13B227}"/>
    <dgm:cxn modelId="{111701F3-3AAC-4BB4-A651-60ACFEE85548}" type="presOf" srcId="{3A1C9385-C088-4942-B8A5-46D49F8A99A1}" destId="{73CF7A4C-063F-480A-9E23-E30615EC3F94}" srcOrd="0" destOrd="0" presId="urn:microsoft.com/office/officeart/2005/8/layout/bProcess4"/>
    <dgm:cxn modelId="{0BB17F31-E462-4542-AC23-88FB77E17C07}" srcId="{3A1C9385-C088-4942-B8A5-46D49F8A99A1}" destId="{225490E9-8B3B-4B5D-9F8F-9C110AB1B79B}" srcOrd="3" destOrd="0" parTransId="{34767C77-E39B-46BF-BB2F-D6AD45DA77BC}" sibTransId="{2EFD07E4-C0A2-48E8-ADCE-50CDBBB3F088}"/>
    <dgm:cxn modelId="{8CA39617-977B-4BB8-BA4C-1447038C5428}" srcId="{3A1C9385-C088-4942-B8A5-46D49F8A99A1}" destId="{C564E781-4BB0-4B6A-A507-941B3AFF789A}" srcOrd="4" destOrd="0" parTransId="{40EFA23B-EE48-45D8-8F63-13A237C99B6A}" sibTransId="{B254C5B7-8346-477E-BC14-A8DC8F4CF9E9}"/>
    <dgm:cxn modelId="{EB952506-3CC6-4034-966E-3D10368F5CAA}" type="presParOf" srcId="{73CF7A4C-063F-480A-9E23-E30615EC3F94}" destId="{17CF718A-D57F-4E1F-951E-503A483CA5C7}" srcOrd="0" destOrd="0" presId="urn:microsoft.com/office/officeart/2005/8/layout/bProcess4"/>
    <dgm:cxn modelId="{08326E2C-A225-4065-8A7F-D50AD415E217}" type="presParOf" srcId="{17CF718A-D57F-4E1F-951E-503A483CA5C7}" destId="{923784BF-0B86-4042-A844-A0369F2D10F1}" srcOrd="0" destOrd="0" presId="urn:microsoft.com/office/officeart/2005/8/layout/bProcess4"/>
    <dgm:cxn modelId="{4303901F-D03A-49D0-AEF5-73E5801A4004}" type="presParOf" srcId="{17CF718A-D57F-4E1F-951E-503A483CA5C7}" destId="{D5E2B037-35C4-4B52-852F-B82D7CB5D3B3}" srcOrd="1" destOrd="0" presId="urn:microsoft.com/office/officeart/2005/8/layout/bProcess4"/>
    <dgm:cxn modelId="{4F2A94E2-C746-442D-83F4-5826E08C6679}" type="presParOf" srcId="{73CF7A4C-063F-480A-9E23-E30615EC3F94}" destId="{2F20833B-2E31-44EC-BA97-4DDAD7716D93}" srcOrd="1" destOrd="0" presId="urn:microsoft.com/office/officeart/2005/8/layout/bProcess4"/>
    <dgm:cxn modelId="{B46C166A-7B7D-4898-9F96-192EAC2799DA}" type="presParOf" srcId="{73CF7A4C-063F-480A-9E23-E30615EC3F94}" destId="{C2F71E12-29BF-4D18-A89E-FC1E3DA36B56}" srcOrd="2" destOrd="0" presId="urn:microsoft.com/office/officeart/2005/8/layout/bProcess4"/>
    <dgm:cxn modelId="{B963311C-B221-4035-9A3A-A57DADD21095}" type="presParOf" srcId="{C2F71E12-29BF-4D18-A89E-FC1E3DA36B56}" destId="{C74F0156-1C68-451A-AD42-F561C21DD941}" srcOrd="0" destOrd="0" presId="urn:microsoft.com/office/officeart/2005/8/layout/bProcess4"/>
    <dgm:cxn modelId="{7DB2831D-CD28-4725-89DD-81F75B79C2C9}" type="presParOf" srcId="{C2F71E12-29BF-4D18-A89E-FC1E3DA36B56}" destId="{90F5B94D-6E83-423C-8FA8-D99331D14516}" srcOrd="1" destOrd="0" presId="urn:microsoft.com/office/officeart/2005/8/layout/bProcess4"/>
    <dgm:cxn modelId="{90AACD00-CC91-416F-B267-4D78054267CD}" type="presParOf" srcId="{73CF7A4C-063F-480A-9E23-E30615EC3F94}" destId="{54E9077D-3753-4F8D-8DF8-AF70161CFC8B}" srcOrd="3" destOrd="0" presId="urn:microsoft.com/office/officeart/2005/8/layout/bProcess4"/>
    <dgm:cxn modelId="{3E65FD20-EF4B-4DC4-9FD2-4BFF547163B5}" type="presParOf" srcId="{73CF7A4C-063F-480A-9E23-E30615EC3F94}" destId="{FF58A42E-5F66-4C0A-B913-3141A0BDA102}" srcOrd="4" destOrd="0" presId="urn:microsoft.com/office/officeart/2005/8/layout/bProcess4"/>
    <dgm:cxn modelId="{0E17A8F9-0477-42F7-98E3-CCF28A133766}" type="presParOf" srcId="{FF58A42E-5F66-4C0A-B913-3141A0BDA102}" destId="{63B63461-1BCC-411A-A34F-41FB163E955E}" srcOrd="0" destOrd="0" presId="urn:microsoft.com/office/officeart/2005/8/layout/bProcess4"/>
    <dgm:cxn modelId="{E1D90EC6-0C90-425C-8895-FC1628091126}" type="presParOf" srcId="{FF58A42E-5F66-4C0A-B913-3141A0BDA102}" destId="{1E8B0521-81AC-4968-AC37-ED91BFAE909E}" srcOrd="1" destOrd="0" presId="urn:microsoft.com/office/officeart/2005/8/layout/bProcess4"/>
    <dgm:cxn modelId="{EDAD0932-6ECF-4454-91C2-73226BFB74D8}" type="presParOf" srcId="{73CF7A4C-063F-480A-9E23-E30615EC3F94}" destId="{4C3390B0-041D-4040-A85D-D4D306DB4FC8}" srcOrd="5" destOrd="0" presId="urn:microsoft.com/office/officeart/2005/8/layout/bProcess4"/>
    <dgm:cxn modelId="{78029F85-D0AF-40D8-8A50-70ED22F13619}" type="presParOf" srcId="{73CF7A4C-063F-480A-9E23-E30615EC3F94}" destId="{CE7BAB18-932B-40CD-A21E-7D2120CEC1DB}" srcOrd="6" destOrd="0" presId="urn:microsoft.com/office/officeart/2005/8/layout/bProcess4"/>
    <dgm:cxn modelId="{E8759230-14A0-4BC0-85D5-75473F17E637}" type="presParOf" srcId="{CE7BAB18-932B-40CD-A21E-7D2120CEC1DB}" destId="{DD238A9A-CBDF-4D5B-8DA8-245C4B7B24AB}" srcOrd="0" destOrd="0" presId="urn:microsoft.com/office/officeart/2005/8/layout/bProcess4"/>
    <dgm:cxn modelId="{C7C80903-BA7E-4504-BA0F-81263852E4ED}" type="presParOf" srcId="{CE7BAB18-932B-40CD-A21E-7D2120CEC1DB}" destId="{A4146BCE-D7DD-4C68-B492-586B040D86BC}" srcOrd="1" destOrd="0" presId="urn:microsoft.com/office/officeart/2005/8/layout/bProcess4"/>
    <dgm:cxn modelId="{78936EA6-8B83-4588-B0BA-04E9A431B512}" type="presParOf" srcId="{73CF7A4C-063F-480A-9E23-E30615EC3F94}" destId="{8F89B57E-10F9-418E-B0D7-10C362EB1BE2}" srcOrd="7" destOrd="0" presId="urn:microsoft.com/office/officeart/2005/8/layout/bProcess4"/>
    <dgm:cxn modelId="{B0826CEA-9A63-4B81-8554-9D66399ABBAF}" type="presParOf" srcId="{73CF7A4C-063F-480A-9E23-E30615EC3F94}" destId="{F8612039-C36A-4B6F-9FF4-BC427247F1E1}" srcOrd="8" destOrd="0" presId="urn:microsoft.com/office/officeart/2005/8/layout/bProcess4"/>
    <dgm:cxn modelId="{0923814A-2A32-40F9-99C6-6333E3EF6560}" type="presParOf" srcId="{F8612039-C36A-4B6F-9FF4-BC427247F1E1}" destId="{13278858-9979-428C-8D27-7F63ABE2F727}" srcOrd="0" destOrd="0" presId="urn:microsoft.com/office/officeart/2005/8/layout/bProcess4"/>
    <dgm:cxn modelId="{11199612-FAA4-421B-89C5-87CF22A7170E}" type="presParOf" srcId="{F8612039-C36A-4B6F-9FF4-BC427247F1E1}" destId="{2E4FD875-F655-463D-AF48-CF333683E7AB}" srcOrd="1" destOrd="0" presId="urn:microsoft.com/office/officeart/2005/8/layout/bProcess4"/>
    <dgm:cxn modelId="{2B623566-3411-4C62-B037-CB149777D452}" type="presParOf" srcId="{73CF7A4C-063F-480A-9E23-E30615EC3F94}" destId="{47812C79-862D-4D38-93D9-C705CB47E3D1}" srcOrd="9" destOrd="0" presId="urn:microsoft.com/office/officeart/2005/8/layout/bProcess4"/>
    <dgm:cxn modelId="{BC02253A-9563-4D52-9D6C-251203E687EA}" type="presParOf" srcId="{73CF7A4C-063F-480A-9E23-E30615EC3F94}" destId="{10B98CEF-2940-4A7C-A6E0-0D35500C844E}" srcOrd="10" destOrd="0" presId="urn:microsoft.com/office/officeart/2005/8/layout/bProcess4"/>
    <dgm:cxn modelId="{BE6C49AB-1114-4213-8909-51BE7452CBF9}" type="presParOf" srcId="{10B98CEF-2940-4A7C-A6E0-0D35500C844E}" destId="{DFF68583-E526-49FE-9686-67C5BC893DCA}" srcOrd="0" destOrd="0" presId="urn:microsoft.com/office/officeart/2005/8/layout/bProcess4"/>
    <dgm:cxn modelId="{FDA0B2EE-A6C0-4524-BD60-659CD50F5291}" type="presParOf" srcId="{10B98CEF-2940-4A7C-A6E0-0D35500C844E}" destId="{AC8A1B2C-50EB-4925-9F0A-D492258DF177}" srcOrd="1" destOrd="0" presId="urn:microsoft.com/office/officeart/2005/8/layout/bProcess4"/>
    <dgm:cxn modelId="{A87AE16C-67CF-4964-88AD-4A9B6B2EC88F}" type="presParOf" srcId="{73CF7A4C-063F-480A-9E23-E30615EC3F94}" destId="{2FE53FE8-CA1C-4D6F-B7D0-8C661E0E0914}" srcOrd="11" destOrd="0" presId="urn:microsoft.com/office/officeart/2005/8/layout/bProcess4"/>
    <dgm:cxn modelId="{2B4CC747-66A4-4E23-B0EC-75D8C57493AA}" type="presParOf" srcId="{73CF7A4C-063F-480A-9E23-E30615EC3F94}" destId="{A8055008-3F86-4B12-8963-968790CE1DEF}" srcOrd="12" destOrd="0" presId="urn:microsoft.com/office/officeart/2005/8/layout/bProcess4"/>
    <dgm:cxn modelId="{D0373466-F02B-45FD-A2AE-D980829C30D7}" type="presParOf" srcId="{A8055008-3F86-4B12-8963-968790CE1DEF}" destId="{0B8E431D-AF98-4547-8B36-F87E4F562AB1}" srcOrd="0" destOrd="0" presId="urn:microsoft.com/office/officeart/2005/8/layout/bProcess4"/>
    <dgm:cxn modelId="{25EBE1D5-F6A0-4C1A-8F99-814B2ED69BD2}" type="presParOf" srcId="{A8055008-3F86-4B12-8963-968790CE1DEF}" destId="{A37A7798-D8AA-48F5-AF9C-834A212B1B1D}" srcOrd="1" destOrd="0" presId="urn:microsoft.com/office/officeart/2005/8/layout/bProcess4"/>
    <dgm:cxn modelId="{F2DB7C72-69B9-4B9A-AC38-BC8DB2067B9F}" type="presParOf" srcId="{73CF7A4C-063F-480A-9E23-E30615EC3F94}" destId="{60A48083-F6E0-4BE3-BC54-3186B5DD7F91}" srcOrd="13" destOrd="0" presId="urn:microsoft.com/office/officeart/2005/8/layout/bProcess4"/>
    <dgm:cxn modelId="{970E3541-AA1B-4664-B7E0-464D4793AC5C}" type="presParOf" srcId="{73CF7A4C-063F-480A-9E23-E30615EC3F94}" destId="{9F2C9B0E-5367-45FD-913D-77F159C6574E}" srcOrd="14" destOrd="0" presId="urn:microsoft.com/office/officeart/2005/8/layout/bProcess4"/>
    <dgm:cxn modelId="{CB00AF8E-2D0F-465F-8B0B-C7A821D237D7}" type="presParOf" srcId="{9F2C9B0E-5367-45FD-913D-77F159C6574E}" destId="{93D8D0EA-FA15-4725-A6E4-B85A8E57246C}" srcOrd="0" destOrd="0" presId="urn:microsoft.com/office/officeart/2005/8/layout/bProcess4"/>
    <dgm:cxn modelId="{08A89C6F-30E7-4C32-A58E-D6BFD496BBDE}" type="presParOf" srcId="{9F2C9B0E-5367-45FD-913D-77F159C6574E}" destId="{3E2D188B-AC73-4425-9712-B02068678D49}" srcOrd="1" destOrd="0" presId="urn:microsoft.com/office/officeart/2005/8/layout/bProcess4"/>
    <dgm:cxn modelId="{43919664-3D32-4919-B003-3C13654D22B5}" type="presParOf" srcId="{73CF7A4C-063F-480A-9E23-E30615EC3F94}" destId="{770E2F3A-58C0-479F-B0F2-9DDA1B8E4FF6}" srcOrd="15" destOrd="0" presId="urn:microsoft.com/office/officeart/2005/8/layout/bProcess4"/>
    <dgm:cxn modelId="{C7E059D7-1734-4C60-89F6-958386632DF5}" type="presParOf" srcId="{73CF7A4C-063F-480A-9E23-E30615EC3F94}" destId="{11B9FB79-0C24-4F4D-9BCA-C9B8CF44D07D}" srcOrd="16" destOrd="0" presId="urn:microsoft.com/office/officeart/2005/8/layout/bProcess4"/>
    <dgm:cxn modelId="{37ED5099-3224-4FE1-918F-F15DB6980794}" type="presParOf" srcId="{11B9FB79-0C24-4F4D-9BCA-C9B8CF44D07D}" destId="{5013446A-913C-427D-ABCA-A18272AC9EEF}" srcOrd="0" destOrd="0" presId="urn:microsoft.com/office/officeart/2005/8/layout/bProcess4"/>
    <dgm:cxn modelId="{E2F08BF7-0AB7-4CA8-A4C7-4BEA2BAF2ADE}" type="presParOf" srcId="{11B9FB79-0C24-4F4D-9BCA-C9B8CF44D07D}" destId="{CE06ED92-49EA-42BA-B73C-C22B22ED4EEC}"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1039D-6FA8-4904-9C7C-0E1DA97E7BA1}">
      <dsp:nvSpPr>
        <dsp:cNvPr id="0" name=""/>
        <dsp:cNvSpPr/>
      </dsp:nvSpPr>
      <dsp:spPr>
        <a:xfrm rot="5400000">
          <a:off x="-401976" y="1218357"/>
          <a:ext cx="1773822" cy="21403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D773438-B362-4257-B147-FB08431F77F2}">
      <dsp:nvSpPr>
        <dsp:cNvPr id="0" name=""/>
        <dsp:cNvSpPr/>
      </dsp:nvSpPr>
      <dsp:spPr>
        <a:xfrm>
          <a:off x="4382" y="83800"/>
          <a:ext cx="2378197" cy="14269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Herramienta de planificación </a:t>
          </a:r>
          <a:endParaRPr lang="es-EC" sz="2200" kern="1200" dirty="0"/>
        </a:p>
      </dsp:txBody>
      <dsp:txXfrm>
        <a:off x="46175" y="125593"/>
        <a:ext cx="2294611" cy="1343332"/>
      </dsp:txXfrm>
    </dsp:sp>
    <dsp:sp modelId="{B1A19F12-CCDC-4707-AF4B-A315ED4CF16F}">
      <dsp:nvSpPr>
        <dsp:cNvPr id="0" name=""/>
        <dsp:cNvSpPr/>
      </dsp:nvSpPr>
      <dsp:spPr>
        <a:xfrm rot="5400000">
          <a:off x="-401976" y="3002005"/>
          <a:ext cx="1773822" cy="2140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62AC88-EC28-4BD5-8A48-86A72E7DD2B0}">
      <dsp:nvSpPr>
        <dsp:cNvPr id="0" name=""/>
        <dsp:cNvSpPr/>
      </dsp:nvSpPr>
      <dsp:spPr>
        <a:xfrm>
          <a:off x="4382" y="1867448"/>
          <a:ext cx="2378197" cy="142691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Desarrollo del turismo del cantón </a:t>
          </a:r>
          <a:endParaRPr lang="es-EC" sz="2200" kern="1200" dirty="0"/>
        </a:p>
      </dsp:txBody>
      <dsp:txXfrm>
        <a:off x="46175" y="1909241"/>
        <a:ext cx="2294611" cy="1343332"/>
      </dsp:txXfrm>
    </dsp:sp>
    <dsp:sp modelId="{CFFE21E6-6BC8-4EE4-A293-6EEC9F39BB58}">
      <dsp:nvSpPr>
        <dsp:cNvPr id="0" name=""/>
        <dsp:cNvSpPr/>
      </dsp:nvSpPr>
      <dsp:spPr>
        <a:xfrm>
          <a:off x="489847" y="3893829"/>
          <a:ext cx="3153176" cy="214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4CB537-B6E7-4242-8057-A40878311D7E}">
      <dsp:nvSpPr>
        <dsp:cNvPr id="0" name=""/>
        <dsp:cNvSpPr/>
      </dsp:nvSpPr>
      <dsp:spPr>
        <a:xfrm>
          <a:off x="4382" y="3651097"/>
          <a:ext cx="2378197" cy="142691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Aprovechamiento de recursos naturales y culturales </a:t>
          </a:r>
          <a:endParaRPr lang="es-EC" sz="2200" kern="1200" dirty="0"/>
        </a:p>
      </dsp:txBody>
      <dsp:txXfrm>
        <a:off x="46175" y="3692890"/>
        <a:ext cx="2294611" cy="1343332"/>
      </dsp:txXfrm>
    </dsp:sp>
    <dsp:sp modelId="{DE83C27D-A0B5-4915-AFB5-85D83C51265E}">
      <dsp:nvSpPr>
        <dsp:cNvPr id="0" name=""/>
        <dsp:cNvSpPr/>
      </dsp:nvSpPr>
      <dsp:spPr>
        <a:xfrm rot="16200000">
          <a:off x="2761026" y="3002005"/>
          <a:ext cx="1773822" cy="21403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9D2671-112B-4A50-9381-C6F9DB98A465}">
      <dsp:nvSpPr>
        <dsp:cNvPr id="0" name=""/>
        <dsp:cNvSpPr/>
      </dsp:nvSpPr>
      <dsp:spPr>
        <a:xfrm>
          <a:off x="3167385" y="3651097"/>
          <a:ext cx="2378197" cy="142691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Participación de los pobladores y comunidades  </a:t>
          </a:r>
          <a:endParaRPr lang="es-EC" sz="2200" kern="1200" dirty="0"/>
        </a:p>
      </dsp:txBody>
      <dsp:txXfrm>
        <a:off x="3209178" y="3692890"/>
        <a:ext cx="2294611" cy="1343332"/>
      </dsp:txXfrm>
    </dsp:sp>
    <dsp:sp modelId="{063799B3-B286-4EB5-9771-758FEDB1E85F}">
      <dsp:nvSpPr>
        <dsp:cNvPr id="0" name=""/>
        <dsp:cNvSpPr/>
      </dsp:nvSpPr>
      <dsp:spPr>
        <a:xfrm rot="16200000">
          <a:off x="2761026" y="1218357"/>
          <a:ext cx="1773822" cy="214037"/>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7269DB-89E1-4FFD-8C63-6BFEA670C99F}">
      <dsp:nvSpPr>
        <dsp:cNvPr id="0" name=""/>
        <dsp:cNvSpPr/>
      </dsp:nvSpPr>
      <dsp:spPr>
        <a:xfrm>
          <a:off x="3167385" y="1867448"/>
          <a:ext cx="2378197" cy="142691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Ingreso económico local </a:t>
          </a:r>
          <a:endParaRPr lang="es-EC" sz="2200" kern="1200" dirty="0"/>
        </a:p>
      </dsp:txBody>
      <dsp:txXfrm>
        <a:off x="3209178" y="1909241"/>
        <a:ext cx="2294611" cy="1343332"/>
      </dsp:txXfrm>
    </dsp:sp>
    <dsp:sp modelId="{769CB713-40A8-48C6-9E77-66F309B2A143}">
      <dsp:nvSpPr>
        <dsp:cNvPr id="0" name=""/>
        <dsp:cNvSpPr/>
      </dsp:nvSpPr>
      <dsp:spPr>
        <a:xfrm>
          <a:off x="3652850" y="326533"/>
          <a:ext cx="3153176" cy="21403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44E1CB-F5C5-4559-9193-9662FAB64E14}">
      <dsp:nvSpPr>
        <dsp:cNvPr id="0" name=""/>
        <dsp:cNvSpPr/>
      </dsp:nvSpPr>
      <dsp:spPr>
        <a:xfrm>
          <a:off x="3167385" y="83800"/>
          <a:ext cx="2378197" cy="14269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Fuentes de trabajo </a:t>
          </a:r>
          <a:endParaRPr lang="es-EC" sz="2200" kern="1200" dirty="0"/>
        </a:p>
      </dsp:txBody>
      <dsp:txXfrm>
        <a:off x="3209178" y="125593"/>
        <a:ext cx="2294611" cy="1343332"/>
      </dsp:txXfrm>
    </dsp:sp>
    <dsp:sp modelId="{85C000BF-63A0-4D68-9D49-BE695B216388}">
      <dsp:nvSpPr>
        <dsp:cNvPr id="0" name=""/>
        <dsp:cNvSpPr/>
      </dsp:nvSpPr>
      <dsp:spPr>
        <a:xfrm>
          <a:off x="6330388" y="83800"/>
          <a:ext cx="2378197" cy="142691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Sistema turístico en el cantón y provincia.</a:t>
          </a:r>
          <a:endParaRPr lang="es-EC" sz="2200" kern="1200" dirty="0"/>
        </a:p>
      </dsp:txBody>
      <dsp:txXfrm>
        <a:off x="6372181" y="125593"/>
        <a:ext cx="2294611" cy="134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A73A3-D62E-43D7-8B55-59DFF84062C4}">
      <dsp:nvSpPr>
        <dsp:cNvPr id="0" name=""/>
        <dsp:cNvSpPr/>
      </dsp:nvSpPr>
      <dsp:spPr>
        <a:xfrm rot="5400000">
          <a:off x="-388363" y="1202934"/>
          <a:ext cx="1714858" cy="2069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B4D183-5F7A-4F19-B411-A579F34217AC}">
      <dsp:nvSpPr>
        <dsp:cNvPr id="0" name=""/>
        <dsp:cNvSpPr/>
      </dsp:nvSpPr>
      <dsp:spPr>
        <a:xfrm>
          <a:off x="4237" y="105721"/>
          <a:ext cx="2299579" cy="137974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Atención al cliente y calidad en el servicio</a:t>
          </a:r>
          <a:endParaRPr lang="es-ES_tradnl" sz="2300" kern="1200" dirty="0"/>
        </a:p>
      </dsp:txBody>
      <dsp:txXfrm>
        <a:off x="44648" y="146132"/>
        <a:ext cx="2218757" cy="1298925"/>
      </dsp:txXfrm>
    </dsp:sp>
    <dsp:sp modelId="{BABD3181-9AF5-40FC-BD60-26734C1BAE80}">
      <dsp:nvSpPr>
        <dsp:cNvPr id="0" name=""/>
        <dsp:cNvSpPr/>
      </dsp:nvSpPr>
      <dsp:spPr>
        <a:xfrm rot="5400000">
          <a:off x="-388363" y="2927619"/>
          <a:ext cx="1714858" cy="2069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742CF4-5116-4605-9058-F84E68B585CC}">
      <dsp:nvSpPr>
        <dsp:cNvPr id="0" name=""/>
        <dsp:cNvSpPr/>
      </dsp:nvSpPr>
      <dsp:spPr>
        <a:xfrm>
          <a:off x="4237" y="1830406"/>
          <a:ext cx="2299579" cy="137974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Ciclo de la calidad de servicio </a:t>
          </a:r>
          <a:endParaRPr lang="es-ES_tradnl" sz="2300" kern="1200" dirty="0"/>
        </a:p>
      </dsp:txBody>
      <dsp:txXfrm>
        <a:off x="44648" y="1870817"/>
        <a:ext cx="2218757" cy="1298925"/>
      </dsp:txXfrm>
    </dsp:sp>
    <dsp:sp modelId="{5BCF2AAB-6FC5-4BAC-A5B9-58BFE4AE14C8}">
      <dsp:nvSpPr>
        <dsp:cNvPr id="0" name=""/>
        <dsp:cNvSpPr/>
      </dsp:nvSpPr>
      <dsp:spPr>
        <a:xfrm>
          <a:off x="473979" y="3789961"/>
          <a:ext cx="3048614" cy="2069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E8A96E-1DC6-4401-8FF8-D40DF8FF7D0B}">
      <dsp:nvSpPr>
        <dsp:cNvPr id="0" name=""/>
        <dsp:cNvSpPr/>
      </dsp:nvSpPr>
      <dsp:spPr>
        <a:xfrm>
          <a:off x="4237" y="3555090"/>
          <a:ext cx="2299579" cy="137974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Conocimientos y necesidades de los clientes</a:t>
          </a:r>
          <a:endParaRPr lang="es-ES_tradnl" sz="2300" kern="1200" dirty="0"/>
        </a:p>
      </dsp:txBody>
      <dsp:txXfrm>
        <a:off x="44648" y="3595501"/>
        <a:ext cx="2218757" cy="1298925"/>
      </dsp:txXfrm>
    </dsp:sp>
    <dsp:sp modelId="{D17C8389-9AAF-48EE-ADAD-729420712429}">
      <dsp:nvSpPr>
        <dsp:cNvPr id="0" name=""/>
        <dsp:cNvSpPr/>
      </dsp:nvSpPr>
      <dsp:spPr>
        <a:xfrm rot="16200000">
          <a:off x="2670077" y="2927619"/>
          <a:ext cx="1714858" cy="2069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3D4DD2-1892-4884-84EF-54FCE5B830BD}">
      <dsp:nvSpPr>
        <dsp:cNvPr id="0" name=""/>
        <dsp:cNvSpPr/>
      </dsp:nvSpPr>
      <dsp:spPr>
        <a:xfrm>
          <a:off x="3062678" y="3555090"/>
          <a:ext cx="2299579" cy="13797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Trabajo en  equipo </a:t>
          </a:r>
          <a:endParaRPr lang="es-ES_tradnl" sz="2300" kern="1200" dirty="0"/>
        </a:p>
      </dsp:txBody>
      <dsp:txXfrm>
        <a:off x="3103089" y="3595501"/>
        <a:ext cx="2218757" cy="1298925"/>
      </dsp:txXfrm>
    </dsp:sp>
    <dsp:sp modelId="{E91864B0-E7F2-4B44-9C5E-563E87B4F4B1}">
      <dsp:nvSpPr>
        <dsp:cNvPr id="0" name=""/>
        <dsp:cNvSpPr/>
      </dsp:nvSpPr>
      <dsp:spPr>
        <a:xfrm rot="16200000">
          <a:off x="2670077" y="1202934"/>
          <a:ext cx="1714858" cy="20696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B684B1-6799-4E0B-92D2-D2DFE7F2E31F}">
      <dsp:nvSpPr>
        <dsp:cNvPr id="0" name=""/>
        <dsp:cNvSpPr/>
      </dsp:nvSpPr>
      <dsp:spPr>
        <a:xfrm>
          <a:off x="3062678" y="1830406"/>
          <a:ext cx="2299579" cy="137974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Seguridad, autocontrol y creatividad</a:t>
          </a:r>
          <a:endParaRPr lang="es-ES_tradnl" sz="2300" kern="1200" dirty="0"/>
        </a:p>
      </dsp:txBody>
      <dsp:txXfrm>
        <a:off x="3103089" y="1870817"/>
        <a:ext cx="2218757" cy="1298925"/>
      </dsp:txXfrm>
    </dsp:sp>
    <dsp:sp modelId="{DD49F82A-6E2F-4D6E-8FC6-9FBF41993D25}">
      <dsp:nvSpPr>
        <dsp:cNvPr id="0" name=""/>
        <dsp:cNvSpPr/>
      </dsp:nvSpPr>
      <dsp:spPr>
        <a:xfrm>
          <a:off x="3532420" y="340592"/>
          <a:ext cx="3048614" cy="2069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D86368-1C19-4E35-939D-AA099B386C39}">
      <dsp:nvSpPr>
        <dsp:cNvPr id="0" name=""/>
        <dsp:cNvSpPr/>
      </dsp:nvSpPr>
      <dsp:spPr>
        <a:xfrm>
          <a:off x="3062678" y="105721"/>
          <a:ext cx="2299579" cy="137974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Claves para una atención de calidad </a:t>
          </a:r>
          <a:endParaRPr lang="es-ES_tradnl" sz="2300" kern="1200" dirty="0"/>
        </a:p>
      </dsp:txBody>
      <dsp:txXfrm>
        <a:off x="3103089" y="146132"/>
        <a:ext cx="2218757" cy="1298925"/>
      </dsp:txXfrm>
    </dsp:sp>
    <dsp:sp modelId="{12A0A688-0096-4192-B03F-11CE0F75E3E5}">
      <dsp:nvSpPr>
        <dsp:cNvPr id="0" name=""/>
        <dsp:cNvSpPr/>
      </dsp:nvSpPr>
      <dsp:spPr>
        <a:xfrm rot="5400000">
          <a:off x="5728518" y="1202934"/>
          <a:ext cx="1714858" cy="2069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AA9D997-1F0A-4139-B5C1-D79E2E0E5A64}">
      <dsp:nvSpPr>
        <dsp:cNvPr id="0" name=""/>
        <dsp:cNvSpPr/>
      </dsp:nvSpPr>
      <dsp:spPr>
        <a:xfrm>
          <a:off x="6121119" y="105721"/>
          <a:ext cx="2299579" cy="137974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Tipos de clientes y como tratarlos </a:t>
          </a:r>
          <a:endParaRPr lang="es-ES_tradnl" sz="2300" kern="1200" dirty="0"/>
        </a:p>
      </dsp:txBody>
      <dsp:txXfrm>
        <a:off x="6161530" y="146132"/>
        <a:ext cx="2218757" cy="1298925"/>
      </dsp:txXfrm>
    </dsp:sp>
    <dsp:sp modelId="{148FBDB8-A38B-4D5B-9A1B-8D279C620B1B}">
      <dsp:nvSpPr>
        <dsp:cNvPr id="0" name=""/>
        <dsp:cNvSpPr/>
      </dsp:nvSpPr>
      <dsp:spPr>
        <a:xfrm rot="5400000">
          <a:off x="5728518" y="2927619"/>
          <a:ext cx="1714858" cy="2069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283BF7-8FDA-470B-8C1A-D4FC84FB213D}">
      <dsp:nvSpPr>
        <dsp:cNvPr id="0" name=""/>
        <dsp:cNvSpPr/>
      </dsp:nvSpPr>
      <dsp:spPr>
        <a:xfrm>
          <a:off x="6121119" y="1830406"/>
          <a:ext cx="2299579" cy="137974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Motivas para perder a  los clientes</a:t>
          </a:r>
          <a:endParaRPr lang="es-ES_tradnl" sz="2300" kern="1200" dirty="0"/>
        </a:p>
      </dsp:txBody>
      <dsp:txXfrm>
        <a:off x="6161530" y="1870817"/>
        <a:ext cx="2218757" cy="1298925"/>
      </dsp:txXfrm>
    </dsp:sp>
    <dsp:sp modelId="{D5A861E0-76CD-4267-82EB-9DF808BD3650}">
      <dsp:nvSpPr>
        <dsp:cNvPr id="0" name=""/>
        <dsp:cNvSpPr/>
      </dsp:nvSpPr>
      <dsp:spPr>
        <a:xfrm>
          <a:off x="6121119" y="3555090"/>
          <a:ext cx="2299579" cy="13797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_tradnl" sz="2300" kern="1200" dirty="0" smtClean="0"/>
            <a:t>Consejos para una situación en conflicto</a:t>
          </a:r>
          <a:endParaRPr lang="es-ES_tradnl" sz="2300" kern="1200" dirty="0"/>
        </a:p>
      </dsp:txBody>
      <dsp:txXfrm>
        <a:off x="6161530" y="3595501"/>
        <a:ext cx="2218757" cy="1298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833B-2E31-44EC-BA97-4DDAD7716D93}">
      <dsp:nvSpPr>
        <dsp:cNvPr id="0" name=""/>
        <dsp:cNvSpPr/>
      </dsp:nvSpPr>
      <dsp:spPr>
        <a:xfrm rot="5400000">
          <a:off x="-340716" y="1355699"/>
          <a:ext cx="1508486" cy="18219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E2B037-35C4-4B52-852F-B82D7CB5D3B3}">
      <dsp:nvSpPr>
        <dsp:cNvPr id="0" name=""/>
        <dsp:cNvSpPr/>
      </dsp:nvSpPr>
      <dsp:spPr>
        <a:xfrm>
          <a:off x="3730" y="389188"/>
          <a:ext cx="2024416" cy="121464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¿Qué es turismo?</a:t>
          </a:r>
          <a:endParaRPr lang="es-ES_tradnl" sz="1900" kern="1200" dirty="0"/>
        </a:p>
      </dsp:txBody>
      <dsp:txXfrm>
        <a:off x="39306" y="424764"/>
        <a:ext cx="1953264" cy="1143497"/>
      </dsp:txXfrm>
    </dsp:sp>
    <dsp:sp modelId="{54E9077D-3753-4F8D-8DF8-AF70161CFC8B}">
      <dsp:nvSpPr>
        <dsp:cNvPr id="0" name=""/>
        <dsp:cNvSpPr/>
      </dsp:nvSpPr>
      <dsp:spPr>
        <a:xfrm rot="5400000">
          <a:off x="-340716" y="2874011"/>
          <a:ext cx="1508486" cy="182197"/>
        </a:xfrm>
        <a:prstGeom prst="rect">
          <a:avLst/>
        </a:prstGeom>
        <a:gradFill rotWithShape="0">
          <a:gsLst>
            <a:gs pos="0">
              <a:schemeClr val="accent2">
                <a:hueOff val="1497647"/>
                <a:satOff val="-284"/>
                <a:lumOff val="-1428"/>
                <a:alphaOff val="0"/>
                <a:shade val="51000"/>
                <a:satMod val="130000"/>
              </a:schemeClr>
            </a:gs>
            <a:gs pos="80000">
              <a:schemeClr val="accent2">
                <a:hueOff val="1497647"/>
                <a:satOff val="-284"/>
                <a:lumOff val="-1428"/>
                <a:alphaOff val="0"/>
                <a:shade val="93000"/>
                <a:satMod val="130000"/>
              </a:schemeClr>
            </a:gs>
            <a:gs pos="100000">
              <a:schemeClr val="accent2">
                <a:hueOff val="1497647"/>
                <a:satOff val="-284"/>
                <a:lumOff val="-14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F5B94D-6E83-423C-8FA8-D99331D14516}">
      <dsp:nvSpPr>
        <dsp:cNvPr id="0" name=""/>
        <dsp:cNvSpPr/>
      </dsp:nvSpPr>
      <dsp:spPr>
        <a:xfrm>
          <a:off x="3730" y="1907501"/>
          <a:ext cx="2024416" cy="1214649"/>
        </a:xfrm>
        <a:prstGeom prst="roundRect">
          <a:avLst>
            <a:gd name="adj" fmla="val 10000"/>
          </a:avLst>
        </a:prstGeom>
        <a:gradFill rotWithShape="0">
          <a:gsLst>
            <a:gs pos="0">
              <a:schemeClr val="accent2">
                <a:hueOff val="1310441"/>
                <a:satOff val="-248"/>
                <a:lumOff val="-1250"/>
                <a:alphaOff val="0"/>
                <a:shade val="51000"/>
                <a:satMod val="130000"/>
              </a:schemeClr>
            </a:gs>
            <a:gs pos="80000">
              <a:schemeClr val="accent2">
                <a:hueOff val="1310441"/>
                <a:satOff val="-248"/>
                <a:lumOff val="-1250"/>
                <a:alphaOff val="0"/>
                <a:shade val="93000"/>
                <a:satMod val="130000"/>
              </a:schemeClr>
            </a:gs>
            <a:gs pos="100000">
              <a:schemeClr val="accent2">
                <a:hueOff val="1310441"/>
                <a:satOff val="-248"/>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Concepto de Turismo rural</a:t>
          </a:r>
          <a:endParaRPr lang="es-ES_tradnl" sz="1900" kern="1200" dirty="0"/>
        </a:p>
      </dsp:txBody>
      <dsp:txXfrm>
        <a:off x="39306" y="1943077"/>
        <a:ext cx="1953264" cy="1143497"/>
      </dsp:txXfrm>
    </dsp:sp>
    <dsp:sp modelId="{4C3390B0-041D-4040-A85D-D4D306DB4FC8}">
      <dsp:nvSpPr>
        <dsp:cNvPr id="0" name=""/>
        <dsp:cNvSpPr/>
      </dsp:nvSpPr>
      <dsp:spPr>
        <a:xfrm>
          <a:off x="418439" y="3633168"/>
          <a:ext cx="2682647" cy="182197"/>
        </a:xfrm>
        <a:prstGeom prst="rect">
          <a:avLst/>
        </a:prstGeom>
        <a:gradFill rotWithShape="0">
          <a:gsLst>
            <a:gs pos="0">
              <a:schemeClr val="accent2">
                <a:hueOff val="2995294"/>
                <a:satOff val="-568"/>
                <a:lumOff val="-2857"/>
                <a:alphaOff val="0"/>
                <a:shade val="51000"/>
                <a:satMod val="130000"/>
              </a:schemeClr>
            </a:gs>
            <a:gs pos="80000">
              <a:schemeClr val="accent2">
                <a:hueOff val="2995294"/>
                <a:satOff val="-568"/>
                <a:lumOff val="-2857"/>
                <a:alphaOff val="0"/>
                <a:shade val="93000"/>
                <a:satMod val="130000"/>
              </a:schemeClr>
            </a:gs>
            <a:gs pos="100000">
              <a:schemeClr val="accent2">
                <a:hueOff val="2995294"/>
                <a:satOff val="-568"/>
                <a:lumOff val="-28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E8B0521-81AC-4968-AC37-ED91BFAE909E}">
      <dsp:nvSpPr>
        <dsp:cNvPr id="0" name=""/>
        <dsp:cNvSpPr/>
      </dsp:nvSpPr>
      <dsp:spPr>
        <a:xfrm>
          <a:off x="3730" y="3425813"/>
          <a:ext cx="2024416" cy="1214649"/>
        </a:xfrm>
        <a:prstGeom prst="roundRect">
          <a:avLst>
            <a:gd name="adj" fmla="val 10000"/>
          </a:avLst>
        </a:prstGeom>
        <a:gradFill rotWithShape="0">
          <a:gsLst>
            <a:gs pos="0">
              <a:schemeClr val="accent2">
                <a:hueOff val="2620882"/>
                <a:satOff val="-497"/>
                <a:lumOff val="-2500"/>
                <a:alphaOff val="0"/>
                <a:shade val="51000"/>
                <a:satMod val="130000"/>
              </a:schemeClr>
            </a:gs>
            <a:gs pos="80000">
              <a:schemeClr val="accent2">
                <a:hueOff val="2620882"/>
                <a:satOff val="-497"/>
                <a:lumOff val="-2500"/>
                <a:alphaOff val="0"/>
                <a:shade val="93000"/>
                <a:satMod val="130000"/>
              </a:schemeClr>
            </a:gs>
            <a:gs pos="100000">
              <a:schemeClr val="accent2">
                <a:hueOff val="2620882"/>
                <a:satOff val="-497"/>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Subdivisiones del Turismo rural</a:t>
          </a:r>
          <a:endParaRPr lang="es-ES_tradnl" sz="1900" kern="1200" dirty="0"/>
        </a:p>
      </dsp:txBody>
      <dsp:txXfrm>
        <a:off x="39306" y="3461389"/>
        <a:ext cx="1953264" cy="1143497"/>
      </dsp:txXfrm>
    </dsp:sp>
    <dsp:sp modelId="{8F89B57E-10F9-418E-B0D7-10C362EB1BE2}">
      <dsp:nvSpPr>
        <dsp:cNvPr id="0" name=""/>
        <dsp:cNvSpPr/>
      </dsp:nvSpPr>
      <dsp:spPr>
        <a:xfrm rot="16200000">
          <a:off x="2351757" y="2874011"/>
          <a:ext cx="1508486" cy="182197"/>
        </a:xfrm>
        <a:prstGeom prst="rect">
          <a:avLst/>
        </a:prstGeom>
        <a:gradFill rotWithShape="0">
          <a:gsLst>
            <a:gs pos="0">
              <a:schemeClr val="accent2">
                <a:hueOff val="4492941"/>
                <a:satOff val="-852"/>
                <a:lumOff val="-4285"/>
                <a:alphaOff val="0"/>
                <a:shade val="51000"/>
                <a:satMod val="130000"/>
              </a:schemeClr>
            </a:gs>
            <a:gs pos="80000">
              <a:schemeClr val="accent2">
                <a:hueOff val="4492941"/>
                <a:satOff val="-852"/>
                <a:lumOff val="-4285"/>
                <a:alphaOff val="0"/>
                <a:shade val="93000"/>
                <a:satMod val="130000"/>
              </a:schemeClr>
            </a:gs>
            <a:gs pos="100000">
              <a:schemeClr val="accent2">
                <a:hueOff val="4492941"/>
                <a:satOff val="-852"/>
                <a:lumOff val="-42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146BCE-D7DD-4C68-B492-586B040D86BC}">
      <dsp:nvSpPr>
        <dsp:cNvPr id="0" name=""/>
        <dsp:cNvSpPr/>
      </dsp:nvSpPr>
      <dsp:spPr>
        <a:xfrm>
          <a:off x="2696203" y="3425813"/>
          <a:ext cx="2024416" cy="1214649"/>
        </a:xfrm>
        <a:prstGeom prst="roundRect">
          <a:avLst>
            <a:gd name="adj" fmla="val 10000"/>
          </a:avLst>
        </a:prstGeom>
        <a:gradFill rotWithShape="0">
          <a:gsLst>
            <a:gs pos="0">
              <a:schemeClr val="accent2">
                <a:hueOff val="3931323"/>
                <a:satOff val="-745"/>
                <a:lumOff val="-3750"/>
                <a:alphaOff val="0"/>
                <a:shade val="51000"/>
                <a:satMod val="130000"/>
              </a:schemeClr>
            </a:gs>
            <a:gs pos="80000">
              <a:schemeClr val="accent2">
                <a:hueOff val="3931323"/>
                <a:satOff val="-745"/>
                <a:lumOff val="-3750"/>
                <a:alphaOff val="0"/>
                <a:shade val="93000"/>
                <a:satMod val="130000"/>
              </a:schemeClr>
            </a:gs>
            <a:gs pos="100000">
              <a:schemeClr val="accent2">
                <a:hueOff val="3931323"/>
                <a:satOff val="-745"/>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Organizaciones que impulsan el Turismo rural-Ecuador</a:t>
          </a:r>
          <a:endParaRPr lang="es-ES_tradnl" sz="1900" kern="1200" dirty="0"/>
        </a:p>
      </dsp:txBody>
      <dsp:txXfrm>
        <a:off x="2731779" y="3461389"/>
        <a:ext cx="1953264" cy="1143497"/>
      </dsp:txXfrm>
    </dsp:sp>
    <dsp:sp modelId="{47812C79-862D-4D38-93D9-C705CB47E3D1}">
      <dsp:nvSpPr>
        <dsp:cNvPr id="0" name=""/>
        <dsp:cNvSpPr/>
      </dsp:nvSpPr>
      <dsp:spPr>
        <a:xfrm rot="16200000">
          <a:off x="2351757" y="1355699"/>
          <a:ext cx="1508486" cy="182197"/>
        </a:xfrm>
        <a:prstGeom prst="rect">
          <a:avLst/>
        </a:prstGeom>
        <a:gradFill rotWithShape="0">
          <a:gsLst>
            <a:gs pos="0">
              <a:schemeClr val="accent2">
                <a:hueOff val="5990588"/>
                <a:satOff val="-1136"/>
                <a:lumOff val="-5714"/>
                <a:alphaOff val="0"/>
                <a:shade val="51000"/>
                <a:satMod val="130000"/>
              </a:schemeClr>
            </a:gs>
            <a:gs pos="80000">
              <a:schemeClr val="accent2">
                <a:hueOff val="5990588"/>
                <a:satOff val="-1136"/>
                <a:lumOff val="-5714"/>
                <a:alphaOff val="0"/>
                <a:shade val="93000"/>
                <a:satMod val="130000"/>
              </a:schemeClr>
            </a:gs>
            <a:gs pos="100000">
              <a:schemeClr val="accent2">
                <a:hueOff val="5990588"/>
                <a:satOff val="-1136"/>
                <a:lumOff val="-57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4FD875-F655-463D-AF48-CF333683E7AB}">
      <dsp:nvSpPr>
        <dsp:cNvPr id="0" name=""/>
        <dsp:cNvSpPr/>
      </dsp:nvSpPr>
      <dsp:spPr>
        <a:xfrm>
          <a:off x="2696203" y="1907501"/>
          <a:ext cx="2024416" cy="1214649"/>
        </a:xfrm>
        <a:prstGeom prst="roundRect">
          <a:avLst>
            <a:gd name="adj" fmla="val 10000"/>
          </a:avLst>
        </a:prstGeom>
        <a:gradFill rotWithShape="0">
          <a:gsLst>
            <a:gs pos="0">
              <a:schemeClr val="accent2">
                <a:hueOff val="5241764"/>
                <a:satOff val="-994"/>
                <a:lumOff val="-5000"/>
                <a:alphaOff val="0"/>
                <a:shade val="51000"/>
                <a:satMod val="130000"/>
              </a:schemeClr>
            </a:gs>
            <a:gs pos="80000">
              <a:schemeClr val="accent2">
                <a:hueOff val="5241764"/>
                <a:satOff val="-994"/>
                <a:lumOff val="-5000"/>
                <a:alphaOff val="0"/>
                <a:shade val="93000"/>
                <a:satMod val="130000"/>
              </a:schemeClr>
            </a:gs>
            <a:gs pos="100000">
              <a:schemeClr val="accent2">
                <a:hueOff val="5241764"/>
                <a:satOff val="-994"/>
                <a:lumOff val="-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Visualización del mundial del Turismo rural</a:t>
          </a:r>
          <a:endParaRPr lang="es-ES_tradnl" sz="1900" kern="1200" dirty="0"/>
        </a:p>
      </dsp:txBody>
      <dsp:txXfrm>
        <a:off x="2731779" y="1943077"/>
        <a:ext cx="1953264" cy="1143497"/>
      </dsp:txXfrm>
    </dsp:sp>
    <dsp:sp modelId="{2FE53FE8-CA1C-4D6F-B7D0-8C661E0E0914}">
      <dsp:nvSpPr>
        <dsp:cNvPr id="0" name=""/>
        <dsp:cNvSpPr/>
      </dsp:nvSpPr>
      <dsp:spPr>
        <a:xfrm>
          <a:off x="3110913" y="596543"/>
          <a:ext cx="2682647" cy="182197"/>
        </a:xfrm>
        <a:prstGeom prst="rect">
          <a:avLst/>
        </a:prstGeom>
        <a:gradFill rotWithShape="0">
          <a:gsLst>
            <a:gs pos="0">
              <a:schemeClr val="accent2">
                <a:hueOff val="7488235"/>
                <a:satOff val="-1420"/>
                <a:lumOff val="-7142"/>
                <a:alphaOff val="0"/>
                <a:shade val="51000"/>
                <a:satMod val="130000"/>
              </a:schemeClr>
            </a:gs>
            <a:gs pos="80000">
              <a:schemeClr val="accent2">
                <a:hueOff val="7488235"/>
                <a:satOff val="-1420"/>
                <a:lumOff val="-7142"/>
                <a:alphaOff val="0"/>
                <a:shade val="93000"/>
                <a:satMod val="130000"/>
              </a:schemeClr>
            </a:gs>
            <a:gs pos="100000">
              <a:schemeClr val="accent2">
                <a:hueOff val="7488235"/>
                <a:satOff val="-1420"/>
                <a:lumOff val="-71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C8A1B2C-50EB-4925-9F0A-D492258DF177}">
      <dsp:nvSpPr>
        <dsp:cNvPr id="0" name=""/>
        <dsp:cNvSpPr/>
      </dsp:nvSpPr>
      <dsp:spPr>
        <a:xfrm>
          <a:off x="2696203" y="389188"/>
          <a:ext cx="2024416" cy="1214649"/>
        </a:xfrm>
        <a:prstGeom prst="roundRect">
          <a:avLst>
            <a:gd name="adj" fmla="val 10000"/>
          </a:avLst>
        </a:prstGeom>
        <a:gradFill rotWithShape="0">
          <a:gsLst>
            <a:gs pos="0">
              <a:schemeClr val="accent2">
                <a:hueOff val="6552205"/>
                <a:satOff val="-1242"/>
                <a:lumOff val="-6249"/>
                <a:alphaOff val="0"/>
                <a:shade val="51000"/>
                <a:satMod val="130000"/>
              </a:schemeClr>
            </a:gs>
            <a:gs pos="80000">
              <a:schemeClr val="accent2">
                <a:hueOff val="6552205"/>
                <a:satOff val="-1242"/>
                <a:lumOff val="-6249"/>
                <a:alphaOff val="0"/>
                <a:shade val="93000"/>
                <a:satMod val="130000"/>
              </a:schemeClr>
            </a:gs>
            <a:gs pos="100000">
              <a:schemeClr val="accent2">
                <a:hueOff val="6552205"/>
                <a:satOff val="-1242"/>
                <a:lumOff val="-62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Turismo en espacios rurales</a:t>
          </a:r>
          <a:endParaRPr lang="es-ES_tradnl" sz="1900" kern="1200" dirty="0"/>
        </a:p>
      </dsp:txBody>
      <dsp:txXfrm>
        <a:off x="2731779" y="424764"/>
        <a:ext cx="1953264" cy="1143497"/>
      </dsp:txXfrm>
    </dsp:sp>
    <dsp:sp modelId="{60A48083-F6E0-4BE3-BC54-3186B5DD7F91}">
      <dsp:nvSpPr>
        <dsp:cNvPr id="0" name=""/>
        <dsp:cNvSpPr/>
      </dsp:nvSpPr>
      <dsp:spPr>
        <a:xfrm rot="5400000">
          <a:off x="5044230" y="1355699"/>
          <a:ext cx="1508486" cy="182197"/>
        </a:xfrm>
        <a:prstGeom prst="rect">
          <a:avLst/>
        </a:prstGeom>
        <a:gradFill rotWithShape="0">
          <a:gsLst>
            <a:gs pos="0">
              <a:schemeClr val="accent2">
                <a:hueOff val="8985882"/>
                <a:satOff val="-1704"/>
                <a:lumOff val="-8571"/>
                <a:alphaOff val="0"/>
                <a:shade val="51000"/>
                <a:satMod val="130000"/>
              </a:schemeClr>
            </a:gs>
            <a:gs pos="80000">
              <a:schemeClr val="accent2">
                <a:hueOff val="8985882"/>
                <a:satOff val="-1704"/>
                <a:lumOff val="-8571"/>
                <a:alphaOff val="0"/>
                <a:shade val="93000"/>
                <a:satMod val="130000"/>
              </a:schemeClr>
            </a:gs>
            <a:gs pos="100000">
              <a:schemeClr val="accent2">
                <a:hueOff val="8985882"/>
                <a:satOff val="-1704"/>
                <a:lumOff val="-85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37A7798-D8AA-48F5-AF9C-834A212B1B1D}">
      <dsp:nvSpPr>
        <dsp:cNvPr id="0" name=""/>
        <dsp:cNvSpPr/>
      </dsp:nvSpPr>
      <dsp:spPr>
        <a:xfrm>
          <a:off x="5388677" y="389188"/>
          <a:ext cx="2024416" cy="1214649"/>
        </a:xfrm>
        <a:prstGeom prst="roundRect">
          <a:avLst>
            <a:gd name="adj" fmla="val 10000"/>
          </a:avLst>
        </a:prstGeom>
        <a:gradFill rotWithShape="0">
          <a:gsLst>
            <a:gs pos="0">
              <a:schemeClr val="accent2">
                <a:hueOff val="7862647"/>
                <a:satOff val="-1491"/>
                <a:lumOff val="-7499"/>
                <a:alphaOff val="0"/>
                <a:shade val="51000"/>
                <a:satMod val="130000"/>
              </a:schemeClr>
            </a:gs>
            <a:gs pos="80000">
              <a:schemeClr val="accent2">
                <a:hueOff val="7862647"/>
                <a:satOff val="-1491"/>
                <a:lumOff val="-7499"/>
                <a:alphaOff val="0"/>
                <a:shade val="93000"/>
                <a:satMod val="130000"/>
              </a:schemeClr>
            </a:gs>
            <a:gs pos="100000">
              <a:schemeClr val="accent2">
                <a:hueOff val="7862647"/>
                <a:satOff val="-1491"/>
                <a:lumOff val="-74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Potencial de un sitio </a:t>
          </a:r>
          <a:endParaRPr lang="es-ES_tradnl" sz="1900" kern="1200" dirty="0"/>
        </a:p>
      </dsp:txBody>
      <dsp:txXfrm>
        <a:off x="5424253" y="424764"/>
        <a:ext cx="1953264" cy="1143497"/>
      </dsp:txXfrm>
    </dsp:sp>
    <dsp:sp modelId="{770E2F3A-58C0-479F-B0F2-9DDA1B8E4FF6}">
      <dsp:nvSpPr>
        <dsp:cNvPr id="0" name=""/>
        <dsp:cNvSpPr/>
      </dsp:nvSpPr>
      <dsp:spPr>
        <a:xfrm rot="5400000">
          <a:off x="5044230" y="2874011"/>
          <a:ext cx="1508486" cy="182197"/>
        </a:xfrm>
        <a:prstGeom prst="rect">
          <a:avLst/>
        </a:prstGeom>
        <a:gradFill rotWithShape="0">
          <a:gsLst>
            <a:gs pos="0">
              <a:schemeClr val="accent2">
                <a:hueOff val="10483529"/>
                <a:satOff val="-1988"/>
                <a:lumOff val="-9999"/>
                <a:alphaOff val="0"/>
                <a:shade val="51000"/>
                <a:satMod val="130000"/>
              </a:schemeClr>
            </a:gs>
            <a:gs pos="80000">
              <a:schemeClr val="accent2">
                <a:hueOff val="10483529"/>
                <a:satOff val="-1988"/>
                <a:lumOff val="-9999"/>
                <a:alphaOff val="0"/>
                <a:shade val="93000"/>
                <a:satMod val="130000"/>
              </a:schemeClr>
            </a:gs>
            <a:gs pos="100000">
              <a:schemeClr val="accent2">
                <a:hueOff val="10483529"/>
                <a:satOff val="-1988"/>
                <a:lumOff val="-9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E2D188B-AC73-4425-9712-B02068678D49}">
      <dsp:nvSpPr>
        <dsp:cNvPr id="0" name=""/>
        <dsp:cNvSpPr/>
      </dsp:nvSpPr>
      <dsp:spPr>
        <a:xfrm>
          <a:off x="5388677" y="1907501"/>
          <a:ext cx="2024416" cy="1214649"/>
        </a:xfrm>
        <a:prstGeom prst="roundRect">
          <a:avLst>
            <a:gd name="adj" fmla="val 10000"/>
          </a:avLst>
        </a:prstGeom>
        <a:gradFill rotWithShape="0">
          <a:gsLst>
            <a:gs pos="0">
              <a:schemeClr val="accent2">
                <a:hueOff val="9173088"/>
                <a:satOff val="-1739"/>
                <a:lumOff val="-8749"/>
                <a:alphaOff val="0"/>
                <a:shade val="51000"/>
                <a:satMod val="130000"/>
              </a:schemeClr>
            </a:gs>
            <a:gs pos="80000">
              <a:schemeClr val="accent2">
                <a:hueOff val="9173088"/>
                <a:satOff val="-1739"/>
                <a:lumOff val="-8749"/>
                <a:alphaOff val="0"/>
                <a:shade val="93000"/>
                <a:satMod val="130000"/>
              </a:schemeClr>
            </a:gs>
            <a:gs pos="100000">
              <a:schemeClr val="accent2">
                <a:hueOff val="9173088"/>
                <a:satOff val="-1739"/>
                <a:lumOff val="-87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Perfil de turista rural potencial</a:t>
          </a:r>
          <a:endParaRPr lang="es-ES_tradnl" sz="1900" kern="1200" dirty="0"/>
        </a:p>
      </dsp:txBody>
      <dsp:txXfrm>
        <a:off x="5424253" y="1943077"/>
        <a:ext cx="1953264" cy="1143497"/>
      </dsp:txXfrm>
    </dsp:sp>
    <dsp:sp modelId="{CE06ED92-49EA-42BA-B73C-C22B22ED4EEC}">
      <dsp:nvSpPr>
        <dsp:cNvPr id="0" name=""/>
        <dsp:cNvSpPr/>
      </dsp:nvSpPr>
      <dsp:spPr>
        <a:xfrm>
          <a:off x="5388677" y="3425813"/>
          <a:ext cx="2024416" cy="1214649"/>
        </a:xfrm>
        <a:prstGeom prst="roundRect">
          <a:avLst>
            <a:gd name="adj" fmla="val 10000"/>
          </a:avLst>
        </a:prstGeom>
        <a:gradFill rotWithShape="0">
          <a:gsLst>
            <a:gs pos="0">
              <a:schemeClr val="accent2">
                <a:hueOff val="10483529"/>
                <a:satOff val="-1988"/>
                <a:lumOff val="-9999"/>
                <a:alphaOff val="0"/>
                <a:shade val="51000"/>
                <a:satMod val="130000"/>
              </a:schemeClr>
            </a:gs>
            <a:gs pos="80000">
              <a:schemeClr val="accent2">
                <a:hueOff val="10483529"/>
                <a:satOff val="-1988"/>
                <a:lumOff val="-9999"/>
                <a:alphaOff val="0"/>
                <a:shade val="93000"/>
                <a:satMod val="130000"/>
              </a:schemeClr>
            </a:gs>
            <a:gs pos="100000">
              <a:schemeClr val="accent2">
                <a:hueOff val="10483529"/>
                <a:satOff val="-1988"/>
                <a:lumOff val="-9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_tradnl" sz="1900" kern="1200" dirty="0" smtClean="0"/>
            <a:t>Realización de paquetes rurales</a:t>
          </a:r>
          <a:endParaRPr lang="es-ES_tradnl" sz="1900" kern="1200" dirty="0"/>
        </a:p>
      </dsp:txBody>
      <dsp:txXfrm>
        <a:off x="5424253" y="3461389"/>
        <a:ext cx="1953264" cy="11434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CD358-F1AD-41B3-B057-E609B8F5A524}" type="datetimeFigureOut">
              <a:rPr lang="es-EC" smtClean="0"/>
              <a:t>08/07/2015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0A828-5F22-4881-880C-863B69E2C98B}" type="slidenum">
              <a:rPr lang="es-EC" smtClean="0"/>
              <a:t>‹Nº›</a:t>
            </a:fld>
            <a:endParaRPr lang="es-EC"/>
          </a:p>
        </p:txBody>
      </p:sp>
    </p:spTree>
    <p:extLst>
      <p:ext uri="{BB962C8B-B14F-4D97-AF65-F5344CB8AC3E}">
        <p14:creationId xmlns:p14="http://schemas.microsoft.com/office/powerpoint/2010/main" val="285157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0DC1D3-C72A-4BFB-94D6-F90788CDFEFA}" type="datetimeFigureOut">
              <a:rPr lang="es-EC" smtClean="0"/>
              <a:t>08/07/2015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0DC1D3-C72A-4BFB-94D6-F90788CDFEFA}" type="datetimeFigureOut">
              <a:rPr lang="es-EC" smtClean="0"/>
              <a:t>08/07/2015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0DC1D3-C72A-4BFB-94D6-F90788CDFEFA}" type="datetimeFigureOut">
              <a:rPr lang="es-EC" smtClean="0"/>
              <a:t>08/07/2015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0DC1D3-C72A-4BFB-94D6-F90788CDFEFA}" type="datetimeFigureOut">
              <a:rPr lang="es-EC" smtClean="0"/>
              <a:t>08/07/2015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FA0DC1D3-C72A-4BFB-94D6-F90788CDFEFA}" type="datetimeFigureOut">
              <a:rPr lang="es-EC" smtClean="0"/>
              <a:t>08/07/2015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A0DC1D3-C72A-4BFB-94D6-F90788CDFEFA}" type="datetimeFigureOut">
              <a:rPr lang="es-EC" smtClean="0"/>
              <a:t>08/07/2015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85337A-61ED-4E6A-8E83-EC4FE82141CD}"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0DC1D3-C72A-4BFB-94D6-F90788CDFEFA}" type="datetimeFigureOut">
              <a:rPr lang="es-EC" smtClean="0"/>
              <a:t>08/07/2015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A0DC1D3-C72A-4BFB-94D6-F90788CDFEFA}" type="datetimeFigureOut">
              <a:rPr lang="es-EC" smtClean="0"/>
              <a:t>08/07/2015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DC1D3-C72A-4BFB-94D6-F90788CDFEFA}" type="datetimeFigureOut">
              <a:rPr lang="es-EC" smtClean="0"/>
              <a:t>08/07/2015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FA0DC1D3-C72A-4BFB-94D6-F90788CDFEFA}" type="datetimeFigureOut">
              <a:rPr lang="es-EC" smtClean="0"/>
              <a:t>08/07/2015</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0DC1D3-C72A-4BFB-94D6-F90788CDFEFA}" type="datetimeFigureOut">
              <a:rPr lang="es-EC" smtClean="0"/>
              <a:t>08/07/2015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85337A-61ED-4E6A-8E83-EC4FE82141CD}"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A0DC1D3-C72A-4BFB-94D6-F90788CDFEFA}" type="datetimeFigureOut">
              <a:rPr lang="es-EC" smtClean="0"/>
              <a:t>08/07/2015</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685337A-61ED-4E6A-8E83-EC4FE82141C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hyperlink" Target="http://www.google.com.ec/url?sa=i&amp;rct=j&amp;q=&amp;esrc=s&amp;frm=1&amp;source=images&amp;cd=&amp;cad=rja&amp;docid=E8RTn3nGPEkE1M&amp;tbnid=bKMB_cur1RJy5M:&amp;ved=0CAUQjRw&amp;url=http://blogs.espe.edu.ec/es/Blog/2013/08/15/comunicado-rectorado/&amp;ei=F_QuUtegNYfC9QTZxICIDw&amp;bvm=bv.51773540,d.eWU&amp;psig=AFQjCNFNZ6r6N6Z6RGk5hrVBS_TATfLX-w&amp;ust=1378895209997592"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hyperlink" Target="http://turismoenmontufar.jimdo.com/" TargetMode="External"/><Relationship Id="rId7" Type="http://schemas.openxmlformats.org/officeDocument/2006/relationships/image" Target="../media/image52.gif"/><Relationship Id="rId12" Type="http://schemas.openxmlformats.org/officeDocument/2006/relationships/hyperlink" Target="https://www.youtube.com/watch?v=YzXCmB9HO6Y"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gif"/><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jpeg"/><Relationship Id="rId10" Type="http://schemas.microsoft.com/office/2007/relationships/hdphoto" Target="../media/hdphoto1.wdp"/><Relationship Id="rId4" Type="http://schemas.openxmlformats.org/officeDocument/2006/relationships/image" Target="../media/image23.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microsoft.com/office/2007/relationships/hdphoto" Target="../media/hdphoto1.wdp"/><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79827"/>
            <a:ext cx="7560840" cy="1800200"/>
          </a:xfrm>
        </p:spPr>
        <p:txBody>
          <a:bodyPr>
            <a:normAutofit/>
          </a:bodyPr>
          <a:lstStyle/>
          <a:p>
            <a:pPr algn="ctr"/>
            <a:r>
              <a:rPr lang="es-EC"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ippoBlaD" pitchFamily="82" charset="0"/>
              </a:rPr>
              <a:t>PLAN DE DESARROLLO TURÍSTICO DEL CANTÓN MONTÚFAR EN LA PROVINCIA DEL CARCHI </a:t>
            </a:r>
            <a:endParaRPr lang="es-EC"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lippoBlaD" pitchFamily="82" charset="0"/>
            </a:endParaRPr>
          </a:p>
        </p:txBody>
      </p:sp>
      <p:sp>
        <p:nvSpPr>
          <p:cNvPr id="3" name="2 Subtítulo"/>
          <p:cNvSpPr>
            <a:spLocks noGrp="1"/>
          </p:cNvSpPr>
          <p:nvPr>
            <p:ph type="subTitle" idx="1"/>
          </p:nvPr>
        </p:nvSpPr>
        <p:spPr>
          <a:xfrm>
            <a:off x="179512" y="4869160"/>
            <a:ext cx="4733624" cy="1752600"/>
          </a:xfrm>
        </p:spPr>
        <p:txBody>
          <a:bodyPr>
            <a:normAutofit/>
          </a:bodyPr>
          <a:lstStyle/>
          <a:p>
            <a:r>
              <a:rPr lang="es-EC"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pitchFamily="34" charset="0"/>
              </a:rPr>
              <a:t>MAYRA LUJE </a:t>
            </a:r>
          </a:p>
          <a:p>
            <a:r>
              <a:rPr lang="es-EC"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pitchFamily="34" charset="0"/>
              </a:rPr>
              <a:t>ANA REGALADO </a:t>
            </a:r>
          </a:p>
          <a:p>
            <a:endParaRPr lang="es-EC"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2" descr="http://blogs.espe.edu.ec/wp-content/uploads/2013/08/LOGO-PRINCIPAL.pn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445168"/>
            <a:ext cx="442798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http://www.dpsca.gob.ec/SALA/ESCUDO%20DE%20MONTUFAR.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5580112" y="181301"/>
            <a:ext cx="1512168" cy="1728192"/>
          </a:xfrm>
          <a:prstGeom prst="rect">
            <a:avLst/>
          </a:prstGeom>
          <a:noFill/>
          <a:ln>
            <a:noFill/>
          </a:ln>
        </p:spPr>
      </p:pic>
      <p:pic>
        <p:nvPicPr>
          <p:cNvPr id="9" name="0 Imagen"/>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7524328" y="316034"/>
            <a:ext cx="1250454" cy="1412158"/>
          </a:xfrm>
          <a:prstGeom prst="rect">
            <a:avLst/>
          </a:prstGeom>
          <a:ln>
            <a:noFill/>
          </a:ln>
          <a:extLst>
            <a:ext uri="{53640926-AAD7-44D8-BBD7-CCE9431645EC}">
              <a14:shadowObscured xmlns:a14="http://schemas.microsoft.com/office/drawing/2010/main"/>
            </a:ext>
          </a:extLst>
        </p:spPr>
      </p:pic>
      <p:pic>
        <p:nvPicPr>
          <p:cNvPr id="3074" name="Picture 2" descr="C:\Users\Cliente\Desktop\TESIS\anexo fotografico atractivos y reuniones\20141024_114859.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286671">
            <a:off x="4338577" y="3735139"/>
            <a:ext cx="4560311" cy="2990243"/>
          </a:xfrm>
          <a:prstGeom prst="roundRect">
            <a:avLst>
              <a:gd name="adj" fmla="val 8594"/>
            </a:avLst>
          </a:prstGeom>
          <a:solidFill>
            <a:srgbClr val="FFFFFF">
              <a:shade val="85000"/>
            </a:srgbClr>
          </a:solidFill>
          <a:ln w="38100">
            <a:solidFill>
              <a:srgbClr val="0070C0"/>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42214101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39552" y="382359"/>
            <a:ext cx="5879238" cy="461665"/>
          </a:xfrm>
          <a:prstGeom prst="rect">
            <a:avLst/>
          </a:prstGeom>
        </p:spPr>
        <p:txBody>
          <a:bodyPr wrap="none">
            <a:spAutoFit/>
          </a:bodyPr>
          <a:lstStyle/>
          <a:p>
            <a:r>
              <a:rPr lang="es-ES_tradnl" sz="2400" b="1" i="1" dirty="0">
                <a:solidFill>
                  <a:schemeClr val="tx2">
                    <a:lumMod val="75000"/>
                  </a:schemeClr>
                </a:solidFill>
              </a:rPr>
              <a:t>Proyecto: Ruta turística “Paraíso escondido” </a:t>
            </a:r>
            <a:endParaRPr lang="es-EC" sz="2400" b="1" i="1" dirty="0">
              <a:solidFill>
                <a:schemeClr val="tx2">
                  <a:lumMod val="75000"/>
                </a:schemeClr>
              </a:solidFill>
            </a:endParaRPr>
          </a:p>
        </p:txBody>
      </p:sp>
      <p:pic>
        <p:nvPicPr>
          <p:cNvPr id="8" name="7 Imagen" descr="C:\Users\Cliente\Desktop\mapa circutio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912" y="899984"/>
            <a:ext cx="7125503" cy="4113192"/>
          </a:xfrm>
          <a:prstGeom prst="rect">
            <a:avLst/>
          </a:prstGeom>
          <a:noFill/>
          <a:ln>
            <a:noFill/>
          </a:ln>
        </p:spPr>
      </p:pic>
      <p:sp>
        <p:nvSpPr>
          <p:cNvPr id="12" name="11 Rectángulo"/>
          <p:cNvSpPr/>
          <p:nvPr/>
        </p:nvSpPr>
        <p:spPr>
          <a:xfrm>
            <a:off x="6979007" y="188640"/>
            <a:ext cx="1913473"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r>
              <a:rPr lang="es-EC" sz="2800" b="1" dirty="0" smtClean="0"/>
              <a:t>100 </a:t>
            </a:r>
            <a:r>
              <a:rPr lang="es-EC" sz="2800" b="1" dirty="0"/>
              <a:t>dólares</a:t>
            </a:r>
            <a:endParaRPr lang="es-EC" sz="2800" dirty="0"/>
          </a:p>
        </p:txBody>
      </p:sp>
      <p:pic>
        <p:nvPicPr>
          <p:cNvPr id="2050" name="Picture 2" descr="C:\Users\Cliente\Desktop\Circuito montufar 1.png"/>
          <p:cNvPicPr>
            <a:picLocks noChangeAspect="1" noChangeArrowheads="1"/>
          </p:cNvPicPr>
          <p:nvPr/>
        </p:nvPicPr>
        <p:blipFill rotWithShape="1">
          <a:blip r:embed="rId5">
            <a:extLst>
              <a:ext uri="{28A0092B-C50C-407E-A947-70E740481C1C}">
                <a14:useLocalDpi xmlns:a14="http://schemas.microsoft.com/office/drawing/2010/main" val="0"/>
              </a:ext>
            </a:extLst>
          </a:blip>
          <a:srcRect l="11844" r="7828" b="33333"/>
          <a:stretch/>
        </p:blipFill>
        <p:spPr bwMode="auto">
          <a:xfrm>
            <a:off x="1411870" y="1024523"/>
            <a:ext cx="6683585" cy="4313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9 Imagen" descr="C:\Users\Cliente\Desktop\mapa circuito 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912" y="899984"/>
            <a:ext cx="7100707" cy="4392488"/>
          </a:xfrm>
          <a:prstGeom prst="rect">
            <a:avLst/>
          </a:prstGeom>
          <a:noFill/>
          <a:ln>
            <a:noFill/>
          </a:ln>
        </p:spPr>
      </p:pic>
      <p:pic>
        <p:nvPicPr>
          <p:cNvPr id="2051" name="Picture 3" descr="C:\Users\Cliente\Desktop\Circuito montufar 2.png"/>
          <p:cNvPicPr>
            <a:picLocks noChangeAspect="1" noChangeArrowheads="1"/>
          </p:cNvPicPr>
          <p:nvPr/>
        </p:nvPicPr>
        <p:blipFill rotWithShape="1">
          <a:blip r:embed="rId7">
            <a:extLst>
              <a:ext uri="{28A0092B-C50C-407E-A947-70E740481C1C}">
                <a14:useLocalDpi xmlns:a14="http://schemas.microsoft.com/office/drawing/2010/main" val="0"/>
              </a:ext>
            </a:extLst>
          </a:blip>
          <a:srcRect l="12614" r="7900" b="33686"/>
          <a:stretch/>
        </p:blipFill>
        <p:spPr bwMode="auto">
          <a:xfrm>
            <a:off x="1411870" y="1024524"/>
            <a:ext cx="6679408" cy="4313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407825" y="5373216"/>
            <a:ext cx="6527917" cy="1200329"/>
          </a:xfrm>
          <a:prstGeom prst="rect">
            <a:avLst/>
          </a:prstGeom>
        </p:spPr>
        <p:txBody>
          <a:bodyPr wrap="square">
            <a:spAutoFit/>
          </a:bodyPr>
          <a:lstStyle/>
          <a:p>
            <a:pPr lvl="0" algn="ctr" fontAlgn="base"/>
            <a:r>
              <a:rPr lang="es-EC" dirty="0"/>
              <a:t>Gruta de la Paz, Bosque Padre Haragán, Bosque de los Arrayanes, Laguna El Salado, Parroquia Fernández Salvador, San Gabriel, Museo de los Artesanos, Parroquia de Piartal, Laguna del Salado, Parroquia de Chitán de Navarretes, Cascada de </a:t>
            </a:r>
            <a:r>
              <a:rPr lang="es-EC" dirty="0" err="1" smtClean="0"/>
              <a:t>Paluz</a:t>
            </a:r>
            <a:r>
              <a:rPr lang="es-EC" dirty="0" smtClean="0"/>
              <a:t>.</a:t>
            </a:r>
            <a:endParaRPr lang="es-EC" dirty="0"/>
          </a:p>
        </p:txBody>
      </p:sp>
    </p:spTree>
    <p:extLst>
      <p:ext uri="{BB962C8B-B14F-4D97-AF65-F5344CB8AC3E}">
        <p14:creationId xmlns:p14="http://schemas.microsoft.com/office/powerpoint/2010/main" val="2214094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52729" y="706365"/>
            <a:ext cx="4349011" cy="523220"/>
          </a:xfrm>
          <a:prstGeom prst="rect">
            <a:avLst/>
          </a:prstGeom>
        </p:spPr>
        <p:txBody>
          <a:bodyPr wrap="none">
            <a:spAutoFit/>
          </a:bodyPr>
          <a:lstStyle/>
          <a:p>
            <a:r>
              <a:rPr lang="es-ES_tradnl" sz="2800" b="1" dirty="0">
                <a:solidFill>
                  <a:srgbClr val="FF0000"/>
                </a:solidFill>
              </a:rPr>
              <a:t>Programa de capacitaciones</a:t>
            </a:r>
            <a:endParaRPr lang="es-EC" sz="2800" b="1" dirty="0">
              <a:solidFill>
                <a:srgbClr val="FF0000"/>
              </a:solidFill>
            </a:endParaRPr>
          </a:p>
        </p:txBody>
      </p:sp>
      <p:sp>
        <p:nvSpPr>
          <p:cNvPr id="8" name="7 Rectángulo"/>
          <p:cNvSpPr/>
          <p:nvPr/>
        </p:nvSpPr>
        <p:spPr>
          <a:xfrm>
            <a:off x="899592" y="5599191"/>
            <a:ext cx="189478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ES_tradnl" sz="2000" dirty="0" smtClean="0"/>
              <a:t>50 capacitados  </a:t>
            </a:r>
            <a:endParaRPr lang="es-EC" sz="2000" dirty="0"/>
          </a:p>
        </p:txBody>
      </p:sp>
      <p:sp>
        <p:nvSpPr>
          <p:cNvPr id="10" name="9 Rectángulo"/>
          <p:cNvSpPr/>
          <p:nvPr/>
        </p:nvSpPr>
        <p:spPr>
          <a:xfrm>
            <a:off x="6660232" y="5599191"/>
            <a:ext cx="1038682"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s-EC" sz="2000" dirty="0" smtClean="0"/>
              <a:t>$ 80,17</a:t>
            </a:r>
            <a:endParaRPr lang="es-EC" sz="2000" dirty="0"/>
          </a:p>
        </p:txBody>
      </p:sp>
      <p:sp>
        <p:nvSpPr>
          <p:cNvPr id="11" name="10 Rectángulo redondeado"/>
          <p:cNvSpPr/>
          <p:nvPr/>
        </p:nvSpPr>
        <p:spPr>
          <a:xfrm>
            <a:off x="3861047" y="5511214"/>
            <a:ext cx="1732374" cy="5760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smtClean="0"/>
              <a:t>4.008,65 Dólares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042678422"/>
              </p:ext>
            </p:extLst>
          </p:nvPr>
        </p:nvGraphicFramePr>
        <p:xfrm>
          <a:off x="413791" y="1556792"/>
          <a:ext cx="8122829" cy="3703320"/>
        </p:xfrm>
        <a:graphic>
          <a:graphicData uri="http://schemas.openxmlformats.org/drawingml/2006/table">
            <a:tbl>
              <a:tblPr firstRow="1" firstCol="1" bandRow="1">
                <a:tableStyleId>{0E3FDE45-AF77-4B5C-9715-49D594BDF05E}</a:tableStyleId>
              </a:tblPr>
              <a:tblGrid>
                <a:gridCol w="2289339"/>
                <a:gridCol w="3544151"/>
                <a:gridCol w="2289339"/>
              </a:tblGrid>
              <a:tr h="227177">
                <a:tc>
                  <a:txBody>
                    <a:bodyPr/>
                    <a:lstStyle/>
                    <a:p>
                      <a:pPr algn="ctr">
                        <a:lnSpc>
                          <a:spcPct val="150000"/>
                        </a:lnSpc>
                        <a:spcAft>
                          <a:spcPts val="0"/>
                        </a:spcAft>
                      </a:pPr>
                      <a:r>
                        <a:rPr lang="es-ES_tradnl" sz="1200" dirty="0">
                          <a:effectLst/>
                          <a:latin typeface="Times New Roman" pitchFamily="18" charset="0"/>
                          <a:cs typeface="Times New Roman" pitchFamily="18" charset="0"/>
                        </a:rPr>
                        <a:t>PROVEEDOR </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a:effectLst/>
                          <a:latin typeface="Times New Roman" pitchFamily="18" charset="0"/>
                          <a:cs typeface="Times New Roman" pitchFamily="18" charset="0"/>
                        </a:rPr>
                        <a:t>CONTACTOS </a:t>
                      </a:r>
                      <a:endParaRPr lang="es-EC" sz="140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DETALLES</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r>
              <a:tr h="511644">
                <a:tc>
                  <a:txBody>
                    <a:bodyPr/>
                    <a:lstStyle/>
                    <a:p>
                      <a:pPr algn="ctr">
                        <a:lnSpc>
                          <a:spcPct val="150000"/>
                        </a:lnSpc>
                        <a:spcAft>
                          <a:spcPts val="0"/>
                        </a:spcAft>
                      </a:pPr>
                      <a:r>
                        <a:rPr lang="es-ES_tradnl" sz="1200" dirty="0">
                          <a:effectLst/>
                          <a:latin typeface="Times New Roman" pitchFamily="18" charset="0"/>
                          <a:cs typeface="Times New Roman" pitchFamily="18" charset="0"/>
                        </a:rPr>
                        <a:t>AMAUTA </a:t>
                      </a:r>
                      <a:r>
                        <a:rPr lang="es-ES_tradnl" sz="1200" dirty="0" err="1">
                          <a:effectLst/>
                          <a:latin typeface="Times New Roman" pitchFamily="18" charset="0"/>
                          <a:cs typeface="Times New Roman" pitchFamily="18" charset="0"/>
                        </a:rPr>
                        <a:t>Geoservicios</a:t>
                      </a:r>
                      <a:r>
                        <a:rPr lang="es-ES_tradnl" sz="1200" dirty="0">
                          <a:effectLst/>
                          <a:latin typeface="Times New Roman" pitchFamily="18" charset="0"/>
                          <a:cs typeface="Times New Roman" pitchFamily="18" charset="0"/>
                        </a:rPr>
                        <a:t> </a:t>
                      </a:r>
                      <a:r>
                        <a:rPr lang="es-ES_tradnl" sz="1200" dirty="0" smtClean="0">
                          <a:effectLst/>
                          <a:latin typeface="Times New Roman" pitchFamily="18" charset="0"/>
                          <a:cs typeface="Times New Roman" pitchFamily="18" charset="0"/>
                        </a:rPr>
                        <a:t>turísticos</a:t>
                      </a:r>
                    </a:p>
                    <a:p>
                      <a:pPr algn="ctr">
                        <a:lnSpc>
                          <a:spcPct val="150000"/>
                        </a:lnSpc>
                        <a:spcAft>
                          <a:spcPts val="0"/>
                        </a:spcAft>
                      </a:pPr>
                      <a:r>
                        <a:rPr lang="es-ES_tradnl" sz="1200" b="0" dirty="0" smtClean="0">
                          <a:effectLst/>
                          <a:latin typeface="Times New Roman" pitchFamily="18" charset="0"/>
                          <a:cs typeface="Times New Roman" pitchFamily="18" charset="0"/>
                        </a:rPr>
                        <a:t>Quito</a:t>
                      </a:r>
                      <a:endParaRPr lang="es-EC" sz="1400" b="0" dirty="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Teléfono: 0985218699</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err="1">
                          <a:effectLst/>
                          <a:latin typeface="Times New Roman" pitchFamily="18" charset="0"/>
                          <a:cs typeface="Times New Roman" pitchFamily="18" charset="0"/>
                        </a:rPr>
                        <a:t>Téc</a:t>
                      </a:r>
                      <a:r>
                        <a:rPr lang="es-ES_tradnl" sz="1200" dirty="0">
                          <a:effectLst/>
                          <a:latin typeface="Times New Roman" pitchFamily="18" charset="0"/>
                          <a:cs typeface="Times New Roman" pitchFamily="18" charset="0"/>
                        </a:rPr>
                        <a:t>. Carlos Gutiérrez Gómez </a:t>
                      </a:r>
                      <a:endParaRPr lang="es-EC" sz="1400" dirty="0">
                        <a:solidFill>
                          <a:schemeClr val="tx1"/>
                        </a:solidFill>
                        <a:effectLst/>
                        <a:latin typeface="Times New Roman" pitchFamily="18" charset="0"/>
                        <a:cs typeface="Times New Roman" pitchFamily="18" charset="0"/>
                      </a:endParaRPr>
                    </a:p>
                  </a:txBody>
                  <a:tcPr marL="26194" marR="26194" marT="0" marB="0"/>
                </a:tc>
                <a:tc>
                  <a:txBody>
                    <a:bodyPr/>
                    <a:lstStyle/>
                    <a:p>
                      <a:pPr algn="ctr">
                        <a:lnSpc>
                          <a:spcPct val="150000"/>
                        </a:lnSpc>
                        <a:spcAft>
                          <a:spcPts val="0"/>
                        </a:spcAft>
                      </a:pPr>
                      <a:r>
                        <a:rPr lang="es-ES_tradnl" sz="1200">
                          <a:effectLst/>
                          <a:latin typeface="Times New Roman" pitchFamily="18" charset="0"/>
                          <a:cs typeface="Times New Roman" pitchFamily="18" charset="0"/>
                        </a:rPr>
                        <a:t>Capacitación en atención al cliente </a:t>
                      </a:r>
                      <a:endParaRPr lang="es-EC" sz="1400">
                        <a:solidFill>
                          <a:schemeClr val="tx1"/>
                        </a:solidFill>
                        <a:effectLst/>
                        <a:latin typeface="Times New Roman" pitchFamily="18" charset="0"/>
                        <a:ea typeface="Calibri"/>
                        <a:cs typeface="Times New Roman" pitchFamily="18" charset="0"/>
                      </a:endParaRPr>
                    </a:p>
                  </a:txBody>
                  <a:tcPr marL="26194" marR="26194" marT="0" marB="0"/>
                </a:tc>
              </a:tr>
              <a:tr h="454355">
                <a:tc>
                  <a:txBody>
                    <a:bodyPr/>
                    <a:lstStyle/>
                    <a:p>
                      <a:pPr algn="ctr">
                        <a:lnSpc>
                          <a:spcPct val="150000"/>
                        </a:lnSpc>
                        <a:spcAft>
                          <a:spcPts val="0"/>
                        </a:spcAft>
                      </a:pPr>
                      <a:r>
                        <a:rPr lang="es-ES_tradnl" sz="1200" dirty="0">
                          <a:effectLst/>
                          <a:latin typeface="Times New Roman" pitchFamily="18" charset="0"/>
                          <a:cs typeface="Times New Roman" pitchFamily="18" charset="0"/>
                        </a:rPr>
                        <a:t>Cooperativa </a:t>
                      </a:r>
                      <a:r>
                        <a:rPr lang="es-ES_tradnl" sz="1200" dirty="0" smtClean="0">
                          <a:effectLst/>
                          <a:latin typeface="Times New Roman" pitchFamily="18" charset="0"/>
                          <a:cs typeface="Times New Roman" pitchFamily="18" charset="0"/>
                        </a:rPr>
                        <a:t>de</a:t>
                      </a:r>
                      <a:r>
                        <a:rPr lang="es-ES_tradnl" sz="1200" baseline="0" dirty="0" smtClean="0">
                          <a:effectLst/>
                          <a:latin typeface="Times New Roman" pitchFamily="18" charset="0"/>
                          <a:cs typeface="Times New Roman" pitchFamily="18" charset="0"/>
                        </a:rPr>
                        <a:t> transporte </a:t>
                      </a:r>
                    </a:p>
                    <a:p>
                      <a:pPr algn="ctr">
                        <a:lnSpc>
                          <a:spcPct val="150000"/>
                        </a:lnSpc>
                        <a:spcAft>
                          <a:spcPts val="0"/>
                        </a:spcAft>
                      </a:pPr>
                      <a:r>
                        <a:rPr lang="es-ES_tradnl" sz="1200" b="0" baseline="0" dirty="0" smtClean="0">
                          <a:effectLst/>
                          <a:latin typeface="Times New Roman" pitchFamily="18" charset="0"/>
                          <a:cs typeface="Times New Roman" pitchFamily="18" charset="0"/>
                        </a:rPr>
                        <a:t>Quito</a:t>
                      </a:r>
                      <a:endParaRPr lang="es-EC" sz="1400" b="0" dirty="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Terminal terrestre </a:t>
                      </a:r>
                      <a:r>
                        <a:rPr lang="es-ES_tradnl" sz="1200" dirty="0" err="1">
                          <a:effectLst/>
                          <a:latin typeface="Times New Roman" pitchFamily="18" charset="0"/>
                          <a:cs typeface="Times New Roman" pitchFamily="18" charset="0"/>
                        </a:rPr>
                        <a:t>Quitumbre</a:t>
                      </a:r>
                      <a:r>
                        <a:rPr lang="es-ES_tradnl" sz="1200" dirty="0">
                          <a:effectLst/>
                          <a:latin typeface="Times New Roman" pitchFamily="18" charset="0"/>
                          <a:cs typeface="Times New Roman" pitchFamily="18" charset="0"/>
                        </a:rPr>
                        <a:t> </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a:effectLst/>
                          <a:latin typeface="Times New Roman" pitchFamily="18" charset="0"/>
                          <a:cs typeface="Times New Roman" pitchFamily="18" charset="0"/>
                        </a:rPr>
                        <a:t>Terminal terrestre Carcelén </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C" sz="1200" dirty="0">
                          <a:effectLst/>
                          <a:latin typeface="Times New Roman" pitchFamily="18" charset="0"/>
                          <a:cs typeface="Times New Roman" pitchFamily="18" charset="0"/>
                        </a:rPr>
                        <a:t>Transporte terrestre </a:t>
                      </a:r>
                      <a:r>
                        <a:rPr lang="es-EC" sz="1200" dirty="0" smtClean="0">
                          <a:effectLst/>
                          <a:latin typeface="Times New Roman" pitchFamily="18" charset="0"/>
                          <a:cs typeface="Times New Roman" pitchFamily="18" charset="0"/>
                        </a:rPr>
                        <a:t>provincial</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r>
              <a:tr h="543417">
                <a:tc>
                  <a:txBody>
                    <a:bodyPr/>
                    <a:lstStyle/>
                    <a:p>
                      <a:pPr algn="ctr">
                        <a:lnSpc>
                          <a:spcPct val="150000"/>
                        </a:lnSpc>
                        <a:spcAft>
                          <a:spcPts val="0"/>
                        </a:spcAft>
                      </a:pPr>
                      <a:r>
                        <a:rPr lang="es-ES_tradnl" sz="1200" dirty="0">
                          <a:effectLst/>
                          <a:latin typeface="Times New Roman" pitchFamily="18" charset="0"/>
                          <a:cs typeface="Times New Roman" pitchFamily="18" charset="0"/>
                        </a:rPr>
                        <a:t>Hotel San </a:t>
                      </a:r>
                      <a:r>
                        <a:rPr lang="es-ES_tradnl" sz="1200" dirty="0" smtClean="0">
                          <a:effectLst/>
                          <a:latin typeface="Times New Roman" pitchFamily="18" charset="0"/>
                          <a:cs typeface="Times New Roman" pitchFamily="18" charset="0"/>
                        </a:rPr>
                        <a:t>Francisco</a:t>
                      </a:r>
                    </a:p>
                    <a:p>
                      <a:pPr algn="ctr">
                        <a:lnSpc>
                          <a:spcPct val="150000"/>
                        </a:lnSpc>
                        <a:spcAft>
                          <a:spcPts val="0"/>
                        </a:spcAft>
                      </a:pPr>
                      <a:r>
                        <a:rPr lang="es-ES_tradnl" sz="1200" b="0" dirty="0" smtClean="0">
                          <a:effectLst/>
                          <a:latin typeface="Times New Roman" pitchFamily="18" charset="0"/>
                          <a:cs typeface="Times New Roman" pitchFamily="18" charset="0"/>
                        </a:rPr>
                        <a:t>San Gabriel </a:t>
                      </a:r>
                      <a:endParaRPr lang="es-EC" sz="1400" b="0" dirty="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Teléfono: 0059362290895.</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smtClean="0">
                          <a:effectLst/>
                          <a:latin typeface="Times New Roman" pitchFamily="18" charset="0"/>
                          <a:cs typeface="Times New Roman" pitchFamily="18" charset="0"/>
                        </a:rPr>
                        <a:t>Sra. Ligia de León</a:t>
                      </a:r>
                      <a:endParaRPr lang="es-ES_tradnl" sz="1200" dirty="0" smtClean="0">
                        <a:solidFill>
                          <a:schemeClr val="tx1"/>
                        </a:solidFill>
                        <a:effectLst/>
                        <a:latin typeface="Times New Roman" pitchFamily="18" charset="0"/>
                        <a:cs typeface="Times New Roman" pitchFamily="18" charset="0"/>
                      </a:endParaRPr>
                    </a:p>
                  </a:txBody>
                  <a:tcPr marL="26194" marR="26194" marT="0" marB="0"/>
                </a:tc>
                <a:tc>
                  <a:txBody>
                    <a:bodyPr/>
                    <a:lstStyle/>
                    <a:p>
                      <a:pPr algn="ctr">
                        <a:lnSpc>
                          <a:spcPct val="150000"/>
                        </a:lnSpc>
                        <a:spcAft>
                          <a:spcPts val="0"/>
                        </a:spcAft>
                      </a:pPr>
                      <a:r>
                        <a:rPr lang="es-ES_tradnl" sz="1200">
                          <a:effectLst/>
                          <a:latin typeface="Times New Roman" pitchFamily="18" charset="0"/>
                          <a:cs typeface="Times New Roman" pitchFamily="18" charset="0"/>
                        </a:rPr>
                        <a:t>Salón de eventos con computadora, proyector, y pizarrón  </a:t>
                      </a:r>
                      <a:endParaRPr lang="es-EC" sz="1400">
                        <a:solidFill>
                          <a:schemeClr val="tx1"/>
                        </a:solidFill>
                        <a:effectLst/>
                        <a:latin typeface="Times New Roman" pitchFamily="18" charset="0"/>
                        <a:ea typeface="Calibri"/>
                        <a:cs typeface="Times New Roman" pitchFamily="18" charset="0"/>
                      </a:endParaRPr>
                    </a:p>
                  </a:txBody>
                  <a:tcPr marL="26194" marR="26194" marT="0" marB="0"/>
                </a:tc>
              </a:tr>
              <a:tr h="478848">
                <a:tc>
                  <a:txBody>
                    <a:bodyPr/>
                    <a:lstStyle/>
                    <a:p>
                      <a:pPr algn="ctr">
                        <a:lnSpc>
                          <a:spcPct val="150000"/>
                        </a:lnSpc>
                        <a:spcAft>
                          <a:spcPts val="0"/>
                        </a:spcAft>
                      </a:pPr>
                      <a:r>
                        <a:rPr lang="es-ES_tradnl" sz="1200" dirty="0">
                          <a:effectLst/>
                          <a:latin typeface="Times New Roman" pitchFamily="18" charset="0"/>
                          <a:cs typeface="Times New Roman" pitchFamily="18" charset="0"/>
                        </a:rPr>
                        <a:t>Hotel San </a:t>
                      </a:r>
                      <a:r>
                        <a:rPr lang="es-ES_tradnl" sz="1200" dirty="0" smtClean="0">
                          <a:effectLst/>
                          <a:latin typeface="Times New Roman" pitchFamily="18" charset="0"/>
                          <a:cs typeface="Times New Roman" pitchFamily="18" charset="0"/>
                        </a:rPr>
                        <a:t>Francisco</a:t>
                      </a:r>
                    </a:p>
                    <a:p>
                      <a:pPr marL="0" marR="0" indent="0" algn="ctr" defTabSz="914400" rtl="0" eaLnBrk="1" fontAlgn="auto" latinLnBrk="0" hangingPunct="1">
                        <a:lnSpc>
                          <a:spcPct val="150000"/>
                        </a:lnSpc>
                        <a:spcBef>
                          <a:spcPts val="0"/>
                        </a:spcBef>
                        <a:spcAft>
                          <a:spcPts val="0"/>
                        </a:spcAft>
                        <a:buClrTx/>
                        <a:buSzTx/>
                        <a:buFontTx/>
                        <a:buNone/>
                        <a:tabLst/>
                        <a:defRPr/>
                      </a:pPr>
                      <a:r>
                        <a:rPr lang="es-ES_tradnl" sz="1400" b="0" dirty="0" smtClean="0">
                          <a:effectLst/>
                          <a:latin typeface="Times New Roman" pitchFamily="18" charset="0"/>
                          <a:cs typeface="Times New Roman" pitchFamily="18" charset="0"/>
                        </a:rPr>
                        <a:t>San Gabriel </a:t>
                      </a:r>
                      <a:endParaRPr lang="es-EC" sz="1600" b="0" dirty="0" smtClean="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Teléfono: 0059362290895.</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smtClean="0">
                          <a:effectLst/>
                          <a:latin typeface="Times New Roman" pitchFamily="18" charset="0"/>
                          <a:cs typeface="Times New Roman" pitchFamily="18" charset="0"/>
                        </a:rPr>
                        <a:t>Sra. Ligia de León</a:t>
                      </a:r>
                      <a:endParaRPr lang="es-ES_tradnl" sz="1200" dirty="0" smtClean="0">
                        <a:solidFill>
                          <a:schemeClr val="tx1"/>
                        </a:solidFill>
                        <a:effectLst/>
                        <a:latin typeface="Times New Roman" pitchFamily="18" charset="0"/>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Hospedaje +­ Desayuno (para el capacitador</a:t>
                      </a:r>
                      <a:r>
                        <a:rPr lang="es-ES_tradnl" sz="1200" dirty="0" smtClean="0">
                          <a:effectLst/>
                          <a:latin typeface="Times New Roman" pitchFamily="18" charset="0"/>
                          <a:cs typeface="Times New Roman" pitchFamily="18" charset="0"/>
                        </a:rPr>
                        <a:t>)</a:t>
                      </a:r>
                      <a:endParaRPr lang="es-EC" sz="1400" dirty="0">
                        <a:solidFill>
                          <a:schemeClr val="tx1"/>
                        </a:solidFill>
                        <a:effectLst/>
                        <a:latin typeface="Times New Roman" pitchFamily="18" charset="0"/>
                        <a:cs typeface="Times New Roman" pitchFamily="18" charset="0"/>
                      </a:endParaRPr>
                    </a:p>
                  </a:txBody>
                  <a:tcPr marL="26194" marR="26194" marT="0" marB="0"/>
                </a:tc>
              </a:tr>
              <a:tr h="548464">
                <a:tc>
                  <a:txBody>
                    <a:bodyPr/>
                    <a:lstStyle/>
                    <a:p>
                      <a:pPr algn="ctr">
                        <a:lnSpc>
                          <a:spcPct val="150000"/>
                        </a:lnSpc>
                        <a:spcAft>
                          <a:spcPts val="0"/>
                        </a:spcAft>
                      </a:pPr>
                      <a:r>
                        <a:rPr lang="es-ES_tradnl" sz="1200" dirty="0">
                          <a:effectLst/>
                          <a:latin typeface="Times New Roman" pitchFamily="18" charset="0"/>
                          <a:cs typeface="Times New Roman" pitchFamily="18" charset="0"/>
                        </a:rPr>
                        <a:t>Hotel San </a:t>
                      </a:r>
                      <a:r>
                        <a:rPr lang="es-ES_tradnl" sz="1200" dirty="0" smtClean="0">
                          <a:effectLst/>
                          <a:latin typeface="Times New Roman" pitchFamily="18" charset="0"/>
                          <a:cs typeface="Times New Roman" pitchFamily="18" charset="0"/>
                        </a:rPr>
                        <a:t>Francisco</a:t>
                      </a:r>
                    </a:p>
                    <a:p>
                      <a:pPr marL="0" marR="0" indent="0" algn="ctr" defTabSz="914400" rtl="0" eaLnBrk="1" fontAlgn="auto" latinLnBrk="0" hangingPunct="1">
                        <a:lnSpc>
                          <a:spcPct val="150000"/>
                        </a:lnSpc>
                        <a:spcBef>
                          <a:spcPts val="0"/>
                        </a:spcBef>
                        <a:spcAft>
                          <a:spcPts val="0"/>
                        </a:spcAft>
                        <a:buClrTx/>
                        <a:buSzTx/>
                        <a:buFontTx/>
                        <a:buNone/>
                        <a:tabLst/>
                        <a:defRPr/>
                      </a:pPr>
                      <a:r>
                        <a:rPr lang="es-ES_tradnl" sz="1400" b="0" dirty="0" smtClean="0">
                          <a:effectLst/>
                          <a:latin typeface="Times New Roman" pitchFamily="18" charset="0"/>
                          <a:cs typeface="Times New Roman" pitchFamily="18" charset="0"/>
                        </a:rPr>
                        <a:t>San Gabriel </a:t>
                      </a:r>
                      <a:endParaRPr lang="es-EC" sz="1600" b="0" dirty="0" smtClean="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Teléfono: 0059362290895.</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smtClean="0">
                          <a:effectLst/>
                          <a:latin typeface="Times New Roman" pitchFamily="18" charset="0"/>
                          <a:cs typeface="Times New Roman" pitchFamily="18" charset="0"/>
                        </a:rPr>
                        <a:t>Sra. Ligia de León</a:t>
                      </a:r>
                      <a:endParaRPr lang="es-ES_tradnl" sz="1200" dirty="0" smtClean="0">
                        <a:solidFill>
                          <a:schemeClr val="tx1"/>
                        </a:solidFill>
                        <a:effectLst/>
                        <a:latin typeface="Times New Roman" pitchFamily="18" charset="0"/>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Almuerzo de los asistentes </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r>
              <a:tr h="548464">
                <a:tc>
                  <a:txBody>
                    <a:bodyPr/>
                    <a:lstStyle/>
                    <a:p>
                      <a:pPr algn="ctr">
                        <a:lnSpc>
                          <a:spcPct val="150000"/>
                        </a:lnSpc>
                        <a:spcAft>
                          <a:spcPts val="0"/>
                        </a:spcAft>
                      </a:pPr>
                      <a:r>
                        <a:rPr lang="es-ES_tradnl" sz="1200" dirty="0">
                          <a:effectLst/>
                          <a:latin typeface="Times New Roman" pitchFamily="18" charset="0"/>
                          <a:cs typeface="Times New Roman" pitchFamily="18" charset="0"/>
                        </a:rPr>
                        <a:t>Hotel San </a:t>
                      </a:r>
                      <a:r>
                        <a:rPr lang="es-ES_tradnl" sz="1200" dirty="0" smtClean="0">
                          <a:effectLst/>
                          <a:latin typeface="Times New Roman" pitchFamily="18" charset="0"/>
                          <a:cs typeface="Times New Roman" pitchFamily="18" charset="0"/>
                        </a:rPr>
                        <a:t>Francisco</a:t>
                      </a:r>
                    </a:p>
                    <a:p>
                      <a:pPr marL="0" marR="0" indent="0" algn="ctr" defTabSz="914400" rtl="0" eaLnBrk="1" fontAlgn="auto" latinLnBrk="0" hangingPunct="1">
                        <a:lnSpc>
                          <a:spcPct val="150000"/>
                        </a:lnSpc>
                        <a:spcBef>
                          <a:spcPts val="0"/>
                        </a:spcBef>
                        <a:spcAft>
                          <a:spcPts val="0"/>
                        </a:spcAft>
                        <a:buClrTx/>
                        <a:buSzTx/>
                        <a:buFontTx/>
                        <a:buNone/>
                        <a:tabLst/>
                        <a:defRPr/>
                      </a:pPr>
                      <a:r>
                        <a:rPr lang="es-ES_tradnl" sz="1400" b="0" dirty="0" smtClean="0">
                          <a:effectLst/>
                          <a:latin typeface="Times New Roman" pitchFamily="18" charset="0"/>
                          <a:cs typeface="Times New Roman" pitchFamily="18" charset="0"/>
                        </a:rPr>
                        <a:t>San Gabriel </a:t>
                      </a:r>
                      <a:endParaRPr lang="es-EC" sz="1600" b="0" dirty="0" smtClean="0">
                        <a:solidFill>
                          <a:schemeClr val="tx1"/>
                        </a:solidFill>
                        <a:effectLst/>
                        <a:latin typeface="Times New Roman" pitchFamily="18" charset="0"/>
                        <a:ea typeface="Calibri"/>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Teléfono: 0059362290895.</a:t>
                      </a:r>
                      <a:endParaRPr lang="es-EC" sz="1400" dirty="0">
                        <a:effectLst/>
                        <a:latin typeface="Times New Roman" pitchFamily="18" charset="0"/>
                        <a:cs typeface="Times New Roman" pitchFamily="18" charset="0"/>
                      </a:endParaRPr>
                    </a:p>
                    <a:p>
                      <a:pPr algn="ctr">
                        <a:lnSpc>
                          <a:spcPct val="150000"/>
                        </a:lnSpc>
                        <a:spcAft>
                          <a:spcPts val="0"/>
                        </a:spcAft>
                      </a:pPr>
                      <a:r>
                        <a:rPr lang="es-ES_tradnl" sz="1200" dirty="0" smtClean="0">
                          <a:effectLst/>
                          <a:latin typeface="Times New Roman" pitchFamily="18" charset="0"/>
                          <a:cs typeface="Times New Roman" pitchFamily="18" charset="0"/>
                        </a:rPr>
                        <a:t>Sra. Ligia de León</a:t>
                      </a:r>
                      <a:endParaRPr lang="es-ES_tradnl" sz="1200" dirty="0" smtClean="0">
                        <a:solidFill>
                          <a:schemeClr val="tx1"/>
                        </a:solidFill>
                        <a:effectLst/>
                        <a:latin typeface="Times New Roman" pitchFamily="18" charset="0"/>
                        <a:cs typeface="Times New Roman" pitchFamily="18" charset="0"/>
                      </a:endParaRPr>
                    </a:p>
                  </a:txBody>
                  <a:tcPr marL="26194" marR="26194" marT="0" marB="0"/>
                </a:tc>
                <a:tc>
                  <a:txBody>
                    <a:bodyPr/>
                    <a:lstStyle/>
                    <a:p>
                      <a:pPr algn="ctr">
                        <a:lnSpc>
                          <a:spcPct val="150000"/>
                        </a:lnSpc>
                        <a:spcAft>
                          <a:spcPts val="0"/>
                        </a:spcAft>
                      </a:pPr>
                      <a:r>
                        <a:rPr lang="es-ES_tradnl" sz="1200" dirty="0">
                          <a:effectLst/>
                          <a:latin typeface="Times New Roman" pitchFamily="18" charset="0"/>
                          <a:cs typeface="Times New Roman" pitchFamily="18" charset="0"/>
                        </a:rPr>
                        <a:t>Cena para el capacitador  </a:t>
                      </a:r>
                      <a:endParaRPr lang="es-EC" sz="1400" dirty="0">
                        <a:solidFill>
                          <a:schemeClr val="tx1"/>
                        </a:solidFill>
                        <a:effectLst/>
                        <a:latin typeface="Times New Roman" pitchFamily="18" charset="0"/>
                        <a:ea typeface="Calibri"/>
                        <a:cs typeface="Times New Roman" pitchFamily="18" charset="0"/>
                      </a:endParaRPr>
                    </a:p>
                  </a:txBody>
                  <a:tcPr marL="26194" marR="26194" marT="0" marB="0"/>
                </a:tc>
              </a:tr>
            </a:tbl>
          </a:graphicData>
        </a:graphic>
      </p:graphicFrame>
      <p:sp>
        <p:nvSpPr>
          <p:cNvPr id="9" name="Text Box 146"/>
          <p:cNvSpPr txBox="1">
            <a:spLocks noChangeArrowheads="1"/>
          </p:cNvSpPr>
          <p:nvPr/>
        </p:nvSpPr>
        <p:spPr bwMode="auto">
          <a:xfrm>
            <a:off x="8697913" y="10139363"/>
            <a:ext cx="147796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800"/>
              </a:spcAft>
            </a:pPr>
            <a:r>
              <a:rPr lang="es-ES" sz="1000">
                <a:effectLst/>
                <a:latin typeface="Arial"/>
                <a:ea typeface="Calibri"/>
                <a:cs typeface="Times New Roman"/>
              </a:rPr>
              <a:t>CONTINUA </a:t>
            </a:r>
            <a:endParaRPr lang="es-EC" sz="1200">
              <a:effectLst/>
              <a:latin typeface="Arial"/>
              <a:ea typeface="Calibri"/>
              <a:cs typeface="Times New Roman"/>
            </a:endParaRPr>
          </a:p>
        </p:txBody>
      </p:sp>
      <p:sp>
        <p:nvSpPr>
          <p:cNvPr id="4" name="Rectangle 3"/>
          <p:cNvSpPr>
            <a:spLocks noChangeArrowheads="1"/>
          </p:cNvSpPr>
          <p:nvPr/>
        </p:nvSpPr>
        <p:spPr bwMode="auto">
          <a:xfrm>
            <a:off x="3535363" y="1016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344837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29816" y="663079"/>
            <a:ext cx="6894512" cy="461665"/>
          </a:xfrm>
          <a:prstGeom prst="rect">
            <a:avLst/>
          </a:prstGeom>
        </p:spPr>
        <p:txBody>
          <a:bodyPr wrap="square">
            <a:spAutoFit/>
          </a:bodyPr>
          <a:lstStyle/>
          <a:p>
            <a:r>
              <a:rPr lang="es-ES_tradnl" sz="2400" b="1" i="1" dirty="0" smtClean="0">
                <a:solidFill>
                  <a:schemeClr val="tx2">
                    <a:lumMod val="75000"/>
                  </a:schemeClr>
                </a:solidFill>
              </a:rPr>
              <a:t>Proyecto</a:t>
            </a:r>
            <a:r>
              <a:rPr lang="es-ES_tradnl" sz="2400" b="1" i="1" dirty="0">
                <a:solidFill>
                  <a:schemeClr val="tx2">
                    <a:lumMod val="75000"/>
                  </a:schemeClr>
                </a:solidFill>
              </a:rPr>
              <a:t>: Capacitación en atención al cliente </a:t>
            </a:r>
            <a:endParaRPr lang="es-EC" sz="2400" b="1" i="1" dirty="0">
              <a:solidFill>
                <a:schemeClr val="tx2">
                  <a:lumMod val="75000"/>
                </a:schemeClr>
              </a:solidFill>
            </a:endParaRPr>
          </a:p>
        </p:txBody>
      </p:sp>
      <p:graphicFrame>
        <p:nvGraphicFramePr>
          <p:cNvPr id="2" name="1 Diagrama"/>
          <p:cNvGraphicFramePr/>
          <p:nvPr>
            <p:extLst>
              <p:ext uri="{D42A27DB-BD31-4B8C-83A1-F6EECF244321}">
                <p14:modId xmlns:p14="http://schemas.microsoft.com/office/powerpoint/2010/main" val="4034504304"/>
              </p:ext>
            </p:extLst>
          </p:nvPr>
        </p:nvGraphicFramePr>
        <p:xfrm>
          <a:off x="323528" y="1196752"/>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183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467544" y="404664"/>
            <a:ext cx="8280920" cy="830997"/>
          </a:xfrm>
          <a:prstGeom prst="rect">
            <a:avLst/>
          </a:prstGeom>
        </p:spPr>
        <p:txBody>
          <a:bodyPr wrap="square">
            <a:spAutoFit/>
          </a:bodyPr>
          <a:lstStyle/>
          <a:p>
            <a:r>
              <a:rPr lang="es-EC" sz="2400" b="1" i="1" dirty="0">
                <a:solidFill>
                  <a:schemeClr val="tx2">
                    <a:lumMod val="75000"/>
                  </a:schemeClr>
                </a:solidFill>
              </a:rPr>
              <a:t>Proyecto: Capacitación “Introducción al turismo rural como una oportunidad de negocio”</a:t>
            </a:r>
          </a:p>
        </p:txBody>
      </p:sp>
      <p:graphicFrame>
        <p:nvGraphicFramePr>
          <p:cNvPr id="2" name="1 Diagrama"/>
          <p:cNvGraphicFramePr/>
          <p:nvPr>
            <p:extLst>
              <p:ext uri="{D42A27DB-BD31-4B8C-83A1-F6EECF244321}">
                <p14:modId xmlns:p14="http://schemas.microsoft.com/office/powerpoint/2010/main" val="1364809809"/>
              </p:ext>
            </p:extLst>
          </p:nvPr>
        </p:nvGraphicFramePr>
        <p:xfrm>
          <a:off x="827584" y="1235662"/>
          <a:ext cx="7416824" cy="5029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806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323528" y="1163713"/>
            <a:ext cx="4572000" cy="461665"/>
          </a:xfrm>
          <a:prstGeom prst="rect">
            <a:avLst/>
          </a:prstGeom>
        </p:spPr>
        <p:txBody>
          <a:bodyPr>
            <a:spAutoFit/>
          </a:bodyPr>
          <a:lstStyle/>
          <a:p>
            <a:r>
              <a:rPr lang="es-ES_tradnl" sz="2400" b="1" i="1" dirty="0" smtClean="0">
                <a:solidFill>
                  <a:schemeClr val="tx2">
                    <a:lumMod val="75000"/>
                  </a:schemeClr>
                </a:solidFill>
              </a:rPr>
              <a:t>Proyecto</a:t>
            </a:r>
            <a:r>
              <a:rPr lang="es-ES_tradnl" sz="2400" b="1" i="1" dirty="0">
                <a:solidFill>
                  <a:schemeClr val="tx2">
                    <a:lumMod val="75000"/>
                  </a:schemeClr>
                </a:solidFill>
              </a:rPr>
              <a:t>: Marca turística</a:t>
            </a:r>
            <a:endParaRPr lang="es-EC" sz="2400" b="1" i="1" dirty="0">
              <a:solidFill>
                <a:schemeClr val="tx2">
                  <a:lumMod val="75000"/>
                </a:schemeClr>
              </a:solidFill>
            </a:endParaRPr>
          </a:p>
        </p:txBody>
      </p:sp>
      <p:sp>
        <p:nvSpPr>
          <p:cNvPr id="7" name="6 Rectángulo"/>
          <p:cNvSpPr/>
          <p:nvPr/>
        </p:nvSpPr>
        <p:spPr>
          <a:xfrm>
            <a:off x="2915816" y="404664"/>
            <a:ext cx="3704412" cy="523220"/>
          </a:xfrm>
          <a:prstGeom prst="rect">
            <a:avLst/>
          </a:prstGeom>
        </p:spPr>
        <p:txBody>
          <a:bodyPr wrap="none">
            <a:spAutoFit/>
          </a:bodyPr>
          <a:lstStyle/>
          <a:p>
            <a:r>
              <a:rPr lang="es-ES_tradnl" sz="2800" b="1" dirty="0">
                <a:solidFill>
                  <a:srgbClr val="FF0000"/>
                </a:solidFill>
              </a:rPr>
              <a:t>Programa de Marketing</a:t>
            </a:r>
            <a:endParaRPr lang="es-EC" sz="2800" b="1" dirty="0">
              <a:solidFill>
                <a:srgbClr val="FF0000"/>
              </a:solidFill>
            </a:endParaRPr>
          </a:p>
        </p:txBody>
      </p:sp>
      <p:pic>
        <p:nvPicPr>
          <p:cNvPr id="8" name="0 Imagen"/>
          <p:cNvPicPr/>
          <p:nvPr/>
        </p:nvPicPr>
        <p:blipFill>
          <a:blip r:embed="rId4" cstate="print">
            <a:extLst>
              <a:ext uri="{28A0092B-C50C-407E-A947-70E740481C1C}">
                <a14:useLocalDpi xmlns:a14="http://schemas.microsoft.com/office/drawing/2010/main" val="0"/>
              </a:ext>
            </a:extLst>
          </a:blip>
          <a:stretch>
            <a:fillRect/>
          </a:stretch>
        </p:blipFill>
        <p:spPr>
          <a:xfrm>
            <a:off x="1043606" y="1916832"/>
            <a:ext cx="7128793"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4099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39552" y="605879"/>
            <a:ext cx="4264822" cy="461665"/>
          </a:xfrm>
          <a:prstGeom prst="rect">
            <a:avLst/>
          </a:prstGeom>
        </p:spPr>
        <p:txBody>
          <a:bodyPr wrap="none">
            <a:spAutoFit/>
          </a:bodyPr>
          <a:lstStyle/>
          <a:p>
            <a:r>
              <a:rPr lang="es-ES_tradnl" sz="2400" b="1" i="1" dirty="0">
                <a:solidFill>
                  <a:schemeClr val="tx2">
                    <a:lumMod val="75000"/>
                  </a:schemeClr>
                </a:solidFill>
              </a:rPr>
              <a:t>Proyecto: Promoción en medios </a:t>
            </a:r>
            <a:endParaRPr lang="es-EC" sz="2400" b="1" i="1" dirty="0">
              <a:solidFill>
                <a:schemeClr val="tx2">
                  <a:lumMod val="75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1137158149"/>
              </p:ext>
            </p:extLst>
          </p:nvPr>
        </p:nvGraphicFramePr>
        <p:xfrm>
          <a:off x="179512" y="1196752"/>
          <a:ext cx="4176464" cy="5068560"/>
        </p:xfrm>
        <a:graphic>
          <a:graphicData uri="http://schemas.openxmlformats.org/drawingml/2006/table">
            <a:tbl>
              <a:tblPr>
                <a:tableStyleId>{69C7853C-536D-4A76-A0AE-DD22124D55A5}</a:tableStyleId>
              </a:tblPr>
              <a:tblGrid>
                <a:gridCol w="1817373"/>
                <a:gridCol w="1153332"/>
                <a:gridCol w="1205759"/>
              </a:tblGrid>
              <a:tr h="422380">
                <a:tc>
                  <a:txBody>
                    <a:bodyPr/>
                    <a:lstStyle/>
                    <a:p>
                      <a:pPr algn="l" fontAlgn="ctr"/>
                      <a:r>
                        <a:rPr lang="es-EC" sz="1400" b="1" u="none" strike="noStrike" dirty="0">
                          <a:effectLst/>
                        </a:rPr>
                        <a:t>MEDIO </a:t>
                      </a:r>
                      <a:endParaRPr lang="es-EC" sz="1400" b="1" i="0" u="none" strike="noStrike" dirty="0">
                        <a:solidFill>
                          <a:srgbClr val="000000"/>
                        </a:solidFill>
                        <a:effectLst/>
                        <a:latin typeface="Calibri"/>
                      </a:endParaRPr>
                    </a:p>
                  </a:txBody>
                  <a:tcPr marL="9525" marR="9525" marT="9525" marB="0" anchor="ctr"/>
                </a:tc>
                <a:tc>
                  <a:txBody>
                    <a:bodyPr/>
                    <a:lstStyle/>
                    <a:p>
                      <a:pPr algn="l" fontAlgn="ctr"/>
                      <a:r>
                        <a:rPr lang="es-EC" sz="1400" b="1" u="none" strike="noStrike" dirty="0">
                          <a:effectLst/>
                        </a:rPr>
                        <a:t>COBERTURA </a:t>
                      </a:r>
                      <a:endParaRPr lang="es-EC" sz="1400" b="1" i="0" u="none" strike="noStrike" dirty="0">
                        <a:solidFill>
                          <a:srgbClr val="000000"/>
                        </a:solidFill>
                        <a:effectLst/>
                        <a:latin typeface="Calibri"/>
                      </a:endParaRPr>
                    </a:p>
                  </a:txBody>
                  <a:tcPr marL="9525" marR="9525" marT="9525" marB="0" anchor="ctr"/>
                </a:tc>
                <a:tc>
                  <a:txBody>
                    <a:bodyPr/>
                    <a:lstStyle/>
                    <a:p>
                      <a:pPr algn="l" fontAlgn="ctr"/>
                      <a:r>
                        <a:rPr lang="es-EC" sz="1400" b="1" u="none" strike="noStrike" dirty="0">
                          <a:effectLst/>
                        </a:rPr>
                        <a:t>FRECUENCIA</a:t>
                      </a:r>
                      <a:endParaRPr lang="es-EC" sz="1400" b="1" i="0" u="none" strike="noStrike" dirty="0">
                        <a:solidFill>
                          <a:srgbClr val="000000"/>
                        </a:solidFill>
                        <a:effectLst/>
                        <a:latin typeface="Calibri"/>
                      </a:endParaRPr>
                    </a:p>
                  </a:txBody>
                  <a:tcPr marL="9525" marR="9525" marT="9525" marB="0" anchor="ctr"/>
                </a:tc>
              </a:tr>
              <a:tr h="422380">
                <a:tc gridSpan="3">
                  <a:txBody>
                    <a:bodyPr/>
                    <a:lstStyle/>
                    <a:p>
                      <a:pPr algn="l" fontAlgn="ctr"/>
                      <a:r>
                        <a:rPr lang="es-EC" sz="1400" b="1" u="none" strike="noStrike" dirty="0">
                          <a:effectLst/>
                        </a:rPr>
                        <a:t>1. Medios Impresos  </a:t>
                      </a:r>
                      <a:endParaRPr lang="es-EC" sz="1400" b="1" i="0" u="none" strike="noStrike" dirty="0">
                        <a:solidFill>
                          <a:srgbClr val="00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r>
              <a:tr h="422380">
                <a:tc>
                  <a:txBody>
                    <a:bodyPr/>
                    <a:lstStyle/>
                    <a:p>
                      <a:pPr algn="l" fontAlgn="ctr"/>
                      <a:r>
                        <a:rPr lang="es-EC" sz="1400" u="none" strike="noStrike">
                          <a:effectLst/>
                        </a:rPr>
                        <a:t>1.1 Tripticos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3 veces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1.2 Afiches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dirty="0">
                          <a:effectLst/>
                        </a:rPr>
                        <a:t>3 veces al año </a:t>
                      </a:r>
                      <a:endParaRPr lang="es-EC" sz="1400" b="0" i="0" u="none" strike="noStrike" dirty="0">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1.3 Volantes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3 veces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1.4 Gigantografía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1 vez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1.5 Folletos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1 vez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1.6 Recuerdos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3 veces al año </a:t>
                      </a:r>
                      <a:endParaRPr lang="es-EC" sz="1400" b="0" i="0" u="none" strike="noStrike">
                        <a:solidFill>
                          <a:srgbClr val="000000"/>
                        </a:solidFill>
                        <a:effectLst/>
                        <a:latin typeface="Calibri"/>
                      </a:endParaRPr>
                    </a:p>
                  </a:txBody>
                  <a:tcPr marL="9525" marR="9525" marT="9525" marB="0" anchor="ctr"/>
                </a:tc>
              </a:tr>
              <a:tr h="422380">
                <a:tc gridSpan="3">
                  <a:txBody>
                    <a:bodyPr/>
                    <a:lstStyle/>
                    <a:p>
                      <a:pPr algn="l" fontAlgn="ctr"/>
                      <a:r>
                        <a:rPr lang="es-EC" sz="1400" b="1" u="none" strike="noStrike" dirty="0">
                          <a:effectLst/>
                        </a:rPr>
                        <a:t>2. Prensa </a:t>
                      </a:r>
                      <a:endParaRPr lang="es-EC" sz="1400" b="1" i="0" u="none" strike="noStrike" dirty="0">
                        <a:solidFill>
                          <a:srgbClr val="00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r>
              <a:tr h="422380">
                <a:tc>
                  <a:txBody>
                    <a:bodyPr/>
                    <a:lstStyle/>
                    <a:p>
                      <a:pPr algn="l" fontAlgn="ctr"/>
                      <a:r>
                        <a:rPr lang="es-EC" sz="1400" u="none" strike="noStrike">
                          <a:effectLst/>
                        </a:rPr>
                        <a:t>2.1 Diario El Norte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2 veces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2.2 El Comercio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2 veces al año </a:t>
                      </a:r>
                      <a:endParaRPr lang="es-EC" sz="1400" b="0" i="0" u="none" strike="noStrike">
                        <a:solidFill>
                          <a:srgbClr val="000000"/>
                        </a:solidFill>
                        <a:effectLst/>
                        <a:latin typeface="Calibri"/>
                      </a:endParaRPr>
                    </a:p>
                  </a:txBody>
                  <a:tcPr marL="9525" marR="9525" marT="9525" marB="0" anchor="ctr"/>
                </a:tc>
              </a:tr>
              <a:tr h="422380">
                <a:tc>
                  <a:txBody>
                    <a:bodyPr/>
                    <a:lstStyle/>
                    <a:p>
                      <a:pPr algn="l" fontAlgn="ctr"/>
                      <a:r>
                        <a:rPr lang="es-EC" sz="1400" u="none" strike="noStrike">
                          <a:effectLst/>
                        </a:rPr>
                        <a:t>2.3 Revista La Familia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a:effectLst/>
                        </a:rPr>
                        <a:t>Nacional </a:t>
                      </a:r>
                      <a:endParaRPr lang="es-EC" sz="1400" b="0" i="0" u="none" strike="noStrike">
                        <a:solidFill>
                          <a:srgbClr val="000000"/>
                        </a:solidFill>
                        <a:effectLst/>
                        <a:latin typeface="Calibri"/>
                      </a:endParaRPr>
                    </a:p>
                  </a:txBody>
                  <a:tcPr marL="9525" marR="9525" marT="9525" marB="0" anchor="ctr"/>
                </a:tc>
                <a:tc>
                  <a:txBody>
                    <a:bodyPr/>
                    <a:lstStyle/>
                    <a:p>
                      <a:pPr algn="l" fontAlgn="ctr"/>
                      <a:r>
                        <a:rPr lang="es-EC" sz="1400" u="none" strike="noStrike" dirty="0">
                          <a:effectLst/>
                        </a:rPr>
                        <a:t>2 veces al año </a:t>
                      </a:r>
                      <a:endParaRPr lang="es-EC" sz="1400" b="0" i="0" u="none" strike="noStrike" dirty="0">
                        <a:solidFill>
                          <a:srgbClr val="000000"/>
                        </a:solidFill>
                        <a:effectLst/>
                        <a:latin typeface="Calibri"/>
                      </a:endParaRPr>
                    </a:p>
                  </a:txBody>
                  <a:tcPr marL="9525" marR="9525" marT="9525" marB="0" anchor="ct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782609642"/>
              </p:ext>
            </p:extLst>
          </p:nvPr>
        </p:nvGraphicFramePr>
        <p:xfrm>
          <a:off x="4644008" y="1628800"/>
          <a:ext cx="4186237" cy="3600399"/>
        </p:xfrm>
        <a:graphic>
          <a:graphicData uri="http://schemas.openxmlformats.org/drawingml/2006/table">
            <a:tbl>
              <a:tblPr>
                <a:tableStyleId>{775DCB02-9BB8-47FD-8907-85C794F793BA}</a:tableStyleId>
              </a:tblPr>
              <a:tblGrid>
                <a:gridCol w="1728192"/>
                <a:gridCol w="184017"/>
                <a:gridCol w="1111747"/>
                <a:gridCol w="1162281"/>
              </a:tblGrid>
              <a:tr h="400044">
                <a:tc gridSpan="2">
                  <a:txBody>
                    <a:bodyPr/>
                    <a:lstStyle/>
                    <a:p>
                      <a:pPr algn="l" fontAlgn="ctr"/>
                      <a:r>
                        <a:rPr lang="es-EC" sz="1600" b="1" u="none" strike="noStrike" dirty="0">
                          <a:effectLst/>
                        </a:rPr>
                        <a:t>MEDIO </a:t>
                      </a:r>
                      <a:endParaRPr lang="es-EC" sz="1600" b="1" i="0" u="none" strike="noStrike" dirty="0">
                        <a:solidFill>
                          <a:srgbClr val="000000"/>
                        </a:solidFill>
                        <a:effectLst/>
                        <a:latin typeface="Calibri"/>
                      </a:endParaRPr>
                    </a:p>
                  </a:txBody>
                  <a:tcPr marL="9525" marR="9525" marT="9525" marB="0" anchor="ctr"/>
                </a:tc>
                <a:tc hMerge="1">
                  <a:txBody>
                    <a:bodyPr/>
                    <a:lstStyle/>
                    <a:p>
                      <a:endParaRPr lang="es-EC"/>
                    </a:p>
                  </a:txBody>
                  <a:tcPr/>
                </a:tc>
                <a:tc>
                  <a:txBody>
                    <a:bodyPr/>
                    <a:lstStyle/>
                    <a:p>
                      <a:pPr algn="l" fontAlgn="ctr"/>
                      <a:r>
                        <a:rPr lang="es-EC" sz="1600" b="1" u="none" strike="noStrike" dirty="0">
                          <a:effectLst/>
                        </a:rPr>
                        <a:t>COBERTURA </a:t>
                      </a:r>
                      <a:endParaRPr lang="es-EC" sz="1600" b="1" i="0" u="none" strike="noStrike" dirty="0">
                        <a:solidFill>
                          <a:srgbClr val="000000"/>
                        </a:solidFill>
                        <a:effectLst/>
                        <a:latin typeface="Calibri"/>
                      </a:endParaRPr>
                    </a:p>
                  </a:txBody>
                  <a:tcPr marL="9525" marR="9525" marT="9525" marB="0" anchor="ctr"/>
                </a:tc>
                <a:tc>
                  <a:txBody>
                    <a:bodyPr/>
                    <a:lstStyle/>
                    <a:p>
                      <a:pPr algn="l" fontAlgn="ctr"/>
                      <a:r>
                        <a:rPr lang="es-EC" sz="1600" b="1" u="none" strike="noStrike" dirty="0">
                          <a:effectLst/>
                        </a:rPr>
                        <a:t>FRECUENCIA</a:t>
                      </a:r>
                      <a:endParaRPr lang="es-EC" sz="1600" b="1" i="0" u="none" strike="noStrike" dirty="0">
                        <a:solidFill>
                          <a:srgbClr val="000000"/>
                        </a:solidFill>
                        <a:effectLst/>
                        <a:latin typeface="Calibri"/>
                      </a:endParaRPr>
                    </a:p>
                  </a:txBody>
                  <a:tcPr marL="9525" marR="9525" marT="9525" marB="0" anchor="ctr"/>
                </a:tc>
              </a:tr>
              <a:tr h="400044">
                <a:tc gridSpan="4">
                  <a:txBody>
                    <a:bodyPr/>
                    <a:lstStyle/>
                    <a:p>
                      <a:pPr algn="l" fontAlgn="ctr"/>
                      <a:r>
                        <a:rPr lang="es-EC" sz="1600" b="1" u="none" strike="noStrike" dirty="0">
                          <a:effectLst/>
                        </a:rPr>
                        <a:t>1. Internet </a:t>
                      </a:r>
                      <a:endParaRPr lang="es-EC" sz="1600" b="1" i="0" u="none" strike="noStrike" dirty="0">
                        <a:solidFill>
                          <a:srgbClr val="000000"/>
                        </a:solidFill>
                        <a:effectLst/>
                        <a:latin typeface="Calibri"/>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r h="800089">
                <a:tc>
                  <a:txBody>
                    <a:bodyPr/>
                    <a:lstStyle/>
                    <a:p>
                      <a:pPr algn="l" fontAlgn="ctr"/>
                      <a:r>
                        <a:rPr lang="es-EC" sz="1600" u="none" strike="noStrike">
                          <a:effectLst/>
                        </a:rPr>
                        <a:t>1.1 Creación sitio web </a:t>
                      </a:r>
                      <a:endParaRPr lang="es-EC" sz="1600" b="0" i="0" u="none" strike="noStrike">
                        <a:solidFill>
                          <a:srgbClr val="000000"/>
                        </a:solidFill>
                        <a:effectLst/>
                        <a:latin typeface="Calibri"/>
                      </a:endParaRPr>
                    </a:p>
                  </a:txBody>
                  <a:tcPr marL="9525" marR="9525" marT="9525" marB="0" anchor="ctr"/>
                </a:tc>
                <a:tc gridSpan="2">
                  <a:txBody>
                    <a:bodyPr/>
                    <a:lstStyle/>
                    <a:p>
                      <a:pPr algn="ctr" fontAlgn="ctr"/>
                      <a:r>
                        <a:rPr lang="es-EC" sz="1600" u="none" strike="noStrike">
                          <a:effectLst/>
                        </a:rPr>
                        <a:t>Internacional y nacional </a:t>
                      </a:r>
                      <a:endParaRPr lang="es-EC" sz="1600" b="0" i="0" u="none" strike="noStrike">
                        <a:solidFill>
                          <a:srgbClr val="000000"/>
                        </a:solidFill>
                        <a:effectLst/>
                        <a:latin typeface="Calibri"/>
                      </a:endParaRPr>
                    </a:p>
                  </a:txBody>
                  <a:tcPr marL="9525" marR="9525" marT="9525" marB="0" anchor="ctr"/>
                </a:tc>
                <a:tc hMerge="1">
                  <a:txBody>
                    <a:bodyPr/>
                    <a:lstStyle/>
                    <a:p>
                      <a:pPr algn="ctr" fontAlgn="ctr"/>
                      <a:endParaRPr lang="es-EC" sz="1600" b="0" i="0" u="none" strike="noStrike">
                        <a:solidFill>
                          <a:srgbClr val="000000"/>
                        </a:solidFill>
                        <a:effectLst/>
                        <a:latin typeface="Calibri"/>
                      </a:endParaRPr>
                    </a:p>
                  </a:txBody>
                  <a:tcPr marL="9525" marR="9525" marT="9525" marB="0" anchor="ctr"/>
                </a:tc>
                <a:tc>
                  <a:txBody>
                    <a:bodyPr/>
                    <a:lstStyle/>
                    <a:p>
                      <a:pPr algn="ctr" fontAlgn="ctr"/>
                      <a:r>
                        <a:rPr lang="es-EC" sz="1600" u="none" strike="noStrike">
                          <a:effectLst/>
                        </a:rPr>
                        <a:t>1 vez al año </a:t>
                      </a:r>
                      <a:endParaRPr lang="es-EC" sz="1600" b="0" i="0" u="none" strike="noStrike">
                        <a:solidFill>
                          <a:srgbClr val="000000"/>
                        </a:solidFill>
                        <a:effectLst/>
                        <a:latin typeface="Calibri"/>
                      </a:endParaRPr>
                    </a:p>
                  </a:txBody>
                  <a:tcPr marL="9525" marR="9525" marT="9525" marB="0" anchor="ctr"/>
                </a:tc>
              </a:tr>
              <a:tr h="800089">
                <a:tc>
                  <a:txBody>
                    <a:bodyPr/>
                    <a:lstStyle/>
                    <a:p>
                      <a:pPr algn="l" fontAlgn="ctr"/>
                      <a:r>
                        <a:rPr lang="es-EC" sz="1600" u="none" strike="noStrike">
                          <a:effectLst/>
                        </a:rPr>
                        <a:t>1.2 Elaboración de videos y youtube </a:t>
                      </a:r>
                      <a:endParaRPr lang="es-EC" sz="1600" b="0" i="0" u="none" strike="noStrike">
                        <a:solidFill>
                          <a:srgbClr val="000000"/>
                        </a:solidFill>
                        <a:effectLst/>
                        <a:latin typeface="Calibri"/>
                      </a:endParaRPr>
                    </a:p>
                  </a:txBody>
                  <a:tcPr marL="9525" marR="9525" marT="9525" marB="0" anchor="ctr"/>
                </a:tc>
                <a:tc gridSpan="2">
                  <a:txBody>
                    <a:bodyPr/>
                    <a:lstStyle/>
                    <a:p>
                      <a:pPr algn="ctr" fontAlgn="ctr"/>
                      <a:r>
                        <a:rPr lang="es-EC" sz="1600" u="none" strike="noStrike">
                          <a:effectLst/>
                        </a:rPr>
                        <a:t>Internacional y nacional </a:t>
                      </a:r>
                      <a:endParaRPr lang="es-EC" sz="1600" b="0" i="0" u="none" strike="noStrike">
                        <a:solidFill>
                          <a:srgbClr val="000000"/>
                        </a:solidFill>
                        <a:effectLst/>
                        <a:latin typeface="Calibri"/>
                      </a:endParaRPr>
                    </a:p>
                  </a:txBody>
                  <a:tcPr marL="9525" marR="9525" marT="9525" marB="0" anchor="ctr"/>
                </a:tc>
                <a:tc hMerge="1">
                  <a:txBody>
                    <a:bodyPr/>
                    <a:lstStyle/>
                    <a:p>
                      <a:pPr algn="ctr" fontAlgn="ctr"/>
                      <a:endParaRPr lang="es-EC" sz="1600" b="0" i="0" u="none" strike="noStrike">
                        <a:solidFill>
                          <a:srgbClr val="000000"/>
                        </a:solidFill>
                        <a:effectLst/>
                        <a:latin typeface="Calibri"/>
                      </a:endParaRPr>
                    </a:p>
                  </a:txBody>
                  <a:tcPr marL="9525" marR="9525" marT="9525" marB="0" anchor="ctr"/>
                </a:tc>
                <a:tc>
                  <a:txBody>
                    <a:bodyPr/>
                    <a:lstStyle/>
                    <a:p>
                      <a:pPr algn="ctr" fontAlgn="ctr"/>
                      <a:r>
                        <a:rPr lang="es-EC" sz="1600" u="none" strike="noStrike">
                          <a:effectLst/>
                        </a:rPr>
                        <a:t>1 video trismestral </a:t>
                      </a:r>
                      <a:endParaRPr lang="es-EC" sz="1600" b="0" i="0" u="none" strike="noStrike">
                        <a:solidFill>
                          <a:srgbClr val="000000"/>
                        </a:solidFill>
                        <a:effectLst/>
                        <a:latin typeface="Calibri"/>
                      </a:endParaRPr>
                    </a:p>
                  </a:txBody>
                  <a:tcPr marL="9525" marR="9525" marT="9525" marB="0" anchor="ctr"/>
                </a:tc>
              </a:tr>
              <a:tr h="1200133">
                <a:tc>
                  <a:txBody>
                    <a:bodyPr/>
                    <a:lstStyle/>
                    <a:p>
                      <a:pPr algn="l" fontAlgn="ctr"/>
                      <a:r>
                        <a:rPr lang="es-EC" sz="1600" u="none" strike="noStrike">
                          <a:effectLst/>
                        </a:rPr>
                        <a:t>1.3 Creación y seguimiento de redes sociales </a:t>
                      </a:r>
                      <a:endParaRPr lang="es-EC" sz="1600" b="0" i="0" u="none" strike="noStrike">
                        <a:solidFill>
                          <a:srgbClr val="000000"/>
                        </a:solidFill>
                        <a:effectLst/>
                        <a:latin typeface="Calibri"/>
                      </a:endParaRPr>
                    </a:p>
                  </a:txBody>
                  <a:tcPr marL="9525" marR="9525" marT="9525" marB="0" anchor="ctr"/>
                </a:tc>
                <a:tc gridSpan="2">
                  <a:txBody>
                    <a:bodyPr/>
                    <a:lstStyle/>
                    <a:p>
                      <a:pPr algn="ctr" fontAlgn="ctr"/>
                      <a:r>
                        <a:rPr lang="es-EC" sz="1600" u="none" strike="noStrike" dirty="0">
                          <a:effectLst/>
                        </a:rPr>
                        <a:t>Internacional y nacional </a:t>
                      </a:r>
                      <a:endParaRPr lang="es-EC" sz="1600" b="0" i="0" u="none" strike="noStrike" dirty="0">
                        <a:solidFill>
                          <a:srgbClr val="000000"/>
                        </a:solidFill>
                        <a:effectLst/>
                        <a:latin typeface="Calibri"/>
                      </a:endParaRPr>
                    </a:p>
                  </a:txBody>
                  <a:tcPr marL="9525" marR="9525" marT="9525" marB="0" anchor="ctr"/>
                </a:tc>
                <a:tc hMerge="1">
                  <a:txBody>
                    <a:bodyPr/>
                    <a:lstStyle/>
                    <a:p>
                      <a:pPr algn="ctr" fontAlgn="ctr"/>
                      <a:endParaRPr lang="es-EC" sz="1600" b="0" i="0" u="none" strike="noStrike" dirty="0">
                        <a:solidFill>
                          <a:srgbClr val="000000"/>
                        </a:solidFill>
                        <a:effectLst/>
                        <a:latin typeface="Calibri"/>
                      </a:endParaRPr>
                    </a:p>
                  </a:txBody>
                  <a:tcPr marL="9525" marR="9525" marT="9525" marB="0" anchor="ctr"/>
                </a:tc>
                <a:tc>
                  <a:txBody>
                    <a:bodyPr/>
                    <a:lstStyle/>
                    <a:p>
                      <a:pPr algn="ctr" fontAlgn="ctr"/>
                      <a:r>
                        <a:rPr lang="es-EC" sz="1600" u="none" strike="noStrike" dirty="0">
                          <a:effectLst/>
                        </a:rPr>
                        <a:t>diario </a:t>
                      </a:r>
                      <a:endParaRPr lang="es-EC" sz="16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456224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sp>
        <p:nvSpPr>
          <p:cNvPr id="6" name="5 Rectángulo"/>
          <p:cNvSpPr/>
          <p:nvPr/>
        </p:nvSpPr>
        <p:spPr>
          <a:xfrm>
            <a:off x="395536" y="404664"/>
            <a:ext cx="5920595" cy="461665"/>
          </a:xfrm>
          <a:prstGeom prst="rect">
            <a:avLst/>
          </a:prstGeom>
        </p:spPr>
        <p:txBody>
          <a:bodyPr wrap="none">
            <a:spAutoFit/>
          </a:bodyPr>
          <a:lstStyle/>
          <a:p>
            <a:pPr algn="ctr"/>
            <a:r>
              <a:rPr lang="es-ES_tradnl" sz="2400" b="1" i="1" dirty="0">
                <a:solidFill>
                  <a:schemeClr val="tx2">
                    <a:lumMod val="75000"/>
                  </a:schemeClr>
                </a:solidFill>
              </a:rPr>
              <a:t>Proyecto: Producción de material publicitario</a:t>
            </a:r>
            <a:endParaRPr lang="es-EC" sz="2400" i="1" dirty="0">
              <a:solidFill>
                <a:schemeClr val="tx2">
                  <a:lumMod val="75000"/>
                </a:schemeClr>
              </a:solidFill>
            </a:endParaRPr>
          </a:p>
        </p:txBody>
      </p:sp>
      <p:sp>
        <p:nvSpPr>
          <p:cNvPr id="7" name="6 Rectángulo redondeado"/>
          <p:cNvSpPr/>
          <p:nvPr/>
        </p:nvSpPr>
        <p:spPr>
          <a:xfrm>
            <a:off x="323528" y="1124744"/>
            <a:ext cx="360040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b="1" dirty="0">
                <a:solidFill>
                  <a:schemeClr val="bg1"/>
                </a:solidFill>
              </a:rPr>
              <a:t>turismoenmontufar@gmail.com</a:t>
            </a:r>
            <a:endParaRPr lang="es-EC" b="1" dirty="0">
              <a:solidFill>
                <a:schemeClr val="bg1"/>
              </a:solidFill>
            </a:endParaRPr>
          </a:p>
        </p:txBody>
      </p:sp>
      <p:pic>
        <p:nvPicPr>
          <p:cNvPr id="8" name="7 Imagen"/>
          <p:cNvPicPr/>
          <p:nvPr/>
        </p:nvPicPr>
        <p:blipFill rotWithShape="1">
          <a:blip r:embed="rId2" cstate="print"/>
          <a:srcRect l="7823" t="3768" r="9716" b="5217"/>
          <a:stretch/>
        </p:blipFill>
        <p:spPr bwMode="auto">
          <a:xfrm>
            <a:off x="290194" y="2276872"/>
            <a:ext cx="4281805" cy="2657475"/>
          </a:xfrm>
          <a:prstGeom prst="rect">
            <a:avLst/>
          </a:prstGeom>
          <a:ln>
            <a:noFill/>
          </a:ln>
          <a:extLst>
            <a:ext uri="{53640926-AAD7-44D8-BBD7-CCE9431645EC}">
              <a14:shadowObscured xmlns:a14="http://schemas.microsoft.com/office/drawing/2010/main"/>
            </a:ext>
          </a:extLst>
        </p:spPr>
      </p:pic>
      <p:sp>
        <p:nvSpPr>
          <p:cNvPr id="9" name="8 Rectángulo redondeado">
            <a:hlinkClick r:id="rId3"/>
          </p:cNvPr>
          <p:cNvSpPr/>
          <p:nvPr/>
        </p:nvSpPr>
        <p:spPr>
          <a:xfrm>
            <a:off x="323528" y="1772816"/>
            <a:ext cx="3744416"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t>www.turismoenmontufar.jimdo.com</a:t>
            </a:r>
            <a:endParaRPr lang="es-EC" b="1" dirty="0">
              <a:solidFill>
                <a:schemeClr val="bg1"/>
              </a:solidFill>
            </a:endParaRPr>
          </a:p>
        </p:txBody>
      </p:sp>
      <p:pic>
        <p:nvPicPr>
          <p:cNvPr id="10" name="9 Imagen"/>
          <p:cNvPicPr/>
          <p:nvPr/>
        </p:nvPicPr>
        <p:blipFill rotWithShape="1">
          <a:blip r:embed="rId4" cstate="print"/>
          <a:srcRect l="15645" t="4638" r="20147" b="10145"/>
          <a:stretch/>
        </p:blipFill>
        <p:spPr bwMode="auto">
          <a:xfrm>
            <a:off x="5724128" y="866329"/>
            <a:ext cx="3071882" cy="2555599"/>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5" cstate="print"/>
          <a:srcRect l="7008" t="3479" r="24873" b="5507"/>
          <a:stretch/>
        </p:blipFill>
        <p:spPr bwMode="auto">
          <a:xfrm>
            <a:off x="5724128" y="3212976"/>
            <a:ext cx="3071882" cy="2468022"/>
          </a:xfrm>
          <a:prstGeom prst="rect">
            <a:avLst/>
          </a:prstGeom>
          <a:ln>
            <a:noFill/>
          </a:ln>
          <a:extLst>
            <a:ext uri="{53640926-AAD7-44D8-BBD7-CCE9431645EC}">
              <a14:shadowObscured xmlns:a14="http://schemas.microsoft.com/office/drawing/2010/main"/>
            </a:ext>
          </a:extLst>
        </p:spPr>
      </p:pic>
      <p:pic>
        <p:nvPicPr>
          <p:cNvPr id="12" name="11 Imagen" descr="http://www.etf.ucg.ac.me/Slike/twitter.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4573" y="866329"/>
            <a:ext cx="390525" cy="390525"/>
          </a:xfrm>
          <a:prstGeom prst="rect">
            <a:avLst/>
          </a:prstGeom>
          <a:noFill/>
          <a:ln>
            <a:noFill/>
          </a:ln>
        </p:spPr>
      </p:pic>
      <p:pic>
        <p:nvPicPr>
          <p:cNvPr id="13" name="12 Imagen" descr="http://i1241.photobucket.com/albums/gg512/covavoc/icono-facebook.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0069" y="3209925"/>
            <a:ext cx="412115" cy="438150"/>
          </a:xfrm>
          <a:prstGeom prst="rect">
            <a:avLst/>
          </a:prstGeom>
          <a:noFill/>
          <a:ln>
            <a:noFill/>
          </a:ln>
        </p:spPr>
      </p:pic>
      <p:pic>
        <p:nvPicPr>
          <p:cNvPr id="14" name="13 Imagen"/>
          <p:cNvPicPr/>
          <p:nvPr/>
        </p:nvPicPr>
        <p:blipFill rotWithShape="1">
          <a:blip r:embed="rId8" cstate="print"/>
          <a:srcRect l="1764" t="3764" r="2292" b="5265"/>
          <a:stretch/>
        </p:blipFill>
        <p:spPr bwMode="auto">
          <a:xfrm>
            <a:off x="302765" y="4781148"/>
            <a:ext cx="3405139" cy="1872208"/>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9" cstate="print"/>
          <a:srcRect l="6702" t="4078" r="16225" b="6206"/>
          <a:stretch/>
        </p:blipFill>
        <p:spPr bwMode="auto">
          <a:xfrm>
            <a:off x="3600551" y="4781148"/>
            <a:ext cx="3275706" cy="1872208"/>
          </a:xfrm>
          <a:prstGeom prst="rect">
            <a:avLst/>
          </a:prstGeom>
          <a:ln>
            <a:noFill/>
          </a:ln>
          <a:extLst>
            <a:ext uri="{53640926-AAD7-44D8-BBD7-CCE9431645EC}">
              <a14:shadowObscured xmlns:a14="http://schemas.microsoft.com/office/drawing/2010/main"/>
            </a:ext>
          </a:extLst>
        </p:spPr>
      </p:pic>
      <p:pic>
        <p:nvPicPr>
          <p:cNvPr id="16" name="15 Imagen" descr="https://regisjesuit.com/image/general/instagram-logo-icon.gi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6131" y="6198696"/>
            <a:ext cx="533400" cy="454660"/>
          </a:xfrm>
          <a:prstGeom prst="rect">
            <a:avLst/>
          </a:prstGeom>
          <a:noFill/>
          <a:ln>
            <a:noFill/>
          </a:ln>
        </p:spPr>
      </p:pic>
      <p:pic>
        <p:nvPicPr>
          <p:cNvPr id="17" name="16 Imagen" descr="https://gesvin.files.wordpress.com/2015/02/pinterest_logo.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5183884"/>
            <a:ext cx="457200" cy="457200"/>
          </a:xfrm>
          <a:prstGeom prst="rect">
            <a:avLst/>
          </a:prstGeom>
          <a:noFill/>
          <a:ln>
            <a:noFill/>
          </a:ln>
        </p:spPr>
      </p:pic>
      <p:pic>
        <p:nvPicPr>
          <p:cNvPr id="19" name="18 Imagen" descr="http://programaciondesarrollo.es/wp-content/uploads/icono-youtube-300x300.png">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64672" y="1169444"/>
            <a:ext cx="873732" cy="855400"/>
          </a:xfrm>
          <a:prstGeom prst="rect">
            <a:avLst/>
          </a:prstGeom>
          <a:noFill/>
          <a:ln>
            <a:noFill/>
          </a:ln>
        </p:spPr>
      </p:pic>
      <p:pic>
        <p:nvPicPr>
          <p:cNvPr id="20" name="19 Imagen"/>
          <p:cNvPicPr/>
          <p:nvPr/>
        </p:nvPicPr>
        <p:blipFill>
          <a:blip r:embed="rId14" cstate="print"/>
          <a:srcRect l="32430" t="24363" r="32503" b="29694"/>
          <a:stretch>
            <a:fillRect/>
          </a:stretch>
        </p:blipFill>
        <p:spPr bwMode="auto">
          <a:xfrm>
            <a:off x="6876257" y="4875814"/>
            <a:ext cx="1919753" cy="1777542"/>
          </a:xfrm>
          <a:prstGeom prst="rect">
            <a:avLst/>
          </a:prstGeom>
          <a:noFill/>
          <a:ln w="9525">
            <a:noFill/>
            <a:miter lim="800000"/>
            <a:headEnd/>
            <a:tailEnd/>
          </a:ln>
        </p:spPr>
      </p:pic>
    </p:spTree>
    <p:extLst>
      <p:ext uri="{BB962C8B-B14F-4D97-AF65-F5344CB8AC3E}">
        <p14:creationId xmlns:p14="http://schemas.microsoft.com/office/powerpoint/2010/main" val="3122954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2559675789"/>
              </p:ext>
            </p:extLst>
          </p:nvPr>
        </p:nvGraphicFramePr>
        <p:xfrm>
          <a:off x="179512" y="1597720"/>
          <a:ext cx="3873249" cy="4869120"/>
        </p:xfrm>
        <a:graphic>
          <a:graphicData uri="http://schemas.openxmlformats.org/drawingml/2006/table">
            <a:tbl>
              <a:tblPr firstRow="1" firstCol="1" bandRow="1">
                <a:tableStyleId>{21E4AEA4-8DFA-4A89-87EB-49C32662AFE0}</a:tableStyleId>
              </a:tblPr>
              <a:tblGrid>
                <a:gridCol w="3873249"/>
              </a:tblGrid>
              <a:tr h="283734">
                <a:tc>
                  <a:txBody>
                    <a:bodyPr/>
                    <a:lstStyle/>
                    <a:p>
                      <a:pPr algn="ctr">
                        <a:lnSpc>
                          <a:spcPct val="100000"/>
                        </a:lnSpc>
                        <a:spcAft>
                          <a:spcPts val="0"/>
                        </a:spcAft>
                      </a:pPr>
                      <a:r>
                        <a:rPr lang="es-ES_tradnl" sz="1800" dirty="0">
                          <a:effectLst/>
                        </a:rPr>
                        <a:t>CAUSAS </a:t>
                      </a:r>
                      <a:endParaRPr lang="es-EC" sz="1800" dirty="0">
                        <a:effectLst/>
                        <a:latin typeface="Calibri"/>
                        <a:ea typeface="Calibri"/>
                        <a:cs typeface="Times New Roman"/>
                      </a:endParaRPr>
                    </a:p>
                  </a:txBody>
                  <a:tcPr marL="49195" marR="49195" marT="0" marB="0"/>
                </a:tc>
              </a:tr>
              <a:tr h="288253">
                <a:tc>
                  <a:txBody>
                    <a:bodyPr/>
                    <a:lstStyle/>
                    <a:p>
                      <a:pPr>
                        <a:lnSpc>
                          <a:spcPct val="100000"/>
                        </a:lnSpc>
                        <a:spcAft>
                          <a:spcPts val="0"/>
                        </a:spcAft>
                      </a:pPr>
                      <a:r>
                        <a:rPr lang="es-ES_tradnl" sz="1800" dirty="0">
                          <a:effectLst/>
                        </a:rPr>
                        <a:t>Automóviles y buses </a:t>
                      </a:r>
                      <a:r>
                        <a:rPr lang="es-ES_tradnl" sz="1800" dirty="0" smtClean="0">
                          <a:effectLst/>
                        </a:rPr>
                        <a:t>turísticos</a:t>
                      </a:r>
                      <a:endParaRPr lang="es-EC" sz="1800" dirty="0">
                        <a:effectLst/>
                        <a:latin typeface="Calibri"/>
                        <a:ea typeface="Calibri"/>
                        <a:cs typeface="Times New Roman"/>
                      </a:endParaRPr>
                    </a:p>
                  </a:txBody>
                  <a:tcPr marL="49195" marR="49195" marT="0" marB="0"/>
                </a:tc>
              </a:tr>
              <a:tr h="567467">
                <a:tc>
                  <a:txBody>
                    <a:bodyPr/>
                    <a:lstStyle/>
                    <a:p>
                      <a:pPr>
                        <a:lnSpc>
                          <a:spcPct val="100000"/>
                        </a:lnSpc>
                        <a:spcAft>
                          <a:spcPts val="0"/>
                        </a:spcAft>
                      </a:pPr>
                      <a:r>
                        <a:rPr lang="es-ES_tradnl" sz="1800" dirty="0">
                          <a:effectLst/>
                        </a:rPr>
                        <a:t>Ruido causado por la gente y </a:t>
                      </a:r>
                      <a:r>
                        <a:rPr lang="es-ES_tradnl" sz="1800" dirty="0" smtClean="0">
                          <a:effectLst/>
                        </a:rPr>
                        <a:t>automóviles</a:t>
                      </a:r>
                      <a:endParaRPr lang="es-EC" sz="1800" dirty="0">
                        <a:effectLst/>
                        <a:latin typeface="Calibri"/>
                        <a:ea typeface="Calibri"/>
                        <a:cs typeface="Times New Roman"/>
                      </a:endParaRPr>
                    </a:p>
                  </a:txBody>
                  <a:tcPr marL="49195" marR="49195" marT="0" marB="0"/>
                </a:tc>
              </a:tr>
              <a:tr h="297916">
                <a:tc>
                  <a:txBody>
                    <a:bodyPr/>
                    <a:lstStyle/>
                    <a:p>
                      <a:pPr>
                        <a:lnSpc>
                          <a:spcPct val="100000"/>
                        </a:lnSpc>
                        <a:spcAft>
                          <a:spcPts val="0"/>
                        </a:spcAft>
                      </a:pPr>
                      <a:r>
                        <a:rPr lang="es-ES_tradnl" sz="1800" dirty="0">
                          <a:effectLst/>
                        </a:rPr>
                        <a:t>Falta de cultura y </a:t>
                      </a:r>
                      <a:r>
                        <a:rPr lang="es-ES_tradnl" sz="1800" dirty="0" smtClean="0">
                          <a:effectLst/>
                        </a:rPr>
                        <a:t>aseo</a:t>
                      </a:r>
                      <a:endParaRPr lang="es-EC" sz="1800" dirty="0">
                        <a:effectLst/>
                        <a:latin typeface="Calibri"/>
                        <a:ea typeface="Calibri"/>
                        <a:cs typeface="Times New Roman"/>
                      </a:endParaRPr>
                    </a:p>
                  </a:txBody>
                  <a:tcPr marL="49195" marR="49195" marT="0" marB="0"/>
                </a:tc>
              </a:tr>
              <a:tr h="851201">
                <a:tc>
                  <a:txBody>
                    <a:bodyPr/>
                    <a:lstStyle/>
                    <a:p>
                      <a:pPr>
                        <a:lnSpc>
                          <a:spcPct val="100000"/>
                        </a:lnSpc>
                        <a:spcAft>
                          <a:spcPts val="0"/>
                        </a:spcAft>
                      </a:pPr>
                      <a:r>
                        <a:rPr lang="es-EC" sz="1800" dirty="0">
                          <a:effectLst/>
                        </a:rPr>
                        <a:t>En los alrededores de los atractivos naturales se utiliza químicos en la agricultura</a:t>
                      </a:r>
                      <a:r>
                        <a:rPr lang="es-EC" sz="1800" dirty="0" smtClean="0">
                          <a:effectLst/>
                        </a:rPr>
                        <a:t>,</a:t>
                      </a:r>
                      <a:endParaRPr lang="es-EC" sz="1800" dirty="0">
                        <a:effectLst/>
                        <a:latin typeface="Calibri"/>
                        <a:ea typeface="Calibri"/>
                        <a:cs typeface="Times New Roman"/>
                      </a:endParaRPr>
                    </a:p>
                  </a:txBody>
                  <a:tcPr marL="49195" marR="49195" marT="0" marB="0"/>
                </a:tc>
              </a:tr>
              <a:tr h="283734">
                <a:tc>
                  <a:txBody>
                    <a:bodyPr/>
                    <a:lstStyle/>
                    <a:p>
                      <a:pPr>
                        <a:lnSpc>
                          <a:spcPct val="100000"/>
                        </a:lnSpc>
                        <a:spcAft>
                          <a:spcPts val="0"/>
                        </a:spcAft>
                      </a:pPr>
                      <a:r>
                        <a:rPr lang="es-ES_tradnl" sz="1800">
                          <a:effectLst/>
                        </a:rPr>
                        <a:t>Presencia de ganado. </a:t>
                      </a:r>
                      <a:endParaRPr lang="es-EC" sz="1800">
                        <a:effectLst/>
                        <a:latin typeface="Calibri"/>
                        <a:ea typeface="Calibri"/>
                        <a:cs typeface="Times New Roman"/>
                      </a:endParaRPr>
                    </a:p>
                  </a:txBody>
                  <a:tcPr marL="49195" marR="49195" marT="0" marB="0"/>
                </a:tc>
              </a:tr>
              <a:tr h="567467">
                <a:tc>
                  <a:txBody>
                    <a:bodyPr/>
                    <a:lstStyle/>
                    <a:p>
                      <a:pPr>
                        <a:lnSpc>
                          <a:spcPct val="100000"/>
                        </a:lnSpc>
                        <a:spcAft>
                          <a:spcPts val="0"/>
                        </a:spcAft>
                      </a:pPr>
                      <a:r>
                        <a:rPr lang="es-EC" sz="1800">
                          <a:effectLst/>
                        </a:rPr>
                        <a:t>Consumo desmedido de recursos naturales </a:t>
                      </a:r>
                      <a:endParaRPr lang="es-EC" sz="1800">
                        <a:effectLst/>
                        <a:latin typeface="Calibri"/>
                        <a:ea typeface="Calibri"/>
                        <a:cs typeface="Times New Roman"/>
                      </a:endParaRPr>
                    </a:p>
                  </a:txBody>
                  <a:tcPr marL="49195" marR="49195" marT="0" marB="0"/>
                </a:tc>
              </a:tr>
              <a:tr h="283734">
                <a:tc>
                  <a:txBody>
                    <a:bodyPr/>
                    <a:lstStyle/>
                    <a:p>
                      <a:pPr>
                        <a:lnSpc>
                          <a:spcPct val="100000"/>
                        </a:lnSpc>
                        <a:spcAft>
                          <a:spcPts val="0"/>
                        </a:spcAft>
                      </a:pPr>
                      <a:r>
                        <a:rPr lang="es-ES_tradnl" sz="1800">
                          <a:effectLst/>
                        </a:rPr>
                        <a:t>Cambios climáticos.</a:t>
                      </a:r>
                      <a:endParaRPr lang="es-EC" sz="1800">
                        <a:effectLst/>
                        <a:latin typeface="Calibri"/>
                        <a:ea typeface="Calibri"/>
                        <a:cs typeface="Times New Roman"/>
                      </a:endParaRPr>
                    </a:p>
                  </a:txBody>
                  <a:tcPr marL="49195" marR="49195" marT="0" marB="0"/>
                </a:tc>
              </a:tr>
              <a:tr h="524794">
                <a:tc>
                  <a:txBody>
                    <a:bodyPr/>
                    <a:lstStyle/>
                    <a:p>
                      <a:pPr>
                        <a:lnSpc>
                          <a:spcPct val="100000"/>
                        </a:lnSpc>
                        <a:spcAft>
                          <a:spcPts val="0"/>
                        </a:spcAft>
                      </a:pPr>
                      <a:r>
                        <a:rPr lang="es-ES_tradnl" sz="1800">
                          <a:effectLst/>
                        </a:rPr>
                        <a:t>Manejo inadecuado de rellenos sanitarios </a:t>
                      </a:r>
                      <a:endParaRPr lang="es-EC" sz="1800">
                        <a:effectLst/>
                        <a:latin typeface="Calibri"/>
                        <a:ea typeface="Calibri"/>
                        <a:cs typeface="Times New Roman"/>
                      </a:endParaRPr>
                    </a:p>
                  </a:txBody>
                  <a:tcPr marL="49195" marR="49195" marT="0" marB="0"/>
                </a:tc>
              </a:tr>
              <a:tr h="348334">
                <a:tc>
                  <a:txBody>
                    <a:bodyPr/>
                    <a:lstStyle/>
                    <a:p>
                      <a:pPr>
                        <a:lnSpc>
                          <a:spcPct val="100000"/>
                        </a:lnSpc>
                        <a:spcAft>
                          <a:spcPts val="0"/>
                        </a:spcAft>
                      </a:pPr>
                      <a:r>
                        <a:rPr lang="es-ES_tradnl" sz="1800" dirty="0">
                          <a:effectLst/>
                        </a:rPr>
                        <a:t>Falta de cultura en las </a:t>
                      </a:r>
                      <a:r>
                        <a:rPr lang="es-ES_tradnl" sz="1800" dirty="0" smtClean="0">
                          <a:effectLst/>
                        </a:rPr>
                        <a:t>3R</a:t>
                      </a:r>
                      <a:endParaRPr lang="es-EC" sz="1800" dirty="0">
                        <a:effectLst/>
                        <a:latin typeface="Calibri"/>
                        <a:ea typeface="Calibri"/>
                        <a:cs typeface="Times New Roman"/>
                      </a:endParaRPr>
                    </a:p>
                  </a:txBody>
                  <a:tcPr marL="49195" marR="49195" marT="0" marB="0"/>
                </a:tc>
              </a:tr>
              <a:tr h="524794">
                <a:tc>
                  <a:txBody>
                    <a:bodyPr/>
                    <a:lstStyle/>
                    <a:p>
                      <a:pPr>
                        <a:lnSpc>
                          <a:spcPct val="100000"/>
                        </a:lnSpc>
                        <a:spcAft>
                          <a:spcPts val="0"/>
                        </a:spcAft>
                      </a:pPr>
                      <a:r>
                        <a:rPr lang="es-ES_tradnl" sz="1800" dirty="0">
                          <a:effectLst/>
                        </a:rPr>
                        <a:t>Desconocimiento en el tema de composta</a:t>
                      </a:r>
                      <a:endParaRPr lang="es-EC" sz="1800" dirty="0">
                        <a:effectLst/>
                        <a:latin typeface="Calibri"/>
                        <a:ea typeface="Calibri"/>
                        <a:cs typeface="Times New Roman"/>
                      </a:endParaRPr>
                    </a:p>
                  </a:txBody>
                  <a:tcPr marL="49195" marR="49195" marT="0" marB="0"/>
                </a:tc>
              </a:tr>
            </a:tbl>
          </a:graphicData>
        </a:graphic>
      </p:graphicFrame>
      <p:sp>
        <p:nvSpPr>
          <p:cNvPr id="6" name="5 Rectángulo"/>
          <p:cNvSpPr/>
          <p:nvPr/>
        </p:nvSpPr>
        <p:spPr>
          <a:xfrm>
            <a:off x="179512" y="927884"/>
            <a:ext cx="7488832" cy="461665"/>
          </a:xfrm>
          <a:prstGeom prst="rect">
            <a:avLst/>
          </a:prstGeom>
        </p:spPr>
        <p:txBody>
          <a:bodyPr wrap="square">
            <a:spAutoFit/>
          </a:bodyPr>
          <a:lstStyle/>
          <a:p>
            <a:r>
              <a:rPr lang="es-ES_tradnl" sz="2400" b="1" i="1" dirty="0" smtClean="0">
                <a:solidFill>
                  <a:schemeClr val="tx2">
                    <a:lumMod val="75000"/>
                  </a:schemeClr>
                </a:solidFill>
              </a:rPr>
              <a:t>Proyecto</a:t>
            </a:r>
            <a:r>
              <a:rPr lang="es-ES_tradnl" sz="2400" b="1" i="1" dirty="0">
                <a:solidFill>
                  <a:schemeClr val="tx2">
                    <a:lumMod val="75000"/>
                  </a:schemeClr>
                </a:solidFill>
              </a:rPr>
              <a:t>: Impacto ambiental de recursos naturales </a:t>
            </a:r>
            <a:endParaRPr lang="es-EC" sz="2400" b="1" i="1" dirty="0">
              <a:solidFill>
                <a:schemeClr val="tx2">
                  <a:lumMod val="75000"/>
                </a:schemeClr>
              </a:solidFill>
            </a:endParaRPr>
          </a:p>
        </p:txBody>
      </p:sp>
      <p:sp>
        <p:nvSpPr>
          <p:cNvPr id="7" name="6 Rectángulo"/>
          <p:cNvSpPr/>
          <p:nvPr/>
        </p:nvSpPr>
        <p:spPr>
          <a:xfrm>
            <a:off x="2041595" y="404664"/>
            <a:ext cx="5060809" cy="523220"/>
          </a:xfrm>
          <a:prstGeom prst="rect">
            <a:avLst/>
          </a:prstGeom>
        </p:spPr>
        <p:txBody>
          <a:bodyPr wrap="none">
            <a:spAutoFit/>
          </a:bodyPr>
          <a:lstStyle/>
          <a:p>
            <a:r>
              <a:rPr lang="es-ES_tradnl" sz="2800" b="1" dirty="0">
                <a:solidFill>
                  <a:srgbClr val="FF0000"/>
                </a:solidFill>
              </a:rPr>
              <a:t>Programa de Impacto ambiental </a:t>
            </a:r>
            <a:endParaRPr lang="es-EC" sz="2800" b="1" dirty="0">
              <a:solidFill>
                <a:srgbClr val="FF0000"/>
              </a:solidFill>
            </a:endParaRPr>
          </a:p>
        </p:txBody>
      </p:sp>
      <p:pic>
        <p:nvPicPr>
          <p:cNvPr id="6146" name="Picture 2" descr="https://encrypted-tbn0.gstatic.com/images?q=tbn:ANd9GcQKwMrhcKxplEaEk8zegjFKp6Kebh6h9weZlcrtl5i-ElXWjt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3546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eraldo.es/uploads/imagenes/6col/2010/08/06/_botela_ddd5e2dc.jpg?6a210a8ccbe469792639ac29c24f8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444" y="2852936"/>
            <a:ext cx="2771799" cy="17775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ortal.urosario.edu.co/pla_2004_2008/imagenes_contenidos.php?contenido=54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293097"/>
            <a:ext cx="230425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00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467544" y="404664"/>
            <a:ext cx="4536504" cy="461665"/>
          </a:xfrm>
          <a:prstGeom prst="rect">
            <a:avLst/>
          </a:prstGeom>
        </p:spPr>
        <p:txBody>
          <a:bodyPr wrap="square">
            <a:spAutoFit/>
          </a:bodyPr>
          <a:lstStyle/>
          <a:p>
            <a:r>
              <a:rPr lang="es-ES_tradnl" sz="2400" b="1" i="1" dirty="0">
                <a:solidFill>
                  <a:schemeClr val="tx2">
                    <a:lumMod val="75000"/>
                  </a:schemeClr>
                </a:solidFill>
              </a:rPr>
              <a:t>Proyecto: Medidas de mitigación</a:t>
            </a:r>
            <a:endParaRPr lang="es-EC" sz="2400" b="1" i="1" dirty="0">
              <a:solidFill>
                <a:schemeClr val="tx2">
                  <a:lumMod val="75000"/>
                </a:schemeClr>
              </a:solidFill>
            </a:endParaRPr>
          </a:p>
        </p:txBody>
      </p:sp>
      <p:pic>
        <p:nvPicPr>
          <p:cNvPr id="2050" name="Picture 2" descr="http://instalacionesmontserrat.com/web/wp-content/uploads/2013/04/cuando_salg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61" y="841064"/>
            <a:ext cx="3722669" cy="27880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horro-de-ag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793544"/>
            <a:ext cx="3102322" cy="24611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ytimg.com/vi/ZKNTXYHeG4o/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3793544"/>
            <a:ext cx="3528392" cy="26462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ideasyahorro.com/wp-content/uploads/2011/08/como-ahorrar-compartir-coch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076" y="1176968"/>
            <a:ext cx="2116234" cy="211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31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45238007"/>
              </p:ext>
            </p:extLst>
          </p:nvPr>
        </p:nvGraphicFramePr>
        <p:xfrm>
          <a:off x="323528" y="116632"/>
          <a:ext cx="8208911" cy="6613924"/>
        </p:xfrm>
        <a:graphic>
          <a:graphicData uri="http://schemas.openxmlformats.org/drawingml/2006/table">
            <a:tbl>
              <a:tblPr firstRow="1" firstCol="1" bandRow="1">
                <a:tableStyleId>{F2DE63D5-997A-4646-A377-4702673A728D}</a:tableStyleId>
              </a:tblPr>
              <a:tblGrid>
                <a:gridCol w="2592288"/>
                <a:gridCol w="3348466"/>
                <a:gridCol w="2268157"/>
              </a:tblGrid>
              <a:tr h="119485">
                <a:tc gridSpan="3">
                  <a:txBody>
                    <a:bodyPr/>
                    <a:lstStyle/>
                    <a:p>
                      <a:pPr algn="ctr">
                        <a:lnSpc>
                          <a:spcPct val="107000"/>
                        </a:lnSpc>
                        <a:spcAft>
                          <a:spcPts val="0"/>
                        </a:spcAft>
                      </a:pPr>
                      <a:r>
                        <a:rPr lang="es-EC" sz="2000" dirty="0">
                          <a:effectLst/>
                        </a:rPr>
                        <a:t>PRESUPUESTO TOTAL DE LA PROPUESTA </a:t>
                      </a:r>
                      <a:endParaRPr lang="es-ES_tradnl" sz="2000" dirty="0">
                        <a:solidFill>
                          <a:srgbClr val="365F91"/>
                        </a:solidFill>
                        <a:effectLst/>
                        <a:latin typeface="Calibri"/>
                        <a:ea typeface="Calibri"/>
                        <a:cs typeface="Times New Roman"/>
                      </a:endParaRPr>
                    </a:p>
                  </a:txBody>
                  <a:tcPr marL="53907" marR="53907" marT="0" marB="0"/>
                </a:tc>
                <a:tc hMerge="1">
                  <a:txBody>
                    <a:bodyPr/>
                    <a:lstStyle/>
                    <a:p>
                      <a:endParaRPr lang="es-ES_tradnl"/>
                    </a:p>
                  </a:txBody>
                  <a:tcPr/>
                </a:tc>
                <a:tc hMerge="1">
                  <a:txBody>
                    <a:bodyPr/>
                    <a:lstStyle/>
                    <a:p>
                      <a:endParaRPr lang="es-ES_tradnl"/>
                    </a:p>
                  </a:txBody>
                  <a:tcPr/>
                </a:tc>
              </a:tr>
              <a:tr h="776185">
                <a:tc rowSpan="2">
                  <a:txBody>
                    <a:bodyPr/>
                    <a:lstStyle/>
                    <a:p>
                      <a:pPr>
                        <a:lnSpc>
                          <a:spcPct val="107000"/>
                        </a:lnSpc>
                        <a:spcAft>
                          <a:spcPts val="0"/>
                        </a:spcAft>
                      </a:pPr>
                      <a:r>
                        <a:rPr lang="es-EC" sz="2000" dirty="0">
                          <a:effectLst/>
                        </a:rPr>
                        <a:t>Ruta y circuito turístico</a:t>
                      </a:r>
                      <a:endParaRPr lang="es-ES_tradnl" sz="2000" dirty="0">
                        <a:solidFill>
                          <a:srgbClr val="365F91"/>
                        </a:solidFill>
                        <a:effectLst/>
                        <a:latin typeface="Calibri"/>
                        <a:ea typeface="Calibri"/>
                        <a:cs typeface="Times New Roman"/>
                      </a:endParaRPr>
                    </a:p>
                  </a:txBody>
                  <a:tcPr marL="53907" marR="53907" marT="0" marB="0"/>
                </a:tc>
                <a:tc>
                  <a:txBody>
                    <a:bodyPr/>
                    <a:lstStyle/>
                    <a:p>
                      <a:pPr>
                        <a:lnSpc>
                          <a:spcPct val="107000"/>
                        </a:lnSpc>
                        <a:spcAft>
                          <a:spcPts val="0"/>
                        </a:spcAft>
                      </a:pPr>
                      <a:r>
                        <a:rPr lang="es-EC" sz="2000" dirty="0">
                          <a:effectLst/>
                        </a:rPr>
                        <a:t>Circuito turístico “Ciudad de la Eterna Primavera” </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a:effectLst/>
                        </a:rPr>
                        <a:t>35,00</a:t>
                      </a:r>
                      <a:endParaRPr lang="es-ES_tradnl" sz="2000">
                        <a:solidFill>
                          <a:srgbClr val="365F91"/>
                        </a:solidFill>
                        <a:effectLst/>
                        <a:latin typeface="Calibri"/>
                        <a:ea typeface="Calibri"/>
                        <a:cs typeface="Times New Roman"/>
                      </a:endParaRPr>
                    </a:p>
                  </a:txBody>
                  <a:tcPr marL="53907" marR="53907" marT="0" marB="0"/>
                </a:tc>
              </a:tr>
              <a:tr h="527001">
                <a:tc vMerge="1">
                  <a:txBody>
                    <a:bodyPr/>
                    <a:lstStyle/>
                    <a:p>
                      <a:endParaRPr lang="es-ES_tradnl"/>
                    </a:p>
                  </a:txBody>
                  <a:tcPr/>
                </a:tc>
                <a:tc>
                  <a:txBody>
                    <a:bodyPr/>
                    <a:lstStyle/>
                    <a:p>
                      <a:pPr>
                        <a:lnSpc>
                          <a:spcPct val="107000"/>
                        </a:lnSpc>
                        <a:spcAft>
                          <a:spcPts val="0"/>
                        </a:spcAft>
                      </a:pPr>
                      <a:r>
                        <a:rPr lang="es-EC" sz="2000" dirty="0">
                          <a:effectLst/>
                        </a:rPr>
                        <a:t>Ruta turística “Paraíso escondido” </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a:effectLst/>
                        </a:rPr>
                        <a:t>100,00</a:t>
                      </a:r>
                      <a:endParaRPr lang="es-ES_tradnl" sz="2000">
                        <a:solidFill>
                          <a:srgbClr val="365F91"/>
                        </a:solidFill>
                        <a:effectLst/>
                        <a:latin typeface="Calibri"/>
                        <a:ea typeface="Calibri"/>
                        <a:cs typeface="Times New Roman"/>
                      </a:endParaRPr>
                    </a:p>
                  </a:txBody>
                  <a:tcPr marL="53907" marR="53907" marT="0" marB="0"/>
                </a:tc>
              </a:tr>
              <a:tr h="527001">
                <a:tc rowSpan="2">
                  <a:txBody>
                    <a:bodyPr/>
                    <a:lstStyle/>
                    <a:p>
                      <a:pPr>
                        <a:lnSpc>
                          <a:spcPct val="107000"/>
                        </a:lnSpc>
                        <a:spcAft>
                          <a:spcPts val="0"/>
                        </a:spcAft>
                      </a:pPr>
                      <a:r>
                        <a:rPr lang="es-EC" sz="2000">
                          <a:effectLst/>
                        </a:rPr>
                        <a:t>Capacitaciones</a:t>
                      </a:r>
                      <a:endParaRPr lang="es-ES_tradnl" sz="2000">
                        <a:solidFill>
                          <a:srgbClr val="365F91"/>
                        </a:solidFill>
                        <a:effectLst/>
                        <a:latin typeface="Calibri"/>
                        <a:ea typeface="Calibri"/>
                        <a:cs typeface="Times New Roman"/>
                      </a:endParaRPr>
                    </a:p>
                  </a:txBody>
                  <a:tcPr marL="53907" marR="53907" marT="0" marB="0"/>
                </a:tc>
                <a:tc>
                  <a:txBody>
                    <a:bodyPr/>
                    <a:lstStyle/>
                    <a:p>
                      <a:pPr>
                        <a:lnSpc>
                          <a:spcPct val="107000"/>
                        </a:lnSpc>
                        <a:spcAft>
                          <a:spcPts val="0"/>
                        </a:spcAft>
                      </a:pPr>
                      <a:r>
                        <a:rPr lang="es-EC" sz="2000" dirty="0">
                          <a:effectLst/>
                        </a:rPr>
                        <a:t>Capacitación en atención al cliente </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a:effectLst/>
                        </a:rPr>
                        <a:t>4.008,65</a:t>
                      </a:r>
                      <a:endParaRPr lang="es-ES_tradnl" sz="2000">
                        <a:solidFill>
                          <a:srgbClr val="365F91"/>
                        </a:solidFill>
                        <a:effectLst/>
                        <a:latin typeface="Calibri"/>
                        <a:ea typeface="Calibri"/>
                        <a:cs typeface="Times New Roman"/>
                      </a:endParaRPr>
                    </a:p>
                  </a:txBody>
                  <a:tcPr marL="53907" marR="53907" marT="0" marB="0"/>
                </a:tc>
              </a:tr>
              <a:tr h="1034626">
                <a:tc vMerge="1">
                  <a:txBody>
                    <a:bodyPr/>
                    <a:lstStyle/>
                    <a:p>
                      <a:endParaRPr lang="es-ES_tradnl"/>
                    </a:p>
                  </a:txBody>
                  <a:tcPr/>
                </a:tc>
                <a:tc>
                  <a:txBody>
                    <a:bodyPr/>
                    <a:lstStyle/>
                    <a:p>
                      <a:pPr>
                        <a:lnSpc>
                          <a:spcPct val="107000"/>
                        </a:lnSpc>
                        <a:spcAft>
                          <a:spcPts val="0"/>
                        </a:spcAft>
                      </a:pPr>
                      <a:r>
                        <a:rPr lang="es-EC" sz="2000" dirty="0">
                          <a:effectLst/>
                        </a:rPr>
                        <a:t>Capacitación “Turismo rural una oportunidad de negocio”</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a:effectLst/>
                        </a:rPr>
                        <a:t>4.008,65</a:t>
                      </a:r>
                      <a:endParaRPr lang="es-ES_tradnl" sz="2000">
                        <a:solidFill>
                          <a:srgbClr val="365F91"/>
                        </a:solidFill>
                        <a:effectLst/>
                        <a:latin typeface="Calibri"/>
                        <a:ea typeface="Calibri"/>
                        <a:cs typeface="Times New Roman"/>
                      </a:endParaRPr>
                    </a:p>
                  </a:txBody>
                  <a:tcPr marL="53907" marR="53907" marT="0" marB="0"/>
                </a:tc>
              </a:tr>
              <a:tr h="776185">
                <a:tc rowSpan="2">
                  <a:txBody>
                    <a:bodyPr/>
                    <a:lstStyle/>
                    <a:p>
                      <a:pPr>
                        <a:lnSpc>
                          <a:spcPct val="107000"/>
                        </a:lnSpc>
                        <a:spcAft>
                          <a:spcPts val="0"/>
                        </a:spcAft>
                      </a:pPr>
                      <a:r>
                        <a:rPr lang="es-EC" sz="2000">
                          <a:effectLst/>
                        </a:rPr>
                        <a:t>Marketing</a:t>
                      </a:r>
                      <a:endParaRPr lang="es-ES_tradnl" sz="2000">
                        <a:solidFill>
                          <a:srgbClr val="365F91"/>
                        </a:solidFill>
                        <a:effectLst/>
                        <a:latin typeface="Calibri"/>
                        <a:ea typeface="Calibri"/>
                        <a:cs typeface="Times New Roman"/>
                      </a:endParaRPr>
                    </a:p>
                  </a:txBody>
                  <a:tcPr marL="53907" marR="53907" marT="0" marB="0"/>
                </a:tc>
                <a:tc>
                  <a:txBody>
                    <a:bodyPr/>
                    <a:lstStyle/>
                    <a:p>
                      <a:pPr>
                        <a:lnSpc>
                          <a:spcPct val="107000"/>
                        </a:lnSpc>
                        <a:spcAft>
                          <a:spcPts val="0"/>
                        </a:spcAft>
                      </a:pPr>
                      <a:r>
                        <a:rPr lang="es-EC" sz="2000" dirty="0">
                          <a:effectLst/>
                        </a:rPr>
                        <a:t>Marketing de medios tradicionales </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dirty="0" smtClean="0">
                          <a:effectLst/>
                        </a:rPr>
                        <a:t>63.475,20</a:t>
                      </a:r>
                      <a:endParaRPr lang="es-ES_tradnl" sz="2000" dirty="0">
                        <a:solidFill>
                          <a:srgbClr val="365F91"/>
                        </a:solidFill>
                        <a:effectLst/>
                        <a:latin typeface="Calibri"/>
                        <a:ea typeface="Calibri"/>
                        <a:cs typeface="Times New Roman"/>
                      </a:endParaRPr>
                    </a:p>
                  </a:txBody>
                  <a:tcPr marL="53907" marR="53907" marT="0" marB="0"/>
                </a:tc>
              </a:tr>
              <a:tr h="776185">
                <a:tc vMerge="1">
                  <a:txBody>
                    <a:bodyPr/>
                    <a:lstStyle/>
                    <a:p>
                      <a:endParaRPr lang="es-ES_tradnl"/>
                    </a:p>
                  </a:txBody>
                  <a:tcPr/>
                </a:tc>
                <a:tc>
                  <a:txBody>
                    <a:bodyPr/>
                    <a:lstStyle/>
                    <a:p>
                      <a:pPr>
                        <a:lnSpc>
                          <a:spcPct val="107000"/>
                        </a:lnSpc>
                        <a:spcAft>
                          <a:spcPts val="0"/>
                        </a:spcAft>
                      </a:pPr>
                      <a:r>
                        <a:rPr lang="es-EC" sz="2000" dirty="0">
                          <a:effectLst/>
                        </a:rPr>
                        <a:t>Marketing de medios no tradicionales </a:t>
                      </a:r>
                      <a:endParaRPr lang="es-ES_tradnl" sz="2000" dirty="0">
                        <a:solidFill>
                          <a:srgbClr val="365F91"/>
                        </a:solidFill>
                        <a:effectLst/>
                        <a:latin typeface="Calibri"/>
                        <a:ea typeface="Calibri"/>
                        <a:cs typeface="Times New Roman"/>
                      </a:endParaRPr>
                    </a:p>
                  </a:txBody>
                  <a:tcPr marL="53907" marR="53907" marT="0" marB="0"/>
                </a:tc>
                <a:tc>
                  <a:txBody>
                    <a:bodyPr/>
                    <a:lstStyle/>
                    <a:p>
                      <a:pPr algn="r">
                        <a:lnSpc>
                          <a:spcPct val="107000"/>
                        </a:lnSpc>
                        <a:spcAft>
                          <a:spcPts val="0"/>
                        </a:spcAft>
                      </a:pPr>
                      <a:r>
                        <a:rPr lang="es-EC" sz="2000" dirty="0">
                          <a:effectLst/>
                        </a:rPr>
                        <a:t>1.401,60</a:t>
                      </a:r>
                      <a:endParaRPr lang="es-ES_tradnl" sz="2000" dirty="0">
                        <a:solidFill>
                          <a:srgbClr val="365F91"/>
                        </a:solidFill>
                        <a:effectLst/>
                        <a:latin typeface="Calibri"/>
                        <a:ea typeface="Calibri"/>
                        <a:cs typeface="Times New Roman"/>
                      </a:endParaRPr>
                    </a:p>
                  </a:txBody>
                  <a:tcPr marL="53907" marR="53907" marT="0" marB="0"/>
                </a:tc>
              </a:tr>
              <a:tr h="776185">
                <a:tc rowSpan="2">
                  <a:txBody>
                    <a:bodyPr/>
                    <a:lstStyle/>
                    <a:p>
                      <a:pPr>
                        <a:lnSpc>
                          <a:spcPct val="107000"/>
                        </a:lnSpc>
                        <a:spcAft>
                          <a:spcPts val="0"/>
                        </a:spcAft>
                      </a:pPr>
                      <a:r>
                        <a:rPr lang="es-EC" sz="2000">
                          <a:effectLst/>
                        </a:rPr>
                        <a:t>Impacto ambiental </a:t>
                      </a:r>
                      <a:endParaRPr lang="es-ES_tradnl" sz="2000">
                        <a:solidFill>
                          <a:srgbClr val="365F91"/>
                        </a:solidFill>
                        <a:effectLst/>
                        <a:latin typeface="Calibri"/>
                        <a:ea typeface="Calibri"/>
                        <a:cs typeface="Times New Roman"/>
                      </a:endParaRPr>
                    </a:p>
                  </a:txBody>
                  <a:tcPr marL="53907" marR="53907" marT="0" marB="0"/>
                </a:tc>
                <a:tc>
                  <a:txBody>
                    <a:bodyPr/>
                    <a:lstStyle/>
                    <a:p>
                      <a:pPr>
                        <a:lnSpc>
                          <a:spcPct val="107000"/>
                        </a:lnSpc>
                        <a:spcAft>
                          <a:spcPts val="0"/>
                        </a:spcAft>
                      </a:pPr>
                      <a:r>
                        <a:rPr lang="es-EC" sz="2000" dirty="0">
                          <a:effectLst/>
                        </a:rPr>
                        <a:t>Impacto ambiental de recursos naturales</a:t>
                      </a:r>
                      <a:endParaRPr lang="es-ES_tradnl" sz="2000" dirty="0">
                        <a:solidFill>
                          <a:srgbClr val="365F91"/>
                        </a:solidFill>
                        <a:effectLst/>
                        <a:latin typeface="Calibri"/>
                        <a:ea typeface="Calibri"/>
                        <a:cs typeface="Times New Roman"/>
                      </a:endParaRPr>
                    </a:p>
                  </a:txBody>
                  <a:tcPr marL="53907" marR="53907" marT="0" marB="0"/>
                </a:tc>
                <a:tc rowSpan="2">
                  <a:txBody>
                    <a:bodyPr/>
                    <a:lstStyle/>
                    <a:p>
                      <a:pPr algn="r">
                        <a:lnSpc>
                          <a:spcPct val="107000"/>
                        </a:lnSpc>
                        <a:spcAft>
                          <a:spcPts val="0"/>
                        </a:spcAft>
                      </a:pPr>
                      <a:r>
                        <a:rPr lang="es-EC" sz="2000" dirty="0">
                          <a:effectLst/>
                        </a:rPr>
                        <a:t>0,00</a:t>
                      </a:r>
                      <a:endParaRPr lang="es-ES_tradnl" sz="2000" dirty="0">
                        <a:solidFill>
                          <a:srgbClr val="365F91"/>
                        </a:solidFill>
                        <a:effectLst/>
                        <a:latin typeface="Calibri"/>
                        <a:ea typeface="Calibri"/>
                        <a:cs typeface="Times New Roman"/>
                      </a:endParaRPr>
                    </a:p>
                  </a:txBody>
                  <a:tcPr marL="53907" marR="53907" marT="0" marB="0"/>
                </a:tc>
              </a:tr>
              <a:tr h="517742">
                <a:tc vMerge="1">
                  <a:txBody>
                    <a:bodyPr/>
                    <a:lstStyle/>
                    <a:p>
                      <a:endParaRPr lang="es-ES_tradnl"/>
                    </a:p>
                  </a:txBody>
                  <a:tcPr/>
                </a:tc>
                <a:tc>
                  <a:txBody>
                    <a:bodyPr/>
                    <a:lstStyle/>
                    <a:p>
                      <a:pPr>
                        <a:lnSpc>
                          <a:spcPct val="107000"/>
                        </a:lnSpc>
                        <a:spcAft>
                          <a:spcPts val="0"/>
                        </a:spcAft>
                      </a:pPr>
                      <a:r>
                        <a:rPr lang="es-EC" sz="2000" dirty="0">
                          <a:effectLst/>
                        </a:rPr>
                        <a:t>Medidas de mitigación</a:t>
                      </a:r>
                      <a:endParaRPr lang="es-ES_tradnl" sz="2000" dirty="0">
                        <a:solidFill>
                          <a:srgbClr val="365F91"/>
                        </a:solidFill>
                        <a:effectLst/>
                        <a:latin typeface="Calibri"/>
                        <a:ea typeface="Calibri"/>
                        <a:cs typeface="Times New Roman"/>
                      </a:endParaRPr>
                    </a:p>
                  </a:txBody>
                  <a:tcPr marL="53907" marR="53907" marT="0" marB="0"/>
                </a:tc>
                <a:tc vMerge="1">
                  <a:txBody>
                    <a:bodyPr/>
                    <a:lstStyle/>
                    <a:p>
                      <a:endParaRPr lang="es-ES_tradnl"/>
                    </a:p>
                  </a:txBody>
                  <a:tcPr/>
                </a:tc>
              </a:tr>
              <a:tr h="263501">
                <a:tc gridSpan="2">
                  <a:txBody>
                    <a:bodyPr/>
                    <a:lstStyle/>
                    <a:p>
                      <a:pPr algn="ctr">
                        <a:lnSpc>
                          <a:spcPct val="107000"/>
                        </a:lnSpc>
                        <a:spcAft>
                          <a:spcPts val="0"/>
                        </a:spcAft>
                      </a:pPr>
                      <a:r>
                        <a:rPr lang="es-EC" sz="2000">
                          <a:effectLst/>
                        </a:rPr>
                        <a:t>TOTAL</a:t>
                      </a:r>
                      <a:endParaRPr lang="es-ES_tradnl" sz="2000">
                        <a:solidFill>
                          <a:srgbClr val="365F91"/>
                        </a:solidFill>
                        <a:effectLst/>
                        <a:latin typeface="Calibri"/>
                        <a:ea typeface="Calibri"/>
                        <a:cs typeface="Times New Roman"/>
                      </a:endParaRPr>
                    </a:p>
                  </a:txBody>
                  <a:tcPr marL="53907" marR="53907" marT="0" marB="0"/>
                </a:tc>
                <a:tc hMerge="1">
                  <a:txBody>
                    <a:bodyPr/>
                    <a:lstStyle/>
                    <a:p>
                      <a:endParaRPr lang="es-ES_tradnl"/>
                    </a:p>
                  </a:txBody>
                  <a:tcPr/>
                </a:tc>
                <a:tc>
                  <a:txBody>
                    <a:bodyPr/>
                    <a:lstStyle/>
                    <a:p>
                      <a:pPr algn="r">
                        <a:lnSpc>
                          <a:spcPct val="107000"/>
                        </a:lnSpc>
                        <a:spcAft>
                          <a:spcPts val="0"/>
                        </a:spcAft>
                      </a:pPr>
                      <a:r>
                        <a:rPr lang="es-EC" sz="2000" dirty="0" smtClean="0">
                          <a:effectLst/>
                        </a:rPr>
                        <a:t>73.029,10</a:t>
                      </a:r>
                      <a:endParaRPr lang="es-ES_tradnl" sz="2000" dirty="0">
                        <a:solidFill>
                          <a:srgbClr val="365F91"/>
                        </a:solidFill>
                        <a:effectLst/>
                        <a:latin typeface="Calibri"/>
                        <a:ea typeface="Calibri"/>
                        <a:cs typeface="Times New Roman"/>
                      </a:endParaRPr>
                    </a:p>
                  </a:txBody>
                  <a:tcPr marL="53907" marR="53907" marT="0" marB="0"/>
                </a:tc>
              </a:tr>
            </a:tbl>
          </a:graphicData>
        </a:graphic>
      </p:graphicFrame>
    </p:spTree>
    <p:extLst>
      <p:ext uri="{BB962C8B-B14F-4D97-AF65-F5344CB8AC3E}">
        <p14:creationId xmlns:p14="http://schemas.microsoft.com/office/powerpoint/2010/main" val="151509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81200" y="179877"/>
            <a:ext cx="4953000" cy="923330"/>
          </a:xfrm>
          <a:prstGeom prst="rect">
            <a:avLst/>
          </a:prstGeom>
          <a:noFill/>
        </p:spPr>
        <p:txBody>
          <a:bodyPr wrap="square" rtlCol="0">
            <a:spAutoFit/>
          </a:bodyPr>
          <a:lstStyle/>
          <a:p>
            <a:pPr algn="ctr"/>
            <a:r>
              <a:rPr lang="es-ES_tradn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PROPÓSITO</a:t>
            </a:r>
            <a:r>
              <a:rPr lang="es-ES_tradnl"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s-ES_tradnl"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2" name="1 Diagrama"/>
          <p:cNvGraphicFramePr/>
          <p:nvPr>
            <p:extLst>
              <p:ext uri="{D42A27DB-BD31-4B8C-83A1-F6EECF244321}">
                <p14:modId xmlns:p14="http://schemas.microsoft.com/office/powerpoint/2010/main" val="1284255645"/>
              </p:ext>
            </p:extLst>
          </p:nvPr>
        </p:nvGraphicFramePr>
        <p:xfrm>
          <a:off x="101216" y="1412776"/>
          <a:ext cx="8712968" cy="5161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3.bp.blogspot.com/-dsqkkWLb7fM/UUosoY_9JGI/AAAAAAAAAAc/WPlN9azcbE8/s400/po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1281">
            <a:off x="5873900" y="3798116"/>
            <a:ext cx="2989511" cy="2116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0 Imagen"/>
          <p:cNvPicPr/>
          <p:nvPr/>
        </p:nvPicPr>
        <p:blipFill rotWithShape="1">
          <a:blip r:embed="rId8" cstate="print">
            <a:extLst>
              <a:ext uri="{BEBA8EAE-BF5A-486C-A8C5-ECC9F3942E4B}">
                <a14:imgProps xmlns:a14="http://schemas.microsoft.com/office/drawing/2010/main">
                  <a14:imgLayer r:embed="rId9">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809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pic>
        <p:nvPicPr>
          <p:cNvPr id="5122" name="Picture 2" descr="C:\Users\Cliente\Desktop\TESIS\anexo fotografico atractivos y reuniones\20150205_1031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k32.kn3.net/04CD2D78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221" y="2267065"/>
            <a:ext cx="53149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9"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2" y="5589240"/>
            <a:ext cx="1021271" cy="10961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3694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80">
                                          <p:stCondLst>
                                            <p:cond delay="0"/>
                                          </p:stCondLst>
                                        </p:cTn>
                                        <p:tgtEl>
                                          <p:spTgt spid="5124"/>
                                        </p:tgtEl>
                                      </p:cBhvr>
                                    </p:animEffect>
                                    <p:anim calcmode="lin" valueType="num">
                                      <p:cBhvr>
                                        <p:cTn id="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4"/>
                                        </p:tgtEl>
                                      </p:cBhvr>
                                      <p:to x="100000" y="60000"/>
                                    </p:animScale>
                                    <p:animScale>
                                      <p:cBhvr>
                                        <p:cTn id="14" dur="166" decel="50000">
                                          <p:stCondLst>
                                            <p:cond delay="676"/>
                                          </p:stCondLst>
                                        </p:cTn>
                                        <p:tgtEl>
                                          <p:spTgt spid="5124"/>
                                        </p:tgtEl>
                                      </p:cBhvr>
                                      <p:to x="100000" y="100000"/>
                                    </p:animScale>
                                    <p:animScale>
                                      <p:cBhvr>
                                        <p:cTn id="15" dur="26">
                                          <p:stCondLst>
                                            <p:cond delay="1312"/>
                                          </p:stCondLst>
                                        </p:cTn>
                                        <p:tgtEl>
                                          <p:spTgt spid="5124"/>
                                        </p:tgtEl>
                                      </p:cBhvr>
                                      <p:to x="100000" y="80000"/>
                                    </p:animScale>
                                    <p:animScale>
                                      <p:cBhvr>
                                        <p:cTn id="16" dur="166" decel="50000">
                                          <p:stCondLst>
                                            <p:cond delay="1338"/>
                                          </p:stCondLst>
                                        </p:cTn>
                                        <p:tgtEl>
                                          <p:spTgt spid="5124"/>
                                        </p:tgtEl>
                                      </p:cBhvr>
                                      <p:to x="100000" y="100000"/>
                                    </p:animScale>
                                    <p:animScale>
                                      <p:cBhvr>
                                        <p:cTn id="17" dur="26">
                                          <p:stCondLst>
                                            <p:cond delay="1642"/>
                                          </p:stCondLst>
                                        </p:cTn>
                                        <p:tgtEl>
                                          <p:spTgt spid="5124"/>
                                        </p:tgtEl>
                                      </p:cBhvr>
                                      <p:to x="100000" y="90000"/>
                                    </p:animScale>
                                    <p:animScale>
                                      <p:cBhvr>
                                        <p:cTn id="18" dur="166" decel="50000">
                                          <p:stCondLst>
                                            <p:cond delay="1668"/>
                                          </p:stCondLst>
                                        </p:cTn>
                                        <p:tgtEl>
                                          <p:spTgt spid="5124"/>
                                        </p:tgtEl>
                                      </p:cBhvr>
                                      <p:to x="100000" y="100000"/>
                                    </p:animScale>
                                    <p:animScale>
                                      <p:cBhvr>
                                        <p:cTn id="19" dur="26">
                                          <p:stCondLst>
                                            <p:cond delay="1808"/>
                                          </p:stCondLst>
                                        </p:cTn>
                                        <p:tgtEl>
                                          <p:spTgt spid="5124"/>
                                        </p:tgtEl>
                                      </p:cBhvr>
                                      <p:to x="100000" y="95000"/>
                                    </p:animScale>
                                    <p:animScale>
                                      <p:cBhvr>
                                        <p:cTn id="20" dur="166" decel="50000">
                                          <p:stCondLst>
                                            <p:cond delay="1834"/>
                                          </p:stCondLst>
                                        </p:cTn>
                                        <p:tgtEl>
                                          <p:spTgt spid="51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1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ECUADOR Y CARCHI  </a:t>
            </a:r>
            <a:endParaRPr lang="es-EC"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http://www.cimas.edu.ec/imagenes/2porqueecuador/mapafinalecua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5256584" cy="3710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483768" y="1916832"/>
            <a:ext cx="2736304" cy="369332"/>
          </a:xfrm>
          <a:prstGeom prst="rect">
            <a:avLst/>
          </a:prstGeom>
          <a:noFill/>
        </p:spPr>
        <p:txBody>
          <a:bodyPr wrap="square" rtlCol="0">
            <a:spAutoFit/>
          </a:bodyPr>
          <a:lstStyle/>
          <a:p>
            <a:r>
              <a:rPr lang="es-EC" b="1" dirty="0" smtClean="0">
                <a:solidFill>
                  <a:srgbClr val="FF0000"/>
                </a:solidFill>
                <a:latin typeface="Times New Roman" pitchFamily="18" charset="0"/>
                <a:cs typeface="Times New Roman" pitchFamily="18" charset="0"/>
              </a:rPr>
              <a:t>14´483.499 habitantes </a:t>
            </a:r>
            <a:endParaRPr lang="es-EC" b="1"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09" t="37302" r="49355" b="18056"/>
          <a:stretch/>
        </p:blipFill>
        <p:spPr bwMode="auto">
          <a:xfrm>
            <a:off x="4860032" y="3640788"/>
            <a:ext cx="4153340" cy="305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618110" y="4130802"/>
            <a:ext cx="2076209" cy="369332"/>
          </a:xfrm>
          <a:prstGeom prst="rect">
            <a:avLst/>
          </a:prstGeom>
        </p:spPr>
        <p:txBody>
          <a:bodyPr wrap="none">
            <a:spAutoFit/>
          </a:bodyPr>
          <a:lstStyle/>
          <a:p>
            <a:r>
              <a:rPr lang="es-EC" b="1" dirty="0">
                <a:solidFill>
                  <a:srgbClr val="FF0000"/>
                </a:solidFill>
                <a:latin typeface="Times New Roman" pitchFamily="18" charset="0"/>
                <a:cs typeface="Times New Roman" pitchFamily="18" charset="0"/>
              </a:rPr>
              <a:t>164.524 habitantes </a:t>
            </a:r>
          </a:p>
        </p:txBody>
      </p:sp>
      <p:sp>
        <p:nvSpPr>
          <p:cNvPr id="6" name="5 Rectángulo redondeado"/>
          <p:cNvSpPr/>
          <p:nvPr/>
        </p:nvSpPr>
        <p:spPr>
          <a:xfrm>
            <a:off x="6228184" y="2045514"/>
            <a:ext cx="1872208" cy="65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b="1" dirty="0" smtClean="0">
                <a:latin typeface="Times New Roman" pitchFamily="18" charset="0"/>
                <a:cs typeface="Times New Roman" pitchFamily="18" charset="0"/>
              </a:rPr>
              <a:t>LÍMITES </a:t>
            </a:r>
            <a:endParaRPr lang="es-EC" b="1" dirty="0">
              <a:latin typeface="Times New Roman" pitchFamily="18" charset="0"/>
              <a:cs typeface="Times New Roman" pitchFamily="18" charset="0"/>
            </a:endParaRPr>
          </a:p>
        </p:txBody>
      </p:sp>
    </p:spTree>
    <p:extLst>
      <p:ext uri="{BB962C8B-B14F-4D97-AF65-F5344CB8AC3E}">
        <p14:creationId xmlns:p14="http://schemas.microsoft.com/office/powerpoint/2010/main" val="2844735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80112" y="1044625"/>
            <a:ext cx="3384376" cy="3714359"/>
          </a:xfrm>
        </p:spPr>
        <p:txBody>
          <a:bodyPr>
            <a:normAutofit fontScale="92500"/>
          </a:bodyPr>
          <a:lstStyle/>
          <a:p>
            <a:pPr marL="0" indent="0" algn="ctr">
              <a:buNone/>
            </a:pPr>
            <a:r>
              <a:rPr lang="es-EC" sz="2800" b="1" dirty="0" smtClean="0">
                <a:solidFill>
                  <a:srgbClr val="FF0000"/>
                </a:solidFill>
              </a:rPr>
              <a:t>LÍMITES</a:t>
            </a:r>
          </a:p>
          <a:p>
            <a:r>
              <a:rPr lang="es-EC" sz="2800" b="1" dirty="0" smtClean="0">
                <a:solidFill>
                  <a:schemeClr val="accent6">
                    <a:lumMod val="75000"/>
                  </a:schemeClr>
                </a:solidFill>
              </a:rPr>
              <a:t>Norte</a:t>
            </a:r>
            <a:r>
              <a:rPr lang="es-EC" sz="2800" b="1" dirty="0">
                <a:solidFill>
                  <a:schemeClr val="accent6">
                    <a:lumMod val="75000"/>
                  </a:schemeClr>
                </a:solidFill>
              </a:rPr>
              <a:t>:</a:t>
            </a:r>
            <a:r>
              <a:rPr lang="es-EC" sz="2800" dirty="0">
                <a:solidFill>
                  <a:schemeClr val="accent6">
                    <a:lumMod val="75000"/>
                  </a:schemeClr>
                </a:solidFill>
              </a:rPr>
              <a:t> </a:t>
            </a:r>
            <a:r>
              <a:rPr lang="es-EC" sz="2800" dirty="0"/>
              <a:t>Cantón Tulcán. </a:t>
            </a:r>
          </a:p>
          <a:p>
            <a:r>
              <a:rPr lang="es-EC" sz="2800" b="1" dirty="0">
                <a:solidFill>
                  <a:schemeClr val="accent6">
                    <a:lumMod val="75000"/>
                  </a:schemeClr>
                </a:solidFill>
              </a:rPr>
              <a:t>Sur:</a:t>
            </a:r>
            <a:r>
              <a:rPr lang="es-EC" sz="2800" dirty="0">
                <a:solidFill>
                  <a:schemeClr val="accent6">
                    <a:lumMod val="75000"/>
                  </a:schemeClr>
                </a:solidFill>
              </a:rPr>
              <a:t> </a:t>
            </a:r>
            <a:r>
              <a:rPr lang="es-EC" sz="2800" dirty="0"/>
              <a:t>Cantón Bolívar.</a:t>
            </a:r>
          </a:p>
          <a:p>
            <a:r>
              <a:rPr lang="es-EC" sz="2800" b="1" dirty="0">
                <a:solidFill>
                  <a:schemeClr val="accent6">
                    <a:lumMod val="75000"/>
                  </a:schemeClr>
                </a:solidFill>
              </a:rPr>
              <a:t>Este:</a:t>
            </a:r>
            <a:r>
              <a:rPr lang="es-EC" sz="2800" dirty="0">
                <a:solidFill>
                  <a:schemeClr val="accent6">
                    <a:lumMod val="75000"/>
                  </a:schemeClr>
                </a:solidFill>
              </a:rPr>
              <a:t> </a:t>
            </a:r>
            <a:r>
              <a:rPr lang="es-EC" sz="2800" dirty="0"/>
              <a:t>Cantón San Pedro de Huaca y con el Cantón Sucumbíos.</a:t>
            </a:r>
          </a:p>
          <a:p>
            <a:r>
              <a:rPr lang="es-EC" sz="2800" b="1" dirty="0">
                <a:solidFill>
                  <a:schemeClr val="accent6">
                    <a:lumMod val="75000"/>
                  </a:schemeClr>
                </a:solidFill>
              </a:rPr>
              <a:t>Oeste: </a:t>
            </a:r>
            <a:r>
              <a:rPr lang="es-EC" sz="2800" dirty="0"/>
              <a:t>Cantón Espejo</a:t>
            </a:r>
          </a:p>
          <a:p>
            <a:endParaRPr lang="es-EC" dirty="0"/>
          </a:p>
        </p:txBody>
      </p:sp>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cstate="print"/>
          <a:srcRect l="29046" t="18313" r="23903" b="15105"/>
          <a:stretch/>
        </p:blipFill>
        <p:spPr bwMode="auto">
          <a:xfrm>
            <a:off x="1" y="1026809"/>
            <a:ext cx="5436095" cy="5642551"/>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2483768" y="5323965"/>
            <a:ext cx="2592288" cy="461665"/>
          </a:xfrm>
          <a:prstGeom prst="rect">
            <a:avLst/>
          </a:prstGeom>
          <a:noFill/>
        </p:spPr>
        <p:txBody>
          <a:bodyPr wrap="square" rtlCol="0">
            <a:spAutoFit/>
          </a:bodyPr>
          <a:lstStyle/>
          <a:p>
            <a:r>
              <a:rPr lang="es-EC" sz="2400" b="1" dirty="0" smtClean="0">
                <a:solidFill>
                  <a:srgbClr val="002060"/>
                </a:solidFill>
              </a:rPr>
              <a:t>30.511 habitantes</a:t>
            </a:r>
            <a:endParaRPr lang="es-EC" sz="2400" b="1" dirty="0">
              <a:solidFill>
                <a:srgbClr val="002060"/>
              </a:solidFill>
            </a:endParaRPr>
          </a:p>
        </p:txBody>
      </p:sp>
      <p:sp>
        <p:nvSpPr>
          <p:cNvPr id="2" name="1 CuadroTexto"/>
          <p:cNvSpPr txBox="1"/>
          <p:nvPr/>
        </p:nvSpPr>
        <p:spPr>
          <a:xfrm>
            <a:off x="2411760" y="116632"/>
            <a:ext cx="43924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MONTÚFAR</a:t>
            </a:r>
            <a:endParaRPr lang="es-EC"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41512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36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LEYES Y REGLAMENTOS</a:t>
            </a:r>
            <a:endParaRPr lang="es-ES_tradnl" sz="36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3" name="2 Marcador de contenido"/>
          <p:cNvSpPr>
            <a:spLocks noGrp="1"/>
          </p:cNvSpPr>
          <p:nvPr>
            <p:ph idx="1"/>
          </p:nvPr>
        </p:nvSpPr>
        <p:spPr/>
        <p:txBody>
          <a:bodyPr/>
          <a:lstStyle/>
          <a:p>
            <a:endParaRPr lang="es-ES_tradnl" dirty="0"/>
          </a:p>
        </p:txBody>
      </p:sp>
      <p:pic>
        <p:nvPicPr>
          <p:cNvPr id="2050" name="Picture 2" descr="http://image.slidesharecdn.com/constituciondebolsillo-140806090339-phpapp02/95/constitucion-de-la-repblica-del-ecuador-1-638.jpg?cb=1407316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84" y="1351731"/>
            <a:ext cx="1813464" cy="2592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rdturismo.com/wp-content/uploads/2015/03/mINISTERIO-DE-tuirsmo-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57" t="2833" r="16213" b="8719"/>
          <a:stretch/>
        </p:blipFill>
        <p:spPr bwMode="auto">
          <a:xfrm>
            <a:off x="2726556" y="1116895"/>
            <a:ext cx="2974482" cy="24018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mbiente.gob.ec/wp-content/themes/twentyeleven/images/Logotipo_republica_ecuad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038" y="1368995"/>
            <a:ext cx="314619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lanificacion.gob.ec/wp-content/uploads/2013/09/Logo-PNBV-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756" y="3558416"/>
            <a:ext cx="5184576" cy="288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00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0"/>
            <a:ext cx="3909120" cy="108550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FODA</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3"/>
          <p:cNvSpPr>
            <a:spLocks noChangeArrowheads="1"/>
          </p:cNvSpPr>
          <p:nvPr/>
        </p:nvSpPr>
        <p:spPr bwMode="auto">
          <a:xfrm>
            <a:off x="3552825" y="3524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pic>
        <p:nvPicPr>
          <p:cNvPr id="4098" name="Picture 2" descr="C:\Users\Cliente\Desktop\TESIS\anexo fotografico atractivos y reuniones\Plan de Desarrollo Turístico\Chitan de Navarretes\IMG_7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41212"/>
            <a:ext cx="2847898" cy="20279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liente\Desktop\TESIS\anexo fotografico atractivos y reuniones\Plan de Desarrollo Turístico\Cristobal Colón\GADP\IMG_74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110" y="1125985"/>
            <a:ext cx="2747797" cy="206084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liente\Desktop\TESIS\anexo fotografico atractivos y reuniones\Plan de Desarrollo Turístico\Fernandez Salvador\San Francisco\IMG_73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006490"/>
            <a:ext cx="2903249" cy="20608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liente\Desktop\TESIS\anexo fotografico atractivos y reuniones\Plan de Desarrollo Turístico\La Paz\Legendario Paraiso\IMG_73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110" y="4005064"/>
            <a:ext cx="2778447" cy="206084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Cliente\Desktop\TESIS\anexo fotografico atractivos y reuniones\Plan de Desarrollo Turístico\Monteverde\IMG_73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5139" y="4006490"/>
            <a:ext cx="2904848" cy="20594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Cliente\Desktop\TESIS\anexo fotografico atractivos y reuniones\Plan de Desarrollo Turístico\La Paz\Legendario Paraiso\IMG_73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5138" y="1125985"/>
            <a:ext cx="2904848" cy="206084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6960" y="3429000"/>
            <a:ext cx="3168352" cy="369332"/>
          </a:xfrm>
          <a:prstGeom prst="rect">
            <a:avLst/>
          </a:prstGeom>
          <a:noFill/>
        </p:spPr>
        <p:txBody>
          <a:bodyPr wrap="square" rtlCol="0">
            <a:spAutoFit/>
          </a:bodyPr>
          <a:lstStyle/>
          <a:p>
            <a:pPr algn="ctr"/>
            <a:r>
              <a:rPr lang="es-EC" dirty="0" smtClean="0"/>
              <a:t>GADP CHITÁN DE NAVARRETES</a:t>
            </a:r>
            <a:endParaRPr lang="es-ES_tradnl" dirty="0"/>
          </a:p>
        </p:txBody>
      </p:sp>
      <p:sp>
        <p:nvSpPr>
          <p:cNvPr id="4" name="3 CuadroTexto"/>
          <p:cNvSpPr txBox="1"/>
          <p:nvPr/>
        </p:nvSpPr>
        <p:spPr>
          <a:xfrm>
            <a:off x="3184337" y="3429000"/>
            <a:ext cx="2675359" cy="369332"/>
          </a:xfrm>
          <a:prstGeom prst="rect">
            <a:avLst/>
          </a:prstGeom>
          <a:noFill/>
        </p:spPr>
        <p:txBody>
          <a:bodyPr wrap="square" rtlCol="0">
            <a:spAutoFit/>
          </a:bodyPr>
          <a:lstStyle/>
          <a:p>
            <a:r>
              <a:rPr lang="es-EC" dirty="0" smtClean="0"/>
              <a:t>GADP CRISTÓBAL COLÓN</a:t>
            </a:r>
            <a:endParaRPr lang="es-ES_tradnl" dirty="0"/>
          </a:p>
        </p:txBody>
      </p:sp>
      <p:sp>
        <p:nvSpPr>
          <p:cNvPr id="5" name="4 CuadroTexto"/>
          <p:cNvSpPr txBox="1"/>
          <p:nvPr/>
        </p:nvSpPr>
        <p:spPr>
          <a:xfrm>
            <a:off x="6804248" y="3425638"/>
            <a:ext cx="1728192" cy="369332"/>
          </a:xfrm>
          <a:prstGeom prst="rect">
            <a:avLst/>
          </a:prstGeom>
          <a:noFill/>
        </p:spPr>
        <p:txBody>
          <a:bodyPr wrap="square" rtlCol="0">
            <a:spAutoFit/>
          </a:bodyPr>
          <a:lstStyle/>
          <a:p>
            <a:r>
              <a:rPr lang="es-EC" dirty="0" smtClean="0"/>
              <a:t>GADP LA PAZ</a:t>
            </a:r>
            <a:endParaRPr lang="es-ES_tradnl" dirty="0"/>
          </a:p>
        </p:txBody>
      </p:sp>
      <p:sp>
        <p:nvSpPr>
          <p:cNvPr id="6" name="5 CuadroTexto"/>
          <p:cNvSpPr txBox="1"/>
          <p:nvPr/>
        </p:nvSpPr>
        <p:spPr>
          <a:xfrm>
            <a:off x="172769" y="6196662"/>
            <a:ext cx="2847898" cy="369332"/>
          </a:xfrm>
          <a:prstGeom prst="rect">
            <a:avLst/>
          </a:prstGeom>
          <a:noFill/>
        </p:spPr>
        <p:txBody>
          <a:bodyPr wrap="square" rtlCol="0">
            <a:spAutoFit/>
          </a:bodyPr>
          <a:lstStyle/>
          <a:p>
            <a:r>
              <a:rPr lang="es-EC" dirty="0" smtClean="0"/>
              <a:t>ASO. «CEJA DEMONTAÑA»</a:t>
            </a:r>
            <a:endParaRPr lang="es-ES_tradnl" dirty="0"/>
          </a:p>
        </p:txBody>
      </p:sp>
      <p:sp>
        <p:nvSpPr>
          <p:cNvPr id="8" name="7 CuadroTexto"/>
          <p:cNvSpPr txBox="1"/>
          <p:nvPr/>
        </p:nvSpPr>
        <p:spPr>
          <a:xfrm>
            <a:off x="3470262" y="6079397"/>
            <a:ext cx="2462313" cy="646331"/>
          </a:xfrm>
          <a:prstGeom prst="rect">
            <a:avLst/>
          </a:prstGeom>
          <a:noFill/>
        </p:spPr>
        <p:txBody>
          <a:bodyPr wrap="square" rtlCol="0">
            <a:spAutoFit/>
          </a:bodyPr>
          <a:lstStyle/>
          <a:p>
            <a:r>
              <a:rPr lang="es-EC" dirty="0" smtClean="0"/>
              <a:t>ASO. «EL LEGENDARIO PARAÍSO ESCONDIDO»</a:t>
            </a:r>
            <a:endParaRPr lang="es-ES_tradnl" dirty="0"/>
          </a:p>
        </p:txBody>
      </p:sp>
      <p:sp>
        <p:nvSpPr>
          <p:cNvPr id="10" name="9 CuadroTexto"/>
          <p:cNvSpPr txBox="1"/>
          <p:nvPr/>
        </p:nvSpPr>
        <p:spPr>
          <a:xfrm>
            <a:off x="5850674" y="6079397"/>
            <a:ext cx="3193093" cy="646331"/>
          </a:xfrm>
          <a:prstGeom prst="rect">
            <a:avLst/>
          </a:prstGeom>
          <a:noFill/>
        </p:spPr>
        <p:txBody>
          <a:bodyPr wrap="square" rtlCol="0">
            <a:spAutoFit/>
          </a:bodyPr>
          <a:lstStyle/>
          <a:p>
            <a:pPr algn="ctr"/>
            <a:r>
              <a:rPr lang="es-EC" dirty="0" smtClean="0"/>
              <a:t>ASO. «SALVEMOS EL BOSQUE DE LOS ARRAYANES»</a:t>
            </a:r>
            <a:endParaRPr lang="es-ES_tradnl" dirty="0"/>
          </a:p>
        </p:txBody>
      </p:sp>
    </p:spTree>
    <p:extLst>
      <p:ext uri="{BB962C8B-B14F-4D97-AF65-F5344CB8AC3E}">
        <p14:creationId xmlns:p14="http://schemas.microsoft.com/office/powerpoint/2010/main" val="422107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199" y="836713"/>
            <a:ext cx="4053137" cy="576064"/>
          </a:xfrm>
        </p:spPr>
        <p:txBody>
          <a:bodyPr>
            <a:normAutofit/>
          </a:bodyPr>
          <a:lstStyle/>
          <a:p>
            <a:pPr marL="0" indent="0">
              <a:buNone/>
            </a:pPr>
            <a:r>
              <a:rPr lang="es-EC" dirty="0" smtClean="0"/>
              <a:t>PERFIL DEL TURISTA </a:t>
            </a:r>
            <a:endParaRPr lang="es-EC" dirty="0"/>
          </a:p>
        </p:txBody>
      </p:sp>
      <p:pic>
        <p:nvPicPr>
          <p:cNvPr id="5122" name="Picture 2" descr="http://www.devocionalescristianos.org/wp-content/uploads/2009/07/1500-dinamicas-cristianas-gru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80750"/>
            <a:ext cx="2808312" cy="1494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objetivismo.org/wp-content/uploads/2011/06/gold-dollar-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3" y="1380750"/>
            <a:ext cx="1558387" cy="1493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fbcdn-sphotos-b-a.akamaihd.net/hphotos-ak-xap1/v/t1.0-9/11193425_680546642052122_3893025319151026894_n.jpg?oh=e093272dabe8e194a8ccc24cc3d5428f&amp;oe=55E99E1A&amp;__gda__=1443072198_f25d87f68cb6a9d2a73902de06f930d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754" b="25589"/>
          <a:stretch/>
        </p:blipFill>
        <p:spPr bwMode="auto">
          <a:xfrm>
            <a:off x="5868144" y="1147337"/>
            <a:ext cx="2829089" cy="18741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redaccion.bligoo.com/media/users/28/1439520/images/public/474919/publicidad_boca_a_boca.jpg?v=13851520888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115612"/>
            <a:ext cx="1946783" cy="132961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0.gstatic.com/images?q=tbn:ANd9GcQqO9hOY2jHW0KoUiTQ0B8YJqKepGfft5_8wYRzmnLRT0VVreF2J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19" y="4003225"/>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us.cdn4.123rf.com/168nwm/alexkava/alexkava1208/alexkava120800001/15048266-chef-hat-spoon-and-for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1692" y="4040253"/>
            <a:ext cx="972923" cy="972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34" name="Picture 14" descr="http://publicdomainvectors.org/photos/Anonymous_Bus_symbol_bla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8305" y="5099422"/>
            <a:ext cx="1986310" cy="650822"/>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derecha"/>
          <p:cNvSpPr/>
          <p:nvPr/>
        </p:nvSpPr>
        <p:spPr>
          <a:xfrm>
            <a:off x="3203848" y="2084396"/>
            <a:ext cx="360040" cy="1924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13 Flecha derecha"/>
          <p:cNvSpPr/>
          <p:nvPr/>
        </p:nvSpPr>
        <p:spPr>
          <a:xfrm>
            <a:off x="5396478" y="2084396"/>
            <a:ext cx="360040" cy="1924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5" name="14 Flecha derecha"/>
          <p:cNvSpPr/>
          <p:nvPr/>
        </p:nvSpPr>
        <p:spPr>
          <a:xfrm rot="5400000">
            <a:off x="7282688" y="3333929"/>
            <a:ext cx="360040" cy="1924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15 Flecha derecha"/>
          <p:cNvSpPr/>
          <p:nvPr/>
        </p:nvSpPr>
        <p:spPr>
          <a:xfrm rot="10800000">
            <a:off x="6078515" y="4653136"/>
            <a:ext cx="360040" cy="1924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17" name="0 Imagen"/>
          <p:cNvPicPr/>
          <p:nvPr/>
        </p:nvPicPr>
        <p:blipFill rotWithShape="1">
          <a:blip r:embed="rId9" cstate="print">
            <a:extLst>
              <a:ext uri="{BEBA8EAE-BF5A-486C-A8C5-ECC9F3942E4B}">
                <a14:imgProps xmlns:a14="http://schemas.microsoft.com/office/drawing/2010/main">
                  <a14:imgLayer r:embed="rId10">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87233" y="5717252"/>
            <a:ext cx="1021271" cy="1096124"/>
          </a:xfrm>
          <a:prstGeom prst="rect">
            <a:avLst/>
          </a:prstGeom>
          <a:ln>
            <a:noFill/>
          </a:ln>
          <a:extLst>
            <a:ext uri="{53640926-AAD7-44D8-BBD7-CCE9431645EC}">
              <a14:shadowObscured xmlns:a14="http://schemas.microsoft.com/office/drawing/2010/main"/>
            </a:ext>
          </a:extLst>
        </p:spPr>
      </p:pic>
      <p:pic>
        <p:nvPicPr>
          <p:cNvPr id="18" name="17 Imagen" descr="C:\Users\Cliente\Desktop\mapa circuito 2.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520" y="3861048"/>
            <a:ext cx="2905281"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18 Flecha derecha"/>
          <p:cNvSpPr/>
          <p:nvPr/>
        </p:nvSpPr>
        <p:spPr>
          <a:xfrm rot="10800000">
            <a:off x="3383868" y="4653137"/>
            <a:ext cx="360040" cy="1924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62550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8" y="11266"/>
            <a:ext cx="5072608" cy="1143000"/>
          </a:xfrm>
        </p:spPr>
        <p:txBody>
          <a:bodyPr/>
          <a:lstStyle/>
          <a:p>
            <a:r>
              <a:rPr lang="es-EC" dirty="0" smtClean="0">
                <a:solidFill>
                  <a:srgbClr val="C00000"/>
                </a:solidFill>
              </a:rPr>
              <a:t>Atractivos turísticos </a:t>
            </a:r>
            <a:endParaRPr lang="es-EC" dirty="0">
              <a:solidFill>
                <a:srgbClr val="C00000"/>
              </a:solidFill>
            </a:endParaRPr>
          </a:p>
        </p:txBody>
      </p:sp>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100392" y="5733256"/>
            <a:ext cx="1021271" cy="1096124"/>
          </a:xfrm>
          <a:prstGeom prst="rect">
            <a:avLst/>
          </a:prstGeom>
          <a:ln>
            <a:noFill/>
          </a:ln>
          <a:extLst>
            <a:ext uri="{53640926-AAD7-44D8-BBD7-CCE9431645EC}">
              <a14:shadowObscured xmlns:a14="http://schemas.microsoft.com/office/drawing/2010/main"/>
            </a:ext>
          </a:extLst>
        </p:spPr>
      </p:pic>
      <p:sp>
        <p:nvSpPr>
          <p:cNvPr id="6" name="5 Rectángulo redondeado"/>
          <p:cNvSpPr/>
          <p:nvPr/>
        </p:nvSpPr>
        <p:spPr>
          <a:xfrm>
            <a:off x="395536" y="908720"/>
            <a:ext cx="1459129" cy="50405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Naturales </a:t>
            </a:r>
            <a:endParaRPr lang="es-EC" dirty="0"/>
          </a:p>
        </p:txBody>
      </p:sp>
      <p:sp>
        <p:nvSpPr>
          <p:cNvPr id="8" name="7 Rectángulo redondeado"/>
          <p:cNvSpPr/>
          <p:nvPr/>
        </p:nvSpPr>
        <p:spPr>
          <a:xfrm>
            <a:off x="2555776" y="908720"/>
            <a:ext cx="1459129" cy="50405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Culturales </a:t>
            </a:r>
            <a:endParaRPr lang="es-EC" dirty="0"/>
          </a:p>
        </p:txBody>
      </p:sp>
      <p:sp>
        <p:nvSpPr>
          <p:cNvPr id="9" name="8 Rectángulo redondeado"/>
          <p:cNvSpPr/>
          <p:nvPr/>
        </p:nvSpPr>
        <p:spPr>
          <a:xfrm>
            <a:off x="4806993" y="908720"/>
            <a:ext cx="1459129" cy="50405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P. Intangible  </a:t>
            </a:r>
            <a:endParaRPr lang="es-EC" dirty="0"/>
          </a:p>
        </p:txBody>
      </p:sp>
      <p:sp>
        <p:nvSpPr>
          <p:cNvPr id="10" name="9 Rectángulo redondeado"/>
          <p:cNvSpPr/>
          <p:nvPr/>
        </p:nvSpPr>
        <p:spPr>
          <a:xfrm>
            <a:off x="7164288" y="764704"/>
            <a:ext cx="1656184" cy="64807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Fiestas programadas  </a:t>
            </a:r>
            <a:endParaRPr lang="es-EC" dirty="0"/>
          </a:p>
        </p:txBody>
      </p:sp>
      <p:pic>
        <p:nvPicPr>
          <p:cNvPr id="2062" name="Picture 14" descr="http://u.jimdo.com/www46/o/s4fe0026207ddf4be/img/i7a633355613d4757/1431990167/std/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661243"/>
            <a:ext cx="4620989" cy="508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4" name="Picture 16" descr="http://u.jimdo.com/www46/o/s4fe0026207ddf4be/img/i9595dfc3bcaad524/1430867658/std/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621" y="1644855"/>
            <a:ext cx="4655087" cy="513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8" name="Picture 20" descr="https://scontent-mia1-1.xx.fbcdn.net/hphotos-xft1/v/t1.0-9/11139420_680546042052182_8122909525614647802_n.jpg?oh=296038320d023dd774d6214986a5ccb0&amp;oe=5606A643"/>
          <p:cNvPicPr>
            <a:picLocks noChangeAspect="1" noChangeArrowheads="1"/>
          </p:cNvPicPr>
          <p:nvPr/>
        </p:nvPicPr>
        <p:blipFill rotWithShape="1">
          <a:blip r:embed="rId6">
            <a:extLst>
              <a:ext uri="{28A0092B-C50C-407E-A947-70E740481C1C}">
                <a14:useLocalDpi xmlns:a14="http://schemas.microsoft.com/office/drawing/2010/main" val="0"/>
              </a:ext>
            </a:extLst>
          </a:blip>
          <a:srcRect r="13020" b="9892"/>
          <a:stretch/>
        </p:blipFill>
        <p:spPr bwMode="auto">
          <a:xfrm>
            <a:off x="1008805" y="1503049"/>
            <a:ext cx="7205414" cy="5359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0" name="Picture 22" descr="http://u.jimdo.com/www46/o/s4fe0026207ddf4be/img/i95039a2b39b39dbe/1430865476/std/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388" y="1590048"/>
            <a:ext cx="7170831" cy="5239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2" name="Picture 24" descr="https://scontent-mia1-1.xx.fbcdn.net/hphotos-xpt1/v/t1.0-9/11200629_680546575385462_3279536523079517188_n.jpg?oh=ecb0928877402a17b007ad484ab41685&amp;oe=55E7C0D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25" y="1591693"/>
            <a:ext cx="7101964" cy="5326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6" name="Picture 28" descr="http://u.jimdo.com/www46/o/s4fe0026207ddf4be/img/i8789447b209e8d78/1430870528/std/im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8416" y="1494511"/>
            <a:ext cx="7046817" cy="5315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8" name="Picture 30" descr="http://u.jimdo.com/www46/o/s4fe0026207ddf4be/img/i9474d733c7faf13e/1430870939/std/ima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0903" y="1569092"/>
            <a:ext cx="4561215" cy="5227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0" name="Picture 32" descr="http://u.jimdo.com/www46/o/s4fe0026207ddf4be/img/id80d945c3a26aeb3/1430871353/std/ima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7815" y="1494511"/>
            <a:ext cx="7036983" cy="5384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2" name="Picture 34" descr="http://u.jimdo.com/www46/o/s4fe0026207ddf4be/img/i9d52fdbb9cdd94e8/1430871876/std/ima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4424" y="1512166"/>
            <a:ext cx="6984776" cy="5229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4" name="Picture 36" descr="http://u.jimdo.com/www46/o/s4fe0026207ddf4be/img/id94d4ab6f58c2af2/1431990555/std/im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798" y="1501815"/>
            <a:ext cx="6985427" cy="5323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88" name="Picture 40" descr="http://u.jimdo.com/www46/o/s4fe0026207ddf4be/img/i42321944f2b64a00/1430873238/std/imag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805" y="1486628"/>
            <a:ext cx="7036983" cy="5272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90" name="Picture 42" descr="http://u.jimdo.com/www46/o/s4fe0026207ddf4be/img/if79ca69081776159/1431990675/std/imag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0326" y="1508235"/>
            <a:ext cx="7188484" cy="5446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2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additive="base">
                                        <p:cTn id="7" dur="500" fill="hold"/>
                                        <p:tgtEl>
                                          <p:spTgt spid="2062"/>
                                        </p:tgtEl>
                                        <p:attrNameLst>
                                          <p:attrName>ppt_x</p:attrName>
                                        </p:attrNameLst>
                                      </p:cBhvr>
                                      <p:tavLst>
                                        <p:tav tm="0">
                                          <p:val>
                                            <p:strVal val="#ppt_x"/>
                                          </p:val>
                                        </p:tav>
                                        <p:tav tm="100000">
                                          <p:val>
                                            <p:strVal val="#ppt_x"/>
                                          </p:val>
                                        </p:tav>
                                      </p:tavLst>
                                    </p:anim>
                                    <p:anim calcmode="lin" valueType="num">
                                      <p:cBhvr additive="base">
                                        <p:cTn id="8"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circle(in)">
                                      <p:cBhvr>
                                        <p:cTn id="13" dur="2000"/>
                                        <p:tgtEl>
                                          <p:spTgt spid="206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68"/>
                                        </p:tgtEl>
                                        <p:attrNameLst>
                                          <p:attrName>style.visibility</p:attrName>
                                        </p:attrNameLst>
                                      </p:cBhvr>
                                      <p:to>
                                        <p:strVal val="visible"/>
                                      </p:to>
                                    </p:set>
                                    <p:anim calcmode="lin" valueType="num">
                                      <p:cBhvr>
                                        <p:cTn id="18" dur="500" fill="hold"/>
                                        <p:tgtEl>
                                          <p:spTgt spid="2068"/>
                                        </p:tgtEl>
                                        <p:attrNameLst>
                                          <p:attrName>ppt_w</p:attrName>
                                        </p:attrNameLst>
                                      </p:cBhvr>
                                      <p:tavLst>
                                        <p:tav tm="0">
                                          <p:val>
                                            <p:fltVal val="0"/>
                                          </p:val>
                                        </p:tav>
                                        <p:tav tm="100000">
                                          <p:val>
                                            <p:strVal val="#ppt_w"/>
                                          </p:val>
                                        </p:tav>
                                      </p:tavLst>
                                    </p:anim>
                                    <p:anim calcmode="lin" valueType="num">
                                      <p:cBhvr>
                                        <p:cTn id="19" dur="500" fill="hold"/>
                                        <p:tgtEl>
                                          <p:spTgt spid="2068"/>
                                        </p:tgtEl>
                                        <p:attrNameLst>
                                          <p:attrName>ppt_h</p:attrName>
                                        </p:attrNameLst>
                                      </p:cBhvr>
                                      <p:tavLst>
                                        <p:tav tm="0">
                                          <p:val>
                                            <p:fltVal val="0"/>
                                          </p:val>
                                        </p:tav>
                                        <p:tav tm="100000">
                                          <p:val>
                                            <p:strVal val="#ppt_h"/>
                                          </p:val>
                                        </p:tav>
                                      </p:tavLst>
                                    </p:anim>
                                    <p:animEffect transition="in" filter="fade">
                                      <p:cBhvr>
                                        <p:cTn id="20" dur="500"/>
                                        <p:tgtEl>
                                          <p:spTgt spid="20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70"/>
                                        </p:tgtEl>
                                        <p:attrNameLst>
                                          <p:attrName>style.visibility</p:attrName>
                                        </p:attrNameLst>
                                      </p:cBhvr>
                                      <p:to>
                                        <p:strVal val="visible"/>
                                      </p:to>
                                    </p:set>
                                    <p:animEffect transition="in" filter="wipe(down)">
                                      <p:cBhvr>
                                        <p:cTn id="25" dur="500"/>
                                        <p:tgtEl>
                                          <p:spTgt spid="207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72"/>
                                        </p:tgtEl>
                                        <p:attrNameLst>
                                          <p:attrName>style.visibility</p:attrName>
                                        </p:attrNameLst>
                                      </p:cBhvr>
                                      <p:to>
                                        <p:strVal val="visible"/>
                                      </p:to>
                                    </p:set>
                                    <p:anim calcmode="lin" valueType="num">
                                      <p:cBhvr>
                                        <p:cTn id="30" dur="1000" fill="hold"/>
                                        <p:tgtEl>
                                          <p:spTgt spid="2072"/>
                                        </p:tgtEl>
                                        <p:attrNameLst>
                                          <p:attrName>ppt_w</p:attrName>
                                        </p:attrNameLst>
                                      </p:cBhvr>
                                      <p:tavLst>
                                        <p:tav tm="0">
                                          <p:val>
                                            <p:fltVal val="0"/>
                                          </p:val>
                                        </p:tav>
                                        <p:tav tm="100000">
                                          <p:val>
                                            <p:strVal val="#ppt_w"/>
                                          </p:val>
                                        </p:tav>
                                      </p:tavLst>
                                    </p:anim>
                                    <p:anim calcmode="lin" valueType="num">
                                      <p:cBhvr>
                                        <p:cTn id="31" dur="1000" fill="hold"/>
                                        <p:tgtEl>
                                          <p:spTgt spid="2072"/>
                                        </p:tgtEl>
                                        <p:attrNameLst>
                                          <p:attrName>ppt_h</p:attrName>
                                        </p:attrNameLst>
                                      </p:cBhvr>
                                      <p:tavLst>
                                        <p:tav tm="0">
                                          <p:val>
                                            <p:fltVal val="0"/>
                                          </p:val>
                                        </p:tav>
                                        <p:tav tm="100000">
                                          <p:val>
                                            <p:strVal val="#ppt_h"/>
                                          </p:val>
                                        </p:tav>
                                      </p:tavLst>
                                    </p:anim>
                                    <p:anim calcmode="lin" valueType="num">
                                      <p:cBhvr>
                                        <p:cTn id="32" dur="1000" fill="hold"/>
                                        <p:tgtEl>
                                          <p:spTgt spid="2072"/>
                                        </p:tgtEl>
                                        <p:attrNameLst>
                                          <p:attrName>style.rotation</p:attrName>
                                        </p:attrNameLst>
                                      </p:cBhvr>
                                      <p:tavLst>
                                        <p:tav tm="0">
                                          <p:val>
                                            <p:fltVal val="90"/>
                                          </p:val>
                                        </p:tav>
                                        <p:tav tm="100000">
                                          <p:val>
                                            <p:fltVal val="0"/>
                                          </p:val>
                                        </p:tav>
                                      </p:tavLst>
                                    </p:anim>
                                    <p:animEffect transition="in" filter="fade">
                                      <p:cBhvr>
                                        <p:cTn id="33" dur="1000"/>
                                        <p:tgtEl>
                                          <p:spTgt spid="207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076"/>
                                        </p:tgtEl>
                                        <p:attrNameLst>
                                          <p:attrName>style.visibility</p:attrName>
                                        </p:attrNameLst>
                                      </p:cBhvr>
                                      <p:to>
                                        <p:strVal val="visible"/>
                                      </p:to>
                                    </p:set>
                                    <p:animEffect transition="in" filter="randombar(horizontal)">
                                      <p:cBhvr>
                                        <p:cTn id="38" dur="500"/>
                                        <p:tgtEl>
                                          <p:spTgt spid="207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078"/>
                                        </p:tgtEl>
                                        <p:attrNameLst>
                                          <p:attrName>style.visibility</p:attrName>
                                        </p:attrNameLst>
                                      </p:cBhvr>
                                      <p:to>
                                        <p:strVal val="visible"/>
                                      </p:to>
                                    </p:set>
                                    <p:animEffect transition="in" filter="circle(in)">
                                      <p:cBhvr>
                                        <p:cTn id="43" dur="2000"/>
                                        <p:tgtEl>
                                          <p:spTgt spid="207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80"/>
                                        </p:tgtEl>
                                        <p:attrNameLst>
                                          <p:attrName>style.visibility</p:attrName>
                                        </p:attrNameLst>
                                      </p:cBhvr>
                                      <p:to>
                                        <p:strVal val="visible"/>
                                      </p:to>
                                    </p:set>
                                    <p:animEffect transition="in" filter="barn(inVertical)">
                                      <p:cBhvr>
                                        <p:cTn id="48" dur="500"/>
                                        <p:tgtEl>
                                          <p:spTgt spid="208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82"/>
                                        </p:tgtEl>
                                        <p:attrNameLst>
                                          <p:attrName>style.visibility</p:attrName>
                                        </p:attrNameLst>
                                      </p:cBhvr>
                                      <p:to>
                                        <p:strVal val="visible"/>
                                      </p:to>
                                    </p:set>
                                    <p:anim calcmode="lin" valueType="num">
                                      <p:cBhvr>
                                        <p:cTn id="53" dur="500" fill="hold"/>
                                        <p:tgtEl>
                                          <p:spTgt spid="2082"/>
                                        </p:tgtEl>
                                        <p:attrNameLst>
                                          <p:attrName>ppt_w</p:attrName>
                                        </p:attrNameLst>
                                      </p:cBhvr>
                                      <p:tavLst>
                                        <p:tav tm="0">
                                          <p:val>
                                            <p:fltVal val="0"/>
                                          </p:val>
                                        </p:tav>
                                        <p:tav tm="100000">
                                          <p:val>
                                            <p:strVal val="#ppt_w"/>
                                          </p:val>
                                        </p:tav>
                                      </p:tavLst>
                                    </p:anim>
                                    <p:anim calcmode="lin" valueType="num">
                                      <p:cBhvr>
                                        <p:cTn id="54" dur="500" fill="hold"/>
                                        <p:tgtEl>
                                          <p:spTgt spid="2082"/>
                                        </p:tgtEl>
                                        <p:attrNameLst>
                                          <p:attrName>ppt_h</p:attrName>
                                        </p:attrNameLst>
                                      </p:cBhvr>
                                      <p:tavLst>
                                        <p:tav tm="0">
                                          <p:val>
                                            <p:fltVal val="0"/>
                                          </p:val>
                                        </p:tav>
                                        <p:tav tm="100000">
                                          <p:val>
                                            <p:strVal val="#ppt_h"/>
                                          </p:val>
                                        </p:tav>
                                      </p:tavLst>
                                    </p:anim>
                                    <p:animEffect transition="in" filter="fade">
                                      <p:cBhvr>
                                        <p:cTn id="55" dur="500"/>
                                        <p:tgtEl>
                                          <p:spTgt spid="208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084"/>
                                        </p:tgtEl>
                                        <p:attrNameLst>
                                          <p:attrName>style.visibility</p:attrName>
                                        </p:attrNameLst>
                                      </p:cBhvr>
                                      <p:to>
                                        <p:strVal val="visible"/>
                                      </p:to>
                                    </p:set>
                                    <p:anim calcmode="lin" valueType="num">
                                      <p:cBhvr>
                                        <p:cTn id="60" dur="1000" fill="hold"/>
                                        <p:tgtEl>
                                          <p:spTgt spid="2084"/>
                                        </p:tgtEl>
                                        <p:attrNameLst>
                                          <p:attrName>ppt_w</p:attrName>
                                        </p:attrNameLst>
                                      </p:cBhvr>
                                      <p:tavLst>
                                        <p:tav tm="0">
                                          <p:val>
                                            <p:fltVal val="0"/>
                                          </p:val>
                                        </p:tav>
                                        <p:tav tm="100000">
                                          <p:val>
                                            <p:strVal val="#ppt_w"/>
                                          </p:val>
                                        </p:tav>
                                      </p:tavLst>
                                    </p:anim>
                                    <p:anim calcmode="lin" valueType="num">
                                      <p:cBhvr>
                                        <p:cTn id="61" dur="1000" fill="hold"/>
                                        <p:tgtEl>
                                          <p:spTgt spid="2084"/>
                                        </p:tgtEl>
                                        <p:attrNameLst>
                                          <p:attrName>ppt_h</p:attrName>
                                        </p:attrNameLst>
                                      </p:cBhvr>
                                      <p:tavLst>
                                        <p:tav tm="0">
                                          <p:val>
                                            <p:fltVal val="0"/>
                                          </p:val>
                                        </p:tav>
                                        <p:tav tm="100000">
                                          <p:val>
                                            <p:strVal val="#ppt_h"/>
                                          </p:val>
                                        </p:tav>
                                      </p:tavLst>
                                    </p:anim>
                                    <p:anim calcmode="lin" valueType="num">
                                      <p:cBhvr>
                                        <p:cTn id="62" dur="1000" fill="hold"/>
                                        <p:tgtEl>
                                          <p:spTgt spid="2084"/>
                                        </p:tgtEl>
                                        <p:attrNameLst>
                                          <p:attrName>style.rotation</p:attrName>
                                        </p:attrNameLst>
                                      </p:cBhvr>
                                      <p:tavLst>
                                        <p:tav tm="0">
                                          <p:val>
                                            <p:fltVal val="90"/>
                                          </p:val>
                                        </p:tav>
                                        <p:tav tm="100000">
                                          <p:val>
                                            <p:fltVal val="0"/>
                                          </p:val>
                                        </p:tav>
                                      </p:tavLst>
                                    </p:anim>
                                    <p:animEffect transition="in" filter="fade">
                                      <p:cBhvr>
                                        <p:cTn id="63" dur="1000"/>
                                        <p:tgtEl>
                                          <p:spTgt spid="208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88"/>
                                        </p:tgtEl>
                                        <p:attrNameLst>
                                          <p:attrName>style.visibility</p:attrName>
                                        </p:attrNameLst>
                                      </p:cBhvr>
                                      <p:to>
                                        <p:strVal val="visible"/>
                                      </p:to>
                                    </p:set>
                                    <p:anim calcmode="lin" valueType="num">
                                      <p:cBhvr additive="base">
                                        <p:cTn id="68" dur="500" fill="hold"/>
                                        <p:tgtEl>
                                          <p:spTgt spid="2088"/>
                                        </p:tgtEl>
                                        <p:attrNameLst>
                                          <p:attrName>ppt_x</p:attrName>
                                        </p:attrNameLst>
                                      </p:cBhvr>
                                      <p:tavLst>
                                        <p:tav tm="0">
                                          <p:val>
                                            <p:strVal val="#ppt_x"/>
                                          </p:val>
                                        </p:tav>
                                        <p:tav tm="100000">
                                          <p:val>
                                            <p:strVal val="#ppt_x"/>
                                          </p:val>
                                        </p:tav>
                                      </p:tavLst>
                                    </p:anim>
                                    <p:anim calcmode="lin" valueType="num">
                                      <p:cBhvr additive="base">
                                        <p:cTn id="69" dur="500" fill="hold"/>
                                        <p:tgtEl>
                                          <p:spTgt spid="208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090"/>
                                        </p:tgtEl>
                                        <p:attrNameLst>
                                          <p:attrName>style.visibility</p:attrName>
                                        </p:attrNameLst>
                                      </p:cBhvr>
                                      <p:to>
                                        <p:strVal val="visible"/>
                                      </p:to>
                                    </p:set>
                                    <p:animEffect transition="in" filter="wipe(down)">
                                      <p:cBhvr>
                                        <p:cTn id="74" dur="500"/>
                                        <p:tgtEl>
                                          <p:spTgt spid="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 Imagen"/>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27389" y1="24222" x2="35669" y2="25111"/>
                        <a14:foregroundMark x1="32909" y1="16667" x2="30998" y2="12889"/>
                        <a14:foregroundMark x1="40977" y1="11333" x2="43949" y2="17778"/>
                        <a14:foregroundMark x1="30149" y1="12222" x2="32059" y2="12667"/>
                        <a14:foregroundMark x1="51592" y1="4222" x2="51380" y2="8889"/>
                        <a14:foregroundMark x1="61783" y1="9556" x2="56688" y2="17778"/>
                        <a14:foregroundMark x1="62845" y1="10667" x2="60510" y2="18444"/>
                        <a14:foregroundMark x1="69639" y1="14667" x2="71762" y2="13111"/>
                        <a14:foregroundMark x1="66879" y1="27111" x2="73036" y2="23111"/>
                        <a14:foregroundMark x1="77282" y1="35111" x2="79406" y2="35333"/>
                        <a14:foregroundMark x1="70064" y1="42000" x2="75584" y2="44667"/>
                        <a14:foregroundMark x1="70488" y1="54889" x2="71975" y2="57556"/>
                        <a14:foregroundMark x1="60297" y1="53778" x2="62420" y2="58889"/>
                        <a14:foregroundMark x1="52866" y1="60667" x2="52866" y2="63111"/>
                        <a14:foregroundMark x1="45435" y1="55778" x2="41614" y2="61556"/>
                        <a14:foregroundMark x1="41826" y1="53556" x2="39066" y2="60889"/>
                        <a14:foregroundMark x1="32272" y1="54444" x2="29724" y2="57778"/>
                        <a14:foregroundMark x1="32272" y1="41556" x2="27389" y2="44444"/>
                        <a14:foregroundMark x1="35456" y1="45333" x2="30361" y2="46889"/>
                        <a14:foregroundMark x1="25690" y1="34000" x2="22505" y2="34000"/>
                        <a14:foregroundMark x1="24841" y1="73778" x2="21868" y2="85111"/>
                        <a14:foregroundMark x1="41614" y1="82667" x2="42038" y2="85556"/>
                        <a14:foregroundMark x1="44374" y1="83111" x2="44374" y2="86222"/>
                        <a14:foregroundMark x1="53079" y1="81556" x2="53079" y2="85111"/>
                        <a14:foregroundMark x1="57962" y1="83111" x2="58386" y2="86667"/>
                        <a14:foregroundMark x1="61571" y1="78222" x2="60722" y2="79333"/>
                        <a14:foregroundMark x1="66454" y1="80222" x2="66454" y2="84444"/>
                        <a14:foregroundMark x1="72187" y1="81556" x2="74947" y2="82000"/>
                        <a14:foregroundMark x1="78132" y1="82222" x2="78344" y2="85556"/>
                        <a14:backgroundMark x1="72824" y1="86444" x2="73673" y2="85556"/>
                      </a14:backgroundRemoval>
                    </a14:imgEffect>
                  </a14:imgLayer>
                </a14:imgProps>
              </a:ext>
              <a:ext uri="{28A0092B-C50C-407E-A947-70E740481C1C}">
                <a14:useLocalDpi xmlns:a14="http://schemas.microsoft.com/office/drawing/2010/main" val="0"/>
              </a:ext>
            </a:extLst>
          </a:blip>
          <a:srcRect l="16135" t="1333" r="12738" b="10001"/>
          <a:stretch/>
        </p:blipFill>
        <p:spPr bwMode="auto">
          <a:xfrm>
            <a:off x="8061075" y="5717252"/>
            <a:ext cx="1021271" cy="1096124"/>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303340" y="861944"/>
            <a:ext cx="8233908" cy="461665"/>
          </a:xfrm>
          <a:prstGeom prst="rect">
            <a:avLst/>
          </a:prstGeom>
        </p:spPr>
        <p:txBody>
          <a:bodyPr wrap="square">
            <a:spAutoFit/>
          </a:bodyPr>
          <a:lstStyle/>
          <a:p>
            <a:r>
              <a:rPr lang="es-ES_tradnl" sz="2400" b="1" i="1" dirty="0" smtClean="0">
                <a:solidFill>
                  <a:schemeClr val="tx2">
                    <a:lumMod val="75000"/>
                  </a:schemeClr>
                </a:solidFill>
              </a:rPr>
              <a:t>Proyecto</a:t>
            </a:r>
            <a:r>
              <a:rPr lang="es-ES_tradnl" sz="2400" b="1" i="1" dirty="0">
                <a:solidFill>
                  <a:schemeClr val="tx2">
                    <a:lumMod val="75000"/>
                  </a:schemeClr>
                </a:solidFill>
              </a:rPr>
              <a:t>: Circuito turístico “Ciudad de la eterna primavera” </a:t>
            </a:r>
            <a:endParaRPr lang="es-EC" sz="2400" b="1" i="1" dirty="0">
              <a:solidFill>
                <a:schemeClr val="tx2">
                  <a:lumMod val="75000"/>
                </a:schemeClr>
              </a:solidFill>
            </a:endParaRPr>
          </a:p>
        </p:txBody>
      </p:sp>
      <p:sp>
        <p:nvSpPr>
          <p:cNvPr id="8" name="7 Rectángulo"/>
          <p:cNvSpPr/>
          <p:nvPr/>
        </p:nvSpPr>
        <p:spPr>
          <a:xfrm>
            <a:off x="2123728" y="272842"/>
            <a:ext cx="5335435" cy="523220"/>
          </a:xfrm>
          <a:prstGeom prst="rect">
            <a:avLst/>
          </a:prstGeom>
        </p:spPr>
        <p:txBody>
          <a:bodyPr wrap="none">
            <a:spAutoFit/>
          </a:bodyPr>
          <a:lstStyle/>
          <a:p>
            <a:r>
              <a:rPr lang="es-ES_tradnl" sz="2800" b="1" dirty="0" smtClean="0">
                <a:solidFill>
                  <a:srgbClr val="FF0000"/>
                </a:solidFill>
              </a:rPr>
              <a:t>Programa: Ruta y circuito turístico </a:t>
            </a:r>
            <a:endParaRPr lang="es-EC" sz="2800" b="1" dirty="0">
              <a:solidFill>
                <a:srgbClr val="FF0000"/>
              </a:solidFill>
            </a:endParaRPr>
          </a:p>
        </p:txBody>
      </p:sp>
      <p:pic>
        <p:nvPicPr>
          <p:cNvPr id="9" name="8 Imagen" descr="C:\Users\Cliente\Desktop\perfil mapa rut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803796"/>
            <a:ext cx="5040560" cy="2939870"/>
          </a:xfrm>
          <a:prstGeom prst="rect">
            <a:avLst/>
          </a:prstGeom>
          <a:noFill/>
          <a:ln>
            <a:noFill/>
          </a:ln>
        </p:spPr>
      </p:pic>
      <p:sp>
        <p:nvSpPr>
          <p:cNvPr id="11" name="10 Rectángulo"/>
          <p:cNvSpPr/>
          <p:nvPr/>
        </p:nvSpPr>
        <p:spPr>
          <a:xfrm>
            <a:off x="3976262" y="4840089"/>
            <a:ext cx="2611962" cy="175432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lvl="0" algn="ctr" fontAlgn="base"/>
            <a:r>
              <a:rPr lang="es-EC" dirty="0"/>
              <a:t>San Gabriel </a:t>
            </a:r>
          </a:p>
          <a:p>
            <a:pPr lvl="0" algn="ctr" fontAlgn="base"/>
            <a:r>
              <a:rPr lang="es-EC" dirty="0"/>
              <a:t>Museo de los Artesanos </a:t>
            </a:r>
          </a:p>
          <a:p>
            <a:pPr lvl="0" algn="ctr" fontAlgn="base"/>
            <a:r>
              <a:rPr lang="es-EC" dirty="0"/>
              <a:t>Gruta de la Paz </a:t>
            </a:r>
          </a:p>
          <a:p>
            <a:pPr lvl="0" algn="ctr" fontAlgn="base"/>
            <a:r>
              <a:rPr lang="es-EC" dirty="0"/>
              <a:t>Bosque de los Arrayanes </a:t>
            </a:r>
          </a:p>
          <a:p>
            <a:pPr lvl="0" algn="ctr" fontAlgn="base"/>
            <a:r>
              <a:rPr lang="es-EC" dirty="0"/>
              <a:t>Laguna El Salado </a:t>
            </a:r>
          </a:p>
          <a:p>
            <a:pPr lvl="0" algn="ctr" fontAlgn="base"/>
            <a:r>
              <a:rPr lang="es-EC" dirty="0"/>
              <a:t>Cascada de </a:t>
            </a:r>
            <a:r>
              <a:rPr lang="es-EC" dirty="0" err="1"/>
              <a:t>Paluz</a:t>
            </a:r>
            <a:r>
              <a:rPr lang="es-EC" dirty="0"/>
              <a:t> </a:t>
            </a:r>
          </a:p>
        </p:txBody>
      </p:sp>
      <p:sp>
        <p:nvSpPr>
          <p:cNvPr id="12" name="11 Rectángulo"/>
          <p:cNvSpPr/>
          <p:nvPr/>
        </p:nvSpPr>
        <p:spPr>
          <a:xfrm>
            <a:off x="6867138" y="4840089"/>
            <a:ext cx="1730730"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base"/>
            <a:r>
              <a:rPr lang="es-EC" sz="2800" b="1" dirty="0"/>
              <a:t>35 dólares</a:t>
            </a:r>
            <a:endParaRPr lang="es-EC" sz="2800" dirty="0"/>
          </a:p>
        </p:txBody>
      </p:sp>
      <p:pic>
        <p:nvPicPr>
          <p:cNvPr id="1026" name="Picture 2" descr="C:\Users\Cliente\Desktop\Ruta montufar.png"/>
          <p:cNvPicPr>
            <a:picLocks noChangeAspect="1" noChangeArrowheads="1"/>
          </p:cNvPicPr>
          <p:nvPr/>
        </p:nvPicPr>
        <p:blipFill rotWithShape="1">
          <a:blip r:embed="rId5">
            <a:extLst>
              <a:ext uri="{28A0092B-C50C-407E-A947-70E740481C1C}">
                <a14:useLocalDpi xmlns:a14="http://schemas.microsoft.com/office/drawing/2010/main" val="0"/>
              </a:ext>
            </a:extLst>
          </a:blip>
          <a:srcRect l="5313" r="9782" b="22824"/>
          <a:stretch/>
        </p:blipFill>
        <p:spPr bwMode="auto">
          <a:xfrm>
            <a:off x="0" y="1785274"/>
            <a:ext cx="3781234" cy="510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88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1239</TotalTime>
  <Words>753</Words>
  <Application>Microsoft Office PowerPoint</Application>
  <PresentationFormat>Presentación en pantalla (4:3)</PresentationFormat>
  <Paragraphs>193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Ángulos</vt:lpstr>
      <vt:lpstr>PLAN DE DESARROLLO TURÍSTICO DEL CANTÓN MONTÚFAR EN LA PROVINCIA DEL CARCHI </vt:lpstr>
      <vt:lpstr>Presentación de PowerPoint</vt:lpstr>
      <vt:lpstr>ECUADOR Y CARCHI  </vt:lpstr>
      <vt:lpstr>Presentación de PowerPoint</vt:lpstr>
      <vt:lpstr>LEYES Y REGLAMENTOS</vt:lpstr>
      <vt:lpstr>FODA</vt:lpstr>
      <vt:lpstr>Presentación de PowerPoint</vt:lpstr>
      <vt:lpstr>Atractivos turísticos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DESARROLLO TURÍSTICO DEL CANTÓN MONTÚFAR EN LA PROVINCIA DEL CARCHI</dc:title>
  <dc:creator>Alexa Catleya</dc:creator>
  <cp:lastModifiedBy>FABIAN</cp:lastModifiedBy>
  <cp:revision>78</cp:revision>
  <dcterms:created xsi:type="dcterms:W3CDTF">2015-06-03T21:38:10Z</dcterms:created>
  <dcterms:modified xsi:type="dcterms:W3CDTF">2015-07-08T18:33:39Z</dcterms:modified>
</cp:coreProperties>
</file>