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5"/>
  </p:handoutMasterIdLst>
  <p:sldIdLst>
    <p:sldId id="256" r:id="rId2"/>
    <p:sldId id="336" r:id="rId3"/>
    <p:sldId id="337" r:id="rId4"/>
    <p:sldId id="313" r:id="rId5"/>
    <p:sldId id="314" r:id="rId6"/>
    <p:sldId id="257" r:id="rId7"/>
    <p:sldId id="258" r:id="rId8"/>
    <p:sldId id="260" r:id="rId9"/>
    <p:sldId id="261" r:id="rId10"/>
    <p:sldId id="319" r:id="rId11"/>
    <p:sldId id="318" r:id="rId12"/>
    <p:sldId id="321" r:id="rId13"/>
    <p:sldId id="322" r:id="rId14"/>
    <p:sldId id="323" r:id="rId15"/>
    <p:sldId id="324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27" r:id="rId24"/>
    <p:sldId id="328" r:id="rId25"/>
    <p:sldId id="329" r:id="rId26"/>
    <p:sldId id="331" r:id="rId27"/>
    <p:sldId id="346" r:id="rId28"/>
    <p:sldId id="347" r:id="rId29"/>
    <p:sldId id="350" r:id="rId30"/>
    <p:sldId id="349" r:id="rId31"/>
    <p:sldId id="333" r:id="rId32"/>
    <p:sldId id="335" r:id="rId33"/>
    <p:sldId id="334" r:id="rId34"/>
  </p:sldIdLst>
  <p:sldSz cx="9144000" cy="6858000" type="screen4x3"/>
  <p:notesSz cx="6858000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ESTUDIO%20FINANCIERO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ESTUDIO%20FINANCIERO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ESTUDIO%20FINANCIERO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ESTUDIO%20FINANCIERO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ESTUDIO%20FINANCIERO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Activo proyectado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'Balance Resumido (2)'!$H$18</c:f>
              <c:strCache>
                <c:ptCount val="1"/>
                <c:pt idx="0">
                  <c:v>TOTAL ACTIVO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'Balance Resumido (2)'!$I$7:$M$7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'Balance Resumido (2)'!$I$18:$M$18</c:f>
              <c:numCache>
                <c:formatCode>#,##0</c:formatCode>
                <c:ptCount val="5"/>
                <c:pt idx="0">
                  <c:v>34839411.589000463</c:v>
                </c:pt>
                <c:pt idx="1">
                  <c:v>39679754.601999819</c:v>
                </c:pt>
                <c:pt idx="2">
                  <c:v>44520097.614999831</c:v>
                </c:pt>
                <c:pt idx="3">
                  <c:v>49360440.628000319</c:v>
                </c:pt>
                <c:pt idx="4">
                  <c:v>54200783.64100039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470912"/>
        <c:axId val="122391552"/>
      </c:lineChart>
      <c:catAx>
        <c:axId val="7447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22391552"/>
        <c:crosses val="autoZero"/>
        <c:auto val="1"/>
        <c:lblAlgn val="ctr"/>
        <c:lblOffset val="100"/>
        <c:noMultiLvlLbl val="0"/>
      </c:catAx>
      <c:valAx>
        <c:axId val="12239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7447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C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/>
              <a:t>Patrimonio proyectado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'Balance Resumido (2)'!$I$22:$M$22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'Balance Resumido (2)'!$I$45:$M$45</c:f>
              <c:numCache>
                <c:formatCode>#,##0</c:formatCode>
                <c:ptCount val="5"/>
                <c:pt idx="0">
                  <c:v>34869159.92300003</c:v>
                </c:pt>
                <c:pt idx="1">
                  <c:v>39751220.602000386</c:v>
                </c:pt>
                <c:pt idx="2">
                  <c:v>44633281.281000063</c:v>
                </c:pt>
                <c:pt idx="3">
                  <c:v>49515341.959999934</c:v>
                </c:pt>
                <c:pt idx="4">
                  <c:v>54397402.639000058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29088"/>
        <c:axId val="36017280"/>
      </c:lineChart>
      <c:catAx>
        <c:axId val="3592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6017280"/>
        <c:crosses val="autoZero"/>
        <c:auto val="1"/>
        <c:lblAlgn val="ctr"/>
        <c:lblOffset val="100"/>
        <c:noMultiLvlLbl val="0"/>
      </c:catAx>
      <c:valAx>
        <c:axId val="3601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592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C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'P&amp;G y Valoración'!$H$22</c:f>
              <c:strCache>
                <c:ptCount val="1"/>
                <c:pt idx="0">
                  <c:v>TOTAL INGRESOS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'P&amp;G y Valoración'!$I$9:$N$9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'P&amp;G y Valoración'!$I$22:$N$22</c:f>
              <c:numCache>
                <c:formatCode>0</c:formatCode>
                <c:ptCount val="6"/>
                <c:pt idx="0">
                  <c:v>91718031.266001433</c:v>
                </c:pt>
                <c:pt idx="1">
                  <c:v>101827784.07199931</c:v>
                </c:pt>
                <c:pt idx="2">
                  <c:v>111937536.87799914</c:v>
                </c:pt>
                <c:pt idx="3">
                  <c:v>122047289.68399967</c:v>
                </c:pt>
                <c:pt idx="4">
                  <c:v>132157042.4899995</c:v>
                </c:pt>
                <c:pt idx="5">
                  <c:v>142266795.29599905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58784"/>
        <c:axId val="35961472"/>
      </c:lineChart>
      <c:catAx>
        <c:axId val="3595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5961472"/>
        <c:crosses val="autoZero"/>
        <c:auto val="1"/>
        <c:lblAlgn val="ctr"/>
        <c:lblOffset val="100"/>
        <c:noMultiLvlLbl val="0"/>
      </c:catAx>
      <c:valAx>
        <c:axId val="35961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595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C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/>
              <a:t>Egresos proyectados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'P&amp;G y Valoración'!$I$9:$N$9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'P&amp;G y Valoración'!$I$38:$N$38</c:f>
              <c:numCache>
                <c:formatCode>0</c:formatCode>
                <c:ptCount val="6"/>
                <c:pt idx="0">
                  <c:v>90517530.628000289</c:v>
                </c:pt>
                <c:pt idx="1">
                  <c:v>100414452.48600101</c:v>
                </c:pt>
                <c:pt idx="2">
                  <c:v>110311374.34399901</c:v>
                </c:pt>
                <c:pt idx="3">
                  <c:v>120208296.20199974</c:v>
                </c:pt>
                <c:pt idx="4">
                  <c:v>130105218.05999951</c:v>
                </c:pt>
                <c:pt idx="5">
                  <c:v>140002139.91800025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49952"/>
        <c:axId val="39377152"/>
      </c:lineChart>
      <c:catAx>
        <c:axId val="3594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9377152"/>
        <c:crosses val="autoZero"/>
        <c:auto val="1"/>
        <c:lblAlgn val="ctr"/>
        <c:lblOffset val="100"/>
        <c:noMultiLvlLbl val="0"/>
      </c:catAx>
      <c:valAx>
        <c:axId val="3937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594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C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Utilidad del ejercicio proyectada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'P&amp;G y Valoración'!$H$41</c:f>
              <c:strCache>
                <c:ptCount val="1"/>
                <c:pt idx="0">
                  <c:v>Utilidad del ejercicio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'P&amp;G y Valoración'!$I$9:$N$9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'P&amp;G y Valoración'!$I$41:$N$41</c:f>
              <c:numCache>
                <c:formatCode>0</c:formatCode>
                <c:ptCount val="6"/>
                <c:pt idx="0">
                  <c:v>1200500.6380011439</c:v>
                </c:pt>
                <c:pt idx="1">
                  <c:v>1413331.5859982967</c:v>
                </c:pt>
                <c:pt idx="2">
                  <c:v>1626162.5340001285</c:v>
                </c:pt>
                <c:pt idx="3">
                  <c:v>1838993.4819999337</c:v>
                </c:pt>
                <c:pt idx="4">
                  <c:v>2051824.4299999923</c:v>
                </c:pt>
                <c:pt idx="5">
                  <c:v>2264655.3779987991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895360"/>
        <c:axId val="74897280"/>
      </c:lineChart>
      <c:catAx>
        <c:axId val="7489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74897280"/>
        <c:crosses val="autoZero"/>
        <c:auto val="1"/>
        <c:lblAlgn val="ctr"/>
        <c:lblOffset val="100"/>
        <c:noMultiLvlLbl val="0"/>
      </c:catAx>
      <c:valAx>
        <c:axId val="7489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74895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C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7F27E7-F01F-4B0E-B3A4-6375A1A5858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5F8462F-B04C-4009-8390-9B2D4CE7DE55}">
      <dgm:prSet phldrT="[Texto]"/>
      <dgm:spPr/>
      <dgm:t>
        <a:bodyPr/>
        <a:lstStyle/>
        <a:p>
          <a:r>
            <a:rPr lang="es-EC" dirty="0" smtClean="0"/>
            <a:t>Enfoque al Cliente</a:t>
          </a:r>
          <a:endParaRPr lang="es-ES" dirty="0"/>
        </a:p>
      </dgm:t>
    </dgm:pt>
    <dgm:pt modelId="{C73FBFCC-CE17-4438-895F-139B0CD0406F}" type="parTrans" cxnId="{B0601AF9-9805-4382-8667-4D2340C35DB3}">
      <dgm:prSet/>
      <dgm:spPr/>
      <dgm:t>
        <a:bodyPr/>
        <a:lstStyle/>
        <a:p>
          <a:endParaRPr lang="es-ES"/>
        </a:p>
      </dgm:t>
    </dgm:pt>
    <dgm:pt modelId="{989BB62A-D7D1-4F3F-8AC2-E51925F144BA}" type="sibTrans" cxnId="{B0601AF9-9805-4382-8667-4D2340C35DB3}">
      <dgm:prSet/>
      <dgm:spPr/>
      <dgm:t>
        <a:bodyPr/>
        <a:lstStyle/>
        <a:p>
          <a:endParaRPr lang="es-ES"/>
        </a:p>
      </dgm:t>
    </dgm:pt>
    <dgm:pt modelId="{94F65991-E7F3-4A49-A4B1-033D2C7F08D2}">
      <dgm:prSet phldrT="[Texto]"/>
      <dgm:spPr/>
      <dgm:t>
        <a:bodyPr/>
        <a:lstStyle/>
        <a:p>
          <a:r>
            <a:rPr lang="es-EC" dirty="0" smtClean="0"/>
            <a:t>Participación del Personal</a:t>
          </a:r>
          <a:endParaRPr lang="es-ES" dirty="0"/>
        </a:p>
      </dgm:t>
    </dgm:pt>
    <dgm:pt modelId="{0D487317-A7F6-4AAF-BBFA-CCEC72AFFB36}" type="parTrans" cxnId="{2B1AC4D7-9317-4D55-BE74-855DB7946577}">
      <dgm:prSet/>
      <dgm:spPr/>
      <dgm:t>
        <a:bodyPr/>
        <a:lstStyle/>
        <a:p>
          <a:endParaRPr lang="es-ES"/>
        </a:p>
      </dgm:t>
    </dgm:pt>
    <dgm:pt modelId="{C9B55F71-DA0B-4C1D-BC81-DD5AA4A7A561}" type="sibTrans" cxnId="{2B1AC4D7-9317-4D55-BE74-855DB7946577}">
      <dgm:prSet/>
      <dgm:spPr/>
      <dgm:t>
        <a:bodyPr/>
        <a:lstStyle/>
        <a:p>
          <a:endParaRPr lang="es-ES"/>
        </a:p>
      </dgm:t>
    </dgm:pt>
    <dgm:pt modelId="{D56C7202-225C-4272-840E-8DA1B9F850BB}">
      <dgm:prSet phldrT="[Texto]"/>
      <dgm:spPr/>
      <dgm:t>
        <a:bodyPr/>
        <a:lstStyle/>
        <a:p>
          <a:r>
            <a:rPr lang="es-EC" dirty="0" smtClean="0"/>
            <a:t>Mejora Continua</a:t>
          </a:r>
          <a:endParaRPr lang="es-ES" dirty="0"/>
        </a:p>
      </dgm:t>
    </dgm:pt>
    <dgm:pt modelId="{4FE134F2-728A-42DA-92B9-E94BCD7F76B1}" type="parTrans" cxnId="{F0750325-A714-4AA4-A0C6-F88C2193F854}">
      <dgm:prSet/>
      <dgm:spPr/>
      <dgm:t>
        <a:bodyPr/>
        <a:lstStyle/>
        <a:p>
          <a:endParaRPr lang="es-ES"/>
        </a:p>
      </dgm:t>
    </dgm:pt>
    <dgm:pt modelId="{16B4565F-86C6-4421-BCFC-97E2A1E6F5F4}" type="sibTrans" cxnId="{F0750325-A714-4AA4-A0C6-F88C2193F854}">
      <dgm:prSet/>
      <dgm:spPr/>
      <dgm:t>
        <a:bodyPr/>
        <a:lstStyle/>
        <a:p>
          <a:endParaRPr lang="es-ES"/>
        </a:p>
      </dgm:t>
    </dgm:pt>
    <dgm:pt modelId="{AD377546-F029-4F8F-8D32-8730E863FB8C}">
      <dgm:prSet phldrT="[Texto]"/>
      <dgm:spPr/>
      <dgm:t>
        <a:bodyPr/>
        <a:lstStyle/>
        <a:p>
          <a:r>
            <a:rPr lang="es-EC" dirty="0" smtClean="0"/>
            <a:t>Relación con Proveedores</a:t>
          </a:r>
          <a:endParaRPr lang="es-ES" dirty="0"/>
        </a:p>
      </dgm:t>
    </dgm:pt>
    <dgm:pt modelId="{CEF87F4E-C002-45BF-B555-B13AF9E9C951}" type="parTrans" cxnId="{B5428F99-9EAA-4520-A101-2B9A7D2CAACB}">
      <dgm:prSet/>
      <dgm:spPr/>
      <dgm:t>
        <a:bodyPr/>
        <a:lstStyle/>
        <a:p>
          <a:endParaRPr lang="es-ES"/>
        </a:p>
      </dgm:t>
    </dgm:pt>
    <dgm:pt modelId="{B9397DE4-9062-49D3-8356-980BBA27FA48}" type="sibTrans" cxnId="{B5428F99-9EAA-4520-A101-2B9A7D2CAACB}">
      <dgm:prSet/>
      <dgm:spPr/>
      <dgm:t>
        <a:bodyPr/>
        <a:lstStyle/>
        <a:p>
          <a:endParaRPr lang="es-ES"/>
        </a:p>
      </dgm:t>
    </dgm:pt>
    <dgm:pt modelId="{07C3E8C1-8E0D-47A4-884D-7C97867DC9BB}" type="pres">
      <dgm:prSet presAssocID="{5C7F27E7-F01F-4B0E-B3A4-6375A1A5858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A33BB0B-0640-4FD0-B27B-9B3983B4720E}" type="pres">
      <dgm:prSet presAssocID="{F5F8462F-B04C-4009-8390-9B2D4CE7DE5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B31169-AE5E-4271-A939-D6A072D2BCF1}" type="pres">
      <dgm:prSet presAssocID="{989BB62A-D7D1-4F3F-8AC2-E51925F144BA}" presName="sibTrans" presStyleLbl="sibTrans2D1" presStyleIdx="0" presStyleCnt="4"/>
      <dgm:spPr/>
      <dgm:t>
        <a:bodyPr/>
        <a:lstStyle/>
        <a:p>
          <a:endParaRPr lang="es-ES"/>
        </a:p>
      </dgm:t>
    </dgm:pt>
    <dgm:pt modelId="{A7A6A1BC-477C-47D4-A87A-D799C79800D5}" type="pres">
      <dgm:prSet presAssocID="{989BB62A-D7D1-4F3F-8AC2-E51925F144BA}" presName="connectorText" presStyleLbl="sibTrans2D1" presStyleIdx="0" presStyleCnt="4"/>
      <dgm:spPr/>
      <dgm:t>
        <a:bodyPr/>
        <a:lstStyle/>
        <a:p>
          <a:endParaRPr lang="es-ES"/>
        </a:p>
      </dgm:t>
    </dgm:pt>
    <dgm:pt modelId="{7D4E1146-BED6-4EBE-8782-CE1F4CDDAA69}" type="pres">
      <dgm:prSet presAssocID="{94F65991-E7F3-4A49-A4B1-033D2C7F08D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080ADA-1369-45E1-B880-637E6725460A}" type="pres">
      <dgm:prSet presAssocID="{C9B55F71-DA0B-4C1D-BC81-DD5AA4A7A561}" presName="sibTrans" presStyleLbl="sibTrans2D1" presStyleIdx="1" presStyleCnt="4"/>
      <dgm:spPr/>
      <dgm:t>
        <a:bodyPr/>
        <a:lstStyle/>
        <a:p>
          <a:endParaRPr lang="es-ES"/>
        </a:p>
      </dgm:t>
    </dgm:pt>
    <dgm:pt modelId="{58D61830-0B2F-418C-B157-0B4BA1AE828C}" type="pres">
      <dgm:prSet presAssocID="{C9B55F71-DA0B-4C1D-BC81-DD5AA4A7A561}" presName="connectorText" presStyleLbl="sibTrans2D1" presStyleIdx="1" presStyleCnt="4"/>
      <dgm:spPr/>
      <dgm:t>
        <a:bodyPr/>
        <a:lstStyle/>
        <a:p>
          <a:endParaRPr lang="es-ES"/>
        </a:p>
      </dgm:t>
    </dgm:pt>
    <dgm:pt modelId="{4A1C9257-6395-4E01-B420-E2E56FF28512}" type="pres">
      <dgm:prSet presAssocID="{D56C7202-225C-4272-840E-8DA1B9F850B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D4DAB0-AEF7-46CB-B0BE-B36B24E0ACF8}" type="pres">
      <dgm:prSet presAssocID="{16B4565F-86C6-4421-BCFC-97E2A1E6F5F4}" presName="sibTrans" presStyleLbl="sibTrans2D1" presStyleIdx="2" presStyleCnt="4"/>
      <dgm:spPr/>
      <dgm:t>
        <a:bodyPr/>
        <a:lstStyle/>
        <a:p>
          <a:endParaRPr lang="es-ES"/>
        </a:p>
      </dgm:t>
    </dgm:pt>
    <dgm:pt modelId="{92A2F150-828A-47DE-8F63-2187B9D035E8}" type="pres">
      <dgm:prSet presAssocID="{16B4565F-86C6-4421-BCFC-97E2A1E6F5F4}" presName="connectorText" presStyleLbl="sibTrans2D1" presStyleIdx="2" presStyleCnt="4"/>
      <dgm:spPr/>
      <dgm:t>
        <a:bodyPr/>
        <a:lstStyle/>
        <a:p>
          <a:endParaRPr lang="es-ES"/>
        </a:p>
      </dgm:t>
    </dgm:pt>
    <dgm:pt modelId="{7A3B0331-078E-4DFA-AB8F-F35344823142}" type="pres">
      <dgm:prSet presAssocID="{AD377546-F029-4F8F-8D32-8730E863FB8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2EC9D3-6099-48A2-B5A8-D36E42879AEC}" type="pres">
      <dgm:prSet presAssocID="{B9397DE4-9062-49D3-8356-980BBA27FA48}" presName="sibTrans" presStyleLbl="sibTrans2D1" presStyleIdx="3" presStyleCnt="4"/>
      <dgm:spPr/>
      <dgm:t>
        <a:bodyPr/>
        <a:lstStyle/>
        <a:p>
          <a:endParaRPr lang="es-ES"/>
        </a:p>
      </dgm:t>
    </dgm:pt>
    <dgm:pt modelId="{E75136ED-F374-48D0-9ED2-1FED05F82C3B}" type="pres">
      <dgm:prSet presAssocID="{B9397DE4-9062-49D3-8356-980BBA27FA48}" presName="connectorText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2C6D5228-D277-44AE-BFDD-7141138E2EE7}" type="presOf" srcId="{D56C7202-225C-4272-840E-8DA1B9F850BB}" destId="{4A1C9257-6395-4E01-B420-E2E56FF28512}" srcOrd="0" destOrd="0" presId="urn:microsoft.com/office/officeart/2005/8/layout/cycle2"/>
    <dgm:cxn modelId="{3E7D4C99-15BE-4F40-A9E3-4433A27DC4D7}" type="presOf" srcId="{16B4565F-86C6-4421-BCFC-97E2A1E6F5F4}" destId="{A6D4DAB0-AEF7-46CB-B0BE-B36B24E0ACF8}" srcOrd="0" destOrd="0" presId="urn:microsoft.com/office/officeart/2005/8/layout/cycle2"/>
    <dgm:cxn modelId="{79C9330E-B50E-4453-8817-CE68A1609C7B}" type="presOf" srcId="{F5F8462F-B04C-4009-8390-9B2D4CE7DE55}" destId="{9A33BB0B-0640-4FD0-B27B-9B3983B4720E}" srcOrd="0" destOrd="0" presId="urn:microsoft.com/office/officeart/2005/8/layout/cycle2"/>
    <dgm:cxn modelId="{A054A2F3-3AE2-4016-B2DE-ED7879BA9587}" type="presOf" srcId="{C9B55F71-DA0B-4C1D-BC81-DD5AA4A7A561}" destId="{58D61830-0B2F-418C-B157-0B4BA1AE828C}" srcOrd="1" destOrd="0" presId="urn:microsoft.com/office/officeart/2005/8/layout/cycle2"/>
    <dgm:cxn modelId="{BA6E8EDF-EF27-4859-89CD-528782435C16}" type="presOf" srcId="{5C7F27E7-F01F-4B0E-B3A4-6375A1A58589}" destId="{07C3E8C1-8E0D-47A4-884D-7C97867DC9BB}" srcOrd="0" destOrd="0" presId="urn:microsoft.com/office/officeart/2005/8/layout/cycle2"/>
    <dgm:cxn modelId="{79800DE9-74C7-4B67-AD4C-6E357E53BAA4}" type="presOf" srcId="{16B4565F-86C6-4421-BCFC-97E2A1E6F5F4}" destId="{92A2F150-828A-47DE-8F63-2187B9D035E8}" srcOrd="1" destOrd="0" presId="urn:microsoft.com/office/officeart/2005/8/layout/cycle2"/>
    <dgm:cxn modelId="{0749FD18-ABE5-44C6-BEF4-75BC6D8EA825}" type="presOf" srcId="{B9397DE4-9062-49D3-8356-980BBA27FA48}" destId="{5A2EC9D3-6099-48A2-B5A8-D36E42879AEC}" srcOrd="0" destOrd="0" presId="urn:microsoft.com/office/officeart/2005/8/layout/cycle2"/>
    <dgm:cxn modelId="{2B1AC4D7-9317-4D55-BE74-855DB7946577}" srcId="{5C7F27E7-F01F-4B0E-B3A4-6375A1A58589}" destId="{94F65991-E7F3-4A49-A4B1-033D2C7F08D2}" srcOrd="1" destOrd="0" parTransId="{0D487317-A7F6-4AAF-BBFA-CCEC72AFFB36}" sibTransId="{C9B55F71-DA0B-4C1D-BC81-DD5AA4A7A561}"/>
    <dgm:cxn modelId="{08DE07C2-EA1E-458A-ACDB-FADAC6BEF921}" type="presOf" srcId="{AD377546-F029-4F8F-8D32-8730E863FB8C}" destId="{7A3B0331-078E-4DFA-AB8F-F35344823142}" srcOrd="0" destOrd="0" presId="urn:microsoft.com/office/officeart/2005/8/layout/cycle2"/>
    <dgm:cxn modelId="{B5428F99-9EAA-4520-A101-2B9A7D2CAACB}" srcId="{5C7F27E7-F01F-4B0E-B3A4-6375A1A58589}" destId="{AD377546-F029-4F8F-8D32-8730E863FB8C}" srcOrd="3" destOrd="0" parTransId="{CEF87F4E-C002-45BF-B555-B13AF9E9C951}" sibTransId="{B9397DE4-9062-49D3-8356-980BBA27FA48}"/>
    <dgm:cxn modelId="{10046B05-0EE3-4BFC-9D83-6A789F83FC71}" type="presOf" srcId="{B9397DE4-9062-49D3-8356-980BBA27FA48}" destId="{E75136ED-F374-48D0-9ED2-1FED05F82C3B}" srcOrd="1" destOrd="0" presId="urn:microsoft.com/office/officeart/2005/8/layout/cycle2"/>
    <dgm:cxn modelId="{EA261D27-E39D-478B-990D-64C5587E6B40}" type="presOf" srcId="{94F65991-E7F3-4A49-A4B1-033D2C7F08D2}" destId="{7D4E1146-BED6-4EBE-8782-CE1F4CDDAA69}" srcOrd="0" destOrd="0" presId="urn:microsoft.com/office/officeart/2005/8/layout/cycle2"/>
    <dgm:cxn modelId="{B33B91E2-1292-4E6F-86C7-3E9E4555B13F}" type="presOf" srcId="{989BB62A-D7D1-4F3F-8AC2-E51925F144BA}" destId="{3FB31169-AE5E-4271-A939-D6A072D2BCF1}" srcOrd="0" destOrd="0" presId="urn:microsoft.com/office/officeart/2005/8/layout/cycle2"/>
    <dgm:cxn modelId="{B0601AF9-9805-4382-8667-4D2340C35DB3}" srcId="{5C7F27E7-F01F-4B0E-B3A4-6375A1A58589}" destId="{F5F8462F-B04C-4009-8390-9B2D4CE7DE55}" srcOrd="0" destOrd="0" parTransId="{C73FBFCC-CE17-4438-895F-139B0CD0406F}" sibTransId="{989BB62A-D7D1-4F3F-8AC2-E51925F144BA}"/>
    <dgm:cxn modelId="{17D8F7C4-B7CE-4749-8854-87469C23BBA9}" type="presOf" srcId="{C9B55F71-DA0B-4C1D-BC81-DD5AA4A7A561}" destId="{D6080ADA-1369-45E1-B880-637E6725460A}" srcOrd="0" destOrd="0" presId="urn:microsoft.com/office/officeart/2005/8/layout/cycle2"/>
    <dgm:cxn modelId="{A9448B97-44A9-4CD6-B69F-421E69C290D4}" type="presOf" srcId="{989BB62A-D7D1-4F3F-8AC2-E51925F144BA}" destId="{A7A6A1BC-477C-47D4-A87A-D799C79800D5}" srcOrd="1" destOrd="0" presId="urn:microsoft.com/office/officeart/2005/8/layout/cycle2"/>
    <dgm:cxn modelId="{F0750325-A714-4AA4-A0C6-F88C2193F854}" srcId="{5C7F27E7-F01F-4B0E-B3A4-6375A1A58589}" destId="{D56C7202-225C-4272-840E-8DA1B9F850BB}" srcOrd="2" destOrd="0" parTransId="{4FE134F2-728A-42DA-92B9-E94BCD7F76B1}" sibTransId="{16B4565F-86C6-4421-BCFC-97E2A1E6F5F4}"/>
    <dgm:cxn modelId="{203C9B54-0648-4DEE-84C2-D4A5127EB7BA}" type="presParOf" srcId="{07C3E8C1-8E0D-47A4-884D-7C97867DC9BB}" destId="{9A33BB0B-0640-4FD0-B27B-9B3983B4720E}" srcOrd="0" destOrd="0" presId="urn:microsoft.com/office/officeart/2005/8/layout/cycle2"/>
    <dgm:cxn modelId="{EAC5A076-656E-41BB-B103-CF6216269220}" type="presParOf" srcId="{07C3E8C1-8E0D-47A4-884D-7C97867DC9BB}" destId="{3FB31169-AE5E-4271-A939-D6A072D2BCF1}" srcOrd="1" destOrd="0" presId="urn:microsoft.com/office/officeart/2005/8/layout/cycle2"/>
    <dgm:cxn modelId="{D92C9C7B-5389-49C2-862F-ACDD3FD7388E}" type="presParOf" srcId="{3FB31169-AE5E-4271-A939-D6A072D2BCF1}" destId="{A7A6A1BC-477C-47D4-A87A-D799C79800D5}" srcOrd="0" destOrd="0" presId="urn:microsoft.com/office/officeart/2005/8/layout/cycle2"/>
    <dgm:cxn modelId="{B3607A7D-D03E-427D-802A-8CE2BF204108}" type="presParOf" srcId="{07C3E8C1-8E0D-47A4-884D-7C97867DC9BB}" destId="{7D4E1146-BED6-4EBE-8782-CE1F4CDDAA69}" srcOrd="2" destOrd="0" presId="urn:microsoft.com/office/officeart/2005/8/layout/cycle2"/>
    <dgm:cxn modelId="{C40BFE51-8CD7-4D95-AF9A-A13B74430DF2}" type="presParOf" srcId="{07C3E8C1-8E0D-47A4-884D-7C97867DC9BB}" destId="{D6080ADA-1369-45E1-B880-637E6725460A}" srcOrd="3" destOrd="0" presId="urn:microsoft.com/office/officeart/2005/8/layout/cycle2"/>
    <dgm:cxn modelId="{B5AF1492-10D8-4A05-9CC2-8A0D7AEAE30C}" type="presParOf" srcId="{D6080ADA-1369-45E1-B880-637E6725460A}" destId="{58D61830-0B2F-418C-B157-0B4BA1AE828C}" srcOrd="0" destOrd="0" presId="urn:microsoft.com/office/officeart/2005/8/layout/cycle2"/>
    <dgm:cxn modelId="{B41FB1EF-91D2-446A-B31F-110CF77718D3}" type="presParOf" srcId="{07C3E8C1-8E0D-47A4-884D-7C97867DC9BB}" destId="{4A1C9257-6395-4E01-B420-E2E56FF28512}" srcOrd="4" destOrd="0" presId="urn:microsoft.com/office/officeart/2005/8/layout/cycle2"/>
    <dgm:cxn modelId="{75BF4E23-04D6-45F0-819B-3882AB5FC96F}" type="presParOf" srcId="{07C3E8C1-8E0D-47A4-884D-7C97867DC9BB}" destId="{A6D4DAB0-AEF7-46CB-B0BE-B36B24E0ACF8}" srcOrd="5" destOrd="0" presId="urn:microsoft.com/office/officeart/2005/8/layout/cycle2"/>
    <dgm:cxn modelId="{B1228463-3161-4021-924C-0264334F300E}" type="presParOf" srcId="{A6D4DAB0-AEF7-46CB-B0BE-B36B24E0ACF8}" destId="{92A2F150-828A-47DE-8F63-2187B9D035E8}" srcOrd="0" destOrd="0" presId="urn:microsoft.com/office/officeart/2005/8/layout/cycle2"/>
    <dgm:cxn modelId="{36969103-A0E0-4902-BE95-2B2C75CA8776}" type="presParOf" srcId="{07C3E8C1-8E0D-47A4-884D-7C97867DC9BB}" destId="{7A3B0331-078E-4DFA-AB8F-F35344823142}" srcOrd="6" destOrd="0" presId="urn:microsoft.com/office/officeart/2005/8/layout/cycle2"/>
    <dgm:cxn modelId="{DA205F90-0E13-42AF-98DD-8216517A61CE}" type="presParOf" srcId="{07C3E8C1-8E0D-47A4-884D-7C97867DC9BB}" destId="{5A2EC9D3-6099-48A2-B5A8-D36E42879AEC}" srcOrd="7" destOrd="0" presId="urn:microsoft.com/office/officeart/2005/8/layout/cycle2"/>
    <dgm:cxn modelId="{BF6C67F8-3DEF-4FBF-95C5-0E4D14025F7D}" type="presParOf" srcId="{5A2EC9D3-6099-48A2-B5A8-D36E42879AEC}" destId="{E75136ED-F374-48D0-9ED2-1FED05F82C3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63F33C6-B7BB-4E8C-BD68-F2308FD5B7ED}" type="doc">
      <dgm:prSet loTypeId="urn:microsoft.com/office/officeart/2005/8/layout/cycle5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EBD6A9D1-5EDD-4DC5-8BAA-C8AA924B44CB}">
      <dgm:prSet phldrT="[Texto]" custT="1"/>
      <dgm:spPr/>
      <dgm:t>
        <a:bodyPr/>
        <a:lstStyle/>
        <a:p>
          <a:r>
            <a:rPr lang="es-EC" sz="2000" dirty="0" smtClean="0"/>
            <a:t>Potenciar Plataforma “</a:t>
          </a:r>
          <a:r>
            <a:rPr lang="es-EC" sz="2000" dirty="0" err="1" smtClean="0"/>
            <a:t>Autoclick</a:t>
          </a:r>
          <a:r>
            <a:rPr lang="es-EC" sz="2000" dirty="0" smtClean="0"/>
            <a:t>”</a:t>
          </a:r>
          <a:endParaRPr lang="es-ES" sz="2000" dirty="0"/>
        </a:p>
      </dgm:t>
    </dgm:pt>
    <dgm:pt modelId="{57144766-2C15-4D1C-9A70-238307231379}" type="parTrans" cxnId="{80F66A66-B9F0-4839-A213-8CD77015C16B}">
      <dgm:prSet/>
      <dgm:spPr/>
      <dgm:t>
        <a:bodyPr/>
        <a:lstStyle/>
        <a:p>
          <a:endParaRPr lang="es-ES"/>
        </a:p>
      </dgm:t>
    </dgm:pt>
    <dgm:pt modelId="{CDBE62AF-7D54-4C39-AF4F-7A0FEA4360FA}" type="sibTrans" cxnId="{80F66A66-B9F0-4839-A213-8CD77015C16B}">
      <dgm:prSet/>
      <dgm:spPr/>
      <dgm:t>
        <a:bodyPr/>
        <a:lstStyle/>
        <a:p>
          <a:endParaRPr lang="es-ES"/>
        </a:p>
      </dgm:t>
    </dgm:pt>
    <dgm:pt modelId="{34DD1B71-A6B9-4912-BE72-90D13614E457}">
      <dgm:prSet phldrT="[Texto]" custT="1"/>
      <dgm:spPr/>
      <dgm:t>
        <a:bodyPr/>
        <a:lstStyle/>
        <a:p>
          <a:r>
            <a:rPr lang="es-EC" sz="2000" dirty="0" err="1" smtClean="0"/>
            <a:t>Telemercadeo</a:t>
          </a:r>
          <a:endParaRPr lang="es-ES" sz="2000" dirty="0"/>
        </a:p>
      </dgm:t>
    </dgm:pt>
    <dgm:pt modelId="{F38574B9-406B-4CDE-887A-3B44612462D1}" type="parTrans" cxnId="{E806F542-7A22-4FF2-B2E1-FA9A2E5B79A3}">
      <dgm:prSet/>
      <dgm:spPr/>
      <dgm:t>
        <a:bodyPr/>
        <a:lstStyle/>
        <a:p>
          <a:endParaRPr lang="es-ES"/>
        </a:p>
      </dgm:t>
    </dgm:pt>
    <dgm:pt modelId="{A7BE949A-A06F-49D4-A2E1-4B93DD983E42}" type="sibTrans" cxnId="{E806F542-7A22-4FF2-B2E1-FA9A2E5B79A3}">
      <dgm:prSet/>
      <dgm:spPr/>
      <dgm:t>
        <a:bodyPr/>
        <a:lstStyle/>
        <a:p>
          <a:endParaRPr lang="es-ES"/>
        </a:p>
      </dgm:t>
    </dgm:pt>
    <dgm:pt modelId="{DAE31BF2-95DF-41BB-8F4C-B86EE9A58CA5}">
      <dgm:prSet phldrT="[Texto]" custT="1"/>
      <dgm:spPr/>
      <dgm:t>
        <a:bodyPr/>
        <a:lstStyle/>
        <a:p>
          <a:r>
            <a:rPr lang="es-EC" sz="2000" dirty="0" smtClean="0"/>
            <a:t>Desarrollo de nuevas oficinas geográficamente</a:t>
          </a:r>
          <a:endParaRPr lang="es-ES" sz="2000" dirty="0"/>
        </a:p>
      </dgm:t>
    </dgm:pt>
    <dgm:pt modelId="{707B51C2-85CD-4A08-B567-F5CD986AD7ED}" type="parTrans" cxnId="{13A0A0A8-D9FE-4F8B-A2F7-96145FE8F18F}">
      <dgm:prSet/>
      <dgm:spPr/>
      <dgm:t>
        <a:bodyPr/>
        <a:lstStyle/>
        <a:p>
          <a:endParaRPr lang="es-ES"/>
        </a:p>
      </dgm:t>
    </dgm:pt>
    <dgm:pt modelId="{66C52FDE-556A-4A2E-82ED-8F487BA339C9}" type="sibTrans" cxnId="{13A0A0A8-D9FE-4F8B-A2F7-96145FE8F18F}">
      <dgm:prSet/>
      <dgm:spPr/>
      <dgm:t>
        <a:bodyPr/>
        <a:lstStyle/>
        <a:p>
          <a:endParaRPr lang="es-ES"/>
        </a:p>
      </dgm:t>
    </dgm:pt>
    <dgm:pt modelId="{3BA237AD-FF42-4414-8810-19875DE1EEEF}">
      <dgm:prSet phldrT="[Texto]" custT="1"/>
      <dgm:spPr/>
      <dgm:t>
        <a:bodyPr/>
        <a:lstStyle/>
        <a:p>
          <a:r>
            <a:rPr lang="es-EC" sz="2000" dirty="0" smtClean="0"/>
            <a:t>Apertura de nuevas oficinas</a:t>
          </a:r>
          <a:endParaRPr lang="es-ES" sz="2000" dirty="0"/>
        </a:p>
      </dgm:t>
    </dgm:pt>
    <dgm:pt modelId="{A00C6F18-E205-4BA1-92F4-E7C0B69CB46A}" type="parTrans" cxnId="{AF821737-8B9C-48D4-875E-92A1C2FC066B}">
      <dgm:prSet/>
      <dgm:spPr/>
      <dgm:t>
        <a:bodyPr/>
        <a:lstStyle/>
        <a:p>
          <a:endParaRPr lang="es-ES"/>
        </a:p>
      </dgm:t>
    </dgm:pt>
    <dgm:pt modelId="{530B8086-1F1D-4DEB-887B-04CB684B05D5}" type="sibTrans" cxnId="{AF821737-8B9C-48D4-875E-92A1C2FC066B}">
      <dgm:prSet/>
      <dgm:spPr/>
      <dgm:t>
        <a:bodyPr/>
        <a:lstStyle/>
        <a:p>
          <a:endParaRPr lang="es-ES"/>
        </a:p>
      </dgm:t>
    </dgm:pt>
    <dgm:pt modelId="{145EBB86-CFB9-4E57-B2D2-292B64E3F421}" type="pres">
      <dgm:prSet presAssocID="{B63F33C6-B7BB-4E8C-BD68-F2308FD5B7E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CD28FAB-7120-4C8F-BD64-A84293AE7189}" type="pres">
      <dgm:prSet presAssocID="{EBD6A9D1-5EDD-4DC5-8BAA-C8AA924B44CB}" presName="node" presStyleLbl="node1" presStyleIdx="0" presStyleCnt="4" custScaleX="1049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0F3C28-2423-4791-9D5E-B67BED4739A1}" type="pres">
      <dgm:prSet presAssocID="{EBD6A9D1-5EDD-4DC5-8BAA-C8AA924B44CB}" presName="spNode" presStyleCnt="0"/>
      <dgm:spPr/>
      <dgm:t>
        <a:bodyPr/>
        <a:lstStyle/>
        <a:p>
          <a:endParaRPr lang="es-ES"/>
        </a:p>
      </dgm:t>
    </dgm:pt>
    <dgm:pt modelId="{B4FB4EAD-0411-4A25-B796-261D2F79FE8E}" type="pres">
      <dgm:prSet presAssocID="{CDBE62AF-7D54-4C39-AF4F-7A0FEA4360FA}" presName="sibTrans" presStyleLbl="sibTrans1D1" presStyleIdx="0" presStyleCnt="4"/>
      <dgm:spPr/>
      <dgm:t>
        <a:bodyPr/>
        <a:lstStyle/>
        <a:p>
          <a:endParaRPr lang="es-ES"/>
        </a:p>
      </dgm:t>
    </dgm:pt>
    <dgm:pt modelId="{ADA16B97-305E-48A0-BFFF-B4570EAA7FF4}" type="pres">
      <dgm:prSet presAssocID="{34DD1B71-A6B9-4912-BE72-90D13614E45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3214FC-756C-48A9-B963-A3BDAAC13743}" type="pres">
      <dgm:prSet presAssocID="{34DD1B71-A6B9-4912-BE72-90D13614E457}" presName="spNode" presStyleCnt="0"/>
      <dgm:spPr/>
      <dgm:t>
        <a:bodyPr/>
        <a:lstStyle/>
        <a:p>
          <a:endParaRPr lang="es-ES"/>
        </a:p>
      </dgm:t>
    </dgm:pt>
    <dgm:pt modelId="{4E4EC51F-0267-4B87-9391-93D0D9DE79EF}" type="pres">
      <dgm:prSet presAssocID="{A7BE949A-A06F-49D4-A2E1-4B93DD983E42}" presName="sibTrans" presStyleLbl="sibTrans1D1" presStyleIdx="1" presStyleCnt="4"/>
      <dgm:spPr/>
      <dgm:t>
        <a:bodyPr/>
        <a:lstStyle/>
        <a:p>
          <a:endParaRPr lang="es-ES"/>
        </a:p>
      </dgm:t>
    </dgm:pt>
    <dgm:pt modelId="{708D21F8-CCD3-46E5-BB0A-8E5EB4D71571}" type="pres">
      <dgm:prSet presAssocID="{DAE31BF2-95DF-41BB-8F4C-B86EE9A58CA5}" presName="node" presStyleLbl="node1" presStyleIdx="2" presStyleCnt="4" custScaleX="130036" custScaleY="1599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20A979-77B9-4D36-9763-E506369D786B}" type="pres">
      <dgm:prSet presAssocID="{DAE31BF2-95DF-41BB-8F4C-B86EE9A58CA5}" presName="spNode" presStyleCnt="0"/>
      <dgm:spPr/>
      <dgm:t>
        <a:bodyPr/>
        <a:lstStyle/>
        <a:p>
          <a:endParaRPr lang="es-ES"/>
        </a:p>
      </dgm:t>
    </dgm:pt>
    <dgm:pt modelId="{1A9BC7F4-5106-467A-9915-95B263F9DE23}" type="pres">
      <dgm:prSet presAssocID="{66C52FDE-556A-4A2E-82ED-8F487BA339C9}" presName="sibTrans" presStyleLbl="sibTrans1D1" presStyleIdx="2" presStyleCnt="4"/>
      <dgm:spPr/>
      <dgm:t>
        <a:bodyPr/>
        <a:lstStyle/>
        <a:p>
          <a:endParaRPr lang="es-ES"/>
        </a:p>
      </dgm:t>
    </dgm:pt>
    <dgm:pt modelId="{EF538272-9AD1-4FDF-B068-4B8D3F56520D}" type="pres">
      <dgm:prSet presAssocID="{3BA237AD-FF42-4414-8810-19875DE1EEE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F643B1-25AF-43BD-9668-EEF7814F4569}" type="pres">
      <dgm:prSet presAssocID="{3BA237AD-FF42-4414-8810-19875DE1EEEF}" presName="spNode" presStyleCnt="0"/>
      <dgm:spPr/>
      <dgm:t>
        <a:bodyPr/>
        <a:lstStyle/>
        <a:p>
          <a:endParaRPr lang="es-ES"/>
        </a:p>
      </dgm:t>
    </dgm:pt>
    <dgm:pt modelId="{17BF4015-E588-4F02-BBE9-A8DFDE2210A7}" type="pres">
      <dgm:prSet presAssocID="{530B8086-1F1D-4DEB-887B-04CB684B05D5}" presName="sibTrans" presStyleLbl="sibTrans1D1" presStyleIdx="3" presStyleCnt="4"/>
      <dgm:spPr/>
      <dgm:t>
        <a:bodyPr/>
        <a:lstStyle/>
        <a:p>
          <a:endParaRPr lang="es-ES"/>
        </a:p>
      </dgm:t>
    </dgm:pt>
  </dgm:ptLst>
  <dgm:cxnLst>
    <dgm:cxn modelId="{ED1EDC18-B648-4166-9B8B-D2F1FD458BF5}" type="presOf" srcId="{DAE31BF2-95DF-41BB-8F4C-B86EE9A58CA5}" destId="{708D21F8-CCD3-46E5-BB0A-8E5EB4D71571}" srcOrd="0" destOrd="0" presId="urn:microsoft.com/office/officeart/2005/8/layout/cycle5"/>
    <dgm:cxn modelId="{F61619D8-9E22-4D6F-B441-1179AC4D361C}" type="presOf" srcId="{A7BE949A-A06F-49D4-A2E1-4B93DD983E42}" destId="{4E4EC51F-0267-4B87-9391-93D0D9DE79EF}" srcOrd="0" destOrd="0" presId="urn:microsoft.com/office/officeart/2005/8/layout/cycle5"/>
    <dgm:cxn modelId="{3BD341F4-7468-49F3-9AB5-ECCA9414B5A5}" type="presOf" srcId="{B63F33C6-B7BB-4E8C-BD68-F2308FD5B7ED}" destId="{145EBB86-CFB9-4E57-B2D2-292B64E3F421}" srcOrd="0" destOrd="0" presId="urn:microsoft.com/office/officeart/2005/8/layout/cycle5"/>
    <dgm:cxn modelId="{053950F9-B08C-4506-A7ED-3B52A7FE3C1B}" type="presOf" srcId="{3BA237AD-FF42-4414-8810-19875DE1EEEF}" destId="{EF538272-9AD1-4FDF-B068-4B8D3F56520D}" srcOrd="0" destOrd="0" presId="urn:microsoft.com/office/officeart/2005/8/layout/cycle5"/>
    <dgm:cxn modelId="{80F66A66-B9F0-4839-A213-8CD77015C16B}" srcId="{B63F33C6-B7BB-4E8C-BD68-F2308FD5B7ED}" destId="{EBD6A9D1-5EDD-4DC5-8BAA-C8AA924B44CB}" srcOrd="0" destOrd="0" parTransId="{57144766-2C15-4D1C-9A70-238307231379}" sibTransId="{CDBE62AF-7D54-4C39-AF4F-7A0FEA4360FA}"/>
    <dgm:cxn modelId="{E806F542-7A22-4FF2-B2E1-FA9A2E5B79A3}" srcId="{B63F33C6-B7BB-4E8C-BD68-F2308FD5B7ED}" destId="{34DD1B71-A6B9-4912-BE72-90D13614E457}" srcOrd="1" destOrd="0" parTransId="{F38574B9-406B-4CDE-887A-3B44612462D1}" sibTransId="{A7BE949A-A06F-49D4-A2E1-4B93DD983E42}"/>
    <dgm:cxn modelId="{C8415B00-271B-4A51-A74D-E443696AF680}" type="presOf" srcId="{34DD1B71-A6B9-4912-BE72-90D13614E457}" destId="{ADA16B97-305E-48A0-BFFF-B4570EAA7FF4}" srcOrd="0" destOrd="0" presId="urn:microsoft.com/office/officeart/2005/8/layout/cycle5"/>
    <dgm:cxn modelId="{D6C3EF92-080F-4377-ACBC-F670146F391B}" type="presOf" srcId="{66C52FDE-556A-4A2E-82ED-8F487BA339C9}" destId="{1A9BC7F4-5106-467A-9915-95B263F9DE23}" srcOrd="0" destOrd="0" presId="urn:microsoft.com/office/officeart/2005/8/layout/cycle5"/>
    <dgm:cxn modelId="{B1274E42-6677-4A17-A79F-5DCEAB2EDB5A}" type="presOf" srcId="{CDBE62AF-7D54-4C39-AF4F-7A0FEA4360FA}" destId="{B4FB4EAD-0411-4A25-B796-261D2F79FE8E}" srcOrd="0" destOrd="0" presId="urn:microsoft.com/office/officeart/2005/8/layout/cycle5"/>
    <dgm:cxn modelId="{2A2BCC28-9D5C-4537-AECA-178C41DE4AFF}" type="presOf" srcId="{530B8086-1F1D-4DEB-887B-04CB684B05D5}" destId="{17BF4015-E588-4F02-BBE9-A8DFDE2210A7}" srcOrd="0" destOrd="0" presId="urn:microsoft.com/office/officeart/2005/8/layout/cycle5"/>
    <dgm:cxn modelId="{1FE95A56-C5F3-4211-AA89-08C7B4F28472}" type="presOf" srcId="{EBD6A9D1-5EDD-4DC5-8BAA-C8AA924B44CB}" destId="{2CD28FAB-7120-4C8F-BD64-A84293AE7189}" srcOrd="0" destOrd="0" presId="urn:microsoft.com/office/officeart/2005/8/layout/cycle5"/>
    <dgm:cxn modelId="{AF821737-8B9C-48D4-875E-92A1C2FC066B}" srcId="{B63F33C6-B7BB-4E8C-BD68-F2308FD5B7ED}" destId="{3BA237AD-FF42-4414-8810-19875DE1EEEF}" srcOrd="3" destOrd="0" parTransId="{A00C6F18-E205-4BA1-92F4-E7C0B69CB46A}" sibTransId="{530B8086-1F1D-4DEB-887B-04CB684B05D5}"/>
    <dgm:cxn modelId="{13A0A0A8-D9FE-4F8B-A2F7-96145FE8F18F}" srcId="{B63F33C6-B7BB-4E8C-BD68-F2308FD5B7ED}" destId="{DAE31BF2-95DF-41BB-8F4C-B86EE9A58CA5}" srcOrd="2" destOrd="0" parTransId="{707B51C2-85CD-4A08-B567-F5CD986AD7ED}" sibTransId="{66C52FDE-556A-4A2E-82ED-8F487BA339C9}"/>
    <dgm:cxn modelId="{F6B2F6E9-5E30-44E4-8F81-039A9F74770D}" type="presParOf" srcId="{145EBB86-CFB9-4E57-B2D2-292B64E3F421}" destId="{2CD28FAB-7120-4C8F-BD64-A84293AE7189}" srcOrd="0" destOrd="0" presId="urn:microsoft.com/office/officeart/2005/8/layout/cycle5"/>
    <dgm:cxn modelId="{F628C1A5-8508-4B38-84A1-D5CA4711A7ED}" type="presParOf" srcId="{145EBB86-CFB9-4E57-B2D2-292B64E3F421}" destId="{1E0F3C28-2423-4791-9D5E-B67BED4739A1}" srcOrd="1" destOrd="0" presId="urn:microsoft.com/office/officeart/2005/8/layout/cycle5"/>
    <dgm:cxn modelId="{E7B2BA16-9DFC-4DF0-9E90-4F830F59C0D0}" type="presParOf" srcId="{145EBB86-CFB9-4E57-B2D2-292B64E3F421}" destId="{B4FB4EAD-0411-4A25-B796-261D2F79FE8E}" srcOrd="2" destOrd="0" presId="urn:microsoft.com/office/officeart/2005/8/layout/cycle5"/>
    <dgm:cxn modelId="{AEBEB4C3-A0AD-4A97-A9F3-E8DDDF814B45}" type="presParOf" srcId="{145EBB86-CFB9-4E57-B2D2-292B64E3F421}" destId="{ADA16B97-305E-48A0-BFFF-B4570EAA7FF4}" srcOrd="3" destOrd="0" presId="urn:microsoft.com/office/officeart/2005/8/layout/cycle5"/>
    <dgm:cxn modelId="{8AF7A7AF-9C59-4EB7-971B-0F424A7B7BF5}" type="presParOf" srcId="{145EBB86-CFB9-4E57-B2D2-292B64E3F421}" destId="{F03214FC-756C-48A9-B963-A3BDAAC13743}" srcOrd="4" destOrd="0" presId="urn:microsoft.com/office/officeart/2005/8/layout/cycle5"/>
    <dgm:cxn modelId="{9E1D2543-A078-4922-B1D5-0A2FCBD3F88B}" type="presParOf" srcId="{145EBB86-CFB9-4E57-B2D2-292B64E3F421}" destId="{4E4EC51F-0267-4B87-9391-93D0D9DE79EF}" srcOrd="5" destOrd="0" presId="urn:microsoft.com/office/officeart/2005/8/layout/cycle5"/>
    <dgm:cxn modelId="{8112E3B3-2240-419B-A4B4-2287F3F7CE19}" type="presParOf" srcId="{145EBB86-CFB9-4E57-B2D2-292B64E3F421}" destId="{708D21F8-CCD3-46E5-BB0A-8E5EB4D71571}" srcOrd="6" destOrd="0" presId="urn:microsoft.com/office/officeart/2005/8/layout/cycle5"/>
    <dgm:cxn modelId="{346F95B9-E505-4C48-BB4F-20DD51F2DA53}" type="presParOf" srcId="{145EBB86-CFB9-4E57-B2D2-292B64E3F421}" destId="{8720A979-77B9-4D36-9763-E506369D786B}" srcOrd="7" destOrd="0" presId="urn:microsoft.com/office/officeart/2005/8/layout/cycle5"/>
    <dgm:cxn modelId="{7015ECF8-30EA-4BD0-B309-F2EED228B917}" type="presParOf" srcId="{145EBB86-CFB9-4E57-B2D2-292B64E3F421}" destId="{1A9BC7F4-5106-467A-9915-95B263F9DE23}" srcOrd="8" destOrd="0" presId="urn:microsoft.com/office/officeart/2005/8/layout/cycle5"/>
    <dgm:cxn modelId="{B3D2A2FD-A084-40A7-8DA2-0F2602B0431F}" type="presParOf" srcId="{145EBB86-CFB9-4E57-B2D2-292B64E3F421}" destId="{EF538272-9AD1-4FDF-B068-4B8D3F56520D}" srcOrd="9" destOrd="0" presId="urn:microsoft.com/office/officeart/2005/8/layout/cycle5"/>
    <dgm:cxn modelId="{69AD685F-2318-447C-AB11-F60B709231FA}" type="presParOf" srcId="{145EBB86-CFB9-4E57-B2D2-292B64E3F421}" destId="{23F643B1-25AF-43BD-9668-EEF7814F4569}" srcOrd="10" destOrd="0" presId="urn:microsoft.com/office/officeart/2005/8/layout/cycle5"/>
    <dgm:cxn modelId="{64FC2512-544C-4302-A5C1-0D8C75333EDA}" type="presParOf" srcId="{145EBB86-CFB9-4E57-B2D2-292B64E3F421}" destId="{17BF4015-E588-4F02-BBE9-A8DFDE2210A7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63F33C6-B7BB-4E8C-BD68-F2308FD5B7ED}" type="doc">
      <dgm:prSet loTypeId="urn:microsoft.com/office/officeart/2005/8/layout/cycle5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EBD6A9D1-5EDD-4DC5-8BAA-C8AA924B44CB}">
      <dgm:prSet phldrT="[Texto]" custT="1"/>
      <dgm:spPr/>
      <dgm:t>
        <a:bodyPr/>
        <a:lstStyle/>
        <a:p>
          <a:r>
            <a:rPr lang="es-EC" sz="2000" dirty="0" smtClean="0"/>
            <a:t>Alianzas Estratégicas</a:t>
          </a:r>
          <a:endParaRPr lang="es-ES" sz="2000" dirty="0"/>
        </a:p>
      </dgm:t>
    </dgm:pt>
    <dgm:pt modelId="{57144766-2C15-4D1C-9A70-238307231379}" type="parTrans" cxnId="{80F66A66-B9F0-4839-A213-8CD77015C16B}">
      <dgm:prSet/>
      <dgm:spPr/>
      <dgm:t>
        <a:bodyPr/>
        <a:lstStyle/>
        <a:p>
          <a:endParaRPr lang="es-ES"/>
        </a:p>
      </dgm:t>
    </dgm:pt>
    <dgm:pt modelId="{CDBE62AF-7D54-4C39-AF4F-7A0FEA4360FA}" type="sibTrans" cxnId="{80F66A66-B9F0-4839-A213-8CD77015C16B}">
      <dgm:prSet/>
      <dgm:spPr/>
      <dgm:t>
        <a:bodyPr/>
        <a:lstStyle/>
        <a:p>
          <a:endParaRPr lang="es-ES"/>
        </a:p>
      </dgm:t>
    </dgm:pt>
    <dgm:pt modelId="{34DD1B71-A6B9-4912-BE72-90D13614E457}">
      <dgm:prSet phldrT="[Texto]" custT="1"/>
      <dgm:spPr/>
      <dgm:t>
        <a:bodyPr/>
        <a:lstStyle/>
        <a:p>
          <a:r>
            <a:rPr lang="es-EC" sz="2000" dirty="0" smtClean="0"/>
            <a:t>Consolidación Canales de Ventas</a:t>
          </a:r>
          <a:endParaRPr lang="es-ES" sz="2000" dirty="0"/>
        </a:p>
      </dgm:t>
    </dgm:pt>
    <dgm:pt modelId="{F38574B9-406B-4CDE-887A-3B44612462D1}" type="parTrans" cxnId="{E806F542-7A22-4FF2-B2E1-FA9A2E5B79A3}">
      <dgm:prSet/>
      <dgm:spPr/>
      <dgm:t>
        <a:bodyPr/>
        <a:lstStyle/>
        <a:p>
          <a:endParaRPr lang="es-ES"/>
        </a:p>
      </dgm:t>
    </dgm:pt>
    <dgm:pt modelId="{A7BE949A-A06F-49D4-A2E1-4B93DD983E42}" type="sibTrans" cxnId="{E806F542-7A22-4FF2-B2E1-FA9A2E5B79A3}">
      <dgm:prSet/>
      <dgm:spPr/>
      <dgm:t>
        <a:bodyPr/>
        <a:lstStyle/>
        <a:p>
          <a:endParaRPr lang="es-ES"/>
        </a:p>
      </dgm:t>
    </dgm:pt>
    <dgm:pt modelId="{DAE31BF2-95DF-41BB-8F4C-B86EE9A58CA5}">
      <dgm:prSet phldrT="[Texto]" custT="1"/>
      <dgm:spPr/>
      <dgm:t>
        <a:bodyPr/>
        <a:lstStyle/>
        <a:p>
          <a:r>
            <a:rPr lang="es-EC" sz="2000" dirty="0" smtClean="0"/>
            <a:t>Incremento Gestión Renovaciones</a:t>
          </a:r>
          <a:endParaRPr lang="es-ES" sz="2000" dirty="0"/>
        </a:p>
      </dgm:t>
    </dgm:pt>
    <dgm:pt modelId="{707B51C2-85CD-4A08-B567-F5CD986AD7ED}" type="parTrans" cxnId="{13A0A0A8-D9FE-4F8B-A2F7-96145FE8F18F}">
      <dgm:prSet/>
      <dgm:spPr/>
      <dgm:t>
        <a:bodyPr/>
        <a:lstStyle/>
        <a:p>
          <a:endParaRPr lang="es-ES"/>
        </a:p>
      </dgm:t>
    </dgm:pt>
    <dgm:pt modelId="{66C52FDE-556A-4A2E-82ED-8F487BA339C9}" type="sibTrans" cxnId="{13A0A0A8-D9FE-4F8B-A2F7-96145FE8F18F}">
      <dgm:prSet/>
      <dgm:spPr/>
      <dgm:t>
        <a:bodyPr/>
        <a:lstStyle/>
        <a:p>
          <a:endParaRPr lang="es-ES"/>
        </a:p>
      </dgm:t>
    </dgm:pt>
    <dgm:pt modelId="{3BA237AD-FF42-4414-8810-19875DE1EEEF}">
      <dgm:prSet phldrT="[Texto]" custT="1"/>
      <dgm:spPr/>
      <dgm:t>
        <a:bodyPr/>
        <a:lstStyle/>
        <a:p>
          <a:r>
            <a:rPr lang="es-EC" sz="2000" dirty="0" smtClean="0"/>
            <a:t>Participación en el Sector Público</a:t>
          </a:r>
          <a:endParaRPr lang="es-ES" sz="2000" dirty="0"/>
        </a:p>
      </dgm:t>
    </dgm:pt>
    <dgm:pt modelId="{A00C6F18-E205-4BA1-92F4-E7C0B69CB46A}" type="parTrans" cxnId="{AF821737-8B9C-48D4-875E-92A1C2FC066B}">
      <dgm:prSet/>
      <dgm:spPr/>
      <dgm:t>
        <a:bodyPr/>
        <a:lstStyle/>
        <a:p>
          <a:endParaRPr lang="es-ES"/>
        </a:p>
      </dgm:t>
    </dgm:pt>
    <dgm:pt modelId="{530B8086-1F1D-4DEB-887B-04CB684B05D5}" type="sibTrans" cxnId="{AF821737-8B9C-48D4-875E-92A1C2FC066B}">
      <dgm:prSet/>
      <dgm:spPr/>
      <dgm:t>
        <a:bodyPr/>
        <a:lstStyle/>
        <a:p>
          <a:endParaRPr lang="es-ES"/>
        </a:p>
      </dgm:t>
    </dgm:pt>
    <dgm:pt modelId="{145EBB86-CFB9-4E57-B2D2-292B64E3F421}" type="pres">
      <dgm:prSet presAssocID="{B63F33C6-B7BB-4E8C-BD68-F2308FD5B7E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CD28FAB-7120-4C8F-BD64-A84293AE7189}" type="pres">
      <dgm:prSet presAssocID="{EBD6A9D1-5EDD-4DC5-8BAA-C8AA924B44CB}" presName="node" presStyleLbl="node1" presStyleIdx="0" presStyleCnt="4" custScaleX="1049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0F3C28-2423-4791-9D5E-B67BED4739A1}" type="pres">
      <dgm:prSet presAssocID="{EBD6A9D1-5EDD-4DC5-8BAA-C8AA924B44CB}" presName="spNode" presStyleCnt="0"/>
      <dgm:spPr/>
      <dgm:t>
        <a:bodyPr/>
        <a:lstStyle/>
        <a:p>
          <a:endParaRPr lang="es-ES"/>
        </a:p>
      </dgm:t>
    </dgm:pt>
    <dgm:pt modelId="{B4FB4EAD-0411-4A25-B796-261D2F79FE8E}" type="pres">
      <dgm:prSet presAssocID="{CDBE62AF-7D54-4C39-AF4F-7A0FEA4360FA}" presName="sibTrans" presStyleLbl="sibTrans1D1" presStyleIdx="0" presStyleCnt="4"/>
      <dgm:spPr/>
      <dgm:t>
        <a:bodyPr/>
        <a:lstStyle/>
        <a:p>
          <a:endParaRPr lang="es-ES"/>
        </a:p>
      </dgm:t>
    </dgm:pt>
    <dgm:pt modelId="{ADA16B97-305E-48A0-BFFF-B4570EAA7FF4}" type="pres">
      <dgm:prSet presAssocID="{34DD1B71-A6B9-4912-BE72-90D13614E457}" presName="node" presStyleLbl="node1" presStyleIdx="1" presStyleCnt="4" custScaleX="13369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3214FC-756C-48A9-B963-A3BDAAC13743}" type="pres">
      <dgm:prSet presAssocID="{34DD1B71-A6B9-4912-BE72-90D13614E457}" presName="spNode" presStyleCnt="0"/>
      <dgm:spPr/>
      <dgm:t>
        <a:bodyPr/>
        <a:lstStyle/>
        <a:p>
          <a:endParaRPr lang="es-ES"/>
        </a:p>
      </dgm:t>
    </dgm:pt>
    <dgm:pt modelId="{4E4EC51F-0267-4B87-9391-93D0D9DE79EF}" type="pres">
      <dgm:prSet presAssocID="{A7BE949A-A06F-49D4-A2E1-4B93DD983E42}" presName="sibTrans" presStyleLbl="sibTrans1D1" presStyleIdx="1" presStyleCnt="4"/>
      <dgm:spPr/>
      <dgm:t>
        <a:bodyPr/>
        <a:lstStyle/>
        <a:p>
          <a:endParaRPr lang="es-ES"/>
        </a:p>
      </dgm:t>
    </dgm:pt>
    <dgm:pt modelId="{708D21F8-CCD3-46E5-BB0A-8E5EB4D71571}" type="pres">
      <dgm:prSet presAssocID="{DAE31BF2-95DF-41BB-8F4C-B86EE9A58CA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20A979-77B9-4D36-9763-E506369D786B}" type="pres">
      <dgm:prSet presAssocID="{DAE31BF2-95DF-41BB-8F4C-B86EE9A58CA5}" presName="spNode" presStyleCnt="0"/>
      <dgm:spPr/>
      <dgm:t>
        <a:bodyPr/>
        <a:lstStyle/>
        <a:p>
          <a:endParaRPr lang="es-ES"/>
        </a:p>
      </dgm:t>
    </dgm:pt>
    <dgm:pt modelId="{1A9BC7F4-5106-467A-9915-95B263F9DE23}" type="pres">
      <dgm:prSet presAssocID="{66C52FDE-556A-4A2E-82ED-8F487BA339C9}" presName="sibTrans" presStyleLbl="sibTrans1D1" presStyleIdx="2" presStyleCnt="4"/>
      <dgm:spPr/>
      <dgm:t>
        <a:bodyPr/>
        <a:lstStyle/>
        <a:p>
          <a:endParaRPr lang="es-ES"/>
        </a:p>
      </dgm:t>
    </dgm:pt>
    <dgm:pt modelId="{EF538272-9AD1-4FDF-B068-4B8D3F56520D}" type="pres">
      <dgm:prSet presAssocID="{3BA237AD-FF42-4414-8810-19875DE1EEE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F643B1-25AF-43BD-9668-EEF7814F4569}" type="pres">
      <dgm:prSet presAssocID="{3BA237AD-FF42-4414-8810-19875DE1EEEF}" presName="spNode" presStyleCnt="0"/>
      <dgm:spPr/>
      <dgm:t>
        <a:bodyPr/>
        <a:lstStyle/>
        <a:p>
          <a:endParaRPr lang="es-ES"/>
        </a:p>
      </dgm:t>
    </dgm:pt>
    <dgm:pt modelId="{17BF4015-E588-4F02-BBE9-A8DFDE2210A7}" type="pres">
      <dgm:prSet presAssocID="{530B8086-1F1D-4DEB-887B-04CB684B05D5}" presName="sibTrans" presStyleLbl="sibTrans1D1" presStyleIdx="3" presStyleCnt="4"/>
      <dgm:spPr/>
      <dgm:t>
        <a:bodyPr/>
        <a:lstStyle/>
        <a:p>
          <a:endParaRPr lang="es-ES"/>
        </a:p>
      </dgm:t>
    </dgm:pt>
  </dgm:ptLst>
  <dgm:cxnLst>
    <dgm:cxn modelId="{71A8245D-9312-43FD-ADF6-B22A38F26C55}" type="presOf" srcId="{66C52FDE-556A-4A2E-82ED-8F487BA339C9}" destId="{1A9BC7F4-5106-467A-9915-95B263F9DE23}" srcOrd="0" destOrd="0" presId="urn:microsoft.com/office/officeart/2005/8/layout/cycle5"/>
    <dgm:cxn modelId="{B5B352D6-8AA8-4B04-9F52-5BB519BD0B8E}" type="presOf" srcId="{530B8086-1F1D-4DEB-887B-04CB684B05D5}" destId="{17BF4015-E588-4F02-BBE9-A8DFDE2210A7}" srcOrd="0" destOrd="0" presId="urn:microsoft.com/office/officeart/2005/8/layout/cycle5"/>
    <dgm:cxn modelId="{6AD4443B-D0CC-429D-A5B0-227A08F51117}" type="presOf" srcId="{EBD6A9D1-5EDD-4DC5-8BAA-C8AA924B44CB}" destId="{2CD28FAB-7120-4C8F-BD64-A84293AE7189}" srcOrd="0" destOrd="0" presId="urn:microsoft.com/office/officeart/2005/8/layout/cycle5"/>
    <dgm:cxn modelId="{03D68385-B5C8-49BB-B187-8F73F0D122D8}" type="presOf" srcId="{A7BE949A-A06F-49D4-A2E1-4B93DD983E42}" destId="{4E4EC51F-0267-4B87-9391-93D0D9DE79EF}" srcOrd="0" destOrd="0" presId="urn:microsoft.com/office/officeart/2005/8/layout/cycle5"/>
    <dgm:cxn modelId="{60076A6C-1815-4BC1-8EB9-373D6D37709C}" type="presOf" srcId="{3BA237AD-FF42-4414-8810-19875DE1EEEF}" destId="{EF538272-9AD1-4FDF-B068-4B8D3F56520D}" srcOrd="0" destOrd="0" presId="urn:microsoft.com/office/officeart/2005/8/layout/cycle5"/>
    <dgm:cxn modelId="{CBDD6BF1-7BB5-4B64-B7FD-A3499ECC2507}" type="presOf" srcId="{CDBE62AF-7D54-4C39-AF4F-7A0FEA4360FA}" destId="{B4FB4EAD-0411-4A25-B796-261D2F79FE8E}" srcOrd="0" destOrd="0" presId="urn:microsoft.com/office/officeart/2005/8/layout/cycle5"/>
    <dgm:cxn modelId="{80F66A66-B9F0-4839-A213-8CD77015C16B}" srcId="{B63F33C6-B7BB-4E8C-BD68-F2308FD5B7ED}" destId="{EBD6A9D1-5EDD-4DC5-8BAA-C8AA924B44CB}" srcOrd="0" destOrd="0" parTransId="{57144766-2C15-4D1C-9A70-238307231379}" sibTransId="{CDBE62AF-7D54-4C39-AF4F-7A0FEA4360FA}"/>
    <dgm:cxn modelId="{E806F542-7A22-4FF2-B2E1-FA9A2E5B79A3}" srcId="{B63F33C6-B7BB-4E8C-BD68-F2308FD5B7ED}" destId="{34DD1B71-A6B9-4912-BE72-90D13614E457}" srcOrd="1" destOrd="0" parTransId="{F38574B9-406B-4CDE-887A-3B44612462D1}" sibTransId="{A7BE949A-A06F-49D4-A2E1-4B93DD983E42}"/>
    <dgm:cxn modelId="{E78133A7-F8CB-4530-9A48-665B43BA6084}" type="presOf" srcId="{DAE31BF2-95DF-41BB-8F4C-B86EE9A58CA5}" destId="{708D21F8-CCD3-46E5-BB0A-8E5EB4D71571}" srcOrd="0" destOrd="0" presId="urn:microsoft.com/office/officeart/2005/8/layout/cycle5"/>
    <dgm:cxn modelId="{BC3F7737-D508-4052-AB77-3AE94FD80FC0}" type="presOf" srcId="{B63F33C6-B7BB-4E8C-BD68-F2308FD5B7ED}" destId="{145EBB86-CFB9-4E57-B2D2-292B64E3F421}" srcOrd="0" destOrd="0" presId="urn:microsoft.com/office/officeart/2005/8/layout/cycle5"/>
    <dgm:cxn modelId="{AF821737-8B9C-48D4-875E-92A1C2FC066B}" srcId="{B63F33C6-B7BB-4E8C-BD68-F2308FD5B7ED}" destId="{3BA237AD-FF42-4414-8810-19875DE1EEEF}" srcOrd="3" destOrd="0" parTransId="{A00C6F18-E205-4BA1-92F4-E7C0B69CB46A}" sibTransId="{530B8086-1F1D-4DEB-887B-04CB684B05D5}"/>
    <dgm:cxn modelId="{13A0A0A8-D9FE-4F8B-A2F7-96145FE8F18F}" srcId="{B63F33C6-B7BB-4E8C-BD68-F2308FD5B7ED}" destId="{DAE31BF2-95DF-41BB-8F4C-B86EE9A58CA5}" srcOrd="2" destOrd="0" parTransId="{707B51C2-85CD-4A08-B567-F5CD986AD7ED}" sibTransId="{66C52FDE-556A-4A2E-82ED-8F487BA339C9}"/>
    <dgm:cxn modelId="{BB3ED375-D1D9-40F2-AE58-6E3CAAAABE19}" type="presOf" srcId="{34DD1B71-A6B9-4912-BE72-90D13614E457}" destId="{ADA16B97-305E-48A0-BFFF-B4570EAA7FF4}" srcOrd="0" destOrd="0" presId="urn:microsoft.com/office/officeart/2005/8/layout/cycle5"/>
    <dgm:cxn modelId="{2B404A1D-8E80-441B-BF11-1914895C6B43}" type="presParOf" srcId="{145EBB86-CFB9-4E57-B2D2-292B64E3F421}" destId="{2CD28FAB-7120-4C8F-BD64-A84293AE7189}" srcOrd="0" destOrd="0" presId="urn:microsoft.com/office/officeart/2005/8/layout/cycle5"/>
    <dgm:cxn modelId="{62365078-88CE-41D5-B467-1BAF80FFA792}" type="presParOf" srcId="{145EBB86-CFB9-4E57-B2D2-292B64E3F421}" destId="{1E0F3C28-2423-4791-9D5E-B67BED4739A1}" srcOrd="1" destOrd="0" presId="urn:microsoft.com/office/officeart/2005/8/layout/cycle5"/>
    <dgm:cxn modelId="{B502020E-63B8-42A6-8886-96CD8548CB18}" type="presParOf" srcId="{145EBB86-CFB9-4E57-B2D2-292B64E3F421}" destId="{B4FB4EAD-0411-4A25-B796-261D2F79FE8E}" srcOrd="2" destOrd="0" presId="urn:microsoft.com/office/officeart/2005/8/layout/cycle5"/>
    <dgm:cxn modelId="{B3CF27EC-83AE-4E6F-9D51-9C5C7CAEB753}" type="presParOf" srcId="{145EBB86-CFB9-4E57-B2D2-292B64E3F421}" destId="{ADA16B97-305E-48A0-BFFF-B4570EAA7FF4}" srcOrd="3" destOrd="0" presId="urn:microsoft.com/office/officeart/2005/8/layout/cycle5"/>
    <dgm:cxn modelId="{6E8389AD-B535-4475-A011-D009B3E855CD}" type="presParOf" srcId="{145EBB86-CFB9-4E57-B2D2-292B64E3F421}" destId="{F03214FC-756C-48A9-B963-A3BDAAC13743}" srcOrd="4" destOrd="0" presId="urn:microsoft.com/office/officeart/2005/8/layout/cycle5"/>
    <dgm:cxn modelId="{9A059C0B-2F4F-4C17-AB9F-0947B1655D35}" type="presParOf" srcId="{145EBB86-CFB9-4E57-B2D2-292B64E3F421}" destId="{4E4EC51F-0267-4B87-9391-93D0D9DE79EF}" srcOrd="5" destOrd="0" presId="urn:microsoft.com/office/officeart/2005/8/layout/cycle5"/>
    <dgm:cxn modelId="{A467571A-060A-4179-A08B-2D7CD7310CCE}" type="presParOf" srcId="{145EBB86-CFB9-4E57-B2D2-292B64E3F421}" destId="{708D21F8-CCD3-46E5-BB0A-8E5EB4D71571}" srcOrd="6" destOrd="0" presId="urn:microsoft.com/office/officeart/2005/8/layout/cycle5"/>
    <dgm:cxn modelId="{B116F10C-4386-4685-919D-EB951D312B92}" type="presParOf" srcId="{145EBB86-CFB9-4E57-B2D2-292B64E3F421}" destId="{8720A979-77B9-4D36-9763-E506369D786B}" srcOrd="7" destOrd="0" presId="urn:microsoft.com/office/officeart/2005/8/layout/cycle5"/>
    <dgm:cxn modelId="{A14A6F0F-CB1F-4CE8-B65D-8F7F0B9F27C7}" type="presParOf" srcId="{145EBB86-CFB9-4E57-B2D2-292B64E3F421}" destId="{1A9BC7F4-5106-467A-9915-95B263F9DE23}" srcOrd="8" destOrd="0" presId="urn:microsoft.com/office/officeart/2005/8/layout/cycle5"/>
    <dgm:cxn modelId="{B2CA9FF0-3131-4524-B58E-8E4244286269}" type="presParOf" srcId="{145EBB86-CFB9-4E57-B2D2-292B64E3F421}" destId="{EF538272-9AD1-4FDF-B068-4B8D3F56520D}" srcOrd="9" destOrd="0" presId="urn:microsoft.com/office/officeart/2005/8/layout/cycle5"/>
    <dgm:cxn modelId="{4673CA7D-EB34-4D1F-A55F-99C7BBD56694}" type="presParOf" srcId="{145EBB86-CFB9-4E57-B2D2-292B64E3F421}" destId="{23F643B1-25AF-43BD-9668-EEF7814F4569}" srcOrd="10" destOrd="0" presId="urn:microsoft.com/office/officeart/2005/8/layout/cycle5"/>
    <dgm:cxn modelId="{D77ED253-6F01-4933-823A-0EE995D46A1F}" type="presParOf" srcId="{145EBB86-CFB9-4E57-B2D2-292B64E3F421}" destId="{17BF4015-E588-4F02-BBE9-A8DFDE2210A7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63F33C6-B7BB-4E8C-BD68-F2308FD5B7ED}" type="doc">
      <dgm:prSet loTypeId="urn:microsoft.com/office/officeart/2005/8/layout/cycle5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EBD6A9D1-5EDD-4DC5-8BAA-C8AA924B44CB}">
      <dgm:prSet phldrT="[Texto]" custT="1"/>
      <dgm:spPr/>
      <dgm:t>
        <a:bodyPr/>
        <a:lstStyle/>
        <a:p>
          <a:r>
            <a:rPr lang="es-EC" sz="2000" dirty="0" smtClean="0"/>
            <a:t>Comercialización a través de puntos de Venta</a:t>
          </a:r>
          <a:endParaRPr lang="es-ES" sz="2000" dirty="0"/>
        </a:p>
      </dgm:t>
    </dgm:pt>
    <dgm:pt modelId="{57144766-2C15-4D1C-9A70-238307231379}" type="parTrans" cxnId="{80F66A66-B9F0-4839-A213-8CD77015C16B}">
      <dgm:prSet/>
      <dgm:spPr/>
      <dgm:t>
        <a:bodyPr/>
        <a:lstStyle/>
        <a:p>
          <a:endParaRPr lang="es-ES"/>
        </a:p>
      </dgm:t>
    </dgm:pt>
    <dgm:pt modelId="{CDBE62AF-7D54-4C39-AF4F-7A0FEA4360FA}" type="sibTrans" cxnId="{80F66A66-B9F0-4839-A213-8CD77015C16B}">
      <dgm:prSet/>
      <dgm:spPr/>
      <dgm:t>
        <a:bodyPr/>
        <a:lstStyle/>
        <a:p>
          <a:endParaRPr lang="es-ES"/>
        </a:p>
      </dgm:t>
    </dgm:pt>
    <dgm:pt modelId="{34DD1B71-A6B9-4912-BE72-90D13614E457}">
      <dgm:prSet phldrT="[Texto]" custT="1"/>
      <dgm:spPr/>
      <dgm:t>
        <a:bodyPr/>
        <a:lstStyle/>
        <a:p>
          <a:r>
            <a:rPr lang="es-EC" sz="2000" dirty="0" smtClean="0"/>
            <a:t>Alianzas Estratégicas </a:t>
          </a:r>
          <a:endParaRPr lang="es-ES" sz="2000" dirty="0"/>
        </a:p>
      </dgm:t>
    </dgm:pt>
    <dgm:pt modelId="{F38574B9-406B-4CDE-887A-3B44612462D1}" type="parTrans" cxnId="{E806F542-7A22-4FF2-B2E1-FA9A2E5B79A3}">
      <dgm:prSet/>
      <dgm:spPr/>
      <dgm:t>
        <a:bodyPr/>
        <a:lstStyle/>
        <a:p>
          <a:endParaRPr lang="es-ES"/>
        </a:p>
      </dgm:t>
    </dgm:pt>
    <dgm:pt modelId="{A7BE949A-A06F-49D4-A2E1-4B93DD983E42}" type="sibTrans" cxnId="{E806F542-7A22-4FF2-B2E1-FA9A2E5B79A3}">
      <dgm:prSet/>
      <dgm:spPr/>
      <dgm:t>
        <a:bodyPr/>
        <a:lstStyle/>
        <a:p>
          <a:endParaRPr lang="es-ES"/>
        </a:p>
      </dgm:t>
    </dgm:pt>
    <dgm:pt modelId="{DAE31BF2-95DF-41BB-8F4C-B86EE9A58CA5}">
      <dgm:prSet phldrT="[Texto]" custT="1"/>
      <dgm:spPr/>
      <dgm:t>
        <a:bodyPr/>
        <a:lstStyle/>
        <a:p>
          <a:r>
            <a:rPr lang="es-EC" sz="2000" dirty="0" smtClean="0"/>
            <a:t>Aprovechar mercado cautivo</a:t>
          </a:r>
          <a:endParaRPr lang="es-ES" sz="2000" dirty="0"/>
        </a:p>
      </dgm:t>
    </dgm:pt>
    <dgm:pt modelId="{707B51C2-85CD-4A08-B567-F5CD986AD7ED}" type="parTrans" cxnId="{13A0A0A8-D9FE-4F8B-A2F7-96145FE8F18F}">
      <dgm:prSet/>
      <dgm:spPr/>
      <dgm:t>
        <a:bodyPr/>
        <a:lstStyle/>
        <a:p>
          <a:endParaRPr lang="es-ES"/>
        </a:p>
      </dgm:t>
    </dgm:pt>
    <dgm:pt modelId="{66C52FDE-556A-4A2E-82ED-8F487BA339C9}" type="sibTrans" cxnId="{13A0A0A8-D9FE-4F8B-A2F7-96145FE8F18F}">
      <dgm:prSet/>
      <dgm:spPr/>
      <dgm:t>
        <a:bodyPr/>
        <a:lstStyle/>
        <a:p>
          <a:endParaRPr lang="es-ES"/>
        </a:p>
      </dgm:t>
    </dgm:pt>
    <dgm:pt modelId="{3BA237AD-FF42-4414-8810-19875DE1EEEF}">
      <dgm:prSet phldrT="[Texto]" custT="1"/>
      <dgm:spPr/>
      <dgm:t>
        <a:bodyPr/>
        <a:lstStyle/>
        <a:p>
          <a:r>
            <a:rPr lang="es-EC" sz="2000" dirty="0" smtClean="0"/>
            <a:t>Diseño y Lanzamiento segmento PYMES</a:t>
          </a:r>
          <a:endParaRPr lang="es-ES" sz="2000" dirty="0"/>
        </a:p>
      </dgm:t>
    </dgm:pt>
    <dgm:pt modelId="{A00C6F18-E205-4BA1-92F4-E7C0B69CB46A}" type="parTrans" cxnId="{AF821737-8B9C-48D4-875E-92A1C2FC066B}">
      <dgm:prSet/>
      <dgm:spPr/>
      <dgm:t>
        <a:bodyPr/>
        <a:lstStyle/>
        <a:p>
          <a:endParaRPr lang="es-ES"/>
        </a:p>
      </dgm:t>
    </dgm:pt>
    <dgm:pt modelId="{530B8086-1F1D-4DEB-887B-04CB684B05D5}" type="sibTrans" cxnId="{AF821737-8B9C-48D4-875E-92A1C2FC066B}">
      <dgm:prSet/>
      <dgm:spPr/>
      <dgm:t>
        <a:bodyPr/>
        <a:lstStyle/>
        <a:p>
          <a:endParaRPr lang="es-ES"/>
        </a:p>
      </dgm:t>
    </dgm:pt>
    <dgm:pt modelId="{39430737-4CB6-411E-B2C0-E79EB4BA14C3}">
      <dgm:prSet phldrT="[Texto]" custT="1"/>
      <dgm:spPr/>
      <dgm:t>
        <a:bodyPr/>
        <a:lstStyle/>
        <a:p>
          <a:r>
            <a:rPr lang="es-EC" sz="2000" dirty="0" smtClean="0"/>
            <a:t>Apertura Centro de Atención Integral</a:t>
          </a:r>
          <a:endParaRPr lang="es-ES" sz="2000" dirty="0"/>
        </a:p>
      </dgm:t>
    </dgm:pt>
    <dgm:pt modelId="{FEB9C40A-15C2-43A2-ADE2-70D25C213663}" type="parTrans" cxnId="{2B15962D-0BDD-4F84-A5F3-1A63B09AB673}">
      <dgm:prSet/>
      <dgm:spPr/>
      <dgm:t>
        <a:bodyPr/>
        <a:lstStyle/>
        <a:p>
          <a:endParaRPr lang="es-ES"/>
        </a:p>
      </dgm:t>
    </dgm:pt>
    <dgm:pt modelId="{538E1802-85D7-4A43-B105-D830C729783E}" type="sibTrans" cxnId="{2B15962D-0BDD-4F84-A5F3-1A63B09AB673}">
      <dgm:prSet/>
      <dgm:spPr/>
      <dgm:t>
        <a:bodyPr/>
        <a:lstStyle/>
        <a:p>
          <a:endParaRPr lang="es-ES"/>
        </a:p>
      </dgm:t>
    </dgm:pt>
    <dgm:pt modelId="{FAE3F21E-A12C-4EF6-99E8-C7619E470884}">
      <dgm:prSet phldrT="[Texto]" custT="1"/>
      <dgm:spPr/>
      <dgm:t>
        <a:bodyPr/>
        <a:lstStyle/>
        <a:p>
          <a:r>
            <a:rPr lang="es-EC" sz="2000" dirty="0" smtClean="0"/>
            <a:t>Auspicios en Eventos</a:t>
          </a:r>
          <a:endParaRPr lang="es-ES" sz="2000" dirty="0"/>
        </a:p>
      </dgm:t>
    </dgm:pt>
    <dgm:pt modelId="{1A79FADB-2A4E-4EB3-BD07-CA0197F32A69}" type="parTrans" cxnId="{C84DF09A-310A-4F74-9DDE-B9D836BD744C}">
      <dgm:prSet/>
      <dgm:spPr/>
      <dgm:t>
        <a:bodyPr/>
        <a:lstStyle/>
        <a:p>
          <a:endParaRPr lang="es-ES"/>
        </a:p>
      </dgm:t>
    </dgm:pt>
    <dgm:pt modelId="{829639DE-A498-4C6E-909A-36805FC9C8C8}" type="sibTrans" cxnId="{C84DF09A-310A-4F74-9DDE-B9D836BD744C}">
      <dgm:prSet/>
      <dgm:spPr/>
      <dgm:t>
        <a:bodyPr/>
        <a:lstStyle/>
        <a:p>
          <a:endParaRPr lang="es-ES"/>
        </a:p>
      </dgm:t>
    </dgm:pt>
    <dgm:pt modelId="{145EBB86-CFB9-4E57-B2D2-292B64E3F421}" type="pres">
      <dgm:prSet presAssocID="{B63F33C6-B7BB-4E8C-BD68-F2308FD5B7E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CD28FAB-7120-4C8F-BD64-A84293AE7189}" type="pres">
      <dgm:prSet presAssocID="{EBD6A9D1-5EDD-4DC5-8BAA-C8AA924B44CB}" presName="node" presStyleLbl="node1" presStyleIdx="0" presStyleCnt="6" custScaleX="135905" custScaleY="160877" custRadScaleRad="85463" custRadScaleInc="329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0F3C28-2423-4791-9D5E-B67BED4739A1}" type="pres">
      <dgm:prSet presAssocID="{EBD6A9D1-5EDD-4DC5-8BAA-C8AA924B44CB}" presName="spNode" presStyleCnt="0"/>
      <dgm:spPr/>
      <dgm:t>
        <a:bodyPr/>
        <a:lstStyle/>
        <a:p>
          <a:endParaRPr lang="es-ES"/>
        </a:p>
      </dgm:t>
    </dgm:pt>
    <dgm:pt modelId="{B4FB4EAD-0411-4A25-B796-261D2F79FE8E}" type="pres">
      <dgm:prSet presAssocID="{CDBE62AF-7D54-4C39-AF4F-7A0FEA4360FA}" presName="sibTrans" presStyleLbl="sibTrans1D1" presStyleIdx="0" presStyleCnt="6"/>
      <dgm:spPr/>
      <dgm:t>
        <a:bodyPr/>
        <a:lstStyle/>
        <a:p>
          <a:endParaRPr lang="es-ES"/>
        </a:p>
      </dgm:t>
    </dgm:pt>
    <dgm:pt modelId="{ADA16B97-305E-48A0-BFFF-B4570EAA7FF4}" type="pres">
      <dgm:prSet presAssocID="{34DD1B71-A6B9-4912-BE72-90D13614E457}" presName="node" presStyleLbl="node1" presStyleIdx="1" presStyleCnt="6" custScaleX="133699" custRadScaleRad="137264" custRadScaleInc="306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3214FC-756C-48A9-B963-A3BDAAC13743}" type="pres">
      <dgm:prSet presAssocID="{34DD1B71-A6B9-4912-BE72-90D13614E457}" presName="spNode" presStyleCnt="0"/>
      <dgm:spPr/>
      <dgm:t>
        <a:bodyPr/>
        <a:lstStyle/>
        <a:p>
          <a:endParaRPr lang="es-ES"/>
        </a:p>
      </dgm:t>
    </dgm:pt>
    <dgm:pt modelId="{4E4EC51F-0267-4B87-9391-93D0D9DE79EF}" type="pres">
      <dgm:prSet presAssocID="{A7BE949A-A06F-49D4-A2E1-4B93DD983E42}" presName="sibTrans" presStyleLbl="sibTrans1D1" presStyleIdx="1" presStyleCnt="6"/>
      <dgm:spPr/>
      <dgm:t>
        <a:bodyPr/>
        <a:lstStyle/>
        <a:p>
          <a:endParaRPr lang="es-ES"/>
        </a:p>
      </dgm:t>
    </dgm:pt>
    <dgm:pt modelId="{708D21F8-CCD3-46E5-BB0A-8E5EB4D71571}" type="pres">
      <dgm:prSet presAssocID="{DAE31BF2-95DF-41BB-8F4C-B86EE9A58CA5}" presName="node" presStyleLbl="node1" presStyleIdx="2" presStyleCnt="6" custScaleX="111687" custScaleY="208533" custRadScaleRad="142905" custRadScaleInc="-629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20A979-77B9-4D36-9763-E506369D786B}" type="pres">
      <dgm:prSet presAssocID="{DAE31BF2-95DF-41BB-8F4C-B86EE9A58CA5}" presName="spNode" presStyleCnt="0"/>
      <dgm:spPr/>
      <dgm:t>
        <a:bodyPr/>
        <a:lstStyle/>
        <a:p>
          <a:endParaRPr lang="es-ES"/>
        </a:p>
      </dgm:t>
    </dgm:pt>
    <dgm:pt modelId="{1A9BC7F4-5106-467A-9915-95B263F9DE23}" type="pres">
      <dgm:prSet presAssocID="{66C52FDE-556A-4A2E-82ED-8F487BA339C9}" presName="sibTrans" presStyleLbl="sibTrans1D1" presStyleIdx="2" presStyleCnt="6"/>
      <dgm:spPr/>
      <dgm:t>
        <a:bodyPr/>
        <a:lstStyle/>
        <a:p>
          <a:endParaRPr lang="es-ES"/>
        </a:p>
      </dgm:t>
    </dgm:pt>
    <dgm:pt modelId="{EF538272-9AD1-4FDF-B068-4B8D3F56520D}" type="pres">
      <dgm:prSet presAssocID="{3BA237AD-FF42-4414-8810-19875DE1EEEF}" presName="node" presStyleLbl="node1" presStyleIdx="3" presStyleCnt="6" custScaleX="128018" custScaleY="1936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F643B1-25AF-43BD-9668-EEF7814F4569}" type="pres">
      <dgm:prSet presAssocID="{3BA237AD-FF42-4414-8810-19875DE1EEEF}" presName="spNode" presStyleCnt="0"/>
      <dgm:spPr/>
      <dgm:t>
        <a:bodyPr/>
        <a:lstStyle/>
        <a:p>
          <a:endParaRPr lang="es-ES"/>
        </a:p>
      </dgm:t>
    </dgm:pt>
    <dgm:pt modelId="{17BF4015-E588-4F02-BBE9-A8DFDE2210A7}" type="pres">
      <dgm:prSet presAssocID="{530B8086-1F1D-4DEB-887B-04CB684B05D5}" presName="sibTrans" presStyleLbl="sibTrans1D1" presStyleIdx="3" presStyleCnt="6"/>
      <dgm:spPr/>
      <dgm:t>
        <a:bodyPr/>
        <a:lstStyle/>
        <a:p>
          <a:endParaRPr lang="es-ES"/>
        </a:p>
      </dgm:t>
    </dgm:pt>
    <dgm:pt modelId="{B3424DC6-8DE0-4B86-8D0F-FF00A72E428D}" type="pres">
      <dgm:prSet presAssocID="{39430737-4CB6-411E-B2C0-E79EB4BA14C3}" presName="node" presStyleLbl="node1" presStyleIdx="4" presStyleCnt="6" custScaleX="140142" custScaleY="168563" custRadScaleRad="138526" custRadScaleInc="3603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33C2E8-55DC-4132-80EF-15404CEAF798}" type="pres">
      <dgm:prSet presAssocID="{39430737-4CB6-411E-B2C0-E79EB4BA14C3}" presName="spNode" presStyleCnt="0"/>
      <dgm:spPr/>
    </dgm:pt>
    <dgm:pt modelId="{6BD7B06C-1807-4B75-8316-247CF2B64D34}" type="pres">
      <dgm:prSet presAssocID="{538E1802-85D7-4A43-B105-D830C729783E}" presName="sibTrans" presStyleLbl="sibTrans1D1" presStyleIdx="4" presStyleCnt="6"/>
      <dgm:spPr/>
      <dgm:t>
        <a:bodyPr/>
        <a:lstStyle/>
        <a:p>
          <a:endParaRPr lang="es-ES"/>
        </a:p>
      </dgm:t>
    </dgm:pt>
    <dgm:pt modelId="{43BB9F05-3070-481E-8D62-F791C1127DDC}" type="pres">
      <dgm:prSet presAssocID="{FAE3F21E-A12C-4EF6-99E8-C7619E470884}" presName="node" presStyleLbl="node1" presStyleIdx="5" presStyleCnt="6" custScaleX="152758" custScaleY="151422" custRadScaleRad="134550" custRadScaleInc="-4493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D544E8-5B95-4079-A181-753062C9A4F2}" type="pres">
      <dgm:prSet presAssocID="{FAE3F21E-A12C-4EF6-99E8-C7619E470884}" presName="spNode" presStyleCnt="0"/>
      <dgm:spPr/>
    </dgm:pt>
    <dgm:pt modelId="{32107E31-5A57-4BB0-A039-C1F28284FB4B}" type="pres">
      <dgm:prSet presAssocID="{829639DE-A498-4C6E-909A-36805FC9C8C8}" presName="sibTrans" presStyleLbl="sibTrans1D1" presStyleIdx="5" presStyleCnt="6"/>
      <dgm:spPr/>
      <dgm:t>
        <a:bodyPr/>
        <a:lstStyle/>
        <a:p>
          <a:endParaRPr lang="es-ES"/>
        </a:p>
      </dgm:t>
    </dgm:pt>
  </dgm:ptLst>
  <dgm:cxnLst>
    <dgm:cxn modelId="{2B15962D-0BDD-4F84-A5F3-1A63B09AB673}" srcId="{B63F33C6-B7BB-4E8C-BD68-F2308FD5B7ED}" destId="{39430737-4CB6-411E-B2C0-E79EB4BA14C3}" srcOrd="4" destOrd="0" parTransId="{FEB9C40A-15C2-43A2-ADE2-70D25C213663}" sibTransId="{538E1802-85D7-4A43-B105-D830C729783E}"/>
    <dgm:cxn modelId="{F9A046CB-8BB4-474F-A6EB-44C0DE199C86}" type="presOf" srcId="{DAE31BF2-95DF-41BB-8F4C-B86EE9A58CA5}" destId="{708D21F8-CCD3-46E5-BB0A-8E5EB4D71571}" srcOrd="0" destOrd="0" presId="urn:microsoft.com/office/officeart/2005/8/layout/cycle5"/>
    <dgm:cxn modelId="{73AD7D39-8B80-463F-8DDF-425222474770}" type="presOf" srcId="{530B8086-1F1D-4DEB-887B-04CB684B05D5}" destId="{17BF4015-E588-4F02-BBE9-A8DFDE2210A7}" srcOrd="0" destOrd="0" presId="urn:microsoft.com/office/officeart/2005/8/layout/cycle5"/>
    <dgm:cxn modelId="{45FC1820-83C0-46A5-9F30-A0CFF4746CD4}" type="presOf" srcId="{66C52FDE-556A-4A2E-82ED-8F487BA339C9}" destId="{1A9BC7F4-5106-467A-9915-95B263F9DE23}" srcOrd="0" destOrd="0" presId="urn:microsoft.com/office/officeart/2005/8/layout/cycle5"/>
    <dgm:cxn modelId="{35F59B16-F9EC-42E8-8DEA-0E552C6930F1}" type="presOf" srcId="{39430737-4CB6-411E-B2C0-E79EB4BA14C3}" destId="{B3424DC6-8DE0-4B86-8D0F-FF00A72E428D}" srcOrd="0" destOrd="0" presId="urn:microsoft.com/office/officeart/2005/8/layout/cycle5"/>
    <dgm:cxn modelId="{BE1892E2-C7D8-45D2-9304-04D04115C36E}" type="presOf" srcId="{34DD1B71-A6B9-4912-BE72-90D13614E457}" destId="{ADA16B97-305E-48A0-BFFF-B4570EAA7FF4}" srcOrd="0" destOrd="0" presId="urn:microsoft.com/office/officeart/2005/8/layout/cycle5"/>
    <dgm:cxn modelId="{C84DF09A-310A-4F74-9DDE-B9D836BD744C}" srcId="{B63F33C6-B7BB-4E8C-BD68-F2308FD5B7ED}" destId="{FAE3F21E-A12C-4EF6-99E8-C7619E470884}" srcOrd="5" destOrd="0" parTransId="{1A79FADB-2A4E-4EB3-BD07-CA0197F32A69}" sibTransId="{829639DE-A498-4C6E-909A-36805FC9C8C8}"/>
    <dgm:cxn modelId="{BE046B64-AB70-4D4A-BA21-3233A9C65913}" type="presOf" srcId="{EBD6A9D1-5EDD-4DC5-8BAA-C8AA924B44CB}" destId="{2CD28FAB-7120-4C8F-BD64-A84293AE7189}" srcOrd="0" destOrd="0" presId="urn:microsoft.com/office/officeart/2005/8/layout/cycle5"/>
    <dgm:cxn modelId="{CC3FC721-E68A-4B09-BF2F-CF42000F484B}" type="presOf" srcId="{3BA237AD-FF42-4414-8810-19875DE1EEEF}" destId="{EF538272-9AD1-4FDF-B068-4B8D3F56520D}" srcOrd="0" destOrd="0" presId="urn:microsoft.com/office/officeart/2005/8/layout/cycle5"/>
    <dgm:cxn modelId="{80F66A66-B9F0-4839-A213-8CD77015C16B}" srcId="{B63F33C6-B7BB-4E8C-BD68-F2308FD5B7ED}" destId="{EBD6A9D1-5EDD-4DC5-8BAA-C8AA924B44CB}" srcOrd="0" destOrd="0" parTransId="{57144766-2C15-4D1C-9A70-238307231379}" sibTransId="{CDBE62AF-7D54-4C39-AF4F-7A0FEA4360FA}"/>
    <dgm:cxn modelId="{E806F542-7A22-4FF2-B2E1-FA9A2E5B79A3}" srcId="{B63F33C6-B7BB-4E8C-BD68-F2308FD5B7ED}" destId="{34DD1B71-A6B9-4912-BE72-90D13614E457}" srcOrd="1" destOrd="0" parTransId="{F38574B9-406B-4CDE-887A-3B44612462D1}" sibTransId="{A7BE949A-A06F-49D4-A2E1-4B93DD983E42}"/>
    <dgm:cxn modelId="{50072F7F-AF70-43BC-A5EF-FF3E03934510}" type="presOf" srcId="{538E1802-85D7-4A43-B105-D830C729783E}" destId="{6BD7B06C-1807-4B75-8316-247CF2B64D34}" srcOrd="0" destOrd="0" presId="urn:microsoft.com/office/officeart/2005/8/layout/cycle5"/>
    <dgm:cxn modelId="{7CD0B0EB-5F73-4DA0-8426-F9401263C349}" type="presOf" srcId="{B63F33C6-B7BB-4E8C-BD68-F2308FD5B7ED}" destId="{145EBB86-CFB9-4E57-B2D2-292B64E3F421}" srcOrd="0" destOrd="0" presId="urn:microsoft.com/office/officeart/2005/8/layout/cycle5"/>
    <dgm:cxn modelId="{1B7C9862-1842-4414-A741-64DD16660EFF}" type="presOf" srcId="{A7BE949A-A06F-49D4-A2E1-4B93DD983E42}" destId="{4E4EC51F-0267-4B87-9391-93D0D9DE79EF}" srcOrd="0" destOrd="0" presId="urn:microsoft.com/office/officeart/2005/8/layout/cycle5"/>
    <dgm:cxn modelId="{A3110B56-5817-4CBE-B095-4ECCB1EE070D}" type="presOf" srcId="{CDBE62AF-7D54-4C39-AF4F-7A0FEA4360FA}" destId="{B4FB4EAD-0411-4A25-B796-261D2F79FE8E}" srcOrd="0" destOrd="0" presId="urn:microsoft.com/office/officeart/2005/8/layout/cycle5"/>
    <dgm:cxn modelId="{AF821737-8B9C-48D4-875E-92A1C2FC066B}" srcId="{B63F33C6-B7BB-4E8C-BD68-F2308FD5B7ED}" destId="{3BA237AD-FF42-4414-8810-19875DE1EEEF}" srcOrd="3" destOrd="0" parTransId="{A00C6F18-E205-4BA1-92F4-E7C0B69CB46A}" sibTransId="{530B8086-1F1D-4DEB-887B-04CB684B05D5}"/>
    <dgm:cxn modelId="{661CA5A4-C354-4556-895C-51036A545A24}" type="presOf" srcId="{829639DE-A498-4C6E-909A-36805FC9C8C8}" destId="{32107E31-5A57-4BB0-A039-C1F28284FB4B}" srcOrd="0" destOrd="0" presId="urn:microsoft.com/office/officeart/2005/8/layout/cycle5"/>
    <dgm:cxn modelId="{69E74F41-236D-48C7-BCC2-66F4E6ADC5AC}" type="presOf" srcId="{FAE3F21E-A12C-4EF6-99E8-C7619E470884}" destId="{43BB9F05-3070-481E-8D62-F791C1127DDC}" srcOrd="0" destOrd="0" presId="urn:microsoft.com/office/officeart/2005/8/layout/cycle5"/>
    <dgm:cxn modelId="{13A0A0A8-D9FE-4F8B-A2F7-96145FE8F18F}" srcId="{B63F33C6-B7BB-4E8C-BD68-F2308FD5B7ED}" destId="{DAE31BF2-95DF-41BB-8F4C-B86EE9A58CA5}" srcOrd="2" destOrd="0" parTransId="{707B51C2-85CD-4A08-B567-F5CD986AD7ED}" sibTransId="{66C52FDE-556A-4A2E-82ED-8F487BA339C9}"/>
    <dgm:cxn modelId="{23C1874F-F01A-4683-A9C4-8C0D17BF8641}" type="presParOf" srcId="{145EBB86-CFB9-4E57-B2D2-292B64E3F421}" destId="{2CD28FAB-7120-4C8F-BD64-A84293AE7189}" srcOrd="0" destOrd="0" presId="urn:microsoft.com/office/officeart/2005/8/layout/cycle5"/>
    <dgm:cxn modelId="{6FA59755-94AB-4656-891F-A7ABD8CA6E59}" type="presParOf" srcId="{145EBB86-CFB9-4E57-B2D2-292B64E3F421}" destId="{1E0F3C28-2423-4791-9D5E-B67BED4739A1}" srcOrd="1" destOrd="0" presId="urn:microsoft.com/office/officeart/2005/8/layout/cycle5"/>
    <dgm:cxn modelId="{9BF922B5-123C-4002-B6ED-5664F3C854E6}" type="presParOf" srcId="{145EBB86-CFB9-4E57-B2D2-292B64E3F421}" destId="{B4FB4EAD-0411-4A25-B796-261D2F79FE8E}" srcOrd="2" destOrd="0" presId="urn:microsoft.com/office/officeart/2005/8/layout/cycle5"/>
    <dgm:cxn modelId="{AEECF584-D67E-4FCF-B129-413301B7D6D7}" type="presParOf" srcId="{145EBB86-CFB9-4E57-B2D2-292B64E3F421}" destId="{ADA16B97-305E-48A0-BFFF-B4570EAA7FF4}" srcOrd="3" destOrd="0" presId="urn:microsoft.com/office/officeart/2005/8/layout/cycle5"/>
    <dgm:cxn modelId="{A7727899-A06E-4629-8B0C-6D1DCA5C2388}" type="presParOf" srcId="{145EBB86-CFB9-4E57-B2D2-292B64E3F421}" destId="{F03214FC-756C-48A9-B963-A3BDAAC13743}" srcOrd="4" destOrd="0" presId="urn:microsoft.com/office/officeart/2005/8/layout/cycle5"/>
    <dgm:cxn modelId="{0CEA5218-62B2-43E6-8A4C-13FD43088EAF}" type="presParOf" srcId="{145EBB86-CFB9-4E57-B2D2-292B64E3F421}" destId="{4E4EC51F-0267-4B87-9391-93D0D9DE79EF}" srcOrd="5" destOrd="0" presId="urn:microsoft.com/office/officeart/2005/8/layout/cycle5"/>
    <dgm:cxn modelId="{9E9B57F0-D8C6-4CC7-8C62-07E241F2F02B}" type="presParOf" srcId="{145EBB86-CFB9-4E57-B2D2-292B64E3F421}" destId="{708D21F8-CCD3-46E5-BB0A-8E5EB4D71571}" srcOrd="6" destOrd="0" presId="urn:microsoft.com/office/officeart/2005/8/layout/cycle5"/>
    <dgm:cxn modelId="{F5A28459-35CD-4484-80D3-156E8B38FDBC}" type="presParOf" srcId="{145EBB86-CFB9-4E57-B2D2-292B64E3F421}" destId="{8720A979-77B9-4D36-9763-E506369D786B}" srcOrd="7" destOrd="0" presId="urn:microsoft.com/office/officeart/2005/8/layout/cycle5"/>
    <dgm:cxn modelId="{F7436453-4408-4AFA-B70D-B19791E607CC}" type="presParOf" srcId="{145EBB86-CFB9-4E57-B2D2-292B64E3F421}" destId="{1A9BC7F4-5106-467A-9915-95B263F9DE23}" srcOrd="8" destOrd="0" presId="urn:microsoft.com/office/officeart/2005/8/layout/cycle5"/>
    <dgm:cxn modelId="{94BD633A-9944-4932-9731-692B7A0D4DB9}" type="presParOf" srcId="{145EBB86-CFB9-4E57-B2D2-292B64E3F421}" destId="{EF538272-9AD1-4FDF-B068-4B8D3F56520D}" srcOrd="9" destOrd="0" presId="urn:microsoft.com/office/officeart/2005/8/layout/cycle5"/>
    <dgm:cxn modelId="{E2F6D303-E603-463B-B024-106571B18511}" type="presParOf" srcId="{145EBB86-CFB9-4E57-B2D2-292B64E3F421}" destId="{23F643B1-25AF-43BD-9668-EEF7814F4569}" srcOrd="10" destOrd="0" presId="urn:microsoft.com/office/officeart/2005/8/layout/cycle5"/>
    <dgm:cxn modelId="{A1E6DF6B-0FBC-424A-A38E-4AFDFC9F1F4D}" type="presParOf" srcId="{145EBB86-CFB9-4E57-B2D2-292B64E3F421}" destId="{17BF4015-E588-4F02-BBE9-A8DFDE2210A7}" srcOrd="11" destOrd="0" presId="urn:microsoft.com/office/officeart/2005/8/layout/cycle5"/>
    <dgm:cxn modelId="{36A3170F-E24A-43AE-9EA1-D23B9C65F475}" type="presParOf" srcId="{145EBB86-CFB9-4E57-B2D2-292B64E3F421}" destId="{B3424DC6-8DE0-4B86-8D0F-FF00A72E428D}" srcOrd="12" destOrd="0" presId="urn:microsoft.com/office/officeart/2005/8/layout/cycle5"/>
    <dgm:cxn modelId="{1D74B434-D21E-4A49-B37E-924FE8DC5971}" type="presParOf" srcId="{145EBB86-CFB9-4E57-B2D2-292B64E3F421}" destId="{7D33C2E8-55DC-4132-80EF-15404CEAF798}" srcOrd="13" destOrd="0" presId="urn:microsoft.com/office/officeart/2005/8/layout/cycle5"/>
    <dgm:cxn modelId="{9F170034-AB3E-4CF8-B6FC-E52A7C906465}" type="presParOf" srcId="{145EBB86-CFB9-4E57-B2D2-292B64E3F421}" destId="{6BD7B06C-1807-4B75-8316-247CF2B64D34}" srcOrd="14" destOrd="0" presId="urn:microsoft.com/office/officeart/2005/8/layout/cycle5"/>
    <dgm:cxn modelId="{2CEA187B-05EE-4B8A-9662-EF63B48B44EC}" type="presParOf" srcId="{145EBB86-CFB9-4E57-B2D2-292B64E3F421}" destId="{43BB9F05-3070-481E-8D62-F791C1127DDC}" srcOrd="15" destOrd="0" presId="urn:microsoft.com/office/officeart/2005/8/layout/cycle5"/>
    <dgm:cxn modelId="{9B143013-AF9A-45B1-AC38-2F172AB9E737}" type="presParOf" srcId="{145EBB86-CFB9-4E57-B2D2-292B64E3F421}" destId="{C5D544E8-5B95-4079-A181-753062C9A4F2}" srcOrd="16" destOrd="0" presId="urn:microsoft.com/office/officeart/2005/8/layout/cycle5"/>
    <dgm:cxn modelId="{8284225D-FE95-465A-8B78-F958EFDC5C7D}" type="presParOf" srcId="{145EBB86-CFB9-4E57-B2D2-292B64E3F421}" destId="{32107E31-5A57-4BB0-A039-C1F28284FB4B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778ECBA-313F-441E-9F85-00BD756A8CF4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82AD999A-8EFD-4225-BF63-FB91A4B415BE}">
      <dgm:prSet phldrT="[Texto]"/>
      <dgm:spPr/>
      <dgm:t>
        <a:bodyPr/>
        <a:lstStyle/>
        <a:p>
          <a:r>
            <a:rPr lang="es-EC" dirty="0" smtClean="0"/>
            <a:t>Cobertura Norte del país</a:t>
          </a:r>
          <a:endParaRPr lang="es-ES" dirty="0"/>
        </a:p>
      </dgm:t>
    </dgm:pt>
    <dgm:pt modelId="{F919510F-EC98-4FBB-BFA6-AF02F66FBD1A}" type="parTrans" cxnId="{2B959D0D-1EC5-404D-92DD-37DE111225B2}">
      <dgm:prSet/>
      <dgm:spPr/>
      <dgm:t>
        <a:bodyPr/>
        <a:lstStyle/>
        <a:p>
          <a:endParaRPr lang="es-ES"/>
        </a:p>
      </dgm:t>
    </dgm:pt>
    <dgm:pt modelId="{9B07EE8F-AD9A-4166-BD06-C30C7D6B1023}" type="sibTrans" cxnId="{2B959D0D-1EC5-404D-92DD-37DE111225B2}">
      <dgm:prSet/>
      <dgm:spPr/>
      <dgm:t>
        <a:bodyPr/>
        <a:lstStyle/>
        <a:p>
          <a:endParaRPr lang="es-ES"/>
        </a:p>
      </dgm:t>
    </dgm:pt>
    <dgm:pt modelId="{DFDE865C-D583-4121-AB09-D5E0C9DA8B4C}">
      <dgm:prSet phldrT="[Texto]"/>
      <dgm:spPr/>
      <dgm:t>
        <a:bodyPr/>
        <a:lstStyle/>
        <a:p>
          <a:r>
            <a:rPr lang="es-EC" dirty="0" smtClean="0"/>
            <a:t>Potencial mercado en el seguro de Equinos</a:t>
          </a:r>
          <a:endParaRPr lang="es-ES" dirty="0"/>
        </a:p>
      </dgm:t>
    </dgm:pt>
    <dgm:pt modelId="{4B0F8DE8-F297-4946-96BE-0B678BE19476}" type="parTrans" cxnId="{70D81A4B-F2BE-46FA-8898-AFACE728B8C4}">
      <dgm:prSet/>
      <dgm:spPr/>
      <dgm:t>
        <a:bodyPr/>
        <a:lstStyle/>
        <a:p>
          <a:endParaRPr lang="es-ES"/>
        </a:p>
      </dgm:t>
    </dgm:pt>
    <dgm:pt modelId="{1B34A75F-41FF-43C8-B906-3337BE031E1C}" type="sibTrans" cxnId="{70D81A4B-F2BE-46FA-8898-AFACE728B8C4}">
      <dgm:prSet/>
      <dgm:spPr/>
      <dgm:t>
        <a:bodyPr/>
        <a:lstStyle/>
        <a:p>
          <a:endParaRPr lang="es-ES"/>
        </a:p>
      </dgm:t>
    </dgm:pt>
    <dgm:pt modelId="{5F3DFCF6-BB82-4AA6-90B1-A2F64676DEC9}" type="pres">
      <dgm:prSet presAssocID="{2778ECBA-313F-441E-9F85-00BD756A8CF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A388BB7E-E43C-4821-8178-373186740313}" type="pres">
      <dgm:prSet presAssocID="{82AD999A-8EFD-4225-BF63-FB91A4B415BE}" presName="Accent1" presStyleCnt="0"/>
      <dgm:spPr/>
    </dgm:pt>
    <dgm:pt modelId="{C9E561CB-573E-4AD1-BB08-1F012FB3F12F}" type="pres">
      <dgm:prSet presAssocID="{82AD999A-8EFD-4225-BF63-FB91A4B415BE}" presName="Accent" presStyleLbl="node1" presStyleIdx="0" presStyleCnt="2"/>
      <dgm:spPr/>
    </dgm:pt>
    <dgm:pt modelId="{E9987BF6-884E-4AF8-8B54-9970D3489AA7}" type="pres">
      <dgm:prSet presAssocID="{82AD999A-8EFD-4225-BF63-FB91A4B415BE}" presName="Parent1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E01A13-9699-40C9-820D-6D2D6A5DC717}" type="pres">
      <dgm:prSet presAssocID="{DFDE865C-D583-4121-AB09-D5E0C9DA8B4C}" presName="Accent2" presStyleCnt="0"/>
      <dgm:spPr/>
    </dgm:pt>
    <dgm:pt modelId="{730E62A1-50BE-4375-8B0B-118A86C64FF6}" type="pres">
      <dgm:prSet presAssocID="{DFDE865C-D583-4121-AB09-D5E0C9DA8B4C}" presName="Accent" presStyleLbl="node1" presStyleIdx="1" presStyleCnt="2"/>
      <dgm:spPr/>
    </dgm:pt>
    <dgm:pt modelId="{BAF46701-67B5-4863-816E-45B1D2E97D05}" type="pres">
      <dgm:prSet presAssocID="{DFDE865C-D583-4121-AB09-D5E0C9DA8B4C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B959D0D-1EC5-404D-92DD-37DE111225B2}" srcId="{2778ECBA-313F-441E-9F85-00BD756A8CF4}" destId="{82AD999A-8EFD-4225-BF63-FB91A4B415BE}" srcOrd="0" destOrd="0" parTransId="{F919510F-EC98-4FBB-BFA6-AF02F66FBD1A}" sibTransId="{9B07EE8F-AD9A-4166-BD06-C30C7D6B1023}"/>
    <dgm:cxn modelId="{70D81A4B-F2BE-46FA-8898-AFACE728B8C4}" srcId="{2778ECBA-313F-441E-9F85-00BD756A8CF4}" destId="{DFDE865C-D583-4121-AB09-D5E0C9DA8B4C}" srcOrd="1" destOrd="0" parTransId="{4B0F8DE8-F297-4946-96BE-0B678BE19476}" sibTransId="{1B34A75F-41FF-43C8-B906-3337BE031E1C}"/>
    <dgm:cxn modelId="{984CB1E0-7E88-41BF-9A2C-D27BC469757D}" type="presOf" srcId="{82AD999A-8EFD-4225-BF63-FB91A4B415BE}" destId="{E9987BF6-884E-4AF8-8B54-9970D3489AA7}" srcOrd="0" destOrd="0" presId="urn:microsoft.com/office/officeart/2009/layout/CircleArrowProcess"/>
    <dgm:cxn modelId="{A530BC97-9212-4E20-B5C6-69F016910E5F}" type="presOf" srcId="{DFDE865C-D583-4121-AB09-D5E0C9DA8B4C}" destId="{BAF46701-67B5-4863-816E-45B1D2E97D05}" srcOrd="0" destOrd="0" presId="urn:microsoft.com/office/officeart/2009/layout/CircleArrowProcess"/>
    <dgm:cxn modelId="{A7441D3F-C4EE-4F30-AC58-D42FB37E9D6D}" type="presOf" srcId="{2778ECBA-313F-441E-9F85-00BD756A8CF4}" destId="{5F3DFCF6-BB82-4AA6-90B1-A2F64676DEC9}" srcOrd="0" destOrd="0" presId="urn:microsoft.com/office/officeart/2009/layout/CircleArrowProcess"/>
    <dgm:cxn modelId="{252001C0-EF6C-48C3-A045-681756E683DA}" type="presParOf" srcId="{5F3DFCF6-BB82-4AA6-90B1-A2F64676DEC9}" destId="{A388BB7E-E43C-4821-8178-373186740313}" srcOrd="0" destOrd="0" presId="urn:microsoft.com/office/officeart/2009/layout/CircleArrowProcess"/>
    <dgm:cxn modelId="{F89712A1-10AE-45C4-B828-BC501BC3A4A0}" type="presParOf" srcId="{A388BB7E-E43C-4821-8178-373186740313}" destId="{C9E561CB-573E-4AD1-BB08-1F012FB3F12F}" srcOrd="0" destOrd="0" presId="urn:microsoft.com/office/officeart/2009/layout/CircleArrowProcess"/>
    <dgm:cxn modelId="{9FFFCA27-113A-4169-A254-434968BB51E3}" type="presParOf" srcId="{5F3DFCF6-BB82-4AA6-90B1-A2F64676DEC9}" destId="{E9987BF6-884E-4AF8-8B54-9970D3489AA7}" srcOrd="1" destOrd="0" presId="urn:microsoft.com/office/officeart/2009/layout/CircleArrowProcess"/>
    <dgm:cxn modelId="{5D18B39D-3EC3-48C2-AD24-6B16E30DA410}" type="presParOf" srcId="{5F3DFCF6-BB82-4AA6-90B1-A2F64676DEC9}" destId="{21E01A13-9699-40C9-820D-6D2D6A5DC717}" srcOrd="2" destOrd="0" presId="urn:microsoft.com/office/officeart/2009/layout/CircleArrowProcess"/>
    <dgm:cxn modelId="{581845E7-E72D-4D67-974A-E4904D1A47B3}" type="presParOf" srcId="{21E01A13-9699-40C9-820D-6D2D6A5DC717}" destId="{730E62A1-50BE-4375-8B0B-118A86C64FF6}" srcOrd="0" destOrd="0" presId="urn:microsoft.com/office/officeart/2009/layout/CircleArrowProcess"/>
    <dgm:cxn modelId="{4128DAC4-50C0-493C-AC7F-108826A628B1}" type="presParOf" srcId="{5F3DFCF6-BB82-4AA6-90B1-A2F64676DEC9}" destId="{BAF46701-67B5-4863-816E-45B1D2E97D05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3F33C6-B7BB-4E8C-BD68-F2308FD5B7E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BD6A9D1-5EDD-4DC5-8BAA-C8AA924B44CB}">
      <dgm:prSet phldrT="[Texto]" custT="1"/>
      <dgm:spPr/>
      <dgm:t>
        <a:bodyPr/>
        <a:lstStyle/>
        <a:p>
          <a:r>
            <a:rPr lang="es-EC" sz="2000" dirty="0" smtClean="0"/>
            <a:t>Transparencia</a:t>
          </a:r>
          <a:endParaRPr lang="es-ES" sz="2000" dirty="0"/>
        </a:p>
      </dgm:t>
    </dgm:pt>
    <dgm:pt modelId="{57144766-2C15-4D1C-9A70-238307231379}" type="parTrans" cxnId="{80F66A66-B9F0-4839-A213-8CD77015C16B}">
      <dgm:prSet/>
      <dgm:spPr/>
      <dgm:t>
        <a:bodyPr/>
        <a:lstStyle/>
        <a:p>
          <a:endParaRPr lang="es-ES"/>
        </a:p>
      </dgm:t>
    </dgm:pt>
    <dgm:pt modelId="{CDBE62AF-7D54-4C39-AF4F-7A0FEA4360FA}" type="sibTrans" cxnId="{80F66A66-B9F0-4839-A213-8CD77015C16B}">
      <dgm:prSet/>
      <dgm:spPr/>
      <dgm:t>
        <a:bodyPr/>
        <a:lstStyle/>
        <a:p>
          <a:endParaRPr lang="es-ES"/>
        </a:p>
      </dgm:t>
    </dgm:pt>
    <dgm:pt modelId="{34DD1B71-A6B9-4912-BE72-90D13614E457}">
      <dgm:prSet phldrT="[Texto]" custT="1"/>
      <dgm:spPr/>
      <dgm:t>
        <a:bodyPr/>
        <a:lstStyle/>
        <a:p>
          <a:r>
            <a:rPr lang="es-EC" sz="2000" dirty="0" smtClean="0"/>
            <a:t>Mejora en el Servicio</a:t>
          </a:r>
          <a:endParaRPr lang="es-ES" sz="2000" dirty="0"/>
        </a:p>
      </dgm:t>
    </dgm:pt>
    <dgm:pt modelId="{F38574B9-406B-4CDE-887A-3B44612462D1}" type="parTrans" cxnId="{E806F542-7A22-4FF2-B2E1-FA9A2E5B79A3}">
      <dgm:prSet/>
      <dgm:spPr/>
      <dgm:t>
        <a:bodyPr/>
        <a:lstStyle/>
        <a:p>
          <a:endParaRPr lang="es-ES"/>
        </a:p>
      </dgm:t>
    </dgm:pt>
    <dgm:pt modelId="{A7BE949A-A06F-49D4-A2E1-4B93DD983E42}" type="sibTrans" cxnId="{E806F542-7A22-4FF2-B2E1-FA9A2E5B79A3}">
      <dgm:prSet/>
      <dgm:spPr/>
      <dgm:t>
        <a:bodyPr/>
        <a:lstStyle/>
        <a:p>
          <a:endParaRPr lang="es-ES"/>
        </a:p>
      </dgm:t>
    </dgm:pt>
    <dgm:pt modelId="{DAE31BF2-95DF-41BB-8F4C-B86EE9A58CA5}">
      <dgm:prSet phldrT="[Texto]" custT="1"/>
      <dgm:spPr/>
      <dgm:t>
        <a:bodyPr/>
        <a:lstStyle/>
        <a:p>
          <a:r>
            <a:rPr lang="es-EC" sz="2000" dirty="0" smtClean="0"/>
            <a:t>Clientes Integrales</a:t>
          </a:r>
          <a:endParaRPr lang="es-ES" sz="2000" dirty="0"/>
        </a:p>
      </dgm:t>
    </dgm:pt>
    <dgm:pt modelId="{707B51C2-85CD-4A08-B567-F5CD986AD7ED}" type="parTrans" cxnId="{13A0A0A8-D9FE-4F8B-A2F7-96145FE8F18F}">
      <dgm:prSet/>
      <dgm:spPr/>
      <dgm:t>
        <a:bodyPr/>
        <a:lstStyle/>
        <a:p>
          <a:endParaRPr lang="es-ES"/>
        </a:p>
      </dgm:t>
    </dgm:pt>
    <dgm:pt modelId="{66C52FDE-556A-4A2E-82ED-8F487BA339C9}" type="sibTrans" cxnId="{13A0A0A8-D9FE-4F8B-A2F7-96145FE8F18F}">
      <dgm:prSet/>
      <dgm:spPr/>
      <dgm:t>
        <a:bodyPr/>
        <a:lstStyle/>
        <a:p>
          <a:endParaRPr lang="es-ES"/>
        </a:p>
      </dgm:t>
    </dgm:pt>
    <dgm:pt modelId="{3BA237AD-FF42-4414-8810-19875DE1EEEF}">
      <dgm:prSet phldrT="[Texto]" custT="1"/>
      <dgm:spPr/>
      <dgm:t>
        <a:bodyPr/>
        <a:lstStyle/>
        <a:p>
          <a:r>
            <a:rPr lang="es-EC" sz="2000" dirty="0" smtClean="0"/>
            <a:t>Alianza Estratégicas</a:t>
          </a:r>
          <a:endParaRPr lang="es-ES" sz="2000" dirty="0"/>
        </a:p>
      </dgm:t>
    </dgm:pt>
    <dgm:pt modelId="{A00C6F18-E205-4BA1-92F4-E7C0B69CB46A}" type="parTrans" cxnId="{AF821737-8B9C-48D4-875E-92A1C2FC066B}">
      <dgm:prSet/>
      <dgm:spPr/>
      <dgm:t>
        <a:bodyPr/>
        <a:lstStyle/>
        <a:p>
          <a:endParaRPr lang="es-ES"/>
        </a:p>
      </dgm:t>
    </dgm:pt>
    <dgm:pt modelId="{530B8086-1F1D-4DEB-887B-04CB684B05D5}" type="sibTrans" cxnId="{AF821737-8B9C-48D4-875E-92A1C2FC066B}">
      <dgm:prSet/>
      <dgm:spPr/>
      <dgm:t>
        <a:bodyPr/>
        <a:lstStyle/>
        <a:p>
          <a:endParaRPr lang="es-ES"/>
        </a:p>
      </dgm:t>
    </dgm:pt>
    <dgm:pt modelId="{7FC201CE-C063-40C9-AFE8-AB965D451C30}">
      <dgm:prSet phldrT="[Texto]" custT="1"/>
      <dgm:spPr/>
      <dgm:t>
        <a:bodyPr/>
        <a:lstStyle/>
        <a:p>
          <a:r>
            <a:rPr lang="es-EC" sz="2000" dirty="0" smtClean="0"/>
            <a:t>Crecimiento Sostenido</a:t>
          </a:r>
          <a:endParaRPr lang="es-ES" sz="2000" dirty="0"/>
        </a:p>
      </dgm:t>
    </dgm:pt>
    <dgm:pt modelId="{2DB6F42D-5745-4CD6-8C71-D0DE68AE7721}" type="parTrans" cxnId="{BD720C74-882B-4EA6-BC27-EBC1DF6D3CB9}">
      <dgm:prSet/>
      <dgm:spPr/>
      <dgm:t>
        <a:bodyPr/>
        <a:lstStyle/>
        <a:p>
          <a:endParaRPr lang="es-ES"/>
        </a:p>
      </dgm:t>
    </dgm:pt>
    <dgm:pt modelId="{BBF85017-C2DB-4B61-973C-1C85A6B14999}" type="sibTrans" cxnId="{BD720C74-882B-4EA6-BC27-EBC1DF6D3CB9}">
      <dgm:prSet/>
      <dgm:spPr/>
      <dgm:t>
        <a:bodyPr/>
        <a:lstStyle/>
        <a:p>
          <a:endParaRPr lang="es-ES"/>
        </a:p>
      </dgm:t>
    </dgm:pt>
    <dgm:pt modelId="{145EBB86-CFB9-4E57-B2D2-292B64E3F421}" type="pres">
      <dgm:prSet presAssocID="{B63F33C6-B7BB-4E8C-BD68-F2308FD5B7E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CD28FAB-7120-4C8F-BD64-A84293AE7189}" type="pres">
      <dgm:prSet presAssocID="{EBD6A9D1-5EDD-4DC5-8BAA-C8AA924B44CB}" presName="node" presStyleLbl="node1" presStyleIdx="0" presStyleCnt="5" custScaleX="1049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0F3C28-2423-4791-9D5E-B67BED4739A1}" type="pres">
      <dgm:prSet presAssocID="{EBD6A9D1-5EDD-4DC5-8BAA-C8AA924B44CB}" presName="spNode" presStyleCnt="0"/>
      <dgm:spPr/>
    </dgm:pt>
    <dgm:pt modelId="{B4FB4EAD-0411-4A25-B796-261D2F79FE8E}" type="pres">
      <dgm:prSet presAssocID="{CDBE62AF-7D54-4C39-AF4F-7A0FEA4360FA}" presName="sibTrans" presStyleLbl="sibTrans1D1" presStyleIdx="0" presStyleCnt="5"/>
      <dgm:spPr/>
      <dgm:t>
        <a:bodyPr/>
        <a:lstStyle/>
        <a:p>
          <a:endParaRPr lang="es-ES"/>
        </a:p>
      </dgm:t>
    </dgm:pt>
    <dgm:pt modelId="{ADA16B97-305E-48A0-BFFF-B4570EAA7FF4}" type="pres">
      <dgm:prSet presAssocID="{34DD1B71-A6B9-4912-BE72-90D13614E45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3214FC-756C-48A9-B963-A3BDAAC13743}" type="pres">
      <dgm:prSet presAssocID="{34DD1B71-A6B9-4912-BE72-90D13614E457}" presName="spNode" presStyleCnt="0"/>
      <dgm:spPr/>
    </dgm:pt>
    <dgm:pt modelId="{4E4EC51F-0267-4B87-9391-93D0D9DE79EF}" type="pres">
      <dgm:prSet presAssocID="{A7BE949A-A06F-49D4-A2E1-4B93DD983E42}" presName="sibTrans" presStyleLbl="sibTrans1D1" presStyleIdx="1" presStyleCnt="5"/>
      <dgm:spPr/>
      <dgm:t>
        <a:bodyPr/>
        <a:lstStyle/>
        <a:p>
          <a:endParaRPr lang="es-ES"/>
        </a:p>
      </dgm:t>
    </dgm:pt>
    <dgm:pt modelId="{708D21F8-CCD3-46E5-BB0A-8E5EB4D71571}" type="pres">
      <dgm:prSet presAssocID="{DAE31BF2-95DF-41BB-8F4C-B86EE9A58CA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20A979-77B9-4D36-9763-E506369D786B}" type="pres">
      <dgm:prSet presAssocID="{DAE31BF2-95DF-41BB-8F4C-B86EE9A58CA5}" presName="spNode" presStyleCnt="0"/>
      <dgm:spPr/>
    </dgm:pt>
    <dgm:pt modelId="{1A9BC7F4-5106-467A-9915-95B263F9DE23}" type="pres">
      <dgm:prSet presAssocID="{66C52FDE-556A-4A2E-82ED-8F487BA339C9}" presName="sibTrans" presStyleLbl="sibTrans1D1" presStyleIdx="2" presStyleCnt="5"/>
      <dgm:spPr/>
      <dgm:t>
        <a:bodyPr/>
        <a:lstStyle/>
        <a:p>
          <a:endParaRPr lang="es-ES"/>
        </a:p>
      </dgm:t>
    </dgm:pt>
    <dgm:pt modelId="{EF538272-9AD1-4FDF-B068-4B8D3F56520D}" type="pres">
      <dgm:prSet presAssocID="{3BA237AD-FF42-4414-8810-19875DE1EEE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F643B1-25AF-43BD-9668-EEF7814F4569}" type="pres">
      <dgm:prSet presAssocID="{3BA237AD-FF42-4414-8810-19875DE1EEEF}" presName="spNode" presStyleCnt="0"/>
      <dgm:spPr/>
    </dgm:pt>
    <dgm:pt modelId="{17BF4015-E588-4F02-BBE9-A8DFDE2210A7}" type="pres">
      <dgm:prSet presAssocID="{530B8086-1F1D-4DEB-887B-04CB684B05D5}" presName="sibTrans" presStyleLbl="sibTrans1D1" presStyleIdx="3" presStyleCnt="5"/>
      <dgm:spPr/>
      <dgm:t>
        <a:bodyPr/>
        <a:lstStyle/>
        <a:p>
          <a:endParaRPr lang="es-ES"/>
        </a:p>
      </dgm:t>
    </dgm:pt>
    <dgm:pt modelId="{C899DF38-4859-4BB3-B790-2B6E82558DB1}" type="pres">
      <dgm:prSet presAssocID="{7FC201CE-C063-40C9-AFE8-AB965D451C3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A8C21D-12DD-4833-9F46-7F0D21448EBF}" type="pres">
      <dgm:prSet presAssocID="{7FC201CE-C063-40C9-AFE8-AB965D451C30}" presName="spNode" presStyleCnt="0"/>
      <dgm:spPr/>
    </dgm:pt>
    <dgm:pt modelId="{8366A9B6-3DA1-428D-B265-94301E66818D}" type="pres">
      <dgm:prSet presAssocID="{BBF85017-C2DB-4B61-973C-1C85A6B14999}" presName="sibTrans" presStyleLbl="sibTrans1D1" presStyleIdx="4" presStyleCnt="5"/>
      <dgm:spPr/>
      <dgm:t>
        <a:bodyPr/>
        <a:lstStyle/>
        <a:p>
          <a:endParaRPr lang="es-ES"/>
        </a:p>
      </dgm:t>
    </dgm:pt>
  </dgm:ptLst>
  <dgm:cxnLst>
    <dgm:cxn modelId="{129530D6-3601-47A4-805B-903FB780692B}" type="presOf" srcId="{BBF85017-C2DB-4B61-973C-1C85A6B14999}" destId="{8366A9B6-3DA1-428D-B265-94301E66818D}" srcOrd="0" destOrd="0" presId="urn:microsoft.com/office/officeart/2005/8/layout/cycle5"/>
    <dgm:cxn modelId="{D169D73C-1852-4315-B55E-6FC13C47C9BE}" type="presOf" srcId="{B63F33C6-B7BB-4E8C-BD68-F2308FD5B7ED}" destId="{145EBB86-CFB9-4E57-B2D2-292B64E3F421}" srcOrd="0" destOrd="0" presId="urn:microsoft.com/office/officeart/2005/8/layout/cycle5"/>
    <dgm:cxn modelId="{6E34F364-38D9-4CBD-BA48-519F91067FE5}" type="presOf" srcId="{34DD1B71-A6B9-4912-BE72-90D13614E457}" destId="{ADA16B97-305E-48A0-BFFF-B4570EAA7FF4}" srcOrd="0" destOrd="0" presId="urn:microsoft.com/office/officeart/2005/8/layout/cycle5"/>
    <dgm:cxn modelId="{4C6B057C-7758-45B3-90D8-DA5B7B85FE42}" type="presOf" srcId="{A7BE949A-A06F-49D4-A2E1-4B93DD983E42}" destId="{4E4EC51F-0267-4B87-9391-93D0D9DE79EF}" srcOrd="0" destOrd="0" presId="urn:microsoft.com/office/officeart/2005/8/layout/cycle5"/>
    <dgm:cxn modelId="{125AFF0D-C6CD-4AE3-AE72-7833B633535A}" type="presOf" srcId="{530B8086-1F1D-4DEB-887B-04CB684B05D5}" destId="{17BF4015-E588-4F02-BBE9-A8DFDE2210A7}" srcOrd="0" destOrd="0" presId="urn:microsoft.com/office/officeart/2005/8/layout/cycle5"/>
    <dgm:cxn modelId="{80F66A66-B9F0-4839-A213-8CD77015C16B}" srcId="{B63F33C6-B7BB-4E8C-BD68-F2308FD5B7ED}" destId="{EBD6A9D1-5EDD-4DC5-8BAA-C8AA924B44CB}" srcOrd="0" destOrd="0" parTransId="{57144766-2C15-4D1C-9A70-238307231379}" sibTransId="{CDBE62AF-7D54-4C39-AF4F-7A0FEA4360FA}"/>
    <dgm:cxn modelId="{E806F542-7A22-4FF2-B2E1-FA9A2E5B79A3}" srcId="{B63F33C6-B7BB-4E8C-BD68-F2308FD5B7ED}" destId="{34DD1B71-A6B9-4912-BE72-90D13614E457}" srcOrd="1" destOrd="0" parTransId="{F38574B9-406B-4CDE-887A-3B44612462D1}" sibTransId="{A7BE949A-A06F-49D4-A2E1-4B93DD983E42}"/>
    <dgm:cxn modelId="{A3A68AFB-9D55-4DD2-9931-FBF5BF46DCB8}" type="presOf" srcId="{DAE31BF2-95DF-41BB-8F4C-B86EE9A58CA5}" destId="{708D21F8-CCD3-46E5-BB0A-8E5EB4D71571}" srcOrd="0" destOrd="0" presId="urn:microsoft.com/office/officeart/2005/8/layout/cycle5"/>
    <dgm:cxn modelId="{2B7226CC-3CC4-4031-A88D-1BE7E61D7299}" type="presOf" srcId="{66C52FDE-556A-4A2E-82ED-8F487BA339C9}" destId="{1A9BC7F4-5106-467A-9915-95B263F9DE23}" srcOrd="0" destOrd="0" presId="urn:microsoft.com/office/officeart/2005/8/layout/cycle5"/>
    <dgm:cxn modelId="{BD720C74-882B-4EA6-BC27-EBC1DF6D3CB9}" srcId="{B63F33C6-B7BB-4E8C-BD68-F2308FD5B7ED}" destId="{7FC201CE-C063-40C9-AFE8-AB965D451C30}" srcOrd="4" destOrd="0" parTransId="{2DB6F42D-5745-4CD6-8C71-D0DE68AE7721}" sibTransId="{BBF85017-C2DB-4B61-973C-1C85A6B14999}"/>
    <dgm:cxn modelId="{7A60548F-278A-4EB1-B429-19F261AB02A0}" type="presOf" srcId="{3BA237AD-FF42-4414-8810-19875DE1EEEF}" destId="{EF538272-9AD1-4FDF-B068-4B8D3F56520D}" srcOrd="0" destOrd="0" presId="urn:microsoft.com/office/officeart/2005/8/layout/cycle5"/>
    <dgm:cxn modelId="{177B2FCC-A137-48F0-9F84-4BD5E5C192AB}" type="presOf" srcId="{7FC201CE-C063-40C9-AFE8-AB965D451C30}" destId="{C899DF38-4859-4BB3-B790-2B6E82558DB1}" srcOrd="0" destOrd="0" presId="urn:microsoft.com/office/officeart/2005/8/layout/cycle5"/>
    <dgm:cxn modelId="{AF821737-8B9C-48D4-875E-92A1C2FC066B}" srcId="{B63F33C6-B7BB-4E8C-BD68-F2308FD5B7ED}" destId="{3BA237AD-FF42-4414-8810-19875DE1EEEF}" srcOrd="3" destOrd="0" parTransId="{A00C6F18-E205-4BA1-92F4-E7C0B69CB46A}" sibTransId="{530B8086-1F1D-4DEB-887B-04CB684B05D5}"/>
    <dgm:cxn modelId="{3A15A3B5-4CAA-490C-91EF-A236380FA085}" type="presOf" srcId="{CDBE62AF-7D54-4C39-AF4F-7A0FEA4360FA}" destId="{B4FB4EAD-0411-4A25-B796-261D2F79FE8E}" srcOrd="0" destOrd="0" presId="urn:microsoft.com/office/officeart/2005/8/layout/cycle5"/>
    <dgm:cxn modelId="{13A0A0A8-D9FE-4F8B-A2F7-96145FE8F18F}" srcId="{B63F33C6-B7BB-4E8C-BD68-F2308FD5B7ED}" destId="{DAE31BF2-95DF-41BB-8F4C-B86EE9A58CA5}" srcOrd="2" destOrd="0" parTransId="{707B51C2-85CD-4A08-B567-F5CD986AD7ED}" sibTransId="{66C52FDE-556A-4A2E-82ED-8F487BA339C9}"/>
    <dgm:cxn modelId="{7C2C396D-7DD9-4CFC-9BF9-2917FB928BF0}" type="presOf" srcId="{EBD6A9D1-5EDD-4DC5-8BAA-C8AA924B44CB}" destId="{2CD28FAB-7120-4C8F-BD64-A84293AE7189}" srcOrd="0" destOrd="0" presId="urn:microsoft.com/office/officeart/2005/8/layout/cycle5"/>
    <dgm:cxn modelId="{203943C0-32E9-4192-BC6F-4C8177CE08E1}" type="presParOf" srcId="{145EBB86-CFB9-4E57-B2D2-292B64E3F421}" destId="{2CD28FAB-7120-4C8F-BD64-A84293AE7189}" srcOrd="0" destOrd="0" presId="urn:microsoft.com/office/officeart/2005/8/layout/cycle5"/>
    <dgm:cxn modelId="{EE142010-D2A2-4906-83D8-CCFBA897B02E}" type="presParOf" srcId="{145EBB86-CFB9-4E57-B2D2-292B64E3F421}" destId="{1E0F3C28-2423-4791-9D5E-B67BED4739A1}" srcOrd="1" destOrd="0" presId="urn:microsoft.com/office/officeart/2005/8/layout/cycle5"/>
    <dgm:cxn modelId="{3FA3A31E-691C-40A7-9ACC-734C99F80936}" type="presParOf" srcId="{145EBB86-CFB9-4E57-B2D2-292B64E3F421}" destId="{B4FB4EAD-0411-4A25-B796-261D2F79FE8E}" srcOrd="2" destOrd="0" presId="urn:microsoft.com/office/officeart/2005/8/layout/cycle5"/>
    <dgm:cxn modelId="{30852553-1005-4963-8A1C-8C0681FEE2E9}" type="presParOf" srcId="{145EBB86-CFB9-4E57-B2D2-292B64E3F421}" destId="{ADA16B97-305E-48A0-BFFF-B4570EAA7FF4}" srcOrd="3" destOrd="0" presId="urn:microsoft.com/office/officeart/2005/8/layout/cycle5"/>
    <dgm:cxn modelId="{F8D3B586-9FBE-4537-9512-5B9E086C0DE6}" type="presParOf" srcId="{145EBB86-CFB9-4E57-B2D2-292B64E3F421}" destId="{F03214FC-756C-48A9-B963-A3BDAAC13743}" srcOrd="4" destOrd="0" presId="urn:microsoft.com/office/officeart/2005/8/layout/cycle5"/>
    <dgm:cxn modelId="{4F6156F7-1F0D-4F5F-B040-8330A300E7A3}" type="presParOf" srcId="{145EBB86-CFB9-4E57-B2D2-292B64E3F421}" destId="{4E4EC51F-0267-4B87-9391-93D0D9DE79EF}" srcOrd="5" destOrd="0" presId="urn:microsoft.com/office/officeart/2005/8/layout/cycle5"/>
    <dgm:cxn modelId="{651F3AC7-B33B-48E7-AEF3-55E94321D416}" type="presParOf" srcId="{145EBB86-CFB9-4E57-B2D2-292B64E3F421}" destId="{708D21F8-CCD3-46E5-BB0A-8E5EB4D71571}" srcOrd="6" destOrd="0" presId="urn:microsoft.com/office/officeart/2005/8/layout/cycle5"/>
    <dgm:cxn modelId="{FA0B2B23-9217-4323-BB6B-B932D50D4561}" type="presParOf" srcId="{145EBB86-CFB9-4E57-B2D2-292B64E3F421}" destId="{8720A979-77B9-4D36-9763-E506369D786B}" srcOrd="7" destOrd="0" presId="urn:microsoft.com/office/officeart/2005/8/layout/cycle5"/>
    <dgm:cxn modelId="{C4ED255D-9F7E-4562-94ED-AF23070437C2}" type="presParOf" srcId="{145EBB86-CFB9-4E57-B2D2-292B64E3F421}" destId="{1A9BC7F4-5106-467A-9915-95B263F9DE23}" srcOrd="8" destOrd="0" presId="urn:microsoft.com/office/officeart/2005/8/layout/cycle5"/>
    <dgm:cxn modelId="{FE3F101B-1DCF-43BC-9F8B-98AA9C015B99}" type="presParOf" srcId="{145EBB86-CFB9-4E57-B2D2-292B64E3F421}" destId="{EF538272-9AD1-4FDF-B068-4B8D3F56520D}" srcOrd="9" destOrd="0" presId="urn:microsoft.com/office/officeart/2005/8/layout/cycle5"/>
    <dgm:cxn modelId="{B99B71E2-5F2D-49BD-B672-C8C3C59348F3}" type="presParOf" srcId="{145EBB86-CFB9-4E57-B2D2-292B64E3F421}" destId="{23F643B1-25AF-43BD-9668-EEF7814F4569}" srcOrd="10" destOrd="0" presId="urn:microsoft.com/office/officeart/2005/8/layout/cycle5"/>
    <dgm:cxn modelId="{43350B3B-76A0-4B63-9506-81B0EA84C5A4}" type="presParOf" srcId="{145EBB86-CFB9-4E57-B2D2-292B64E3F421}" destId="{17BF4015-E588-4F02-BBE9-A8DFDE2210A7}" srcOrd="11" destOrd="0" presId="urn:microsoft.com/office/officeart/2005/8/layout/cycle5"/>
    <dgm:cxn modelId="{D5D509DC-8B30-4BF5-A5DE-A3457C3361A2}" type="presParOf" srcId="{145EBB86-CFB9-4E57-B2D2-292B64E3F421}" destId="{C899DF38-4859-4BB3-B790-2B6E82558DB1}" srcOrd="12" destOrd="0" presId="urn:microsoft.com/office/officeart/2005/8/layout/cycle5"/>
    <dgm:cxn modelId="{D2302E8F-D94A-49DC-B56E-A6486789F518}" type="presParOf" srcId="{145EBB86-CFB9-4E57-B2D2-292B64E3F421}" destId="{C8A8C21D-12DD-4833-9F46-7F0D21448EBF}" srcOrd="13" destOrd="0" presId="urn:microsoft.com/office/officeart/2005/8/layout/cycle5"/>
    <dgm:cxn modelId="{5130EEFF-C4E9-4FF4-9B91-C49B515168C2}" type="presParOf" srcId="{145EBB86-CFB9-4E57-B2D2-292B64E3F421}" destId="{8366A9B6-3DA1-428D-B265-94301E66818D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3F33C6-B7BB-4E8C-BD68-F2308FD5B7ED}" type="doc">
      <dgm:prSet loTypeId="urn:microsoft.com/office/officeart/2005/8/layout/cycle5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EBD6A9D1-5EDD-4DC5-8BAA-C8AA924B44CB}">
      <dgm:prSet phldrT="[Texto]" custT="1"/>
      <dgm:spPr/>
      <dgm:t>
        <a:bodyPr/>
        <a:lstStyle/>
        <a:p>
          <a:r>
            <a:rPr lang="es-EC" sz="2000" dirty="0" smtClean="0"/>
            <a:t>Optimizar Recursos</a:t>
          </a:r>
          <a:endParaRPr lang="es-ES" sz="2000" dirty="0"/>
        </a:p>
      </dgm:t>
    </dgm:pt>
    <dgm:pt modelId="{57144766-2C15-4D1C-9A70-238307231379}" type="parTrans" cxnId="{80F66A66-B9F0-4839-A213-8CD77015C16B}">
      <dgm:prSet/>
      <dgm:spPr/>
      <dgm:t>
        <a:bodyPr/>
        <a:lstStyle/>
        <a:p>
          <a:endParaRPr lang="es-ES"/>
        </a:p>
      </dgm:t>
    </dgm:pt>
    <dgm:pt modelId="{CDBE62AF-7D54-4C39-AF4F-7A0FEA4360FA}" type="sibTrans" cxnId="{80F66A66-B9F0-4839-A213-8CD77015C16B}">
      <dgm:prSet/>
      <dgm:spPr/>
      <dgm:t>
        <a:bodyPr/>
        <a:lstStyle/>
        <a:p>
          <a:endParaRPr lang="es-ES"/>
        </a:p>
      </dgm:t>
    </dgm:pt>
    <dgm:pt modelId="{34DD1B71-A6B9-4912-BE72-90D13614E457}">
      <dgm:prSet phldrT="[Texto]" custT="1"/>
      <dgm:spPr/>
      <dgm:t>
        <a:bodyPr/>
        <a:lstStyle/>
        <a:p>
          <a:r>
            <a:rPr lang="es-EC" sz="2000" dirty="0" smtClean="0"/>
            <a:t>Incrementar la rentabilidad</a:t>
          </a:r>
          <a:endParaRPr lang="es-ES" sz="2000" dirty="0"/>
        </a:p>
      </dgm:t>
    </dgm:pt>
    <dgm:pt modelId="{F38574B9-406B-4CDE-887A-3B44612462D1}" type="parTrans" cxnId="{E806F542-7A22-4FF2-B2E1-FA9A2E5B79A3}">
      <dgm:prSet/>
      <dgm:spPr/>
      <dgm:t>
        <a:bodyPr/>
        <a:lstStyle/>
        <a:p>
          <a:endParaRPr lang="es-ES"/>
        </a:p>
      </dgm:t>
    </dgm:pt>
    <dgm:pt modelId="{A7BE949A-A06F-49D4-A2E1-4B93DD983E42}" type="sibTrans" cxnId="{E806F542-7A22-4FF2-B2E1-FA9A2E5B79A3}">
      <dgm:prSet/>
      <dgm:spPr/>
      <dgm:t>
        <a:bodyPr/>
        <a:lstStyle/>
        <a:p>
          <a:endParaRPr lang="es-ES"/>
        </a:p>
      </dgm:t>
    </dgm:pt>
    <dgm:pt modelId="{DAE31BF2-95DF-41BB-8F4C-B86EE9A58CA5}">
      <dgm:prSet phldrT="[Texto]" custT="1"/>
      <dgm:spPr/>
      <dgm:t>
        <a:bodyPr/>
        <a:lstStyle/>
        <a:p>
          <a:r>
            <a:rPr lang="es-EC" sz="2000" dirty="0" smtClean="0"/>
            <a:t>Desarrollar sistema integral financiero</a:t>
          </a:r>
          <a:endParaRPr lang="es-ES" sz="2000" dirty="0"/>
        </a:p>
      </dgm:t>
    </dgm:pt>
    <dgm:pt modelId="{707B51C2-85CD-4A08-B567-F5CD986AD7ED}" type="parTrans" cxnId="{13A0A0A8-D9FE-4F8B-A2F7-96145FE8F18F}">
      <dgm:prSet/>
      <dgm:spPr/>
      <dgm:t>
        <a:bodyPr/>
        <a:lstStyle/>
        <a:p>
          <a:endParaRPr lang="es-ES"/>
        </a:p>
      </dgm:t>
    </dgm:pt>
    <dgm:pt modelId="{66C52FDE-556A-4A2E-82ED-8F487BA339C9}" type="sibTrans" cxnId="{13A0A0A8-D9FE-4F8B-A2F7-96145FE8F18F}">
      <dgm:prSet/>
      <dgm:spPr/>
      <dgm:t>
        <a:bodyPr/>
        <a:lstStyle/>
        <a:p>
          <a:endParaRPr lang="es-ES"/>
        </a:p>
      </dgm:t>
    </dgm:pt>
    <dgm:pt modelId="{3BA237AD-FF42-4414-8810-19875DE1EEEF}">
      <dgm:prSet phldrT="[Texto]" custT="1"/>
      <dgm:spPr/>
      <dgm:t>
        <a:bodyPr/>
        <a:lstStyle/>
        <a:p>
          <a:r>
            <a:rPr lang="es-EC" sz="2000" dirty="0" smtClean="0"/>
            <a:t>Estructurar el área Financiera</a:t>
          </a:r>
          <a:endParaRPr lang="es-ES" sz="2000" dirty="0"/>
        </a:p>
      </dgm:t>
    </dgm:pt>
    <dgm:pt modelId="{A00C6F18-E205-4BA1-92F4-E7C0B69CB46A}" type="parTrans" cxnId="{AF821737-8B9C-48D4-875E-92A1C2FC066B}">
      <dgm:prSet/>
      <dgm:spPr/>
      <dgm:t>
        <a:bodyPr/>
        <a:lstStyle/>
        <a:p>
          <a:endParaRPr lang="es-ES"/>
        </a:p>
      </dgm:t>
    </dgm:pt>
    <dgm:pt modelId="{530B8086-1F1D-4DEB-887B-04CB684B05D5}" type="sibTrans" cxnId="{AF821737-8B9C-48D4-875E-92A1C2FC066B}">
      <dgm:prSet/>
      <dgm:spPr/>
      <dgm:t>
        <a:bodyPr/>
        <a:lstStyle/>
        <a:p>
          <a:endParaRPr lang="es-ES"/>
        </a:p>
      </dgm:t>
    </dgm:pt>
    <dgm:pt modelId="{145EBB86-CFB9-4E57-B2D2-292B64E3F421}" type="pres">
      <dgm:prSet presAssocID="{B63F33C6-B7BB-4E8C-BD68-F2308FD5B7E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CD28FAB-7120-4C8F-BD64-A84293AE7189}" type="pres">
      <dgm:prSet presAssocID="{EBD6A9D1-5EDD-4DC5-8BAA-C8AA924B44CB}" presName="node" presStyleLbl="node1" presStyleIdx="0" presStyleCnt="4" custScaleX="1049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0F3C28-2423-4791-9D5E-B67BED4739A1}" type="pres">
      <dgm:prSet presAssocID="{EBD6A9D1-5EDD-4DC5-8BAA-C8AA924B44CB}" presName="spNode" presStyleCnt="0"/>
      <dgm:spPr/>
      <dgm:t>
        <a:bodyPr/>
        <a:lstStyle/>
        <a:p>
          <a:endParaRPr lang="es-ES"/>
        </a:p>
      </dgm:t>
    </dgm:pt>
    <dgm:pt modelId="{B4FB4EAD-0411-4A25-B796-261D2F79FE8E}" type="pres">
      <dgm:prSet presAssocID="{CDBE62AF-7D54-4C39-AF4F-7A0FEA4360FA}" presName="sibTrans" presStyleLbl="sibTrans1D1" presStyleIdx="0" presStyleCnt="4"/>
      <dgm:spPr/>
      <dgm:t>
        <a:bodyPr/>
        <a:lstStyle/>
        <a:p>
          <a:endParaRPr lang="es-ES"/>
        </a:p>
      </dgm:t>
    </dgm:pt>
    <dgm:pt modelId="{ADA16B97-305E-48A0-BFFF-B4570EAA7FF4}" type="pres">
      <dgm:prSet presAssocID="{34DD1B71-A6B9-4912-BE72-90D13614E45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3214FC-756C-48A9-B963-A3BDAAC13743}" type="pres">
      <dgm:prSet presAssocID="{34DD1B71-A6B9-4912-BE72-90D13614E457}" presName="spNode" presStyleCnt="0"/>
      <dgm:spPr/>
      <dgm:t>
        <a:bodyPr/>
        <a:lstStyle/>
        <a:p>
          <a:endParaRPr lang="es-ES"/>
        </a:p>
      </dgm:t>
    </dgm:pt>
    <dgm:pt modelId="{4E4EC51F-0267-4B87-9391-93D0D9DE79EF}" type="pres">
      <dgm:prSet presAssocID="{A7BE949A-A06F-49D4-A2E1-4B93DD983E42}" presName="sibTrans" presStyleLbl="sibTrans1D1" presStyleIdx="1" presStyleCnt="4"/>
      <dgm:spPr/>
      <dgm:t>
        <a:bodyPr/>
        <a:lstStyle/>
        <a:p>
          <a:endParaRPr lang="es-ES"/>
        </a:p>
      </dgm:t>
    </dgm:pt>
    <dgm:pt modelId="{708D21F8-CCD3-46E5-BB0A-8E5EB4D71571}" type="pres">
      <dgm:prSet presAssocID="{DAE31BF2-95DF-41BB-8F4C-B86EE9A58CA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20A979-77B9-4D36-9763-E506369D786B}" type="pres">
      <dgm:prSet presAssocID="{DAE31BF2-95DF-41BB-8F4C-B86EE9A58CA5}" presName="spNode" presStyleCnt="0"/>
      <dgm:spPr/>
      <dgm:t>
        <a:bodyPr/>
        <a:lstStyle/>
        <a:p>
          <a:endParaRPr lang="es-ES"/>
        </a:p>
      </dgm:t>
    </dgm:pt>
    <dgm:pt modelId="{1A9BC7F4-5106-467A-9915-95B263F9DE23}" type="pres">
      <dgm:prSet presAssocID="{66C52FDE-556A-4A2E-82ED-8F487BA339C9}" presName="sibTrans" presStyleLbl="sibTrans1D1" presStyleIdx="2" presStyleCnt="4"/>
      <dgm:spPr/>
      <dgm:t>
        <a:bodyPr/>
        <a:lstStyle/>
        <a:p>
          <a:endParaRPr lang="es-ES"/>
        </a:p>
      </dgm:t>
    </dgm:pt>
    <dgm:pt modelId="{EF538272-9AD1-4FDF-B068-4B8D3F56520D}" type="pres">
      <dgm:prSet presAssocID="{3BA237AD-FF42-4414-8810-19875DE1EEE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F643B1-25AF-43BD-9668-EEF7814F4569}" type="pres">
      <dgm:prSet presAssocID="{3BA237AD-FF42-4414-8810-19875DE1EEEF}" presName="spNode" presStyleCnt="0"/>
      <dgm:spPr/>
      <dgm:t>
        <a:bodyPr/>
        <a:lstStyle/>
        <a:p>
          <a:endParaRPr lang="es-ES"/>
        </a:p>
      </dgm:t>
    </dgm:pt>
    <dgm:pt modelId="{17BF4015-E588-4F02-BBE9-A8DFDE2210A7}" type="pres">
      <dgm:prSet presAssocID="{530B8086-1F1D-4DEB-887B-04CB684B05D5}" presName="sibTrans" presStyleLbl="sibTrans1D1" presStyleIdx="3" presStyleCnt="4"/>
      <dgm:spPr/>
      <dgm:t>
        <a:bodyPr/>
        <a:lstStyle/>
        <a:p>
          <a:endParaRPr lang="es-ES"/>
        </a:p>
      </dgm:t>
    </dgm:pt>
  </dgm:ptLst>
  <dgm:cxnLst>
    <dgm:cxn modelId="{D2D3245F-B14D-46CC-951B-B97DA4D1E31C}" type="presOf" srcId="{DAE31BF2-95DF-41BB-8F4C-B86EE9A58CA5}" destId="{708D21F8-CCD3-46E5-BB0A-8E5EB4D71571}" srcOrd="0" destOrd="0" presId="urn:microsoft.com/office/officeart/2005/8/layout/cycle5"/>
    <dgm:cxn modelId="{08A25F7F-1D1F-4CF0-8D53-08A6EA6664CA}" type="presOf" srcId="{3BA237AD-FF42-4414-8810-19875DE1EEEF}" destId="{EF538272-9AD1-4FDF-B068-4B8D3F56520D}" srcOrd="0" destOrd="0" presId="urn:microsoft.com/office/officeart/2005/8/layout/cycle5"/>
    <dgm:cxn modelId="{6DDF53F1-776F-4CAC-86B0-02A0CB46EF67}" type="presOf" srcId="{B63F33C6-B7BB-4E8C-BD68-F2308FD5B7ED}" destId="{145EBB86-CFB9-4E57-B2D2-292B64E3F421}" srcOrd="0" destOrd="0" presId="urn:microsoft.com/office/officeart/2005/8/layout/cycle5"/>
    <dgm:cxn modelId="{F0054876-25C4-4B28-90A1-4AD7C38A3533}" type="presOf" srcId="{EBD6A9D1-5EDD-4DC5-8BAA-C8AA924B44CB}" destId="{2CD28FAB-7120-4C8F-BD64-A84293AE7189}" srcOrd="0" destOrd="0" presId="urn:microsoft.com/office/officeart/2005/8/layout/cycle5"/>
    <dgm:cxn modelId="{23B84F90-9A8E-4E56-912E-CCF6E9B0B6A5}" type="presOf" srcId="{66C52FDE-556A-4A2E-82ED-8F487BA339C9}" destId="{1A9BC7F4-5106-467A-9915-95B263F9DE23}" srcOrd="0" destOrd="0" presId="urn:microsoft.com/office/officeart/2005/8/layout/cycle5"/>
    <dgm:cxn modelId="{D7CF4B99-4355-48BD-894E-6C6EA2290F2F}" type="presOf" srcId="{34DD1B71-A6B9-4912-BE72-90D13614E457}" destId="{ADA16B97-305E-48A0-BFFF-B4570EAA7FF4}" srcOrd="0" destOrd="0" presId="urn:microsoft.com/office/officeart/2005/8/layout/cycle5"/>
    <dgm:cxn modelId="{D55BD00B-C9BC-4F75-A8A3-E89915CE3A5A}" type="presOf" srcId="{CDBE62AF-7D54-4C39-AF4F-7A0FEA4360FA}" destId="{B4FB4EAD-0411-4A25-B796-261D2F79FE8E}" srcOrd="0" destOrd="0" presId="urn:microsoft.com/office/officeart/2005/8/layout/cycle5"/>
    <dgm:cxn modelId="{88A4A331-4354-4897-BAD9-5CB9CF100BD6}" type="presOf" srcId="{530B8086-1F1D-4DEB-887B-04CB684B05D5}" destId="{17BF4015-E588-4F02-BBE9-A8DFDE2210A7}" srcOrd="0" destOrd="0" presId="urn:microsoft.com/office/officeart/2005/8/layout/cycle5"/>
    <dgm:cxn modelId="{80F66A66-B9F0-4839-A213-8CD77015C16B}" srcId="{B63F33C6-B7BB-4E8C-BD68-F2308FD5B7ED}" destId="{EBD6A9D1-5EDD-4DC5-8BAA-C8AA924B44CB}" srcOrd="0" destOrd="0" parTransId="{57144766-2C15-4D1C-9A70-238307231379}" sibTransId="{CDBE62AF-7D54-4C39-AF4F-7A0FEA4360FA}"/>
    <dgm:cxn modelId="{E806F542-7A22-4FF2-B2E1-FA9A2E5B79A3}" srcId="{B63F33C6-B7BB-4E8C-BD68-F2308FD5B7ED}" destId="{34DD1B71-A6B9-4912-BE72-90D13614E457}" srcOrd="1" destOrd="0" parTransId="{F38574B9-406B-4CDE-887A-3B44612462D1}" sibTransId="{A7BE949A-A06F-49D4-A2E1-4B93DD983E42}"/>
    <dgm:cxn modelId="{4568D144-573B-4B5E-A16F-D0CF50A1384A}" type="presOf" srcId="{A7BE949A-A06F-49D4-A2E1-4B93DD983E42}" destId="{4E4EC51F-0267-4B87-9391-93D0D9DE79EF}" srcOrd="0" destOrd="0" presId="urn:microsoft.com/office/officeart/2005/8/layout/cycle5"/>
    <dgm:cxn modelId="{AF821737-8B9C-48D4-875E-92A1C2FC066B}" srcId="{B63F33C6-B7BB-4E8C-BD68-F2308FD5B7ED}" destId="{3BA237AD-FF42-4414-8810-19875DE1EEEF}" srcOrd="3" destOrd="0" parTransId="{A00C6F18-E205-4BA1-92F4-E7C0B69CB46A}" sibTransId="{530B8086-1F1D-4DEB-887B-04CB684B05D5}"/>
    <dgm:cxn modelId="{13A0A0A8-D9FE-4F8B-A2F7-96145FE8F18F}" srcId="{B63F33C6-B7BB-4E8C-BD68-F2308FD5B7ED}" destId="{DAE31BF2-95DF-41BB-8F4C-B86EE9A58CA5}" srcOrd="2" destOrd="0" parTransId="{707B51C2-85CD-4A08-B567-F5CD986AD7ED}" sibTransId="{66C52FDE-556A-4A2E-82ED-8F487BA339C9}"/>
    <dgm:cxn modelId="{6094EC66-5514-4205-A2C7-6A1905A1C48A}" type="presParOf" srcId="{145EBB86-CFB9-4E57-B2D2-292B64E3F421}" destId="{2CD28FAB-7120-4C8F-BD64-A84293AE7189}" srcOrd="0" destOrd="0" presId="urn:microsoft.com/office/officeart/2005/8/layout/cycle5"/>
    <dgm:cxn modelId="{F47AD3E4-833F-4194-9E1D-8AD232E7DE47}" type="presParOf" srcId="{145EBB86-CFB9-4E57-B2D2-292B64E3F421}" destId="{1E0F3C28-2423-4791-9D5E-B67BED4739A1}" srcOrd="1" destOrd="0" presId="urn:microsoft.com/office/officeart/2005/8/layout/cycle5"/>
    <dgm:cxn modelId="{0BE0F934-E223-4835-A1FD-43D51B9EF80C}" type="presParOf" srcId="{145EBB86-CFB9-4E57-B2D2-292B64E3F421}" destId="{B4FB4EAD-0411-4A25-B796-261D2F79FE8E}" srcOrd="2" destOrd="0" presId="urn:microsoft.com/office/officeart/2005/8/layout/cycle5"/>
    <dgm:cxn modelId="{BA9B65E4-C779-4002-A464-09EFE1C7B09D}" type="presParOf" srcId="{145EBB86-CFB9-4E57-B2D2-292B64E3F421}" destId="{ADA16B97-305E-48A0-BFFF-B4570EAA7FF4}" srcOrd="3" destOrd="0" presId="urn:microsoft.com/office/officeart/2005/8/layout/cycle5"/>
    <dgm:cxn modelId="{E34A65E9-D078-42BC-BDFF-52B221336534}" type="presParOf" srcId="{145EBB86-CFB9-4E57-B2D2-292B64E3F421}" destId="{F03214FC-756C-48A9-B963-A3BDAAC13743}" srcOrd="4" destOrd="0" presId="urn:microsoft.com/office/officeart/2005/8/layout/cycle5"/>
    <dgm:cxn modelId="{73965AEB-C7C3-47E1-A95E-F5B1FB2B073C}" type="presParOf" srcId="{145EBB86-CFB9-4E57-B2D2-292B64E3F421}" destId="{4E4EC51F-0267-4B87-9391-93D0D9DE79EF}" srcOrd="5" destOrd="0" presId="urn:microsoft.com/office/officeart/2005/8/layout/cycle5"/>
    <dgm:cxn modelId="{76CE7270-C26D-4D14-8767-6E62D7A71064}" type="presParOf" srcId="{145EBB86-CFB9-4E57-B2D2-292B64E3F421}" destId="{708D21F8-CCD3-46E5-BB0A-8E5EB4D71571}" srcOrd="6" destOrd="0" presId="urn:microsoft.com/office/officeart/2005/8/layout/cycle5"/>
    <dgm:cxn modelId="{BFD7996F-8B8B-4586-A3A9-246DD1822477}" type="presParOf" srcId="{145EBB86-CFB9-4E57-B2D2-292B64E3F421}" destId="{8720A979-77B9-4D36-9763-E506369D786B}" srcOrd="7" destOrd="0" presId="urn:microsoft.com/office/officeart/2005/8/layout/cycle5"/>
    <dgm:cxn modelId="{43F3580A-E68C-4D4A-93D8-382C0830E3B5}" type="presParOf" srcId="{145EBB86-CFB9-4E57-B2D2-292B64E3F421}" destId="{1A9BC7F4-5106-467A-9915-95B263F9DE23}" srcOrd="8" destOrd="0" presId="urn:microsoft.com/office/officeart/2005/8/layout/cycle5"/>
    <dgm:cxn modelId="{6E869507-0217-460C-9F45-BB4ABE7E7D0B}" type="presParOf" srcId="{145EBB86-CFB9-4E57-B2D2-292B64E3F421}" destId="{EF538272-9AD1-4FDF-B068-4B8D3F56520D}" srcOrd="9" destOrd="0" presId="urn:microsoft.com/office/officeart/2005/8/layout/cycle5"/>
    <dgm:cxn modelId="{200D3E09-04A1-4739-AC25-1B4541551BA5}" type="presParOf" srcId="{145EBB86-CFB9-4E57-B2D2-292B64E3F421}" destId="{23F643B1-25AF-43BD-9668-EEF7814F4569}" srcOrd="10" destOrd="0" presId="urn:microsoft.com/office/officeart/2005/8/layout/cycle5"/>
    <dgm:cxn modelId="{32F13433-AA41-4353-8E7C-FF7C073756C3}" type="presParOf" srcId="{145EBB86-CFB9-4E57-B2D2-292B64E3F421}" destId="{17BF4015-E588-4F02-BBE9-A8DFDE2210A7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79DE15-E4DB-49AF-AB8E-1CDBAF1236B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BB9A0CE-5E59-43E5-A17D-A06100EE597B}">
      <dgm:prSet phldrT="[Texto]" custT="1"/>
      <dgm:spPr/>
      <dgm:t>
        <a:bodyPr/>
        <a:lstStyle/>
        <a:p>
          <a:pPr algn="ctr"/>
          <a:endParaRPr lang="es-EC" sz="2400" dirty="0" smtClean="0"/>
        </a:p>
        <a:p>
          <a:pPr algn="ctr"/>
          <a:endParaRPr lang="es-EC" sz="2400" dirty="0" smtClean="0"/>
        </a:p>
        <a:p>
          <a:pPr algn="ctr"/>
          <a:endParaRPr lang="es-EC" sz="2400" dirty="0" smtClean="0"/>
        </a:p>
        <a:p>
          <a:pPr algn="ctr"/>
          <a:r>
            <a:rPr lang="es-EC" sz="2400" dirty="0" smtClean="0"/>
            <a:t>Integración de políticas financieras</a:t>
          </a:r>
        </a:p>
      </dgm:t>
    </dgm:pt>
    <dgm:pt modelId="{BBBFFD5F-95A8-4B10-A057-C228BC4E0B71}" type="parTrans" cxnId="{DEF2614A-DC0F-44F0-8609-4134B63EA55C}">
      <dgm:prSet/>
      <dgm:spPr/>
      <dgm:t>
        <a:bodyPr/>
        <a:lstStyle/>
        <a:p>
          <a:endParaRPr lang="es-ES"/>
        </a:p>
      </dgm:t>
    </dgm:pt>
    <dgm:pt modelId="{6660F875-A38C-417F-8D7B-6D2E1B9F2DF7}" type="sibTrans" cxnId="{DEF2614A-DC0F-44F0-8609-4134B63EA55C}">
      <dgm:prSet/>
      <dgm:spPr/>
      <dgm:t>
        <a:bodyPr/>
        <a:lstStyle/>
        <a:p>
          <a:endParaRPr lang="es-ES"/>
        </a:p>
      </dgm:t>
    </dgm:pt>
    <dgm:pt modelId="{C08F46D8-4411-4A35-9CA5-138A440D6EB0}">
      <dgm:prSet phldrT="[Texto]"/>
      <dgm:spPr/>
      <dgm:t>
        <a:bodyPr/>
        <a:lstStyle/>
        <a:p>
          <a:r>
            <a:rPr lang="es-EC" dirty="0" smtClean="0"/>
            <a:t>Prioridad al análisis Financiero</a:t>
          </a:r>
          <a:endParaRPr lang="es-ES" dirty="0"/>
        </a:p>
      </dgm:t>
    </dgm:pt>
    <dgm:pt modelId="{AB894A71-8BCC-4291-8A41-8ED913A64FDF}" type="parTrans" cxnId="{64B7BFD9-45CE-48C0-984B-A85FFEA869D7}">
      <dgm:prSet/>
      <dgm:spPr/>
      <dgm:t>
        <a:bodyPr/>
        <a:lstStyle/>
        <a:p>
          <a:endParaRPr lang="es-ES"/>
        </a:p>
      </dgm:t>
    </dgm:pt>
    <dgm:pt modelId="{83AE7765-3A5F-4A49-B9E4-C6ECB0F13BDF}" type="sibTrans" cxnId="{64B7BFD9-45CE-48C0-984B-A85FFEA869D7}">
      <dgm:prSet/>
      <dgm:spPr/>
      <dgm:t>
        <a:bodyPr/>
        <a:lstStyle/>
        <a:p>
          <a:endParaRPr lang="es-ES"/>
        </a:p>
      </dgm:t>
    </dgm:pt>
    <dgm:pt modelId="{F6D49937-351B-49B3-BD46-2EAF327E7440}">
      <dgm:prSet phldrT="[Texto]"/>
      <dgm:spPr/>
      <dgm:t>
        <a:bodyPr/>
        <a:lstStyle/>
        <a:p>
          <a:pPr algn="just"/>
          <a:r>
            <a:rPr lang="es-EC" dirty="0" smtClean="0"/>
            <a:t>Integración permanente área de Ventas y Administrativa</a:t>
          </a:r>
          <a:endParaRPr lang="es-ES" dirty="0"/>
        </a:p>
      </dgm:t>
    </dgm:pt>
    <dgm:pt modelId="{58816361-C30A-4542-9DDE-D15ABC72768C}" type="parTrans" cxnId="{AAC557BE-7133-4F4B-8473-1EDEFF0C99EC}">
      <dgm:prSet/>
      <dgm:spPr/>
      <dgm:t>
        <a:bodyPr/>
        <a:lstStyle/>
        <a:p>
          <a:endParaRPr lang="es-ES"/>
        </a:p>
      </dgm:t>
    </dgm:pt>
    <dgm:pt modelId="{7C457590-70CF-4FB8-8759-E93AB0363256}" type="sibTrans" cxnId="{AAC557BE-7133-4F4B-8473-1EDEFF0C99EC}">
      <dgm:prSet/>
      <dgm:spPr/>
      <dgm:t>
        <a:bodyPr/>
        <a:lstStyle/>
        <a:p>
          <a:endParaRPr lang="es-ES"/>
        </a:p>
      </dgm:t>
    </dgm:pt>
    <dgm:pt modelId="{168BD01A-DAEB-4674-B564-AC921459D35B}">
      <dgm:prSet phldrT="[Texto]"/>
      <dgm:spPr/>
      <dgm:t>
        <a:bodyPr/>
        <a:lstStyle/>
        <a:p>
          <a:r>
            <a:rPr lang="es-EC" dirty="0" smtClean="0"/>
            <a:t>Capacitación Constante</a:t>
          </a:r>
          <a:endParaRPr lang="es-ES" dirty="0"/>
        </a:p>
      </dgm:t>
    </dgm:pt>
    <dgm:pt modelId="{23179190-FA42-43C7-BB72-EAA173BE63E3}" type="parTrans" cxnId="{0BE39520-845C-456A-A776-95B55D809F81}">
      <dgm:prSet/>
      <dgm:spPr/>
      <dgm:t>
        <a:bodyPr/>
        <a:lstStyle/>
        <a:p>
          <a:endParaRPr lang="es-ES"/>
        </a:p>
      </dgm:t>
    </dgm:pt>
    <dgm:pt modelId="{FD646B70-7BDD-404F-8F09-A3BB4E8BA5ED}" type="sibTrans" cxnId="{0BE39520-845C-456A-A776-95B55D809F81}">
      <dgm:prSet/>
      <dgm:spPr/>
      <dgm:t>
        <a:bodyPr/>
        <a:lstStyle/>
        <a:p>
          <a:endParaRPr lang="es-ES"/>
        </a:p>
      </dgm:t>
    </dgm:pt>
    <dgm:pt modelId="{9CA2A8E2-0C84-404A-9AAD-45FFD9C61DAE}" type="pres">
      <dgm:prSet presAssocID="{9379DE15-E4DB-49AF-AB8E-1CDBAF1236B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882E115-8839-43AB-9DD2-10AA831B666F}" type="pres">
      <dgm:prSet presAssocID="{7BB9A0CE-5E59-43E5-A17D-A06100EE597B}" presName="thickLine" presStyleLbl="alignNode1" presStyleIdx="0" presStyleCnt="1"/>
      <dgm:spPr/>
    </dgm:pt>
    <dgm:pt modelId="{28A34C81-3424-4968-8861-BD297775EDB7}" type="pres">
      <dgm:prSet presAssocID="{7BB9A0CE-5E59-43E5-A17D-A06100EE597B}" presName="horz1" presStyleCnt="0"/>
      <dgm:spPr/>
    </dgm:pt>
    <dgm:pt modelId="{86A90DF0-4223-46F3-973B-7811207DDD3B}" type="pres">
      <dgm:prSet presAssocID="{7BB9A0CE-5E59-43E5-A17D-A06100EE597B}" presName="tx1" presStyleLbl="revTx" presStyleIdx="0" presStyleCnt="4" custScaleX="158104"/>
      <dgm:spPr/>
      <dgm:t>
        <a:bodyPr/>
        <a:lstStyle/>
        <a:p>
          <a:endParaRPr lang="es-ES"/>
        </a:p>
      </dgm:t>
    </dgm:pt>
    <dgm:pt modelId="{FCB75A7E-2FF4-4B24-AF27-89FA978B1CB7}" type="pres">
      <dgm:prSet presAssocID="{7BB9A0CE-5E59-43E5-A17D-A06100EE597B}" presName="vert1" presStyleCnt="0"/>
      <dgm:spPr/>
    </dgm:pt>
    <dgm:pt modelId="{43283759-2B73-4796-9967-3132A156F97C}" type="pres">
      <dgm:prSet presAssocID="{C08F46D8-4411-4A35-9CA5-138A440D6EB0}" presName="vertSpace2a" presStyleCnt="0"/>
      <dgm:spPr/>
    </dgm:pt>
    <dgm:pt modelId="{EF20A525-8C46-4662-B750-923AF3D6F080}" type="pres">
      <dgm:prSet presAssocID="{C08F46D8-4411-4A35-9CA5-138A440D6EB0}" presName="horz2" presStyleCnt="0"/>
      <dgm:spPr/>
    </dgm:pt>
    <dgm:pt modelId="{F2B15DC8-8311-47BC-AE84-DFA8BC66BE47}" type="pres">
      <dgm:prSet presAssocID="{C08F46D8-4411-4A35-9CA5-138A440D6EB0}" presName="horzSpace2" presStyleCnt="0"/>
      <dgm:spPr/>
    </dgm:pt>
    <dgm:pt modelId="{2ADBD875-9F38-453C-8C39-A365985B3F05}" type="pres">
      <dgm:prSet presAssocID="{C08F46D8-4411-4A35-9CA5-138A440D6EB0}" presName="tx2" presStyleLbl="revTx" presStyleIdx="1" presStyleCnt="4"/>
      <dgm:spPr/>
      <dgm:t>
        <a:bodyPr/>
        <a:lstStyle/>
        <a:p>
          <a:endParaRPr lang="es-ES"/>
        </a:p>
      </dgm:t>
    </dgm:pt>
    <dgm:pt modelId="{C64745D6-C876-4461-B7C4-74742729BABD}" type="pres">
      <dgm:prSet presAssocID="{C08F46D8-4411-4A35-9CA5-138A440D6EB0}" presName="vert2" presStyleCnt="0"/>
      <dgm:spPr/>
    </dgm:pt>
    <dgm:pt modelId="{15323B9F-86D9-4BB4-B993-E5E590EB626C}" type="pres">
      <dgm:prSet presAssocID="{C08F46D8-4411-4A35-9CA5-138A440D6EB0}" presName="thinLine2b" presStyleLbl="callout" presStyleIdx="0" presStyleCnt="3"/>
      <dgm:spPr/>
    </dgm:pt>
    <dgm:pt modelId="{418D38E7-4197-4A32-9FCA-5BFAF0AC08BF}" type="pres">
      <dgm:prSet presAssocID="{C08F46D8-4411-4A35-9CA5-138A440D6EB0}" presName="vertSpace2b" presStyleCnt="0"/>
      <dgm:spPr/>
    </dgm:pt>
    <dgm:pt modelId="{7EFA2741-BCEB-4C86-AC77-D612CBD39E33}" type="pres">
      <dgm:prSet presAssocID="{F6D49937-351B-49B3-BD46-2EAF327E7440}" presName="horz2" presStyleCnt="0"/>
      <dgm:spPr/>
    </dgm:pt>
    <dgm:pt modelId="{C798B4D2-C277-4123-B7F8-7012E8802A35}" type="pres">
      <dgm:prSet presAssocID="{F6D49937-351B-49B3-BD46-2EAF327E7440}" presName="horzSpace2" presStyleCnt="0"/>
      <dgm:spPr/>
    </dgm:pt>
    <dgm:pt modelId="{DBA8E21D-84F6-4A40-B0E3-175EF8A48D0C}" type="pres">
      <dgm:prSet presAssocID="{F6D49937-351B-49B3-BD46-2EAF327E7440}" presName="tx2" presStyleLbl="revTx" presStyleIdx="2" presStyleCnt="4"/>
      <dgm:spPr/>
      <dgm:t>
        <a:bodyPr/>
        <a:lstStyle/>
        <a:p>
          <a:endParaRPr lang="es-ES"/>
        </a:p>
      </dgm:t>
    </dgm:pt>
    <dgm:pt modelId="{77DDCB9E-5F5F-47C0-8CA5-639BE1837DEB}" type="pres">
      <dgm:prSet presAssocID="{F6D49937-351B-49B3-BD46-2EAF327E7440}" presName="vert2" presStyleCnt="0"/>
      <dgm:spPr/>
    </dgm:pt>
    <dgm:pt modelId="{D6CF4724-9960-4D68-BDD3-A20294D545D5}" type="pres">
      <dgm:prSet presAssocID="{F6D49937-351B-49B3-BD46-2EAF327E7440}" presName="thinLine2b" presStyleLbl="callout" presStyleIdx="1" presStyleCnt="3"/>
      <dgm:spPr/>
    </dgm:pt>
    <dgm:pt modelId="{0F696D52-3A4E-4288-9DC1-01DC479937EB}" type="pres">
      <dgm:prSet presAssocID="{F6D49937-351B-49B3-BD46-2EAF327E7440}" presName="vertSpace2b" presStyleCnt="0"/>
      <dgm:spPr/>
    </dgm:pt>
    <dgm:pt modelId="{D7C42B8F-5532-4ADC-9C61-E8A8029FC5A1}" type="pres">
      <dgm:prSet presAssocID="{168BD01A-DAEB-4674-B564-AC921459D35B}" presName="horz2" presStyleCnt="0"/>
      <dgm:spPr/>
    </dgm:pt>
    <dgm:pt modelId="{D714BC4B-1D53-4379-AC80-AA296D2F9262}" type="pres">
      <dgm:prSet presAssocID="{168BD01A-DAEB-4674-B564-AC921459D35B}" presName="horzSpace2" presStyleCnt="0"/>
      <dgm:spPr/>
    </dgm:pt>
    <dgm:pt modelId="{87F0AECC-3B1C-4511-A338-3FC7CBFFFCED}" type="pres">
      <dgm:prSet presAssocID="{168BD01A-DAEB-4674-B564-AC921459D35B}" presName="tx2" presStyleLbl="revTx" presStyleIdx="3" presStyleCnt="4"/>
      <dgm:spPr/>
      <dgm:t>
        <a:bodyPr/>
        <a:lstStyle/>
        <a:p>
          <a:endParaRPr lang="es-ES"/>
        </a:p>
      </dgm:t>
    </dgm:pt>
    <dgm:pt modelId="{26BCEA6F-3548-41FB-A933-0E96F81F6FB8}" type="pres">
      <dgm:prSet presAssocID="{168BD01A-DAEB-4674-B564-AC921459D35B}" presName="vert2" presStyleCnt="0"/>
      <dgm:spPr/>
    </dgm:pt>
    <dgm:pt modelId="{05E50CAE-B287-4C76-BA0B-F2E05AE9DCEC}" type="pres">
      <dgm:prSet presAssocID="{168BD01A-DAEB-4674-B564-AC921459D35B}" presName="thinLine2b" presStyleLbl="callout" presStyleIdx="2" presStyleCnt="3"/>
      <dgm:spPr/>
    </dgm:pt>
    <dgm:pt modelId="{BCE4EBEC-6D2F-499D-B396-7473CF4393A4}" type="pres">
      <dgm:prSet presAssocID="{168BD01A-DAEB-4674-B564-AC921459D35B}" presName="vertSpace2b" presStyleCnt="0"/>
      <dgm:spPr/>
    </dgm:pt>
  </dgm:ptLst>
  <dgm:cxnLst>
    <dgm:cxn modelId="{AAC557BE-7133-4F4B-8473-1EDEFF0C99EC}" srcId="{7BB9A0CE-5E59-43E5-A17D-A06100EE597B}" destId="{F6D49937-351B-49B3-BD46-2EAF327E7440}" srcOrd="1" destOrd="0" parTransId="{58816361-C30A-4542-9DDE-D15ABC72768C}" sibTransId="{7C457590-70CF-4FB8-8759-E93AB0363256}"/>
    <dgm:cxn modelId="{A844EE33-1024-4A58-88C4-D2FA0709C5E7}" type="presOf" srcId="{168BD01A-DAEB-4674-B564-AC921459D35B}" destId="{87F0AECC-3B1C-4511-A338-3FC7CBFFFCED}" srcOrd="0" destOrd="0" presId="urn:microsoft.com/office/officeart/2008/layout/LinedList"/>
    <dgm:cxn modelId="{32C3A2D6-889C-4B60-8302-A0D89B74B6DF}" type="presOf" srcId="{7BB9A0CE-5E59-43E5-A17D-A06100EE597B}" destId="{86A90DF0-4223-46F3-973B-7811207DDD3B}" srcOrd="0" destOrd="0" presId="urn:microsoft.com/office/officeart/2008/layout/LinedList"/>
    <dgm:cxn modelId="{0F9F5A6C-CC9C-42EF-9347-293BA994FD57}" type="presOf" srcId="{9379DE15-E4DB-49AF-AB8E-1CDBAF1236BB}" destId="{9CA2A8E2-0C84-404A-9AAD-45FFD9C61DAE}" srcOrd="0" destOrd="0" presId="urn:microsoft.com/office/officeart/2008/layout/LinedList"/>
    <dgm:cxn modelId="{DEF2614A-DC0F-44F0-8609-4134B63EA55C}" srcId="{9379DE15-E4DB-49AF-AB8E-1CDBAF1236BB}" destId="{7BB9A0CE-5E59-43E5-A17D-A06100EE597B}" srcOrd="0" destOrd="0" parTransId="{BBBFFD5F-95A8-4B10-A057-C228BC4E0B71}" sibTransId="{6660F875-A38C-417F-8D7B-6D2E1B9F2DF7}"/>
    <dgm:cxn modelId="{64B7BFD9-45CE-48C0-984B-A85FFEA869D7}" srcId="{7BB9A0CE-5E59-43E5-A17D-A06100EE597B}" destId="{C08F46D8-4411-4A35-9CA5-138A440D6EB0}" srcOrd="0" destOrd="0" parTransId="{AB894A71-8BCC-4291-8A41-8ED913A64FDF}" sibTransId="{83AE7765-3A5F-4A49-B9E4-C6ECB0F13BDF}"/>
    <dgm:cxn modelId="{7EB07D44-C03B-4EA3-A7DF-E6A43AA51560}" type="presOf" srcId="{C08F46D8-4411-4A35-9CA5-138A440D6EB0}" destId="{2ADBD875-9F38-453C-8C39-A365985B3F05}" srcOrd="0" destOrd="0" presId="urn:microsoft.com/office/officeart/2008/layout/LinedList"/>
    <dgm:cxn modelId="{6826B024-EE0B-46DC-9D33-F1C28AF65A00}" type="presOf" srcId="{F6D49937-351B-49B3-BD46-2EAF327E7440}" destId="{DBA8E21D-84F6-4A40-B0E3-175EF8A48D0C}" srcOrd="0" destOrd="0" presId="urn:microsoft.com/office/officeart/2008/layout/LinedList"/>
    <dgm:cxn modelId="{0BE39520-845C-456A-A776-95B55D809F81}" srcId="{7BB9A0CE-5E59-43E5-A17D-A06100EE597B}" destId="{168BD01A-DAEB-4674-B564-AC921459D35B}" srcOrd="2" destOrd="0" parTransId="{23179190-FA42-43C7-BB72-EAA173BE63E3}" sibTransId="{FD646B70-7BDD-404F-8F09-A3BB4E8BA5ED}"/>
    <dgm:cxn modelId="{1F2E3EFC-8BF9-4256-9637-AD5251555628}" type="presParOf" srcId="{9CA2A8E2-0C84-404A-9AAD-45FFD9C61DAE}" destId="{C882E115-8839-43AB-9DD2-10AA831B666F}" srcOrd="0" destOrd="0" presId="urn:microsoft.com/office/officeart/2008/layout/LinedList"/>
    <dgm:cxn modelId="{509CA23A-3BD7-4438-B4DE-E0B61BB9527F}" type="presParOf" srcId="{9CA2A8E2-0C84-404A-9AAD-45FFD9C61DAE}" destId="{28A34C81-3424-4968-8861-BD297775EDB7}" srcOrd="1" destOrd="0" presId="urn:microsoft.com/office/officeart/2008/layout/LinedList"/>
    <dgm:cxn modelId="{64E61226-16E6-4122-825F-397809FD5817}" type="presParOf" srcId="{28A34C81-3424-4968-8861-BD297775EDB7}" destId="{86A90DF0-4223-46F3-973B-7811207DDD3B}" srcOrd="0" destOrd="0" presId="urn:microsoft.com/office/officeart/2008/layout/LinedList"/>
    <dgm:cxn modelId="{ADA3DD4B-9953-47C5-B523-F46B2A57900D}" type="presParOf" srcId="{28A34C81-3424-4968-8861-BD297775EDB7}" destId="{FCB75A7E-2FF4-4B24-AF27-89FA978B1CB7}" srcOrd="1" destOrd="0" presId="urn:microsoft.com/office/officeart/2008/layout/LinedList"/>
    <dgm:cxn modelId="{26856B42-4174-45C4-8C42-38628292341D}" type="presParOf" srcId="{FCB75A7E-2FF4-4B24-AF27-89FA978B1CB7}" destId="{43283759-2B73-4796-9967-3132A156F97C}" srcOrd="0" destOrd="0" presId="urn:microsoft.com/office/officeart/2008/layout/LinedList"/>
    <dgm:cxn modelId="{21B733CA-998B-4E33-9A56-168AED057921}" type="presParOf" srcId="{FCB75A7E-2FF4-4B24-AF27-89FA978B1CB7}" destId="{EF20A525-8C46-4662-B750-923AF3D6F080}" srcOrd="1" destOrd="0" presId="urn:microsoft.com/office/officeart/2008/layout/LinedList"/>
    <dgm:cxn modelId="{75A041B9-E12F-471B-9E70-487EC442862A}" type="presParOf" srcId="{EF20A525-8C46-4662-B750-923AF3D6F080}" destId="{F2B15DC8-8311-47BC-AE84-DFA8BC66BE47}" srcOrd="0" destOrd="0" presId="urn:microsoft.com/office/officeart/2008/layout/LinedList"/>
    <dgm:cxn modelId="{94A4FE01-372A-463F-A6E0-4BEBBDADC037}" type="presParOf" srcId="{EF20A525-8C46-4662-B750-923AF3D6F080}" destId="{2ADBD875-9F38-453C-8C39-A365985B3F05}" srcOrd="1" destOrd="0" presId="urn:microsoft.com/office/officeart/2008/layout/LinedList"/>
    <dgm:cxn modelId="{4C0B572D-7984-4AA2-8CCE-98F16D2C1D1E}" type="presParOf" srcId="{EF20A525-8C46-4662-B750-923AF3D6F080}" destId="{C64745D6-C876-4461-B7C4-74742729BABD}" srcOrd="2" destOrd="0" presId="urn:microsoft.com/office/officeart/2008/layout/LinedList"/>
    <dgm:cxn modelId="{6D2D7CE7-B81D-474F-B533-3E387208E5D1}" type="presParOf" srcId="{FCB75A7E-2FF4-4B24-AF27-89FA978B1CB7}" destId="{15323B9F-86D9-4BB4-B993-E5E590EB626C}" srcOrd="2" destOrd="0" presId="urn:microsoft.com/office/officeart/2008/layout/LinedList"/>
    <dgm:cxn modelId="{216FCFE6-06A9-4704-83A0-BC8FE7F919B5}" type="presParOf" srcId="{FCB75A7E-2FF4-4B24-AF27-89FA978B1CB7}" destId="{418D38E7-4197-4A32-9FCA-5BFAF0AC08BF}" srcOrd="3" destOrd="0" presId="urn:microsoft.com/office/officeart/2008/layout/LinedList"/>
    <dgm:cxn modelId="{FDED6CDD-91A2-4035-8605-8B45E94204CE}" type="presParOf" srcId="{FCB75A7E-2FF4-4B24-AF27-89FA978B1CB7}" destId="{7EFA2741-BCEB-4C86-AC77-D612CBD39E33}" srcOrd="4" destOrd="0" presId="urn:microsoft.com/office/officeart/2008/layout/LinedList"/>
    <dgm:cxn modelId="{CEE1684B-E3F2-4D38-B3E0-36F72E5F9560}" type="presParOf" srcId="{7EFA2741-BCEB-4C86-AC77-D612CBD39E33}" destId="{C798B4D2-C277-4123-B7F8-7012E8802A35}" srcOrd="0" destOrd="0" presId="urn:microsoft.com/office/officeart/2008/layout/LinedList"/>
    <dgm:cxn modelId="{65BCC008-4075-4002-AFAE-F5F03311C50E}" type="presParOf" srcId="{7EFA2741-BCEB-4C86-AC77-D612CBD39E33}" destId="{DBA8E21D-84F6-4A40-B0E3-175EF8A48D0C}" srcOrd="1" destOrd="0" presId="urn:microsoft.com/office/officeart/2008/layout/LinedList"/>
    <dgm:cxn modelId="{A7964600-40FD-460F-8430-B04A6CA6A0AD}" type="presParOf" srcId="{7EFA2741-BCEB-4C86-AC77-D612CBD39E33}" destId="{77DDCB9E-5F5F-47C0-8CA5-639BE1837DEB}" srcOrd="2" destOrd="0" presId="urn:microsoft.com/office/officeart/2008/layout/LinedList"/>
    <dgm:cxn modelId="{8F65F930-6C9B-4909-8015-FCCC59BEBC52}" type="presParOf" srcId="{FCB75A7E-2FF4-4B24-AF27-89FA978B1CB7}" destId="{D6CF4724-9960-4D68-BDD3-A20294D545D5}" srcOrd="5" destOrd="0" presId="urn:microsoft.com/office/officeart/2008/layout/LinedList"/>
    <dgm:cxn modelId="{D2EFA98B-5008-4F1F-A709-BA519958AA0F}" type="presParOf" srcId="{FCB75A7E-2FF4-4B24-AF27-89FA978B1CB7}" destId="{0F696D52-3A4E-4288-9DC1-01DC479937EB}" srcOrd="6" destOrd="0" presId="urn:microsoft.com/office/officeart/2008/layout/LinedList"/>
    <dgm:cxn modelId="{68F42338-AEBD-4B38-8DD4-195918C6B86B}" type="presParOf" srcId="{FCB75A7E-2FF4-4B24-AF27-89FA978B1CB7}" destId="{D7C42B8F-5532-4ADC-9C61-E8A8029FC5A1}" srcOrd="7" destOrd="0" presId="urn:microsoft.com/office/officeart/2008/layout/LinedList"/>
    <dgm:cxn modelId="{54770685-2253-4EF5-A57C-1425A8EF9D6F}" type="presParOf" srcId="{D7C42B8F-5532-4ADC-9C61-E8A8029FC5A1}" destId="{D714BC4B-1D53-4379-AC80-AA296D2F9262}" srcOrd="0" destOrd="0" presId="urn:microsoft.com/office/officeart/2008/layout/LinedList"/>
    <dgm:cxn modelId="{AEF952C4-9B9D-4B67-8AF8-71AE0C560D09}" type="presParOf" srcId="{D7C42B8F-5532-4ADC-9C61-E8A8029FC5A1}" destId="{87F0AECC-3B1C-4511-A338-3FC7CBFFFCED}" srcOrd="1" destOrd="0" presId="urn:microsoft.com/office/officeart/2008/layout/LinedList"/>
    <dgm:cxn modelId="{C6C6F88A-B930-4A05-90CA-2E3E19D21F13}" type="presParOf" srcId="{D7C42B8F-5532-4ADC-9C61-E8A8029FC5A1}" destId="{26BCEA6F-3548-41FB-A933-0E96F81F6FB8}" srcOrd="2" destOrd="0" presId="urn:microsoft.com/office/officeart/2008/layout/LinedList"/>
    <dgm:cxn modelId="{AD6E2CB6-7866-4D39-B15E-4071B44276C5}" type="presParOf" srcId="{FCB75A7E-2FF4-4B24-AF27-89FA978B1CB7}" destId="{05E50CAE-B287-4C76-BA0B-F2E05AE9DCEC}" srcOrd="8" destOrd="0" presId="urn:microsoft.com/office/officeart/2008/layout/LinedList"/>
    <dgm:cxn modelId="{02EA87CC-E148-4B65-A459-068FF56241C8}" type="presParOf" srcId="{FCB75A7E-2FF4-4B24-AF27-89FA978B1CB7}" destId="{BCE4EBEC-6D2F-499D-B396-7473CF4393A4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79DE15-E4DB-49AF-AB8E-1CDBAF1236B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BB9A0CE-5E59-43E5-A17D-A06100EE597B}">
      <dgm:prSet phldrT="[Texto]" custT="1"/>
      <dgm:spPr/>
      <dgm:t>
        <a:bodyPr/>
        <a:lstStyle/>
        <a:p>
          <a:pPr algn="ctr"/>
          <a:endParaRPr lang="es-EC" sz="2400" dirty="0" smtClean="0"/>
        </a:p>
        <a:p>
          <a:pPr algn="ctr"/>
          <a:endParaRPr lang="es-EC" sz="2400" dirty="0" smtClean="0"/>
        </a:p>
        <a:p>
          <a:pPr algn="ctr"/>
          <a:endParaRPr lang="es-EC" sz="2400" dirty="0" smtClean="0"/>
        </a:p>
        <a:p>
          <a:pPr algn="ctr"/>
          <a:r>
            <a:rPr lang="es-EC" sz="2400" dirty="0" smtClean="0"/>
            <a:t>Estructura financiera</a:t>
          </a:r>
        </a:p>
      </dgm:t>
    </dgm:pt>
    <dgm:pt modelId="{BBBFFD5F-95A8-4B10-A057-C228BC4E0B71}" type="parTrans" cxnId="{DEF2614A-DC0F-44F0-8609-4134B63EA55C}">
      <dgm:prSet/>
      <dgm:spPr/>
      <dgm:t>
        <a:bodyPr/>
        <a:lstStyle/>
        <a:p>
          <a:endParaRPr lang="es-ES"/>
        </a:p>
      </dgm:t>
    </dgm:pt>
    <dgm:pt modelId="{6660F875-A38C-417F-8D7B-6D2E1B9F2DF7}" type="sibTrans" cxnId="{DEF2614A-DC0F-44F0-8609-4134B63EA55C}">
      <dgm:prSet/>
      <dgm:spPr/>
      <dgm:t>
        <a:bodyPr/>
        <a:lstStyle/>
        <a:p>
          <a:endParaRPr lang="es-ES"/>
        </a:p>
      </dgm:t>
    </dgm:pt>
    <dgm:pt modelId="{C08F46D8-4411-4A35-9CA5-138A440D6EB0}">
      <dgm:prSet phldrT="[Texto]"/>
      <dgm:spPr/>
      <dgm:t>
        <a:bodyPr/>
        <a:lstStyle/>
        <a:p>
          <a:r>
            <a:rPr lang="es-EC" dirty="0" smtClean="0"/>
            <a:t>Indicadores Ideales</a:t>
          </a:r>
          <a:endParaRPr lang="es-ES" dirty="0"/>
        </a:p>
      </dgm:t>
    </dgm:pt>
    <dgm:pt modelId="{AB894A71-8BCC-4291-8A41-8ED913A64FDF}" type="parTrans" cxnId="{64B7BFD9-45CE-48C0-984B-A85FFEA869D7}">
      <dgm:prSet/>
      <dgm:spPr/>
      <dgm:t>
        <a:bodyPr/>
        <a:lstStyle/>
        <a:p>
          <a:endParaRPr lang="es-ES"/>
        </a:p>
      </dgm:t>
    </dgm:pt>
    <dgm:pt modelId="{83AE7765-3A5F-4A49-B9E4-C6ECB0F13BDF}" type="sibTrans" cxnId="{64B7BFD9-45CE-48C0-984B-A85FFEA869D7}">
      <dgm:prSet/>
      <dgm:spPr/>
      <dgm:t>
        <a:bodyPr/>
        <a:lstStyle/>
        <a:p>
          <a:endParaRPr lang="es-ES"/>
        </a:p>
      </dgm:t>
    </dgm:pt>
    <dgm:pt modelId="{F6D49937-351B-49B3-BD46-2EAF327E7440}">
      <dgm:prSet phldrT="[Texto]"/>
      <dgm:spPr/>
      <dgm:t>
        <a:bodyPr/>
        <a:lstStyle/>
        <a:p>
          <a:pPr algn="just"/>
          <a:r>
            <a:rPr lang="es-EC" dirty="0" smtClean="0"/>
            <a:t>Análisis de años previos</a:t>
          </a:r>
          <a:endParaRPr lang="es-ES" dirty="0"/>
        </a:p>
      </dgm:t>
    </dgm:pt>
    <dgm:pt modelId="{58816361-C30A-4542-9DDE-D15ABC72768C}" type="parTrans" cxnId="{AAC557BE-7133-4F4B-8473-1EDEFF0C99EC}">
      <dgm:prSet/>
      <dgm:spPr/>
      <dgm:t>
        <a:bodyPr/>
        <a:lstStyle/>
        <a:p>
          <a:endParaRPr lang="es-ES"/>
        </a:p>
      </dgm:t>
    </dgm:pt>
    <dgm:pt modelId="{7C457590-70CF-4FB8-8759-E93AB0363256}" type="sibTrans" cxnId="{AAC557BE-7133-4F4B-8473-1EDEFF0C99EC}">
      <dgm:prSet/>
      <dgm:spPr/>
      <dgm:t>
        <a:bodyPr/>
        <a:lstStyle/>
        <a:p>
          <a:endParaRPr lang="es-ES"/>
        </a:p>
      </dgm:t>
    </dgm:pt>
    <dgm:pt modelId="{168BD01A-DAEB-4674-B564-AC921459D35B}">
      <dgm:prSet phldrT="[Texto]"/>
      <dgm:spPr/>
      <dgm:t>
        <a:bodyPr/>
        <a:lstStyle/>
        <a:p>
          <a:r>
            <a:rPr lang="es-EC" dirty="0" smtClean="0"/>
            <a:t>Informes financieros - mensuales</a:t>
          </a:r>
          <a:endParaRPr lang="es-ES" dirty="0"/>
        </a:p>
      </dgm:t>
    </dgm:pt>
    <dgm:pt modelId="{23179190-FA42-43C7-BB72-EAA173BE63E3}" type="parTrans" cxnId="{0BE39520-845C-456A-A776-95B55D809F81}">
      <dgm:prSet/>
      <dgm:spPr/>
      <dgm:t>
        <a:bodyPr/>
        <a:lstStyle/>
        <a:p>
          <a:endParaRPr lang="es-ES"/>
        </a:p>
      </dgm:t>
    </dgm:pt>
    <dgm:pt modelId="{FD646B70-7BDD-404F-8F09-A3BB4E8BA5ED}" type="sibTrans" cxnId="{0BE39520-845C-456A-A776-95B55D809F81}">
      <dgm:prSet/>
      <dgm:spPr/>
      <dgm:t>
        <a:bodyPr/>
        <a:lstStyle/>
        <a:p>
          <a:endParaRPr lang="es-ES"/>
        </a:p>
      </dgm:t>
    </dgm:pt>
    <dgm:pt modelId="{44D50CAC-5614-4C8C-A83F-DB059BBE9F71}">
      <dgm:prSet phldrT="[Texto]"/>
      <dgm:spPr/>
      <dgm:t>
        <a:bodyPr/>
        <a:lstStyle/>
        <a:p>
          <a:r>
            <a:rPr lang="es-EC" dirty="0" smtClean="0"/>
            <a:t>Indicadores para todas las áreas</a:t>
          </a:r>
          <a:endParaRPr lang="es-ES" dirty="0"/>
        </a:p>
      </dgm:t>
    </dgm:pt>
    <dgm:pt modelId="{929D2D19-B25C-4865-A80F-B174826E8A01}" type="parTrans" cxnId="{43771E96-2E6D-43B4-8161-93E91E59E0D3}">
      <dgm:prSet/>
      <dgm:spPr/>
      <dgm:t>
        <a:bodyPr/>
        <a:lstStyle/>
        <a:p>
          <a:endParaRPr lang="es-ES"/>
        </a:p>
      </dgm:t>
    </dgm:pt>
    <dgm:pt modelId="{88405EF2-D241-4FDB-9812-7BA49DEF1B31}" type="sibTrans" cxnId="{43771E96-2E6D-43B4-8161-93E91E59E0D3}">
      <dgm:prSet/>
      <dgm:spPr/>
      <dgm:t>
        <a:bodyPr/>
        <a:lstStyle/>
        <a:p>
          <a:endParaRPr lang="es-ES"/>
        </a:p>
      </dgm:t>
    </dgm:pt>
    <dgm:pt modelId="{9CA2A8E2-0C84-404A-9AAD-45FFD9C61DAE}" type="pres">
      <dgm:prSet presAssocID="{9379DE15-E4DB-49AF-AB8E-1CDBAF1236B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882E115-8839-43AB-9DD2-10AA831B666F}" type="pres">
      <dgm:prSet presAssocID="{7BB9A0CE-5E59-43E5-A17D-A06100EE597B}" presName="thickLine" presStyleLbl="alignNode1" presStyleIdx="0" presStyleCnt="1"/>
      <dgm:spPr/>
    </dgm:pt>
    <dgm:pt modelId="{28A34C81-3424-4968-8861-BD297775EDB7}" type="pres">
      <dgm:prSet presAssocID="{7BB9A0CE-5E59-43E5-A17D-A06100EE597B}" presName="horz1" presStyleCnt="0"/>
      <dgm:spPr/>
    </dgm:pt>
    <dgm:pt modelId="{86A90DF0-4223-46F3-973B-7811207DDD3B}" type="pres">
      <dgm:prSet presAssocID="{7BB9A0CE-5E59-43E5-A17D-A06100EE597B}" presName="tx1" presStyleLbl="revTx" presStyleIdx="0" presStyleCnt="5" custScaleX="158104"/>
      <dgm:spPr/>
      <dgm:t>
        <a:bodyPr/>
        <a:lstStyle/>
        <a:p>
          <a:endParaRPr lang="es-ES"/>
        </a:p>
      </dgm:t>
    </dgm:pt>
    <dgm:pt modelId="{FCB75A7E-2FF4-4B24-AF27-89FA978B1CB7}" type="pres">
      <dgm:prSet presAssocID="{7BB9A0CE-5E59-43E5-A17D-A06100EE597B}" presName="vert1" presStyleCnt="0"/>
      <dgm:spPr/>
    </dgm:pt>
    <dgm:pt modelId="{43283759-2B73-4796-9967-3132A156F97C}" type="pres">
      <dgm:prSet presAssocID="{C08F46D8-4411-4A35-9CA5-138A440D6EB0}" presName="vertSpace2a" presStyleCnt="0"/>
      <dgm:spPr/>
    </dgm:pt>
    <dgm:pt modelId="{EF20A525-8C46-4662-B750-923AF3D6F080}" type="pres">
      <dgm:prSet presAssocID="{C08F46D8-4411-4A35-9CA5-138A440D6EB0}" presName="horz2" presStyleCnt="0"/>
      <dgm:spPr/>
    </dgm:pt>
    <dgm:pt modelId="{F2B15DC8-8311-47BC-AE84-DFA8BC66BE47}" type="pres">
      <dgm:prSet presAssocID="{C08F46D8-4411-4A35-9CA5-138A440D6EB0}" presName="horzSpace2" presStyleCnt="0"/>
      <dgm:spPr/>
    </dgm:pt>
    <dgm:pt modelId="{2ADBD875-9F38-453C-8C39-A365985B3F05}" type="pres">
      <dgm:prSet presAssocID="{C08F46D8-4411-4A35-9CA5-138A440D6EB0}" presName="tx2" presStyleLbl="revTx" presStyleIdx="1" presStyleCnt="5"/>
      <dgm:spPr/>
      <dgm:t>
        <a:bodyPr/>
        <a:lstStyle/>
        <a:p>
          <a:endParaRPr lang="es-ES"/>
        </a:p>
      </dgm:t>
    </dgm:pt>
    <dgm:pt modelId="{C64745D6-C876-4461-B7C4-74742729BABD}" type="pres">
      <dgm:prSet presAssocID="{C08F46D8-4411-4A35-9CA5-138A440D6EB0}" presName="vert2" presStyleCnt="0"/>
      <dgm:spPr/>
    </dgm:pt>
    <dgm:pt modelId="{15323B9F-86D9-4BB4-B993-E5E590EB626C}" type="pres">
      <dgm:prSet presAssocID="{C08F46D8-4411-4A35-9CA5-138A440D6EB0}" presName="thinLine2b" presStyleLbl="callout" presStyleIdx="0" presStyleCnt="4"/>
      <dgm:spPr/>
    </dgm:pt>
    <dgm:pt modelId="{418D38E7-4197-4A32-9FCA-5BFAF0AC08BF}" type="pres">
      <dgm:prSet presAssocID="{C08F46D8-4411-4A35-9CA5-138A440D6EB0}" presName="vertSpace2b" presStyleCnt="0"/>
      <dgm:spPr/>
    </dgm:pt>
    <dgm:pt modelId="{7EFA2741-BCEB-4C86-AC77-D612CBD39E33}" type="pres">
      <dgm:prSet presAssocID="{F6D49937-351B-49B3-BD46-2EAF327E7440}" presName="horz2" presStyleCnt="0"/>
      <dgm:spPr/>
    </dgm:pt>
    <dgm:pt modelId="{C798B4D2-C277-4123-B7F8-7012E8802A35}" type="pres">
      <dgm:prSet presAssocID="{F6D49937-351B-49B3-BD46-2EAF327E7440}" presName="horzSpace2" presStyleCnt="0"/>
      <dgm:spPr/>
    </dgm:pt>
    <dgm:pt modelId="{DBA8E21D-84F6-4A40-B0E3-175EF8A48D0C}" type="pres">
      <dgm:prSet presAssocID="{F6D49937-351B-49B3-BD46-2EAF327E7440}" presName="tx2" presStyleLbl="revTx" presStyleIdx="2" presStyleCnt="5"/>
      <dgm:spPr/>
      <dgm:t>
        <a:bodyPr/>
        <a:lstStyle/>
        <a:p>
          <a:endParaRPr lang="es-ES"/>
        </a:p>
      </dgm:t>
    </dgm:pt>
    <dgm:pt modelId="{77DDCB9E-5F5F-47C0-8CA5-639BE1837DEB}" type="pres">
      <dgm:prSet presAssocID="{F6D49937-351B-49B3-BD46-2EAF327E7440}" presName="vert2" presStyleCnt="0"/>
      <dgm:spPr/>
    </dgm:pt>
    <dgm:pt modelId="{D6CF4724-9960-4D68-BDD3-A20294D545D5}" type="pres">
      <dgm:prSet presAssocID="{F6D49937-351B-49B3-BD46-2EAF327E7440}" presName="thinLine2b" presStyleLbl="callout" presStyleIdx="1" presStyleCnt="4"/>
      <dgm:spPr/>
    </dgm:pt>
    <dgm:pt modelId="{0F696D52-3A4E-4288-9DC1-01DC479937EB}" type="pres">
      <dgm:prSet presAssocID="{F6D49937-351B-49B3-BD46-2EAF327E7440}" presName="vertSpace2b" presStyleCnt="0"/>
      <dgm:spPr/>
    </dgm:pt>
    <dgm:pt modelId="{D7C42B8F-5532-4ADC-9C61-E8A8029FC5A1}" type="pres">
      <dgm:prSet presAssocID="{168BD01A-DAEB-4674-B564-AC921459D35B}" presName="horz2" presStyleCnt="0"/>
      <dgm:spPr/>
    </dgm:pt>
    <dgm:pt modelId="{D714BC4B-1D53-4379-AC80-AA296D2F9262}" type="pres">
      <dgm:prSet presAssocID="{168BD01A-DAEB-4674-B564-AC921459D35B}" presName="horzSpace2" presStyleCnt="0"/>
      <dgm:spPr/>
    </dgm:pt>
    <dgm:pt modelId="{87F0AECC-3B1C-4511-A338-3FC7CBFFFCED}" type="pres">
      <dgm:prSet presAssocID="{168BD01A-DAEB-4674-B564-AC921459D35B}" presName="tx2" presStyleLbl="revTx" presStyleIdx="3" presStyleCnt="5"/>
      <dgm:spPr/>
      <dgm:t>
        <a:bodyPr/>
        <a:lstStyle/>
        <a:p>
          <a:endParaRPr lang="es-ES"/>
        </a:p>
      </dgm:t>
    </dgm:pt>
    <dgm:pt modelId="{26BCEA6F-3548-41FB-A933-0E96F81F6FB8}" type="pres">
      <dgm:prSet presAssocID="{168BD01A-DAEB-4674-B564-AC921459D35B}" presName="vert2" presStyleCnt="0"/>
      <dgm:spPr/>
    </dgm:pt>
    <dgm:pt modelId="{05E50CAE-B287-4C76-BA0B-F2E05AE9DCEC}" type="pres">
      <dgm:prSet presAssocID="{168BD01A-DAEB-4674-B564-AC921459D35B}" presName="thinLine2b" presStyleLbl="callout" presStyleIdx="2" presStyleCnt="4"/>
      <dgm:spPr/>
    </dgm:pt>
    <dgm:pt modelId="{BCE4EBEC-6D2F-499D-B396-7473CF4393A4}" type="pres">
      <dgm:prSet presAssocID="{168BD01A-DAEB-4674-B564-AC921459D35B}" presName="vertSpace2b" presStyleCnt="0"/>
      <dgm:spPr/>
    </dgm:pt>
    <dgm:pt modelId="{AB355A6B-6D8A-4AC8-885C-1FA2D5455EEF}" type="pres">
      <dgm:prSet presAssocID="{44D50CAC-5614-4C8C-A83F-DB059BBE9F71}" presName="horz2" presStyleCnt="0"/>
      <dgm:spPr/>
    </dgm:pt>
    <dgm:pt modelId="{942F7990-8731-4F15-8CF0-A6E3462C0779}" type="pres">
      <dgm:prSet presAssocID="{44D50CAC-5614-4C8C-A83F-DB059BBE9F71}" presName="horzSpace2" presStyleCnt="0"/>
      <dgm:spPr/>
    </dgm:pt>
    <dgm:pt modelId="{7828E858-D8B3-45AA-A939-C133FD1272C6}" type="pres">
      <dgm:prSet presAssocID="{44D50CAC-5614-4C8C-A83F-DB059BBE9F71}" presName="tx2" presStyleLbl="revTx" presStyleIdx="4" presStyleCnt="5"/>
      <dgm:spPr/>
      <dgm:t>
        <a:bodyPr/>
        <a:lstStyle/>
        <a:p>
          <a:endParaRPr lang="es-ES"/>
        </a:p>
      </dgm:t>
    </dgm:pt>
    <dgm:pt modelId="{0C4C13A2-630B-4C19-BB41-699783802B20}" type="pres">
      <dgm:prSet presAssocID="{44D50CAC-5614-4C8C-A83F-DB059BBE9F71}" presName="vert2" presStyleCnt="0"/>
      <dgm:spPr/>
    </dgm:pt>
    <dgm:pt modelId="{EFD1D5A0-D819-4660-98B2-C58DC3BC1236}" type="pres">
      <dgm:prSet presAssocID="{44D50CAC-5614-4C8C-A83F-DB059BBE9F71}" presName="thinLine2b" presStyleLbl="callout" presStyleIdx="3" presStyleCnt="4"/>
      <dgm:spPr/>
    </dgm:pt>
    <dgm:pt modelId="{E88B24CA-C7B1-47A0-9894-3A1D0F1F86A0}" type="pres">
      <dgm:prSet presAssocID="{44D50CAC-5614-4C8C-A83F-DB059BBE9F71}" presName="vertSpace2b" presStyleCnt="0"/>
      <dgm:spPr/>
    </dgm:pt>
  </dgm:ptLst>
  <dgm:cxnLst>
    <dgm:cxn modelId="{43771E96-2E6D-43B4-8161-93E91E59E0D3}" srcId="{7BB9A0CE-5E59-43E5-A17D-A06100EE597B}" destId="{44D50CAC-5614-4C8C-A83F-DB059BBE9F71}" srcOrd="3" destOrd="0" parTransId="{929D2D19-B25C-4865-A80F-B174826E8A01}" sibTransId="{88405EF2-D241-4FDB-9812-7BA49DEF1B31}"/>
    <dgm:cxn modelId="{97A5F027-5AAA-42BA-A765-CD08CA1983A9}" type="presOf" srcId="{168BD01A-DAEB-4674-B564-AC921459D35B}" destId="{87F0AECC-3B1C-4511-A338-3FC7CBFFFCED}" srcOrd="0" destOrd="0" presId="urn:microsoft.com/office/officeart/2008/layout/LinedList"/>
    <dgm:cxn modelId="{158E78EA-9651-45E5-8A92-17A25A973F3D}" type="presOf" srcId="{7BB9A0CE-5E59-43E5-A17D-A06100EE597B}" destId="{86A90DF0-4223-46F3-973B-7811207DDD3B}" srcOrd="0" destOrd="0" presId="urn:microsoft.com/office/officeart/2008/layout/LinedList"/>
    <dgm:cxn modelId="{012CFF37-5535-4658-A488-CD881A58B3FD}" type="presOf" srcId="{44D50CAC-5614-4C8C-A83F-DB059BBE9F71}" destId="{7828E858-D8B3-45AA-A939-C133FD1272C6}" srcOrd="0" destOrd="0" presId="urn:microsoft.com/office/officeart/2008/layout/LinedList"/>
    <dgm:cxn modelId="{DEF2614A-DC0F-44F0-8609-4134B63EA55C}" srcId="{9379DE15-E4DB-49AF-AB8E-1CDBAF1236BB}" destId="{7BB9A0CE-5E59-43E5-A17D-A06100EE597B}" srcOrd="0" destOrd="0" parTransId="{BBBFFD5F-95A8-4B10-A057-C228BC4E0B71}" sibTransId="{6660F875-A38C-417F-8D7B-6D2E1B9F2DF7}"/>
    <dgm:cxn modelId="{AAC557BE-7133-4F4B-8473-1EDEFF0C99EC}" srcId="{7BB9A0CE-5E59-43E5-A17D-A06100EE597B}" destId="{F6D49937-351B-49B3-BD46-2EAF327E7440}" srcOrd="1" destOrd="0" parTransId="{58816361-C30A-4542-9DDE-D15ABC72768C}" sibTransId="{7C457590-70CF-4FB8-8759-E93AB0363256}"/>
    <dgm:cxn modelId="{20C49C5D-2E7F-4B73-AF2D-74F0B93ED2EA}" type="presOf" srcId="{C08F46D8-4411-4A35-9CA5-138A440D6EB0}" destId="{2ADBD875-9F38-453C-8C39-A365985B3F05}" srcOrd="0" destOrd="0" presId="urn:microsoft.com/office/officeart/2008/layout/LinedList"/>
    <dgm:cxn modelId="{DB83A8E4-8C7F-4BFD-BDB1-C57BCDBDD57F}" type="presOf" srcId="{F6D49937-351B-49B3-BD46-2EAF327E7440}" destId="{DBA8E21D-84F6-4A40-B0E3-175EF8A48D0C}" srcOrd="0" destOrd="0" presId="urn:microsoft.com/office/officeart/2008/layout/LinedList"/>
    <dgm:cxn modelId="{64B7BFD9-45CE-48C0-984B-A85FFEA869D7}" srcId="{7BB9A0CE-5E59-43E5-A17D-A06100EE597B}" destId="{C08F46D8-4411-4A35-9CA5-138A440D6EB0}" srcOrd="0" destOrd="0" parTransId="{AB894A71-8BCC-4291-8A41-8ED913A64FDF}" sibTransId="{83AE7765-3A5F-4A49-B9E4-C6ECB0F13BDF}"/>
    <dgm:cxn modelId="{0BE39520-845C-456A-A776-95B55D809F81}" srcId="{7BB9A0CE-5E59-43E5-A17D-A06100EE597B}" destId="{168BD01A-DAEB-4674-B564-AC921459D35B}" srcOrd="2" destOrd="0" parTransId="{23179190-FA42-43C7-BB72-EAA173BE63E3}" sibTransId="{FD646B70-7BDD-404F-8F09-A3BB4E8BA5ED}"/>
    <dgm:cxn modelId="{B22248F3-A206-48A7-9F9B-CEAEE100485B}" type="presOf" srcId="{9379DE15-E4DB-49AF-AB8E-1CDBAF1236BB}" destId="{9CA2A8E2-0C84-404A-9AAD-45FFD9C61DAE}" srcOrd="0" destOrd="0" presId="urn:microsoft.com/office/officeart/2008/layout/LinedList"/>
    <dgm:cxn modelId="{614E29AB-9169-4760-9104-7EED8786A59E}" type="presParOf" srcId="{9CA2A8E2-0C84-404A-9AAD-45FFD9C61DAE}" destId="{C882E115-8839-43AB-9DD2-10AA831B666F}" srcOrd="0" destOrd="0" presId="urn:microsoft.com/office/officeart/2008/layout/LinedList"/>
    <dgm:cxn modelId="{BA5C3116-6850-4F4C-AFA0-C1B49CE278C9}" type="presParOf" srcId="{9CA2A8E2-0C84-404A-9AAD-45FFD9C61DAE}" destId="{28A34C81-3424-4968-8861-BD297775EDB7}" srcOrd="1" destOrd="0" presId="urn:microsoft.com/office/officeart/2008/layout/LinedList"/>
    <dgm:cxn modelId="{89199518-8E85-4A1F-A007-208909C525ED}" type="presParOf" srcId="{28A34C81-3424-4968-8861-BD297775EDB7}" destId="{86A90DF0-4223-46F3-973B-7811207DDD3B}" srcOrd="0" destOrd="0" presId="urn:microsoft.com/office/officeart/2008/layout/LinedList"/>
    <dgm:cxn modelId="{57BA6CFB-8426-4292-99C8-E72B2C2E6DC6}" type="presParOf" srcId="{28A34C81-3424-4968-8861-BD297775EDB7}" destId="{FCB75A7E-2FF4-4B24-AF27-89FA978B1CB7}" srcOrd="1" destOrd="0" presId="urn:microsoft.com/office/officeart/2008/layout/LinedList"/>
    <dgm:cxn modelId="{0F67B007-C7DA-4896-8167-461C6DD1818F}" type="presParOf" srcId="{FCB75A7E-2FF4-4B24-AF27-89FA978B1CB7}" destId="{43283759-2B73-4796-9967-3132A156F97C}" srcOrd="0" destOrd="0" presId="urn:microsoft.com/office/officeart/2008/layout/LinedList"/>
    <dgm:cxn modelId="{7636FAC8-CB94-4655-A75B-FFA45C545B55}" type="presParOf" srcId="{FCB75A7E-2FF4-4B24-AF27-89FA978B1CB7}" destId="{EF20A525-8C46-4662-B750-923AF3D6F080}" srcOrd="1" destOrd="0" presId="urn:microsoft.com/office/officeart/2008/layout/LinedList"/>
    <dgm:cxn modelId="{28FE2F0F-1118-4E7C-BDD0-4443B4173B67}" type="presParOf" srcId="{EF20A525-8C46-4662-B750-923AF3D6F080}" destId="{F2B15DC8-8311-47BC-AE84-DFA8BC66BE47}" srcOrd="0" destOrd="0" presId="urn:microsoft.com/office/officeart/2008/layout/LinedList"/>
    <dgm:cxn modelId="{30E06933-ADE3-4EEE-A69C-423D6B4EBEDE}" type="presParOf" srcId="{EF20A525-8C46-4662-B750-923AF3D6F080}" destId="{2ADBD875-9F38-453C-8C39-A365985B3F05}" srcOrd="1" destOrd="0" presId="urn:microsoft.com/office/officeart/2008/layout/LinedList"/>
    <dgm:cxn modelId="{40B60946-9720-430B-8F90-FE831C6B5B71}" type="presParOf" srcId="{EF20A525-8C46-4662-B750-923AF3D6F080}" destId="{C64745D6-C876-4461-B7C4-74742729BABD}" srcOrd="2" destOrd="0" presId="urn:microsoft.com/office/officeart/2008/layout/LinedList"/>
    <dgm:cxn modelId="{6191A712-8081-42DF-B725-3C9F79AE1832}" type="presParOf" srcId="{FCB75A7E-2FF4-4B24-AF27-89FA978B1CB7}" destId="{15323B9F-86D9-4BB4-B993-E5E590EB626C}" srcOrd="2" destOrd="0" presId="urn:microsoft.com/office/officeart/2008/layout/LinedList"/>
    <dgm:cxn modelId="{E34F68E6-9F69-46D8-A1FC-8F9804521FBA}" type="presParOf" srcId="{FCB75A7E-2FF4-4B24-AF27-89FA978B1CB7}" destId="{418D38E7-4197-4A32-9FCA-5BFAF0AC08BF}" srcOrd="3" destOrd="0" presId="urn:microsoft.com/office/officeart/2008/layout/LinedList"/>
    <dgm:cxn modelId="{F02DE515-7AAD-48EF-A9A0-6BCB665A35E2}" type="presParOf" srcId="{FCB75A7E-2FF4-4B24-AF27-89FA978B1CB7}" destId="{7EFA2741-BCEB-4C86-AC77-D612CBD39E33}" srcOrd="4" destOrd="0" presId="urn:microsoft.com/office/officeart/2008/layout/LinedList"/>
    <dgm:cxn modelId="{C3E2B627-574C-4683-ADBB-AD591BF99BEB}" type="presParOf" srcId="{7EFA2741-BCEB-4C86-AC77-D612CBD39E33}" destId="{C798B4D2-C277-4123-B7F8-7012E8802A35}" srcOrd="0" destOrd="0" presId="urn:microsoft.com/office/officeart/2008/layout/LinedList"/>
    <dgm:cxn modelId="{45A19F61-6B10-4A04-AADD-7A8C20C34C83}" type="presParOf" srcId="{7EFA2741-BCEB-4C86-AC77-D612CBD39E33}" destId="{DBA8E21D-84F6-4A40-B0E3-175EF8A48D0C}" srcOrd="1" destOrd="0" presId="urn:microsoft.com/office/officeart/2008/layout/LinedList"/>
    <dgm:cxn modelId="{7151BEC5-2908-4EA5-9A6C-F0169A8CF9C7}" type="presParOf" srcId="{7EFA2741-BCEB-4C86-AC77-D612CBD39E33}" destId="{77DDCB9E-5F5F-47C0-8CA5-639BE1837DEB}" srcOrd="2" destOrd="0" presId="urn:microsoft.com/office/officeart/2008/layout/LinedList"/>
    <dgm:cxn modelId="{39D52BC5-7F01-4583-A252-2D407485432A}" type="presParOf" srcId="{FCB75A7E-2FF4-4B24-AF27-89FA978B1CB7}" destId="{D6CF4724-9960-4D68-BDD3-A20294D545D5}" srcOrd="5" destOrd="0" presId="urn:microsoft.com/office/officeart/2008/layout/LinedList"/>
    <dgm:cxn modelId="{35C16D40-6518-4F0F-8D8D-B704693E702C}" type="presParOf" srcId="{FCB75A7E-2FF4-4B24-AF27-89FA978B1CB7}" destId="{0F696D52-3A4E-4288-9DC1-01DC479937EB}" srcOrd="6" destOrd="0" presId="urn:microsoft.com/office/officeart/2008/layout/LinedList"/>
    <dgm:cxn modelId="{6A00776A-66EA-47C0-9765-239220FADFF9}" type="presParOf" srcId="{FCB75A7E-2FF4-4B24-AF27-89FA978B1CB7}" destId="{D7C42B8F-5532-4ADC-9C61-E8A8029FC5A1}" srcOrd="7" destOrd="0" presId="urn:microsoft.com/office/officeart/2008/layout/LinedList"/>
    <dgm:cxn modelId="{BDC21868-2FAC-4539-8296-61E1553E4266}" type="presParOf" srcId="{D7C42B8F-5532-4ADC-9C61-E8A8029FC5A1}" destId="{D714BC4B-1D53-4379-AC80-AA296D2F9262}" srcOrd="0" destOrd="0" presId="urn:microsoft.com/office/officeart/2008/layout/LinedList"/>
    <dgm:cxn modelId="{5A1452E3-F6A9-4E1A-8739-C7D65B33A50B}" type="presParOf" srcId="{D7C42B8F-5532-4ADC-9C61-E8A8029FC5A1}" destId="{87F0AECC-3B1C-4511-A338-3FC7CBFFFCED}" srcOrd="1" destOrd="0" presId="urn:microsoft.com/office/officeart/2008/layout/LinedList"/>
    <dgm:cxn modelId="{0C8B3680-8046-494C-9E49-E07B024AD02D}" type="presParOf" srcId="{D7C42B8F-5532-4ADC-9C61-E8A8029FC5A1}" destId="{26BCEA6F-3548-41FB-A933-0E96F81F6FB8}" srcOrd="2" destOrd="0" presId="urn:microsoft.com/office/officeart/2008/layout/LinedList"/>
    <dgm:cxn modelId="{F85BB406-0445-40BB-89B0-60C993FADE08}" type="presParOf" srcId="{FCB75A7E-2FF4-4B24-AF27-89FA978B1CB7}" destId="{05E50CAE-B287-4C76-BA0B-F2E05AE9DCEC}" srcOrd="8" destOrd="0" presId="urn:microsoft.com/office/officeart/2008/layout/LinedList"/>
    <dgm:cxn modelId="{1B2AEA4A-DA04-463A-B8E3-E415A79197DF}" type="presParOf" srcId="{FCB75A7E-2FF4-4B24-AF27-89FA978B1CB7}" destId="{BCE4EBEC-6D2F-499D-B396-7473CF4393A4}" srcOrd="9" destOrd="0" presId="urn:microsoft.com/office/officeart/2008/layout/LinedList"/>
    <dgm:cxn modelId="{2110C112-2B81-4B8F-AD62-2A8D46CF77C9}" type="presParOf" srcId="{FCB75A7E-2FF4-4B24-AF27-89FA978B1CB7}" destId="{AB355A6B-6D8A-4AC8-885C-1FA2D5455EEF}" srcOrd="10" destOrd="0" presId="urn:microsoft.com/office/officeart/2008/layout/LinedList"/>
    <dgm:cxn modelId="{37703909-7ED8-4A79-9402-E3F6FDF80190}" type="presParOf" srcId="{AB355A6B-6D8A-4AC8-885C-1FA2D5455EEF}" destId="{942F7990-8731-4F15-8CF0-A6E3462C0779}" srcOrd="0" destOrd="0" presId="urn:microsoft.com/office/officeart/2008/layout/LinedList"/>
    <dgm:cxn modelId="{A8A8BC01-3A7B-4B74-AD22-40A2B2E3ACB3}" type="presParOf" srcId="{AB355A6B-6D8A-4AC8-885C-1FA2D5455EEF}" destId="{7828E858-D8B3-45AA-A939-C133FD1272C6}" srcOrd="1" destOrd="0" presId="urn:microsoft.com/office/officeart/2008/layout/LinedList"/>
    <dgm:cxn modelId="{B8D7A386-D5B3-4F15-8C72-A5949159BDA1}" type="presParOf" srcId="{AB355A6B-6D8A-4AC8-885C-1FA2D5455EEF}" destId="{0C4C13A2-630B-4C19-BB41-699783802B20}" srcOrd="2" destOrd="0" presId="urn:microsoft.com/office/officeart/2008/layout/LinedList"/>
    <dgm:cxn modelId="{B204F606-F480-4216-A093-613FAE51B9BE}" type="presParOf" srcId="{FCB75A7E-2FF4-4B24-AF27-89FA978B1CB7}" destId="{EFD1D5A0-D819-4660-98B2-C58DC3BC1236}" srcOrd="11" destOrd="0" presId="urn:microsoft.com/office/officeart/2008/layout/LinedList"/>
    <dgm:cxn modelId="{A5832492-8D1B-43E8-A02D-40F96A0E4637}" type="presParOf" srcId="{FCB75A7E-2FF4-4B24-AF27-89FA978B1CB7}" destId="{E88B24CA-C7B1-47A0-9894-3A1D0F1F86A0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79DE15-E4DB-49AF-AB8E-1CDBAF1236B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BB9A0CE-5E59-43E5-A17D-A06100EE597B}">
      <dgm:prSet phldrT="[Texto]" custT="1"/>
      <dgm:spPr/>
      <dgm:t>
        <a:bodyPr/>
        <a:lstStyle/>
        <a:p>
          <a:pPr algn="ctr"/>
          <a:endParaRPr lang="es-EC" sz="2400" dirty="0" smtClean="0"/>
        </a:p>
        <a:p>
          <a:pPr algn="ctr"/>
          <a:endParaRPr lang="es-EC" sz="2400" dirty="0" smtClean="0"/>
        </a:p>
        <a:p>
          <a:pPr algn="ctr"/>
          <a:endParaRPr lang="es-EC" sz="2400" dirty="0" smtClean="0"/>
        </a:p>
        <a:p>
          <a:pPr algn="ctr"/>
          <a:r>
            <a:rPr lang="es-EC" sz="2400" dirty="0" smtClean="0"/>
            <a:t>Registro de Información</a:t>
          </a:r>
        </a:p>
      </dgm:t>
    </dgm:pt>
    <dgm:pt modelId="{BBBFFD5F-95A8-4B10-A057-C228BC4E0B71}" type="parTrans" cxnId="{DEF2614A-DC0F-44F0-8609-4134B63EA55C}">
      <dgm:prSet/>
      <dgm:spPr/>
      <dgm:t>
        <a:bodyPr/>
        <a:lstStyle/>
        <a:p>
          <a:endParaRPr lang="es-ES"/>
        </a:p>
      </dgm:t>
    </dgm:pt>
    <dgm:pt modelId="{6660F875-A38C-417F-8D7B-6D2E1B9F2DF7}" type="sibTrans" cxnId="{DEF2614A-DC0F-44F0-8609-4134B63EA55C}">
      <dgm:prSet/>
      <dgm:spPr/>
      <dgm:t>
        <a:bodyPr/>
        <a:lstStyle/>
        <a:p>
          <a:endParaRPr lang="es-ES"/>
        </a:p>
      </dgm:t>
    </dgm:pt>
    <dgm:pt modelId="{C08F46D8-4411-4A35-9CA5-138A440D6EB0}">
      <dgm:prSet phldrT="[Texto]"/>
      <dgm:spPr/>
      <dgm:t>
        <a:bodyPr/>
        <a:lstStyle/>
        <a:p>
          <a:r>
            <a:rPr lang="es-EC" dirty="0" smtClean="0"/>
            <a:t>Estados Financieros Resumidos</a:t>
          </a:r>
          <a:endParaRPr lang="es-ES" dirty="0"/>
        </a:p>
      </dgm:t>
    </dgm:pt>
    <dgm:pt modelId="{AB894A71-8BCC-4291-8A41-8ED913A64FDF}" type="parTrans" cxnId="{64B7BFD9-45CE-48C0-984B-A85FFEA869D7}">
      <dgm:prSet/>
      <dgm:spPr/>
      <dgm:t>
        <a:bodyPr/>
        <a:lstStyle/>
        <a:p>
          <a:endParaRPr lang="es-ES"/>
        </a:p>
      </dgm:t>
    </dgm:pt>
    <dgm:pt modelId="{83AE7765-3A5F-4A49-B9E4-C6ECB0F13BDF}" type="sibTrans" cxnId="{64B7BFD9-45CE-48C0-984B-A85FFEA869D7}">
      <dgm:prSet/>
      <dgm:spPr/>
      <dgm:t>
        <a:bodyPr/>
        <a:lstStyle/>
        <a:p>
          <a:endParaRPr lang="es-ES"/>
        </a:p>
      </dgm:t>
    </dgm:pt>
    <dgm:pt modelId="{F6D49937-351B-49B3-BD46-2EAF327E7440}">
      <dgm:prSet phldrT="[Texto]"/>
      <dgm:spPr/>
      <dgm:t>
        <a:bodyPr/>
        <a:lstStyle/>
        <a:p>
          <a:pPr algn="just"/>
          <a:r>
            <a:rPr lang="es-EC" dirty="0" smtClean="0"/>
            <a:t>Nuevo Software para análisis </a:t>
          </a:r>
          <a:r>
            <a:rPr lang="es-EC" dirty="0" err="1" smtClean="0"/>
            <a:t>inmediatoIndicadores</a:t>
          </a:r>
          <a:r>
            <a:rPr lang="es-EC" dirty="0" smtClean="0"/>
            <a:t> para todas las áreas</a:t>
          </a:r>
          <a:endParaRPr lang="es-ES" dirty="0"/>
        </a:p>
      </dgm:t>
    </dgm:pt>
    <dgm:pt modelId="{58816361-C30A-4542-9DDE-D15ABC72768C}" type="parTrans" cxnId="{AAC557BE-7133-4F4B-8473-1EDEFF0C99EC}">
      <dgm:prSet/>
      <dgm:spPr/>
      <dgm:t>
        <a:bodyPr/>
        <a:lstStyle/>
        <a:p>
          <a:endParaRPr lang="es-ES"/>
        </a:p>
      </dgm:t>
    </dgm:pt>
    <dgm:pt modelId="{7C457590-70CF-4FB8-8759-E93AB0363256}" type="sibTrans" cxnId="{AAC557BE-7133-4F4B-8473-1EDEFF0C99EC}">
      <dgm:prSet/>
      <dgm:spPr/>
      <dgm:t>
        <a:bodyPr/>
        <a:lstStyle/>
        <a:p>
          <a:endParaRPr lang="es-ES"/>
        </a:p>
      </dgm:t>
    </dgm:pt>
    <dgm:pt modelId="{9CA2A8E2-0C84-404A-9AAD-45FFD9C61DAE}" type="pres">
      <dgm:prSet presAssocID="{9379DE15-E4DB-49AF-AB8E-1CDBAF1236B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882E115-8839-43AB-9DD2-10AA831B666F}" type="pres">
      <dgm:prSet presAssocID="{7BB9A0CE-5E59-43E5-A17D-A06100EE597B}" presName="thickLine" presStyleLbl="alignNode1" presStyleIdx="0" presStyleCnt="1"/>
      <dgm:spPr/>
    </dgm:pt>
    <dgm:pt modelId="{28A34C81-3424-4968-8861-BD297775EDB7}" type="pres">
      <dgm:prSet presAssocID="{7BB9A0CE-5E59-43E5-A17D-A06100EE597B}" presName="horz1" presStyleCnt="0"/>
      <dgm:spPr/>
    </dgm:pt>
    <dgm:pt modelId="{86A90DF0-4223-46F3-973B-7811207DDD3B}" type="pres">
      <dgm:prSet presAssocID="{7BB9A0CE-5E59-43E5-A17D-A06100EE597B}" presName="tx1" presStyleLbl="revTx" presStyleIdx="0" presStyleCnt="3" custScaleX="158104"/>
      <dgm:spPr/>
      <dgm:t>
        <a:bodyPr/>
        <a:lstStyle/>
        <a:p>
          <a:endParaRPr lang="es-ES"/>
        </a:p>
      </dgm:t>
    </dgm:pt>
    <dgm:pt modelId="{FCB75A7E-2FF4-4B24-AF27-89FA978B1CB7}" type="pres">
      <dgm:prSet presAssocID="{7BB9A0CE-5E59-43E5-A17D-A06100EE597B}" presName="vert1" presStyleCnt="0"/>
      <dgm:spPr/>
    </dgm:pt>
    <dgm:pt modelId="{43283759-2B73-4796-9967-3132A156F97C}" type="pres">
      <dgm:prSet presAssocID="{C08F46D8-4411-4A35-9CA5-138A440D6EB0}" presName="vertSpace2a" presStyleCnt="0"/>
      <dgm:spPr/>
    </dgm:pt>
    <dgm:pt modelId="{EF20A525-8C46-4662-B750-923AF3D6F080}" type="pres">
      <dgm:prSet presAssocID="{C08F46D8-4411-4A35-9CA5-138A440D6EB0}" presName="horz2" presStyleCnt="0"/>
      <dgm:spPr/>
    </dgm:pt>
    <dgm:pt modelId="{F2B15DC8-8311-47BC-AE84-DFA8BC66BE47}" type="pres">
      <dgm:prSet presAssocID="{C08F46D8-4411-4A35-9CA5-138A440D6EB0}" presName="horzSpace2" presStyleCnt="0"/>
      <dgm:spPr/>
    </dgm:pt>
    <dgm:pt modelId="{2ADBD875-9F38-453C-8C39-A365985B3F05}" type="pres">
      <dgm:prSet presAssocID="{C08F46D8-4411-4A35-9CA5-138A440D6EB0}" presName="tx2" presStyleLbl="revTx" presStyleIdx="1" presStyleCnt="3"/>
      <dgm:spPr/>
      <dgm:t>
        <a:bodyPr/>
        <a:lstStyle/>
        <a:p>
          <a:endParaRPr lang="es-ES"/>
        </a:p>
      </dgm:t>
    </dgm:pt>
    <dgm:pt modelId="{C64745D6-C876-4461-B7C4-74742729BABD}" type="pres">
      <dgm:prSet presAssocID="{C08F46D8-4411-4A35-9CA5-138A440D6EB0}" presName="vert2" presStyleCnt="0"/>
      <dgm:spPr/>
    </dgm:pt>
    <dgm:pt modelId="{15323B9F-86D9-4BB4-B993-E5E590EB626C}" type="pres">
      <dgm:prSet presAssocID="{C08F46D8-4411-4A35-9CA5-138A440D6EB0}" presName="thinLine2b" presStyleLbl="callout" presStyleIdx="0" presStyleCnt="2"/>
      <dgm:spPr/>
    </dgm:pt>
    <dgm:pt modelId="{418D38E7-4197-4A32-9FCA-5BFAF0AC08BF}" type="pres">
      <dgm:prSet presAssocID="{C08F46D8-4411-4A35-9CA5-138A440D6EB0}" presName="vertSpace2b" presStyleCnt="0"/>
      <dgm:spPr/>
    </dgm:pt>
    <dgm:pt modelId="{7EFA2741-BCEB-4C86-AC77-D612CBD39E33}" type="pres">
      <dgm:prSet presAssocID="{F6D49937-351B-49B3-BD46-2EAF327E7440}" presName="horz2" presStyleCnt="0"/>
      <dgm:spPr/>
    </dgm:pt>
    <dgm:pt modelId="{C798B4D2-C277-4123-B7F8-7012E8802A35}" type="pres">
      <dgm:prSet presAssocID="{F6D49937-351B-49B3-BD46-2EAF327E7440}" presName="horzSpace2" presStyleCnt="0"/>
      <dgm:spPr/>
    </dgm:pt>
    <dgm:pt modelId="{DBA8E21D-84F6-4A40-B0E3-175EF8A48D0C}" type="pres">
      <dgm:prSet presAssocID="{F6D49937-351B-49B3-BD46-2EAF327E7440}" presName="tx2" presStyleLbl="revTx" presStyleIdx="2" presStyleCnt="3"/>
      <dgm:spPr/>
      <dgm:t>
        <a:bodyPr/>
        <a:lstStyle/>
        <a:p>
          <a:endParaRPr lang="es-ES"/>
        </a:p>
      </dgm:t>
    </dgm:pt>
    <dgm:pt modelId="{77DDCB9E-5F5F-47C0-8CA5-639BE1837DEB}" type="pres">
      <dgm:prSet presAssocID="{F6D49937-351B-49B3-BD46-2EAF327E7440}" presName="vert2" presStyleCnt="0"/>
      <dgm:spPr/>
    </dgm:pt>
    <dgm:pt modelId="{D6CF4724-9960-4D68-BDD3-A20294D545D5}" type="pres">
      <dgm:prSet presAssocID="{F6D49937-351B-49B3-BD46-2EAF327E7440}" presName="thinLine2b" presStyleLbl="callout" presStyleIdx="1" presStyleCnt="2"/>
      <dgm:spPr/>
    </dgm:pt>
    <dgm:pt modelId="{0F696D52-3A4E-4288-9DC1-01DC479937EB}" type="pres">
      <dgm:prSet presAssocID="{F6D49937-351B-49B3-BD46-2EAF327E7440}" presName="vertSpace2b" presStyleCnt="0"/>
      <dgm:spPr/>
    </dgm:pt>
  </dgm:ptLst>
  <dgm:cxnLst>
    <dgm:cxn modelId="{026E2811-7933-4164-ABA2-63EE0F1106D7}" type="presOf" srcId="{C08F46D8-4411-4A35-9CA5-138A440D6EB0}" destId="{2ADBD875-9F38-453C-8C39-A365985B3F05}" srcOrd="0" destOrd="0" presId="urn:microsoft.com/office/officeart/2008/layout/LinedList"/>
    <dgm:cxn modelId="{DEF2614A-DC0F-44F0-8609-4134B63EA55C}" srcId="{9379DE15-E4DB-49AF-AB8E-1CDBAF1236BB}" destId="{7BB9A0CE-5E59-43E5-A17D-A06100EE597B}" srcOrd="0" destOrd="0" parTransId="{BBBFFD5F-95A8-4B10-A057-C228BC4E0B71}" sibTransId="{6660F875-A38C-417F-8D7B-6D2E1B9F2DF7}"/>
    <dgm:cxn modelId="{646D40DC-02BF-45EC-8196-812F04AE6B76}" type="presOf" srcId="{9379DE15-E4DB-49AF-AB8E-1CDBAF1236BB}" destId="{9CA2A8E2-0C84-404A-9AAD-45FFD9C61DAE}" srcOrd="0" destOrd="0" presId="urn:microsoft.com/office/officeart/2008/layout/LinedList"/>
    <dgm:cxn modelId="{AAC557BE-7133-4F4B-8473-1EDEFF0C99EC}" srcId="{7BB9A0CE-5E59-43E5-A17D-A06100EE597B}" destId="{F6D49937-351B-49B3-BD46-2EAF327E7440}" srcOrd="1" destOrd="0" parTransId="{58816361-C30A-4542-9DDE-D15ABC72768C}" sibTransId="{7C457590-70CF-4FB8-8759-E93AB0363256}"/>
    <dgm:cxn modelId="{80E01A16-F4BD-48B2-9707-89520909CED9}" type="presOf" srcId="{7BB9A0CE-5E59-43E5-A17D-A06100EE597B}" destId="{86A90DF0-4223-46F3-973B-7811207DDD3B}" srcOrd="0" destOrd="0" presId="urn:microsoft.com/office/officeart/2008/layout/LinedList"/>
    <dgm:cxn modelId="{173EFCA9-34E3-455D-A6C8-FC9C782863F1}" type="presOf" srcId="{F6D49937-351B-49B3-BD46-2EAF327E7440}" destId="{DBA8E21D-84F6-4A40-B0E3-175EF8A48D0C}" srcOrd="0" destOrd="0" presId="urn:microsoft.com/office/officeart/2008/layout/LinedList"/>
    <dgm:cxn modelId="{64B7BFD9-45CE-48C0-984B-A85FFEA869D7}" srcId="{7BB9A0CE-5E59-43E5-A17D-A06100EE597B}" destId="{C08F46D8-4411-4A35-9CA5-138A440D6EB0}" srcOrd="0" destOrd="0" parTransId="{AB894A71-8BCC-4291-8A41-8ED913A64FDF}" sibTransId="{83AE7765-3A5F-4A49-B9E4-C6ECB0F13BDF}"/>
    <dgm:cxn modelId="{8913BEBE-532E-4E6B-A793-2A43F514F004}" type="presParOf" srcId="{9CA2A8E2-0C84-404A-9AAD-45FFD9C61DAE}" destId="{C882E115-8839-43AB-9DD2-10AA831B666F}" srcOrd="0" destOrd="0" presId="urn:microsoft.com/office/officeart/2008/layout/LinedList"/>
    <dgm:cxn modelId="{C4B424BC-F7BC-44F4-8E4C-6041B6321DCE}" type="presParOf" srcId="{9CA2A8E2-0C84-404A-9AAD-45FFD9C61DAE}" destId="{28A34C81-3424-4968-8861-BD297775EDB7}" srcOrd="1" destOrd="0" presId="urn:microsoft.com/office/officeart/2008/layout/LinedList"/>
    <dgm:cxn modelId="{EED3FBA7-18A3-4E36-ABB7-80688654AF54}" type="presParOf" srcId="{28A34C81-3424-4968-8861-BD297775EDB7}" destId="{86A90DF0-4223-46F3-973B-7811207DDD3B}" srcOrd="0" destOrd="0" presId="urn:microsoft.com/office/officeart/2008/layout/LinedList"/>
    <dgm:cxn modelId="{95A46043-5B03-4604-9B4C-885116D9DEC9}" type="presParOf" srcId="{28A34C81-3424-4968-8861-BD297775EDB7}" destId="{FCB75A7E-2FF4-4B24-AF27-89FA978B1CB7}" srcOrd="1" destOrd="0" presId="urn:microsoft.com/office/officeart/2008/layout/LinedList"/>
    <dgm:cxn modelId="{8B25818B-6369-4990-98BE-0D23E5873251}" type="presParOf" srcId="{FCB75A7E-2FF4-4B24-AF27-89FA978B1CB7}" destId="{43283759-2B73-4796-9967-3132A156F97C}" srcOrd="0" destOrd="0" presId="urn:microsoft.com/office/officeart/2008/layout/LinedList"/>
    <dgm:cxn modelId="{FD8154ED-2FF4-4BB2-9F8F-18039D0A456F}" type="presParOf" srcId="{FCB75A7E-2FF4-4B24-AF27-89FA978B1CB7}" destId="{EF20A525-8C46-4662-B750-923AF3D6F080}" srcOrd="1" destOrd="0" presId="urn:microsoft.com/office/officeart/2008/layout/LinedList"/>
    <dgm:cxn modelId="{A7F91AB3-A5C9-48BD-8814-B4BD2837C0EF}" type="presParOf" srcId="{EF20A525-8C46-4662-B750-923AF3D6F080}" destId="{F2B15DC8-8311-47BC-AE84-DFA8BC66BE47}" srcOrd="0" destOrd="0" presId="urn:microsoft.com/office/officeart/2008/layout/LinedList"/>
    <dgm:cxn modelId="{A37959B1-4AE2-45D2-BD1D-950895E8E485}" type="presParOf" srcId="{EF20A525-8C46-4662-B750-923AF3D6F080}" destId="{2ADBD875-9F38-453C-8C39-A365985B3F05}" srcOrd="1" destOrd="0" presId="urn:microsoft.com/office/officeart/2008/layout/LinedList"/>
    <dgm:cxn modelId="{F99F9806-04D0-4049-9380-347BDE2AD0B1}" type="presParOf" srcId="{EF20A525-8C46-4662-B750-923AF3D6F080}" destId="{C64745D6-C876-4461-B7C4-74742729BABD}" srcOrd="2" destOrd="0" presId="urn:microsoft.com/office/officeart/2008/layout/LinedList"/>
    <dgm:cxn modelId="{7BC2ADA1-EECB-4539-97E6-42F626F4DDAA}" type="presParOf" srcId="{FCB75A7E-2FF4-4B24-AF27-89FA978B1CB7}" destId="{15323B9F-86D9-4BB4-B993-E5E590EB626C}" srcOrd="2" destOrd="0" presId="urn:microsoft.com/office/officeart/2008/layout/LinedList"/>
    <dgm:cxn modelId="{37846160-FC57-4ED5-9300-557A3EAA13B9}" type="presParOf" srcId="{FCB75A7E-2FF4-4B24-AF27-89FA978B1CB7}" destId="{418D38E7-4197-4A32-9FCA-5BFAF0AC08BF}" srcOrd="3" destOrd="0" presId="urn:microsoft.com/office/officeart/2008/layout/LinedList"/>
    <dgm:cxn modelId="{695B25BB-D4C3-4368-8661-6D440C141B80}" type="presParOf" srcId="{FCB75A7E-2FF4-4B24-AF27-89FA978B1CB7}" destId="{7EFA2741-BCEB-4C86-AC77-D612CBD39E33}" srcOrd="4" destOrd="0" presId="urn:microsoft.com/office/officeart/2008/layout/LinedList"/>
    <dgm:cxn modelId="{2C701224-837B-4D7C-A513-4178A5D69E82}" type="presParOf" srcId="{7EFA2741-BCEB-4C86-AC77-D612CBD39E33}" destId="{C798B4D2-C277-4123-B7F8-7012E8802A35}" srcOrd="0" destOrd="0" presId="urn:microsoft.com/office/officeart/2008/layout/LinedList"/>
    <dgm:cxn modelId="{6D233D5B-5E59-404A-9A97-651068B12A13}" type="presParOf" srcId="{7EFA2741-BCEB-4C86-AC77-D612CBD39E33}" destId="{DBA8E21D-84F6-4A40-B0E3-175EF8A48D0C}" srcOrd="1" destOrd="0" presId="urn:microsoft.com/office/officeart/2008/layout/LinedList"/>
    <dgm:cxn modelId="{263FCA24-7AEA-474D-BBD4-349619A9B8A3}" type="presParOf" srcId="{7EFA2741-BCEB-4C86-AC77-D612CBD39E33}" destId="{77DDCB9E-5F5F-47C0-8CA5-639BE1837DEB}" srcOrd="2" destOrd="0" presId="urn:microsoft.com/office/officeart/2008/layout/LinedList"/>
    <dgm:cxn modelId="{6B7FD538-2737-4A20-AD41-FC404C7AAE7B}" type="presParOf" srcId="{FCB75A7E-2FF4-4B24-AF27-89FA978B1CB7}" destId="{D6CF4724-9960-4D68-BDD3-A20294D545D5}" srcOrd="5" destOrd="0" presId="urn:microsoft.com/office/officeart/2008/layout/LinedList"/>
    <dgm:cxn modelId="{700CD9C6-4C0F-43FA-8283-922AF7CC7297}" type="presParOf" srcId="{FCB75A7E-2FF4-4B24-AF27-89FA978B1CB7}" destId="{0F696D52-3A4E-4288-9DC1-01DC479937EB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79DE15-E4DB-49AF-AB8E-1CDBAF1236B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BB9A0CE-5E59-43E5-A17D-A06100EE597B}">
      <dgm:prSet phldrT="[Texto]" custT="1"/>
      <dgm:spPr/>
      <dgm:t>
        <a:bodyPr/>
        <a:lstStyle/>
        <a:p>
          <a:pPr algn="ctr"/>
          <a:endParaRPr lang="es-EC" sz="2400" dirty="0" smtClean="0"/>
        </a:p>
        <a:p>
          <a:pPr algn="ctr"/>
          <a:endParaRPr lang="es-EC" sz="2400" dirty="0" smtClean="0"/>
        </a:p>
        <a:p>
          <a:pPr algn="ctr"/>
          <a:r>
            <a:rPr lang="es-EC" sz="2400" dirty="0" smtClean="0"/>
            <a:t>Análisis Financiero Permanente</a:t>
          </a:r>
        </a:p>
      </dgm:t>
    </dgm:pt>
    <dgm:pt modelId="{BBBFFD5F-95A8-4B10-A057-C228BC4E0B71}" type="parTrans" cxnId="{DEF2614A-DC0F-44F0-8609-4134B63EA55C}">
      <dgm:prSet/>
      <dgm:spPr/>
      <dgm:t>
        <a:bodyPr/>
        <a:lstStyle/>
        <a:p>
          <a:endParaRPr lang="es-ES"/>
        </a:p>
      </dgm:t>
    </dgm:pt>
    <dgm:pt modelId="{6660F875-A38C-417F-8D7B-6D2E1B9F2DF7}" type="sibTrans" cxnId="{DEF2614A-DC0F-44F0-8609-4134B63EA55C}">
      <dgm:prSet/>
      <dgm:spPr/>
      <dgm:t>
        <a:bodyPr/>
        <a:lstStyle/>
        <a:p>
          <a:endParaRPr lang="es-ES"/>
        </a:p>
      </dgm:t>
    </dgm:pt>
    <dgm:pt modelId="{C08F46D8-4411-4A35-9CA5-138A440D6EB0}">
      <dgm:prSet phldrT="[Texto]" custT="1"/>
      <dgm:spPr/>
      <dgm:t>
        <a:bodyPr/>
        <a:lstStyle/>
        <a:p>
          <a:r>
            <a:rPr lang="es-EC" sz="2400" dirty="0" smtClean="0"/>
            <a:t>Análisis de principales indicadores</a:t>
          </a:r>
          <a:endParaRPr lang="es-ES" sz="2400" dirty="0"/>
        </a:p>
      </dgm:t>
    </dgm:pt>
    <dgm:pt modelId="{AB894A71-8BCC-4291-8A41-8ED913A64FDF}" type="parTrans" cxnId="{64B7BFD9-45CE-48C0-984B-A85FFEA869D7}">
      <dgm:prSet/>
      <dgm:spPr/>
      <dgm:t>
        <a:bodyPr/>
        <a:lstStyle/>
        <a:p>
          <a:endParaRPr lang="es-ES"/>
        </a:p>
      </dgm:t>
    </dgm:pt>
    <dgm:pt modelId="{83AE7765-3A5F-4A49-B9E4-C6ECB0F13BDF}" type="sibTrans" cxnId="{64B7BFD9-45CE-48C0-984B-A85FFEA869D7}">
      <dgm:prSet/>
      <dgm:spPr/>
      <dgm:t>
        <a:bodyPr/>
        <a:lstStyle/>
        <a:p>
          <a:endParaRPr lang="es-ES"/>
        </a:p>
      </dgm:t>
    </dgm:pt>
    <dgm:pt modelId="{15AD85CB-D73E-4122-8F2A-70DAA6137D4F}">
      <dgm:prSet phldrT="[Texto]" custT="1"/>
      <dgm:spPr/>
      <dgm:t>
        <a:bodyPr/>
        <a:lstStyle/>
        <a:p>
          <a:r>
            <a:rPr lang="es-EC" sz="2400" dirty="0" smtClean="0"/>
            <a:t>Estandarización de Indicadores por área</a:t>
          </a:r>
          <a:endParaRPr lang="es-ES" sz="2400" dirty="0"/>
        </a:p>
      </dgm:t>
    </dgm:pt>
    <dgm:pt modelId="{1925D55A-E6B3-4FF4-9E09-E513FBCC7099}" type="parTrans" cxnId="{37D020D6-CF8C-4D10-920A-9497F989344D}">
      <dgm:prSet/>
      <dgm:spPr/>
      <dgm:t>
        <a:bodyPr/>
        <a:lstStyle/>
        <a:p>
          <a:endParaRPr lang="es-ES"/>
        </a:p>
      </dgm:t>
    </dgm:pt>
    <dgm:pt modelId="{36A73612-3ADD-4753-9E64-D5092338046D}" type="sibTrans" cxnId="{37D020D6-CF8C-4D10-920A-9497F989344D}">
      <dgm:prSet/>
      <dgm:spPr/>
      <dgm:t>
        <a:bodyPr/>
        <a:lstStyle/>
        <a:p>
          <a:endParaRPr lang="es-ES"/>
        </a:p>
      </dgm:t>
    </dgm:pt>
    <dgm:pt modelId="{9CA2A8E2-0C84-404A-9AAD-45FFD9C61DAE}" type="pres">
      <dgm:prSet presAssocID="{9379DE15-E4DB-49AF-AB8E-1CDBAF1236B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882E115-8839-43AB-9DD2-10AA831B666F}" type="pres">
      <dgm:prSet presAssocID="{7BB9A0CE-5E59-43E5-A17D-A06100EE597B}" presName="thickLine" presStyleLbl="alignNode1" presStyleIdx="0" presStyleCnt="1"/>
      <dgm:spPr/>
    </dgm:pt>
    <dgm:pt modelId="{28A34C81-3424-4968-8861-BD297775EDB7}" type="pres">
      <dgm:prSet presAssocID="{7BB9A0CE-5E59-43E5-A17D-A06100EE597B}" presName="horz1" presStyleCnt="0"/>
      <dgm:spPr/>
    </dgm:pt>
    <dgm:pt modelId="{86A90DF0-4223-46F3-973B-7811207DDD3B}" type="pres">
      <dgm:prSet presAssocID="{7BB9A0CE-5E59-43E5-A17D-A06100EE597B}" presName="tx1" presStyleLbl="revTx" presStyleIdx="0" presStyleCnt="3" custScaleX="158104"/>
      <dgm:spPr/>
      <dgm:t>
        <a:bodyPr/>
        <a:lstStyle/>
        <a:p>
          <a:endParaRPr lang="es-ES"/>
        </a:p>
      </dgm:t>
    </dgm:pt>
    <dgm:pt modelId="{FCB75A7E-2FF4-4B24-AF27-89FA978B1CB7}" type="pres">
      <dgm:prSet presAssocID="{7BB9A0CE-5E59-43E5-A17D-A06100EE597B}" presName="vert1" presStyleCnt="0"/>
      <dgm:spPr/>
    </dgm:pt>
    <dgm:pt modelId="{43283759-2B73-4796-9967-3132A156F97C}" type="pres">
      <dgm:prSet presAssocID="{C08F46D8-4411-4A35-9CA5-138A440D6EB0}" presName="vertSpace2a" presStyleCnt="0"/>
      <dgm:spPr/>
    </dgm:pt>
    <dgm:pt modelId="{EF20A525-8C46-4662-B750-923AF3D6F080}" type="pres">
      <dgm:prSet presAssocID="{C08F46D8-4411-4A35-9CA5-138A440D6EB0}" presName="horz2" presStyleCnt="0"/>
      <dgm:spPr/>
    </dgm:pt>
    <dgm:pt modelId="{F2B15DC8-8311-47BC-AE84-DFA8BC66BE47}" type="pres">
      <dgm:prSet presAssocID="{C08F46D8-4411-4A35-9CA5-138A440D6EB0}" presName="horzSpace2" presStyleCnt="0"/>
      <dgm:spPr/>
    </dgm:pt>
    <dgm:pt modelId="{2ADBD875-9F38-453C-8C39-A365985B3F05}" type="pres">
      <dgm:prSet presAssocID="{C08F46D8-4411-4A35-9CA5-138A440D6EB0}" presName="tx2" presStyleLbl="revTx" presStyleIdx="1" presStyleCnt="3"/>
      <dgm:spPr/>
      <dgm:t>
        <a:bodyPr/>
        <a:lstStyle/>
        <a:p>
          <a:endParaRPr lang="es-ES"/>
        </a:p>
      </dgm:t>
    </dgm:pt>
    <dgm:pt modelId="{C64745D6-C876-4461-B7C4-74742729BABD}" type="pres">
      <dgm:prSet presAssocID="{C08F46D8-4411-4A35-9CA5-138A440D6EB0}" presName="vert2" presStyleCnt="0"/>
      <dgm:spPr/>
    </dgm:pt>
    <dgm:pt modelId="{15323B9F-86D9-4BB4-B993-E5E590EB626C}" type="pres">
      <dgm:prSet presAssocID="{C08F46D8-4411-4A35-9CA5-138A440D6EB0}" presName="thinLine2b" presStyleLbl="callout" presStyleIdx="0" presStyleCnt="2"/>
      <dgm:spPr/>
    </dgm:pt>
    <dgm:pt modelId="{418D38E7-4197-4A32-9FCA-5BFAF0AC08BF}" type="pres">
      <dgm:prSet presAssocID="{C08F46D8-4411-4A35-9CA5-138A440D6EB0}" presName="vertSpace2b" presStyleCnt="0"/>
      <dgm:spPr/>
    </dgm:pt>
    <dgm:pt modelId="{643586BE-C74D-4CFF-9BE6-53106157E454}" type="pres">
      <dgm:prSet presAssocID="{15AD85CB-D73E-4122-8F2A-70DAA6137D4F}" presName="horz2" presStyleCnt="0"/>
      <dgm:spPr/>
    </dgm:pt>
    <dgm:pt modelId="{7FDEAB1F-7BA8-487C-B3BE-638C094343D6}" type="pres">
      <dgm:prSet presAssocID="{15AD85CB-D73E-4122-8F2A-70DAA6137D4F}" presName="horzSpace2" presStyleCnt="0"/>
      <dgm:spPr/>
    </dgm:pt>
    <dgm:pt modelId="{2A513216-F1A3-4922-ABE5-C075A7606052}" type="pres">
      <dgm:prSet presAssocID="{15AD85CB-D73E-4122-8F2A-70DAA6137D4F}" presName="tx2" presStyleLbl="revTx" presStyleIdx="2" presStyleCnt="3"/>
      <dgm:spPr/>
      <dgm:t>
        <a:bodyPr/>
        <a:lstStyle/>
        <a:p>
          <a:endParaRPr lang="es-ES"/>
        </a:p>
      </dgm:t>
    </dgm:pt>
    <dgm:pt modelId="{B141042E-BE53-4980-A7E5-8759CF2A2C1A}" type="pres">
      <dgm:prSet presAssocID="{15AD85CB-D73E-4122-8F2A-70DAA6137D4F}" presName="vert2" presStyleCnt="0"/>
      <dgm:spPr/>
    </dgm:pt>
    <dgm:pt modelId="{B5F3DCA7-A66D-473D-912F-1265B766F3F5}" type="pres">
      <dgm:prSet presAssocID="{15AD85CB-D73E-4122-8F2A-70DAA6137D4F}" presName="thinLine2b" presStyleLbl="callout" presStyleIdx="1" presStyleCnt="2"/>
      <dgm:spPr/>
    </dgm:pt>
    <dgm:pt modelId="{A737AD84-7DC9-4490-B6B7-32EF7946998B}" type="pres">
      <dgm:prSet presAssocID="{15AD85CB-D73E-4122-8F2A-70DAA6137D4F}" presName="vertSpace2b" presStyleCnt="0"/>
      <dgm:spPr/>
    </dgm:pt>
  </dgm:ptLst>
  <dgm:cxnLst>
    <dgm:cxn modelId="{53040E52-88B6-4411-8353-46822AE85D27}" type="presOf" srcId="{7BB9A0CE-5E59-43E5-A17D-A06100EE597B}" destId="{86A90DF0-4223-46F3-973B-7811207DDD3B}" srcOrd="0" destOrd="0" presId="urn:microsoft.com/office/officeart/2008/layout/LinedList"/>
    <dgm:cxn modelId="{4CDDCB0C-0C1E-4A59-B836-C24B872E6D33}" type="presOf" srcId="{15AD85CB-D73E-4122-8F2A-70DAA6137D4F}" destId="{2A513216-F1A3-4922-ABE5-C075A7606052}" srcOrd="0" destOrd="0" presId="urn:microsoft.com/office/officeart/2008/layout/LinedList"/>
    <dgm:cxn modelId="{DEF2614A-DC0F-44F0-8609-4134B63EA55C}" srcId="{9379DE15-E4DB-49AF-AB8E-1CDBAF1236BB}" destId="{7BB9A0CE-5E59-43E5-A17D-A06100EE597B}" srcOrd="0" destOrd="0" parTransId="{BBBFFD5F-95A8-4B10-A057-C228BC4E0B71}" sibTransId="{6660F875-A38C-417F-8D7B-6D2E1B9F2DF7}"/>
    <dgm:cxn modelId="{9F3A16F3-4ED3-4FE7-A68C-3FF2C0D88521}" type="presOf" srcId="{9379DE15-E4DB-49AF-AB8E-1CDBAF1236BB}" destId="{9CA2A8E2-0C84-404A-9AAD-45FFD9C61DAE}" srcOrd="0" destOrd="0" presId="urn:microsoft.com/office/officeart/2008/layout/LinedList"/>
    <dgm:cxn modelId="{64B7BFD9-45CE-48C0-984B-A85FFEA869D7}" srcId="{7BB9A0CE-5E59-43E5-A17D-A06100EE597B}" destId="{C08F46D8-4411-4A35-9CA5-138A440D6EB0}" srcOrd="0" destOrd="0" parTransId="{AB894A71-8BCC-4291-8A41-8ED913A64FDF}" sibTransId="{83AE7765-3A5F-4A49-B9E4-C6ECB0F13BDF}"/>
    <dgm:cxn modelId="{37D020D6-CF8C-4D10-920A-9497F989344D}" srcId="{7BB9A0CE-5E59-43E5-A17D-A06100EE597B}" destId="{15AD85CB-D73E-4122-8F2A-70DAA6137D4F}" srcOrd="1" destOrd="0" parTransId="{1925D55A-E6B3-4FF4-9E09-E513FBCC7099}" sibTransId="{36A73612-3ADD-4753-9E64-D5092338046D}"/>
    <dgm:cxn modelId="{F3C626BE-ABC3-4920-9F38-01A9B3125491}" type="presOf" srcId="{C08F46D8-4411-4A35-9CA5-138A440D6EB0}" destId="{2ADBD875-9F38-453C-8C39-A365985B3F05}" srcOrd="0" destOrd="0" presId="urn:microsoft.com/office/officeart/2008/layout/LinedList"/>
    <dgm:cxn modelId="{3191CE49-9700-4354-9168-D2757D25EBBF}" type="presParOf" srcId="{9CA2A8E2-0C84-404A-9AAD-45FFD9C61DAE}" destId="{C882E115-8839-43AB-9DD2-10AA831B666F}" srcOrd="0" destOrd="0" presId="urn:microsoft.com/office/officeart/2008/layout/LinedList"/>
    <dgm:cxn modelId="{1B9F2815-4A97-4DF1-8922-816848136980}" type="presParOf" srcId="{9CA2A8E2-0C84-404A-9AAD-45FFD9C61DAE}" destId="{28A34C81-3424-4968-8861-BD297775EDB7}" srcOrd="1" destOrd="0" presId="urn:microsoft.com/office/officeart/2008/layout/LinedList"/>
    <dgm:cxn modelId="{2083DF08-05D6-44CA-A4D0-0CA4F19C49E7}" type="presParOf" srcId="{28A34C81-3424-4968-8861-BD297775EDB7}" destId="{86A90DF0-4223-46F3-973B-7811207DDD3B}" srcOrd="0" destOrd="0" presId="urn:microsoft.com/office/officeart/2008/layout/LinedList"/>
    <dgm:cxn modelId="{F99F559C-4F90-4DFC-A4C4-496598EA3510}" type="presParOf" srcId="{28A34C81-3424-4968-8861-BD297775EDB7}" destId="{FCB75A7E-2FF4-4B24-AF27-89FA978B1CB7}" srcOrd="1" destOrd="0" presId="urn:microsoft.com/office/officeart/2008/layout/LinedList"/>
    <dgm:cxn modelId="{4408EB0F-3794-4F1D-B6C1-8053CC8CE4BC}" type="presParOf" srcId="{FCB75A7E-2FF4-4B24-AF27-89FA978B1CB7}" destId="{43283759-2B73-4796-9967-3132A156F97C}" srcOrd="0" destOrd="0" presId="urn:microsoft.com/office/officeart/2008/layout/LinedList"/>
    <dgm:cxn modelId="{B88563B6-1CF1-4626-B5EA-8390A04659D9}" type="presParOf" srcId="{FCB75A7E-2FF4-4B24-AF27-89FA978B1CB7}" destId="{EF20A525-8C46-4662-B750-923AF3D6F080}" srcOrd="1" destOrd="0" presId="urn:microsoft.com/office/officeart/2008/layout/LinedList"/>
    <dgm:cxn modelId="{9B8160B2-E2FF-4F88-AC42-724D07805B10}" type="presParOf" srcId="{EF20A525-8C46-4662-B750-923AF3D6F080}" destId="{F2B15DC8-8311-47BC-AE84-DFA8BC66BE47}" srcOrd="0" destOrd="0" presId="urn:microsoft.com/office/officeart/2008/layout/LinedList"/>
    <dgm:cxn modelId="{9C44343F-2A7B-4D8A-B3F1-2D744A94402F}" type="presParOf" srcId="{EF20A525-8C46-4662-B750-923AF3D6F080}" destId="{2ADBD875-9F38-453C-8C39-A365985B3F05}" srcOrd="1" destOrd="0" presId="urn:microsoft.com/office/officeart/2008/layout/LinedList"/>
    <dgm:cxn modelId="{46975E25-3EDA-49BF-AE4C-216F672B7169}" type="presParOf" srcId="{EF20A525-8C46-4662-B750-923AF3D6F080}" destId="{C64745D6-C876-4461-B7C4-74742729BABD}" srcOrd="2" destOrd="0" presId="urn:microsoft.com/office/officeart/2008/layout/LinedList"/>
    <dgm:cxn modelId="{6F871469-48B8-4264-AF18-E0CCA73FD53F}" type="presParOf" srcId="{FCB75A7E-2FF4-4B24-AF27-89FA978B1CB7}" destId="{15323B9F-86D9-4BB4-B993-E5E590EB626C}" srcOrd="2" destOrd="0" presId="urn:microsoft.com/office/officeart/2008/layout/LinedList"/>
    <dgm:cxn modelId="{9C2778A9-7D74-4D71-872C-C5BE8CFB9A05}" type="presParOf" srcId="{FCB75A7E-2FF4-4B24-AF27-89FA978B1CB7}" destId="{418D38E7-4197-4A32-9FCA-5BFAF0AC08BF}" srcOrd="3" destOrd="0" presId="urn:microsoft.com/office/officeart/2008/layout/LinedList"/>
    <dgm:cxn modelId="{0593FE01-62A9-4064-9F10-4BE236F84F08}" type="presParOf" srcId="{FCB75A7E-2FF4-4B24-AF27-89FA978B1CB7}" destId="{643586BE-C74D-4CFF-9BE6-53106157E454}" srcOrd="4" destOrd="0" presId="urn:microsoft.com/office/officeart/2008/layout/LinedList"/>
    <dgm:cxn modelId="{8D3710FD-5BF6-4118-BA67-05ECC4996AF5}" type="presParOf" srcId="{643586BE-C74D-4CFF-9BE6-53106157E454}" destId="{7FDEAB1F-7BA8-487C-B3BE-638C094343D6}" srcOrd="0" destOrd="0" presId="urn:microsoft.com/office/officeart/2008/layout/LinedList"/>
    <dgm:cxn modelId="{5E76E3BA-B39A-4C58-A1FB-8B95DAF64DAC}" type="presParOf" srcId="{643586BE-C74D-4CFF-9BE6-53106157E454}" destId="{2A513216-F1A3-4922-ABE5-C075A7606052}" srcOrd="1" destOrd="0" presId="urn:microsoft.com/office/officeart/2008/layout/LinedList"/>
    <dgm:cxn modelId="{F869FF89-FD9C-4AF0-9373-FB46754788A7}" type="presParOf" srcId="{643586BE-C74D-4CFF-9BE6-53106157E454}" destId="{B141042E-BE53-4980-A7E5-8759CF2A2C1A}" srcOrd="2" destOrd="0" presId="urn:microsoft.com/office/officeart/2008/layout/LinedList"/>
    <dgm:cxn modelId="{9FEEC5AC-22F6-4EBE-A55F-77B90257DB9C}" type="presParOf" srcId="{FCB75A7E-2FF4-4B24-AF27-89FA978B1CB7}" destId="{B5F3DCA7-A66D-473D-912F-1265B766F3F5}" srcOrd="5" destOrd="0" presId="urn:microsoft.com/office/officeart/2008/layout/LinedList"/>
    <dgm:cxn modelId="{B5208993-1AAD-49A2-BC59-20EBAC5EB217}" type="presParOf" srcId="{FCB75A7E-2FF4-4B24-AF27-89FA978B1CB7}" destId="{A737AD84-7DC9-4490-B6B7-32EF7946998B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379DE15-E4DB-49AF-AB8E-1CDBAF1236B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BB9A0CE-5E59-43E5-A17D-A06100EE597B}">
      <dgm:prSet phldrT="[Texto]" custT="1"/>
      <dgm:spPr/>
      <dgm:t>
        <a:bodyPr/>
        <a:lstStyle/>
        <a:p>
          <a:pPr algn="ctr"/>
          <a:endParaRPr lang="es-EC" sz="2400" dirty="0" smtClean="0"/>
        </a:p>
        <a:p>
          <a:pPr algn="ctr"/>
          <a:endParaRPr lang="es-EC" sz="2400" dirty="0" smtClean="0"/>
        </a:p>
        <a:p>
          <a:pPr algn="ctr"/>
          <a:r>
            <a:rPr lang="es-EC" sz="2400" dirty="0" smtClean="0"/>
            <a:t>Negociaciones con Reaseguradores</a:t>
          </a:r>
        </a:p>
      </dgm:t>
    </dgm:pt>
    <dgm:pt modelId="{BBBFFD5F-95A8-4B10-A057-C228BC4E0B71}" type="parTrans" cxnId="{DEF2614A-DC0F-44F0-8609-4134B63EA55C}">
      <dgm:prSet/>
      <dgm:spPr/>
      <dgm:t>
        <a:bodyPr/>
        <a:lstStyle/>
        <a:p>
          <a:endParaRPr lang="es-ES"/>
        </a:p>
      </dgm:t>
    </dgm:pt>
    <dgm:pt modelId="{6660F875-A38C-417F-8D7B-6D2E1B9F2DF7}" type="sibTrans" cxnId="{DEF2614A-DC0F-44F0-8609-4134B63EA55C}">
      <dgm:prSet/>
      <dgm:spPr/>
      <dgm:t>
        <a:bodyPr/>
        <a:lstStyle/>
        <a:p>
          <a:endParaRPr lang="es-ES"/>
        </a:p>
      </dgm:t>
    </dgm:pt>
    <dgm:pt modelId="{C08F46D8-4411-4A35-9CA5-138A440D6EB0}">
      <dgm:prSet phldrT="[Texto]" custT="1"/>
      <dgm:spPr/>
      <dgm:t>
        <a:bodyPr/>
        <a:lstStyle/>
        <a:p>
          <a:r>
            <a:rPr lang="es-EC" sz="2400" dirty="0" smtClean="0"/>
            <a:t>Conseguir Margen de Beneficio </a:t>
          </a:r>
          <a:endParaRPr lang="es-ES" sz="2400" dirty="0"/>
        </a:p>
      </dgm:t>
    </dgm:pt>
    <dgm:pt modelId="{AB894A71-8BCC-4291-8A41-8ED913A64FDF}" type="parTrans" cxnId="{64B7BFD9-45CE-48C0-984B-A85FFEA869D7}">
      <dgm:prSet/>
      <dgm:spPr/>
      <dgm:t>
        <a:bodyPr/>
        <a:lstStyle/>
        <a:p>
          <a:endParaRPr lang="es-ES"/>
        </a:p>
      </dgm:t>
    </dgm:pt>
    <dgm:pt modelId="{83AE7765-3A5F-4A49-B9E4-C6ECB0F13BDF}" type="sibTrans" cxnId="{64B7BFD9-45CE-48C0-984B-A85FFEA869D7}">
      <dgm:prSet/>
      <dgm:spPr/>
      <dgm:t>
        <a:bodyPr/>
        <a:lstStyle/>
        <a:p>
          <a:endParaRPr lang="es-ES"/>
        </a:p>
      </dgm:t>
    </dgm:pt>
    <dgm:pt modelId="{15AD85CB-D73E-4122-8F2A-70DAA6137D4F}">
      <dgm:prSet phldrT="[Texto]" custT="1"/>
      <dgm:spPr/>
      <dgm:t>
        <a:bodyPr/>
        <a:lstStyle/>
        <a:p>
          <a:r>
            <a:rPr lang="es-EC" sz="2400" dirty="0" smtClean="0"/>
            <a:t>Disminución de Riesgos en pólizas</a:t>
          </a:r>
          <a:endParaRPr lang="es-ES" sz="2400" dirty="0"/>
        </a:p>
      </dgm:t>
    </dgm:pt>
    <dgm:pt modelId="{1925D55A-E6B3-4FF4-9E09-E513FBCC7099}" type="parTrans" cxnId="{37D020D6-CF8C-4D10-920A-9497F989344D}">
      <dgm:prSet/>
      <dgm:spPr/>
      <dgm:t>
        <a:bodyPr/>
        <a:lstStyle/>
        <a:p>
          <a:endParaRPr lang="es-ES"/>
        </a:p>
      </dgm:t>
    </dgm:pt>
    <dgm:pt modelId="{36A73612-3ADD-4753-9E64-D5092338046D}" type="sibTrans" cxnId="{37D020D6-CF8C-4D10-920A-9497F989344D}">
      <dgm:prSet/>
      <dgm:spPr/>
      <dgm:t>
        <a:bodyPr/>
        <a:lstStyle/>
        <a:p>
          <a:endParaRPr lang="es-ES"/>
        </a:p>
      </dgm:t>
    </dgm:pt>
    <dgm:pt modelId="{BCB7A130-E0A4-4A09-B60F-6A43E2EC3D99}">
      <dgm:prSet phldrT="[Texto]" custT="1"/>
      <dgm:spPr/>
      <dgm:t>
        <a:bodyPr/>
        <a:lstStyle/>
        <a:p>
          <a:r>
            <a:rPr lang="es-EC" sz="2400" dirty="0" smtClean="0"/>
            <a:t>Medición de Objetivos a las áreas operativas</a:t>
          </a:r>
          <a:endParaRPr lang="es-ES" sz="2400" dirty="0"/>
        </a:p>
      </dgm:t>
    </dgm:pt>
    <dgm:pt modelId="{EC1A50F7-50F1-4D49-ABC6-9C2AD77BC7A3}" type="parTrans" cxnId="{0F568489-503F-4A22-AEA3-0FD752B86668}">
      <dgm:prSet/>
      <dgm:spPr/>
      <dgm:t>
        <a:bodyPr/>
        <a:lstStyle/>
        <a:p>
          <a:endParaRPr lang="es-ES"/>
        </a:p>
      </dgm:t>
    </dgm:pt>
    <dgm:pt modelId="{42ADF387-5F77-4F77-8F50-2DD2ED73BC05}" type="sibTrans" cxnId="{0F568489-503F-4A22-AEA3-0FD752B86668}">
      <dgm:prSet/>
      <dgm:spPr/>
      <dgm:t>
        <a:bodyPr/>
        <a:lstStyle/>
        <a:p>
          <a:endParaRPr lang="es-ES"/>
        </a:p>
      </dgm:t>
    </dgm:pt>
    <dgm:pt modelId="{9CA2A8E2-0C84-404A-9AAD-45FFD9C61DAE}" type="pres">
      <dgm:prSet presAssocID="{9379DE15-E4DB-49AF-AB8E-1CDBAF1236B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882E115-8839-43AB-9DD2-10AA831B666F}" type="pres">
      <dgm:prSet presAssocID="{7BB9A0CE-5E59-43E5-A17D-A06100EE597B}" presName="thickLine" presStyleLbl="alignNode1" presStyleIdx="0" presStyleCnt="1"/>
      <dgm:spPr/>
    </dgm:pt>
    <dgm:pt modelId="{28A34C81-3424-4968-8861-BD297775EDB7}" type="pres">
      <dgm:prSet presAssocID="{7BB9A0CE-5E59-43E5-A17D-A06100EE597B}" presName="horz1" presStyleCnt="0"/>
      <dgm:spPr/>
    </dgm:pt>
    <dgm:pt modelId="{86A90DF0-4223-46F3-973B-7811207DDD3B}" type="pres">
      <dgm:prSet presAssocID="{7BB9A0CE-5E59-43E5-A17D-A06100EE597B}" presName="tx1" presStyleLbl="revTx" presStyleIdx="0" presStyleCnt="4" custScaleX="158104"/>
      <dgm:spPr/>
      <dgm:t>
        <a:bodyPr/>
        <a:lstStyle/>
        <a:p>
          <a:endParaRPr lang="es-ES"/>
        </a:p>
      </dgm:t>
    </dgm:pt>
    <dgm:pt modelId="{FCB75A7E-2FF4-4B24-AF27-89FA978B1CB7}" type="pres">
      <dgm:prSet presAssocID="{7BB9A0CE-5E59-43E5-A17D-A06100EE597B}" presName="vert1" presStyleCnt="0"/>
      <dgm:spPr/>
    </dgm:pt>
    <dgm:pt modelId="{43283759-2B73-4796-9967-3132A156F97C}" type="pres">
      <dgm:prSet presAssocID="{C08F46D8-4411-4A35-9CA5-138A440D6EB0}" presName="vertSpace2a" presStyleCnt="0"/>
      <dgm:spPr/>
    </dgm:pt>
    <dgm:pt modelId="{EF20A525-8C46-4662-B750-923AF3D6F080}" type="pres">
      <dgm:prSet presAssocID="{C08F46D8-4411-4A35-9CA5-138A440D6EB0}" presName="horz2" presStyleCnt="0"/>
      <dgm:spPr/>
    </dgm:pt>
    <dgm:pt modelId="{F2B15DC8-8311-47BC-AE84-DFA8BC66BE47}" type="pres">
      <dgm:prSet presAssocID="{C08F46D8-4411-4A35-9CA5-138A440D6EB0}" presName="horzSpace2" presStyleCnt="0"/>
      <dgm:spPr/>
    </dgm:pt>
    <dgm:pt modelId="{2ADBD875-9F38-453C-8C39-A365985B3F05}" type="pres">
      <dgm:prSet presAssocID="{C08F46D8-4411-4A35-9CA5-138A440D6EB0}" presName="tx2" presStyleLbl="revTx" presStyleIdx="1" presStyleCnt="4"/>
      <dgm:spPr/>
      <dgm:t>
        <a:bodyPr/>
        <a:lstStyle/>
        <a:p>
          <a:endParaRPr lang="es-ES"/>
        </a:p>
      </dgm:t>
    </dgm:pt>
    <dgm:pt modelId="{C64745D6-C876-4461-B7C4-74742729BABD}" type="pres">
      <dgm:prSet presAssocID="{C08F46D8-4411-4A35-9CA5-138A440D6EB0}" presName="vert2" presStyleCnt="0"/>
      <dgm:spPr/>
    </dgm:pt>
    <dgm:pt modelId="{15323B9F-86D9-4BB4-B993-E5E590EB626C}" type="pres">
      <dgm:prSet presAssocID="{C08F46D8-4411-4A35-9CA5-138A440D6EB0}" presName="thinLine2b" presStyleLbl="callout" presStyleIdx="0" presStyleCnt="3"/>
      <dgm:spPr/>
    </dgm:pt>
    <dgm:pt modelId="{418D38E7-4197-4A32-9FCA-5BFAF0AC08BF}" type="pres">
      <dgm:prSet presAssocID="{C08F46D8-4411-4A35-9CA5-138A440D6EB0}" presName="vertSpace2b" presStyleCnt="0"/>
      <dgm:spPr/>
    </dgm:pt>
    <dgm:pt modelId="{643586BE-C74D-4CFF-9BE6-53106157E454}" type="pres">
      <dgm:prSet presAssocID="{15AD85CB-D73E-4122-8F2A-70DAA6137D4F}" presName="horz2" presStyleCnt="0"/>
      <dgm:spPr/>
    </dgm:pt>
    <dgm:pt modelId="{7FDEAB1F-7BA8-487C-B3BE-638C094343D6}" type="pres">
      <dgm:prSet presAssocID="{15AD85CB-D73E-4122-8F2A-70DAA6137D4F}" presName="horzSpace2" presStyleCnt="0"/>
      <dgm:spPr/>
    </dgm:pt>
    <dgm:pt modelId="{2A513216-F1A3-4922-ABE5-C075A7606052}" type="pres">
      <dgm:prSet presAssocID="{15AD85CB-D73E-4122-8F2A-70DAA6137D4F}" presName="tx2" presStyleLbl="revTx" presStyleIdx="2" presStyleCnt="4"/>
      <dgm:spPr/>
      <dgm:t>
        <a:bodyPr/>
        <a:lstStyle/>
        <a:p>
          <a:endParaRPr lang="es-ES"/>
        </a:p>
      </dgm:t>
    </dgm:pt>
    <dgm:pt modelId="{B141042E-BE53-4980-A7E5-8759CF2A2C1A}" type="pres">
      <dgm:prSet presAssocID="{15AD85CB-D73E-4122-8F2A-70DAA6137D4F}" presName="vert2" presStyleCnt="0"/>
      <dgm:spPr/>
    </dgm:pt>
    <dgm:pt modelId="{B5F3DCA7-A66D-473D-912F-1265B766F3F5}" type="pres">
      <dgm:prSet presAssocID="{15AD85CB-D73E-4122-8F2A-70DAA6137D4F}" presName="thinLine2b" presStyleLbl="callout" presStyleIdx="1" presStyleCnt="3"/>
      <dgm:spPr/>
    </dgm:pt>
    <dgm:pt modelId="{A737AD84-7DC9-4490-B6B7-32EF7946998B}" type="pres">
      <dgm:prSet presAssocID="{15AD85CB-D73E-4122-8F2A-70DAA6137D4F}" presName="vertSpace2b" presStyleCnt="0"/>
      <dgm:spPr/>
    </dgm:pt>
    <dgm:pt modelId="{62748F43-F49F-4917-8B0E-7DA0CFC7AF13}" type="pres">
      <dgm:prSet presAssocID="{BCB7A130-E0A4-4A09-B60F-6A43E2EC3D99}" presName="horz2" presStyleCnt="0"/>
      <dgm:spPr/>
    </dgm:pt>
    <dgm:pt modelId="{D7A5E0B8-1495-48DD-8468-B0FE28696C53}" type="pres">
      <dgm:prSet presAssocID="{BCB7A130-E0A4-4A09-B60F-6A43E2EC3D99}" presName="horzSpace2" presStyleCnt="0"/>
      <dgm:spPr/>
    </dgm:pt>
    <dgm:pt modelId="{714270B6-30C9-4E17-BD90-9714851B8136}" type="pres">
      <dgm:prSet presAssocID="{BCB7A130-E0A4-4A09-B60F-6A43E2EC3D99}" presName="tx2" presStyleLbl="revTx" presStyleIdx="3" presStyleCnt="4"/>
      <dgm:spPr/>
      <dgm:t>
        <a:bodyPr/>
        <a:lstStyle/>
        <a:p>
          <a:endParaRPr lang="es-ES"/>
        </a:p>
      </dgm:t>
    </dgm:pt>
    <dgm:pt modelId="{1B2D7ABB-4F91-4808-B5EC-8C12EEB26FF0}" type="pres">
      <dgm:prSet presAssocID="{BCB7A130-E0A4-4A09-B60F-6A43E2EC3D99}" presName="vert2" presStyleCnt="0"/>
      <dgm:spPr/>
    </dgm:pt>
    <dgm:pt modelId="{7EDCDDA8-C8DF-4BAF-9B7D-0FEC760671CC}" type="pres">
      <dgm:prSet presAssocID="{BCB7A130-E0A4-4A09-B60F-6A43E2EC3D99}" presName="thinLine2b" presStyleLbl="callout" presStyleIdx="2" presStyleCnt="3"/>
      <dgm:spPr/>
    </dgm:pt>
    <dgm:pt modelId="{16F5C13F-75BB-44B2-B0C6-96252F5E6849}" type="pres">
      <dgm:prSet presAssocID="{BCB7A130-E0A4-4A09-B60F-6A43E2EC3D99}" presName="vertSpace2b" presStyleCnt="0"/>
      <dgm:spPr/>
    </dgm:pt>
  </dgm:ptLst>
  <dgm:cxnLst>
    <dgm:cxn modelId="{9294BC07-6C60-4756-AE18-93AE4D596205}" type="presOf" srcId="{9379DE15-E4DB-49AF-AB8E-1CDBAF1236BB}" destId="{9CA2A8E2-0C84-404A-9AAD-45FFD9C61DAE}" srcOrd="0" destOrd="0" presId="urn:microsoft.com/office/officeart/2008/layout/LinedList"/>
    <dgm:cxn modelId="{0F568489-503F-4A22-AEA3-0FD752B86668}" srcId="{7BB9A0CE-5E59-43E5-A17D-A06100EE597B}" destId="{BCB7A130-E0A4-4A09-B60F-6A43E2EC3D99}" srcOrd="2" destOrd="0" parTransId="{EC1A50F7-50F1-4D49-ABC6-9C2AD77BC7A3}" sibTransId="{42ADF387-5F77-4F77-8F50-2DD2ED73BC05}"/>
    <dgm:cxn modelId="{3B00DEC7-F3F4-4CAF-A256-E61E7CC68B11}" type="presOf" srcId="{7BB9A0CE-5E59-43E5-A17D-A06100EE597B}" destId="{86A90DF0-4223-46F3-973B-7811207DDD3B}" srcOrd="0" destOrd="0" presId="urn:microsoft.com/office/officeart/2008/layout/LinedList"/>
    <dgm:cxn modelId="{DEF2614A-DC0F-44F0-8609-4134B63EA55C}" srcId="{9379DE15-E4DB-49AF-AB8E-1CDBAF1236BB}" destId="{7BB9A0CE-5E59-43E5-A17D-A06100EE597B}" srcOrd="0" destOrd="0" parTransId="{BBBFFD5F-95A8-4B10-A057-C228BC4E0B71}" sibTransId="{6660F875-A38C-417F-8D7B-6D2E1B9F2DF7}"/>
    <dgm:cxn modelId="{64B7BFD9-45CE-48C0-984B-A85FFEA869D7}" srcId="{7BB9A0CE-5E59-43E5-A17D-A06100EE597B}" destId="{C08F46D8-4411-4A35-9CA5-138A440D6EB0}" srcOrd="0" destOrd="0" parTransId="{AB894A71-8BCC-4291-8A41-8ED913A64FDF}" sibTransId="{83AE7765-3A5F-4A49-B9E4-C6ECB0F13BDF}"/>
    <dgm:cxn modelId="{9240B284-3F66-47C8-840C-B060570BF104}" type="presOf" srcId="{C08F46D8-4411-4A35-9CA5-138A440D6EB0}" destId="{2ADBD875-9F38-453C-8C39-A365985B3F05}" srcOrd="0" destOrd="0" presId="urn:microsoft.com/office/officeart/2008/layout/LinedList"/>
    <dgm:cxn modelId="{37D020D6-CF8C-4D10-920A-9497F989344D}" srcId="{7BB9A0CE-5E59-43E5-A17D-A06100EE597B}" destId="{15AD85CB-D73E-4122-8F2A-70DAA6137D4F}" srcOrd="1" destOrd="0" parTransId="{1925D55A-E6B3-4FF4-9E09-E513FBCC7099}" sibTransId="{36A73612-3ADD-4753-9E64-D5092338046D}"/>
    <dgm:cxn modelId="{D0DDFCC2-163D-4CA3-93AB-EF5FE2424307}" type="presOf" srcId="{BCB7A130-E0A4-4A09-B60F-6A43E2EC3D99}" destId="{714270B6-30C9-4E17-BD90-9714851B8136}" srcOrd="0" destOrd="0" presId="urn:microsoft.com/office/officeart/2008/layout/LinedList"/>
    <dgm:cxn modelId="{3425F79F-8C75-4926-803A-A01EF91BE1A0}" type="presOf" srcId="{15AD85CB-D73E-4122-8F2A-70DAA6137D4F}" destId="{2A513216-F1A3-4922-ABE5-C075A7606052}" srcOrd="0" destOrd="0" presId="urn:microsoft.com/office/officeart/2008/layout/LinedList"/>
    <dgm:cxn modelId="{793ABA42-F1A3-4323-B6B4-E1F5FCA7A497}" type="presParOf" srcId="{9CA2A8E2-0C84-404A-9AAD-45FFD9C61DAE}" destId="{C882E115-8839-43AB-9DD2-10AA831B666F}" srcOrd="0" destOrd="0" presId="urn:microsoft.com/office/officeart/2008/layout/LinedList"/>
    <dgm:cxn modelId="{BFD34AB0-9ECD-4AED-88E4-A3791013A60D}" type="presParOf" srcId="{9CA2A8E2-0C84-404A-9AAD-45FFD9C61DAE}" destId="{28A34C81-3424-4968-8861-BD297775EDB7}" srcOrd="1" destOrd="0" presId="urn:microsoft.com/office/officeart/2008/layout/LinedList"/>
    <dgm:cxn modelId="{4F92AF58-CA3A-4338-A359-47B27C15E5D1}" type="presParOf" srcId="{28A34C81-3424-4968-8861-BD297775EDB7}" destId="{86A90DF0-4223-46F3-973B-7811207DDD3B}" srcOrd="0" destOrd="0" presId="urn:microsoft.com/office/officeart/2008/layout/LinedList"/>
    <dgm:cxn modelId="{6E4A3AB4-BB50-4596-9F4A-13BB1623053F}" type="presParOf" srcId="{28A34C81-3424-4968-8861-BD297775EDB7}" destId="{FCB75A7E-2FF4-4B24-AF27-89FA978B1CB7}" srcOrd="1" destOrd="0" presId="urn:microsoft.com/office/officeart/2008/layout/LinedList"/>
    <dgm:cxn modelId="{C1CB256A-40C6-402E-AB30-C5F610434E0F}" type="presParOf" srcId="{FCB75A7E-2FF4-4B24-AF27-89FA978B1CB7}" destId="{43283759-2B73-4796-9967-3132A156F97C}" srcOrd="0" destOrd="0" presId="urn:microsoft.com/office/officeart/2008/layout/LinedList"/>
    <dgm:cxn modelId="{6D0BE887-C131-479A-8E1A-CC86C3F5F0D8}" type="presParOf" srcId="{FCB75A7E-2FF4-4B24-AF27-89FA978B1CB7}" destId="{EF20A525-8C46-4662-B750-923AF3D6F080}" srcOrd="1" destOrd="0" presId="urn:microsoft.com/office/officeart/2008/layout/LinedList"/>
    <dgm:cxn modelId="{2018DC2B-4705-4452-92E2-0700ED06B49B}" type="presParOf" srcId="{EF20A525-8C46-4662-B750-923AF3D6F080}" destId="{F2B15DC8-8311-47BC-AE84-DFA8BC66BE47}" srcOrd="0" destOrd="0" presId="urn:microsoft.com/office/officeart/2008/layout/LinedList"/>
    <dgm:cxn modelId="{8A3A2B16-F004-438B-90C0-E2FE5004D400}" type="presParOf" srcId="{EF20A525-8C46-4662-B750-923AF3D6F080}" destId="{2ADBD875-9F38-453C-8C39-A365985B3F05}" srcOrd="1" destOrd="0" presId="urn:microsoft.com/office/officeart/2008/layout/LinedList"/>
    <dgm:cxn modelId="{CA01A737-668A-40CE-A47E-985CDB406CCE}" type="presParOf" srcId="{EF20A525-8C46-4662-B750-923AF3D6F080}" destId="{C64745D6-C876-4461-B7C4-74742729BABD}" srcOrd="2" destOrd="0" presId="urn:microsoft.com/office/officeart/2008/layout/LinedList"/>
    <dgm:cxn modelId="{119C8FE5-8220-4FE1-A733-7D4FF8D39BC3}" type="presParOf" srcId="{FCB75A7E-2FF4-4B24-AF27-89FA978B1CB7}" destId="{15323B9F-86D9-4BB4-B993-E5E590EB626C}" srcOrd="2" destOrd="0" presId="urn:microsoft.com/office/officeart/2008/layout/LinedList"/>
    <dgm:cxn modelId="{76F8CFD2-D0A6-47EB-AAF7-CD655526EB59}" type="presParOf" srcId="{FCB75A7E-2FF4-4B24-AF27-89FA978B1CB7}" destId="{418D38E7-4197-4A32-9FCA-5BFAF0AC08BF}" srcOrd="3" destOrd="0" presId="urn:microsoft.com/office/officeart/2008/layout/LinedList"/>
    <dgm:cxn modelId="{5E11C768-90FF-4EDE-9952-9EB64AEB8F6E}" type="presParOf" srcId="{FCB75A7E-2FF4-4B24-AF27-89FA978B1CB7}" destId="{643586BE-C74D-4CFF-9BE6-53106157E454}" srcOrd="4" destOrd="0" presId="urn:microsoft.com/office/officeart/2008/layout/LinedList"/>
    <dgm:cxn modelId="{0A75F727-8697-477B-816B-DFF859F1F4AB}" type="presParOf" srcId="{643586BE-C74D-4CFF-9BE6-53106157E454}" destId="{7FDEAB1F-7BA8-487C-B3BE-638C094343D6}" srcOrd="0" destOrd="0" presId="urn:microsoft.com/office/officeart/2008/layout/LinedList"/>
    <dgm:cxn modelId="{6D4F2AA6-94A3-493D-A6D6-D31413E659B3}" type="presParOf" srcId="{643586BE-C74D-4CFF-9BE6-53106157E454}" destId="{2A513216-F1A3-4922-ABE5-C075A7606052}" srcOrd="1" destOrd="0" presId="urn:microsoft.com/office/officeart/2008/layout/LinedList"/>
    <dgm:cxn modelId="{18953601-2AD8-4D96-BCB6-587BDA6AE569}" type="presParOf" srcId="{643586BE-C74D-4CFF-9BE6-53106157E454}" destId="{B141042E-BE53-4980-A7E5-8759CF2A2C1A}" srcOrd="2" destOrd="0" presId="urn:microsoft.com/office/officeart/2008/layout/LinedList"/>
    <dgm:cxn modelId="{90BA2E17-47F3-4870-9343-F8BD2BFC5A4D}" type="presParOf" srcId="{FCB75A7E-2FF4-4B24-AF27-89FA978B1CB7}" destId="{B5F3DCA7-A66D-473D-912F-1265B766F3F5}" srcOrd="5" destOrd="0" presId="urn:microsoft.com/office/officeart/2008/layout/LinedList"/>
    <dgm:cxn modelId="{ECFECAEC-F675-42AF-A9B1-72E3ABBEB45C}" type="presParOf" srcId="{FCB75A7E-2FF4-4B24-AF27-89FA978B1CB7}" destId="{A737AD84-7DC9-4490-B6B7-32EF7946998B}" srcOrd="6" destOrd="0" presId="urn:microsoft.com/office/officeart/2008/layout/LinedList"/>
    <dgm:cxn modelId="{A32019F5-6A43-448F-A5ED-C024A2EDFEB9}" type="presParOf" srcId="{FCB75A7E-2FF4-4B24-AF27-89FA978B1CB7}" destId="{62748F43-F49F-4917-8B0E-7DA0CFC7AF13}" srcOrd="7" destOrd="0" presId="urn:microsoft.com/office/officeart/2008/layout/LinedList"/>
    <dgm:cxn modelId="{AE6989D3-8856-4E70-B059-AB6579575CEE}" type="presParOf" srcId="{62748F43-F49F-4917-8B0E-7DA0CFC7AF13}" destId="{D7A5E0B8-1495-48DD-8468-B0FE28696C53}" srcOrd="0" destOrd="0" presId="urn:microsoft.com/office/officeart/2008/layout/LinedList"/>
    <dgm:cxn modelId="{0AC1135F-C734-4D5A-B9E3-EE3494139842}" type="presParOf" srcId="{62748F43-F49F-4917-8B0E-7DA0CFC7AF13}" destId="{714270B6-30C9-4E17-BD90-9714851B8136}" srcOrd="1" destOrd="0" presId="urn:microsoft.com/office/officeart/2008/layout/LinedList"/>
    <dgm:cxn modelId="{39CBA265-0800-4EE7-B13F-69CEB49EF7A4}" type="presParOf" srcId="{62748F43-F49F-4917-8B0E-7DA0CFC7AF13}" destId="{1B2D7ABB-4F91-4808-B5EC-8C12EEB26FF0}" srcOrd="2" destOrd="0" presId="urn:microsoft.com/office/officeart/2008/layout/LinedList"/>
    <dgm:cxn modelId="{2CA88AF6-51D5-4169-ADF0-9FBDE72EA709}" type="presParOf" srcId="{FCB75A7E-2FF4-4B24-AF27-89FA978B1CB7}" destId="{7EDCDDA8-C8DF-4BAF-9B7D-0FEC760671CC}" srcOrd="8" destOrd="0" presId="urn:microsoft.com/office/officeart/2008/layout/LinedList"/>
    <dgm:cxn modelId="{1A972999-E2D3-4D42-90DC-F2A31E810865}" type="presParOf" srcId="{FCB75A7E-2FF4-4B24-AF27-89FA978B1CB7}" destId="{16F5C13F-75BB-44B2-B0C6-96252F5E684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379DE15-E4DB-49AF-AB8E-1CDBAF1236B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BB9A0CE-5E59-43E5-A17D-A06100EE597B}">
      <dgm:prSet phldrT="[Texto]" custT="1"/>
      <dgm:spPr/>
      <dgm:t>
        <a:bodyPr/>
        <a:lstStyle/>
        <a:p>
          <a:pPr algn="ctr"/>
          <a:r>
            <a:rPr lang="es-EC" sz="2400" dirty="0" smtClean="0"/>
            <a:t>Plan de Capacitación</a:t>
          </a:r>
        </a:p>
      </dgm:t>
    </dgm:pt>
    <dgm:pt modelId="{BBBFFD5F-95A8-4B10-A057-C228BC4E0B71}" type="parTrans" cxnId="{DEF2614A-DC0F-44F0-8609-4134B63EA55C}">
      <dgm:prSet/>
      <dgm:spPr/>
      <dgm:t>
        <a:bodyPr/>
        <a:lstStyle/>
        <a:p>
          <a:endParaRPr lang="es-ES"/>
        </a:p>
      </dgm:t>
    </dgm:pt>
    <dgm:pt modelId="{6660F875-A38C-417F-8D7B-6D2E1B9F2DF7}" type="sibTrans" cxnId="{DEF2614A-DC0F-44F0-8609-4134B63EA55C}">
      <dgm:prSet/>
      <dgm:spPr/>
      <dgm:t>
        <a:bodyPr/>
        <a:lstStyle/>
        <a:p>
          <a:endParaRPr lang="es-ES"/>
        </a:p>
      </dgm:t>
    </dgm:pt>
    <dgm:pt modelId="{15AD85CB-D73E-4122-8F2A-70DAA6137D4F}">
      <dgm:prSet phldrT="[Texto]" custT="1"/>
      <dgm:spPr/>
      <dgm:t>
        <a:bodyPr/>
        <a:lstStyle/>
        <a:p>
          <a:endParaRPr lang="es-EC" sz="2400" dirty="0" smtClean="0"/>
        </a:p>
        <a:p>
          <a:endParaRPr lang="es-EC" sz="2400" dirty="0" smtClean="0"/>
        </a:p>
        <a:p>
          <a:r>
            <a:rPr lang="es-EC" sz="2400" dirty="0" smtClean="0"/>
            <a:t>	Adquisición de Software</a:t>
          </a:r>
          <a:endParaRPr lang="es-ES" sz="2400" dirty="0"/>
        </a:p>
      </dgm:t>
    </dgm:pt>
    <dgm:pt modelId="{1925D55A-E6B3-4FF4-9E09-E513FBCC7099}" type="parTrans" cxnId="{37D020D6-CF8C-4D10-920A-9497F989344D}">
      <dgm:prSet/>
      <dgm:spPr/>
      <dgm:t>
        <a:bodyPr/>
        <a:lstStyle/>
        <a:p>
          <a:endParaRPr lang="es-ES"/>
        </a:p>
      </dgm:t>
    </dgm:pt>
    <dgm:pt modelId="{36A73612-3ADD-4753-9E64-D5092338046D}" type="sibTrans" cxnId="{37D020D6-CF8C-4D10-920A-9497F989344D}">
      <dgm:prSet/>
      <dgm:spPr/>
      <dgm:t>
        <a:bodyPr/>
        <a:lstStyle/>
        <a:p>
          <a:endParaRPr lang="es-ES"/>
        </a:p>
      </dgm:t>
    </dgm:pt>
    <dgm:pt modelId="{B5DE340C-4568-435F-AA38-1C4E894102D9}">
      <dgm:prSet phldrT="[Texto]" custT="1"/>
      <dgm:spPr/>
      <dgm:t>
        <a:bodyPr/>
        <a:lstStyle/>
        <a:p>
          <a:pPr algn="ctr"/>
          <a:endParaRPr lang="es-EC" sz="2400" dirty="0" smtClean="0"/>
        </a:p>
        <a:p>
          <a:pPr algn="ctr"/>
          <a:r>
            <a:rPr lang="es-EC" sz="2400" dirty="0" smtClean="0"/>
            <a:t>Fortalecer información Financiera y ventas</a:t>
          </a:r>
        </a:p>
      </dgm:t>
    </dgm:pt>
    <dgm:pt modelId="{3C18C003-20CE-436F-8FB1-DE4BA8EC22D8}" type="parTrans" cxnId="{101AA5CA-65C4-4D7C-BF0C-182946B63F71}">
      <dgm:prSet/>
      <dgm:spPr/>
      <dgm:t>
        <a:bodyPr/>
        <a:lstStyle/>
        <a:p>
          <a:endParaRPr lang="es-ES"/>
        </a:p>
      </dgm:t>
    </dgm:pt>
    <dgm:pt modelId="{1755E8DD-1CDE-4057-B3EF-4627532854B5}" type="sibTrans" cxnId="{101AA5CA-65C4-4D7C-BF0C-182946B63F71}">
      <dgm:prSet/>
      <dgm:spPr/>
      <dgm:t>
        <a:bodyPr/>
        <a:lstStyle/>
        <a:p>
          <a:endParaRPr lang="es-ES"/>
        </a:p>
      </dgm:t>
    </dgm:pt>
    <dgm:pt modelId="{8A604A78-EC11-40C6-84BC-4B326ABC1501}">
      <dgm:prSet phldrT="[Texto]" custT="1"/>
      <dgm:spPr/>
      <dgm:t>
        <a:bodyPr/>
        <a:lstStyle/>
        <a:p>
          <a:pPr algn="ctr"/>
          <a:r>
            <a:rPr lang="es-EC" sz="2400" dirty="0" smtClean="0"/>
            <a:t>Establecer competencias </a:t>
          </a:r>
        </a:p>
      </dgm:t>
    </dgm:pt>
    <dgm:pt modelId="{0B5F4A71-EFF3-455C-8BB0-E4D4FD758E6B}" type="parTrans" cxnId="{3545B1C7-AB88-494B-B9FA-BD7834466250}">
      <dgm:prSet/>
      <dgm:spPr/>
      <dgm:t>
        <a:bodyPr/>
        <a:lstStyle/>
        <a:p>
          <a:endParaRPr lang="es-ES"/>
        </a:p>
      </dgm:t>
    </dgm:pt>
    <dgm:pt modelId="{E775E66F-CB5B-43D9-8305-D329C8FBE446}" type="sibTrans" cxnId="{3545B1C7-AB88-494B-B9FA-BD7834466250}">
      <dgm:prSet/>
      <dgm:spPr/>
      <dgm:t>
        <a:bodyPr/>
        <a:lstStyle/>
        <a:p>
          <a:endParaRPr lang="es-ES"/>
        </a:p>
      </dgm:t>
    </dgm:pt>
    <dgm:pt modelId="{1093A567-1B76-4B7C-B5EE-43FE0FA35372}">
      <dgm:prSet phldrT="[Texto]" custT="1"/>
      <dgm:spPr/>
      <dgm:t>
        <a:bodyPr/>
        <a:lstStyle/>
        <a:p>
          <a:pPr algn="ctr"/>
          <a:r>
            <a:rPr lang="es-EC" sz="2400" dirty="0" smtClean="0"/>
            <a:t>Talleres y evaluaciones </a:t>
          </a:r>
        </a:p>
      </dgm:t>
    </dgm:pt>
    <dgm:pt modelId="{4C61339C-351F-4C60-8DC9-5DFB7CD4E589}" type="parTrans" cxnId="{C16DA822-6EAD-401E-A620-8538BB54BE6D}">
      <dgm:prSet/>
      <dgm:spPr/>
      <dgm:t>
        <a:bodyPr/>
        <a:lstStyle/>
        <a:p>
          <a:endParaRPr lang="es-ES"/>
        </a:p>
      </dgm:t>
    </dgm:pt>
    <dgm:pt modelId="{A27D880D-E4C7-4726-A892-4615938693E6}" type="sibTrans" cxnId="{C16DA822-6EAD-401E-A620-8538BB54BE6D}">
      <dgm:prSet/>
      <dgm:spPr/>
      <dgm:t>
        <a:bodyPr/>
        <a:lstStyle/>
        <a:p>
          <a:endParaRPr lang="es-ES"/>
        </a:p>
      </dgm:t>
    </dgm:pt>
    <dgm:pt modelId="{9CA2A8E2-0C84-404A-9AAD-45FFD9C61DAE}" type="pres">
      <dgm:prSet presAssocID="{9379DE15-E4DB-49AF-AB8E-1CDBAF1236B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882E115-8839-43AB-9DD2-10AA831B666F}" type="pres">
      <dgm:prSet presAssocID="{7BB9A0CE-5E59-43E5-A17D-A06100EE597B}" presName="thickLine" presStyleLbl="alignNode1" presStyleIdx="0" presStyleCnt="2"/>
      <dgm:spPr/>
    </dgm:pt>
    <dgm:pt modelId="{28A34C81-3424-4968-8861-BD297775EDB7}" type="pres">
      <dgm:prSet presAssocID="{7BB9A0CE-5E59-43E5-A17D-A06100EE597B}" presName="horz1" presStyleCnt="0"/>
      <dgm:spPr/>
    </dgm:pt>
    <dgm:pt modelId="{86A90DF0-4223-46F3-973B-7811207DDD3B}" type="pres">
      <dgm:prSet presAssocID="{7BB9A0CE-5E59-43E5-A17D-A06100EE597B}" presName="tx1" presStyleLbl="revTx" presStyleIdx="0" presStyleCnt="5" custScaleX="158104"/>
      <dgm:spPr/>
      <dgm:t>
        <a:bodyPr/>
        <a:lstStyle/>
        <a:p>
          <a:endParaRPr lang="es-ES"/>
        </a:p>
      </dgm:t>
    </dgm:pt>
    <dgm:pt modelId="{FCB75A7E-2FF4-4B24-AF27-89FA978B1CB7}" type="pres">
      <dgm:prSet presAssocID="{7BB9A0CE-5E59-43E5-A17D-A06100EE597B}" presName="vert1" presStyleCnt="0"/>
      <dgm:spPr/>
    </dgm:pt>
    <dgm:pt modelId="{984BDDB2-0608-4F9F-9914-102F1500087E}" type="pres">
      <dgm:prSet presAssocID="{8A604A78-EC11-40C6-84BC-4B326ABC1501}" presName="vertSpace2a" presStyleCnt="0"/>
      <dgm:spPr/>
    </dgm:pt>
    <dgm:pt modelId="{573042C4-EF71-4D31-BD9C-C296F1F5363A}" type="pres">
      <dgm:prSet presAssocID="{8A604A78-EC11-40C6-84BC-4B326ABC1501}" presName="horz2" presStyleCnt="0"/>
      <dgm:spPr/>
    </dgm:pt>
    <dgm:pt modelId="{CBC69115-F8E5-432F-8C2C-A5274C623CF6}" type="pres">
      <dgm:prSet presAssocID="{8A604A78-EC11-40C6-84BC-4B326ABC1501}" presName="horzSpace2" presStyleCnt="0"/>
      <dgm:spPr/>
    </dgm:pt>
    <dgm:pt modelId="{89DDDCF9-F8A9-4A4F-97EC-3C037081C286}" type="pres">
      <dgm:prSet presAssocID="{8A604A78-EC11-40C6-84BC-4B326ABC1501}" presName="tx2" presStyleLbl="revTx" presStyleIdx="1" presStyleCnt="5"/>
      <dgm:spPr/>
      <dgm:t>
        <a:bodyPr/>
        <a:lstStyle/>
        <a:p>
          <a:endParaRPr lang="es-ES"/>
        </a:p>
      </dgm:t>
    </dgm:pt>
    <dgm:pt modelId="{DDFB4F66-A3A9-4CE3-86C6-CF222EEF3731}" type="pres">
      <dgm:prSet presAssocID="{8A604A78-EC11-40C6-84BC-4B326ABC1501}" presName="vert2" presStyleCnt="0"/>
      <dgm:spPr/>
    </dgm:pt>
    <dgm:pt modelId="{214B048B-63E5-4484-BA40-3A6221DE6FA0}" type="pres">
      <dgm:prSet presAssocID="{8A604A78-EC11-40C6-84BC-4B326ABC1501}" presName="thinLine2b" presStyleLbl="callout" presStyleIdx="0" presStyleCnt="3"/>
      <dgm:spPr/>
    </dgm:pt>
    <dgm:pt modelId="{0B815095-C745-4945-87D5-1DC8407C167E}" type="pres">
      <dgm:prSet presAssocID="{8A604A78-EC11-40C6-84BC-4B326ABC1501}" presName="vertSpace2b" presStyleCnt="0"/>
      <dgm:spPr/>
    </dgm:pt>
    <dgm:pt modelId="{A739C7E0-376D-4950-A49D-5FFDC8CC91C1}" type="pres">
      <dgm:prSet presAssocID="{1093A567-1B76-4B7C-B5EE-43FE0FA35372}" presName="horz2" presStyleCnt="0"/>
      <dgm:spPr/>
    </dgm:pt>
    <dgm:pt modelId="{BDC39761-FEA9-41D9-B5D1-E91A480514AD}" type="pres">
      <dgm:prSet presAssocID="{1093A567-1B76-4B7C-B5EE-43FE0FA35372}" presName="horzSpace2" presStyleCnt="0"/>
      <dgm:spPr/>
    </dgm:pt>
    <dgm:pt modelId="{5E0CD124-A325-445A-80A4-E5D3816BD594}" type="pres">
      <dgm:prSet presAssocID="{1093A567-1B76-4B7C-B5EE-43FE0FA35372}" presName="tx2" presStyleLbl="revTx" presStyleIdx="2" presStyleCnt="5"/>
      <dgm:spPr/>
      <dgm:t>
        <a:bodyPr/>
        <a:lstStyle/>
        <a:p>
          <a:endParaRPr lang="es-ES"/>
        </a:p>
      </dgm:t>
    </dgm:pt>
    <dgm:pt modelId="{E22BCB0D-1D0F-4FFD-B31D-459E27B2813E}" type="pres">
      <dgm:prSet presAssocID="{1093A567-1B76-4B7C-B5EE-43FE0FA35372}" presName="vert2" presStyleCnt="0"/>
      <dgm:spPr/>
    </dgm:pt>
    <dgm:pt modelId="{CBA123CF-A380-4D39-886F-07496DBB233C}" type="pres">
      <dgm:prSet presAssocID="{1093A567-1B76-4B7C-B5EE-43FE0FA35372}" presName="thinLine2b" presStyleLbl="callout" presStyleIdx="1" presStyleCnt="3"/>
      <dgm:spPr/>
    </dgm:pt>
    <dgm:pt modelId="{8EA51ACE-CEA8-4D4B-939F-F6CD4E1F2BCD}" type="pres">
      <dgm:prSet presAssocID="{1093A567-1B76-4B7C-B5EE-43FE0FA35372}" presName="vertSpace2b" presStyleCnt="0"/>
      <dgm:spPr/>
    </dgm:pt>
    <dgm:pt modelId="{645E27E7-4FED-48C0-9A4F-F113E6A10DC8}" type="pres">
      <dgm:prSet presAssocID="{B5DE340C-4568-435F-AA38-1C4E894102D9}" presName="thickLine" presStyleLbl="alignNode1" presStyleIdx="1" presStyleCnt="2"/>
      <dgm:spPr/>
    </dgm:pt>
    <dgm:pt modelId="{63F632D9-6F8D-4364-85F4-0457FE6873BF}" type="pres">
      <dgm:prSet presAssocID="{B5DE340C-4568-435F-AA38-1C4E894102D9}" presName="horz1" presStyleCnt="0"/>
      <dgm:spPr/>
    </dgm:pt>
    <dgm:pt modelId="{FB6C93A9-2C7E-49A2-AFC3-ED57E6507275}" type="pres">
      <dgm:prSet presAssocID="{B5DE340C-4568-435F-AA38-1C4E894102D9}" presName="tx1" presStyleLbl="revTx" presStyleIdx="3" presStyleCnt="5" custScaleX="154589" custScaleY="156699"/>
      <dgm:spPr/>
      <dgm:t>
        <a:bodyPr/>
        <a:lstStyle/>
        <a:p>
          <a:endParaRPr lang="es-ES"/>
        </a:p>
      </dgm:t>
    </dgm:pt>
    <dgm:pt modelId="{DA9B2A37-01BF-4D74-916C-CABFEEF4B955}" type="pres">
      <dgm:prSet presAssocID="{B5DE340C-4568-435F-AA38-1C4E894102D9}" presName="vert1" presStyleCnt="0"/>
      <dgm:spPr/>
    </dgm:pt>
    <dgm:pt modelId="{9CFA6551-97D7-4C2C-8C95-62AA62D2BFCB}" type="pres">
      <dgm:prSet presAssocID="{15AD85CB-D73E-4122-8F2A-70DAA6137D4F}" presName="vertSpace2a" presStyleCnt="0"/>
      <dgm:spPr/>
    </dgm:pt>
    <dgm:pt modelId="{643586BE-C74D-4CFF-9BE6-53106157E454}" type="pres">
      <dgm:prSet presAssocID="{15AD85CB-D73E-4122-8F2A-70DAA6137D4F}" presName="horz2" presStyleCnt="0"/>
      <dgm:spPr/>
    </dgm:pt>
    <dgm:pt modelId="{7FDEAB1F-7BA8-487C-B3BE-638C094343D6}" type="pres">
      <dgm:prSet presAssocID="{15AD85CB-D73E-4122-8F2A-70DAA6137D4F}" presName="horzSpace2" presStyleCnt="0"/>
      <dgm:spPr/>
    </dgm:pt>
    <dgm:pt modelId="{2A513216-F1A3-4922-ABE5-C075A7606052}" type="pres">
      <dgm:prSet presAssocID="{15AD85CB-D73E-4122-8F2A-70DAA6137D4F}" presName="tx2" presStyleLbl="revTx" presStyleIdx="4" presStyleCnt="5"/>
      <dgm:spPr/>
      <dgm:t>
        <a:bodyPr/>
        <a:lstStyle/>
        <a:p>
          <a:endParaRPr lang="es-ES"/>
        </a:p>
      </dgm:t>
    </dgm:pt>
    <dgm:pt modelId="{B141042E-BE53-4980-A7E5-8759CF2A2C1A}" type="pres">
      <dgm:prSet presAssocID="{15AD85CB-D73E-4122-8F2A-70DAA6137D4F}" presName="vert2" presStyleCnt="0"/>
      <dgm:spPr/>
    </dgm:pt>
    <dgm:pt modelId="{B5F3DCA7-A66D-473D-912F-1265B766F3F5}" type="pres">
      <dgm:prSet presAssocID="{15AD85CB-D73E-4122-8F2A-70DAA6137D4F}" presName="thinLine2b" presStyleLbl="callout" presStyleIdx="2" presStyleCnt="3"/>
      <dgm:spPr/>
    </dgm:pt>
    <dgm:pt modelId="{A737AD84-7DC9-4490-B6B7-32EF7946998B}" type="pres">
      <dgm:prSet presAssocID="{15AD85CB-D73E-4122-8F2A-70DAA6137D4F}" presName="vertSpace2b" presStyleCnt="0"/>
      <dgm:spPr/>
    </dgm:pt>
  </dgm:ptLst>
  <dgm:cxnLst>
    <dgm:cxn modelId="{E0C2F185-B367-4DA4-88A1-FCC5351863DA}" type="presOf" srcId="{1093A567-1B76-4B7C-B5EE-43FE0FA35372}" destId="{5E0CD124-A325-445A-80A4-E5D3816BD594}" srcOrd="0" destOrd="0" presId="urn:microsoft.com/office/officeart/2008/layout/LinedList"/>
    <dgm:cxn modelId="{37D020D6-CF8C-4D10-920A-9497F989344D}" srcId="{B5DE340C-4568-435F-AA38-1C4E894102D9}" destId="{15AD85CB-D73E-4122-8F2A-70DAA6137D4F}" srcOrd="0" destOrd="0" parTransId="{1925D55A-E6B3-4FF4-9E09-E513FBCC7099}" sibTransId="{36A73612-3ADD-4753-9E64-D5092338046D}"/>
    <dgm:cxn modelId="{3545B1C7-AB88-494B-B9FA-BD7834466250}" srcId="{7BB9A0CE-5E59-43E5-A17D-A06100EE597B}" destId="{8A604A78-EC11-40C6-84BC-4B326ABC1501}" srcOrd="0" destOrd="0" parTransId="{0B5F4A71-EFF3-455C-8BB0-E4D4FD758E6B}" sibTransId="{E775E66F-CB5B-43D9-8305-D329C8FBE446}"/>
    <dgm:cxn modelId="{C228B522-3A9D-4F52-BB05-08FC16AE211D}" type="presOf" srcId="{15AD85CB-D73E-4122-8F2A-70DAA6137D4F}" destId="{2A513216-F1A3-4922-ABE5-C075A7606052}" srcOrd="0" destOrd="0" presId="urn:microsoft.com/office/officeart/2008/layout/LinedList"/>
    <dgm:cxn modelId="{DEF2614A-DC0F-44F0-8609-4134B63EA55C}" srcId="{9379DE15-E4DB-49AF-AB8E-1CDBAF1236BB}" destId="{7BB9A0CE-5E59-43E5-A17D-A06100EE597B}" srcOrd="0" destOrd="0" parTransId="{BBBFFD5F-95A8-4B10-A057-C228BC4E0B71}" sibTransId="{6660F875-A38C-417F-8D7B-6D2E1B9F2DF7}"/>
    <dgm:cxn modelId="{C16DA822-6EAD-401E-A620-8538BB54BE6D}" srcId="{7BB9A0CE-5E59-43E5-A17D-A06100EE597B}" destId="{1093A567-1B76-4B7C-B5EE-43FE0FA35372}" srcOrd="1" destOrd="0" parTransId="{4C61339C-351F-4C60-8DC9-5DFB7CD4E589}" sibTransId="{A27D880D-E4C7-4726-A892-4615938693E6}"/>
    <dgm:cxn modelId="{0FBD7ABD-593B-459E-8580-F5AA6EB126C5}" type="presOf" srcId="{9379DE15-E4DB-49AF-AB8E-1CDBAF1236BB}" destId="{9CA2A8E2-0C84-404A-9AAD-45FFD9C61DAE}" srcOrd="0" destOrd="0" presId="urn:microsoft.com/office/officeart/2008/layout/LinedList"/>
    <dgm:cxn modelId="{06988168-429D-48B2-910B-FA17AC1CDEFA}" type="presOf" srcId="{7BB9A0CE-5E59-43E5-A17D-A06100EE597B}" destId="{86A90DF0-4223-46F3-973B-7811207DDD3B}" srcOrd="0" destOrd="0" presId="urn:microsoft.com/office/officeart/2008/layout/LinedList"/>
    <dgm:cxn modelId="{2A010E07-EA99-4F1B-86D8-1A79A461E78D}" type="presOf" srcId="{B5DE340C-4568-435F-AA38-1C4E894102D9}" destId="{FB6C93A9-2C7E-49A2-AFC3-ED57E6507275}" srcOrd="0" destOrd="0" presId="urn:microsoft.com/office/officeart/2008/layout/LinedList"/>
    <dgm:cxn modelId="{B5F61926-97FC-41A2-BF88-25537F382390}" type="presOf" srcId="{8A604A78-EC11-40C6-84BC-4B326ABC1501}" destId="{89DDDCF9-F8A9-4A4F-97EC-3C037081C286}" srcOrd="0" destOrd="0" presId="urn:microsoft.com/office/officeart/2008/layout/LinedList"/>
    <dgm:cxn modelId="{101AA5CA-65C4-4D7C-BF0C-182946B63F71}" srcId="{9379DE15-E4DB-49AF-AB8E-1CDBAF1236BB}" destId="{B5DE340C-4568-435F-AA38-1C4E894102D9}" srcOrd="1" destOrd="0" parTransId="{3C18C003-20CE-436F-8FB1-DE4BA8EC22D8}" sibTransId="{1755E8DD-1CDE-4057-B3EF-4627532854B5}"/>
    <dgm:cxn modelId="{269A4A1A-DEE7-4F44-AB28-02ACBB2496B2}" type="presParOf" srcId="{9CA2A8E2-0C84-404A-9AAD-45FFD9C61DAE}" destId="{C882E115-8839-43AB-9DD2-10AA831B666F}" srcOrd="0" destOrd="0" presId="urn:microsoft.com/office/officeart/2008/layout/LinedList"/>
    <dgm:cxn modelId="{931138FB-D081-4713-8230-78CAD5D518E8}" type="presParOf" srcId="{9CA2A8E2-0C84-404A-9AAD-45FFD9C61DAE}" destId="{28A34C81-3424-4968-8861-BD297775EDB7}" srcOrd="1" destOrd="0" presId="urn:microsoft.com/office/officeart/2008/layout/LinedList"/>
    <dgm:cxn modelId="{AD3A4114-82C0-4142-BB9B-36802498833D}" type="presParOf" srcId="{28A34C81-3424-4968-8861-BD297775EDB7}" destId="{86A90DF0-4223-46F3-973B-7811207DDD3B}" srcOrd="0" destOrd="0" presId="urn:microsoft.com/office/officeart/2008/layout/LinedList"/>
    <dgm:cxn modelId="{A44818CB-90CA-45FA-9A64-95FA78E81500}" type="presParOf" srcId="{28A34C81-3424-4968-8861-BD297775EDB7}" destId="{FCB75A7E-2FF4-4B24-AF27-89FA978B1CB7}" srcOrd="1" destOrd="0" presId="urn:microsoft.com/office/officeart/2008/layout/LinedList"/>
    <dgm:cxn modelId="{69239900-D153-4A5B-ABF8-CABC1FDFC818}" type="presParOf" srcId="{FCB75A7E-2FF4-4B24-AF27-89FA978B1CB7}" destId="{984BDDB2-0608-4F9F-9914-102F1500087E}" srcOrd="0" destOrd="0" presId="urn:microsoft.com/office/officeart/2008/layout/LinedList"/>
    <dgm:cxn modelId="{3CF311B4-5E4E-4CFC-BFD1-44CE95EAACA8}" type="presParOf" srcId="{FCB75A7E-2FF4-4B24-AF27-89FA978B1CB7}" destId="{573042C4-EF71-4D31-BD9C-C296F1F5363A}" srcOrd="1" destOrd="0" presId="urn:microsoft.com/office/officeart/2008/layout/LinedList"/>
    <dgm:cxn modelId="{372AC4FC-E3F2-4022-B73C-9626DBE1DB90}" type="presParOf" srcId="{573042C4-EF71-4D31-BD9C-C296F1F5363A}" destId="{CBC69115-F8E5-432F-8C2C-A5274C623CF6}" srcOrd="0" destOrd="0" presId="urn:microsoft.com/office/officeart/2008/layout/LinedList"/>
    <dgm:cxn modelId="{EEC3CC32-9942-4D44-81F7-EDA155BAED57}" type="presParOf" srcId="{573042C4-EF71-4D31-BD9C-C296F1F5363A}" destId="{89DDDCF9-F8A9-4A4F-97EC-3C037081C286}" srcOrd="1" destOrd="0" presId="urn:microsoft.com/office/officeart/2008/layout/LinedList"/>
    <dgm:cxn modelId="{DDBCDC72-7AEF-4D23-AA99-E8940F20DFEB}" type="presParOf" srcId="{573042C4-EF71-4D31-BD9C-C296F1F5363A}" destId="{DDFB4F66-A3A9-4CE3-86C6-CF222EEF3731}" srcOrd="2" destOrd="0" presId="urn:microsoft.com/office/officeart/2008/layout/LinedList"/>
    <dgm:cxn modelId="{B4BAABA8-111E-4CE8-B724-FAE1F54D1A42}" type="presParOf" srcId="{FCB75A7E-2FF4-4B24-AF27-89FA978B1CB7}" destId="{214B048B-63E5-4484-BA40-3A6221DE6FA0}" srcOrd="2" destOrd="0" presId="urn:microsoft.com/office/officeart/2008/layout/LinedList"/>
    <dgm:cxn modelId="{0B9CAB92-2FFB-4AE5-AB31-050619966B3F}" type="presParOf" srcId="{FCB75A7E-2FF4-4B24-AF27-89FA978B1CB7}" destId="{0B815095-C745-4945-87D5-1DC8407C167E}" srcOrd="3" destOrd="0" presId="urn:microsoft.com/office/officeart/2008/layout/LinedList"/>
    <dgm:cxn modelId="{E93F3351-E350-4996-9862-9A592DCDD295}" type="presParOf" srcId="{FCB75A7E-2FF4-4B24-AF27-89FA978B1CB7}" destId="{A739C7E0-376D-4950-A49D-5FFDC8CC91C1}" srcOrd="4" destOrd="0" presId="urn:microsoft.com/office/officeart/2008/layout/LinedList"/>
    <dgm:cxn modelId="{598107B8-8BF1-4410-B8B5-3CB059EAFF67}" type="presParOf" srcId="{A739C7E0-376D-4950-A49D-5FFDC8CC91C1}" destId="{BDC39761-FEA9-41D9-B5D1-E91A480514AD}" srcOrd="0" destOrd="0" presId="urn:microsoft.com/office/officeart/2008/layout/LinedList"/>
    <dgm:cxn modelId="{53C253E0-FEC8-4735-A347-2EDD13AB420F}" type="presParOf" srcId="{A739C7E0-376D-4950-A49D-5FFDC8CC91C1}" destId="{5E0CD124-A325-445A-80A4-E5D3816BD594}" srcOrd="1" destOrd="0" presId="urn:microsoft.com/office/officeart/2008/layout/LinedList"/>
    <dgm:cxn modelId="{842DC658-145C-4461-9AA6-DDDB0EFEF5FC}" type="presParOf" srcId="{A739C7E0-376D-4950-A49D-5FFDC8CC91C1}" destId="{E22BCB0D-1D0F-4FFD-B31D-459E27B2813E}" srcOrd="2" destOrd="0" presId="urn:microsoft.com/office/officeart/2008/layout/LinedList"/>
    <dgm:cxn modelId="{8931DAF1-6761-45EE-9DDD-EE54F050A2E7}" type="presParOf" srcId="{FCB75A7E-2FF4-4B24-AF27-89FA978B1CB7}" destId="{CBA123CF-A380-4D39-886F-07496DBB233C}" srcOrd="5" destOrd="0" presId="urn:microsoft.com/office/officeart/2008/layout/LinedList"/>
    <dgm:cxn modelId="{CA2C3196-9BD7-4E14-91E1-A5A3A7F94010}" type="presParOf" srcId="{FCB75A7E-2FF4-4B24-AF27-89FA978B1CB7}" destId="{8EA51ACE-CEA8-4D4B-939F-F6CD4E1F2BCD}" srcOrd="6" destOrd="0" presId="urn:microsoft.com/office/officeart/2008/layout/LinedList"/>
    <dgm:cxn modelId="{E2EE4AB3-823B-4519-AC8D-5DF30CF5217F}" type="presParOf" srcId="{9CA2A8E2-0C84-404A-9AAD-45FFD9C61DAE}" destId="{645E27E7-4FED-48C0-9A4F-F113E6A10DC8}" srcOrd="2" destOrd="0" presId="urn:microsoft.com/office/officeart/2008/layout/LinedList"/>
    <dgm:cxn modelId="{EFF92160-93E1-4BCD-B814-44A2DBB37D3D}" type="presParOf" srcId="{9CA2A8E2-0C84-404A-9AAD-45FFD9C61DAE}" destId="{63F632D9-6F8D-4364-85F4-0457FE6873BF}" srcOrd="3" destOrd="0" presId="urn:microsoft.com/office/officeart/2008/layout/LinedList"/>
    <dgm:cxn modelId="{FD0803CB-A137-45FC-9438-361209E7E730}" type="presParOf" srcId="{63F632D9-6F8D-4364-85F4-0457FE6873BF}" destId="{FB6C93A9-2C7E-49A2-AFC3-ED57E6507275}" srcOrd="0" destOrd="0" presId="urn:microsoft.com/office/officeart/2008/layout/LinedList"/>
    <dgm:cxn modelId="{424B1B09-84F0-455F-9CE4-B188E692FB94}" type="presParOf" srcId="{63F632D9-6F8D-4364-85F4-0457FE6873BF}" destId="{DA9B2A37-01BF-4D74-916C-CABFEEF4B955}" srcOrd="1" destOrd="0" presId="urn:microsoft.com/office/officeart/2008/layout/LinedList"/>
    <dgm:cxn modelId="{35755D5B-0102-4216-A6AD-C17ABDA2D0A1}" type="presParOf" srcId="{DA9B2A37-01BF-4D74-916C-CABFEEF4B955}" destId="{9CFA6551-97D7-4C2C-8C95-62AA62D2BFCB}" srcOrd="0" destOrd="0" presId="urn:microsoft.com/office/officeart/2008/layout/LinedList"/>
    <dgm:cxn modelId="{A45B87B6-8C6E-45AA-B4F5-1702D1D1BD67}" type="presParOf" srcId="{DA9B2A37-01BF-4D74-916C-CABFEEF4B955}" destId="{643586BE-C74D-4CFF-9BE6-53106157E454}" srcOrd="1" destOrd="0" presId="urn:microsoft.com/office/officeart/2008/layout/LinedList"/>
    <dgm:cxn modelId="{5AADBE6D-05BC-4A13-9B5D-D64423D5A882}" type="presParOf" srcId="{643586BE-C74D-4CFF-9BE6-53106157E454}" destId="{7FDEAB1F-7BA8-487C-B3BE-638C094343D6}" srcOrd="0" destOrd="0" presId="urn:microsoft.com/office/officeart/2008/layout/LinedList"/>
    <dgm:cxn modelId="{EF9BD2A2-425E-430E-90B4-375C1FDDDB6E}" type="presParOf" srcId="{643586BE-C74D-4CFF-9BE6-53106157E454}" destId="{2A513216-F1A3-4922-ABE5-C075A7606052}" srcOrd="1" destOrd="0" presId="urn:microsoft.com/office/officeart/2008/layout/LinedList"/>
    <dgm:cxn modelId="{F24D1095-8354-4216-A784-FA1120AE6492}" type="presParOf" srcId="{643586BE-C74D-4CFF-9BE6-53106157E454}" destId="{B141042E-BE53-4980-A7E5-8759CF2A2C1A}" srcOrd="2" destOrd="0" presId="urn:microsoft.com/office/officeart/2008/layout/LinedList"/>
    <dgm:cxn modelId="{F9A715FF-DDD5-46CF-AA4B-0EB7D1DE0927}" type="presParOf" srcId="{DA9B2A37-01BF-4D74-916C-CABFEEF4B955}" destId="{B5F3DCA7-A66D-473D-912F-1265B766F3F5}" srcOrd="2" destOrd="0" presId="urn:microsoft.com/office/officeart/2008/layout/LinedList"/>
    <dgm:cxn modelId="{5DE99F3F-B2CF-4F99-AA2E-62D93CD910B1}" type="presParOf" srcId="{DA9B2A37-01BF-4D74-916C-CABFEEF4B955}" destId="{A737AD84-7DC9-4490-B6B7-32EF7946998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3BB0B-0640-4FD0-B27B-9B3983B4720E}">
      <dsp:nvSpPr>
        <dsp:cNvPr id="0" name=""/>
        <dsp:cNvSpPr/>
      </dsp:nvSpPr>
      <dsp:spPr>
        <a:xfrm>
          <a:off x="2635875" y="2117"/>
          <a:ext cx="1520665" cy="15206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Enfoque al Cliente</a:t>
          </a:r>
          <a:endParaRPr lang="es-ES" sz="1500" kern="1200" dirty="0"/>
        </a:p>
      </dsp:txBody>
      <dsp:txXfrm>
        <a:off x="2858571" y="224813"/>
        <a:ext cx="1075273" cy="1075273"/>
      </dsp:txXfrm>
    </dsp:sp>
    <dsp:sp modelId="{3FB31169-AE5E-4271-A939-D6A072D2BCF1}">
      <dsp:nvSpPr>
        <dsp:cNvPr id="0" name=""/>
        <dsp:cNvSpPr/>
      </dsp:nvSpPr>
      <dsp:spPr>
        <a:xfrm rot="2700000">
          <a:off x="3993209" y="1304666"/>
          <a:ext cx="403654" cy="513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4010943" y="1364497"/>
        <a:ext cx="282558" cy="307934"/>
      </dsp:txXfrm>
    </dsp:sp>
    <dsp:sp modelId="{7D4E1146-BED6-4EBE-8782-CE1F4CDDAA69}">
      <dsp:nvSpPr>
        <dsp:cNvPr id="0" name=""/>
        <dsp:cNvSpPr/>
      </dsp:nvSpPr>
      <dsp:spPr>
        <a:xfrm>
          <a:off x="4249689" y="1615931"/>
          <a:ext cx="1520665" cy="15206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Participación del Personal</a:t>
          </a:r>
          <a:endParaRPr lang="es-ES" sz="1500" kern="1200" dirty="0"/>
        </a:p>
      </dsp:txBody>
      <dsp:txXfrm>
        <a:off x="4472385" y="1838627"/>
        <a:ext cx="1075273" cy="1075273"/>
      </dsp:txXfrm>
    </dsp:sp>
    <dsp:sp modelId="{D6080ADA-1369-45E1-B880-637E6725460A}">
      <dsp:nvSpPr>
        <dsp:cNvPr id="0" name=""/>
        <dsp:cNvSpPr/>
      </dsp:nvSpPr>
      <dsp:spPr>
        <a:xfrm rot="8100000">
          <a:off x="4009365" y="2918480"/>
          <a:ext cx="403654" cy="513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10800000">
        <a:off x="4112727" y="2978311"/>
        <a:ext cx="282558" cy="307934"/>
      </dsp:txXfrm>
    </dsp:sp>
    <dsp:sp modelId="{4A1C9257-6395-4E01-B420-E2E56FF28512}">
      <dsp:nvSpPr>
        <dsp:cNvPr id="0" name=""/>
        <dsp:cNvSpPr/>
      </dsp:nvSpPr>
      <dsp:spPr>
        <a:xfrm>
          <a:off x="2635875" y="3229745"/>
          <a:ext cx="1520665" cy="15206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Mejora Continua</a:t>
          </a:r>
          <a:endParaRPr lang="es-ES" sz="1500" kern="1200" dirty="0"/>
        </a:p>
      </dsp:txBody>
      <dsp:txXfrm>
        <a:off x="2858571" y="3452441"/>
        <a:ext cx="1075273" cy="1075273"/>
      </dsp:txXfrm>
    </dsp:sp>
    <dsp:sp modelId="{A6D4DAB0-AEF7-46CB-B0BE-B36B24E0ACF8}">
      <dsp:nvSpPr>
        <dsp:cNvPr id="0" name=""/>
        <dsp:cNvSpPr/>
      </dsp:nvSpPr>
      <dsp:spPr>
        <a:xfrm rot="13500000">
          <a:off x="2395552" y="2934636"/>
          <a:ext cx="403654" cy="513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10800000">
        <a:off x="2498914" y="3080095"/>
        <a:ext cx="282558" cy="307934"/>
      </dsp:txXfrm>
    </dsp:sp>
    <dsp:sp modelId="{7A3B0331-078E-4DFA-AB8F-F35344823142}">
      <dsp:nvSpPr>
        <dsp:cNvPr id="0" name=""/>
        <dsp:cNvSpPr/>
      </dsp:nvSpPr>
      <dsp:spPr>
        <a:xfrm>
          <a:off x="1022061" y="1615931"/>
          <a:ext cx="1520665" cy="15206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Relación con Proveedores</a:t>
          </a:r>
          <a:endParaRPr lang="es-ES" sz="1500" kern="1200" dirty="0"/>
        </a:p>
      </dsp:txBody>
      <dsp:txXfrm>
        <a:off x="1244757" y="1838627"/>
        <a:ext cx="1075273" cy="1075273"/>
      </dsp:txXfrm>
    </dsp:sp>
    <dsp:sp modelId="{5A2EC9D3-6099-48A2-B5A8-D36E42879AEC}">
      <dsp:nvSpPr>
        <dsp:cNvPr id="0" name=""/>
        <dsp:cNvSpPr/>
      </dsp:nvSpPr>
      <dsp:spPr>
        <a:xfrm rot="18900000">
          <a:off x="2379395" y="1320822"/>
          <a:ext cx="403654" cy="513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2397129" y="1466281"/>
        <a:ext cx="282558" cy="3079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28FAB-7120-4C8F-BD64-A84293AE7189}">
      <dsp:nvSpPr>
        <dsp:cNvPr id="0" name=""/>
        <dsp:cNvSpPr/>
      </dsp:nvSpPr>
      <dsp:spPr>
        <a:xfrm>
          <a:off x="2849260" y="-165132"/>
          <a:ext cx="1800829" cy="111510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Potenciar Plataforma “</a:t>
          </a:r>
          <a:r>
            <a:rPr lang="es-EC" sz="2000" kern="1200" dirty="0" err="1" smtClean="0"/>
            <a:t>Autoclick</a:t>
          </a:r>
          <a:r>
            <a:rPr lang="es-EC" sz="2000" kern="1200" dirty="0" smtClean="0"/>
            <a:t>”</a:t>
          </a:r>
          <a:endParaRPr lang="es-ES" sz="2000" kern="1200" dirty="0"/>
        </a:p>
      </dsp:txBody>
      <dsp:txXfrm>
        <a:off x="2903695" y="-110697"/>
        <a:ext cx="1691959" cy="1006237"/>
      </dsp:txXfrm>
    </dsp:sp>
    <dsp:sp modelId="{B4FB4EAD-0411-4A25-B796-261D2F79FE8E}">
      <dsp:nvSpPr>
        <dsp:cNvPr id="0" name=""/>
        <dsp:cNvSpPr/>
      </dsp:nvSpPr>
      <dsp:spPr>
        <a:xfrm>
          <a:off x="1908886" y="392420"/>
          <a:ext cx="3681577" cy="3681577"/>
        </a:xfrm>
        <a:custGeom>
          <a:avLst/>
          <a:gdLst/>
          <a:ahLst/>
          <a:cxnLst/>
          <a:rect l="0" t="0" r="0" b="0"/>
          <a:pathLst>
            <a:path>
              <a:moveTo>
                <a:pt x="2966474" y="384308"/>
              </a:moveTo>
              <a:arcTo wR="1840788" hR="1840788" stAng="18461986" swAng="157522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16B97-305E-48A0-BFFF-B4570EAA7FF4}">
      <dsp:nvSpPr>
        <dsp:cNvPr id="0" name=""/>
        <dsp:cNvSpPr/>
      </dsp:nvSpPr>
      <dsp:spPr>
        <a:xfrm>
          <a:off x="4732688" y="1675655"/>
          <a:ext cx="1715549" cy="1115107"/>
        </a:xfrm>
        <a:prstGeom prst="roundRect">
          <a:avLst/>
        </a:prstGeom>
        <a:gradFill rotWithShape="0">
          <a:gsLst>
            <a:gs pos="0">
              <a:schemeClr val="accent3">
                <a:hueOff val="-5608813"/>
                <a:satOff val="-2884"/>
                <a:lumOff val="-1242"/>
                <a:alphaOff val="0"/>
                <a:tint val="35000"/>
                <a:satMod val="253000"/>
              </a:schemeClr>
            </a:gs>
            <a:gs pos="50000">
              <a:schemeClr val="accent3">
                <a:hueOff val="-5608813"/>
                <a:satOff val="-2884"/>
                <a:lumOff val="-1242"/>
                <a:alphaOff val="0"/>
                <a:tint val="42000"/>
                <a:satMod val="255000"/>
              </a:schemeClr>
            </a:gs>
            <a:gs pos="97000">
              <a:schemeClr val="accent3">
                <a:hueOff val="-5608813"/>
                <a:satOff val="-2884"/>
                <a:lumOff val="-1242"/>
                <a:alphaOff val="0"/>
                <a:tint val="53000"/>
                <a:satMod val="260000"/>
              </a:schemeClr>
            </a:gs>
            <a:gs pos="100000">
              <a:schemeClr val="accent3">
                <a:hueOff val="-5608813"/>
                <a:satOff val="-2884"/>
                <a:lumOff val="-1242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err="1" smtClean="0"/>
            <a:t>Telemercadeo</a:t>
          </a:r>
          <a:endParaRPr lang="es-ES" sz="2000" kern="1200" dirty="0"/>
        </a:p>
      </dsp:txBody>
      <dsp:txXfrm>
        <a:off x="4787123" y="1730090"/>
        <a:ext cx="1606679" cy="1006237"/>
      </dsp:txXfrm>
    </dsp:sp>
    <dsp:sp modelId="{4E4EC51F-0267-4B87-9391-93D0D9DE79EF}">
      <dsp:nvSpPr>
        <dsp:cNvPr id="0" name=""/>
        <dsp:cNvSpPr/>
      </dsp:nvSpPr>
      <dsp:spPr>
        <a:xfrm>
          <a:off x="1908886" y="392420"/>
          <a:ext cx="3681577" cy="3681577"/>
        </a:xfrm>
        <a:custGeom>
          <a:avLst/>
          <a:gdLst/>
          <a:ahLst/>
          <a:cxnLst/>
          <a:rect l="0" t="0" r="0" b="0"/>
          <a:pathLst>
            <a:path>
              <a:moveTo>
                <a:pt x="3515347" y="2605220"/>
              </a:moveTo>
              <a:arcTo wR="1840788" hR="1840788" stAng="1472194" swAng="1275671"/>
            </a:path>
          </a:pathLst>
        </a:custGeom>
        <a:noFill/>
        <a:ln w="9525" cap="flat" cmpd="sng" algn="ctr">
          <a:solidFill>
            <a:schemeClr val="accent3">
              <a:hueOff val="-5608813"/>
              <a:satOff val="-2884"/>
              <a:lumOff val="-124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D21F8-CCD3-46E5-BB0A-8E5EB4D71571}">
      <dsp:nvSpPr>
        <dsp:cNvPr id="0" name=""/>
        <dsp:cNvSpPr/>
      </dsp:nvSpPr>
      <dsp:spPr>
        <a:xfrm>
          <a:off x="2634258" y="3182263"/>
          <a:ext cx="2230832" cy="1783469"/>
        </a:xfrm>
        <a:prstGeom prst="roundRect">
          <a:avLst/>
        </a:prstGeom>
        <a:gradFill rotWithShape="0">
          <a:gsLst>
            <a:gs pos="0">
              <a:schemeClr val="accent3">
                <a:hueOff val="-11217626"/>
                <a:satOff val="-5768"/>
                <a:lumOff val="-2483"/>
                <a:alphaOff val="0"/>
                <a:tint val="35000"/>
                <a:satMod val="253000"/>
              </a:schemeClr>
            </a:gs>
            <a:gs pos="50000">
              <a:schemeClr val="accent3">
                <a:hueOff val="-11217626"/>
                <a:satOff val="-5768"/>
                <a:lumOff val="-2483"/>
                <a:alphaOff val="0"/>
                <a:tint val="42000"/>
                <a:satMod val="255000"/>
              </a:schemeClr>
            </a:gs>
            <a:gs pos="97000">
              <a:schemeClr val="accent3">
                <a:hueOff val="-11217626"/>
                <a:satOff val="-5768"/>
                <a:lumOff val="-2483"/>
                <a:alphaOff val="0"/>
                <a:tint val="53000"/>
                <a:satMod val="260000"/>
              </a:schemeClr>
            </a:gs>
            <a:gs pos="100000">
              <a:schemeClr val="accent3">
                <a:hueOff val="-11217626"/>
                <a:satOff val="-5768"/>
                <a:lumOff val="-2483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Desarrollo de nuevas oficinas geográficamente</a:t>
          </a:r>
          <a:endParaRPr lang="es-ES" sz="2000" kern="1200" dirty="0"/>
        </a:p>
      </dsp:txBody>
      <dsp:txXfrm>
        <a:off x="2721320" y="3269325"/>
        <a:ext cx="2056708" cy="1609345"/>
      </dsp:txXfrm>
    </dsp:sp>
    <dsp:sp modelId="{1A9BC7F4-5106-467A-9915-95B263F9DE23}">
      <dsp:nvSpPr>
        <dsp:cNvPr id="0" name=""/>
        <dsp:cNvSpPr/>
      </dsp:nvSpPr>
      <dsp:spPr>
        <a:xfrm>
          <a:off x="1908886" y="392420"/>
          <a:ext cx="3681577" cy="3681577"/>
        </a:xfrm>
        <a:custGeom>
          <a:avLst/>
          <a:gdLst/>
          <a:ahLst/>
          <a:cxnLst/>
          <a:rect l="0" t="0" r="0" b="0"/>
          <a:pathLst>
            <a:path>
              <a:moveTo>
                <a:pt x="557403" y="3160419"/>
              </a:moveTo>
              <a:arcTo wR="1840788" hR="1840788" stAng="8052135" swAng="1275671"/>
            </a:path>
          </a:pathLst>
        </a:custGeom>
        <a:noFill/>
        <a:ln w="9525" cap="flat" cmpd="sng" algn="ctr">
          <a:solidFill>
            <a:schemeClr val="accent3">
              <a:hueOff val="-11217626"/>
              <a:satOff val="-5768"/>
              <a:lumOff val="-248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538272-9AD1-4FDF-B068-4B8D3F56520D}">
      <dsp:nvSpPr>
        <dsp:cNvPr id="0" name=""/>
        <dsp:cNvSpPr/>
      </dsp:nvSpPr>
      <dsp:spPr>
        <a:xfrm>
          <a:off x="1051111" y="1675655"/>
          <a:ext cx="1715549" cy="1115107"/>
        </a:xfrm>
        <a:prstGeom prst="roundRect">
          <a:avLst/>
        </a:prstGeom>
        <a:gradFill rotWithShape="0">
          <a:gsLst>
            <a:gs pos="0">
              <a:schemeClr val="accent3">
                <a:hueOff val="-16826439"/>
                <a:satOff val="-8652"/>
                <a:lumOff val="-3725"/>
                <a:alphaOff val="0"/>
                <a:tint val="35000"/>
                <a:satMod val="253000"/>
              </a:schemeClr>
            </a:gs>
            <a:gs pos="50000">
              <a:schemeClr val="accent3">
                <a:hueOff val="-16826439"/>
                <a:satOff val="-8652"/>
                <a:lumOff val="-3725"/>
                <a:alphaOff val="0"/>
                <a:tint val="42000"/>
                <a:satMod val="255000"/>
              </a:schemeClr>
            </a:gs>
            <a:gs pos="97000">
              <a:schemeClr val="accent3">
                <a:hueOff val="-16826439"/>
                <a:satOff val="-8652"/>
                <a:lumOff val="-3725"/>
                <a:alphaOff val="0"/>
                <a:tint val="53000"/>
                <a:satMod val="260000"/>
              </a:schemeClr>
            </a:gs>
            <a:gs pos="100000">
              <a:schemeClr val="accent3">
                <a:hueOff val="-16826439"/>
                <a:satOff val="-8652"/>
                <a:lumOff val="-3725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Apertura de nuevas oficinas</a:t>
          </a:r>
          <a:endParaRPr lang="es-ES" sz="2000" kern="1200" dirty="0"/>
        </a:p>
      </dsp:txBody>
      <dsp:txXfrm>
        <a:off x="1105546" y="1730090"/>
        <a:ext cx="1606679" cy="1006237"/>
      </dsp:txXfrm>
    </dsp:sp>
    <dsp:sp modelId="{17BF4015-E588-4F02-BBE9-A8DFDE2210A7}">
      <dsp:nvSpPr>
        <dsp:cNvPr id="0" name=""/>
        <dsp:cNvSpPr/>
      </dsp:nvSpPr>
      <dsp:spPr>
        <a:xfrm>
          <a:off x="1908886" y="392420"/>
          <a:ext cx="3681577" cy="3681577"/>
        </a:xfrm>
        <a:custGeom>
          <a:avLst/>
          <a:gdLst/>
          <a:ahLst/>
          <a:cxnLst/>
          <a:rect l="0" t="0" r="0" b="0"/>
          <a:pathLst>
            <a:path>
              <a:moveTo>
                <a:pt x="186953" y="1032498"/>
              </a:moveTo>
              <a:arcTo wR="1840788" hR="1840788" stAng="12362787" swAng="1575227"/>
            </a:path>
          </a:pathLst>
        </a:custGeom>
        <a:noFill/>
        <a:ln w="9525" cap="flat" cmpd="sng" algn="ctr">
          <a:solidFill>
            <a:schemeClr val="accent3">
              <a:hueOff val="-16826439"/>
              <a:satOff val="-8652"/>
              <a:lumOff val="-372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28FAB-7120-4C8F-BD64-A84293AE7189}">
      <dsp:nvSpPr>
        <dsp:cNvPr id="0" name=""/>
        <dsp:cNvSpPr/>
      </dsp:nvSpPr>
      <dsp:spPr>
        <a:xfrm>
          <a:off x="2704729" y="1957"/>
          <a:ext cx="1800829" cy="111510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Alianzas Estratégicas</a:t>
          </a:r>
          <a:endParaRPr lang="es-ES" sz="2000" kern="1200" dirty="0"/>
        </a:p>
      </dsp:txBody>
      <dsp:txXfrm>
        <a:off x="2759164" y="56392"/>
        <a:ext cx="1691959" cy="1006237"/>
      </dsp:txXfrm>
    </dsp:sp>
    <dsp:sp modelId="{B4FB4EAD-0411-4A25-B796-261D2F79FE8E}">
      <dsp:nvSpPr>
        <dsp:cNvPr id="0" name=""/>
        <dsp:cNvSpPr/>
      </dsp:nvSpPr>
      <dsp:spPr>
        <a:xfrm>
          <a:off x="1764355" y="559511"/>
          <a:ext cx="3681577" cy="3681577"/>
        </a:xfrm>
        <a:custGeom>
          <a:avLst/>
          <a:gdLst/>
          <a:ahLst/>
          <a:cxnLst/>
          <a:rect l="0" t="0" r="0" b="0"/>
          <a:pathLst>
            <a:path>
              <a:moveTo>
                <a:pt x="2966474" y="384308"/>
              </a:moveTo>
              <a:arcTo wR="1840788" hR="1840788" stAng="18461986" swAng="157522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16B97-305E-48A0-BFFF-B4570EAA7FF4}">
      <dsp:nvSpPr>
        <dsp:cNvPr id="0" name=""/>
        <dsp:cNvSpPr/>
      </dsp:nvSpPr>
      <dsp:spPr>
        <a:xfrm>
          <a:off x="4299096" y="1842746"/>
          <a:ext cx="2293672" cy="1115107"/>
        </a:xfrm>
        <a:prstGeom prst="roundRect">
          <a:avLst/>
        </a:prstGeom>
        <a:gradFill rotWithShape="0">
          <a:gsLst>
            <a:gs pos="0">
              <a:schemeClr val="accent3">
                <a:hueOff val="-5608813"/>
                <a:satOff val="-2884"/>
                <a:lumOff val="-1242"/>
                <a:alphaOff val="0"/>
                <a:tint val="35000"/>
                <a:satMod val="253000"/>
              </a:schemeClr>
            </a:gs>
            <a:gs pos="50000">
              <a:schemeClr val="accent3">
                <a:hueOff val="-5608813"/>
                <a:satOff val="-2884"/>
                <a:lumOff val="-1242"/>
                <a:alphaOff val="0"/>
                <a:tint val="42000"/>
                <a:satMod val="255000"/>
              </a:schemeClr>
            </a:gs>
            <a:gs pos="97000">
              <a:schemeClr val="accent3">
                <a:hueOff val="-5608813"/>
                <a:satOff val="-2884"/>
                <a:lumOff val="-1242"/>
                <a:alphaOff val="0"/>
                <a:tint val="53000"/>
                <a:satMod val="260000"/>
              </a:schemeClr>
            </a:gs>
            <a:gs pos="100000">
              <a:schemeClr val="accent3">
                <a:hueOff val="-5608813"/>
                <a:satOff val="-2884"/>
                <a:lumOff val="-1242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Consolidación Canales de Ventas</a:t>
          </a:r>
          <a:endParaRPr lang="es-ES" sz="2000" kern="1200" dirty="0"/>
        </a:p>
      </dsp:txBody>
      <dsp:txXfrm>
        <a:off x="4353531" y="1897181"/>
        <a:ext cx="2184802" cy="1006237"/>
      </dsp:txXfrm>
    </dsp:sp>
    <dsp:sp modelId="{4E4EC51F-0267-4B87-9391-93D0D9DE79EF}">
      <dsp:nvSpPr>
        <dsp:cNvPr id="0" name=""/>
        <dsp:cNvSpPr/>
      </dsp:nvSpPr>
      <dsp:spPr>
        <a:xfrm>
          <a:off x="1764355" y="559511"/>
          <a:ext cx="3681577" cy="3681577"/>
        </a:xfrm>
        <a:custGeom>
          <a:avLst/>
          <a:gdLst/>
          <a:ahLst/>
          <a:cxnLst/>
          <a:rect l="0" t="0" r="0" b="0"/>
          <a:pathLst>
            <a:path>
              <a:moveTo>
                <a:pt x="3490649" y="2657159"/>
              </a:moveTo>
              <a:arcTo wR="1840788" hR="1840788" stAng="1579605" swAng="1632232"/>
            </a:path>
          </a:pathLst>
        </a:custGeom>
        <a:noFill/>
        <a:ln w="9525" cap="flat" cmpd="sng" algn="ctr">
          <a:solidFill>
            <a:schemeClr val="accent3">
              <a:hueOff val="-5608813"/>
              <a:satOff val="-2884"/>
              <a:lumOff val="-124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D21F8-CCD3-46E5-BB0A-8E5EB4D71571}">
      <dsp:nvSpPr>
        <dsp:cNvPr id="0" name=""/>
        <dsp:cNvSpPr/>
      </dsp:nvSpPr>
      <dsp:spPr>
        <a:xfrm>
          <a:off x="2747369" y="3683535"/>
          <a:ext cx="1715549" cy="1115107"/>
        </a:xfrm>
        <a:prstGeom prst="roundRect">
          <a:avLst/>
        </a:prstGeom>
        <a:gradFill rotWithShape="0">
          <a:gsLst>
            <a:gs pos="0">
              <a:schemeClr val="accent3">
                <a:hueOff val="-11217626"/>
                <a:satOff val="-5768"/>
                <a:lumOff val="-2483"/>
                <a:alphaOff val="0"/>
                <a:tint val="35000"/>
                <a:satMod val="253000"/>
              </a:schemeClr>
            </a:gs>
            <a:gs pos="50000">
              <a:schemeClr val="accent3">
                <a:hueOff val="-11217626"/>
                <a:satOff val="-5768"/>
                <a:lumOff val="-2483"/>
                <a:alphaOff val="0"/>
                <a:tint val="42000"/>
                <a:satMod val="255000"/>
              </a:schemeClr>
            </a:gs>
            <a:gs pos="97000">
              <a:schemeClr val="accent3">
                <a:hueOff val="-11217626"/>
                <a:satOff val="-5768"/>
                <a:lumOff val="-2483"/>
                <a:alphaOff val="0"/>
                <a:tint val="53000"/>
                <a:satMod val="260000"/>
              </a:schemeClr>
            </a:gs>
            <a:gs pos="100000">
              <a:schemeClr val="accent3">
                <a:hueOff val="-11217626"/>
                <a:satOff val="-5768"/>
                <a:lumOff val="-2483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Incremento Gestión Renovaciones</a:t>
          </a:r>
          <a:endParaRPr lang="es-ES" sz="2000" kern="1200" dirty="0"/>
        </a:p>
      </dsp:txBody>
      <dsp:txXfrm>
        <a:off x="2801804" y="3737970"/>
        <a:ext cx="1606679" cy="1006237"/>
      </dsp:txXfrm>
    </dsp:sp>
    <dsp:sp modelId="{1A9BC7F4-5106-467A-9915-95B263F9DE23}">
      <dsp:nvSpPr>
        <dsp:cNvPr id="0" name=""/>
        <dsp:cNvSpPr/>
      </dsp:nvSpPr>
      <dsp:spPr>
        <a:xfrm>
          <a:off x="1764355" y="559511"/>
          <a:ext cx="3681577" cy="3681577"/>
        </a:xfrm>
        <a:custGeom>
          <a:avLst/>
          <a:gdLst/>
          <a:ahLst/>
          <a:cxnLst/>
          <a:rect l="0" t="0" r="0" b="0"/>
          <a:pathLst>
            <a:path>
              <a:moveTo>
                <a:pt x="746636" y="3321104"/>
              </a:moveTo>
              <a:arcTo wR="1840788" hR="1840788" stAng="7588163" swAng="1632232"/>
            </a:path>
          </a:pathLst>
        </a:custGeom>
        <a:noFill/>
        <a:ln w="9525" cap="flat" cmpd="sng" algn="ctr">
          <a:solidFill>
            <a:schemeClr val="accent3">
              <a:hueOff val="-11217626"/>
              <a:satOff val="-5768"/>
              <a:lumOff val="-248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538272-9AD1-4FDF-B068-4B8D3F56520D}">
      <dsp:nvSpPr>
        <dsp:cNvPr id="0" name=""/>
        <dsp:cNvSpPr/>
      </dsp:nvSpPr>
      <dsp:spPr>
        <a:xfrm>
          <a:off x="906580" y="1842746"/>
          <a:ext cx="1715549" cy="1115107"/>
        </a:xfrm>
        <a:prstGeom prst="roundRect">
          <a:avLst/>
        </a:prstGeom>
        <a:gradFill rotWithShape="0">
          <a:gsLst>
            <a:gs pos="0">
              <a:schemeClr val="accent3">
                <a:hueOff val="-16826439"/>
                <a:satOff val="-8652"/>
                <a:lumOff val="-3725"/>
                <a:alphaOff val="0"/>
                <a:tint val="35000"/>
                <a:satMod val="253000"/>
              </a:schemeClr>
            </a:gs>
            <a:gs pos="50000">
              <a:schemeClr val="accent3">
                <a:hueOff val="-16826439"/>
                <a:satOff val="-8652"/>
                <a:lumOff val="-3725"/>
                <a:alphaOff val="0"/>
                <a:tint val="42000"/>
                <a:satMod val="255000"/>
              </a:schemeClr>
            </a:gs>
            <a:gs pos="97000">
              <a:schemeClr val="accent3">
                <a:hueOff val="-16826439"/>
                <a:satOff val="-8652"/>
                <a:lumOff val="-3725"/>
                <a:alphaOff val="0"/>
                <a:tint val="53000"/>
                <a:satMod val="260000"/>
              </a:schemeClr>
            </a:gs>
            <a:gs pos="100000">
              <a:schemeClr val="accent3">
                <a:hueOff val="-16826439"/>
                <a:satOff val="-8652"/>
                <a:lumOff val="-3725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Participación en el Sector Público</a:t>
          </a:r>
          <a:endParaRPr lang="es-ES" sz="2000" kern="1200" dirty="0"/>
        </a:p>
      </dsp:txBody>
      <dsp:txXfrm>
        <a:off x="961015" y="1897181"/>
        <a:ext cx="1606679" cy="1006237"/>
      </dsp:txXfrm>
    </dsp:sp>
    <dsp:sp modelId="{17BF4015-E588-4F02-BBE9-A8DFDE2210A7}">
      <dsp:nvSpPr>
        <dsp:cNvPr id="0" name=""/>
        <dsp:cNvSpPr/>
      </dsp:nvSpPr>
      <dsp:spPr>
        <a:xfrm>
          <a:off x="1764355" y="559511"/>
          <a:ext cx="3681577" cy="3681577"/>
        </a:xfrm>
        <a:custGeom>
          <a:avLst/>
          <a:gdLst/>
          <a:ahLst/>
          <a:cxnLst/>
          <a:rect l="0" t="0" r="0" b="0"/>
          <a:pathLst>
            <a:path>
              <a:moveTo>
                <a:pt x="186953" y="1032498"/>
              </a:moveTo>
              <a:arcTo wR="1840788" hR="1840788" stAng="12362787" swAng="1575227"/>
            </a:path>
          </a:pathLst>
        </a:custGeom>
        <a:noFill/>
        <a:ln w="9525" cap="flat" cmpd="sng" algn="ctr">
          <a:solidFill>
            <a:schemeClr val="accent3">
              <a:hueOff val="-16826439"/>
              <a:satOff val="-8652"/>
              <a:lumOff val="-372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28FAB-7120-4C8F-BD64-A84293AE7189}">
      <dsp:nvSpPr>
        <dsp:cNvPr id="0" name=""/>
        <dsp:cNvSpPr/>
      </dsp:nvSpPr>
      <dsp:spPr>
        <a:xfrm>
          <a:off x="2952331" y="-35018"/>
          <a:ext cx="1756725" cy="13516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Comercialización a través de puntos de Venta</a:t>
          </a:r>
          <a:endParaRPr lang="es-ES" sz="2000" kern="1200" dirty="0"/>
        </a:p>
      </dsp:txBody>
      <dsp:txXfrm>
        <a:off x="3018315" y="30966"/>
        <a:ext cx="1624757" cy="1219717"/>
      </dsp:txXfrm>
    </dsp:sp>
    <dsp:sp modelId="{B4FB4EAD-0411-4A25-B796-261D2F79FE8E}">
      <dsp:nvSpPr>
        <dsp:cNvPr id="0" name=""/>
        <dsp:cNvSpPr/>
      </dsp:nvSpPr>
      <dsp:spPr>
        <a:xfrm>
          <a:off x="3525032" y="732258"/>
          <a:ext cx="3956870" cy="3956870"/>
        </a:xfrm>
        <a:custGeom>
          <a:avLst/>
          <a:gdLst/>
          <a:ahLst/>
          <a:cxnLst/>
          <a:rect l="0" t="0" r="0" b="0"/>
          <a:pathLst>
            <a:path>
              <a:moveTo>
                <a:pt x="1439135" y="74922"/>
              </a:moveTo>
              <a:arcTo wR="1978435" hR="1978435" stAng="15250896" swAng="146281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16B97-305E-48A0-BFFF-B4570EAA7FF4}">
      <dsp:nvSpPr>
        <dsp:cNvPr id="0" name=""/>
        <dsp:cNvSpPr/>
      </dsp:nvSpPr>
      <dsp:spPr>
        <a:xfrm>
          <a:off x="5430740" y="812924"/>
          <a:ext cx="1728210" cy="840198"/>
        </a:xfrm>
        <a:prstGeom prst="roundRect">
          <a:avLst/>
        </a:prstGeom>
        <a:solidFill>
          <a:schemeClr val="accent5">
            <a:hueOff val="2376739"/>
            <a:satOff val="-12104"/>
            <a:lumOff val="223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Alianzas Estratégicas </a:t>
          </a:r>
          <a:endParaRPr lang="es-ES" sz="2000" kern="1200" dirty="0"/>
        </a:p>
      </dsp:txBody>
      <dsp:txXfrm>
        <a:off x="5471755" y="853939"/>
        <a:ext cx="1646180" cy="758168"/>
      </dsp:txXfrm>
    </dsp:sp>
    <dsp:sp modelId="{4E4EC51F-0267-4B87-9391-93D0D9DE79EF}">
      <dsp:nvSpPr>
        <dsp:cNvPr id="0" name=""/>
        <dsp:cNvSpPr/>
      </dsp:nvSpPr>
      <dsp:spPr>
        <a:xfrm>
          <a:off x="2696656" y="567067"/>
          <a:ext cx="3956870" cy="3956870"/>
        </a:xfrm>
        <a:custGeom>
          <a:avLst/>
          <a:gdLst/>
          <a:ahLst/>
          <a:cxnLst/>
          <a:rect l="0" t="0" r="0" b="0"/>
          <a:pathLst>
            <a:path>
              <a:moveTo>
                <a:pt x="3801114" y="1208988"/>
              </a:moveTo>
              <a:arcTo wR="1978435" hR="1978435" stAng="20226774" swAng="712180"/>
            </a:path>
          </a:pathLst>
        </a:custGeom>
        <a:noFill/>
        <a:ln w="9525" cap="flat" cmpd="sng" algn="ctr">
          <a:solidFill>
            <a:schemeClr val="accent5">
              <a:hueOff val="2376739"/>
              <a:satOff val="-12104"/>
              <a:lumOff val="2235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D21F8-CCD3-46E5-BB0A-8E5EB4D71571}">
      <dsp:nvSpPr>
        <dsp:cNvPr id="0" name=""/>
        <dsp:cNvSpPr/>
      </dsp:nvSpPr>
      <dsp:spPr>
        <a:xfrm>
          <a:off x="5787261" y="2301196"/>
          <a:ext cx="1443680" cy="1752090"/>
        </a:xfrm>
        <a:prstGeom prst="roundRect">
          <a:avLst/>
        </a:prstGeom>
        <a:solidFill>
          <a:schemeClr val="accent5">
            <a:hueOff val="4753478"/>
            <a:satOff val="-24208"/>
            <a:lumOff val="447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Aprovechar mercado cautivo</a:t>
          </a:r>
          <a:endParaRPr lang="es-ES" sz="2000" kern="1200" dirty="0"/>
        </a:p>
      </dsp:txBody>
      <dsp:txXfrm>
        <a:off x="5857736" y="2371671"/>
        <a:ext cx="1302730" cy="1611140"/>
      </dsp:txXfrm>
    </dsp:sp>
    <dsp:sp modelId="{1A9BC7F4-5106-467A-9915-95B263F9DE23}">
      <dsp:nvSpPr>
        <dsp:cNvPr id="0" name=""/>
        <dsp:cNvSpPr/>
      </dsp:nvSpPr>
      <dsp:spPr>
        <a:xfrm>
          <a:off x="3269565" y="267965"/>
          <a:ext cx="3956870" cy="3956870"/>
        </a:xfrm>
        <a:custGeom>
          <a:avLst/>
          <a:gdLst/>
          <a:ahLst/>
          <a:cxnLst/>
          <a:rect l="0" t="0" r="0" b="0"/>
          <a:pathLst>
            <a:path>
              <a:moveTo>
                <a:pt x="2518038" y="3881862"/>
              </a:moveTo>
              <a:arcTo wR="1978435" hR="1978435" stAng="4450348" swAng="1533453"/>
            </a:path>
          </a:pathLst>
        </a:custGeom>
        <a:noFill/>
        <a:ln w="9525" cap="flat" cmpd="sng" algn="ctr">
          <a:solidFill>
            <a:schemeClr val="accent5">
              <a:hueOff val="4753478"/>
              <a:satOff val="-24208"/>
              <a:lumOff val="447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538272-9AD1-4FDF-B068-4B8D3F56520D}">
      <dsp:nvSpPr>
        <dsp:cNvPr id="0" name=""/>
        <dsp:cNvSpPr/>
      </dsp:nvSpPr>
      <dsp:spPr>
        <a:xfrm>
          <a:off x="2983876" y="3496619"/>
          <a:ext cx="1654776" cy="1626716"/>
        </a:xfrm>
        <a:prstGeom prst="roundRect">
          <a:avLst/>
        </a:prstGeom>
        <a:solidFill>
          <a:schemeClr val="accent5">
            <a:hueOff val="7130217"/>
            <a:satOff val="-36312"/>
            <a:lumOff val="670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Diseño y Lanzamiento segmento PYMES</a:t>
          </a:r>
          <a:endParaRPr lang="es-ES" sz="2000" kern="1200" dirty="0"/>
        </a:p>
      </dsp:txBody>
      <dsp:txXfrm>
        <a:off x="3063286" y="3576029"/>
        <a:ext cx="1495956" cy="1467896"/>
      </dsp:txXfrm>
    </dsp:sp>
    <dsp:sp modelId="{17BF4015-E588-4F02-BBE9-A8DFDE2210A7}">
      <dsp:nvSpPr>
        <dsp:cNvPr id="0" name=""/>
        <dsp:cNvSpPr/>
      </dsp:nvSpPr>
      <dsp:spPr>
        <a:xfrm>
          <a:off x="413243" y="262499"/>
          <a:ext cx="3956870" cy="3956870"/>
        </a:xfrm>
        <a:custGeom>
          <a:avLst/>
          <a:gdLst/>
          <a:ahLst/>
          <a:cxnLst/>
          <a:rect l="0" t="0" r="0" b="0"/>
          <a:pathLst>
            <a:path>
              <a:moveTo>
                <a:pt x="2324965" y="3926285"/>
              </a:moveTo>
              <a:arcTo wR="1978435" hR="1978435" stAng="4794744" swAng="1358637"/>
            </a:path>
          </a:pathLst>
        </a:custGeom>
        <a:noFill/>
        <a:ln w="9525" cap="flat" cmpd="sng" algn="ctr">
          <a:solidFill>
            <a:schemeClr val="accent5">
              <a:hueOff val="7130217"/>
              <a:satOff val="-36312"/>
              <a:lumOff val="6705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424DC6-8DE0-4B86-8D0F-FF00A72E428D}">
      <dsp:nvSpPr>
        <dsp:cNvPr id="0" name=""/>
        <dsp:cNvSpPr/>
      </dsp:nvSpPr>
      <dsp:spPr>
        <a:xfrm>
          <a:off x="378883" y="2685136"/>
          <a:ext cx="1811493" cy="1416263"/>
        </a:xfrm>
        <a:prstGeom prst="roundRect">
          <a:avLst/>
        </a:prstGeom>
        <a:solidFill>
          <a:schemeClr val="accent5">
            <a:hueOff val="9506956"/>
            <a:satOff val="-48416"/>
            <a:lumOff val="894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Apertura Centro de Atención Integral</a:t>
          </a:r>
          <a:endParaRPr lang="es-ES" sz="2000" kern="1200" dirty="0"/>
        </a:p>
      </dsp:txBody>
      <dsp:txXfrm>
        <a:off x="448019" y="2754272"/>
        <a:ext cx="1673221" cy="1277991"/>
      </dsp:txXfrm>
    </dsp:sp>
    <dsp:sp modelId="{6BD7B06C-1807-4B75-8316-247CF2B64D34}">
      <dsp:nvSpPr>
        <dsp:cNvPr id="0" name=""/>
        <dsp:cNvSpPr/>
      </dsp:nvSpPr>
      <dsp:spPr>
        <a:xfrm>
          <a:off x="1089872" y="586556"/>
          <a:ext cx="3956870" cy="3956870"/>
        </a:xfrm>
        <a:custGeom>
          <a:avLst/>
          <a:gdLst/>
          <a:ahLst/>
          <a:cxnLst/>
          <a:rect l="0" t="0" r="0" b="0"/>
          <a:pathLst>
            <a:path>
              <a:moveTo>
                <a:pt x="56" y="1963428"/>
              </a:moveTo>
              <a:arcTo wR="1978435" hR="1978435" stAng="10826076" swAng="710702"/>
            </a:path>
          </a:pathLst>
        </a:custGeom>
        <a:noFill/>
        <a:ln w="9525" cap="flat" cmpd="sng" algn="ctr">
          <a:solidFill>
            <a:schemeClr val="accent5">
              <a:hueOff val="9506956"/>
              <a:satOff val="-48416"/>
              <a:lumOff val="894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B9F05-3070-481E-8D62-F791C1127DDC}">
      <dsp:nvSpPr>
        <dsp:cNvPr id="0" name=""/>
        <dsp:cNvSpPr/>
      </dsp:nvSpPr>
      <dsp:spPr>
        <a:xfrm>
          <a:off x="339006" y="740920"/>
          <a:ext cx="1974569" cy="1272244"/>
        </a:xfrm>
        <a:prstGeom prst="roundRect">
          <a:avLst/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Auspicios en Eventos</a:t>
          </a:r>
          <a:endParaRPr lang="es-ES" sz="2000" kern="1200" dirty="0"/>
        </a:p>
      </dsp:txBody>
      <dsp:txXfrm>
        <a:off x="401112" y="803026"/>
        <a:ext cx="1850357" cy="1148032"/>
      </dsp:txXfrm>
    </dsp:sp>
    <dsp:sp modelId="{32107E31-5A57-4BB0-A039-C1F28284FB4B}">
      <dsp:nvSpPr>
        <dsp:cNvPr id="0" name=""/>
        <dsp:cNvSpPr/>
      </dsp:nvSpPr>
      <dsp:spPr>
        <a:xfrm>
          <a:off x="140273" y="690928"/>
          <a:ext cx="3956870" cy="3956870"/>
        </a:xfrm>
        <a:custGeom>
          <a:avLst/>
          <a:gdLst/>
          <a:ahLst/>
          <a:cxnLst/>
          <a:rect l="0" t="0" r="0" b="0"/>
          <a:pathLst>
            <a:path>
              <a:moveTo>
                <a:pt x="1789541" y="9038"/>
              </a:moveTo>
              <a:arcTo wR="1978435" hR="1978435" stAng="15871276" swAng="1378199"/>
            </a:path>
          </a:pathLst>
        </a:custGeom>
        <a:noFill/>
        <a:ln w="9525" cap="flat" cmpd="sng" algn="ctr">
          <a:solidFill>
            <a:schemeClr val="accent5">
              <a:hueOff val="11883694"/>
              <a:satOff val="-60520"/>
              <a:lumOff val="11175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561CB-573E-4AD1-BB08-1F012FB3F12F}">
      <dsp:nvSpPr>
        <dsp:cNvPr id="0" name=""/>
        <dsp:cNvSpPr/>
      </dsp:nvSpPr>
      <dsp:spPr>
        <a:xfrm>
          <a:off x="2480147" y="0"/>
          <a:ext cx="3199508" cy="319959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87BF6-884E-4AF8-8B54-9970D3489AA7}">
      <dsp:nvSpPr>
        <dsp:cNvPr id="0" name=""/>
        <dsp:cNvSpPr/>
      </dsp:nvSpPr>
      <dsp:spPr>
        <a:xfrm>
          <a:off x="3186787" y="1158384"/>
          <a:ext cx="1785073" cy="892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Cobertura Norte del país</a:t>
          </a:r>
          <a:endParaRPr lang="es-ES" sz="1800" kern="1200" dirty="0"/>
        </a:p>
      </dsp:txBody>
      <dsp:txXfrm>
        <a:off x="3186787" y="1158384"/>
        <a:ext cx="1785073" cy="892431"/>
      </dsp:txXfrm>
    </dsp:sp>
    <dsp:sp modelId="{730E62A1-50BE-4375-8B0B-118A86C64FF6}">
      <dsp:nvSpPr>
        <dsp:cNvPr id="0" name=""/>
        <dsp:cNvSpPr/>
      </dsp:nvSpPr>
      <dsp:spPr>
        <a:xfrm>
          <a:off x="1819693" y="2050816"/>
          <a:ext cx="2748621" cy="2749783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46701-67B5-4863-816E-45B1D2E97D05}">
      <dsp:nvSpPr>
        <dsp:cNvPr id="0" name=""/>
        <dsp:cNvSpPr/>
      </dsp:nvSpPr>
      <dsp:spPr>
        <a:xfrm>
          <a:off x="2294250" y="3000375"/>
          <a:ext cx="1785073" cy="892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Potencial mercado en el seguro de Equinos</a:t>
          </a:r>
          <a:endParaRPr lang="es-ES" sz="1800" kern="1200" dirty="0"/>
        </a:p>
      </dsp:txBody>
      <dsp:txXfrm>
        <a:off x="2294250" y="3000375"/>
        <a:ext cx="1785073" cy="8924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28FAB-7120-4C8F-BD64-A84293AE7189}">
      <dsp:nvSpPr>
        <dsp:cNvPr id="0" name=""/>
        <dsp:cNvSpPr/>
      </dsp:nvSpPr>
      <dsp:spPr>
        <a:xfrm>
          <a:off x="2922292" y="3289"/>
          <a:ext cx="1654764" cy="1024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Transparencia</a:t>
          </a:r>
          <a:endParaRPr lang="es-ES" sz="2000" kern="1200" dirty="0"/>
        </a:p>
      </dsp:txBody>
      <dsp:txXfrm>
        <a:off x="2972312" y="53309"/>
        <a:ext cx="1554724" cy="924620"/>
      </dsp:txXfrm>
    </dsp:sp>
    <dsp:sp modelId="{B4FB4EAD-0411-4A25-B796-261D2F79FE8E}">
      <dsp:nvSpPr>
        <dsp:cNvPr id="0" name=""/>
        <dsp:cNvSpPr/>
      </dsp:nvSpPr>
      <dsp:spPr>
        <a:xfrm>
          <a:off x="1703413" y="515619"/>
          <a:ext cx="4092522" cy="4092522"/>
        </a:xfrm>
        <a:custGeom>
          <a:avLst/>
          <a:gdLst/>
          <a:ahLst/>
          <a:cxnLst/>
          <a:rect l="0" t="0" r="0" b="0"/>
          <a:pathLst>
            <a:path>
              <a:moveTo>
                <a:pt x="3075358" y="277605"/>
              </a:moveTo>
              <a:arcTo wR="2046261" hR="2046261" stAng="18011585" swAng="11669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16B97-305E-48A0-BFFF-B4570EAA7FF4}">
      <dsp:nvSpPr>
        <dsp:cNvPr id="0" name=""/>
        <dsp:cNvSpPr/>
      </dsp:nvSpPr>
      <dsp:spPr>
        <a:xfrm>
          <a:off x="4907584" y="1417221"/>
          <a:ext cx="1576401" cy="1024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Mejora en el Servicio</a:t>
          </a:r>
          <a:endParaRPr lang="es-ES" sz="2000" kern="1200" dirty="0"/>
        </a:p>
      </dsp:txBody>
      <dsp:txXfrm>
        <a:off x="4957604" y="1467241"/>
        <a:ext cx="1476361" cy="924620"/>
      </dsp:txXfrm>
    </dsp:sp>
    <dsp:sp modelId="{4E4EC51F-0267-4B87-9391-93D0D9DE79EF}">
      <dsp:nvSpPr>
        <dsp:cNvPr id="0" name=""/>
        <dsp:cNvSpPr/>
      </dsp:nvSpPr>
      <dsp:spPr>
        <a:xfrm>
          <a:off x="1703413" y="515619"/>
          <a:ext cx="4092522" cy="4092522"/>
        </a:xfrm>
        <a:custGeom>
          <a:avLst/>
          <a:gdLst/>
          <a:ahLst/>
          <a:cxnLst/>
          <a:rect l="0" t="0" r="0" b="0"/>
          <a:pathLst>
            <a:path>
              <a:moveTo>
                <a:pt x="4087608" y="2187988"/>
              </a:moveTo>
              <a:arcTo wR="2046261" hR="2046261" stAng="21838294" swAng="135941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D21F8-CCD3-46E5-BB0A-8E5EB4D71571}">
      <dsp:nvSpPr>
        <dsp:cNvPr id="0" name=""/>
        <dsp:cNvSpPr/>
      </dsp:nvSpPr>
      <dsp:spPr>
        <a:xfrm>
          <a:off x="4164236" y="3705010"/>
          <a:ext cx="1576401" cy="1024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Clientes Integrales</a:t>
          </a:r>
          <a:endParaRPr lang="es-ES" sz="2000" kern="1200" dirty="0"/>
        </a:p>
      </dsp:txBody>
      <dsp:txXfrm>
        <a:off x="4214256" y="3755030"/>
        <a:ext cx="1476361" cy="924620"/>
      </dsp:txXfrm>
    </dsp:sp>
    <dsp:sp modelId="{1A9BC7F4-5106-467A-9915-95B263F9DE23}">
      <dsp:nvSpPr>
        <dsp:cNvPr id="0" name=""/>
        <dsp:cNvSpPr/>
      </dsp:nvSpPr>
      <dsp:spPr>
        <a:xfrm>
          <a:off x="1703413" y="515619"/>
          <a:ext cx="4092522" cy="4092522"/>
        </a:xfrm>
        <a:custGeom>
          <a:avLst/>
          <a:gdLst/>
          <a:ahLst/>
          <a:cxnLst/>
          <a:rect l="0" t="0" r="0" b="0"/>
          <a:pathLst>
            <a:path>
              <a:moveTo>
                <a:pt x="2297254" y="4077071"/>
              </a:moveTo>
              <a:arcTo wR="2046261" hR="2046261" stAng="4977264" swAng="8454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538272-9AD1-4FDF-B068-4B8D3F56520D}">
      <dsp:nvSpPr>
        <dsp:cNvPr id="0" name=""/>
        <dsp:cNvSpPr/>
      </dsp:nvSpPr>
      <dsp:spPr>
        <a:xfrm>
          <a:off x="1758711" y="3705010"/>
          <a:ext cx="1576401" cy="1024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Alianza Estratégicas</a:t>
          </a:r>
          <a:endParaRPr lang="es-ES" sz="2000" kern="1200" dirty="0"/>
        </a:p>
      </dsp:txBody>
      <dsp:txXfrm>
        <a:off x="1808731" y="3755030"/>
        <a:ext cx="1476361" cy="924620"/>
      </dsp:txXfrm>
    </dsp:sp>
    <dsp:sp modelId="{17BF4015-E588-4F02-BBE9-A8DFDE2210A7}">
      <dsp:nvSpPr>
        <dsp:cNvPr id="0" name=""/>
        <dsp:cNvSpPr/>
      </dsp:nvSpPr>
      <dsp:spPr>
        <a:xfrm>
          <a:off x="1703413" y="515619"/>
          <a:ext cx="4092522" cy="4092522"/>
        </a:xfrm>
        <a:custGeom>
          <a:avLst/>
          <a:gdLst/>
          <a:ahLst/>
          <a:cxnLst/>
          <a:rect l="0" t="0" r="0" b="0"/>
          <a:pathLst>
            <a:path>
              <a:moveTo>
                <a:pt x="217044" y="2963403"/>
              </a:moveTo>
              <a:arcTo wR="2046261" hR="2046261" stAng="9202289" swAng="135941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99DF38-4859-4BB3-B790-2B6E82558DB1}">
      <dsp:nvSpPr>
        <dsp:cNvPr id="0" name=""/>
        <dsp:cNvSpPr/>
      </dsp:nvSpPr>
      <dsp:spPr>
        <a:xfrm>
          <a:off x="1015364" y="1417221"/>
          <a:ext cx="1576401" cy="1024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Crecimiento Sostenido</a:t>
          </a:r>
          <a:endParaRPr lang="es-ES" sz="2000" kern="1200" dirty="0"/>
        </a:p>
      </dsp:txBody>
      <dsp:txXfrm>
        <a:off x="1065384" y="1467241"/>
        <a:ext cx="1476361" cy="924620"/>
      </dsp:txXfrm>
    </dsp:sp>
    <dsp:sp modelId="{8366A9B6-3DA1-428D-B265-94301E66818D}">
      <dsp:nvSpPr>
        <dsp:cNvPr id="0" name=""/>
        <dsp:cNvSpPr/>
      </dsp:nvSpPr>
      <dsp:spPr>
        <a:xfrm>
          <a:off x="1703413" y="515619"/>
          <a:ext cx="4092522" cy="4092522"/>
        </a:xfrm>
        <a:custGeom>
          <a:avLst/>
          <a:gdLst/>
          <a:ahLst/>
          <a:cxnLst/>
          <a:rect l="0" t="0" r="0" b="0"/>
          <a:pathLst>
            <a:path>
              <a:moveTo>
                <a:pt x="486962" y="721206"/>
              </a:moveTo>
              <a:arcTo wR="2046261" hR="2046261" stAng="13221426" swAng="11669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28FAB-7120-4C8F-BD64-A84293AE7189}">
      <dsp:nvSpPr>
        <dsp:cNvPr id="0" name=""/>
        <dsp:cNvSpPr/>
      </dsp:nvSpPr>
      <dsp:spPr>
        <a:xfrm>
          <a:off x="2849260" y="1957"/>
          <a:ext cx="1800829" cy="111510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Optimizar Recursos</a:t>
          </a:r>
          <a:endParaRPr lang="es-ES" sz="2000" kern="1200" dirty="0"/>
        </a:p>
      </dsp:txBody>
      <dsp:txXfrm>
        <a:off x="2903695" y="56392"/>
        <a:ext cx="1691959" cy="1006237"/>
      </dsp:txXfrm>
    </dsp:sp>
    <dsp:sp modelId="{B4FB4EAD-0411-4A25-B796-261D2F79FE8E}">
      <dsp:nvSpPr>
        <dsp:cNvPr id="0" name=""/>
        <dsp:cNvSpPr/>
      </dsp:nvSpPr>
      <dsp:spPr>
        <a:xfrm>
          <a:off x="1908886" y="559511"/>
          <a:ext cx="3681577" cy="3681577"/>
        </a:xfrm>
        <a:custGeom>
          <a:avLst/>
          <a:gdLst/>
          <a:ahLst/>
          <a:cxnLst/>
          <a:rect l="0" t="0" r="0" b="0"/>
          <a:pathLst>
            <a:path>
              <a:moveTo>
                <a:pt x="2966474" y="384308"/>
              </a:moveTo>
              <a:arcTo wR="1840788" hR="1840788" stAng="18461986" swAng="157522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16B97-305E-48A0-BFFF-B4570EAA7FF4}">
      <dsp:nvSpPr>
        <dsp:cNvPr id="0" name=""/>
        <dsp:cNvSpPr/>
      </dsp:nvSpPr>
      <dsp:spPr>
        <a:xfrm>
          <a:off x="4732688" y="1842746"/>
          <a:ext cx="1715549" cy="1115107"/>
        </a:xfrm>
        <a:prstGeom prst="roundRect">
          <a:avLst/>
        </a:prstGeom>
        <a:gradFill rotWithShape="0">
          <a:gsLst>
            <a:gs pos="0">
              <a:schemeClr val="accent3">
                <a:hueOff val="-5608813"/>
                <a:satOff val="-2884"/>
                <a:lumOff val="-1242"/>
                <a:alphaOff val="0"/>
                <a:tint val="35000"/>
                <a:satMod val="253000"/>
              </a:schemeClr>
            </a:gs>
            <a:gs pos="50000">
              <a:schemeClr val="accent3">
                <a:hueOff val="-5608813"/>
                <a:satOff val="-2884"/>
                <a:lumOff val="-1242"/>
                <a:alphaOff val="0"/>
                <a:tint val="42000"/>
                <a:satMod val="255000"/>
              </a:schemeClr>
            </a:gs>
            <a:gs pos="97000">
              <a:schemeClr val="accent3">
                <a:hueOff val="-5608813"/>
                <a:satOff val="-2884"/>
                <a:lumOff val="-1242"/>
                <a:alphaOff val="0"/>
                <a:tint val="53000"/>
                <a:satMod val="260000"/>
              </a:schemeClr>
            </a:gs>
            <a:gs pos="100000">
              <a:schemeClr val="accent3">
                <a:hueOff val="-5608813"/>
                <a:satOff val="-2884"/>
                <a:lumOff val="-1242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Incrementar la rentabilidad</a:t>
          </a:r>
          <a:endParaRPr lang="es-ES" sz="2000" kern="1200" dirty="0"/>
        </a:p>
      </dsp:txBody>
      <dsp:txXfrm>
        <a:off x="4787123" y="1897181"/>
        <a:ext cx="1606679" cy="1006237"/>
      </dsp:txXfrm>
    </dsp:sp>
    <dsp:sp modelId="{4E4EC51F-0267-4B87-9391-93D0D9DE79EF}">
      <dsp:nvSpPr>
        <dsp:cNvPr id="0" name=""/>
        <dsp:cNvSpPr/>
      </dsp:nvSpPr>
      <dsp:spPr>
        <a:xfrm>
          <a:off x="1908886" y="559511"/>
          <a:ext cx="3681577" cy="3681577"/>
        </a:xfrm>
        <a:custGeom>
          <a:avLst/>
          <a:gdLst/>
          <a:ahLst/>
          <a:cxnLst/>
          <a:rect l="0" t="0" r="0" b="0"/>
          <a:pathLst>
            <a:path>
              <a:moveTo>
                <a:pt x="3490649" y="2657159"/>
              </a:moveTo>
              <a:arcTo wR="1840788" hR="1840788" stAng="1579605" swAng="1632232"/>
            </a:path>
          </a:pathLst>
        </a:custGeom>
        <a:noFill/>
        <a:ln w="9525" cap="flat" cmpd="sng" algn="ctr">
          <a:solidFill>
            <a:schemeClr val="accent3">
              <a:hueOff val="-5608813"/>
              <a:satOff val="-2884"/>
              <a:lumOff val="-124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D21F8-CCD3-46E5-BB0A-8E5EB4D71571}">
      <dsp:nvSpPr>
        <dsp:cNvPr id="0" name=""/>
        <dsp:cNvSpPr/>
      </dsp:nvSpPr>
      <dsp:spPr>
        <a:xfrm>
          <a:off x="2891900" y="3683535"/>
          <a:ext cx="1715549" cy="1115107"/>
        </a:xfrm>
        <a:prstGeom prst="roundRect">
          <a:avLst/>
        </a:prstGeom>
        <a:gradFill rotWithShape="0">
          <a:gsLst>
            <a:gs pos="0">
              <a:schemeClr val="accent3">
                <a:hueOff val="-11217626"/>
                <a:satOff val="-5768"/>
                <a:lumOff val="-2483"/>
                <a:alphaOff val="0"/>
                <a:tint val="35000"/>
                <a:satMod val="253000"/>
              </a:schemeClr>
            </a:gs>
            <a:gs pos="50000">
              <a:schemeClr val="accent3">
                <a:hueOff val="-11217626"/>
                <a:satOff val="-5768"/>
                <a:lumOff val="-2483"/>
                <a:alphaOff val="0"/>
                <a:tint val="42000"/>
                <a:satMod val="255000"/>
              </a:schemeClr>
            </a:gs>
            <a:gs pos="97000">
              <a:schemeClr val="accent3">
                <a:hueOff val="-11217626"/>
                <a:satOff val="-5768"/>
                <a:lumOff val="-2483"/>
                <a:alphaOff val="0"/>
                <a:tint val="53000"/>
                <a:satMod val="260000"/>
              </a:schemeClr>
            </a:gs>
            <a:gs pos="100000">
              <a:schemeClr val="accent3">
                <a:hueOff val="-11217626"/>
                <a:satOff val="-5768"/>
                <a:lumOff val="-2483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Desarrollar sistema integral financiero</a:t>
          </a:r>
          <a:endParaRPr lang="es-ES" sz="2000" kern="1200" dirty="0"/>
        </a:p>
      </dsp:txBody>
      <dsp:txXfrm>
        <a:off x="2946335" y="3737970"/>
        <a:ext cx="1606679" cy="1006237"/>
      </dsp:txXfrm>
    </dsp:sp>
    <dsp:sp modelId="{1A9BC7F4-5106-467A-9915-95B263F9DE23}">
      <dsp:nvSpPr>
        <dsp:cNvPr id="0" name=""/>
        <dsp:cNvSpPr/>
      </dsp:nvSpPr>
      <dsp:spPr>
        <a:xfrm>
          <a:off x="1908886" y="559511"/>
          <a:ext cx="3681577" cy="3681577"/>
        </a:xfrm>
        <a:custGeom>
          <a:avLst/>
          <a:gdLst/>
          <a:ahLst/>
          <a:cxnLst/>
          <a:rect l="0" t="0" r="0" b="0"/>
          <a:pathLst>
            <a:path>
              <a:moveTo>
                <a:pt x="746636" y="3321104"/>
              </a:moveTo>
              <a:arcTo wR="1840788" hR="1840788" stAng="7588163" swAng="1632232"/>
            </a:path>
          </a:pathLst>
        </a:custGeom>
        <a:noFill/>
        <a:ln w="9525" cap="flat" cmpd="sng" algn="ctr">
          <a:solidFill>
            <a:schemeClr val="accent3">
              <a:hueOff val="-11217626"/>
              <a:satOff val="-5768"/>
              <a:lumOff val="-248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538272-9AD1-4FDF-B068-4B8D3F56520D}">
      <dsp:nvSpPr>
        <dsp:cNvPr id="0" name=""/>
        <dsp:cNvSpPr/>
      </dsp:nvSpPr>
      <dsp:spPr>
        <a:xfrm>
          <a:off x="1051111" y="1842746"/>
          <a:ext cx="1715549" cy="1115107"/>
        </a:xfrm>
        <a:prstGeom prst="roundRect">
          <a:avLst/>
        </a:prstGeom>
        <a:gradFill rotWithShape="0">
          <a:gsLst>
            <a:gs pos="0">
              <a:schemeClr val="accent3">
                <a:hueOff val="-16826439"/>
                <a:satOff val="-8652"/>
                <a:lumOff val="-3725"/>
                <a:alphaOff val="0"/>
                <a:tint val="35000"/>
                <a:satMod val="253000"/>
              </a:schemeClr>
            </a:gs>
            <a:gs pos="50000">
              <a:schemeClr val="accent3">
                <a:hueOff val="-16826439"/>
                <a:satOff val="-8652"/>
                <a:lumOff val="-3725"/>
                <a:alphaOff val="0"/>
                <a:tint val="42000"/>
                <a:satMod val="255000"/>
              </a:schemeClr>
            </a:gs>
            <a:gs pos="97000">
              <a:schemeClr val="accent3">
                <a:hueOff val="-16826439"/>
                <a:satOff val="-8652"/>
                <a:lumOff val="-3725"/>
                <a:alphaOff val="0"/>
                <a:tint val="53000"/>
                <a:satMod val="260000"/>
              </a:schemeClr>
            </a:gs>
            <a:gs pos="100000">
              <a:schemeClr val="accent3">
                <a:hueOff val="-16826439"/>
                <a:satOff val="-8652"/>
                <a:lumOff val="-3725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Estructurar el área Financiera</a:t>
          </a:r>
          <a:endParaRPr lang="es-ES" sz="2000" kern="1200" dirty="0"/>
        </a:p>
      </dsp:txBody>
      <dsp:txXfrm>
        <a:off x="1105546" y="1897181"/>
        <a:ext cx="1606679" cy="1006237"/>
      </dsp:txXfrm>
    </dsp:sp>
    <dsp:sp modelId="{17BF4015-E588-4F02-BBE9-A8DFDE2210A7}">
      <dsp:nvSpPr>
        <dsp:cNvPr id="0" name=""/>
        <dsp:cNvSpPr/>
      </dsp:nvSpPr>
      <dsp:spPr>
        <a:xfrm>
          <a:off x="1908886" y="559511"/>
          <a:ext cx="3681577" cy="3681577"/>
        </a:xfrm>
        <a:custGeom>
          <a:avLst/>
          <a:gdLst/>
          <a:ahLst/>
          <a:cxnLst/>
          <a:rect l="0" t="0" r="0" b="0"/>
          <a:pathLst>
            <a:path>
              <a:moveTo>
                <a:pt x="186953" y="1032498"/>
              </a:moveTo>
              <a:arcTo wR="1840788" hR="1840788" stAng="12362787" swAng="1575227"/>
            </a:path>
          </a:pathLst>
        </a:custGeom>
        <a:noFill/>
        <a:ln w="9525" cap="flat" cmpd="sng" algn="ctr">
          <a:solidFill>
            <a:schemeClr val="accent3">
              <a:hueOff val="-16826439"/>
              <a:satOff val="-8652"/>
              <a:lumOff val="-372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2E115-8839-43AB-9DD2-10AA831B666F}">
      <dsp:nvSpPr>
        <dsp:cNvPr id="0" name=""/>
        <dsp:cNvSpPr/>
      </dsp:nvSpPr>
      <dsp:spPr>
        <a:xfrm>
          <a:off x="0" y="0"/>
          <a:ext cx="63603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90DF0-4223-46F3-973B-7811207DDD3B}">
      <dsp:nvSpPr>
        <dsp:cNvPr id="0" name=""/>
        <dsp:cNvSpPr/>
      </dsp:nvSpPr>
      <dsp:spPr>
        <a:xfrm>
          <a:off x="0" y="0"/>
          <a:ext cx="1801044" cy="4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Integración de políticas financieras</a:t>
          </a:r>
        </a:p>
      </dsp:txBody>
      <dsp:txXfrm>
        <a:off x="0" y="0"/>
        <a:ext cx="1801044" cy="4064000"/>
      </dsp:txXfrm>
    </dsp:sp>
    <dsp:sp modelId="{2ADBD875-9F38-453C-8C39-A365985B3F05}">
      <dsp:nvSpPr>
        <dsp:cNvPr id="0" name=""/>
        <dsp:cNvSpPr/>
      </dsp:nvSpPr>
      <dsp:spPr>
        <a:xfrm>
          <a:off x="1886481" y="63500"/>
          <a:ext cx="4471170" cy="12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Prioridad al análisis Financiero</a:t>
          </a:r>
          <a:endParaRPr lang="es-ES" sz="2800" kern="1200" dirty="0"/>
        </a:p>
      </dsp:txBody>
      <dsp:txXfrm>
        <a:off x="1886481" y="63500"/>
        <a:ext cx="4471170" cy="1269999"/>
      </dsp:txXfrm>
    </dsp:sp>
    <dsp:sp modelId="{15323B9F-86D9-4BB4-B993-E5E590EB626C}">
      <dsp:nvSpPr>
        <dsp:cNvPr id="0" name=""/>
        <dsp:cNvSpPr/>
      </dsp:nvSpPr>
      <dsp:spPr>
        <a:xfrm>
          <a:off x="1801044" y="1333499"/>
          <a:ext cx="4556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A8E21D-84F6-4A40-B0E3-175EF8A48D0C}">
      <dsp:nvSpPr>
        <dsp:cNvPr id="0" name=""/>
        <dsp:cNvSpPr/>
      </dsp:nvSpPr>
      <dsp:spPr>
        <a:xfrm>
          <a:off x="1886481" y="1396999"/>
          <a:ext cx="4471170" cy="12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Integración permanente área de Ventas y Administrativa</a:t>
          </a:r>
          <a:endParaRPr lang="es-ES" sz="2800" kern="1200" dirty="0"/>
        </a:p>
      </dsp:txBody>
      <dsp:txXfrm>
        <a:off x="1886481" y="1396999"/>
        <a:ext cx="4471170" cy="1269999"/>
      </dsp:txXfrm>
    </dsp:sp>
    <dsp:sp modelId="{D6CF4724-9960-4D68-BDD3-A20294D545D5}">
      <dsp:nvSpPr>
        <dsp:cNvPr id="0" name=""/>
        <dsp:cNvSpPr/>
      </dsp:nvSpPr>
      <dsp:spPr>
        <a:xfrm>
          <a:off x="1801044" y="2666999"/>
          <a:ext cx="4556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0AECC-3B1C-4511-A338-3FC7CBFFFCED}">
      <dsp:nvSpPr>
        <dsp:cNvPr id="0" name=""/>
        <dsp:cNvSpPr/>
      </dsp:nvSpPr>
      <dsp:spPr>
        <a:xfrm>
          <a:off x="1886481" y="2730499"/>
          <a:ext cx="4471170" cy="12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Capacitación Constante</a:t>
          </a:r>
          <a:endParaRPr lang="es-ES" sz="2800" kern="1200" dirty="0"/>
        </a:p>
      </dsp:txBody>
      <dsp:txXfrm>
        <a:off x="1886481" y="2730499"/>
        <a:ext cx="4471170" cy="1269999"/>
      </dsp:txXfrm>
    </dsp:sp>
    <dsp:sp modelId="{05E50CAE-B287-4C76-BA0B-F2E05AE9DCEC}">
      <dsp:nvSpPr>
        <dsp:cNvPr id="0" name=""/>
        <dsp:cNvSpPr/>
      </dsp:nvSpPr>
      <dsp:spPr>
        <a:xfrm>
          <a:off x="1801044" y="4000499"/>
          <a:ext cx="4556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2E115-8839-43AB-9DD2-10AA831B666F}">
      <dsp:nvSpPr>
        <dsp:cNvPr id="0" name=""/>
        <dsp:cNvSpPr/>
      </dsp:nvSpPr>
      <dsp:spPr>
        <a:xfrm>
          <a:off x="0" y="0"/>
          <a:ext cx="63603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90DF0-4223-46F3-973B-7811207DDD3B}">
      <dsp:nvSpPr>
        <dsp:cNvPr id="0" name=""/>
        <dsp:cNvSpPr/>
      </dsp:nvSpPr>
      <dsp:spPr>
        <a:xfrm>
          <a:off x="0" y="0"/>
          <a:ext cx="1801044" cy="4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Estructura financiera</a:t>
          </a:r>
        </a:p>
      </dsp:txBody>
      <dsp:txXfrm>
        <a:off x="0" y="0"/>
        <a:ext cx="1801044" cy="4064000"/>
      </dsp:txXfrm>
    </dsp:sp>
    <dsp:sp modelId="{2ADBD875-9F38-453C-8C39-A365985B3F05}">
      <dsp:nvSpPr>
        <dsp:cNvPr id="0" name=""/>
        <dsp:cNvSpPr/>
      </dsp:nvSpPr>
      <dsp:spPr>
        <a:xfrm>
          <a:off x="1886481" y="47773"/>
          <a:ext cx="4471170" cy="955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Indicadores Ideales</a:t>
          </a:r>
          <a:endParaRPr lang="es-ES" sz="2700" kern="1200" dirty="0"/>
        </a:p>
      </dsp:txBody>
      <dsp:txXfrm>
        <a:off x="1886481" y="47773"/>
        <a:ext cx="4471170" cy="955476"/>
      </dsp:txXfrm>
    </dsp:sp>
    <dsp:sp modelId="{15323B9F-86D9-4BB4-B993-E5E590EB626C}">
      <dsp:nvSpPr>
        <dsp:cNvPr id="0" name=""/>
        <dsp:cNvSpPr/>
      </dsp:nvSpPr>
      <dsp:spPr>
        <a:xfrm>
          <a:off x="1801044" y="1003250"/>
          <a:ext cx="4556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A8E21D-84F6-4A40-B0E3-175EF8A48D0C}">
      <dsp:nvSpPr>
        <dsp:cNvPr id="0" name=""/>
        <dsp:cNvSpPr/>
      </dsp:nvSpPr>
      <dsp:spPr>
        <a:xfrm>
          <a:off x="1886481" y="1051024"/>
          <a:ext cx="4471170" cy="955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just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Análisis de años previos</a:t>
          </a:r>
          <a:endParaRPr lang="es-ES" sz="2700" kern="1200" dirty="0"/>
        </a:p>
      </dsp:txBody>
      <dsp:txXfrm>
        <a:off x="1886481" y="1051024"/>
        <a:ext cx="4471170" cy="955476"/>
      </dsp:txXfrm>
    </dsp:sp>
    <dsp:sp modelId="{D6CF4724-9960-4D68-BDD3-A20294D545D5}">
      <dsp:nvSpPr>
        <dsp:cNvPr id="0" name=""/>
        <dsp:cNvSpPr/>
      </dsp:nvSpPr>
      <dsp:spPr>
        <a:xfrm>
          <a:off x="1801044" y="2006500"/>
          <a:ext cx="4556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0AECC-3B1C-4511-A338-3FC7CBFFFCED}">
      <dsp:nvSpPr>
        <dsp:cNvPr id="0" name=""/>
        <dsp:cNvSpPr/>
      </dsp:nvSpPr>
      <dsp:spPr>
        <a:xfrm>
          <a:off x="1886481" y="2054274"/>
          <a:ext cx="4471170" cy="955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Informes financieros - mensuales</a:t>
          </a:r>
          <a:endParaRPr lang="es-ES" sz="2700" kern="1200" dirty="0"/>
        </a:p>
      </dsp:txBody>
      <dsp:txXfrm>
        <a:off x="1886481" y="2054274"/>
        <a:ext cx="4471170" cy="955476"/>
      </dsp:txXfrm>
    </dsp:sp>
    <dsp:sp modelId="{05E50CAE-B287-4C76-BA0B-F2E05AE9DCEC}">
      <dsp:nvSpPr>
        <dsp:cNvPr id="0" name=""/>
        <dsp:cNvSpPr/>
      </dsp:nvSpPr>
      <dsp:spPr>
        <a:xfrm>
          <a:off x="1801044" y="3009751"/>
          <a:ext cx="4556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28E858-D8B3-45AA-A939-C133FD1272C6}">
      <dsp:nvSpPr>
        <dsp:cNvPr id="0" name=""/>
        <dsp:cNvSpPr/>
      </dsp:nvSpPr>
      <dsp:spPr>
        <a:xfrm>
          <a:off x="1886481" y="3057524"/>
          <a:ext cx="4471170" cy="955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Indicadores para todas las áreas</a:t>
          </a:r>
          <a:endParaRPr lang="es-ES" sz="2700" kern="1200" dirty="0"/>
        </a:p>
      </dsp:txBody>
      <dsp:txXfrm>
        <a:off x="1886481" y="3057524"/>
        <a:ext cx="4471170" cy="955476"/>
      </dsp:txXfrm>
    </dsp:sp>
    <dsp:sp modelId="{EFD1D5A0-D819-4660-98B2-C58DC3BC1236}">
      <dsp:nvSpPr>
        <dsp:cNvPr id="0" name=""/>
        <dsp:cNvSpPr/>
      </dsp:nvSpPr>
      <dsp:spPr>
        <a:xfrm>
          <a:off x="1801044" y="4013001"/>
          <a:ext cx="4556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2E115-8839-43AB-9DD2-10AA831B666F}">
      <dsp:nvSpPr>
        <dsp:cNvPr id="0" name=""/>
        <dsp:cNvSpPr/>
      </dsp:nvSpPr>
      <dsp:spPr>
        <a:xfrm>
          <a:off x="0" y="0"/>
          <a:ext cx="63603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90DF0-4223-46F3-973B-7811207DDD3B}">
      <dsp:nvSpPr>
        <dsp:cNvPr id="0" name=""/>
        <dsp:cNvSpPr/>
      </dsp:nvSpPr>
      <dsp:spPr>
        <a:xfrm>
          <a:off x="0" y="0"/>
          <a:ext cx="1801044" cy="4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Registro de Información</a:t>
          </a:r>
        </a:p>
      </dsp:txBody>
      <dsp:txXfrm>
        <a:off x="0" y="0"/>
        <a:ext cx="1801044" cy="4064000"/>
      </dsp:txXfrm>
    </dsp:sp>
    <dsp:sp modelId="{2ADBD875-9F38-453C-8C39-A365985B3F05}">
      <dsp:nvSpPr>
        <dsp:cNvPr id="0" name=""/>
        <dsp:cNvSpPr/>
      </dsp:nvSpPr>
      <dsp:spPr>
        <a:xfrm>
          <a:off x="1886481" y="94456"/>
          <a:ext cx="4471170" cy="188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100" kern="1200" dirty="0" smtClean="0"/>
            <a:t>Estados Financieros Resumidos</a:t>
          </a:r>
          <a:endParaRPr lang="es-ES" sz="3100" kern="1200" dirty="0"/>
        </a:p>
      </dsp:txBody>
      <dsp:txXfrm>
        <a:off x="1886481" y="94456"/>
        <a:ext cx="4471170" cy="1889124"/>
      </dsp:txXfrm>
    </dsp:sp>
    <dsp:sp modelId="{15323B9F-86D9-4BB4-B993-E5E590EB626C}">
      <dsp:nvSpPr>
        <dsp:cNvPr id="0" name=""/>
        <dsp:cNvSpPr/>
      </dsp:nvSpPr>
      <dsp:spPr>
        <a:xfrm>
          <a:off x="1801044" y="1983581"/>
          <a:ext cx="4556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A8E21D-84F6-4A40-B0E3-175EF8A48D0C}">
      <dsp:nvSpPr>
        <dsp:cNvPr id="0" name=""/>
        <dsp:cNvSpPr/>
      </dsp:nvSpPr>
      <dsp:spPr>
        <a:xfrm>
          <a:off x="1886481" y="2078037"/>
          <a:ext cx="4471170" cy="188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just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100" kern="1200" dirty="0" smtClean="0"/>
            <a:t>Nuevo Software para análisis </a:t>
          </a:r>
          <a:r>
            <a:rPr lang="es-EC" sz="3100" kern="1200" dirty="0" err="1" smtClean="0"/>
            <a:t>inmediatoIndicadores</a:t>
          </a:r>
          <a:r>
            <a:rPr lang="es-EC" sz="3100" kern="1200" dirty="0" smtClean="0"/>
            <a:t> para todas las áreas</a:t>
          </a:r>
          <a:endParaRPr lang="es-ES" sz="3100" kern="1200" dirty="0"/>
        </a:p>
      </dsp:txBody>
      <dsp:txXfrm>
        <a:off x="1886481" y="2078037"/>
        <a:ext cx="4471170" cy="1889124"/>
      </dsp:txXfrm>
    </dsp:sp>
    <dsp:sp modelId="{D6CF4724-9960-4D68-BDD3-A20294D545D5}">
      <dsp:nvSpPr>
        <dsp:cNvPr id="0" name=""/>
        <dsp:cNvSpPr/>
      </dsp:nvSpPr>
      <dsp:spPr>
        <a:xfrm>
          <a:off x="1801044" y="3967162"/>
          <a:ext cx="4556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2E115-8839-43AB-9DD2-10AA831B666F}">
      <dsp:nvSpPr>
        <dsp:cNvPr id="0" name=""/>
        <dsp:cNvSpPr/>
      </dsp:nvSpPr>
      <dsp:spPr>
        <a:xfrm>
          <a:off x="0" y="0"/>
          <a:ext cx="63603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90DF0-4223-46F3-973B-7811207DDD3B}">
      <dsp:nvSpPr>
        <dsp:cNvPr id="0" name=""/>
        <dsp:cNvSpPr/>
      </dsp:nvSpPr>
      <dsp:spPr>
        <a:xfrm>
          <a:off x="0" y="0"/>
          <a:ext cx="1801044" cy="4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Análisis Financiero Permanente</a:t>
          </a:r>
        </a:p>
      </dsp:txBody>
      <dsp:txXfrm>
        <a:off x="0" y="0"/>
        <a:ext cx="1801044" cy="4064000"/>
      </dsp:txXfrm>
    </dsp:sp>
    <dsp:sp modelId="{2ADBD875-9F38-453C-8C39-A365985B3F05}">
      <dsp:nvSpPr>
        <dsp:cNvPr id="0" name=""/>
        <dsp:cNvSpPr/>
      </dsp:nvSpPr>
      <dsp:spPr>
        <a:xfrm>
          <a:off x="1886481" y="94456"/>
          <a:ext cx="4471170" cy="188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Análisis de principales indicadores</a:t>
          </a:r>
          <a:endParaRPr lang="es-ES" sz="2400" kern="1200" dirty="0"/>
        </a:p>
      </dsp:txBody>
      <dsp:txXfrm>
        <a:off x="1886481" y="94456"/>
        <a:ext cx="4471170" cy="1889124"/>
      </dsp:txXfrm>
    </dsp:sp>
    <dsp:sp modelId="{15323B9F-86D9-4BB4-B993-E5E590EB626C}">
      <dsp:nvSpPr>
        <dsp:cNvPr id="0" name=""/>
        <dsp:cNvSpPr/>
      </dsp:nvSpPr>
      <dsp:spPr>
        <a:xfrm>
          <a:off x="1801044" y="1983581"/>
          <a:ext cx="4556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513216-F1A3-4922-ABE5-C075A7606052}">
      <dsp:nvSpPr>
        <dsp:cNvPr id="0" name=""/>
        <dsp:cNvSpPr/>
      </dsp:nvSpPr>
      <dsp:spPr>
        <a:xfrm>
          <a:off x="1886481" y="2078037"/>
          <a:ext cx="4471170" cy="188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Estandarización de Indicadores por área</a:t>
          </a:r>
          <a:endParaRPr lang="es-ES" sz="2400" kern="1200" dirty="0"/>
        </a:p>
      </dsp:txBody>
      <dsp:txXfrm>
        <a:off x="1886481" y="2078037"/>
        <a:ext cx="4471170" cy="1889124"/>
      </dsp:txXfrm>
    </dsp:sp>
    <dsp:sp modelId="{B5F3DCA7-A66D-473D-912F-1265B766F3F5}">
      <dsp:nvSpPr>
        <dsp:cNvPr id="0" name=""/>
        <dsp:cNvSpPr/>
      </dsp:nvSpPr>
      <dsp:spPr>
        <a:xfrm>
          <a:off x="1801044" y="3967162"/>
          <a:ext cx="4556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2E115-8839-43AB-9DD2-10AA831B666F}">
      <dsp:nvSpPr>
        <dsp:cNvPr id="0" name=""/>
        <dsp:cNvSpPr/>
      </dsp:nvSpPr>
      <dsp:spPr>
        <a:xfrm>
          <a:off x="0" y="1984"/>
          <a:ext cx="63603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90DF0-4223-46F3-973B-7811207DDD3B}">
      <dsp:nvSpPr>
        <dsp:cNvPr id="0" name=""/>
        <dsp:cNvSpPr/>
      </dsp:nvSpPr>
      <dsp:spPr>
        <a:xfrm>
          <a:off x="0" y="1984"/>
          <a:ext cx="1801044" cy="4060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Negociaciones con Reaseguradores</a:t>
          </a:r>
        </a:p>
      </dsp:txBody>
      <dsp:txXfrm>
        <a:off x="0" y="1984"/>
        <a:ext cx="1801044" cy="4060031"/>
      </dsp:txXfrm>
    </dsp:sp>
    <dsp:sp modelId="{2ADBD875-9F38-453C-8C39-A365985B3F05}">
      <dsp:nvSpPr>
        <dsp:cNvPr id="0" name=""/>
        <dsp:cNvSpPr/>
      </dsp:nvSpPr>
      <dsp:spPr>
        <a:xfrm>
          <a:off x="1886481" y="65422"/>
          <a:ext cx="4471170" cy="1268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Conseguir Margen de Beneficio </a:t>
          </a:r>
          <a:endParaRPr lang="es-ES" sz="2400" kern="1200" dirty="0"/>
        </a:p>
      </dsp:txBody>
      <dsp:txXfrm>
        <a:off x="1886481" y="65422"/>
        <a:ext cx="4471170" cy="1268759"/>
      </dsp:txXfrm>
    </dsp:sp>
    <dsp:sp modelId="{15323B9F-86D9-4BB4-B993-E5E590EB626C}">
      <dsp:nvSpPr>
        <dsp:cNvPr id="0" name=""/>
        <dsp:cNvSpPr/>
      </dsp:nvSpPr>
      <dsp:spPr>
        <a:xfrm>
          <a:off x="1801044" y="1334182"/>
          <a:ext cx="4556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513216-F1A3-4922-ABE5-C075A7606052}">
      <dsp:nvSpPr>
        <dsp:cNvPr id="0" name=""/>
        <dsp:cNvSpPr/>
      </dsp:nvSpPr>
      <dsp:spPr>
        <a:xfrm>
          <a:off x="1886481" y="1397620"/>
          <a:ext cx="4471170" cy="1268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Disminución de Riesgos en pólizas</a:t>
          </a:r>
          <a:endParaRPr lang="es-ES" sz="2400" kern="1200" dirty="0"/>
        </a:p>
      </dsp:txBody>
      <dsp:txXfrm>
        <a:off x="1886481" y="1397620"/>
        <a:ext cx="4471170" cy="1268759"/>
      </dsp:txXfrm>
    </dsp:sp>
    <dsp:sp modelId="{B5F3DCA7-A66D-473D-912F-1265B766F3F5}">
      <dsp:nvSpPr>
        <dsp:cNvPr id="0" name=""/>
        <dsp:cNvSpPr/>
      </dsp:nvSpPr>
      <dsp:spPr>
        <a:xfrm>
          <a:off x="1801044" y="2666379"/>
          <a:ext cx="4556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270B6-30C9-4E17-BD90-9714851B8136}">
      <dsp:nvSpPr>
        <dsp:cNvPr id="0" name=""/>
        <dsp:cNvSpPr/>
      </dsp:nvSpPr>
      <dsp:spPr>
        <a:xfrm>
          <a:off x="1886481" y="2729817"/>
          <a:ext cx="4471170" cy="1268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Medición de Objetivos a las áreas operativas</a:t>
          </a:r>
          <a:endParaRPr lang="es-ES" sz="2400" kern="1200" dirty="0"/>
        </a:p>
      </dsp:txBody>
      <dsp:txXfrm>
        <a:off x="1886481" y="2729817"/>
        <a:ext cx="4471170" cy="1268759"/>
      </dsp:txXfrm>
    </dsp:sp>
    <dsp:sp modelId="{7EDCDDA8-C8DF-4BAF-9B7D-0FEC760671CC}">
      <dsp:nvSpPr>
        <dsp:cNvPr id="0" name=""/>
        <dsp:cNvSpPr/>
      </dsp:nvSpPr>
      <dsp:spPr>
        <a:xfrm>
          <a:off x="1801044" y="3998577"/>
          <a:ext cx="4556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2E115-8839-43AB-9DD2-10AA831B666F}">
      <dsp:nvSpPr>
        <dsp:cNvPr id="0" name=""/>
        <dsp:cNvSpPr/>
      </dsp:nvSpPr>
      <dsp:spPr>
        <a:xfrm>
          <a:off x="0" y="2092"/>
          <a:ext cx="63603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90DF0-4223-46F3-973B-7811207DDD3B}">
      <dsp:nvSpPr>
        <dsp:cNvPr id="0" name=""/>
        <dsp:cNvSpPr/>
      </dsp:nvSpPr>
      <dsp:spPr>
        <a:xfrm>
          <a:off x="0" y="2092"/>
          <a:ext cx="1801044" cy="1581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Plan de Capacitación</a:t>
          </a:r>
        </a:p>
      </dsp:txBody>
      <dsp:txXfrm>
        <a:off x="0" y="2092"/>
        <a:ext cx="1801044" cy="1581546"/>
      </dsp:txXfrm>
    </dsp:sp>
    <dsp:sp modelId="{89DDDCF9-F8A9-4A4F-97EC-3C037081C286}">
      <dsp:nvSpPr>
        <dsp:cNvPr id="0" name=""/>
        <dsp:cNvSpPr/>
      </dsp:nvSpPr>
      <dsp:spPr>
        <a:xfrm>
          <a:off x="1886481" y="38851"/>
          <a:ext cx="4471170" cy="735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Establecer competencias </a:t>
          </a:r>
        </a:p>
      </dsp:txBody>
      <dsp:txXfrm>
        <a:off x="1886481" y="38851"/>
        <a:ext cx="4471170" cy="735172"/>
      </dsp:txXfrm>
    </dsp:sp>
    <dsp:sp modelId="{214B048B-63E5-4484-BA40-3A6221DE6FA0}">
      <dsp:nvSpPr>
        <dsp:cNvPr id="0" name=""/>
        <dsp:cNvSpPr/>
      </dsp:nvSpPr>
      <dsp:spPr>
        <a:xfrm>
          <a:off x="1801044" y="774023"/>
          <a:ext cx="4556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0CD124-A325-445A-80A4-E5D3816BD594}">
      <dsp:nvSpPr>
        <dsp:cNvPr id="0" name=""/>
        <dsp:cNvSpPr/>
      </dsp:nvSpPr>
      <dsp:spPr>
        <a:xfrm>
          <a:off x="1886481" y="810781"/>
          <a:ext cx="4471170" cy="735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Talleres y evaluaciones </a:t>
          </a:r>
        </a:p>
      </dsp:txBody>
      <dsp:txXfrm>
        <a:off x="1886481" y="810781"/>
        <a:ext cx="4471170" cy="735172"/>
      </dsp:txXfrm>
    </dsp:sp>
    <dsp:sp modelId="{CBA123CF-A380-4D39-886F-07496DBB233C}">
      <dsp:nvSpPr>
        <dsp:cNvPr id="0" name=""/>
        <dsp:cNvSpPr/>
      </dsp:nvSpPr>
      <dsp:spPr>
        <a:xfrm>
          <a:off x="1801044" y="1545954"/>
          <a:ext cx="45566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E27E7-4FED-48C0-9A4F-F113E6A10DC8}">
      <dsp:nvSpPr>
        <dsp:cNvPr id="0" name=""/>
        <dsp:cNvSpPr/>
      </dsp:nvSpPr>
      <dsp:spPr>
        <a:xfrm>
          <a:off x="0" y="1583639"/>
          <a:ext cx="63603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6C93A9-2C7E-49A2-AFC3-ED57E6507275}">
      <dsp:nvSpPr>
        <dsp:cNvPr id="0" name=""/>
        <dsp:cNvSpPr/>
      </dsp:nvSpPr>
      <dsp:spPr>
        <a:xfrm>
          <a:off x="0" y="1583639"/>
          <a:ext cx="1772525" cy="2478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Fortalecer información Financiera y ventas</a:t>
          </a:r>
        </a:p>
      </dsp:txBody>
      <dsp:txXfrm>
        <a:off x="0" y="1583639"/>
        <a:ext cx="1772525" cy="2478268"/>
      </dsp:txXfrm>
    </dsp:sp>
    <dsp:sp modelId="{2A513216-F1A3-4922-ABE5-C075A7606052}">
      <dsp:nvSpPr>
        <dsp:cNvPr id="0" name=""/>
        <dsp:cNvSpPr/>
      </dsp:nvSpPr>
      <dsp:spPr>
        <a:xfrm>
          <a:off x="1858521" y="1655457"/>
          <a:ext cx="4500426" cy="1436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	Adquisición de Software</a:t>
          </a:r>
          <a:endParaRPr lang="es-ES" sz="2400" kern="1200" dirty="0"/>
        </a:p>
      </dsp:txBody>
      <dsp:txXfrm>
        <a:off x="1858521" y="1655457"/>
        <a:ext cx="4500426" cy="1436365"/>
      </dsp:txXfrm>
    </dsp:sp>
    <dsp:sp modelId="{B5F3DCA7-A66D-473D-912F-1265B766F3F5}">
      <dsp:nvSpPr>
        <dsp:cNvPr id="0" name=""/>
        <dsp:cNvSpPr/>
      </dsp:nvSpPr>
      <dsp:spPr>
        <a:xfrm>
          <a:off x="1772525" y="3091823"/>
          <a:ext cx="45864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8A397-8108-42A0-9258-3171A9FE37C2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6419B-4B67-45C6-97D3-050CE6CD14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047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5365D-3D58-477A-B237-6458F7FC8C4C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8DD0C-A281-49F8-8907-2221D0C32C3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5365D-3D58-477A-B237-6458F7FC8C4C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8DD0C-A281-49F8-8907-2221D0C32C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5365D-3D58-477A-B237-6458F7FC8C4C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8DD0C-A281-49F8-8907-2221D0C32C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5365D-3D58-477A-B237-6458F7FC8C4C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8DD0C-A281-49F8-8907-2221D0C32C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5365D-3D58-477A-B237-6458F7FC8C4C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8DD0C-A281-49F8-8907-2221D0C32C3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5365D-3D58-477A-B237-6458F7FC8C4C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8DD0C-A281-49F8-8907-2221D0C32C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5365D-3D58-477A-B237-6458F7FC8C4C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8DD0C-A281-49F8-8907-2221D0C32C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5365D-3D58-477A-B237-6458F7FC8C4C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8DD0C-A281-49F8-8907-2221D0C32C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5365D-3D58-477A-B237-6458F7FC8C4C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8DD0C-A281-49F8-8907-2221D0C32C32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5365D-3D58-477A-B237-6458F7FC8C4C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8DD0C-A281-49F8-8907-2221D0C32C3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5365D-3D58-477A-B237-6458F7FC8C4C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8DD0C-A281-49F8-8907-2221D0C32C3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C5365D-3D58-477A-B237-6458F7FC8C4C}" type="datetimeFigureOut">
              <a:rPr lang="es-ES" smtClean="0"/>
              <a:t>10/12/2015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48DD0C-A281-49F8-8907-2221D0C32C32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PRESENTACION%20Tabla%205%20Estrategias%20financieras%20propuestas%20del%20modelo%20a%20aplicar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PRESENTACION%20Esquema%20del%20modelo%20de%20estrategias%20financieras%20a%20aplicar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PRESENTACION%20Indices%20Proyectado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1412776"/>
            <a:ext cx="7406640" cy="3488408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dirty="0">
                <a:effectLst/>
              </a:rPr>
              <a:t>ELABORAR UN MODELO DE ESTRATEGIA FINANCIERA PARA ALIANZA COMPAÑÍA DE SEGUROS Y REASEGUROS S.A. DE LA CIUDAD DE QUITO.</a:t>
            </a: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3251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988840"/>
            <a:ext cx="7498080" cy="3312368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dirty="0">
                <a:effectLst/>
              </a:rPr>
              <a:t>DESARROLLO DEL MODELO DE ESTRATEGIAS FINANCIERAS PARA LA EMPRESA DE SEGUROS ALIANZA</a:t>
            </a:r>
            <a:r>
              <a:rPr lang="es-ES" b="1" dirty="0">
                <a:effectLst/>
              </a:rPr>
              <a:t/>
            </a:r>
            <a:br>
              <a:rPr lang="es-ES" b="1" dirty="0">
                <a:effectLst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5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275486"/>
              </p:ext>
            </p:extLst>
          </p:nvPr>
        </p:nvGraphicFramePr>
        <p:xfrm>
          <a:off x="2555776" y="764704"/>
          <a:ext cx="5976664" cy="565637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87624"/>
                <a:gridCol w="5089040"/>
              </a:tblGrid>
              <a:tr h="153230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u="none" strike="noStrike">
                          <a:effectLst/>
                        </a:rPr>
                        <a:t>FORTALEZAS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F1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Fuentes de ingresos  estables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F2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Experiencia y conocimiento del sector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F3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Alianzas estratégicas con otras empresas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F4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Amplia gama de productos y servicios.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F5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Asertividad al cambio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172745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b"/>
                </a:tc>
              </a:tr>
              <a:tr h="180970"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 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u="none" strike="noStrike">
                          <a:effectLst/>
                        </a:rPr>
                        <a:t>DEBILIDADES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D1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Falta de un modelo estratégico financiero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D2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Carece de un diagnóstico y valoración financiero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D3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Falta de estrategias financieras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D4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Rivalidad y competencia en el sector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D5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Nuevas tendencias de mercado y productos.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D6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Carece de un sistema integral financiero y tecnológico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D7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No existe una estructura financiera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D8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Los beneficios no son los esperados financieramente (utilidades)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172745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b"/>
                </a:tc>
              </a:tr>
              <a:tr h="180970"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 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u="none" strike="noStrike">
                          <a:effectLst/>
                        </a:rPr>
                        <a:t>OPORTUNIDADES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O1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Estabilidad política y económica.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O2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Sector de seguros y reaseguros en crecimiento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O3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Leyes desarrolladas para el control del sector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O4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Estabilidad social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164519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b"/>
                </a:tc>
              </a:tr>
              <a:tr h="172745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b"/>
                </a:tc>
              </a:tr>
              <a:tr h="180970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900" u="none" strike="noStrike">
                          <a:effectLst/>
                        </a:rPr>
                        <a:t>AMENAZAS 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A1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Los continuos cambios tecnológicos 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A2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Entrante de nuevos competidores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  <a:tr h="213874"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>
                          <a:effectLst/>
                        </a:rPr>
                        <a:t>A3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47" marR="6947" marT="69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u="none" strike="noStrike" dirty="0">
                          <a:effectLst/>
                        </a:rPr>
                        <a:t>Cambios en la legislación del país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6947" marR="6947" marT="694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9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Objetivos Estratégicos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009920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046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2420888"/>
            <a:ext cx="7498080" cy="1143000"/>
          </a:xfrm>
        </p:spPr>
        <p:txBody>
          <a:bodyPr/>
          <a:lstStyle/>
          <a:p>
            <a:pPr algn="ctr"/>
            <a:r>
              <a:rPr lang="es-EC" dirty="0" smtClean="0"/>
              <a:t>Propuesta del </a:t>
            </a:r>
            <a:r>
              <a:rPr lang="es-EC" dirty="0" smtClean="0">
                <a:hlinkClick r:id="rId2" action="ppaction://hlinkfile"/>
              </a:rPr>
              <a:t>Modelo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640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2564904"/>
            <a:ext cx="7498080" cy="1621160"/>
          </a:xfrm>
        </p:spPr>
        <p:txBody>
          <a:bodyPr/>
          <a:lstStyle/>
          <a:p>
            <a:pPr marL="82296" indent="0" algn="ctr">
              <a:buNone/>
            </a:pPr>
            <a:r>
              <a:rPr lang="es-EC" b="1" dirty="0"/>
              <a:t>ESQUEMA DEL </a:t>
            </a:r>
            <a:r>
              <a:rPr lang="es-EC" b="1" dirty="0">
                <a:hlinkClick r:id="rId2" action="ppaction://hlinkfile"/>
              </a:rPr>
              <a:t>MODELO</a:t>
            </a:r>
            <a:r>
              <a:rPr lang="es-EC" b="1" dirty="0"/>
              <a:t> DE ESTRATEGIAS FINANCIERAS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744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844824"/>
            <a:ext cx="7498080" cy="3024336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s-EC" sz="3600" b="1" dirty="0"/>
              <a:t>Desarrollo de objetivos y estrategias planteados</a:t>
            </a:r>
            <a:r>
              <a:rPr lang="es-ES" sz="3200" b="1" dirty="0"/>
              <a:t/>
            </a:r>
            <a:br>
              <a:rPr lang="es-ES" sz="3200" b="1" dirty="0"/>
            </a:b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5797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s-EC" sz="2800" dirty="0"/>
              <a:t>Objetivo 1.</a:t>
            </a:r>
            <a:br>
              <a:rPr lang="es-EC" sz="2800" dirty="0"/>
            </a:br>
            <a:r>
              <a:rPr lang="es-EC" sz="2800" dirty="0"/>
              <a:t>Establecer como política permanente la atención a las finanzas </a:t>
            </a:r>
            <a:endParaRPr lang="es-ES" sz="2800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032599634"/>
              </p:ext>
            </p:extLst>
          </p:nvPr>
        </p:nvGraphicFramePr>
        <p:xfrm>
          <a:off x="1259632" y="1397000"/>
          <a:ext cx="63603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71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Objetivo 1.</a:t>
            </a:r>
            <a:br>
              <a:rPr lang="es-EC" sz="2800" dirty="0"/>
            </a:br>
            <a:r>
              <a:rPr lang="es-EC" sz="2800" dirty="0"/>
              <a:t>Establecer como política permanente la atención a las finanzas </a:t>
            </a:r>
            <a:endParaRPr lang="es-ES" sz="2800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60257503"/>
              </p:ext>
            </p:extLst>
          </p:nvPr>
        </p:nvGraphicFramePr>
        <p:xfrm>
          <a:off x="1259632" y="1397000"/>
          <a:ext cx="63603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24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Objetivo 1.</a:t>
            </a:r>
            <a:br>
              <a:rPr lang="es-EC" sz="2800" dirty="0"/>
            </a:br>
            <a:r>
              <a:rPr lang="es-EC" sz="2800" dirty="0"/>
              <a:t>Establecer como política permanente la atención a las finanzas </a:t>
            </a:r>
            <a:endParaRPr lang="es-ES" sz="2800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171646571"/>
              </p:ext>
            </p:extLst>
          </p:nvPr>
        </p:nvGraphicFramePr>
        <p:xfrm>
          <a:off x="1259632" y="1397000"/>
          <a:ext cx="63603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283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Objetivo 1.</a:t>
            </a:r>
            <a:br>
              <a:rPr lang="es-EC" sz="2800" dirty="0"/>
            </a:br>
            <a:r>
              <a:rPr lang="es-EC" sz="2800" dirty="0"/>
              <a:t>Establecer como política permanente la atención a las finanzas </a:t>
            </a:r>
            <a:endParaRPr lang="es-ES" sz="2800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896401828"/>
              </p:ext>
            </p:extLst>
          </p:nvPr>
        </p:nvGraphicFramePr>
        <p:xfrm>
          <a:off x="1259632" y="1397000"/>
          <a:ext cx="63603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04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268760"/>
            <a:ext cx="7498080" cy="3960440"/>
          </a:xfrm>
        </p:spPr>
        <p:txBody>
          <a:bodyPr>
            <a:normAutofit/>
          </a:bodyPr>
          <a:lstStyle/>
          <a:p>
            <a:pPr algn="ctr"/>
            <a:r>
              <a:rPr lang="es-EC" dirty="0" smtClean="0"/>
              <a:t>RESUMEN DIAGNÓSTICO Y VALORACIÓN DE LA EMPRESA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77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Objetivo 2</a:t>
            </a:r>
            <a:br>
              <a:rPr lang="es-EC" sz="2800" dirty="0"/>
            </a:br>
            <a:r>
              <a:rPr lang="es-EC" sz="2800" dirty="0" smtClean="0"/>
              <a:t>Incremento de Beneficios</a:t>
            </a:r>
            <a:endParaRPr lang="es-ES" sz="2800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871999925"/>
              </p:ext>
            </p:extLst>
          </p:nvPr>
        </p:nvGraphicFramePr>
        <p:xfrm>
          <a:off x="1259632" y="1397000"/>
          <a:ext cx="63603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7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/>
              <a:t>Objetivo </a:t>
            </a:r>
            <a:r>
              <a:rPr lang="es-EC" sz="2800" dirty="0" smtClean="0"/>
              <a:t>3</a:t>
            </a:r>
            <a:r>
              <a:rPr lang="es-EC" sz="2800" dirty="0"/>
              <a:t/>
            </a:r>
            <a:br>
              <a:rPr lang="es-EC" sz="2800" dirty="0"/>
            </a:br>
            <a:r>
              <a:rPr lang="es-EC" sz="2800" dirty="0" smtClean="0"/>
              <a:t>Fortalecimiento capacidad Financiera y de análisis</a:t>
            </a:r>
            <a:endParaRPr lang="es-ES" sz="2800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285291758"/>
              </p:ext>
            </p:extLst>
          </p:nvPr>
        </p:nvGraphicFramePr>
        <p:xfrm>
          <a:off x="1259632" y="1397000"/>
          <a:ext cx="63603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468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484784"/>
            <a:ext cx="7498080" cy="3096344"/>
          </a:xfrm>
        </p:spPr>
        <p:txBody>
          <a:bodyPr>
            <a:noAutofit/>
          </a:bodyPr>
          <a:lstStyle/>
          <a:p>
            <a:r>
              <a:rPr lang="es-EC" sz="2800" dirty="0"/>
              <a:t>Objetivo </a:t>
            </a:r>
            <a:r>
              <a:rPr lang="es-EC" sz="2800" dirty="0" smtClean="0"/>
              <a:t>4</a:t>
            </a:r>
            <a:br>
              <a:rPr lang="es-EC" sz="2800" dirty="0" smtClean="0"/>
            </a:br>
            <a:r>
              <a:rPr lang="es-EC" sz="2800" dirty="0"/>
              <a:t/>
            </a:r>
            <a:br>
              <a:rPr lang="es-EC" sz="2800" dirty="0"/>
            </a:br>
            <a:r>
              <a:rPr lang="es-EC" sz="2800" dirty="0" smtClean="0"/>
              <a:t>Estrategias Empresariales (comercialización /ventas – Operaciones/Productos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6127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400" b="1" dirty="0">
                <a:effectLst/>
              </a:rPr>
              <a:t>Estrategias de Corto Plazo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05837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710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400" b="1" dirty="0">
                <a:effectLst/>
              </a:rPr>
              <a:t>Estrategias de Corto Plazo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016203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355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Estrategias a mediano plazo</a:t>
            </a:r>
            <a:endParaRPr lang="es-ES" dirty="0"/>
          </a:p>
        </p:txBody>
      </p:sp>
      <p:graphicFrame>
        <p:nvGraphicFramePr>
          <p:cNvPr id="8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705764"/>
              </p:ext>
            </p:extLst>
          </p:nvPr>
        </p:nvGraphicFramePr>
        <p:xfrm>
          <a:off x="1475656" y="1340768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80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400" b="1" dirty="0">
                <a:effectLst/>
              </a:rPr>
              <a:t>Estrategias </a:t>
            </a:r>
            <a:r>
              <a:rPr lang="es-EC" sz="4400" b="1" dirty="0" smtClean="0">
                <a:effectLst/>
              </a:rPr>
              <a:t>de Largo </a:t>
            </a:r>
            <a:r>
              <a:rPr lang="es-EC" sz="4400" b="1" dirty="0">
                <a:effectLst/>
              </a:rPr>
              <a:t>Plazo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402570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09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HOJA DE RUTA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Se especifica el </a:t>
            </a:r>
            <a:r>
              <a:rPr lang="es-EC" dirty="0"/>
              <a:t>tiempo y recursos </a:t>
            </a:r>
            <a:r>
              <a:rPr lang="es-EC" dirty="0" smtClean="0"/>
              <a:t>necesarios que se necesita para poner el  plan </a:t>
            </a:r>
            <a:r>
              <a:rPr lang="es-EC" dirty="0"/>
              <a:t>de acción </a:t>
            </a:r>
            <a:r>
              <a:rPr lang="es-EC" dirty="0" smtClean="0"/>
              <a:t>que se acerquen al cumplimiento  </a:t>
            </a:r>
            <a:r>
              <a:rPr lang="es-EC" dirty="0"/>
              <a:t>los objetivos </a:t>
            </a:r>
            <a:r>
              <a:rPr lang="es-EC" dirty="0" smtClean="0"/>
              <a:t>estratégicos planteados</a:t>
            </a:r>
          </a:p>
          <a:p>
            <a:pPr algn="just"/>
            <a:r>
              <a:rPr lang="es-EC" dirty="0" smtClean="0"/>
              <a:t>Estimándose que se lo podrá cumplir en un año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113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>
                <a:hlinkClick r:id="rId2" action="ppaction://hlinkfile"/>
              </a:rPr>
              <a:t>Proyecciones </a:t>
            </a:r>
            <a:r>
              <a:rPr lang="es-EC" dirty="0" smtClean="0"/>
              <a:t>de la Implementación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Se  </a:t>
            </a:r>
            <a:r>
              <a:rPr lang="es-EC" dirty="0" smtClean="0"/>
              <a:t>ha realizado un análisis prudente considerando el crecimiento de los últimos </a:t>
            </a:r>
            <a:r>
              <a:rPr lang="es-EC" dirty="0" smtClean="0"/>
              <a:t>años</a:t>
            </a:r>
          </a:p>
          <a:p>
            <a:endParaRPr lang="es-ES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663562723"/>
              </p:ext>
            </p:extLst>
          </p:nvPr>
        </p:nvGraphicFramePr>
        <p:xfrm>
          <a:off x="1547664" y="3429000"/>
          <a:ext cx="295232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08191531"/>
              </p:ext>
            </p:extLst>
          </p:nvPr>
        </p:nvGraphicFramePr>
        <p:xfrm>
          <a:off x="5220072" y="3212976"/>
          <a:ext cx="3024336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1992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b="1" dirty="0">
                <a:effectLst/>
              </a:rPr>
              <a:t>Proyecciones del estado de resultados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60090"/>
              </p:ext>
            </p:extLst>
          </p:nvPr>
        </p:nvGraphicFramePr>
        <p:xfrm>
          <a:off x="1435100" y="1988840"/>
          <a:ext cx="306489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78244042"/>
              </p:ext>
            </p:extLst>
          </p:nvPr>
        </p:nvGraphicFramePr>
        <p:xfrm>
          <a:off x="5076056" y="2132856"/>
          <a:ext cx="324036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1337754228"/>
              </p:ext>
            </p:extLst>
          </p:nvPr>
        </p:nvGraphicFramePr>
        <p:xfrm>
          <a:off x="3275856" y="4365104"/>
          <a:ext cx="3437890" cy="1998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02161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" t="19872" r="52694" b="16712"/>
          <a:stretch/>
        </p:blipFill>
        <p:spPr bwMode="auto">
          <a:xfrm>
            <a:off x="971600" y="476672"/>
            <a:ext cx="7704856" cy="603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32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Gastos para la implementación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737651"/>
              </p:ext>
            </p:extLst>
          </p:nvPr>
        </p:nvGraphicFramePr>
        <p:xfrm>
          <a:off x="1187624" y="1844824"/>
          <a:ext cx="7344816" cy="338437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032989"/>
                <a:gridCol w="1311827"/>
              </a:tblGrid>
              <a:tr h="7706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effectLst/>
                        </a:rPr>
                        <a:t>O1.- ATENCIÓN A LAS FINANZAS DE LA EMPRESA / Política empresarial</a:t>
                      </a:r>
                      <a:endParaRPr lang="es-E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 $   </a:t>
                      </a:r>
                      <a:r>
                        <a:rPr lang="es-EC" sz="1400" b="0" dirty="0">
                          <a:effectLst/>
                        </a:rPr>
                        <a:t>6.200,00</a:t>
                      </a:r>
                      <a:r>
                        <a:rPr lang="es-EC" sz="1400" dirty="0">
                          <a:effectLst/>
                        </a:rPr>
                        <a:t> 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28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effectLst/>
                        </a:rPr>
                        <a:t>O2.- Incremento de BENEFICIOS</a:t>
                      </a:r>
                      <a:endParaRPr lang="es-E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 $  10.350,00 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735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effectLst/>
                        </a:rPr>
                        <a:t>O3.- Fortalecer la capacidad financiera y de análisis para el personal</a:t>
                      </a:r>
                      <a:endParaRPr lang="es-E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 $   6.400,00 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7706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effectLst/>
                        </a:rPr>
                        <a:t>O4. Fortalecer las estrategias empresariales de comercialización y operativa</a:t>
                      </a:r>
                      <a:endParaRPr lang="es-ES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 $   9.500,00 </a:t>
                      </a:r>
                      <a:endParaRPr lang="es-E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735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Total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 $  </a:t>
                      </a:r>
                      <a:r>
                        <a:rPr lang="es-EC" sz="1400" b="1" dirty="0">
                          <a:effectLst/>
                        </a:rPr>
                        <a:t>32.450,00 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26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En base al estudio anterior se ha logrado desarrollar un modelo de estrategia financiera</a:t>
            </a:r>
          </a:p>
          <a:p>
            <a:pPr algn="just"/>
            <a:r>
              <a:rPr lang="es-EC" dirty="0" smtClean="0"/>
              <a:t>Al contar la empresa con una buena posición financiera el precio de la propuesta no es representativo</a:t>
            </a:r>
          </a:p>
          <a:p>
            <a:pPr algn="just"/>
            <a:r>
              <a:rPr lang="es-EC" dirty="0" smtClean="0"/>
              <a:t>Las propuestas planteadas lograrán integrar a la empresa.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461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Las estrategias planteadas en base a los objetivos generan una base sólida para el crecimiento de la empresa</a:t>
            </a:r>
          </a:p>
          <a:p>
            <a:pPr marL="82296" indent="0" algn="just">
              <a:buNone/>
            </a:pPr>
            <a:endParaRPr lang="es-EC" dirty="0" smtClean="0"/>
          </a:p>
          <a:p>
            <a:pPr algn="just"/>
            <a:r>
              <a:rPr lang="es-EC" dirty="0" smtClean="0"/>
              <a:t>El diseño de la hoja de ruta permitirá dar seguimiento a la propuesta</a:t>
            </a:r>
          </a:p>
        </p:txBody>
      </p:sp>
    </p:spTree>
    <p:extLst>
      <p:ext uri="{BB962C8B-B14F-4D97-AF65-F5344CB8AC3E}">
        <p14:creationId xmlns:p14="http://schemas.microsoft.com/office/powerpoint/2010/main" val="238328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RECOMENDACIONES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C" dirty="0" smtClean="0"/>
              <a:t>Integrar las áreas financieras, ventas y administrativa</a:t>
            </a:r>
          </a:p>
          <a:p>
            <a:pPr algn="just"/>
            <a:r>
              <a:rPr lang="es-EC" dirty="0" smtClean="0"/>
              <a:t>Mantener los formatos presentados como base para futuros análisis</a:t>
            </a:r>
          </a:p>
          <a:p>
            <a:pPr algn="just"/>
            <a:r>
              <a:rPr lang="es-EC" dirty="0" smtClean="0"/>
              <a:t>Mantener parte de los objetivos para </a:t>
            </a:r>
            <a:r>
              <a:rPr lang="es-EC" dirty="0" smtClean="0"/>
              <a:t>el </a:t>
            </a:r>
            <a:r>
              <a:rPr lang="es-EC" dirty="0" smtClean="0"/>
              <a:t>cumplimiento</a:t>
            </a:r>
            <a:r>
              <a:rPr lang="es-EC" dirty="0" smtClean="0"/>
              <a:t> </a:t>
            </a:r>
            <a:r>
              <a:rPr lang="es-EC" dirty="0" smtClean="0"/>
              <a:t>fijadas metas</a:t>
            </a:r>
          </a:p>
          <a:p>
            <a:pPr algn="just"/>
            <a:r>
              <a:rPr lang="es-EC" dirty="0" smtClean="0"/>
              <a:t>Cumplir a cabalidad el plan presentado para sustentar el crecimiento</a:t>
            </a:r>
          </a:p>
          <a:p>
            <a:pPr algn="just"/>
            <a:r>
              <a:rPr lang="es-EC" dirty="0" smtClean="0"/>
              <a:t>En el período de un año revisar el plan y sus objetivos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34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s-EC" sz="4000" b="1" dirty="0" smtClean="0"/>
              <a:t>Conclusiones al Valorar a la Empresa</a:t>
            </a:r>
            <a:r>
              <a:rPr lang="es-EC" sz="2000" b="1" dirty="0"/>
              <a:t/>
            </a:r>
            <a:br>
              <a:rPr lang="es-EC" sz="2000" b="1" dirty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C" dirty="0"/>
              <a:t>El análisis financiero </a:t>
            </a:r>
            <a:r>
              <a:rPr lang="es-EC" dirty="0" smtClean="0"/>
              <a:t>de la aseguradora no </a:t>
            </a:r>
            <a:r>
              <a:rPr lang="es-EC" dirty="0"/>
              <a:t>se ajustan a la forma tradicional.</a:t>
            </a:r>
          </a:p>
          <a:p>
            <a:pPr algn="just"/>
            <a:r>
              <a:rPr lang="es-EC" dirty="0" smtClean="0"/>
              <a:t>La valoración de la empresa se realizó con el método de los flujos de caja proyectados</a:t>
            </a:r>
          </a:p>
          <a:p>
            <a:pPr algn="just"/>
            <a:r>
              <a:rPr lang="es-EC" dirty="0" smtClean="0"/>
              <a:t>El </a:t>
            </a:r>
            <a:r>
              <a:rPr lang="es-EC" dirty="0"/>
              <a:t>análisis de los indicadores de la empresa, </a:t>
            </a:r>
            <a:r>
              <a:rPr lang="es-EC" dirty="0" smtClean="0"/>
              <a:t>y la </a:t>
            </a:r>
            <a:r>
              <a:rPr lang="es-EC" dirty="0"/>
              <a:t>evaluación general muestran una empresa </a:t>
            </a:r>
            <a:r>
              <a:rPr lang="es-EC" dirty="0" smtClean="0"/>
              <a:t> sólida.</a:t>
            </a:r>
          </a:p>
          <a:p>
            <a:pPr algn="just"/>
            <a:r>
              <a:rPr lang="es-EC" dirty="0"/>
              <a:t>El valor que se ha calculado para la empresa </a:t>
            </a:r>
            <a:r>
              <a:rPr lang="es-EC" dirty="0" smtClean="0"/>
              <a:t>se </a:t>
            </a:r>
            <a:r>
              <a:rPr lang="es-EC" dirty="0"/>
              <a:t>estima en 44 millones de dólares</a:t>
            </a:r>
          </a:p>
        </p:txBody>
      </p:sp>
    </p:spTree>
    <p:extLst>
      <p:ext uri="{BB962C8B-B14F-4D97-AF65-F5344CB8AC3E}">
        <p14:creationId xmlns:p14="http://schemas.microsoft.com/office/powerpoint/2010/main" val="231391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dirty="0" smtClean="0"/>
              <a:t>Recomendaciones al Valorar la Empresa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C" dirty="0"/>
              <a:t>Se recomienda realizar evaluaciones </a:t>
            </a:r>
            <a:r>
              <a:rPr lang="es-EC" dirty="0" smtClean="0"/>
              <a:t>periódicas</a:t>
            </a:r>
          </a:p>
          <a:p>
            <a:pPr algn="just"/>
            <a:r>
              <a:rPr lang="es-EC" dirty="0"/>
              <a:t>R</a:t>
            </a:r>
            <a:r>
              <a:rPr lang="es-EC" dirty="0" smtClean="0"/>
              <a:t>ealizar </a:t>
            </a:r>
            <a:r>
              <a:rPr lang="es-EC" dirty="0"/>
              <a:t>una planificación financiera o el desarrollo de un modelo que le permita establecer estrategias de mejoramiento a la </a:t>
            </a:r>
            <a:r>
              <a:rPr lang="es-EC" dirty="0" smtClean="0"/>
              <a:t>empresa.</a:t>
            </a:r>
          </a:p>
          <a:p>
            <a:pPr algn="just"/>
            <a:r>
              <a:rPr lang="es-EC" dirty="0"/>
              <a:t>Es importante que en estudios posteriores se consideren indicadores financieros específicos para el tipo de </a:t>
            </a:r>
            <a:r>
              <a:rPr lang="es-EC" dirty="0" smtClean="0"/>
              <a:t>empresa.</a:t>
            </a:r>
          </a:p>
          <a:p>
            <a:pPr algn="just"/>
            <a:r>
              <a:rPr lang="es-EC" dirty="0" smtClean="0"/>
              <a:t>Enfocar sus estrategias financieras para mejorar sus beneficios.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277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OBJETIVO GENERAL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es-EC" dirty="0" smtClean="0"/>
          </a:p>
          <a:p>
            <a:pPr marL="82296" indent="0" algn="ctr">
              <a:buNone/>
            </a:pPr>
            <a:endParaRPr lang="es-EC" dirty="0"/>
          </a:p>
          <a:p>
            <a:pPr marL="82296" indent="0" algn="ctr">
              <a:buNone/>
            </a:pPr>
            <a:r>
              <a:rPr lang="es-EC" dirty="0" smtClean="0"/>
              <a:t>Desarrollar </a:t>
            </a:r>
            <a:r>
              <a:rPr lang="es-EC" dirty="0"/>
              <a:t>un modelo de estrategia financiera para la compañía de Seguros y Reaseguros Alianza de la ciudad de Quito.</a:t>
            </a:r>
            <a:endParaRPr lang="es-ES" dirty="0"/>
          </a:p>
          <a:p>
            <a:pPr marL="82296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099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OBJETIVOS ESPECIFICOS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endParaRPr lang="es-EC" dirty="0" smtClean="0"/>
          </a:p>
          <a:p>
            <a:pPr algn="just"/>
            <a:r>
              <a:rPr lang="es-EC" dirty="0"/>
              <a:t>Presentar de forma sintetizada la información financiera actual </a:t>
            </a:r>
            <a:endParaRPr lang="es-EC" dirty="0" smtClean="0"/>
          </a:p>
          <a:p>
            <a:pPr algn="just"/>
            <a:r>
              <a:rPr lang="es-EC" dirty="0"/>
              <a:t>Proponer la aplicación de herramientas de índole financiera </a:t>
            </a:r>
            <a:endParaRPr lang="es-EC" dirty="0" smtClean="0"/>
          </a:p>
          <a:p>
            <a:pPr algn="just"/>
            <a:r>
              <a:rPr lang="es-EC" dirty="0"/>
              <a:t>Desarrollar una propuesta </a:t>
            </a:r>
            <a:r>
              <a:rPr lang="es-EC" dirty="0" smtClean="0"/>
              <a:t>estratégica</a:t>
            </a:r>
          </a:p>
          <a:p>
            <a:pPr algn="just"/>
            <a:r>
              <a:rPr lang="es-EC" dirty="0"/>
              <a:t>Elaborar una hoja de ruta con actividades y acciones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06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dirty="0" smtClean="0"/>
              <a:t>POLITICAS DE LA EMPRESA</a:t>
            </a:r>
            <a:endParaRPr lang="es-ES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073077151"/>
              </p:ext>
            </p:extLst>
          </p:nvPr>
        </p:nvGraphicFramePr>
        <p:xfrm>
          <a:off x="1524000" y="1484784"/>
          <a:ext cx="679241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920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Objetivos Estratégicos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069444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82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1975</TotalTime>
  <Words>859</Words>
  <Application>Microsoft Office PowerPoint</Application>
  <PresentationFormat>Presentación en pantalla (4:3)</PresentationFormat>
  <Paragraphs>191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Solsticio</vt:lpstr>
      <vt:lpstr>ELABORAR UN MODELO DE ESTRATEGIA FINANCIERA PARA ALIANZA COMPAÑÍA DE SEGUROS Y REASEGUROS S.A. DE LA CIUDAD DE QUITO.</vt:lpstr>
      <vt:lpstr>RESUMEN DIAGNÓSTICO Y VALORACIÓN DE LA EMPRESA</vt:lpstr>
      <vt:lpstr>Presentación de PowerPoint</vt:lpstr>
      <vt:lpstr>Conclusiones al Valorar a la Empresa </vt:lpstr>
      <vt:lpstr>Recomendaciones al Valorar la Empresa</vt:lpstr>
      <vt:lpstr>OBJETIVO GENERAL </vt:lpstr>
      <vt:lpstr>OBJETIVOS ESPECIFICOS</vt:lpstr>
      <vt:lpstr>POLITICAS DE LA EMPRESA</vt:lpstr>
      <vt:lpstr>Objetivos Estratégicos</vt:lpstr>
      <vt:lpstr>DESARROLLO DEL MODELO DE ESTRATEGIAS FINANCIERAS PARA LA EMPRESA DE SEGUROS ALIANZA </vt:lpstr>
      <vt:lpstr>Presentación de PowerPoint</vt:lpstr>
      <vt:lpstr>Objetivos Estratégicos</vt:lpstr>
      <vt:lpstr>Propuesta del Modelo</vt:lpstr>
      <vt:lpstr>Presentación de PowerPoint</vt:lpstr>
      <vt:lpstr>Desarrollo de objetivos y estrategias planteados </vt:lpstr>
      <vt:lpstr>Objetivo 1. Establecer como política permanente la atención a las finanzas </vt:lpstr>
      <vt:lpstr>Objetivo 1. Establecer como política permanente la atención a las finanzas </vt:lpstr>
      <vt:lpstr>Objetivo 1. Establecer como política permanente la atención a las finanzas </vt:lpstr>
      <vt:lpstr>Objetivo 1. Establecer como política permanente la atención a las finanzas </vt:lpstr>
      <vt:lpstr>Objetivo 2 Incremento de Beneficios</vt:lpstr>
      <vt:lpstr>Objetivo 3 Fortalecimiento capacidad Financiera y de análisis</vt:lpstr>
      <vt:lpstr>Objetivo 4  Estrategias Empresariales (comercialización /ventas – Operaciones/Productos</vt:lpstr>
      <vt:lpstr>Estrategias de Corto Plazo</vt:lpstr>
      <vt:lpstr>Estrategias de Corto Plazo</vt:lpstr>
      <vt:lpstr>Estrategias a mediano plazo</vt:lpstr>
      <vt:lpstr>Estrategias de Largo Plazo</vt:lpstr>
      <vt:lpstr>HOJA DE RUTA</vt:lpstr>
      <vt:lpstr>Proyecciones de la Implementación</vt:lpstr>
      <vt:lpstr>Proyecciones del estado de resultados</vt:lpstr>
      <vt:lpstr>Gastos para la implementación</vt:lpstr>
      <vt:lpstr>CONCLUSIONES</vt:lpstr>
      <vt:lpstr>CONCLUSIONES</vt:lpstr>
      <vt:lpstr>RECOMENDACIONES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Elaborar un modelo de estrategia financiera para Alianza Compañía de Seguros y Reaseguros S.A. de la ciudad de Quito</dc:title>
  <dc:creator>Liliana Jacome</dc:creator>
  <cp:lastModifiedBy>DATHAIZA</cp:lastModifiedBy>
  <cp:revision>96</cp:revision>
  <cp:lastPrinted>2015-12-07T23:05:53Z</cp:lastPrinted>
  <dcterms:created xsi:type="dcterms:W3CDTF">2015-05-11T20:38:15Z</dcterms:created>
  <dcterms:modified xsi:type="dcterms:W3CDTF">2015-12-10T12:35:01Z</dcterms:modified>
</cp:coreProperties>
</file>