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notesMasterIdLst>
    <p:notesMasterId r:id="rId20"/>
  </p:notesMasterIdLst>
  <p:sldIdLst>
    <p:sldId id="296" r:id="rId2"/>
    <p:sldId id="297" r:id="rId3"/>
    <p:sldId id="298" r:id="rId4"/>
    <p:sldId id="277" r:id="rId5"/>
    <p:sldId id="258" r:id="rId6"/>
    <p:sldId id="299" r:id="rId7"/>
    <p:sldId id="281" r:id="rId8"/>
    <p:sldId id="295" r:id="rId9"/>
    <p:sldId id="282" r:id="rId10"/>
    <p:sldId id="280" r:id="rId11"/>
    <p:sldId id="305" r:id="rId12"/>
    <p:sldId id="300" r:id="rId13"/>
    <p:sldId id="286" r:id="rId14"/>
    <p:sldId id="301" r:id="rId15"/>
    <p:sldId id="302" r:id="rId16"/>
    <p:sldId id="303" r:id="rId17"/>
    <p:sldId id="304"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9946" autoAdjust="0"/>
  </p:normalViewPr>
  <p:slideViewPr>
    <p:cSldViewPr snapToGrid="0">
      <p:cViewPr varScale="1">
        <p:scale>
          <a:sx n="67" d="100"/>
          <a:sy n="67"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E25B0-FBA1-422F-926F-5E20B17BC6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7314C645-69DA-4534-855B-5DF84E20EBEF}">
      <dgm:prSet phldrT="[Texto]" custT="1"/>
      <dgm:spPr/>
      <dgm:t>
        <a:bodyPr/>
        <a:lstStyle/>
        <a:p>
          <a:pPr algn="just"/>
          <a:r>
            <a:rPr lang="es-EC" sz="1600" b="1" dirty="0" smtClean="0"/>
            <a:t>Análisis estructural o </a:t>
          </a:r>
          <a:r>
            <a:rPr lang="es-EC" sz="1600" b="1" dirty="0" err="1" smtClean="0"/>
            <a:t>MicMac</a:t>
          </a:r>
          <a:endParaRPr lang="es-EC" sz="1600" b="1" dirty="0" smtClean="0"/>
        </a:p>
        <a:p>
          <a:pPr algn="just"/>
          <a:r>
            <a:rPr lang="es-EC" sz="1600" dirty="0" smtClean="0"/>
            <a:t>Búsqueda de variables claves</a:t>
          </a:r>
          <a:endParaRPr lang="es-EC" sz="1600" dirty="0"/>
        </a:p>
      </dgm:t>
    </dgm:pt>
    <dgm:pt modelId="{7A319472-A96C-406E-81BD-62AB5246AA30}" type="parTrans" cxnId="{539FC04E-1B56-4EF6-9433-D5F4725B71D8}">
      <dgm:prSet/>
      <dgm:spPr/>
      <dgm:t>
        <a:bodyPr/>
        <a:lstStyle/>
        <a:p>
          <a:pPr algn="just"/>
          <a:endParaRPr lang="es-EC"/>
        </a:p>
      </dgm:t>
    </dgm:pt>
    <dgm:pt modelId="{A983F9D9-F50C-441A-8B41-C74ED53E2685}" type="sibTrans" cxnId="{539FC04E-1B56-4EF6-9433-D5F4725B71D8}">
      <dgm:prSet/>
      <dgm:spPr/>
      <dgm:t>
        <a:bodyPr/>
        <a:lstStyle/>
        <a:p>
          <a:pPr algn="just"/>
          <a:endParaRPr lang="es-EC"/>
        </a:p>
      </dgm:t>
    </dgm:pt>
    <dgm:pt modelId="{85BAA2C3-8911-4CCB-B160-C8A46F300E4C}" type="pres">
      <dgm:prSet presAssocID="{90BE25B0-FBA1-422F-926F-5E20B17BC613}" presName="Name0" presStyleCnt="0">
        <dgm:presLayoutVars>
          <dgm:dir/>
          <dgm:resizeHandles val="exact"/>
        </dgm:presLayoutVars>
      </dgm:prSet>
      <dgm:spPr/>
      <dgm:t>
        <a:bodyPr/>
        <a:lstStyle/>
        <a:p>
          <a:endParaRPr lang="es-EC"/>
        </a:p>
      </dgm:t>
    </dgm:pt>
    <dgm:pt modelId="{6EC74C3B-A4B5-497E-B4B8-DAC32C32A1AD}" type="pres">
      <dgm:prSet presAssocID="{7314C645-69DA-4534-855B-5DF84E20EBEF}" presName="composite" presStyleCnt="0"/>
      <dgm:spPr/>
    </dgm:pt>
    <dgm:pt modelId="{F209D597-E1FA-4B75-91A7-540AD1F7580E}" type="pres">
      <dgm:prSet presAssocID="{7314C645-69DA-4534-855B-5DF84E20EBEF}" presName="rect1" presStyleLbl="trAlignAcc1" presStyleIdx="0" presStyleCnt="1">
        <dgm:presLayoutVars>
          <dgm:bulletEnabled val="1"/>
        </dgm:presLayoutVars>
      </dgm:prSet>
      <dgm:spPr/>
      <dgm:t>
        <a:bodyPr/>
        <a:lstStyle/>
        <a:p>
          <a:endParaRPr lang="es-EC"/>
        </a:p>
      </dgm:t>
    </dgm:pt>
    <dgm:pt modelId="{21963181-2668-4094-A53D-AF89E558A690}" type="pres">
      <dgm:prSet presAssocID="{7314C645-69DA-4534-855B-5DF84E20EBEF}" presName="rect2" presStyleLbl="fgImgPlace1" presStyleIdx="0" presStyleCnt="1" custLinFactNeighborX="4954" custLinFactNeighborY="10375"/>
      <dgm:spPr>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dgm:spPr>
      <dgm:t>
        <a:bodyPr/>
        <a:lstStyle/>
        <a:p>
          <a:endParaRPr lang="es-EC"/>
        </a:p>
      </dgm:t>
    </dgm:pt>
  </dgm:ptLst>
  <dgm:cxnLst>
    <dgm:cxn modelId="{D84BBD8A-12E4-476C-BA5B-1B3D41E126DF}" type="presOf" srcId="{90BE25B0-FBA1-422F-926F-5E20B17BC613}" destId="{85BAA2C3-8911-4CCB-B160-C8A46F300E4C}" srcOrd="0" destOrd="0" presId="urn:microsoft.com/office/officeart/2008/layout/PictureStrips"/>
    <dgm:cxn modelId="{539FC04E-1B56-4EF6-9433-D5F4725B71D8}" srcId="{90BE25B0-FBA1-422F-926F-5E20B17BC613}" destId="{7314C645-69DA-4534-855B-5DF84E20EBEF}" srcOrd="0" destOrd="0" parTransId="{7A319472-A96C-406E-81BD-62AB5246AA30}" sibTransId="{A983F9D9-F50C-441A-8B41-C74ED53E2685}"/>
    <dgm:cxn modelId="{C0286C01-EB17-4B15-A357-0AB8D05E7E16}" type="presOf" srcId="{7314C645-69DA-4534-855B-5DF84E20EBEF}" destId="{F209D597-E1FA-4B75-91A7-540AD1F7580E}" srcOrd="0" destOrd="0" presId="urn:microsoft.com/office/officeart/2008/layout/PictureStrips"/>
    <dgm:cxn modelId="{39743488-5E24-4681-8071-4F759AA835FF}" type="presParOf" srcId="{85BAA2C3-8911-4CCB-B160-C8A46F300E4C}" destId="{6EC74C3B-A4B5-497E-B4B8-DAC32C32A1AD}" srcOrd="0" destOrd="0" presId="urn:microsoft.com/office/officeart/2008/layout/PictureStrips"/>
    <dgm:cxn modelId="{732B6445-1A0F-4D31-A8EC-60628BAB9354}" type="presParOf" srcId="{6EC74C3B-A4B5-497E-B4B8-DAC32C32A1AD}" destId="{F209D597-E1FA-4B75-91A7-540AD1F7580E}" srcOrd="0" destOrd="0" presId="urn:microsoft.com/office/officeart/2008/layout/PictureStrips"/>
    <dgm:cxn modelId="{DF2D10E7-C3A3-4818-AC1B-1AF1F1D9548A}" type="presParOf" srcId="{6EC74C3B-A4B5-497E-B4B8-DAC32C32A1AD}" destId="{21963181-2668-4094-A53D-AF89E558A69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5FE4DC-FAF5-4D4D-ADC1-199CBB7DF819}"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s-EC"/>
        </a:p>
      </dgm:t>
    </dgm:pt>
    <dgm:pt modelId="{A3ECD804-A64B-4A40-AEE9-0CBB4DF54B25}">
      <dgm:prSet custT="1"/>
      <dgm:spPr/>
      <dgm:t>
        <a:bodyPr/>
        <a:lstStyle/>
        <a:p>
          <a:pPr algn="just"/>
          <a:r>
            <a:rPr lang="es-EC" sz="2300" dirty="0" smtClean="0"/>
            <a:t>La no inclusión de clausulas ambientales en los contratos mantenidos por la operadoras con sus proveedores y  clientes a causa del desconocimiento de las exigencias de sus políticas y lineamientos genera sanciones e impactos al medio ambiente.</a:t>
          </a:r>
        </a:p>
      </dgm:t>
    </dgm:pt>
    <dgm:pt modelId="{E64F6DBD-BEB5-4E60-9995-E831E75E959D}" type="parTrans" cxnId="{856BAB73-3559-43F2-A121-65B6581467FB}">
      <dgm:prSet/>
      <dgm:spPr/>
      <dgm:t>
        <a:bodyPr/>
        <a:lstStyle/>
        <a:p>
          <a:pPr algn="just"/>
          <a:endParaRPr lang="es-EC" sz="1800"/>
        </a:p>
      </dgm:t>
    </dgm:pt>
    <dgm:pt modelId="{26675135-91B0-4C6D-AEF9-7B0861AB867B}" type="sibTrans" cxnId="{856BAB73-3559-43F2-A121-65B6581467FB}">
      <dgm:prSet/>
      <dgm:spPr/>
      <dgm:t>
        <a:bodyPr/>
        <a:lstStyle/>
        <a:p>
          <a:pPr algn="just"/>
          <a:endParaRPr lang="es-EC" sz="1800"/>
        </a:p>
      </dgm:t>
    </dgm:pt>
    <dgm:pt modelId="{34B04DF4-1D36-4D81-AE6D-699D4FB2E28B}">
      <dgm:prSet custT="1"/>
      <dgm:spPr/>
      <dgm:t>
        <a:bodyPr/>
        <a:lstStyle/>
        <a:p>
          <a:pPr algn="just"/>
          <a:r>
            <a:rPr lang="es-EC" sz="1800" b="1" dirty="0" smtClean="0"/>
            <a:t>Área Legal:</a:t>
          </a:r>
        </a:p>
        <a:p>
          <a:pPr algn="just"/>
          <a:r>
            <a:rPr lang="es-EC" sz="1800" dirty="0" smtClean="0"/>
            <a:t>Elaborar un cronograma de revisión y/o cancelación de contratos que no posean clausulas ambientales con sus clientes y proveedores, esto con el fin de estar alineados a sus promulgaciones ambientales y evitar en un futuro sanciones.</a:t>
          </a:r>
          <a:endParaRPr lang="es-EC" sz="1800" dirty="0"/>
        </a:p>
      </dgm:t>
    </dgm:pt>
    <dgm:pt modelId="{DA12522E-DE0E-46C7-B10A-A5B155F9727B}" type="parTrans" cxnId="{939B3F94-AEC1-4728-B00A-00FB08C9ECEA}">
      <dgm:prSet/>
      <dgm:spPr/>
      <dgm:t>
        <a:bodyPr/>
        <a:lstStyle/>
        <a:p>
          <a:pPr algn="just"/>
          <a:endParaRPr lang="es-EC" sz="1800"/>
        </a:p>
      </dgm:t>
    </dgm:pt>
    <dgm:pt modelId="{7A53680F-691F-4F12-A35A-D5316AD3C883}" type="sibTrans" cxnId="{939B3F94-AEC1-4728-B00A-00FB08C9ECEA}">
      <dgm:prSet/>
      <dgm:spPr/>
      <dgm:t>
        <a:bodyPr/>
        <a:lstStyle/>
        <a:p>
          <a:pPr algn="just"/>
          <a:endParaRPr lang="es-EC" sz="1800"/>
        </a:p>
      </dgm:t>
    </dgm:pt>
    <dgm:pt modelId="{BFC25D27-7FB6-472E-A2FC-28F661560E04}">
      <dgm:prSet custT="1"/>
      <dgm:spPr/>
      <dgm:t>
        <a:bodyPr/>
        <a:lstStyle/>
        <a:p>
          <a:pPr algn="just"/>
          <a:r>
            <a:rPr lang="es-EC" sz="1800" b="1" dirty="0" smtClean="0"/>
            <a:t>Área Legal:</a:t>
          </a:r>
        </a:p>
        <a:p>
          <a:pPr algn="just"/>
          <a:r>
            <a:rPr lang="es-EC" sz="1800" dirty="0" smtClean="0"/>
            <a:t>Evaluar de manera periódica a los administradores de contratos con el fin de garantizar un adecuado manejo y cumplimiento de las mismas.</a:t>
          </a:r>
          <a:endParaRPr lang="es-EC" sz="1800" dirty="0"/>
        </a:p>
      </dgm:t>
    </dgm:pt>
    <dgm:pt modelId="{6038CDCA-EFD4-4269-A391-121DA47442E0}" type="parTrans" cxnId="{CFE26BBD-27F8-4E2A-824D-3BF2BDD49BBE}">
      <dgm:prSet/>
      <dgm:spPr/>
      <dgm:t>
        <a:bodyPr/>
        <a:lstStyle/>
        <a:p>
          <a:pPr algn="just"/>
          <a:endParaRPr lang="es-EC" sz="1400"/>
        </a:p>
      </dgm:t>
    </dgm:pt>
    <dgm:pt modelId="{19A9FF08-CD26-408B-B3C4-6611CBB5020A}" type="sibTrans" cxnId="{CFE26BBD-27F8-4E2A-824D-3BF2BDD49BBE}">
      <dgm:prSet/>
      <dgm:spPr/>
      <dgm:t>
        <a:bodyPr/>
        <a:lstStyle/>
        <a:p>
          <a:pPr algn="just"/>
          <a:endParaRPr lang="es-EC" sz="1400"/>
        </a:p>
      </dgm:t>
    </dgm:pt>
    <dgm:pt modelId="{6685CA1E-FEEF-4AE8-A8F2-6888BE9C76C9}" type="pres">
      <dgm:prSet presAssocID="{E75FE4DC-FAF5-4D4D-ADC1-199CBB7DF819}" presName="diagram" presStyleCnt="0">
        <dgm:presLayoutVars>
          <dgm:chPref val="1"/>
          <dgm:dir/>
          <dgm:animOne val="branch"/>
          <dgm:animLvl val="lvl"/>
          <dgm:resizeHandles/>
        </dgm:presLayoutVars>
      </dgm:prSet>
      <dgm:spPr/>
      <dgm:t>
        <a:bodyPr/>
        <a:lstStyle/>
        <a:p>
          <a:endParaRPr lang="es-EC"/>
        </a:p>
      </dgm:t>
    </dgm:pt>
    <dgm:pt modelId="{841CAF74-4043-458B-B170-4604708322B5}" type="pres">
      <dgm:prSet presAssocID="{A3ECD804-A64B-4A40-AEE9-0CBB4DF54B25}" presName="root" presStyleCnt="0"/>
      <dgm:spPr/>
    </dgm:pt>
    <dgm:pt modelId="{B55720E1-1E49-47BF-A07C-7448D8C32EEE}" type="pres">
      <dgm:prSet presAssocID="{A3ECD804-A64B-4A40-AEE9-0CBB4DF54B25}" presName="rootComposite" presStyleCnt="0"/>
      <dgm:spPr/>
    </dgm:pt>
    <dgm:pt modelId="{45501EB8-4605-455C-A373-724E103700EE}" type="pres">
      <dgm:prSet presAssocID="{A3ECD804-A64B-4A40-AEE9-0CBB4DF54B25}" presName="rootText" presStyleLbl="node1" presStyleIdx="0" presStyleCnt="1" custScaleX="419491" custScaleY="109059"/>
      <dgm:spPr/>
      <dgm:t>
        <a:bodyPr/>
        <a:lstStyle/>
        <a:p>
          <a:endParaRPr lang="es-EC"/>
        </a:p>
      </dgm:t>
    </dgm:pt>
    <dgm:pt modelId="{FC2F990A-C0ED-42AB-B97C-A58393D2D283}" type="pres">
      <dgm:prSet presAssocID="{A3ECD804-A64B-4A40-AEE9-0CBB4DF54B25}" presName="rootConnector" presStyleLbl="node1" presStyleIdx="0" presStyleCnt="1"/>
      <dgm:spPr/>
      <dgm:t>
        <a:bodyPr/>
        <a:lstStyle/>
        <a:p>
          <a:endParaRPr lang="es-EC"/>
        </a:p>
      </dgm:t>
    </dgm:pt>
    <dgm:pt modelId="{F1F2604E-7565-43C0-9F11-433C55FF2B8C}" type="pres">
      <dgm:prSet presAssocID="{A3ECD804-A64B-4A40-AEE9-0CBB4DF54B25}" presName="childShape" presStyleCnt="0"/>
      <dgm:spPr/>
    </dgm:pt>
    <dgm:pt modelId="{30526470-5C57-495F-95D9-9D535957AA9E}" type="pres">
      <dgm:prSet presAssocID="{DA12522E-DE0E-46C7-B10A-A5B155F9727B}" presName="Name13" presStyleLbl="parChTrans1D2" presStyleIdx="0" presStyleCnt="2"/>
      <dgm:spPr/>
      <dgm:t>
        <a:bodyPr/>
        <a:lstStyle/>
        <a:p>
          <a:endParaRPr lang="es-EC"/>
        </a:p>
      </dgm:t>
    </dgm:pt>
    <dgm:pt modelId="{F095995F-7CA2-4A42-9D09-CA3E5A2A6719}" type="pres">
      <dgm:prSet presAssocID="{34B04DF4-1D36-4D81-AE6D-699D4FB2E28B}" presName="childText" presStyleLbl="bgAcc1" presStyleIdx="0" presStyleCnt="2" custScaleX="466583" custScaleY="135491" custLinFactNeighborX="173" custLinFactNeighborY="-755">
        <dgm:presLayoutVars>
          <dgm:bulletEnabled val="1"/>
        </dgm:presLayoutVars>
      </dgm:prSet>
      <dgm:spPr/>
      <dgm:t>
        <a:bodyPr/>
        <a:lstStyle/>
        <a:p>
          <a:endParaRPr lang="es-EC"/>
        </a:p>
      </dgm:t>
    </dgm:pt>
    <dgm:pt modelId="{923F5BF2-31C9-4515-92F6-3280AF958172}" type="pres">
      <dgm:prSet presAssocID="{6038CDCA-EFD4-4269-A391-121DA47442E0}" presName="Name13" presStyleLbl="parChTrans1D2" presStyleIdx="1" presStyleCnt="2"/>
      <dgm:spPr/>
      <dgm:t>
        <a:bodyPr/>
        <a:lstStyle/>
        <a:p>
          <a:endParaRPr lang="es-EC"/>
        </a:p>
      </dgm:t>
    </dgm:pt>
    <dgm:pt modelId="{37C4BE97-BC55-4047-81F1-2AB264AE7331}" type="pres">
      <dgm:prSet presAssocID="{BFC25D27-7FB6-472E-A2FC-28F661560E04}" presName="childText" presStyleLbl="bgAcc1" presStyleIdx="1" presStyleCnt="2" custScaleX="451753">
        <dgm:presLayoutVars>
          <dgm:bulletEnabled val="1"/>
        </dgm:presLayoutVars>
      </dgm:prSet>
      <dgm:spPr/>
      <dgm:t>
        <a:bodyPr/>
        <a:lstStyle/>
        <a:p>
          <a:endParaRPr lang="es-EC"/>
        </a:p>
      </dgm:t>
    </dgm:pt>
  </dgm:ptLst>
  <dgm:cxnLst>
    <dgm:cxn modelId="{E0CBF92A-6964-4A13-8B50-ECA6D483CEA0}" type="presOf" srcId="{DA12522E-DE0E-46C7-B10A-A5B155F9727B}" destId="{30526470-5C57-495F-95D9-9D535957AA9E}" srcOrd="0" destOrd="0" presId="urn:microsoft.com/office/officeart/2005/8/layout/hierarchy3"/>
    <dgm:cxn modelId="{B81F75A2-88A6-4327-BC34-5863777CC62B}" type="presOf" srcId="{E75FE4DC-FAF5-4D4D-ADC1-199CBB7DF819}" destId="{6685CA1E-FEEF-4AE8-A8F2-6888BE9C76C9}" srcOrd="0" destOrd="0" presId="urn:microsoft.com/office/officeart/2005/8/layout/hierarchy3"/>
    <dgm:cxn modelId="{939B3F94-AEC1-4728-B00A-00FB08C9ECEA}" srcId="{A3ECD804-A64B-4A40-AEE9-0CBB4DF54B25}" destId="{34B04DF4-1D36-4D81-AE6D-699D4FB2E28B}" srcOrd="0" destOrd="0" parTransId="{DA12522E-DE0E-46C7-B10A-A5B155F9727B}" sibTransId="{7A53680F-691F-4F12-A35A-D5316AD3C883}"/>
    <dgm:cxn modelId="{F2700019-FF32-460A-BA50-A523F648AD9D}" type="presOf" srcId="{6038CDCA-EFD4-4269-A391-121DA47442E0}" destId="{923F5BF2-31C9-4515-92F6-3280AF958172}" srcOrd="0" destOrd="0" presId="urn:microsoft.com/office/officeart/2005/8/layout/hierarchy3"/>
    <dgm:cxn modelId="{856BAB73-3559-43F2-A121-65B6581467FB}" srcId="{E75FE4DC-FAF5-4D4D-ADC1-199CBB7DF819}" destId="{A3ECD804-A64B-4A40-AEE9-0CBB4DF54B25}" srcOrd="0" destOrd="0" parTransId="{E64F6DBD-BEB5-4E60-9995-E831E75E959D}" sibTransId="{26675135-91B0-4C6D-AEF9-7B0861AB867B}"/>
    <dgm:cxn modelId="{8FC87CE5-C7D2-4D72-9622-CCBF928F5694}" type="presOf" srcId="{A3ECD804-A64B-4A40-AEE9-0CBB4DF54B25}" destId="{45501EB8-4605-455C-A373-724E103700EE}" srcOrd="0" destOrd="0" presId="urn:microsoft.com/office/officeart/2005/8/layout/hierarchy3"/>
    <dgm:cxn modelId="{8AEA636D-E9B1-43F4-ACAA-4FB706B87B16}" type="presOf" srcId="{BFC25D27-7FB6-472E-A2FC-28F661560E04}" destId="{37C4BE97-BC55-4047-81F1-2AB264AE7331}" srcOrd="0" destOrd="0" presId="urn:microsoft.com/office/officeart/2005/8/layout/hierarchy3"/>
    <dgm:cxn modelId="{CFE26BBD-27F8-4E2A-824D-3BF2BDD49BBE}" srcId="{A3ECD804-A64B-4A40-AEE9-0CBB4DF54B25}" destId="{BFC25D27-7FB6-472E-A2FC-28F661560E04}" srcOrd="1" destOrd="0" parTransId="{6038CDCA-EFD4-4269-A391-121DA47442E0}" sibTransId="{19A9FF08-CD26-408B-B3C4-6611CBB5020A}"/>
    <dgm:cxn modelId="{BD51F2F0-A77F-4EC8-82F4-32468FBD871A}" type="presOf" srcId="{A3ECD804-A64B-4A40-AEE9-0CBB4DF54B25}" destId="{FC2F990A-C0ED-42AB-B97C-A58393D2D283}" srcOrd="1" destOrd="0" presId="urn:microsoft.com/office/officeart/2005/8/layout/hierarchy3"/>
    <dgm:cxn modelId="{5ADB99D3-6A72-43E7-8310-09393DDD1D6F}" type="presOf" srcId="{34B04DF4-1D36-4D81-AE6D-699D4FB2E28B}" destId="{F095995F-7CA2-4A42-9D09-CA3E5A2A6719}" srcOrd="0" destOrd="0" presId="urn:microsoft.com/office/officeart/2005/8/layout/hierarchy3"/>
    <dgm:cxn modelId="{BF180001-0A66-4C4F-B322-FB1A2C209162}" type="presParOf" srcId="{6685CA1E-FEEF-4AE8-A8F2-6888BE9C76C9}" destId="{841CAF74-4043-458B-B170-4604708322B5}" srcOrd="0" destOrd="0" presId="urn:microsoft.com/office/officeart/2005/8/layout/hierarchy3"/>
    <dgm:cxn modelId="{1003A1F1-D4D1-4051-A292-EE24D283C222}" type="presParOf" srcId="{841CAF74-4043-458B-B170-4604708322B5}" destId="{B55720E1-1E49-47BF-A07C-7448D8C32EEE}" srcOrd="0" destOrd="0" presId="urn:microsoft.com/office/officeart/2005/8/layout/hierarchy3"/>
    <dgm:cxn modelId="{D74BB115-9D4A-4091-9AFC-717B92554E9F}" type="presParOf" srcId="{B55720E1-1E49-47BF-A07C-7448D8C32EEE}" destId="{45501EB8-4605-455C-A373-724E103700EE}" srcOrd="0" destOrd="0" presId="urn:microsoft.com/office/officeart/2005/8/layout/hierarchy3"/>
    <dgm:cxn modelId="{89499748-EA9F-4A06-A0E2-66054A5B3639}" type="presParOf" srcId="{B55720E1-1E49-47BF-A07C-7448D8C32EEE}" destId="{FC2F990A-C0ED-42AB-B97C-A58393D2D283}" srcOrd="1" destOrd="0" presId="urn:microsoft.com/office/officeart/2005/8/layout/hierarchy3"/>
    <dgm:cxn modelId="{9DCE01F8-5DB4-4591-9C7A-A1D67DB744C4}" type="presParOf" srcId="{841CAF74-4043-458B-B170-4604708322B5}" destId="{F1F2604E-7565-43C0-9F11-433C55FF2B8C}" srcOrd="1" destOrd="0" presId="urn:microsoft.com/office/officeart/2005/8/layout/hierarchy3"/>
    <dgm:cxn modelId="{BC33E6CC-F825-48B0-92B8-741C3A891C70}" type="presParOf" srcId="{F1F2604E-7565-43C0-9F11-433C55FF2B8C}" destId="{30526470-5C57-495F-95D9-9D535957AA9E}" srcOrd="0" destOrd="0" presId="urn:microsoft.com/office/officeart/2005/8/layout/hierarchy3"/>
    <dgm:cxn modelId="{EB9A519F-14BB-4A6E-9A9C-884951D1441A}" type="presParOf" srcId="{F1F2604E-7565-43C0-9F11-433C55FF2B8C}" destId="{F095995F-7CA2-4A42-9D09-CA3E5A2A6719}" srcOrd="1" destOrd="0" presId="urn:microsoft.com/office/officeart/2005/8/layout/hierarchy3"/>
    <dgm:cxn modelId="{2ACB80E5-33E0-4E80-BCE2-D0D743F595B2}" type="presParOf" srcId="{F1F2604E-7565-43C0-9F11-433C55FF2B8C}" destId="{923F5BF2-31C9-4515-92F6-3280AF958172}" srcOrd="2" destOrd="0" presId="urn:microsoft.com/office/officeart/2005/8/layout/hierarchy3"/>
    <dgm:cxn modelId="{7BD2622C-FC89-4B02-8406-C5C0E94A6CA2}" type="presParOf" srcId="{F1F2604E-7565-43C0-9F11-433C55FF2B8C}" destId="{37C4BE97-BC55-4047-81F1-2AB264AE733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4AAD1-6C55-433B-85C2-0AAFACBD1BB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8D0CEAE8-44E5-4665-B4BC-5CFF30156853}">
      <dgm:prSet phldrT="[Texto]" custT="1"/>
      <dgm:spPr/>
      <dgm:t>
        <a:bodyPr/>
        <a:lstStyle/>
        <a:p>
          <a:r>
            <a:rPr lang="es-ES" sz="1400" dirty="0" smtClean="0"/>
            <a:t>Comportamiento ético</a:t>
          </a:r>
          <a:endParaRPr lang="es-EC" sz="1400" dirty="0"/>
        </a:p>
      </dgm:t>
    </dgm:pt>
    <dgm:pt modelId="{9D5814BE-C88E-4A91-9B97-69E24539A9E7}" type="parTrans" cxnId="{56592D2F-B1D7-42D6-A4CA-BB05385A39D9}">
      <dgm:prSet/>
      <dgm:spPr/>
      <dgm:t>
        <a:bodyPr/>
        <a:lstStyle/>
        <a:p>
          <a:endParaRPr lang="es-EC" sz="2000"/>
        </a:p>
      </dgm:t>
    </dgm:pt>
    <dgm:pt modelId="{A8C59415-1F71-46E5-AB30-8226C72A3931}" type="sibTrans" cxnId="{56592D2F-B1D7-42D6-A4CA-BB05385A39D9}">
      <dgm:prSet custT="1"/>
      <dgm:spPr/>
      <dgm:t>
        <a:bodyPr/>
        <a:lstStyle/>
        <a:p>
          <a:endParaRPr lang="es-EC" sz="600"/>
        </a:p>
      </dgm:t>
    </dgm:pt>
    <dgm:pt modelId="{B364910F-18CB-4C70-83ED-58D6CEF454F9}">
      <dgm:prSet phldrT="[Texto]" custT="1"/>
      <dgm:spPr/>
      <dgm:t>
        <a:bodyPr/>
        <a:lstStyle/>
        <a:p>
          <a:r>
            <a:rPr lang="es-ES" sz="1400" dirty="0" smtClean="0"/>
            <a:t>Derechos humanos</a:t>
          </a:r>
          <a:endParaRPr lang="es-EC" sz="1400" dirty="0"/>
        </a:p>
      </dgm:t>
    </dgm:pt>
    <dgm:pt modelId="{725A5344-95C4-4CC6-8B55-9537D9AE2608}" type="parTrans" cxnId="{97A36D55-156A-401E-96EC-2AEC8BF0315B}">
      <dgm:prSet/>
      <dgm:spPr/>
      <dgm:t>
        <a:bodyPr/>
        <a:lstStyle/>
        <a:p>
          <a:endParaRPr lang="es-EC" sz="2000"/>
        </a:p>
      </dgm:t>
    </dgm:pt>
    <dgm:pt modelId="{E0930DC5-8ABC-4EFE-8597-715552C98D5B}" type="sibTrans" cxnId="{97A36D55-156A-401E-96EC-2AEC8BF0315B}">
      <dgm:prSet custT="1"/>
      <dgm:spPr/>
      <dgm:t>
        <a:bodyPr/>
        <a:lstStyle/>
        <a:p>
          <a:endParaRPr lang="es-EC" sz="600"/>
        </a:p>
      </dgm:t>
    </dgm:pt>
    <dgm:pt modelId="{DD756946-2F54-455D-B7B0-DFC72FE2888E}">
      <dgm:prSet phldrT="[Texto]" custT="1"/>
      <dgm:spPr/>
      <dgm:t>
        <a:bodyPr/>
        <a:lstStyle/>
        <a:p>
          <a:r>
            <a:rPr lang="es-ES" sz="1400" dirty="0" smtClean="0"/>
            <a:t>Inversión en investigación y desarrollo</a:t>
          </a:r>
          <a:endParaRPr lang="es-EC" sz="1400" dirty="0"/>
        </a:p>
      </dgm:t>
    </dgm:pt>
    <dgm:pt modelId="{311DB754-B700-42CB-9703-E02C23915213}" type="parTrans" cxnId="{5F03E701-ED56-4B90-8D29-BA3BE66E65C8}">
      <dgm:prSet/>
      <dgm:spPr/>
      <dgm:t>
        <a:bodyPr/>
        <a:lstStyle/>
        <a:p>
          <a:endParaRPr lang="es-EC" sz="2000"/>
        </a:p>
      </dgm:t>
    </dgm:pt>
    <dgm:pt modelId="{B973F50D-94A6-4869-B49A-2B5438E18A2D}" type="sibTrans" cxnId="{5F03E701-ED56-4B90-8D29-BA3BE66E65C8}">
      <dgm:prSet custT="1"/>
      <dgm:spPr/>
      <dgm:t>
        <a:bodyPr/>
        <a:lstStyle/>
        <a:p>
          <a:endParaRPr lang="es-EC" sz="600"/>
        </a:p>
      </dgm:t>
    </dgm:pt>
    <dgm:pt modelId="{05B97C80-B33B-47CA-9DBD-57D90454E842}">
      <dgm:prSet phldrT="[Texto]" custT="1"/>
      <dgm:spPr/>
      <dgm:t>
        <a:bodyPr/>
        <a:lstStyle/>
        <a:p>
          <a:r>
            <a:rPr lang="es-ES" sz="1400" smtClean="0"/>
            <a:t>Salud y seguridad de clientes</a:t>
          </a:r>
          <a:endParaRPr lang="es-EC" sz="1400" dirty="0"/>
        </a:p>
      </dgm:t>
    </dgm:pt>
    <dgm:pt modelId="{36E5770B-E805-4407-9F6E-20DAEE457384}" type="parTrans" cxnId="{8F3E2DE5-D1A0-4CFA-B743-795007AEFA5F}">
      <dgm:prSet/>
      <dgm:spPr/>
      <dgm:t>
        <a:bodyPr/>
        <a:lstStyle/>
        <a:p>
          <a:endParaRPr lang="es-EC" sz="2000"/>
        </a:p>
      </dgm:t>
    </dgm:pt>
    <dgm:pt modelId="{CF30D9E8-6B63-4E81-95BE-2F301C7860C2}" type="sibTrans" cxnId="{8F3E2DE5-D1A0-4CFA-B743-795007AEFA5F}">
      <dgm:prSet custT="1"/>
      <dgm:spPr/>
      <dgm:t>
        <a:bodyPr/>
        <a:lstStyle/>
        <a:p>
          <a:endParaRPr lang="es-EC" sz="600"/>
        </a:p>
      </dgm:t>
    </dgm:pt>
    <dgm:pt modelId="{96CED8C5-40B3-447E-B27E-A1C5B41F4411}">
      <dgm:prSet phldrT="[Texto]" custT="1"/>
      <dgm:spPr/>
      <dgm:t>
        <a:bodyPr/>
        <a:lstStyle/>
        <a:p>
          <a:r>
            <a:rPr lang="es-ES" sz="1400" dirty="0" smtClean="0"/>
            <a:t>Privacidad de los clientes</a:t>
          </a:r>
          <a:endParaRPr lang="es-EC" sz="1400" dirty="0"/>
        </a:p>
      </dgm:t>
    </dgm:pt>
    <dgm:pt modelId="{B1441017-E63E-4E21-95D7-4D6ED0AD717A}" type="parTrans" cxnId="{978F1713-28F5-4261-9F3D-8026FAFEA67C}">
      <dgm:prSet/>
      <dgm:spPr/>
      <dgm:t>
        <a:bodyPr/>
        <a:lstStyle/>
        <a:p>
          <a:endParaRPr lang="es-EC" sz="2000"/>
        </a:p>
      </dgm:t>
    </dgm:pt>
    <dgm:pt modelId="{6B663D81-8C75-4256-BB53-9DB41E1DCB38}" type="sibTrans" cxnId="{978F1713-28F5-4261-9F3D-8026FAFEA67C}">
      <dgm:prSet custT="1"/>
      <dgm:spPr/>
      <dgm:t>
        <a:bodyPr/>
        <a:lstStyle/>
        <a:p>
          <a:endParaRPr lang="es-EC" sz="600"/>
        </a:p>
      </dgm:t>
    </dgm:pt>
    <dgm:pt modelId="{C0AE699C-1B54-46F0-BC07-CDFEBFDA0313}">
      <dgm:prSet phldrT="[Texto]" custT="1"/>
      <dgm:spPr/>
      <dgm:t>
        <a:bodyPr/>
        <a:lstStyle/>
        <a:p>
          <a:r>
            <a:rPr lang="es-ES" sz="1400" dirty="0" smtClean="0"/>
            <a:t>Accesibilidad de la tecnología a la población</a:t>
          </a:r>
          <a:endParaRPr lang="es-EC" sz="1400" dirty="0"/>
        </a:p>
      </dgm:t>
    </dgm:pt>
    <dgm:pt modelId="{1489DEAF-A616-45D8-87E7-F162DA38D9CC}" type="parTrans" cxnId="{792399C9-6570-4EDB-914F-40A2900190AB}">
      <dgm:prSet/>
      <dgm:spPr/>
      <dgm:t>
        <a:bodyPr/>
        <a:lstStyle/>
        <a:p>
          <a:endParaRPr lang="es-EC" sz="2000"/>
        </a:p>
      </dgm:t>
    </dgm:pt>
    <dgm:pt modelId="{831D9FF6-CC16-4159-A8A8-B3801F0A53CF}" type="sibTrans" cxnId="{792399C9-6570-4EDB-914F-40A2900190AB}">
      <dgm:prSet custT="1"/>
      <dgm:spPr/>
      <dgm:t>
        <a:bodyPr/>
        <a:lstStyle/>
        <a:p>
          <a:endParaRPr lang="es-EC" sz="600"/>
        </a:p>
      </dgm:t>
    </dgm:pt>
    <dgm:pt modelId="{98AE0C11-AED5-4882-B1F7-E8B58BCDAC6D}">
      <dgm:prSet phldrT="[Texto]" custT="1"/>
      <dgm:spPr/>
      <dgm:t>
        <a:bodyPr/>
        <a:lstStyle/>
        <a:p>
          <a:r>
            <a:rPr lang="es-ES" sz="1400" smtClean="0"/>
            <a:t>Diversidad de productos</a:t>
          </a:r>
          <a:endParaRPr lang="es-EC" sz="1400" dirty="0"/>
        </a:p>
      </dgm:t>
    </dgm:pt>
    <dgm:pt modelId="{70A45D7B-08BF-40AC-A6AF-4E798B11F819}" type="parTrans" cxnId="{15E96CCC-6DCE-4E3C-A0A4-9BA05250AB5D}">
      <dgm:prSet/>
      <dgm:spPr/>
      <dgm:t>
        <a:bodyPr/>
        <a:lstStyle/>
        <a:p>
          <a:endParaRPr lang="es-EC" sz="2000"/>
        </a:p>
      </dgm:t>
    </dgm:pt>
    <dgm:pt modelId="{9709CD20-FD39-44F8-B656-CA72254305DD}" type="sibTrans" cxnId="{15E96CCC-6DCE-4E3C-A0A4-9BA05250AB5D}">
      <dgm:prSet custT="1"/>
      <dgm:spPr/>
      <dgm:t>
        <a:bodyPr/>
        <a:lstStyle/>
        <a:p>
          <a:endParaRPr lang="es-EC" sz="600"/>
        </a:p>
      </dgm:t>
    </dgm:pt>
    <dgm:pt modelId="{1ECEADF0-92B5-42EC-BB25-8768D6929144}">
      <dgm:prSet phldrT="[Texto]" custT="1"/>
      <dgm:spPr/>
      <dgm:t>
        <a:bodyPr/>
        <a:lstStyle/>
        <a:p>
          <a:r>
            <a:rPr lang="es-ES" sz="1400" smtClean="0"/>
            <a:t>Inversión en infraestructura</a:t>
          </a:r>
          <a:endParaRPr lang="es-EC" sz="1400" dirty="0"/>
        </a:p>
      </dgm:t>
    </dgm:pt>
    <dgm:pt modelId="{66154479-348A-4994-B76C-8E45CDDB6C29}" type="parTrans" cxnId="{688B20DB-763F-44D7-A6AE-944FCD480483}">
      <dgm:prSet/>
      <dgm:spPr/>
      <dgm:t>
        <a:bodyPr/>
        <a:lstStyle/>
        <a:p>
          <a:endParaRPr lang="es-EC" sz="2000"/>
        </a:p>
      </dgm:t>
    </dgm:pt>
    <dgm:pt modelId="{6BFE080D-0D88-46E3-8411-69A8364A1954}" type="sibTrans" cxnId="{688B20DB-763F-44D7-A6AE-944FCD480483}">
      <dgm:prSet custT="1"/>
      <dgm:spPr/>
      <dgm:t>
        <a:bodyPr/>
        <a:lstStyle/>
        <a:p>
          <a:endParaRPr lang="es-EC" sz="600"/>
        </a:p>
      </dgm:t>
    </dgm:pt>
    <dgm:pt modelId="{C188EF68-6BA9-4EEF-8A46-231EAE5CA8BF}">
      <dgm:prSet phldrT="[Texto]" custT="1"/>
      <dgm:spPr/>
      <dgm:t>
        <a:bodyPr/>
        <a:lstStyle/>
        <a:p>
          <a:r>
            <a:rPr lang="es-ES" sz="1400" smtClean="0"/>
            <a:t>Innovación tecnológica</a:t>
          </a:r>
          <a:endParaRPr lang="es-EC" sz="1400" dirty="0"/>
        </a:p>
      </dgm:t>
    </dgm:pt>
    <dgm:pt modelId="{05ADFE4E-5BD4-4543-865A-2D05931C8C27}" type="parTrans" cxnId="{32076C21-8270-469C-94E2-26052BFC314F}">
      <dgm:prSet/>
      <dgm:spPr/>
      <dgm:t>
        <a:bodyPr/>
        <a:lstStyle/>
        <a:p>
          <a:endParaRPr lang="es-EC" sz="2000"/>
        </a:p>
      </dgm:t>
    </dgm:pt>
    <dgm:pt modelId="{94761CB9-C1F3-4197-B680-E1DA83258F24}" type="sibTrans" cxnId="{32076C21-8270-469C-94E2-26052BFC314F}">
      <dgm:prSet custT="1"/>
      <dgm:spPr/>
      <dgm:t>
        <a:bodyPr/>
        <a:lstStyle/>
        <a:p>
          <a:endParaRPr lang="es-EC" sz="600"/>
        </a:p>
      </dgm:t>
    </dgm:pt>
    <dgm:pt modelId="{82B68D1D-6E67-491A-A6FB-3F6CA1000967}">
      <dgm:prSet phldrT="[Texto]" custT="1"/>
      <dgm:spPr/>
      <dgm:t>
        <a:bodyPr/>
        <a:lstStyle/>
        <a:p>
          <a:r>
            <a:rPr lang="es-ES" sz="1400" smtClean="0"/>
            <a:t>Ingresos</a:t>
          </a:r>
          <a:endParaRPr lang="es-EC" sz="1400" dirty="0"/>
        </a:p>
      </dgm:t>
    </dgm:pt>
    <dgm:pt modelId="{CC9C6BAA-37A2-4D55-90B6-CE129478AFE3}" type="parTrans" cxnId="{C4EA64BB-AB3E-40B3-8480-FE1D943D8B63}">
      <dgm:prSet/>
      <dgm:spPr/>
      <dgm:t>
        <a:bodyPr/>
        <a:lstStyle/>
        <a:p>
          <a:endParaRPr lang="es-EC" sz="2000"/>
        </a:p>
      </dgm:t>
    </dgm:pt>
    <dgm:pt modelId="{7AE03ABB-3711-46BC-A7C4-91CAEE4FA37A}" type="sibTrans" cxnId="{C4EA64BB-AB3E-40B3-8480-FE1D943D8B63}">
      <dgm:prSet custT="1"/>
      <dgm:spPr/>
      <dgm:t>
        <a:bodyPr/>
        <a:lstStyle/>
        <a:p>
          <a:endParaRPr lang="es-EC" sz="600"/>
        </a:p>
      </dgm:t>
    </dgm:pt>
    <dgm:pt modelId="{9892940D-7FE4-49FA-A6F6-BEF2128A6EF4}">
      <dgm:prSet phldrT="[Texto]" custT="1"/>
      <dgm:spPr/>
      <dgm:t>
        <a:bodyPr/>
        <a:lstStyle/>
        <a:p>
          <a:r>
            <a:rPr lang="es-ES" sz="1400" smtClean="0"/>
            <a:t>Calidad del servicio</a:t>
          </a:r>
          <a:endParaRPr lang="es-EC" sz="1400" dirty="0"/>
        </a:p>
      </dgm:t>
    </dgm:pt>
    <dgm:pt modelId="{1BE8DC9F-B7F4-45AB-853E-D55F0CE408EA}" type="parTrans" cxnId="{7557D20B-192D-4C8C-AF74-CFBFE609747B}">
      <dgm:prSet/>
      <dgm:spPr/>
      <dgm:t>
        <a:bodyPr/>
        <a:lstStyle/>
        <a:p>
          <a:endParaRPr lang="es-EC" sz="2000"/>
        </a:p>
      </dgm:t>
    </dgm:pt>
    <dgm:pt modelId="{30F4A1F0-0160-49EA-950E-71B29140344E}" type="sibTrans" cxnId="{7557D20B-192D-4C8C-AF74-CFBFE609747B}">
      <dgm:prSet/>
      <dgm:spPr/>
      <dgm:t>
        <a:bodyPr/>
        <a:lstStyle/>
        <a:p>
          <a:endParaRPr lang="es-EC" sz="2000"/>
        </a:p>
      </dgm:t>
    </dgm:pt>
    <dgm:pt modelId="{7E33ADCE-B1E8-4600-A86D-CA572BD8B337}" type="pres">
      <dgm:prSet presAssocID="{BCF4AAD1-6C55-433B-85C2-0AAFACBD1BB7}" presName="diagram" presStyleCnt="0">
        <dgm:presLayoutVars>
          <dgm:dir/>
          <dgm:resizeHandles val="exact"/>
        </dgm:presLayoutVars>
      </dgm:prSet>
      <dgm:spPr/>
      <dgm:t>
        <a:bodyPr/>
        <a:lstStyle/>
        <a:p>
          <a:endParaRPr lang="es-EC"/>
        </a:p>
      </dgm:t>
    </dgm:pt>
    <dgm:pt modelId="{75FA955B-C59C-4C67-BDA9-C4877402877D}" type="pres">
      <dgm:prSet presAssocID="{8D0CEAE8-44E5-4665-B4BC-5CFF30156853}" presName="node" presStyleLbl="node1" presStyleIdx="0" presStyleCnt="11">
        <dgm:presLayoutVars>
          <dgm:bulletEnabled val="1"/>
        </dgm:presLayoutVars>
      </dgm:prSet>
      <dgm:spPr/>
      <dgm:t>
        <a:bodyPr/>
        <a:lstStyle/>
        <a:p>
          <a:endParaRPr lang="es-EC"/>
        </a:p>
      </dgm:t>
    </dgm:pt>
    <dgm:pt modelId="{2F5114FF-7F32-42DC-91E6-F169559B569B}" type="pres">
      <dgm:prSet presAssocID="{A8C59415-1F71-46E5-AB30-8226C72A3931}" presName="sibTrans" presStyleCnt="0"/>
      <dgm:spPr/>
    </dgm:pt>
    <dgm:pt modelId="{09ECD4A5-A2AA-48E7-AB06-5E4BFC2D59A9}" type="pres">
      <dgm:prSet presAssocID="{B364910F-18CB-4C70-83ED-58D6CEF454F9}" presName="node" presStyleLbl="node1" presStyleIdx="1" presStyleCnt="11">
        <dgm:presLayoutVars>
          <dgm:bulletEnabled val="1"/>
        </dgm:presLayoutVars>
      </dgm:prSet>
      <dgm:spPr/>
      <dgm:t>
        <a:bodyPr/>
        <a:lstStyle/>
        <a:p>
          <a:endParaRPr lang="es-EC"/>
        </a:p>
      </dgm:t>
    </dgm:pt>
    <dgm:pt modelId="{4F73383A-38EA-4A82-8363-FFEE1C0A16F2}" type="pres">
      <dgm:prSet presAssocID="{E0930DC5-8ABC-4EFE-8597-715552C98D5B}" presName="sibTrans" presStyleCnt="0"/>
      <dgm:spPr/>
    </dgm:pt>
    <dgm:pt modelId="{525B2E64-950F-4F3B-8932-A22698E35301}" type="pres">
      <dgm:prSet presAssocID="{DD756946-2F54-455D-B7B0-DFC72FE2888E}" presName="node" presStyleLbl="node1" presStyleIdx="2" presStyleCnt="11">
        <dgm:presLayoutVars>
          <dgm:bulletEnabled val="1"/>
        </dgm:presLayoutVars>
      </dgm:prSet>
      <dgm:spPr/>
      <dgm:t>
        <a:bodyPr/>
        <a:lstStyle/>
        <a:p>
          <a:endParaRPr lang="es-EC"/>
        </a:p>
      </dgm:t>
    </dgm:pt>
    <dgm:pt modelId="{C505999D-8814-4BA1-824D-21C36EC6A339}" type="pres">
      <dgm:prSet presAssocID="{B973F50D-94A6-4869-B49A-2B5438E18A2D}" presName="sibTrans" presStyleCnt="0"/>
      <dgm:spPr/>
    </dgm:pt>
    <dgm:pt modelId="{8C2BE6B2-BD8C-4BD6-A09D-07D0983FAF0C}" type="pres">
      <dgm:prSet presAssocID="{05B97C80-B33B-47CA-9DBD-57D90454E842}" presName="node" presStyleLbl="node1" presStyleIdx="3" presStyleCnt="11">
        <dgm:presLayoutVars>
          <dgm:bulletEnabled val="1"/>
        </dgm:presLayoutVars>
      </dgm:prSet>
      <dgm:spPr/>
      <dgm:t>
        <a:bodyPr/>
        <a:lstStyle/>
        <a:p>
          <a:endParaRPr lang="es-EC"/>
        </a:p>
      </dgm:t>
    </dgm:pt>
    <dgm:pt modelId="{E02F938B-9519-42BC-97CB-0DBBD632744A}" type="pres">
      <dgm:prSet presAssocID="{CF30D9E8-6B63-4E81-95BE-2F301C7860C2}" presName="sibTrans" presStyleCnt="0"/>
      <dgm:spPr/>
    </dgm:pt>
    <dgm:pt modelId="{FD7AB8C6-F420-4F7C-B7ED-8E43DC628ABA}" type="pres">
      <dgm:prSet presAssocID="{96CED8C5-40B3-447E-B27E-A1C5B41F4411}" presName="node" presStyleLbl="node1" presStyleIdx="4" presStyleCnt="11">
        <dgm:presLayoutVars>
          <dgm:bulletEnabled val="1"/>
        </dgm:presLayoutVars>
      </dgm:prSet>
      <dgm:spPr/>
      <dgm:t>
        <a:bodyPr/>
        <a:lstStyle/>
        <a:p>
          <a:endParaRPr lang="es-EC"/>
        </a:p>
      </dgm:t>
    </dgm:pt>
    <dgm:pt modelId="{535F9D94-1A81-427C-9F34-CB7C50A041AF}" type="pres">
      <dgm:prSet presAssocID="{6B663D81-8C75-4256-BB53-9DB41E1DCB38}" presName="sibTrans" presStyleCnt="0"/>
      <dgm:spPr/>
    </dgm:pt>
    <dgm:pt modelId="{47B5824A-DDC2-4091-A734-964603DD8B71}" type="pres">
      <dgm:prSet presAssocID="{C0AE699C-1B54-46F0-BC07-CDFEBFDA0313}" presName="node" presStyleLbl="node1" presStyleIdx="5" presStyleCnt="11">
        <dgm:presLayoutVars>
          <dgm:bulletEnabled val="1"/>
        </dgm:presLayoutVars>
      </dgm:prSet>
      <dgm:spPr/>
      <dgm:t>
        <a:bodyPr/>
        <a:lstStyle/>
        <a:p>
          <a:endParaRPr lang="es-EC"/>
        </a:p>
      </dgm:t>
    </dgm:pt>
    <dgm:pt modelId="{4EE25A6F-AE4E-4263-A775-FA3A0697C866}" type="pres">
      <dgm:prSet presAssocID="{831D9FF6-CC16-4159-A8A8-B3801F0A53CF}" presName="sibTrans" presStyleCnt="0"/>
      <dgm:spPr/>
    </dgm:pt>
    <dgm:pt modelId="{32B8392A-7C8D-4B5E-99C9-220839D7C9BD}" type="pres">
      <dgm:prSet presAssocID="{98AE0C11-AED5-4882-B1F7-E8B58BCDAC6D}" presName="node" presStyleLbl="node1" presStyleIdx="6" presStyleCnt="11">
        <dgm:presLayoutVars>
          <dgm:bulletEnabled val="1"/>
        </dgm:presLayoutVars>
      </dgm:prSet>
      <dgm:spPr/>
      <dgm:t>
        <a:bodyPr/>
        <a:lstStyle/>
        <a:p>
          <a:endParaRPr lang="es-EC"/>
        </a:p>
      </dgm:t>
    </dgm:pt>
    <dgm:pt modelId="{AD18FB2D-DF63-4403-83D8-3687EB6CED54}" type="pres">
      <dgm:prSet presAssocID="{9709CD20-FD39-44F8-B656-CA72254305DD}" presName="sibTrans" presStyleCnt="0"/>
      <dgm:spPr/>
    </dgm:pt>
    <dgm:pt modelId="{61D1BBB0-A8D8-4FB4-B2C0-94CD7D1BFC6E}" type="pres">
      <dgm:prSet presAssocID="{1ECEADF0-92B5-42EC-BB25-8768D6929144}" presName="node" presStyleLbl="node1" presStyleIdx="7" presStyleCnt="11">
        <dgm:presLayoutVars>
          <dgm:bulletEnabled val="1"/>
        </dgm:presLayoutVars>
      </dgm:prSet>
      <dgm:spPr/>
      <dgm:t>
        <a:bodyPr/>
        <a:lstStyle/>
        <a:p>
          <a:endParaRPr lang="es-EC"/>
        </a:p>
      </dgm:t>
    </dgm:pt>
    <dgm:pt modelId="{ECA5EDD9-0947-4649-9178-B5FF39222E61}" type="pres">
      <dgm:prSet presAssocID="{6BFE080D-0D88-46E3-8411-69A8364A1954}" presName="sibTrans" presStyleCnt="0"/>
      <dgm:spPr/>
    </dgm:pt>
    <dgm:pt modelId="{393B39CE-D1C8-4E72-AA52-8B29CECB3A63}" type="pres">
      <dgm:prSet presAssocID="{C188EF68-6BA9-4EEF-8A46-231EAE5CA8BF}" presName="node" presStyleLbl="node1" presStyleIdx="8" presStyleCnt="11">
        <dgm:presLayoutVars>
          <dgm:bulletEnabled val="1"/>
        </dgm:presLayoutVars>
      </dgm:prSet>
      <dgm:spPr/>
      <dgm:t>
        <a:bodyPr/>
        <a:lstStyle/>
        <a:p>
          <a:endParaRPr lang="es-EC"/>
        </a:p>
      </dgm:t>
    </dgm:pt>
    <dgm:pt modelId="{A1FE30CD-187B-472B-B26B-6BBCE814089E}" type="pres">
      <dgm:prSet presAssocID="{94761CB9-C1F3-4197-B680-E1DA83258F24}" presName="sibTrans" presStyleCnt="0"/>
      <dgm:spPr/>
    </dgm:pt>
    <dgm:pt modelId="{57275D96-5628-4376-839C-B65F47BF3390}" type="pres">
      <dgm:prSet presAssocID="{82B68D1D-6E67-491A-A6FB-3F6CA1000967}" presName="node" presStyleLbl="node1" presStyleIdx="9" presStyleCnt="11">
        <dgm:presLayoutVars>
          <dgm:bulletEnabled val="1"/>
        </dgm:presLayoutVars>
      </dgm:prSet>
      <dgm:spPr/>
      <dgm:t>
        <a:bodyPr/>
        <a:lstStyle/>
        <a:p>
          <a:endParaRPr lang="es-EC"/>
        </a:p>
      </dgm:t>
    </dgm:pt>
    <dgm:pt modelId="{7C2D0BD1-EB9D-4E87-B7ED-8588CD5D3EFD}" type="pres">
      <dgm:prSet presAssocID="{7AE03ABB-3711-46BC-A7C4-91CAEE4FA37A}" presName="sibTrans" presStyleCnt="0"/>
      <dgm:spPr/>
    </dgm:pt>
    <dgm:pt modelId="{A9D606F8-D256-4AF6-9DBA-D3213CE0621E}" type="pres">
      <dgm:prSet presAssocID="{9892940D-7FE4-49FA-A6F6-BEF2128A6EF4}" presName="node" presStyleLbl="node1" presStyleIdx="10" presStyleCnt="11">
        <dgm:presLayoutVars>
          <dgm:bulletEnabled val="1"/>
        </dgm:presLayoutVars>
      </dgm:prSet>
      <dgm:spPr/>
      <dgm:t>
        <a:bodyPr/>
        <a:lstStyle/>
        <a:p>
          <a:endParaRPr lang="es-EC"/>
        </a:p>
      </dgm:t>
    </dgm:pt>
  </dgm:ptLst>
  <dgm:cxnLst>
    <dgm:cxn modelId="{32076C21-8270-469C-94E2-26052BFC314F}" srcId="{BCF4AAD1-6C55-433B-85C2-0AAFACBD1BB7}" destId="{C188EF68-6BA9-4EEF-8A46-231EAE5CA8BF}" srcOrd="8" destOrd="0" parTransId="{05ADFE4E-5BD4-4543-865A-2D05931C8C27}" sibTransId="{94761CB9-C1F3-4197-B680-E1DA83258F24}"/>
    <dgm:cxn modelId="{740ABA9E-8DB5-4E0C-800C-A599D3AF258B}" type="presOf" srcId="{C0AE699C-1B54-46F0-BC07-CDFEBFDA0313}" destId="{47B5824A-DDC2-4091-A734-964603DD8B71}" srcOrd="0" destOrd="0" presId="urn:microsoft.com/office/officeart/2005/8/layout/default"/>
    <dgm:cxn modelId="{35DAA0BE-0405-4E16-8B60-AE94DCECAEA4}" type="presOf" srcId="{8D0CEAE8-44E5-4665-B4BC-5CFF30156853}" destId="{75FA955B-C59C-4C67-BDA9-C4877402877D}" srcOrd="0" destOrd="0" presId="urn:microsoft.com/office/officeart/2005/8/layout/default"/>
    <dgm:cxn modelId="{C4EA64BB-AB3E-40B3-8480-FE1D943D8B63}" srcId="{BCF4AAD1-6C55-433B-85C2-0AAFACBD1BB7}" destId="{82B68D1D-6E67-491A-A6FB-3F6CA1000967}" srcOrd="9" destOrd="0" parTransId="{CC9C6BAA-37A2-4D55-90B6-CE129478AFE3}" sibTransId="{7AE03ABB-3711-46BC-A7C4-91CAEE4FA37A}"/>
    <dgm:cxn modelId="{F6A53247-CB85-498F-A886-E17AB588B4AE}" type="presOf" srcId="{82B68D1D-6E67-491A-A6FB-3F6CA1000967}" destId="{57275D96-5628-4376-839C-B65F47BF3390}" srcOrd="0" destOrd="0" presId="urn:microsoft.com/office/officeart/2005/8/layout/default"/>
    <dgm:cxn modelId="{E3DC3FA7-388C-4925-82E8-71CB0A45F924}" type="presOf" srcId="{BCF4AAD1-6C55-433B-85C2-0AAFACBD1BB7}" destId="{7E33ADCE-B1E8-4600-A86D-CA572BD8B337}" srcOrd="0" destOrd="0" presId="urn:microsoft.com/office/officeart/2005/8/layout/default"/>
    <dgm:cxn modelId="{36DA0F3B-8A66-42F6-B1BE-3FD2E331A19B}" type="presOf" srcId="{C188EF68-6BA9-4EEF-8A46-231EAE5CA8BF}" destId="{393B39CE-D1C8-4E72-AA52-8B29CECB3A63}" srcOrd="0" destOrd="0" presId="urn:microsoft.com/office/officeart/2005/8/layout/default"/>
    <dgm:cxn modelId="{15E96CCC-6DCE-4E3C-A0A4-9BA05250AB5D}" srcId="{BCF4AAD1-6C55-433B-85C2-0AAFACBD1BB7}" destId="{98AE0C11-AED5-4882-B1F7-E8B58BCDAC6D}" srcOrd="6" destOrd="0" parTransId="{70A45D7B-08BF-40AC-A6AF-4E798B11F819}" sibTransId="{9709CD20-FD39-44F8-B656-CA72254305DD}"/>
    <dgm:cxn modelId="{688B20DB-763F-44D7-A6AE-944FCD480483}" srcId="{BCF4AAD1-6C55-433B-85C2-0AAFACBD1BB7}" destId="{1ECEADF0-92B5-42EC-BB25-8768D6929144}" srcOrd="7" destOrd="0" parTransId="{66154479-348A-4994-B76C-8E45CDDB6C29}" sibTransId="{6BFE080D-0D88-46E3-8411-69A8364A1954}"/>
    <dgm:cxn modelId="{9E68E673-F881-42D6-AAF9-6D157930718D}" type="presOf" srcId="{B364910F-18CB-4C70-83ED-58D6CEF454F9}" destId="{09ECD4A5-A2AA-48E7-AB06-5E4BFC2D59A9}" srcOrd="0" destOrd="0" presId="urn:microsoft.com/office/officeart/2005/8/layout/default"/>
    <dgm:cxn modelId="{C93EF8F2-DBD3-4B1F-9023-7C88FCA6813C}" type="presOf" srcId="{05B97C80-B33B-47CA-9DBD-57D90454E842}" destId="{8C2BE6B2-BD8C-4BD6-A09D-07D0983FAF0C}" srcOrd="0" destOrd="0" presId="urn:microsoft.com/office/officeart/2005/8/layout/default"/>
    <dgm:cxn modelId="{97A36D55-156A-401E-96EC-2AEC8BF0315B}" srcId="{BCF4AAD1-6C55-433B-85C2-0AAFACBD1BB7}" destId="{B364910F-18CB-4C70-83ED-58D6CEF454F9}" srcOrd="1" destOrd="0" parTransId="{725A5344-95C4-4CC6-8B55-9537D9AE2608}" sibTransId="{E0930DC5-8ABC-4EFE-8597-715552C98D5B}"/>
    <dgm:cxn modelId="{7A9DE571-68F3-4ED2-8B57-580762A09476}" type="presOf" srcId="{1ECEADF0-92B5-42EC-BB25-8768D6929144}" destId="{61D1BBB0-A8D8-4FB4-B2C0-94CD7D1BFC6E}" srcOrd="0" destOrd="0" presId="urn:microsoft.com/office/officeart/2005/8/layout/default"/>
    <dgm:cxn modelId="{978F1713-28F5-4261-9F3D-8026FAFEA67C}" srcId="{BCF4AAD1-6C55-433B-85C2-0AAFACBD1BB7}" destId="{96CED8C5-40B3-447E-B27E-A1C5B41F4411}" srcOrd="4" destOrd="0" parTransId="{B1441017-E63E-4E21-95D7-4D6ED0AD717A}" sibTransId="{6B663D81-8C75-4256-BB53-9DB41E1DCB38}"/>
    <dgm:cxn modelId="{7557D20B-192D-4C8C-AF74-CFBFE609747B}" srcId="{BCF4AAD1-6C55-433B-85C2-0AAFACBD1BB7}" destId="{9892940D-7FE4-49FA-A6F6-BEF2128A6EF4}" srcOrd="10" destOrd="0" parTransId="{1BE8DC9F-B7F4-45AB-853E-D55F0CE408EA}" sibTransId="{30F4A1F0-0160-49EA-950E-71B29140344E}"/>
    <dgm:cxn modelId="{0CB5AB29-CE26-4B70-BC3E-5955B24B2CA7}" type="presOf" srcId="{DD756946-2F54-455D-B7B0-DFC72FE2888E}" destId="{525B2E64-950F-4F3B-8932-A22698E35301}" srcOrd="0" destOrd="0" presId="urn:microsoft.com/office/officeart/2005/8/layout/default"/>
    <dgm:cxn modelId="{16A5ABDE-4383-4480-96C2-755DA601C918}" type="presOf" srcId="{98AE0C11-AED5-4882-B1F7-E8B58BCDAC6D}" destId="{32B8392A-7C8D-4B5E-99C9-220839D7C9BD}" srcOrd="0" destOrd="0" presId="urn:microsoft.com/office/officeart/2005/8/layout/default"/>
    <dgm:cxn modelId="{5F03E701-ED56-4B90-8D29-BA3BE66E65C8}" srcId="{BCF4AAD1-6C55-433B-85C2-0AAFACBD1BB7}" destId="{DD756946-2F54-455D-B7B0-DFC72FE2888E}" srcOrd="2" destOrd="0" parTransId="{311DB754-B700-42CB-9703-E02C23915213}" sibTransId="{B973F50D-94A6-4869-B49A-2B5438E18A2D}"/>
    <dgm:cxn modelId="{792399C9-6570-4EDB-914F-40A2900190AB}" srcId="{BCF4AAD1-6C55-433B-85C2-0AAFACBD1BB7}" destId="{C0AE699C-1B54-46F0-BC07-CDFEBFDA0313}" srcOrd="5" destOrd="0" parTransId="{1489DEAF-A616-45D8-87E7-F162DA38D9CC}" sibTransId="{831D9FF6-CC16-4159-A8A8-B3801F0A53CF}"/>
    <dgm:cxn modelId="{0116A50F-10A0-4E7B-9911-ECF7FCF22213}" type="presOf" srcId="{9892940D-7FE4-49FA-A6F6-BEF2128A6EF4}" destId="{A9D606F8-D256-4AF6-9DBA-D3213CE0621E}" srcOrd="0" destOrd="0" presId="urn:microsoft.com/office/officeart/2005/8/layout/default"/>
    <dgm:cxn modelId="{CC380A81-1F72-423D-81E6-B2C4BED4907A}" type="presOf" srcId="{96CED8C5-40B3-447E-B27E-A1C5B41F4411}" destId="{FD7AB8C6-F420-4F7C-B7ED-8E43DC628ABA}" srcOrd="0" destOrd="0" presId="urn:microsoft.com/office/officeart/2005/8/layout/default"/>
    <dgm:cxn modelId="{8F3E2DE5-D1A0-4CFA-B743-795007AEFA5F}" srcId="{BCF4AAD1-6C55-433B-85C2-0AAFACBD1BB7}" destId="{05B97C80-B33B-47CA-9DBD-57D90454E842}" srcOrd="3" destOrd="0" parTransId="{36E5770B-E805-4407-9F6E-20DAEE457384}" sibTransId="{CF30D9E8-6B63-4E81-95BE-2F301C7860C2}"/>
    <dgm:cxn modelId="{56592D2F-B1D7-42D6-A4CA-BB05385A39D9}" srcId="{BCF4AAD1-6C55-433B-85C2-0AAFACBD1BB7}" destId="{8D0CEAE8-44E5-4665-B4BC-5CFF30156853}" srcOrd="0" destOrd="0" parTransId="{9D5814BE-C88E-4A91-9B97-69E24539A9E7}" sibTransId="{A8C59415-1F71-46E5-AB30-8226C72A3931}"/>
    <dgm:cxn modelId="{0E4F5E27-F481-46CC-AE3D-CFA776279AA5}" type="presParOf" srcId="{7E33ADCE-B1E8-4600-A86D-CA572BD8B337}" destId="{75FA955B-C59C-4C67-BDA9-C4877402877D}" srcOrd="0" destOrd="0" presId="urn:microsoft.com/office/officeart/2005/8/layout/default"/>
    <dgm:cxn modelId="{F38E7DEE-857D-4600-88A5-7212F379D6C8}" type="presParOf" srcId="{7E33ADCE-B1E8-4600-A86D-CA572BD8B337}" destId="{2F5114FF-7F32-42DC-91E6-F169559B569B}" srcOrd="1" destOrd="0" presId="urn:microsoft.com/office/officeart/2005/8/layout/default"/>
    <dgm:cxn modelId="{901A882F-F75B-4DAA-AD3E-18BC699B0E46}" type="presParOf" srcId="{7E33ADCE-B1E8-4600-A86D-CA572BD8B337}" destId="{09ECD4A5-A2AA-48E7-AB06-5E4BFC2D59A9}" srcOrd="2" destOrd="0" presId="urn:microsoft.com/office/officeart/2005/8/layout/default"/>
    <dgm:cxn modelId="{68D9F363-19A1-4265-866A-641BCAA24B40}" type="presParOf" srcId="{7E33ADCE-B1E8-4600-A86D-CA572BD8B337}" destId="{4F73383A-38EA-4A82-8363-FFEE1C0A16F2}" srcOrd="3" destOrd="0" presId="urn:microsoft.com/office/officeart/2005/8/layout/default"/>
    <dgm:cxn modelId="{F1A57548-DFD9-478A-BA5E-45987AE64EF5}" type="presParOf" srcId="{7E33ADCE-B1E8-4600-A86D-CA572BD8B337}" destId="{525B2E64-950F-4F3B-8932-A22698E35301}" srcOrd="4" destOrd="0" presId="urn:microsoft.com/office/officeart/2005/8/layout/default"/>
    <dgm:cxn modelId="{16BD86DB-70B8-4567-B73E-8B32BF842D08}" type="presParOf" srcId="{7E33ADCE-B1E8-4600-A86D-CA572BD8B337}" destId="{C505999D-8814-4BA1-824D-21C36EC6A339}" srcOrd="5" destOrd="0" presId="urn:microsoft.com/office/officeart/2005/8/layout/default"/>
    <dgm:cxn modelId="{DCCFDFE1-8DE7-421F-A9D7-243892CFBEE4}" type="presParOf" srcId="{7E33ADCE-B1E8-4600-A86D-CA572BD8B337}" destId="{8C2BE6B2-BD8C-4BD6-A09D-07D0983FAF0C}" srcOrd="6" destOrd="0" presId="urn:microsoft.com/office/officeart/2005/8/layout/default"/>
    <dgm:cxn modelId="{EEA264A6-666C-4641-AB16-CC8DBBEBF504}" type="presParOf" srcId="{7E33ADCE-B1E8-4600-A86D-CA572BD8B337}" destId="{E02F938B-9519-42BC-97CB-0DBBD632744A}" srcOrd="7" destOrd="0" presId="urn:microsoft.com/office/officeart/2005/8/layout/default"/>
    <dgm:cxn modelId="{7A9AD1D8-B7C8-443B-96D0-47DE084C9186}" type="presParOf" srcId="{7E33ADCE-B1E8-4600-A86D-CA572BD8B337}" destId="{FD7AB8C6-F420-4F7C-B7ED-8E43DC628ABA}" srcOrd="8" destOrd="0" presId="urn:microsoft.com/office/officeart/2005/8/layout/default"/>
    <dgm:cxn modelId="{C107978A-E672-49A9-93BA-7E80048CB537}" type="presParOf" srcId="{7E33ADCE-B1E8-4600-A86D-CA572BD8B337}" destId="{535F9D94-1A81-427C-9F34-CB7C50A041AF}" srcOrd="9" destOrd="0" presId="urn:microsoft.com/office/officeart/2005/8/layout/default"/>
    <dgm:cxn modelId="{0752700A-AADD-47E1-906F-E35CB4E59FEC}" type="presParOf" srcId="{7E33ADCE-B1E8-4600-A86D-CA572BD8B337}" destId="{47B5824A-DDC2-4091-A734-964603DD8B71}" srcOrd="10" destOrd="0" presId="urn:microsoft.com/office/officeart/2005/8/layout/default"/>
    <dgm:cxn modelId="{34554621-B16C-4AF8-A8E5-AC2E871306AF}" type="presParOf" srcId="{7E33ADCE-B1E8-4600-A86D-CA572BD8B337}" destId="{4EE25A6F-AE4E-4263-A775-FA3A0697C866}" srcOrd="11" destOrd="0" presId="urn:microsoft.com/office/officeart/2005/8/layout/default"/>
    <dgm:cxn modelId="{53959F32-DC57-491E-87FA-24E300C1BA9E}" type="presParOf" srcId="{7E33ADCE-B1E8-4600-A86D-CA572BD8B337}" destId="{32B8392A-7C8D-4B5E-99C9-220839D7C9BD}" srcOrd="12" destOrd="0" presId="urn:microsoft.com/office/officeart/2005/8/layout/default"/>
    <dgm:cxn modelId="{6F16D08E-EE92-4D0C-BE17-300EEA70854E}" type="presParOf" srcId="{7E33ADCE-B1E8-4600-A86D-CA572BD8B337}" destId="{AD18FB2D-DF63-4403-83D8-3687EB6CED54}" srcOrd="13" destOrd="0" presId="urn:microsoft.com/office/officeart/2005/8/layout/default"/>
    <dgm:cxn modelId="{3494B657-AB53-42DE-AEA6-8B40474138E3}" type="presParOf" srcId="{7E33ADCE-B1E8-4600-A86D-CA572BD8B337}" destId="{61D1BBB0-A8D8-4FB4-B2C0-94CD7D1BFC6E}" srcOrd="14" destOrd="0" presId="urn:microsoft.com/office/officeart/2005/8/layout/default"/>
    <dgm:cxn modelId="{043E0615-C092-4572-BA53-07FADFDDCD10}" type="presParOf" srcId="{7E33ADCE-B1E8-4600-A86D-CA572BD8B337}" destId="{ECA5EDD9-0947-4649-9178-B5FF39222E61}" srcOrd="15" destOrd="0" presId="urn:microsoft.com/office/officeart/2005/8/layout/default"/>
    <dgm:cxn modelId="{59F815AD-20D0-4C88-A785-A1E8DA812DFD}" type="presParOf" srcId="{7E33ADCE-B1E8-4600-A86D-CA572BD8B337}" destId="{393B39CE-D1C8-4E72-AA52-8B29CECB3A63}" srcOrd="16" destOrd="0" presId="urn:microsoft.com/office/officeart/2005/8/layout/default"/>
    <dgm:cxn modelId="{C93D420B-E84D-41B4-95C4-D4D7FF22EEFA}" type="presParOf" srcId="{7E33ADCE-B1E8-4600-A86D-CA572BD8B337}" destId="{A1FE30CD-187B-472B-B26B-6BBCE814089E}" srcOrd="17" destOrd="0" presId="urn:microsoft.com/office/officeart/2005/8/layout/default"/>
    <dgm:cxn modelId="{0AAAC5EC-06DE-4E92-BAC9-14113362ED56}" type="presParOf" srcId="{7E33ADCE-B1E8-4600-A86D-CA572BD8B337}" destId="{57275D96-5628-4376-839C-B65F47BF3390}" srcOrd="18" destOrd="0" presId="urn:microsoft.com/office/officeart/2005/8/layout/default"/>
    <dgm:cxn modelId="{DB4E3BF9-FFE3-421D-8471-F9B0588B4164}" type="presParOf" srcId="{7E33ADCE-B1E8-4600-A86D-CA572BD8B337}" destId="{7C2D0BD1-EB9D-4E87-B7ED-8588CD5D3EFD}" srcOrd="19" destOrd="0" presId="urn:microsoft.com/office/officeart/2005/8/layout/default"/>
    <dgm:cxn modelId="{0AE75700-D30E-413F-B561-EBB5629D538B}" type="presParOf" srcId="{7E33ADCE-B1E8-4600-A86D-CA572BD8B337}" destId="{A9D606F8-D256-4AF6-9DBA-D3213CE0621E}"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E25B0-FBA1-422F-926F-5E20B17BC6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BDABCAC8-DB00-47E6-91C2-3EB54C88F058}">
      <dgm:prSet phldrT="[Texto]"/>
      <dgm:spPr/>
      <dgm:t>
        <a:bodyPr/>
        <a:lstStyle/>
        <a:p>
          <a:pPr algn="just"/>
          <a:r>
            <a:rPr lang="es-EC" b="1" dirty="0" smtClean="0"/>
            <a:t>Análisis morfológico</a:t>
          </a:r>
        </a:p>
        <a:p>
          <a:pPr algn="just"/>
          <a:r>
            <a:rPr lang="es-EC" dirty="0" smtClean="0"/>
            <a:t>Balizar el campo de los posibles</a:t>
          </a:r>
          <a:endParaRPr lang="es-EC" dirty="0"/>
        </a:p>
      </dgm:t>
    </dgm:pt>
    <dgm:pt modelId="{9E1B55C0-1819-4CB8-B53B-1006A8E0C54F}" type="parTrans" cxnId="{7365A526-0F38-49F6-80AB-CEED544037C2}">
      <dgm:prSet/>
      <dgm:spPr/>
      <dgm:t>
        <a:bodyPr/>
        <a:lstStyle/>
        <a:p>
          <a:pPr algn="just"/>
          <a:endParaRPr lang="es-EC"/>
        </a:p>
      </dgm:t>
    </dgm:pt>
    <dgm:pt modelId="{FC79E859-2785-428F-91BB-0D5035D25D85}" type="sibTrans" cxnId="{7365A526-0F38-49F6-80AB-CEED544037C2}">
      <dgm:prSet/>
      <dgm:spPr/>
      <dgm:t>
        <a:bodyPr/>
        <a:lstStyle/>
        <a:p>
          <a:pPr algn="just"/>
          <a:endParaRPr lang="es-EC"/>
        </a:p>
      </dgm:t>
    </dgm:pt>
    <dgm:pt modelId="{0C3347AF-1467-44BA-972D-0B77F668C258}">
      <dgm:prSet phldrT="[Texto]"/>
      <dgm:spPr/>
      <dgm:t>
        <a:bodyPr/>
        <a:lstStyle/>
        <a:p>
          <a:pPr algn="just"/>
          <a:r>
            <a:rPr lang="es-EC" b="1" dirty="0" smtClean="0"/>
            <a:t>Ábaco de </a:t>
          </a:r>
          <a:r>
            <a:rPr lang="es-EC" b="1" dirty="0" err="1" smtClean="0"/>
            <a:t>Régnier</a:t>
          </a:r>
          <a:endParaRPr lang="es-EC" b="1" dirty="0" smtClean="0"/>
        </a:p>
        <a:p>
          <a:pPr algn="just"/>
          <a:r>
            <a:rPr lang="es-EC" b="0" dirty="0" smtClean="0"/>
            <a:t>Cuestiones claves para el futuro</a:t>
          </a:r>
          <a:endParaRPr lang="es-EC" b="0" dirty="0"/>
        </a:p>
      </dgm:t>
    </dgm:pt>
    <dgm:pt modelId="{C3478C84-8E26-464A-BF24-DEC6C6BF1178}" type="parTrans" cxnId="{D41EAEFD-7E8E-4F82-8F8C-AC3DD596A261}">
      <dgm:prSet/>
      <dgm:spPr/>
      <dgm:t>
        <a:bodyPr/>
        <a:lstStyle/>
        <a:p>
          <a:pPr algn="just"/>
          <a:endParaRPr lang="es-EC"/>
        </a:p>
      </dgm:t>
    </dgm:pt>
    <dgm:pt modelId="{E36F2BC0-7447-4626-81D2-382671394DD9}" type="sibTrans" cxnId="{D41EAEFD-7E8E-4F82-8F8C-AC3DD596A261}">
      <dgm:prSet/>
      <dgm:spPr/>
      <dgm:t>
        <a:bodyPr/>
        <a:lstStyle/>
        <a:p>
          <a:pPr algn="just"/>
          <a:endParaRPr lang="es-EC"/>
        </a:p>
      </dgm:t>
    </dgm:pt>
    <dgm:pt modelId="{85BAA2C3-8911-4CCB-B160-C8A46F300E4C}" type="pres">
      <dgm:prSet presAssocID="{90BE25B0-FBA1-422F-926F-5E20B17BC613}" presName="Name0" presStyleCnt="0">
        <dgm:presLayoutVars>
          <dgm:dir/>
          <dgm:resizeHandles val="exact"/>
        </dgm:presLayoutVars>
      </dgm:prSet>
      <dgm:spPr/>
      <dgm:t>
        <a:bodyPr/>
        <a:lstStyle/>
        <a:p>
          <a:endParaRPr lang="es-EC"/>
        </a:p>
      </dgm:t>
    </dgm:pt>
    <dgm:pt modelId="{9A0332A8-DAC7-46A5-BA9B-C3CAF379B123}" type="pres">
      <dgm:prSet presAssocID="{BDABCAC8-DB00-47E6-91C2-3EB54C88F058}" presName="composite" presStyleCnt="0"/>
      <dgm:spPr/>
    </dgm:pt>
    <dgm:pt modelId="{D545E77D-7881-4F16-AD54-2C9B04C29887}" type="pres">
      <dgm:prSet presAssocID="{BDABCAC8-DB00-47E6-91C2-3EB54C88F058}" presName="rect1" presStyleLbl="trAlignAcc1" presStyleIdx="0" presStyleCnt="2">
        <dgm:presLayoutVars>
          <dgm:bulletEnabled val="1"/>
        </dgm:presLayoutVars>
      </dgm:prSet>
      <dgm:spPr/>
      <dgm:t>
        <a:bodyPr/>
        <a:lstStyle/>
        <a:p>
          <a:endParaRPr lang="es-EC"/>
        </a:p>
      </dgm:t>
    </dgm:pt>
    <dgm:pt modelId="{2B3AA20E-DDA7-425B-8F62-83AD5AA890E1}" type="pres">
      <dgm:prSet presAssocID="{BDABCAC8-DB00-47E6-91C2-3EB54C88F058}"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1048D925-9429-4A4D-BE12-CB5355D37173}" type="pres">
      <dgm:prSet presAssocID="{FC79E859-2785-428F-91BB-0D5035D25D85}" presName="sibTrans" presStyleCnt="0"/>
      <dgm:spPr/>
    </dgm:pt>
    <dgm:pt modelId="{4281CCB1-4F6A-4A57-9868-05467AAEBB18}" type="pres">
      <dgm:prSet presAssocID="{0C3347AF-1467-44BA-972D-0B77F668C258}" presName="composite" presStyleCnt="0"/>
      <dgm:spPr/>
    </dgm:pt>
    <dgm:pt modelId="{646B9505-9156-4AB9-A69B-94B2918410A9}" type="pres">
      <dgm:prSet presAssocID="{0C3347AF-1467-44BA-972D-0B77F668C258}" presName="rect1" presStyleLbl="trAlignAcc1" presStyleIdx="1" presStyleCnt="2">
        <dgm:presLayoutVars>
          <dgm:bulletEnabled val="1"/>
        </dgm:presLayoutVars>
      </dgm:prSet>
      <dgm:spPr/>
      <dgm:t>
        <a:bodyPr/>
        <a:lstStyle/>
        <a:p>
          <a:endParaRPr lang="es-EC"/>
        </a:p>
      </dgm:t>
    </dgm:pt>
    <dgm:pt modelId="{7316B9F6-DE4A-4F42-B4F8-9BDBF68094E9}" type="pres">
      <dgm:prSet presAssocID="{0C3347AF-1467-44BA-972D-0B77F668C258}"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t>
        <a:bodyPr/>
        <a:lstStyle/>
        <a:p>
          <a:endParaRPr lang="es-EC"/>
        </a:p>
      </dgm:t>
    </dgm:pt>
  </dgm:ptLst>
  <dgm:cxnLst>
    <dgm:cxn modelId="{FD20E8CA-6BD2-43C5-AB22-9BFC57D725CF}" type="presOf" srcId="{BDABCAC8-DB00-47E6-91C2-3EB54C88F058}" destId="{D545E77D-7881-4F16-AD54-2C9B04C29887}" srcOrd="0" destOrd="0" presId="urn:microsoft.com/office/officeart/2008/layout/PictureStrips"/>
    <dgm:cxn modelId="{BA381A00-FE0B-45F4-97EA-B3BE61EEFFF4}" type="presOf" srcId="{0C3347AF-1467-44BA-972D-0B77F668C258}" destId="{646B9505-9156-4AB9-A69B-94B2918410A9}" srcOrd="0" destOrd="0" presId="urn:microsoft.com/office/officeart/2008/layout/PictureStrips"/>
    <dgm:cxn modelId="{7365A526-0F38-49F6-80AB-CEED544037C2}" srcId="{90BE25B0-FBA1-422F-926F-5E20B17BC613}" destId="{BDABCAC8-DB00-47E6-91C2-3EB54C88F058}" srcOrd="0" destOrd="0" parTransId="{9E1B55C0-1819-4CB8-B53B-1006A8E0C54F}" sibTransId="{FC79E859-2785-428F-91BB-0D5035D25D85}"/>
    <dgm:cxn modelId="{5C38746E-096F-468C-B222-01E1A5F166B9}" type="presOf" srcId="{90BE25B0-FBA1-422F-926F-5E20B17BC613}" destId="{85BAA2C3-8911-4CCB-B160-C8A46F300E4C}" srcOrd="0" destOrd="0" presId="urn:microsoft.com/office/officeart/2008/layout/PictureStrips"/>
    <dgm:cxn modelId="{D41EAEFD-7E8E-4F82-8F8C-AC3DD596A261}" srcId="{90BE25B0-FBA1-422F-926F-5E20B17BC613}" destId="{0C3347AF-1467-44BA-972D-0B77F668C258}" srcOrd="1" destOrd="0" parTransId="{C3478C84-8E26-464A-BF24-DEC6C6BF1178}" sibTransId="{E36F2BC0-7447-4626-81D2-382671394DD9}"/>
    <dgm:cxn modelId="{7B6C9B8E-C87A-4803-8262-A830CAA6B492}" type="presParOf" srcId="{85BAA2C3-8911-4CCB-B160-C8A46F300E4C}" destId="{9A0332A8-DAC7-46A5-BA9B-C3CAF379B123}" srcOrd="0" destOrd="0" presId="urn:microsoft.com/office/officeart/2008/layout/PictureStrips"/>
    <dgm:cxn modelId="{BE3F141A-E890-44C3-835A-1A034B03EB71}" type="presParOf" srcId="{9A0332A8-DAC7-46A5-BA9B-C3CAF379B123}" destId="{D545E77D-7881-4F16-AD54-2C9B04C29887}" srcOrd="0" destOrd="0" presId="urn:microsoft.com/office/officeart/2008/layout/PictureStrips"/>
    <dgm:cxn modelId="{BC891D0A-3562-48A2-9627-95157B10DBC3}" type="presParOf" srcId="{9A0332A8-DAC7-46A5-BA9B-C3CAF379B123}" destId="{2B3AA20E-DDA7-425B-8F62-83AD5AA890E1}" srcOrd="1" destOrd="0" presId="urn:microsoft.com/office/officeart/2008/layout/PictureStrips"/>
    <dgm:cxn modelId="{B2B1A955-FDEA-4C6D-8A73-5D02B13816E9}" type="presParOf" srcId="{85BAA2C3-8911-4CCB-B160-C8A46F300E4C}" destId="{1048D925-9429-4A4D-BE12-CB5355D37173}" srcOrd="1" destOrd="0" presId="urn:microsoft.com/office/officeart/2008/layout/PictureStrips"/>
    <dgm:cxn modelId="{9A16D84A-3E08-4C5D-B92F-F7987A96FEB9}" type="presParOf" srcId="{85BAA2C3-8911-4CCB-B160-C8A46F300E4C}" destId="{4281CCB1-4F6A-4A57-9868-05467AAEBB18}" srcOrd="2" destOrd="0" presId="urn:microsoft.com/office/officeart/2008/layout/PictureStrips"/>
    <dgm:cxn modelId="{583F6F95-519F-4032-ADB5-4B6B73F231DE}" type="presParOf" srcId="{4281CCB1-4F6A-4A57-9868-05467AAEBB18}" destId="{646B9505-9156-4AB9-A69B-94B2918410A9}" srcOrd="0" destOrd="0" presId="urn:microsoft.com/office/officeart/2008/layout/PictureStrips"/>
    <dgm:cxn modelId="{D2F4648F-8DB7-4F87-B09D-716BDFCC258C}" type="presParOf" srcId="{4281CCB1-4F6A-4A57-9868-05467AAEBB18}" destId="{7316B9F6-DE4A-4F42-B4F8-9BDBF68094E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534C32-4013-400A-8AB9-993BFD11B3D8}" type="doc">
      <dgm:prSet loTypeId="urn:microsoft.com/office/officeart/2005/8/layout/hProcess9" loCatId="process" qsTypeId="urn:microsoft.com/office/officeart/2005/8/quickstyle/simple4" qsCatId="simple" csTypeId="urn:microsoft.com/office/officeart/2005/8/colors/colorful3" csCatId="colorful" phldr="1"/>
      <dgm:spPr/>
    </dgm:pt>
    <dgm:pt modelId="{628FA9DE-5738-47A8-BAD0-B2A114A2886F}">
      <dgm:prSet phldrT="[Texto]"/>
      <dgm:spPr/>
      <dgm:t>
        <a:bodyPr/>
        <a:lstStyle/>
        <a:p>
          <a:r>
            <a:rPr lang="es-EC" dirty="0" smtClean="0"/>
            <a:t> Constitución del Ecuador</a:t>
          </a:r>
          <a:endParaRPr lang="es-EC" dirty="0"/>
        </a:p>
      </dgm:t>
    </dgm:pt>
    <dgm:pt modelId="{425B7B78-CAA7-479B-A9D5-6DAE561787A6}" type="parTrans" cxnId="{CBF9041B-DC6F-4A31-B14B-10C0200F02B6}">
      <dgm:prSet/>
      <dgm:spPr/>
      <dgm:t>
        <a:bodyPr/>
        <a:lstStyle/>
        <a:p>
          <a:endParaRPr lang="es-EC"/>
        </a:p>
      </dgm:t>
    </dgm:pt>
    <dgm:pt modelId="{09B3EE86-9F6E-4503-B751-092FA44533FD}" type="sibTrans" cxnId="{CBF9041B-DC6F-4A31-B14B-10C0200F02B6}">
      <dgm:prSet/>
      <dgm:spPr/>
      <dgm:t>
        <a:bodyPr/>
        <a:lstStyle/>
        <a:p>
          <a:endParaRPr lang="es-EC"/>
        </a:p>
      </dgm:t>
    </dgm:pt>
    <dgm:pt modelId="{471491DB-983C-4A08-85A4-41A3BA4D2D21}">
      <dgm:prSet phldrT="[Texto]"/>
      <dgm:spPr/>
      <dgm:t>
        <a:bodyPr/>
        <a:lstStyle/>
        <a:p>
          <a:r>
            <a:rPr lang="es-EC" dirty="0" smtClean="0"/>
            <a:t> Plan Nacional del Buen Vivir</a:t>
          </a:r>
          <a:endParaRPr lang="es-EC" dirty="0"/>
        </a:p>
      </dgm:t>
    </dgm:pt>
    <dgm:pt modelId="{F8B0B097-1A62-450E-9AB2-D223F6C60210}" type="parTrans" cxnId="{4485B56E-40A2-4581-87DC-6C21EA49D862}">
      <dgm:prSet/>
      <dgm:spPr/>
      <dgm:t>
        <a:bodyPr/>
        <a:lstStyle/>
        <a:p>
          <a:endParaRPr lang="es-EC"/>
        </a:p>
      </dgm:t>
    </dgm:pt>
    <dgm:pt modelId="{531ED3CF-681C-45D8-A16F-B3ED30222DAD}" type="sibTrans" cxnId="{4485B56E-40A2-4581-87DC-6C21EA49D862}">
      <dgm:prSet/>
      <dgm:spPr/>
      <dgm:t>
        <a:bodyPr/>
        <a:lstStyle/>
        <a:p>
          <a:endParaRPr lang="es-EC"/>
        </a:p>
      </dgm:t>
    </dgm:pt>
    <dgm:pt modelId="{839A2AAB-D0F7-42DB-A98C-CE75636F4B13}">
      <dgm:prSet phldrT="[Texto]"/>
      <dgm:spPr/>
      <dgm:t>
        <a:bodyPr/>
        <a:lstStyle/>
        <a:p>
          <a:r>
            <a:rPr lang="es-EC" dirty="0" smtClean="0"/>
            <a:t>Diez principios del Pacto Mundial</a:t>
          </a:r>
          <a:endParaRPr lang="es-EC" dirty="0"/>
        </a:p>
      </dgm:t>
    </dgm:pt>
    <dgm:pt modelId="{E8ED58F1-1DB3-4B3F-A8FD-576CA5790E57}" type="parTrans" cxnId="{99B05756-7C10-40EB-940A-ACEE36B461EE}">
      <dgm:prSet/>
      <dgm:spPr/>
      <dgm:t>
        <a:bodyPr/>
        <a:lstStyle/>
        <a:p>
          <a:endParaRPr lang="es-EC"/>
        </a:p>
      </dgm:t>
    </dgm:pt>
    <dgm:pt modelId="{EF28A7DD-8E0A-4632-AB01-31DA28AF49CF}" type="sibTrans" cxnId="{99B05756-7C10-40EB-940A-ACEE36B461EE}">
      <dgm:prSet/>
      <dgm:spPr/>
      <dgm:t>
        <a:bodyPr/>
        <a:lstStyle/>
        <a:p>
          <a:endParaRPr lang="es-EC"/>
        </a:p>
      </dgm:t>
    </dgm:pt>
    <dgm:pt modelId="{EAD058BE-4508-45AD-AD08-013FB211C8CF}">
      <dgm:prSet phldrT="[Texto]"/>
      <dgm:spPr/>
      <dgm:t>
        <a:bodyPr/>
        <a:lstStyle/>
        <a:p>
          <a:r>
            <a:rPr lang="es-EC" dirty="0" smtClean="0"/>
            <a:t>ISO 26000- Guía de RSC</a:t>
          </a:r>
          <a:endParaRPr lang="es-EC" dirty="0"/>
        </a:p>
      </dgm:t>
    </dgm:pt>
    <dgm:pt modelId="{CE8B1AE4-7ED1-49D4-8072-3FD9724B9D77}" type="parTrans" cxnId="{6763034B-9DF8-42AC-AA00-FE28684B7F65}">
      <dgm:prSet/>
      <dgm:spPr/>
      <dgm:t>
        <a:bodyPr/>
        <a:lstStyle/>
        <a:p>
          <a:endParaRPr lang="es-EC"/>
        </a:p>
      </dgm:t>
    </dgm:pt>
    <dgm:pt modelId="{1E11EC4F-7C2E-4896-BDE3-A78A256CC0CC}" type="sibTrans" cxnId="{6763034B-9DF8-42AC-AA00-FE28684B7F65}">
      <dgm:prSet/>
      <dgm:spPr/>
      <dgm:t>
        <a:bodyPr/>
        <a:lstStyle/>
        <a:p>
          <a:endParaRPr lang="es-EC"/>
        </a:p>
      </dgm:t>
    </dgm:pt>
    <dgm:pt modelId="{BAD7105D-9D43-4C6F-B407-717DF6CAF5AE}">
      <dgm:prSet phldrT="[Texto]"/>
      <dgm:spPr/>
      <dgm:t>
        <a:bodyPr/>
        <a:lstStyle/>
        <a:p>
          <a:r>
            <a:rPr lang="es-EC" dirty="0" smtClean="0"/>
            <a:t>Normas de aseguramiento de sostenibilidad AA1000 AS</a:t>
          </a:r>
          <a:endParaRPr lang="es-EC" dirty="0"/>
        </a:p>
      </dgm:t>
    </dgm:pt>
    <dgm:pt modelId="{FBFEB3F0-8F83-4123-8856-10071A567AE4}" type="parTrans" cxnId="{74A383C8-CF5A-4DF0-B0AE-C48A8902F02F}">
      <dgm:prSet/>
      <dgm:spPr/>
      <dgm:t>
        <a:bodyPr/>
        <a:lstStyle/>
        <a:p>
          <a:endParaRPr lang="es-EC"/>
        </a:p>
      </dgm:t>
    </dgm:pt>
    <dgm:pt modelId="{C0C9F1EB-D293-4022-94B1-C1DBFA60F3C3}" type="sibTrans" cxnId="{74A383C8-CF5A-4DF0-B0AE-C48A8902F02F}">
      <dgm:prSet/>
      <dgm:spPr/>
      <dgm:t>
        <a:bodyPr/>
        <a:lstStyle/>
        <a:p>
          <a:endParaRPr lang="es-EC"/>
        </a:p>
      </dgm:t>
    </dgm:pt>
    <dgm:pt modelId="{186CBF98-721D-418C-8EB9-7384EAFA6DD9}">
      <dgm:prSet phldrT="[Texto]"/>
      <dgm:spPr/>
      <dgm:t>
        <a:bodyPr/>
        <a:lstStyle/>
        <a:p>
          <a:r>
            <a:rPr lang="es-EC" dirty="0" smtClean="0"/>
            <a:t>Global Reporting Initative GRI.4</a:t>
          </a:r>
          <a:endParaRPr lang="es-EC" dirty="0"/>
        </a:p>
      </dgm:t>
    </dgm:pt>
    <dgm:pt modelId="{5D00DC49-4D75-464B-9E4E-AB108756180D}" type="parTrans" cxnId="{11C1A98C-16A8-4504-B662-1DFFA4F1EC4A}">
      <dgm:prSet/>
      <dgm:spPr/>
      <dgm:t>
        <a:bodyPr/>
        <a:lstStyle/>
        <a:p>
          <a:endParaRPr lang="es-EC"/>
        </a:p>
      </dgm:t>
    </dgm:pt>
    <dgm:pt modelId="{6E65CF4E-DD5B-4609-AD53-8F8341B0340C}" type="sibTrans" cxnId="{11C1A98C-16A8-4504-B662-1DFFA4F1EC4A}">
      <dgm:prSet/>
      <dgm:spPr/>
      <dgm:t>
        <a:bodyPr/>
        <a:lstStyle/>
        <a:p>
          <a:endParaRPr lang="es-EC"/>
        </a:p>
      </dgm:t>
    </dgm:pt>
    <dgm:pt modelId="{94BEFEF3-8F0C-47D0-971F-9ECFA5B2DE6B}" type="pres">
      <dgm:prSet presAssocID="{FC534C32-4013-400A-8AB9-993BFD11B3D8}" presName="CompostProcess" presStyleCnt="0">
        <dgm:presLayoutVars>
          <dgm:dir/>
          <dgm:resizeHandles val="exact"/>
        </dgm:presLayoutVars>
      </dgm:prSet>
      <dgm:spPr/>
    </dgm:pt>
    <dgm:pt modelId="{B6131CF5-346F-4D28-8C8D-096A11C03704}" type="pres">
      <dgm:prSet presAssocID="{FC534C32-4013-400A-8AB9-993BFD11B3D8}" presName="arrow" presStyleLbl="bgShp" presStyleIdx="0" presStyleCnt="1"/>
      <dgm:spPr/>
    </dgm:pt>
    <dgm:pt modelId="{A2B47749-ABB8-484B-964D-9AA2A6491CEA}" type="pres">
      <dgm:prSet presAssocID="{FC534C32-4013-400A-8AB9-993BFD11B3D8}" presName="linearProcess" presStyleCnt="0"/>
      <dgm:spPr/>
    </dgm:pt>
    <dgm:pt modelId="{5D613BBA-3901-4640-BA24-2E6AC1393DD5}" type="pres">
      <dgm:prSet presAssocID="{628FA9DE-5738-47A8-BAD0-B2A114A2886F}" presName="textNode" presStyleLbl="node1" presStyleIdx="0" presStyleCnt="6">
        <dgm:presLayoutVars>
          <dgm:bulletEnabled val="1"/>
        </dgm:presLayoutVars>
      </dgm:prSet>
      <dgm:spPr/>
      <dgm:t>
        <a:bodyPr/>
        <a:lstStyle/>
        <a:p>
          <a:endParaRPr lang="es-EC"/>
        </a:p>
      </dgm:t>
    </dgm:pt>
    <dgm:pt modelId="{3B18F454-FE7F-4D88-9B2A-933B647DD2EC}" type="pres">
      <dgm:prSet presAssocID="{09B3EE86-9F6E-4503-B751-092FA44533FD}" presName="sibTrans" presStyleCnt="0"/>
      <dgm:spPr/>
    </dgm:pt>
    <dgm:pt modelId="{ACCF5961-3B23-4C3C-8B26-5252D669735D}" type="pres">
      <dgm:prSet presAssocID="{471491DB-983C-4A08-85A4-41A3BA4D2D21}" presName="textNode" presStyleLbl="node1" presStyleIdx="1" presStyleCnt="6">
        <dgm:presLayoutVars>
          <dgm:bulletEnabled val="1"/>
        </dgm:presLayoutVars>
      </dgm:prSet>
      <dgm:spPr/>
      <dgm:t>
        <a:bodyPr/>
        <a:lstStyle/>
        <a:p>
          <a:endParaRPr lang="es-EC"/>
        </a:p>
      </dgm:t>
    </dgm:pt>
    <dgm:pt modelId="{6A856B0B-D378-47F0-A2DA-B1E87A3E2CCF}" type="pres">
      <dgm:prSet presAssocID="{531ED3CF-681C-45D8-A16F-B3ED30222DAD}" presName="sibTrans" presStyleCnt="0"/>
      <dgm:spPr/>
    </dgm:pt>
    <dgm:pt modelId="{2F2336A1-E14F-4058-8A07-003EF3F8A8A3}" type="pres">
      <dgm:prSet presAssocID="{839A2AAB-D0F7-42DB-A98C-CE75636F4B13}" presName="textNode" presStyleLbl="node1" presStyleIdx="2" presStyleCnt="6">
        <dgm:presLayoutVars>
          <dgm:bulletEnabled val="1"/>
        </dgm:presLayoutVars>
      </dgm:prSet>
      <dgm:spPr/>
      <dgm:t>
        <a:bodyPr/>
        <a:lstStyle/>
        <a:p>
          <a:endParaRPr lang="es-EC"/>
        </a:p>
      </dgm:t>
    </dgm:pt>
    <dgm:pt modelId="{9F46AA99-1A79-4257-A3CE-CC30D946742C}" type="pres">
      <dgm:prSet presAssocID="{EF28A7DD-8E0A-4632-AB01-31DA28AF49CF}" presName="sibTrans" presStyleCnt="0"/>
      <dgm:spPr/>
    </dgm:pt>
    <dgm:pt modelId="{31795BA0-F43D-4E5C-A97D-B8382F0EDE7B}" type="pres">
      <dgm:prSet presAssocID="{EAD058BE-4508-45AD-AD08-013FB211C8CF}" presName="textNode" presStyleLbl="node1" presStyleIdx="3" presStyleCnt="6">
        <dgm:presLayoutVars>
          <dgm:bulletEnabled val="1"/>
        </dgm:presLayoutVars>
      </dgm:prSet>
      <dgm:spPr/>
      <dgm:t>
        <a:bodyPr/>
        <a:lstStyle/>
        <a:p>
          <a:endParaRPr lang="es-EC"/>
        </a:p>
      </dgm:t>
    </dgm:pt>
    <dgm:pt modelId="{5F16B135-243E-427C-90E4-EA9CD34C128B}" type="pres">
      <dgm:prSet presAssocID="{1E11EC4F-7C2E-4896-BDE3-A78A256CC0CC}" presName="sibTrans" presStyleCnt="0"/>
      <dgm:spPr/>
    </dgm:pt>
    <dgm:pt modelId="{6CD3E969-F62F-478E-B20B-E8923ABCAE3E}" type="pres">
      <dgm:prSet presAssocID="{BAD7105D-9D43-4C6F-B407-717DF6CAF5AE}" presName="textNode" presStyleLbl="node1" presStyleIdx="4" presStyleCnt="6">
        <dgm:presLayoutVars>
          <dgm:bulletEnabled val="1"/>
        </dgm:presLayoutVars>
      </dgm:prSet>
      <dgm:spPr/>
      <dgm:t>
        <a:bodyPr/>
        <a:lstStyle/>
        <a:p>
          <a:endParaRPr lang="es-EC"/>
        </a:p>
      </dgm:t>
    </dgm:pt>
    <dgm:pt modelId="{6B3BDAE0-C55B-4BD3-A198-410B4DEF2DE3}" type="pres">
      <dgm:prSet presAssocID="{C0C9F1EB-D293-4022-94B1-C1DBFA60F3C3}" presName="sibTrans" presStyleCnt="0"/>
      <dgm:spPr/>
    </dgm:pt>
    <dgm:pt modelId="{792AE67A-F864-4AFE-AC56-E9638D4A9338}" type="pres">
      <dgm:prSet presAssocID="{186CBF98-721D-418C-8EB9-7384EAFA6DD9}" presName="textNode" presStyleLbl="node1" presStyleIdx="5" presStyleCnt="6" custLinFactNeighborX="3437" custLinFactNeighborY="-942">
        <dgm:presLayoutVars>
          <dgm:bulletEnabled val="1"/>
        </dgm:presLayoutVars>
      </dgm:prSet>
      <dgm:spPr/>
      <dgm:t>
        <a:bodyPr/>
        <a:lstStyle/>
        <a:p>
          <a:endParaRPr lang="es-EC"/>
        </a:p>
      </dgm:t>
    </dgm:pt>
  </dgm:ptLst>
  <dgm:cxnLst>
    <dgm:cxn modelId="{4FFC7829-9BD5-4068-AEC9-C3323F74C3A3}" type="presOf" srcId="{FC534C32-4013-400A-8AB9-993BFD11B3D8}" destId="{94BEFEF3-8F0C-47D0-971F-9ECFA5B2DE6B}" srcOrd="0" destOrd="0" presId="urn:microsoft.com/office/officeart/2005/8/layout/hProcess9"/>
    <dgm:cxn modelId="{74A383C8-CF5A-4DF0-B0AE-C48A8902F02F}" srcId="{FC534C32-4013-400A-8AB9-993BFD11B3D8}" destId="{BAD7105D-9D43-4C6F-B407-717DF6CAF5AE}" srcOrd="4" destOrd="0" parTransId="{FBFEB3F0-8F83-4123-8856-10071A567AE4}" sibTransId="{C0C9F1EB-D293-4022-94B1-C1DBFA60F3C3}"/>
    <dgm:cxn modelId="{11C1A98C-16A8-4504-B662-1DFFA4F1EC4A}" srcId="{FC534C32-4013-400A-8AB9-993BFD11B3D8}" destId="{186CBF98-721D-418C-8EB9-7384EAFA6DD9}" srcOrd="5" destOrd="0" parTransId="{5D00DC49-4D75-464B-9E4E-AB108756180D}" sibTransId="{6E65CF4E-DD5B-4609-AD53-8F8341B0340C}"/>
    <dgm:cxn modelId="{05259EB5-8B1C-40D1-AB1D-4740EC1060E5}" type="presOf" srcId="{628FA9DE-5738-47A8-BAD0-B2A114A2886F}" destId="{5D613BBA-3901-4640-BA24-2E6AC1393DD5}" srcOrd="0" destOrd="0" presId="urn:microsoft.com/office/officeart/2005/8/layout/hProcess9"/>
    <dgm:cxn modelId="{80F80F55-D5A3-4502-B91C-9642BFD06C52}" type="presOf" srcId="{BAD7105D-9D43-4C6F-B407-717DF6CAF5AE}" destId="{6CD3E969-F62F-478E-B20B-E8923ABCAE3E}" srcOrd="0" destOrd="0" presId="urn:microsoft.com/office/officeart/2005/8/layout/hProcess9"/>
    <dgm:cxn modelId="{FD6A3DF0-B689-48E6-B63A-4FEE513243A5}" type="presOf" srcId="{839A2AAB-D0F7-42DB-A98C-CE75636F4B13}" destId="{2F2336A1-E14F-4058-8A07-003EF3F8A8A3}" srcOrd="0" destOrd="0" presId="urn:microsoft.com/office/officeart/2005/8/layout/hProcess9"/>
    <dgm:cxn modelId="{565175EE-C8BF-4FFA-A265-2164A077B8DA}" type="presOf" srcId="{186CBF98-721D-418C-8EB9-7384EAFA6DD9}" destId="{792AE67A-F864-4AFE-AC56-E9638D4A9338}" srcOrd="0" destOrd="0" presId="urn:microsoft.com/office/officeart/2005/8/layout/hProcess9"/>
    <dgm:cxn modelId="{6763034B-9DF8-42AC-AA00-FE28684B7F65}" srcId="{FC534C32-4013-400A-8AB9-993BFD11B3D8}" destId="{EAD058BE-4508-45AD-AD08-013FB211C8CF}" srcOrd="3" destOrd="0" parTransId="{CE8B1AE4-7ED1-49D4-8072-3FD9724B9D77}" sibTransId="{1E11EC4F-7C2E-4896-BDE3-A78A256CC0CC}"/>
    <dgm:cxn modelId="{D56E11FD-A9F8-4E4C-AC97-8914B41C8D4E}" type="presOf" srcId="{EAD058BE-4508-45AD-AD08-013FB211C8CF}" destId="{31795BA0-F43D-4E5C-A97D-B8382F0EDE7B}" srcOrd="0" destOrd="0" presId="urn:microsoft.com/office/officeart/2005/8/layout/hProcess9"/>
    <dgm:cxn modelId="{3C867FBE-641E-45E5-8C8E-00A3C12A0CBE}" type="presOf" srcId="{471491DB-983C-4A08-85A4-41A3BA4D2D21}" destId="{ACCF5961-3B23-4C3C-8B26-5252D669735D}" srcOrd="0" destOrd="0" presId="urn:microsoft.com/office/officeart/2005/8/layout/hProcess9"/>
    <dgm:cxn modelId="{CBF9041B-DC6F-4A31-B14B-10C0200F02B6}" srcId="{FC534C32-4013-400A-8AB9-993BFD11B3D8}" destId="{628FA9DE-5738-47A8-BAD0-B2A114A2886F}" srcOrd="0" destOrd="0" parTransId="{425B7B78-CAA7-479B-A9D5-6DAE561787A6}" sibTransId="{09B3EE86-9F6E-4503-B751-092FA44533FD}"/>
    <dgm:cxn modelId="{4485B56E-40A2-4581-87DC-6C21EA49D862}" srcId="{FC534C32-4013-400A-8AB9-993BFD11B3D8}" destId="{471491DB-983C-4A08-85A4-41A3BA4D2D21}" srcOrd="1" destOrd="0" parTransId="{F8B0B097-1A62-450E-9AB2-D223F6C60210}" sibTransId="{531ED3CF-681C-45D8-A16F-B3ED30222DAD}"/>
    <dgm:cxn modelId="{99B05756-7C10-40EB-940A-ACEE36B461EE}" srcId="{FC534C32-4013-400A-8AB9-993BFD11B3D8}" destId="{839A2AAB-D0F7-42DB-A98C-CE75636F4B13}" srcOrd="2" destOrd="0" parTransId="{E8ED58F1-1DB3-4B3F-A8FD-576CA5790E57}" sibTransId="{EF28A7DD-8E0A-4632-AB01-31DA28AF49CF}"/>
    <dgm:cxn modelId="{E3344099-4853-4607-AF8A-56FFCFB57BD3}" type="presParOf" srcId="{94BEFEF3-8F0C-47D0-971F-9ECFA5B2DE6B}" destId="{B6131CF5-346F-4D28-8C8D-096A11C03704}" srcOrd="0" destOrd="0" presId="urn:microsoft.com/office/officeart/2005/8/layout/hProcess9"/>
    <dgm:cxn modelId="{38B48A7D-9C52-45E6-BA81-93CA24DBD5F5}" type="presParOf" srcId="{94BEFEF3-8F0C-47D0-971F-9ECFA5B2DE6B}" destId="{A2B47749-ABB8-484B-964D-9AA2A6491CEA}" srcOrd="1" destOrd="0" presId="urn:microsoft.com/office/officeart/2005/8/layout/hProcess9"/>
    <dgm:cxn modelId="{3850BD98-6048-435E-9DA1-DD910C7AD2FB}" type="presParOf" srcId="{A2B47749-ABB8-484B-964D-9AA2A6491CEA}" destId="{5D613BBA-3901-4640-BA24-2E6AC1393DD5}" srcOrd="0" destOrd="0" presId="urn:microsoft.com/office/officeart/2005/8/layout/hProcess9"/>
    <dgm:cxn modelId="{4F1ACE6D-34A1-4CAD-B977-334E9FF87D6D}" type="presParOf" srcId="{A2B47749-ABB8-484B-964D-9AA2A6491CEA}" destId="{3B18F454-FE7F-4D88-9B2A-933B647DD2EC}" srcOrd="1" destOrd="0" presId="urn:microsoft.com/office/officeart/2005/8/layout/hProcess9"/>
    <dgm:cxn modelId="{58FF1240-3042-49D9-8F9C-DDBA1A8D68F2}" type="presParOf" srcId="{A2B47749-ABB8-484B-964D-9AA2A6491CEA}" destId="{ACCF5961-3B23-4C3C-8B26-5252D669735D}" srcOrd="2" destOrd="0" presId="urn:microsoft.com/office/officeart/2005/8/layout/hProcess9"/>
    <dgm:cxn modelId="{44E8ADA6-A90F-40B7-9588-1FCAE03ACF21}" type="presParOf" srcId="{A2B47749-ABB8-484B-964D-9AA2A6491CEA}" destId="{6A856B0B-D378-47F0-A2DA-B1E87A3E2CCF}" srcOrd="3" destOrd="0" presId="urn:microsoft.com/office/officeart/2005/8/layout/hProcess9"/>
    <dgm:cxn modelId="{44CC96F3-878D-42A9-BA7E-15AE2F6F642C}" type="presParOf" srcId="{A2B47749-ABB8-484B-964D-9AA2A6491CEA}" destId="{2F2336A1-E14F-4058-8A07-003EF3F8A8A3}" srcOrd="4" destOrd="0" presId="urn:microsoft.com/office/officeart/2005/8/layout/hProcess9"/>
    <dgm:cxn modelId="{FFDBCBA6-488D-48A4-A978-1137FEE96735}" type="presParOf" srcId="{A2B47749-ABB8-484B-964D-9AA2A6491CEA}" destId="{9F46AA99-1A79-4257-A3CE-CC30D946742C}" srcOrd="5" destOrd="0" presId="urn:microsoft.com/office/officeart/2005/8/layout/hProcess9"/>
    <dgm:cxn modelId="{3A736252-6E82-4B94-87C8-3821550BF1E2}" type="presParOf" srcId="{A2B47749-ABB8-484B-964D-9AA2A6491CEA}" destId="{31795BA0-F43D-4E5C-A97D-B8382F0EDE7B}" srcOrd="6" destOrd="0" presId="urn:microsoft.com/office/officeart/2005/8/layout/hProcess9"/>
    <dgm:cxn modelId="{131A52FF-72F0-46F6-8043-AEEA3FBCD817}" type="presParOf" srcId="{A2B47749-ABB8-484B-964D-9AA2A6491CEA}" destId="{5F16B135-243E-427C-90E4-EA9CD34C128B}" srcOrd="7" destOrd="0" presId="urn:microsoft.com/office/officeart/2005/8/layout/hProcess9"/>
    <dgm:cxn modelId="{31DBEC74-4231-4E1A-A91D-E30DF13BC3C1}" type="presParOf" srcId="{A2B47749-ABB8-484B-964D-9AA2A6491CEA}" destId="{6CD3E969-F62F-478E-B20B-E8923ABCAE3E}" srcOrd="8" destOrd="0" presId="urn:microsoft.com/office/officeart/2005/8/layout/hProcess9"/>
    <dgm:cxn modelId="{9F42216A-446F-4DED-9B42-A75549650708}" type="presParOf" srcId="{A2B47749-ABB8-484B-964D-9AA2A6491CEA}" destId="{6B3BDAE0-C55B-4BD3-A198-410B4DEF2DE3}" srcOrd="9" destOrd="0" presId="urn:microsoft.com/office/officeart/2005/8/layout/hProcess9"/>
    <dgm:cxn modelId="{4F93CA3E-277D-4060-BE7C-14C80626E67B}" type="presParOf" srcId="{A2B47749-ABB8-484B-964D-9AA2A6491CEA}" destId="{792AE67A-F864-4AFE-AC56-E9638D4A933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B6CEE-738B-445D-A33C-7A3A30DDFBAD}" type="doc">
      <dgm:prSet loTypeId="urn:microsoft.com/office/officeart/2005/8/layout/hList3" loCatId="list" qsTypeId="urn:microsoft.com/office/officeart/2005/8/quickstyle/simple4" qsCatId="simple" csTypeId="urn:microsoft.com/office/officeart/2005/8/colors/colorful1" csCatId="colorful" phldr="1"/>
      <dgm:spPr/>
      <dgm:t>
        <a:bodyPr/>
        <a:lstStyle/>
        <a:p>
          <a:endParaRPr lang="es-EC"/>
        </a:p>
      </dgm:t>
    </dgm:pt>
    <dgm:pt modelId="{1007DF01-2342-4DEF-B9CE-2ACDA01E1190}">
      <dgm:prSet phldrT="[Texto]"/>
      <dgm:spPr/>
      <dgm:t>
        <a:bodyPr/>
        <a:lstStyle/>
        <a:p>
          <a:pPr algn="ctr"/>
          <a:r>
            <a:rPr lang="es-EC" dirty="0" smtClean="0"/>
            <a:t>Descriptiva</a:t>
          </a:r>
          <a:endParaRPr lang="es-EC" dirty="0"/>
        </a:p>
      </dgm:t>
    </dgm:pt>
    <dgm:pt modelId="{0986C35C-16B2-4975-84C5-AC8E0667C02A}" type="parTrans" cxnId="{06222998-8371-4315-BD85-89383F3793A4}">
      <dgm:prSet/>
      <dgm:spPr/>
      <dgm:t>
        <a:bodyPr/>
        <a:lstStyle/>
        <a:p>
          <a:pPr algn="just"/>
          <a:endParaRPr lang="es-EC"/>
        </a:p>
      </dgm:t>
    </dgm:pt>
    <dgm:pt modelId="{F39F5088-9358-435F-BCB7-3757E16514D8}" type="sibTrans" cxnId="{06222998-8371-4315-BD85-89383F3793A4}">
      <dgm:prSet/>
      <dgm:spPr/>
      <dgm:t>
        <a:bodyPr/>
        <a:lstStyle/>
        <a:p>
          <a:pPr algn="just"/>
          <a:endParaRPr lang="es-EC"/>
        </a:p>
      </dgm:t>
    </dgm:pt>
    <dgm:pt modelId="{B5ABE67B-6B4D-409F-B20B-ED1443923C59}">
      <dgm:prSet phldrT="[Texto]"/>
      <dgm:spPr/>
      <dgm:t>
        <a:bodyPr/>
        <a:lstStyle/>
        <a:p>
          <a:pPr algn="just"/>
          <a:r>
            <a:rPr lang="es-EC" b="1" dirty="0" smtClean="0"/>
            <a:t>Exploratorio:</a:t>
          </a:r>
        </a:p>
        <a:p>
          <a:pPr algn="just"/>
          <a:r>
            <a:rPr lang="es-EC" dirty="0" smtClean="0"/>
            <a:t>Se obtuvo una visión general aproximativa respecto a la realidad de las operadoras de telefonía móvil que funcionan en el Ecuador, de la prospectiva y de las políticas de RSC previo a la realización del presente estudio.</a:t>
          </a:r>
          <a:endParaRPr lang="es-EC" dirty="0"/>
        </a:p>
      </dgm:t>
    </dgm:pt>
    <dgm:pt modelId="{96319B97-F382-4AC7-91A1-50C4676CBAD8}" type="parTrans" cxnId="{0802293E-655B-42F8-A03A-6B4C868177B8}">
      <dgm:prSet/>
      <dgm:spPr/>
      <dgm:t>
        <a:bodyPr/>
        <a:lstStyle/>
        <a:p>
          <a:pPr algn="just"/>
          <a:endParaRPr lang="es-EC"/>
        </a:p>
      </dgm:t>
    </dgm:pt>
    <dgm:pt modelId="{25B97513-BED4-4224-99FB-241B6A327BB5}" type="sibTrans" cxnId="{0802293E-655B-42F8-A03A-6B4C868177B8}">
      <dgm:prSet/>
      <dgm:spPr/>
      <dgm:t>
        <a:bodyPr/>
        <a:lstStyle/>
        <a:p>
          <a:pPr algn="just"/>
          <a:endParaRPr lang="es-EC"/>
        </a:p>
      </dgm:t>
    </dgm:pt>
    <dgm:pt modelId="{A2432738-25B4-448B-9D09-472CB1F7D841}">
      <dgm:prSet phldrT="[Texto]"/>
      <dgm:spPr/>
      <dgm:t>
        <a:bodyPr/>
        <a:lstStyle/>
        <a:p>
          <a:pPr algn="just"/>
          <a:endParaRPr lang="es-EC" dirty="0" smtClean="0"/>
        </a:p>
        <a:p>
          <a:pPr algn="just"/>
          <a:r>
            <a:rPr lang="es-EC" b="1" dirty="0" smtClean="0"/>
            <a:t>Documental: </a:t>
          </a:r>
        </a:p>
        <a:p>
          <a:pPr algn="just"/>
          <a:r>
            <a:rPr lang="es-EC" dirty="0" smtClean="0"/>
            <a:t>Se reflexionó sistemáticamente sobre información investigada usando para ello diferentes tipos de documentos. (Marco teórico)</a:t>
          </a:r>
          <a:endParaRPr lang="es-EC" dirty="0"/>
        </a:p>
      </dgm:t>
    </dgm:pt>
    <dgm:pt modelId="{32804A0F-BEC9-423C-AFD9-96F289E5A9B4}" type="parTrans" cxnId="{A564345A-7EC3-4235-BB34-48DD6BD3B272}">
      <dgm:prSet/>
      <dgm:spPr/>
      <dgm:t>
        <a:bodyPr/>
        <a:lstStyle/>
        <a:p>
          <a:pPr algn="just"/>
          <a:endParaRPr lang="es-EC"/>
        </a:p>
      </dgm:t>
    </dgm:pt>
    <dgm:pt modelId="{B57FAD34-A102-4F64-8E89-1E4B047FB6F9}" type="sibTrans" cxnId="{A564345A-7EC3-4235-BB34-48DD6BD3B272}">
      <dgm:prSet/>
      <dgm:spPr/>
      <dgm:t>
        <a:bodyPr/>
        <a:lstStyle/>
        <a:p>
          <a:pPr algn="just"/>
          <a:endParaRPr lang="es-EC"/>
        </a:p>
      </dgm:t>
    </dgm:pt>
    <dgm:pt modelId="{8E0A0933-D1DD-456B-9865-07CFCF75E413}">
      <dgm:prSet phldrT="[Texto]"/>
      <dgm:spPr/>
      <dgm:t>
        <a:bodyPr/>
        <a:lstStyle/>
        <a:p>
          <a:pPr algn="just"/>
          <a:r>
            <a:rPr lang="es-EC" b="1" dirty="0" smtClean="0"/>
            <a:t>Aplicativo: </a:t>
          </a:r>
        </a:p>
        <a:p>
          <a:pPr algn="just"/>
          <a:r>
            <a:rPr lang="es-EC" dirty="0" smtClean="0"/>
            <a:t>Los resultados de este estudio se ponen a consideración de las operadoras de telefonía móvil para ser usados.</a:t>
          </a:r>
          <a:endParaRPr lang="es-EC" dirty="0"/>
        </a:p>
      </dgm:t>
    </dgm:pt>
    <dgm:pt modelId="{5C1A1AA0-21CE-43C0-A2F7-8EFF3478DF6C}" type="parTrans" cxnId="{B5944551-2692-43C6-8A45-495210AC8A36}">
      <dgm:prSet/>
      <dgm:spPr/>
      <dgm:t>
        <a:bodyPr/>
        <a:lstStyle/>
        <a:p>
          <a:pPr algn="just"/>
          <a:endParaRPr lang="es-EC"/>
        </a:p>
      </dgm:t>
    </dgm:pt>
    <dgm:pt modelId="{6DBB579A-8522-456C-8290-A5BF60B3822F}" type="sibTrans" cxnId="{B5944551-2692-43C6-8A45-495210AC8A36}">
      <dgm:prSet/>
      <dgm:spPr/>
      <dgm:t>
        <a:bodyPr/>
        <a:lstStyle/>
        <a:p>
          <a:pPr algn="just"/>
          <a:endParaRPr lang="es-EC"/>
        </a:p>
      </dgm:t>
    </dgm:pt>
    <dgm:pt modelId="{AF18B3FC-18B8-45B3-85B0-5E3DF788162E}">
      <dgm:prSet phldrT="[Texto]"/>
      <dgm:spPr/>
      <dgm:t>
        <a:bodyPr/>
        <a:lstStyle/>
        <a:p>
          <a:pPr algn="just"/>
          <a:r>
            <a:rPr lang="es-EC" b="1" dirty="0" smtClean="0"/>
            <a:t>Descriptivo: </a:t>
          </a:r>
        </a:p>
        <a:p>
          <a:pPr algn="just"/>
          <a:r>
            <a:rPr lang="es-EC" dirty="0" smtClean="0"/>
            <a:t>Se observó las opiniones de expertos en el área técnica y financiera, puntos de vista que se mantuvieron durante la realización de este estudio.</a:t>
          </a:r>
          <a:endParaRPr lang="es-EC" dirty="0"/>
        </a:p>
      </dgm:t>
    </dgm:pt>
    <dgm:pt modelId="{6CC2099B-BBEC-4894-8CF8-DA2F2B4BC874}" type="parTrans" cxnId="{96E54603-8B18-4404-A7C2-1FE45ADA35A6}">
      <dgm:prSet/>
      <dgm:spPr/>
      <dgm:t>
        <a:bodyPr/>
        <a:lstStyle/>
        <a:p>
          <a:pPr algn="just"/>
          <a:endParaRPr lang="es-EC"/>
        </a:p>
      </dgm:t>
    </dgm:pt>
    <dgm:pt modelId="{5644427F-1DF4-4729-87AF-4FE378E64481}" type="sibTrans" cxnId="{96E54603-8B18-4404-A7C2-1FE45ADA35A6}">
      <dgm:prSet/>
      <dgm:spPr/>
      <dgm:t>
        <a:bodyPr/>
        <a:lstStyle/>
        <a:p>
          <a:pPr algn="just"/>
          <a:endParaRPr lang="es-EC"/>
        </a:p>
      </dgm:t>
    </dgm:pt>
    <dgm:pt modelId="{074BC754-692C-4B49-9E93-EFA740AF49AB}" type="pres">
      <dgm:prSet presAssocID="{4F5B6CEE-738B-445D-A33C-7A3A30DDFBAD}" presName="composite" presStyleCnt="0">
        <dgm:presLayoutVars>
          <dgm:chMax val="1"/>
          <dgm:dir/>
          <dgm:resizeHandles val="exact"/>
        </dgm:presLayoutVars>
      </dgm:prSet>
      <dgm:spPr/>
      <dgm:t>
        <a:bodyPr/>
        <a:lstStyle/>
        <a:p>
          <a:endParaRPr lang="es-EC"/>
        </a:p>
      </dgm:t>
    </dgm:pt>
    <dgm:pt modelId="{837AF94E-8C7E-4B9F-8841-A6753168034C}" type="pres">
      <dgm:prSet presAssocID="{1007DF01-2342-4DEF-B9CE-2ACDA01E1190}" presName="roof" presStyleLbl="dkBgShp" presStyleIdx="0" presStyleCnt="2"/>
      <dgm:spPr/>
      <dgm:t>
        <a:bodyPr/>
        <a:lstStyle/>
        <a:p>
          <a:endParaRPr lang="es-EC"/>
        </a:p>
      </dgm:t>
    </dgm:pt>
    <dgm:pt modelId="{7A7EA176-7D75-48D2-818D-73F9FCE6571F}" type="pres">
      <dgm:prSet presAssocID="{1007DF01-2342-4DEF-B9CE-2ACDA01E1190}" presName="pillars" presStyleCnt="0"/>
      <dgm:spPr/>
    </dgm:pt>
    <dgm:pt modelId="{A3DAFD93-5A4C-415E-9A5B-3E2B0CD1C7D7}" type="pres">
      <dgm:prSet presAssocID="{1007DF01-2342-4DEF-B9CE-2ACDA01E1190}" presName="pillar1" presStyleLbl="node1" presStyleIdx="0" presStyleCnt="4">
        <dgm:presLayoutVars>
          <dgm:bulletEnabled val="1"/>
        </dgm:presLayoutVars>
      </dgm:prSet>
      <dgm:spPr/>
      <dgm:t>
        <a:bodyPr/>
        <a:lstStyle/>
        <a:p>
          <a:endParaRPr lang="es-EC"/>
        </a:p>
      </dgm:t>
    </dgm:pt>
    <dgm:pt modelId="{F9A86FFF-3E13-4F0F-86F5-6E3ECD68D9B5}" type="pres">
      <dgm:prSet presAssocID="{A2432738-25B4-448B-9D09-472CB1F7D841}" presName="pillarX" presStyleLbl="node1" presStyleIdx="1" presStyleCnt="4">
        <dgm:presLayoutVars>
          <dgm:bulletEnabled val="1"/>
        </dgm:presLayoutVars>
      </dgm:prSet>
      <dgm:spPr/>
      <dgm:t>
        <a:bodyPr/>
        <a:lstStyle/>
        <a:p>
          <a:endParaRPr lang="es-EC"/>
        </a:p>
      </dgm:t>
    </dgm:pt>
    <dgm:pt modelId="{60DC4085-BAFB-4994-BD26-6B5E785C4902}" type="pres">
      <dgm:prSet presAssocID="{8E0A0933-D1DD-456B-9865-07CFCF75E413}" presName="pillarX" presStyleLbl="node1" presStyleIdx="2" presStyleCnt="4">
        <dgm:presLayoutVars>
          <dgm:bulletEnabled val="1"/>
        </dgm:presLayoutVars>
      </dgm:prSet>
      <dgm:spPr/>
      <dgm:t>
        <a:bodyPr/>
        <a:lstStyle/>
        <a:p>
          <a:endParaRPr lang="es-EC"/>
        </a:p>
      </dgm:t>
    </dgm:pt>
    <dgm:pt modelId="{3DCAEF96-EC6D-4D07-B12D-60EA08AEA3CE}" type="pres">
      <dgm:prSet presAssocID="{AF18B3FC-18B8-45B3-85B0-5E3DF788162E}" presName="pillarX" presStyleLbl="node1" presStyleIdx="3" presStyleCnt="4">
        <dgm:presLayoutVars>
          <dgm:bulletEnabled val="1"/>
        </dgm:presLayoutVars>
      </dgm:prSet>
      <dgm:spPr/>
      <dgm:t>
        <a:bodyPr/>
        <a:lstStyle/>
        <a:p>
          <a:endParaRPr lang="es-EC"/>
        </a:p>
      </dgm:t>
    </dgm:pt>
    <dgm:pt modelId="{0E241011-707B-45C5-BEA7-78317DDF0395}" type="pres">
      <dgm:prSet presAssocID="{1007DF01-2342-4DEF-B9CE-2ACDA01E1190}" presName="base" presStyleLbl="dkBgShp" presStyleIdx="1" presStyleCnt="2"/>
      <dgm:spPr/>
    </dgm:pt>
  </dgm:ptLst>
  <dgm:cxnLst>
    <dgm:cxn modelId="{8B3E8309-9E7F-4AFB-8121-C023EC13BE5F}" type="presOf" srcId="{B5ABE67B-6B4D-409F-B20B-ED1443923C59}" destId="{A3DAFD93-5A4C-415E-9A5B-3E2B0CD1C7D7}" srcOrd="0" destOrd="0" presId="urn:microsoft.com/office/officeart/2005/8/layout/hList3"/>
    <dgm:cxn modelId="{96E54603-8B18-4404-A7C2-1FE45ADA35A6}" srcId="{1007DF01-2342-4DEF-B9CE-2ACDA01E1190}" destId="{AF18B3FC-18B8-45B3-85B0-5E3DF788162E}" srcOrd="3" destOrd="0" parTransId="{6CC2099B-BBEC-4894-8CF8-DA2F2B4BC874}" sibTransId="{5644427F-1DF4-4729-87AF-4FE378E64481}"/>
    <dgm:cxn modelId="{0802293E-655B-42F8-A03A-6B4C868177B8}" srcId="{1007DF01-2342-4DEF-B9CE-2ACDA01E1190}" destId="{B5ABE67B-6B4D-409F-B20B-ED1443923C59}" srcOrd="0" destOrd="0" parTransId="{96319B97-F382-4AC7-91A1-50C4676CBAD8}" sibTransId="{25B97513-BED4-4224-99FB-241B6A327BB5}"/>
    <dgm:cxn modelId="{A564345A-7EC3-4235-BB34-48DD6BD3B272}" srcId="{1007DF01-2342-4DEF-B9CE-2ACDA01E1190}" destId="{A2432738-25B4-448B-9D09-472CB1F7D841}" srcOrd="1" destOrd="0" parTransId="{32804A0F-BEC9-423C-AFD9-96F289E5A9B4}" sibTransId="{B57FAD34-A102-4F64-8E89-1E4B047FB6F9}"/>
    <dgm:cxn modelId="{46220613-5DD4-46D7-B120-3A6076D45DC2}" type="presOf" srcId="{A2432738-25B4-448B-9D09-472CB1F7D841}" destId="{F9A86FFF-3E13-4F0F-86F5-6E3ECD68D9B5}" srcOrd="0" destOrd="0" presId="urn:microsoft.com/office/officeart/2005/8/layout/hList3"/>
    <dgm:cxn modelId="{086D34B7-6627-4724-9D36-A1D93BDF749D}" type="presOf" srcId="{1007DF01-2342-4DEF-B9CE-2ACDA01E1190}" destId="{837AF94E-8C7E-4B9F-8841-A6753168034C}" srcOrd="0" destOrd="0" presId="urn:microsoft.com/office/officeart/2005/8/layout/hList3"/>
    <dgm:cxn modelId="{AEED10C7-BF40-4766-B707-790E7EB05CBB}" type="presOf" srcId="{AF18B3FC-18B8-45B3-85B0-5E3DF788162E}" destId="{3DCAEF96-EC6D-4D07-B12D-60EA08AEA3CE}" srcOrd="0" destOrd="0" presId="urn:microsoft.com/office/officeart/2005/8/layout/hList3"/>
    <dgm:cxn modelId="{40FB1587-078D-44D7-AE00-C77675A56BE8}" type="presOf" srcId="{4F5B6CEE-738B-445D-A33C-7A3A30DDFBAD}" destId="{074BC754-692C-4B49-9E93-EFA740AF49AB}" srcOrd="0" destOrd="0" presId="urn:microsoft.com/office/officeart/2005/8/layout/hList3"/>
    <dgm:cxn modelId="{C0CF5F96-B90B-4580-86C3-E35D833AE9AF}" type="presOf" srcId="{8E0A0933-D1DD-456B-9865-07CFCF75E413}" destId="{60DC4085-BAFB-4994-BD26-6B5E785C4902}" srcOrd="0" destOrd="0" presId="urn:microsoft.com/office/officeart/2005/8/layout/hList3"/>
    <dgm:cxn modelId="{06222998-8371-4315-BD85-89383F3793A4}" srcId="{4F5B6CEE-738B-445D-A33C-7A3A30DDFBAD}" destId="{1007DF01-2342-4DEF-B9CE-2ACDA01E1190}" srcOrd="0" destOrd="0" parTransId="{0986C35C-16B2-4975-84C5-AC8E0667C02A}" sibTransId="{F39F5088-9358-435F-BCB7-3757E16514D8}"/>
    <dgm:cxn modelId="{B5944551-2692-43C6-8A45-495210AC8A36}" srcId="{1007DF01-2342-4DEF-B9CE-2ACDA01E1190}" destId="{8E0A0933-D1DD-456B-9865-07CFCF75E413}" srcOrd="2" destOrd="0" parTransId="{5C1A1AA0-21CE-43C0-A2F7-8EFF3478DF6C}" sibTransId="{6DBB579A-8522-456C-8290-A5BF60B3822F}"/>
    <dgm:cxn modelId="{5B42F0B1-2FCC-485A-AB8A-06E3AA236A96}" type="presParOf" srcId="{074BC754-692C-4B49-9E93-EFA740AF49AB}" destId="{837AF94E-8C7E-4B9F-8841-A6753168034C}" srcOrd="0" destOrd="0" presId="urn:microsoft.com/office/officeart/2005/8/layout/hList3"/>
    <dgm:cxn modelId="{9EB1DA41-AB28-4D42-ACBC-F010C0EECA96}" type="presParOf" srcId="{074BC754-692C-4B49-9E93-EFA740AF49AB}" destId="{7A7EA176-7D75-48D2-818D-73F9FCE6571F}" srcOrd="1" destOrd="0" presId="urn:microsoft.com/office/officeart/2005/8/layout/hList3"/>
    <dgm:cxn modelId="{55B6B4E0-A5E9-4CCB-933E-4BE9B32E4317}" type="presParOf" srcId="{7A7EA176-7D75-48D2-818D-73F9FCE6571F}" destId="{A3DAFD93-5A4C-415E-9A5B-3E2B0CD1C7D7}" srcOrd="0" destOrd="0" presId="urn:microsoft.com/office/officeart/2005/8/layout/hList3"/>
    <dgm:cxn modelId="{0A3E8451-F05D-4E35-B0C9-BF02E1D959B9}" type="presParOf" srcId="{7A7EA176-7D75-48D2-818D-73F9FCE6571F}" destId="{F9A86FFF-3E13-4F0F-86F5-6E3ECD68D9B5}" srcOrd="1" destOrd="0" presId="urn:microsoft.com/office/officeart/2005/8/layout/hList3"/>
    <dgm:cxn modelId="{8C253D23-84F0-45E0-8C85-D5E797773C5A}" type="presParOf" srcId="{7A7EA176-7D75-48D2-818D-73F9FCE6571F}" destId="{60DC4085-BAFB-4994-BD26-6B5E785C4902}" srcOrd="2" destOrd="0" presId="urn:microsoft.com/office/officeart/2005/8/layout/hList3"/>
    <dgm:cxn modelId="{D1F54300-A02F-4EE2-BAD6-DFF3E048032B}" type="presParOf" srcId="{7A7EA176-7D75-48D2-818D-73F9FCE6571F}" destId="{3DCAEF96-EC6D-4D07-B12D-60EA08AEA3CE}" srcOrd="3" destOrd="0" presId="urn:microsoft.com/office/officeart/2005/8/layout/hList3"/>
    <dgm:cxn modelId="{9DCD2E6E-4239-4616-8260-96B51B0BCDA1}" type="presParOf" srcId="{074BC754-692C-4B49-9E93-EFA740AF49AB}" destId="{0E241011-707B-45C5-BEA7-78317DDF039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FE4DC-FAF5-4D4D-ADC1-199CBB7DF819}"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s-EC"/>
        </a:p>
      </dgm:t>
    </dgm:pt>
    <dgm:pt modelId="{E9D68CDB-1E0D-45BD-9523-BA8DAF83315B}">
      <dgm:prSet phldrT="[Texto]" custT="1"/>
      <dgm:spPr/>
      <dgm:t>
        <a:bodyPr/>
        <a:lstStyle/>
        <a:p>
          <a:pPr algn="just"/>
          <a:r>
            <a:rPr lang="es-EC" sz="2400" dirty="0" smtClean="0"/>
            <a:t>El establecimiento de alianzas estratégicas es mutuamente beneficioso para las operadoras de telefonía móvil ya que generan sinergias.</a:t>
          </a:r>
          <a:endParaRPr lang="es-EC" sz="2400" dirty="0"/>
        </a:p>
      </dgm:t>
    </dgm:pt>
    <dgm:pt modelId="{96BF724E-5E44-4DE8-885C-8119CDEB9919}" type="parTrans" cxnId="{A49599D9-35D7-4CDC-A3E8-532B17BE637D}">
      <dgm:prSet/>
      <dgm:spPr/>
      <dgm:t>
        <a:bodyPr/>
        <a:lstStyle/>
        <a:p>
          <a:pPr algn="just"/>
          <a:endParaRPr lang="es-EC"/>
        </a:p>
      </dgm:t>
    </dgm:pt>
    <dgm:pt modelId="{E5EA08BB-D77B-4311-BE72-2A8F6FA839C7}" type="sibTrans" cxnId="{A49599D9-35D7-4CDC-A3E8-532B17BE637D}">
      <dgm:prSet/>
      <dgm:spPr/>
      <dgm:t>
        <a:bodyPr/>
        <a:lstStyle/>
        <a:p>
          <a:pPr algn="just"/>
          <a:endParaRPr lang="es-EC"/>
        </a:p>
      </dgm:t>
    </dgm:pt>
    <dgm:pt modelId="{C9954D4D-FD80-4586-B7DC-ECADA1BD3B4C}">
      <dgm:prSet/>
      <dgm:spPr/>
      <dgm:t>
        <a:bodyPr/>
        <a:lstStyle/>
        <a:p>
          <a:pPr algn="just"/>
          <a:r>
            <a:rPr lang="es-EC" b="1" dirty="0" smtClean="0"/>
            <a:t>Gerencia de Ingeniería:</a:t>
          </a:r>
        </a:p>
        <a:p>
          <a:pPr algn="just"/>
          <a:r>
            <a:rPr lang="es-EC" dirty="0" smtClean="0"/>
            <a:t>Analizar la necesidad de compartir infraestructura entre las operadoras con el fin de reducir gastos y costos.</a:t>
          </a:r>
          <a:endParaRPr lang="es-EC" dirty="0"/>
        </a:p>
      </dgm:t>
    </dgm:pt>
    <dgm:pt modelId="{C31690E9-2F6B-4367-84A8-72A578F4743A}" type="parTrans" cxnId="{E8EF160B-A9F8-42E2-80CD-42AB13ED3ED5}">
      <dgm:prSet/>
      <dgm:spPr/>
      <dgm:t>
        <a:bodyPr/>
        <a:lstStyle/>
        <a:p>
          <a:pPr algn="just"/>
          <a:endParaRPr lang="es-EC"/>
        </a:p>
      </dgm:t>
    </dgm:pt>
    <dgm:pt modelId="{73D70547-DFBD-46F9-B6F8-4FB9081CF679}" type="sibTrans" cxnId="{E8EF160B-A9F8-42E2-80CD-42AB13ED3ED5}">
      <dgm:prSet/>
      <dgm:spPr/>
      <dgm:t>
        <a:bodyPr/>
        <a:lstStyle/>
        <a:p>
          <a:pPr algn="just"/>
          <a:endParaRPr lang="es-EC"/>
        </a:p>
      </dgm:t>
    </dgm:pt>
    <dgm:pt modelId="{F131BD45-FA84-42D7-9882-FB1DA4C1B4DF}">
      <dgm:prSet/>
      <dgm:spPr/>
      <dgm:t>
        <a:bodyPr/>
        <a:lstStyle/>
        <a:p>
          <a:pPr algn="just"/>
          <a:r>
            <a:rPr lang="es-EC" b="1" dirty="0" smtClean="0"/>
            <a:t>Despliegue de RED:</a:t>
          </a:r>
        </a:p>
        <a:p>
          <a:pPr algn="just"/>
          <a:r>
            <a:rPr lang="es-EC" dirty="0" smtClean="0"/>
            <a:t>Identificar infraestructuras que se puedan dar de baja con el fin de desmantelarlas y compartir infraestructura que se encuentre en buen estado.</a:t>
          </a:r>
          <a:endParaRPr lang="es-EC" dirty="0"/>
        </a:p>
      </dgm:t>
    </dgm:pt>
    <dgm:pt modelId="{E03F3175-E267-4A2F-9BB2-D13AF4E511A6}" type="parTrans" cxnId="{E7FB1513-A59E-4D10-ACA9-A75260C4E925}">
      <dgm:prSet/>
      <dgm:spPr/>
      <dgm:t>
        <a:bodyPr/>
        <a:lstStyle/>
        <a:p>
          <a:endParaRPr lang="es-EC"/>
        </a:p>
      </dgm:t>
    </dgm:pt>
    <dgm:pt modelId="{0530A7CD-B008-4C8D-8F36-36EF8996C388}" type="sibTrans" cxnId="{E7FB1513-A59E-4D10-ACA9-A75260C4E925}">
      <dgm:prSet/>
      <dgm:spPr/>
      <dgm:t>
        <a:bodyPr/>
        <a:lstStyle/>
        <a:p>
          <a:endParaRPr lang="es-EC"/>
        </a:p>
      </dgm:t>
    </dgm:pt>
    <dgm:pt modelId="{6685CA1E-FEEF-4AE8-A8F2-6888BE9C76C9}" type="pres">
      <dgm:prSet presAssocID="{E75FE4DC-FAF5-4D4D-ADC1-199CBB7DF819}" presName="diagram" presStyleCnt="0">
        <dgm:presLayoutVars>
          <dgm:chPref val="1"/>
          <dgm:dir/>
          <dgm:animOne val="branch"/>
          <dgm:animLvl val="lvl"/>
          <dgm:resizeHandles/>
        </dgm:presLayoutVars>
      </dgm:prSet>
      <dgm:spPr/>
      <dgm:t>
        <a:bodyPr/>
        <a:lstStyle/>
        <a:p>
          <a:endParaRPr lang="es-EC"/>
        </a:p>
      </dgm:t>
    </dgm:pt>
    <dgm:pt modelId="{10380274-DD33-48FF-8334-514CF6AEB109}" type="pres">
      <dgm:prSet presAssocID="{E9D68CDB-1E0D-45BD-9523-BA8DAF83315B}" presName="root" presStyleCnt="0"/>
      <dgm:spPr/>
    </dgm:pt>
    <dgm:pt modelId="{5365D8FC-8BCC-48E3-8FB7-9EAB89F6FB82}" type="pres">
      <dgm:prSet presAssocID="{E9D68CDB-1E0D-45BD-9523-BA8DAF83315B}" presName="rootComposite" presStyleCnt="0"/>
      <dgm:spPr/>
    </dgm:pt>
    <dgm:pt modelId="{9D603A17-0108-4419-AB7A-21E3C035552F}" type="pres">
      <dgm:prSet presAssocID="{E9D68CDB-1E0D-45BD-9523-BA8DAF83315B}" presName="rootText" presStyleLbl="node1" presStyleIdx="0" presStyleCnt="1" custScaleX="435732" custScaleY="135268"/>
      <dgm:spPr/>
      <dgm:t>
        <a:bodyPr/>
        <a:lstStyle/>
        <a:p>
          <a:endParaRPr lang="es-EC"/>
        </a:p>
      </dgm:t>
    </dgm:pt>
    <dgm:pt modelId="{D3ABE702-DE7A-4945-AE41-C8E69C9C7604}" type="pres">
      <dgm:prSet presAssocID="{E9D68CDB-1E0D-45BD-9523-BA8DAF83315B}" presName="rootConnector" presStyleLbl="node1" presStyleIdx="0" presStyleCnt="1"/>
      <dgm:spPr/>
      <dgm:t>
        <a:bodyPr/>
        <a:lstStyle/>
        <a:p>
          <a:endParaRPr lang="es-EC"/>
        </a:p>
      </dgm:t>
    </dgm:pt>
    <dgm:pt modelId="{B55549E5-5757-4C48-9EFA-216934972522}" type="pres">
      <dgm:prSet presAssocID="{E9D68CDB-1E0D-45BD-9523-BA8DAF83315B}" presName="childShape" presStyleCnt="0"/>
      <dgm:spPr/>
    </dgm:pt>
    <dgm:pt modelId="{6C1F412C-440C-435F-8D3E-754FA2A8E98B}" type="pres">
      <dgm:prSet presAssocID="{C31690E9-2F6B-4367-84A8-72A578F4743A}" presName="Name13" presStyleLbl="parChTrans1D2" presStyleIdx="0" presStyleCnt="2"/>
      <dgm:spPr/>
      <dgm:t>
        <a:bodyPr/>
        <a:lstStyle/>
        <a:p>
          <a:endParaRPr lang="es-EC"/>
        </a:p>
      </dgm:t>
    </dgm:pt>
    <dgm:pt modelId="{E3FF825A-BFEE-41C4-BB9B-5806198C2682}" type="pres">
      <dgm:prSet presAssocID="{C9954D4D-FD80-4586-B7DC-ECADA1BD3B4C}" presName="childText" presStyleLbl="bgAcc1" presStyleIdx="0" presStyleCnt="2" custScaleX="400482">
        <dgm:presLayoutVars>
          <dgm:bulletEnabled val="1"/>
        </dgm:presLayoutVars>
      </dgm:prSet>
      <dgm:spPr/>
      <dgm:t>
        <a:bodyPr/>
        <a:lstStyle/>
        <a:p>
          <a:endParaRPr lang="es-EC"/>
        </a:p>
      </dgm:t>
    </dgm:pt>
    <dgm:pt modelId="{36341CAC-B66B-41F0-BCC7-6F3361F61137}" type="pres">
      <dgm:prSet presAssocID="{E03F3175-E267-4A2F-9BB2-D13AF4E511A6}" presName="Name13" presStyleLbl="parChTrans1D2" presStyleIdx="1" presStyleCnt="2"/>
      <dgm:spPr/>
      <dgm:t>
        <a:bodyPr/>
        <a:lstStyle/>
        <a:p>
          <a:endParaRPr lang="es-EC"/>
        </a:p>
      </dgm:t>
    </dgm:pt>
    <dgm:pt modelId="{BECA4CF0-7211-45B3-BE2F-8EFA70E1C81C}" type="pres">
      <dgm:prSet presAssocID="{F131BD45-FA84-42D7-9882-FB1DA4C1B4DF}" presName="childText" presStyleLbl="bgAcc1" presStyleIdx="1" presStyleCnt="2" custScaleX="488677">
        <dgm:presLayoutVars>
          <dgm:bulletEnabled val="1"/>
        </dgm:presLayoutVars>
      </dgm:prSet>
      <dgm:spPr/>
      <dgm:t>
        <a:bodyPr/>
        <a:lstStyle/>
        <a:p>
          <a:endParaRPr lang="es-EC"/>
        </a:p>
      </dgm:t>
    </dgm:pt>
  </dgm:ptLst>
  <dgm:cxnLst>
    <dgm:cxn modelId="{A49599D9-35D7-4CDC-A3E8-532B17BE637D}" srcId="{E75FE4DC-FAF5-4D4D-ADC1-199CBB7DF819}" destId="{E9D68CDB-1E0D-45BD-9523-BA8DAF83315B}" srcOrd="0" destOrd="0" parTransId="{96BF724E-5E44-4DE8-885C-8119CDEB9919}" sibTransId="{E5EA08BB-D77B-4311-BE72-2A8F6FA839C7}"/>
    <dgm:cxn modelId="{E8EF160B-A9F8-42E2-80CD-42AB13ED3ED5}" srcId="{E9D68CDB-1E0D-45BD-9523-BA8DAF83315B}" destId="{C9954D4D-FD80-4586-B7DC-ECADA1BD3B4C}" srcOrd="0" destOrd="0" parTransId="{C31690E9-2F6B-4367-84A8-72A578F4743A}" sibTransId="{73D70547-DFBD-46F9-B6F8-4FB9081CF679}"/>
    <dgm:cxn modelId="{3F3E3727-424F-4E20-ADC3-9A5A0E308720}" type="presOf" srcId="{C9954D4D-FD80-4586-B7DC-ECADA1BD3B4C}" destId="{E3FF825A-BFEE-41C4-BB9B-5806198C2682}" srcOrd="0" destOrd="0" presId="urn:microsoft.com/office/officeart/2005/8/layout/hierarchy3"/>
    <dgm:cxn modelId="{4A1A35E4-5C4E-4CF5-9C5A-1B45B3D62670}" type="presOf" srcId="{E9D68CDB-1E0D-45BD-9523-BA8DAF83315B}" destId="{D3ABE702-DE7A-4945-AE41-C8E69C9C7604}" srcOrd="1" destOrd="0" presId="urn:microsoft.com/office/officeart/2005/8/layout/hierarchy3"/>
    <dgm:cxn modelId="{C2270B15-C402-4FC0-8090-2853A313A3BF}" type="presOf" srcId="{E75FE4DC-FAF5-4D4D-ADC1-199CBB7DF819}" destId="{6685CA1E-FEEF-4AE8-A8F2-6888BE9C76C9}" srcOrd="0" destOrd="0" presId="urn:microsoft.com/office/officeart/2005/8/layout/hierarchy3"/>
    <dgm:cxn modelId="{2A650865-A6EE-4FCC-8872-208AC5FDD89F}" type="presOf" srcId="{E9D68CDB-1E0D-45BD-9523-BA8DAF83315B}" destId="{9D603A17-0108-4419-AB7A-21E3C035552F}" srcOrd="0" destOrd="0" presId="urn:microsoft.com/office/officeart/2005/8/layout/hierarchy3"/>
    <dgm:cxn modelId="{524FC0F0-7232-4D17-8DA1-7D13779A3721}" type="presOf" srcId="{F131BD45-FA84-42D7-9882-FB1DA4C1B4DF}" destId="{BECA4CF0-7211-45B3-BE2F-8EFA70E1C81C}" srcOrd="0" destOrd="0" presId="urn:microsoft.com/office/officeart/2005/8/layout/hierarchy3"/>
    <dgm:cxn modelId="{E7FB1513-A59E-4D10-ACA9-A75260C4E925}" srcId="{E9D68CDB-1E0D-45BD-9523-BA8DAF83315B}" destId="{F131BD45-FA84-42D7-9882-FB1DA4C1B4DF}" srcOrd="1" destOrd="0" parTransId="{E03F3175-E267-4A2F-9BB2-D13AF4E511A6}" sibTransId="{0530A7CD-B008-4C8D-8F36-36EF8996C388}"/>
    <dgm:cxn modelId="{6128D028-942C-4233-A6C3-3E6D41EEC92D}" type="presOf" srcId="{E03F3175-E267-4A2F-9BB2-D13AF4E511A6}" destId="{36341CAC-B66B-41F0-BCC7-6F3361F61137}" srcOrd="0" destOrd="0" presId="urn:microsoft.com/office/officeart/2005/8/layout/hierarchy3"/>
    <dgm:cxn modelId="{D29E3523-7036-461C-83EF-F0C022D3ECCB}" type="presOf" srcId="{C31690E9-2F6B-4367-84A8-72A578F4743A}" destId="{6C1F412C-440C-435F-8D3E-754FA2A8E98B}" srcOrd="0" destOrd="0" presId="urn:microsoft.com/office/officeart/2005/8/layout/hierarchy3"/>
    <dgm:cxn modelId="{F26B688D-279B-46B6-93AF-7614A4D945B3}" type="presParOf" srcId="{6685CA1E-FEEF-4AE8-A8F2-6888BE9C76C9}" destId="{10380274-DD33-48FF-8334-514CF6AEB109}" srcOrd="0" destOrd="0" presId="urn:microsoft.com/office/officeart/2005/8/layout/hierarchy3"/>
    <dgm:cxn modelId="{DC61B520-935A-41E1-8BD1-C77FADF93757}" type="presParOf" srcId="{10380274-DD33-48FF-8334-514CF6AEB109}" destId="{5365D8FC-8BCC-48E3-8FB7-9EAB89F6FB82}" srcOrd="0" destOrd="0" presId="urn:microsoft.com/office/officeart/2005/8/layout/hierarchy3"/>
    <dgm:cxn modelId="{626CEC04-2380-4408-BC36-7887AAA3A062}" type="presParOf" srcId="{5365D8FC-8BCC-48E3-8FB7-9EAB89F6FB82}" destId="{9D603A17-0108-4419-AB7A-21E3C035552F}" srcOrd="0" destOrd="0" presId="urn:microsoft.com/office/officeart/2005/8/layout/hierarchy3"/>
    <dgm:cxn modelId="{EDC115E5-93D1-409D-B851-F4D00DA2B6B6}" type="presParOf" srcId="{5365D8FC-8BCC-48E3-8FB7-9EAB89F6FB82}" destId="{D3ABE702-DE7A-4945-AE41-C8E69C9C7604}" srcOrd="1" destOrd="0" presId="urn:microsoft.com/office/officeart/2005/8/layout/hierarchy3"/>
    <dgm:cxn modelId="{9390CCF2-98DD-447D-9F21-F7BAE6E53ED1}" type="presParOf" srcId="{10380274-DD33-48FF-8334-514CF6AEB109}" destId="{B55549E5-5757-4C48-9EFA-216934972522}" srcOrd="1" destOrd="0" presId="urn:microsoft.com/office/officeart/2005/8/layout/hierarchy3"/>
    <dgm:cxn modelId="{6ADEAC1B-C6DA-4EB8-A272-B481952F9262}" type="presParOf" srcId="{B55549E5-5757-4C48-9EFA-216934972522}" destId="{6C1F412C-440C-435F-8D3E-754FA2A8E98B}" srcOrd="0" destOrd="0" presId="urn:microsoft.com/office/officeart/2005/8/layout/hierarchy3"/>
    <dgm:cxn modelId="{568EA95B-EEAB-4A7B-AE48-2B469B9F207C}" type="presParOf" srcId="{B55549E5-5757-4C48-9EFA-216934972522}" destId="{E3FF825A-BFEE-41C4-BB9B-5806198C2682}" srcOrd="1" destOrd="0" presId="urn:microsoft.com/office/officeart/2005/8/layout/hierarchy3"/>
    <dgm:cxn modelId="{52F91F22-9D18-46B9-86E8-7AA3DC82026F}" type="presParOf" srcId="{B55549E5-5757-4C48-9EFA-216934972522}" destId="{36341CAC-B66B-41F0-BCC7-6F3361F61137}" srcOrd="2" destOrd="0" presId="urn:microsoft.com/office/officeart/2005/8/layout/hierarchy3"/>
    <dgm:cxn modelId="{69663879-1930-406D-B648-184BD2715B1D}" type="presParOf" srcId="{B55549E5-5757-4C48-9EFA-216934972522}" destId="{BECA4CF0-7211-45B3-BE2F-8EFA70E1C81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5FE4DC-FAF5-4D4D-ADC1-199CBB7DF819}"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s-EC"/>
        </a:p>
      </dgm:t>
    </dgm:pt>
    <dgm:pt modelId="{89ABB970-81CA-4E3E-A1D4-5C86BB920B4B}">
      <dgm:prSet custT="1"/>
      <dgm:spPr/>
      <dgm:t>
        <a:bodyPr/>
        <a:lstStyle/>
        <a:p>
          <a:pPr algn="just"/>
          <a:r>
            <a:rPr lang="es-EC" sz="2400" dirty="0" smtClean="0"/>
            <a:t>El desconocimiento de los usuarios con relación a la oferta de productos sostenibles y amigables con el ambiente genera incremento de desechos contaminantes.</a:t>
          </a:r>
          <a:endParaRPr lang="es-EC" sz="2400" dirty="0"/>
        </a:p>
      </dgm:t>
    </dgm:pt>
    <dgm:pt modelId="{371D01A7-D958-403B-BDF4-0537C555A30B}" type="parTrans" cxnId="{91BDDBE0-F94B-48F6-9441-23EA1561DED0}">
      <dgm:prSet/>
      <dgm:spPr/>
      <dgm:t>
        <a:bodyPr/>
        <a:lstStyle/>
        <a:p>
          <a:pPr algn="just"/>
          <a:endParaRPr lang="es-EC" sz="1600"/>
        </a:p>
      </dgm:t>
    </dgm:pt>
    <dgm:pt modelId="{2539DC09-4184-4D5D-A2AA-47E8DDCF74F4}" type="sibTrans" cxnId="{91BDDBE0-F94B-48F6-9441-23EA1561DED0}">
      <dgm:prSet/>
      <dgm:spPr/>
      <dgm:t>
        <a:bodyPr/>
        <a:lstStyle/>
        <a:p>
          <a:pPr algn="just"/>
          <a:endParaRPr lang="es-EC" sz="1600"/>
        </a:p>
      </dgm:t>
    </dgm:pt>
    <dgm:pt modelId="{812199DC-EF15-4253-BF1E-F04AFB0298B7}">
      <dgm:prSet custT="1"/>
      <dgm:spPr/>
      <dgm:t>
        <a:bodyPr/>
        <a:lstStyle/>
        <a:p>
          <a:pPr algn="just"/>
          <a:r>
            <a:rPr lang="es-EC" sz="1800" b="1" dirty="0" smtClean="0"/>
            <a:t>Gerencia de Marketing:</a:t>
          </a:r>
        </a:p>
        <a:p>
          <a:pPr algn="just"/>
          <a:r>
            <a:rPr lang="es-EC" sz="1800" dirty="0" smtClean="0"/>
            <a:t>Realizar capacitaciones a los usuarios sobre el manejo y tratamiento adecuado de desechos electrónicos.</a:t>
          </a:r>
          <a:endParaRPr lang="es-EC" sz="1800" dirty="0"/>
        </a:p>
      </dgm:t>
    </dgm:pt>
    <dgm:pt modelId="{48E193AD-3F47-4750-842D-EAE574B45C8E}" type="parTrans" cxnId="{8D8E398B-36A6-4EDB-9E3A-964BE1EF9B58}">
      <dgm:prSet/>
      <dgm:spPr/>
      <dgm:t>
        <a:bodyPr/>
        <a:lstStyle/>
        <a:p>
          <a:pPr algn="just"/>
          <a:endParaRPr lang="es-EC" sz="1600"/>
        </a:p>
      </dgm:t>
    </dgm:pt>
    <dgm:pt modelId="{14256B8E-69E3-4CD0-BC81-A56E6F054D53}" type="sibTrans" cxnId="{8D8E398B-36A6-4EDB-9E3A-964BE1EF9B58}">
      <dgm:prSet/>
      <dgm:spPr/>
      <dgm:t>
        <a:bodyPr/>
        <a:lstStyle/>
        <a:p>
          <a:pPr algn="just"/>
          <a:endParaRPr lang="es-EC" sz="1600"/>
        </a:p>
      </dgm:t>
    </dgm:pt>
    <dgm:pt modelId="{46C67AAC-C858-4724-8BAE-C8EAF6D7375B}">
      <dgm:prSet custT="1"/>
      <dgm:spPr/>
      <dgm:t>
        <a:bodyPr/>
        <a:lstStyle/>
        <a:p>
          <a:pPr algn="just"/>
          <a:r>
            <a:rPr lang="es-EC" sz="1800" b="1" dirty="0" smtClean="0"/>
            <a:t>Gerencia de Marketing:</a:t>
          </a:r>
        </a:p>
        <a:p>
          <a:pPr algn="just"/>
          <a:r>
            <a:rPr lang="es-EC" sz="1800" dirty="0" smtClean="0"/>
            <a:t>Realizar encuestas a los usuarios sobre el conocimiento de productos tecnológicos sostenibles y amigables con el ambiente con el fin de emitir campañas de promoción sobre estos productos.</a:t>
          </a:r>
          <a:endParaRPr lang="es-EC" sz="1800" dirty="0"/>
        </a:p>
      </dgm:t>
    </dgm:pt>
    <dgm:pt modelId="{C130184C-38FD-46AB-8D80-BC71DC0E38C1}" type="parTrans" cxnId="{422F3084-C6E1-4A3E-A7AE-256DB853D722}">
      <dgm:prSet/>
      <dgm:spPr/>
      <dgm:t>
        <a:bodyPr/>
        <a:lstStyle/>
        <a:p>
          <a:endParaRPr lang="es-EC" sz="1600"/>
        </a:p>
      </dgm:t>
    </dgm:pt>
    <dgm:pt modelId="{335614BD-CED3-4488-9101-F15F82309D91}" type="sibTrans" cxnId="{422F3084-C6E1-4A3E-A7AE-256DB853D722}">
      <dgm:prSet/>
      <dgm:spPr/>
      <dgm:t>
        <a:bodyPr/>
        <a:lstStyle/>
        <a:p>
          <a:endParaRPr lang="es-EC" sz="1600"/>
        </a:p>
      </dgm:t>
    </dgm:pt>
    <dgm:pt modelId="{6685CA1E-FEEF-4AE8-A8F2-6888BE9C76C9}" type="pres">
      <dgm:prSet presAssocID="{E75FE4DC-FAF5-4D4D-ADC1-199CBB7DF819}" presName="diagram" presStyleCnt="0">
        <dgm:presLayoutVars>
          <dgm:chPref val="1"/>
          <dgm:dir/>
          <dgm:animOne val="branch"/>
          <dgm:animLvl val="lvl"/>
          <dgm:resizeHandles/>
        </dgm:presLayoutVars>
      </dgm:prSet>
      <dgm:spPr/>
      <dgm:t>
        <a:bodyPr/>
        <a:lstStyle/>
        <a:p>
          <a:endParaRPr lang="es-EC"/>
        </a:p>
      </dgm:t>
    </dgm:pt>
    <dgm:pt modelId="{1AB46AEC-9431-43DA-BA7C-3A082D03D376}" type="pres">
      <dgm:prSet presAssocID="{89ABB970-81CA-4E3E-A1D4-5C86BB920B4B}" presName="root" presStyleCnt="0"/>
      <dgm:spPr/>
    </dgm:pt>
    <dgm:pt modelId="{57B3FA16-132C-4866-8FB9-1A4FC8CEDAC9}" type="pres">
      <dgm:prSet presAssocID="{89ABB970-81CA-4E3E-A1D4-5C86BB920B4B}" presName="rootComposite" presStyleCnt="0"/>
      <dgm:spPr/>
    </dgm:pt>
    <dgm:pt modelId="{D598B1CC-D5ED-497F-AB25-7C91D2D3B904}" type="pres">
      <dgm:prSet presAssocID="{89ABB970-81CA-4E3E-A1D4-5C86BB920B4B}" presName="rootText" presStyleLbl="node1" presStyleIdx="0" presStyleCnt="1" custScaleX="360045"/>
      <dgm:spPr/>
      <dgm:t>
        <a:bodyPr/>
        <a:lstStyle/>
        <a:p>
          <a:endParaRPr lang="es-EC"/>
        </a:p>
      </dgm:t>
    </dgm:pt>
    <dgm:pt modelId="{C87B6B1E-FD1B-4B6E-BFB9-88D9750611A9}" type="pres">
      <dgm:prSet presAssocID="{89ABB970-81CA-4E3E-A1D4-5C86BB920B4B}" presName="rootConnector" presStyleLbl="node1" presStyleIdx="0" presStyleCnt="1"/>
      <dgm:spPr/>
      <dgm:t>
        <a:bodyPr/>
        <a:lstStyle/>
        <a:p>
          <a:endParaRPr lang="es-EC"/>
        </a:p>
      </dgm:t>
    </dgm:pt>
    <dgm:pt modelId="{29824166-D862-40AE-B1F1-4A29DDA50231}" type="pres">
      <dgm:prSet presAssocID="{89ABB970-81CA-4E3E-A1D4-5C86BB920B4B}" presName="childShape" presStyleCnt="0"/>
      <dgm:spPr/>
    </dgm:pt>
    <dgm:pt modelId="{EC4C1ACB-6C53-41E3-8C04-D4828DD2C72C}" type="pres">
      <dgm:prSet presAssocID="{48E193AD-3F47-4750-842D-EAE574B45C8E}" presName="Name13" presStyleLbl="parChTrans1D2" presStyleIdx="0" presStyleCnt="2"/>
      <dgm:spPr/>
      <dgm:t>
        <a:bodyPr/>
        <a:lstStyle/>
        <a:p>
          <a:endParaRPr lang="es-EC"/>
        </a:p>
      </dgm:t>
    </dgm:pt>
    <dgm:pt modelId="{C0EF814C-8560-41B3-BFB9-D006360E3343}" type="pres">
      <dgm:prSet presAssocID="{812199DC-EF15-4253-BF1E-F04AFB0298B7}" presName="childText" presStyleLbl="bgAcc1" presStyleIdx="0" presStyleCnt="2" custScaleX="351237" custLinFactNeighborY="-508">
        <dgm:presLayoutVars>
          <dgm:bulletEnabled val="1"/>
        </dgm:presLayoutVars>
      </dgm:prSet>
      <dgm:spPr/>
      <dgm:t>
        <a:bodyPr/>
        <a:lstStyle/>
        <a:p>
          <a:endParaRPr lang="es-EC"/>
        </a:p>
      </dgm:t>
    </dgm:pt>
    <dgm:pt modelId="{A0342AB4-BE8E-4A46-9403-E4617E8EFE97}" type="pres">
      <dgm:prSet presAssocID="{C130184C-38FD-46AB-8D80-BC71DC0E38C1}" presName="Name13" presStyleLbl="parChTrans1D2" presStyleIdx="1" presStyleCnt="2"/>
      <dgm:spPr/>
      <dgm:t>
        <a:bodyPr/>
        <a:lstStyle/>
        <a:p>
          <a:endParaRPr lang="es-EC"/>
        </a:p>
      </dgm:t>
    </dgm:pt>
    <dgm:pt modelId="{EF94E494-BEFD-4A6F-81F9-8AE5F1350A39}" type="pres">
      <dgm:prSet presAssocID="{46C67AAC-C858-4724-8BAE-C8EAF6D7375B}" presName="childText" presStyleLbl="bgAcc1" presStyleIdx="1" presStyleCnt="2" custScaleX="389010">
        <dgm:presLayoutVars>
          <dgm:bulletEnabled val="1"/>
        </dgm:presLayoutVars>
      </dgm:prSet>
      <dgm:spPr/>
      <dgm:t>
        <a:bodyPr/>
        <a:lstStyle/>
        <a:p>
          <a:endParaRPr lang="es-EC"/>
        </a:p>
      </dgm:t>
    </dgm:pt>
  </dgm:ptLst>
  <dgm:cxnLst>
    <dgm:cxn modelId="{4917693F-D5A0-407D-BD74-DE1F84031664}" type="presOf" srcId="{89ABB970-81CA-4E3E-A1D4-5C86BB920B4B}" destId="{C87B6B1E-FD1B-4B6E-BFB9-88D9750611A9}" srcOrd="1" destOrd="0" presId="urn:microsoft.com/office/officeart/2005/8/layout/hierarchy3"/>
    <dgm:cxn modelId="{1A071970-4155-43DD-B768-F6B2238A623B}" type="presOf" srcId="{E75FE4DC-FAF5-4D4D-ADC1-199CBB7DF819}" destId="{6685CA1E-FEEF-4AE8-A8F2-6888BE9C76C9}" srcOrd="0" destOrd="0" presId="urn:microsoft.com/office/officeart/2005/8/layout/hierarchy3"/>
    <dgm:cxn modelId="{0A330114-1C32-4F43-A0E5-802E581034CE}" type="presOf" srcId="{89ABB970-81CA-4E3E-A1D4-5C86BB920B4B}" destId="{D598B1CC-D5ED-497F-AB25-7C91D2D3B904}" srcOrd="0" destOrd="0" presId="urn:microsoft.com/office/officeart/2005/8/layout/hierarchy3"/>
    <dgm:cxn modelId="{8D8E398B-36A6-4EDB-9E3A-964BE1EF9B58}" srcId="{89ABB970-81CA-4E3E-A1D4-5C86BB920B4B}" destId="{812199DC-EF15-4253-BF1E-F04AFB0298B7}" srcOrd="0" destOrd="0" parTransId="{48E193AD-3F47-4750-842D-EAE574B45C8E}" sibTransId="{14256B8E-69E3-4CD0-BC81-A56E6F054D53}"/>
    <dgm:cxn modelId="{91BDDBE0-F94B-48F6-9441-23EA1561DED0}" srcId="{E75FE4DC-FAF5-4D4D-ADC1-199CBB7DF819}" destId="{89ABB970-81CA-4E3E-A1D4-5C86BB920B4B}" srcOrd="0" destOrd="0" parTransId="{371D01A7-D958-403B-BDF4-0537C555A30B}" sibTransId="{2539DC09-4184-4D5D-A2AA-47E8DDCF74F4}"/>
    <dgm:cxn modelId="{117E1733-0C05-4482-8BBF-272022E60591}" type="presOf" srcId="{C130184C-38FD-46AB-8D80-BC71DC0E38C1}" destId="{A0342AB4-BE8E-4A46-9403-E4617E8EFE97}" srcOrd="0" destOrd="0" presId="urn:microsoft.com/office/officeart/2005/8/layout/hierarchy3"/>
    <dgm:cxn modelId="{255A92D6-D491-4860-95FD-4FE9FE26730E}" type="presOf" srcId="{48E193AD-3F47-4750-842D-EAE574B45C8E}" destId="{EC4C1ACB-6C53-41E3-8C04-D4828DD2C72C}" srcOrd="0" destOrd="0" presId="urn:microsoft.com/office/officeart/2005/8/layout/hierarchy3"/>
    <dgm:cxn modelId="{0AC447F9-20F0-4354-B90F-FECD213739F2}" type="presOf" srcId="{46C67AAC-C858-4724-8BAE-C8EAF6D7375B}" destId="{EF94E494-BEFD-4A6F-81F9-8AE5F1350A39}" srcOrd="0" destOrd="0" presId="urn:microsoft.com/office/officeart/2005/8/layout/hierarchy3"/>
    <dgm:cxn modelId="{422F3084-C6E1-4A3E-A7AE-256DB853D722}" srcId="{89ABB970-81CA-4E3E-A1D4-5C86BB920B4B}" destId="{46C67AAC-C858-4724-8BAE-C8EAF6D7375B}" srcOrd="1" destOrd="0" parTransId="{C130184C-38FD-46AB-8D80-BC71DC0E38C1}" sibTransId="{335614BD-CED3-4488-9101-F15F82309D91}"/>
    <dgm:cxn modelId="{29576C97-269A-47AC-BD4B-161083826BBC}" type="presOf" srcId="{812199DC-EF15-4253-BF1E-F04AFB0298B7}" destId="{C0EF814C-8560-41B3-BFB9-D006360E3343}" srcOrd="0" destOrd="0" presId="urn:microsoft.com/office/officeart/2005/8/layout/hierarchy3"/>
    <dgm:cxn modelId="{B07F6B13-0B22-4AF8-A4B0-24EC23172A6C}" type="presParOf" srcId="{6685CA1E-FEEF-4AE8-A8F2-6888BE9C76C9}" destId="{1AB46AEC-9431-43DA-BA7C-3A082D03D376}" srcOrd="0" destOrd="0" presId="urn:microsoft.com/office/officeart/2005/8/layout/hierarchy3"/>
    <dgm:cxn modelId="{B3E34BFB-3B38-4802-B8C7-1946B458C4C1}" type="presParOf" srcId="{1AB46AEC-9431-43DA-BA7C-3A082D03D376}" destId="{57B3FA16-132C-4866-8FB9-1A4FC8CEDAC9}" srcOrd="0" destOrd="0" presId="urn:microsoft.com/office/officeart/2005/8/layout/hierarchy3"/>
    <dgm:cxn modelId="{DA3846DA-C7C1-4DC6-B14D-A8FE4CB3CDA2}" type="presParOf" srcId="{57B3FA16-132C-4866-8FB9-1A4FC8CEDAC9}" destId="{D598B1CC-D5ED-497F-AB25-7C91D2D3B904}" srcOrd="0" destOrd="0" presId="urn:microsoft.com/office/officeart/2005/8/layout/hierarchy3"/>
    <dgm:cxn modelId="{C9BF7CD0-C1A2-425D-B7D8-6B5A612B6356}" type="presParOf" srcId="{57B3FA16-132C-4866-8FB9-1A4FC8CEDAC9}" destId="{C87B6B1E-FD1B-4B6E-BFB9-88D9750611A9}" srcOrd="1" destOrd="0" presId="urn:microsoft.com/office/officeart/2005/8/layout/hierarchy3"/>
    <dgm:cxn modelId="{D05C6D8B-926E-4D77-8C47-4A8D7D84D1E3}" type="presParOf" srcId="{1AB46AEC-9431-43DA-BA7C-3A082D03D376}" destId="{29824166-D862-40AE-B1F1-4A29DDA50231}" srcOrd="1" destOrd="0" presId="urn:microsoft.com/office/officeart/2005/8/layout/hierarchy3"/>
    <dgm:cxn modelId="{10FEE819-DA35-41CF-ACDB-4A64E3107B30}" type="presParOf" srcId="{29824166-D862-40AE-B1F1-4A29DDA50231}" destId="{EC4C1ACB-6C53-41E3-8C04-D4828DD2C72C}" srcOrd="0" destOrd="0" presId="urn:microsoft.com/office/officeart/2005/8/layout/hierarchy3"/>
    <dgm:cxn modelId="{A5A4F9C4-8C8A-41A1-AE32-B41B4FD340BD}" type="presParOf" srcId="{29824166-D862-40AE-B1F1-4A29DDA50231}" destId="{C0EF814C-8560-41B3-BFB9-D006360E3343}" srcOrd="1" destOrd="0" presId="urn:microsoft.com/office/officeart/2005/8/layout/hierarchy3"/>
    <dgm:cxn modelId="{DEACB6C5-7573-49A0-92C9-E93AC38D10E1}" type="presParOf" srcId="{29824166-D862-40AE-B1F1-4A29DDA50231}" destId="{A0342AB4-BE8E-4A46-9403-E4617E8EFE97}" srcOrd="2" destOrd="0" presId="urn:microsoft.com/office/officeart/2005/8/layout/hierarchy3"/>
    <dgm:cxn modelId="{1B3538C4-A5A1-4318-BB42-D787E690508A}" type="presParOf" srcId="{29824166-D862-40AE-B1F1-4A29DDA50231}" destId="{EF94E494-BEFD-4A6F-81F9-8AE5F1350A3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5FE4DC-FAF5-4D4D-ADC1-199CBB7DF819}"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s-EC"/>
        </a:p>
      </dgm:t>
    </dgm:pt>
    <dgm:pt modelId="{89ABB970-81CA-4E3E-A1D4-5C86BB920B4B}">
      <dgm:prSet custT="1"/>
      <dgm:spPr/>
      <dgm:t>
        <a:bodyPr/>
        <a:lstStyle/>
        <a:p>
          <a:pPr algn="just"/>
          <a:r>
            <a:rPr lang="es-EC" sz="2300" dirty="0" smtClean="0"/>
            <a:t>El brindar una adecuada atención a los clientes, atendiendo de manera eficiente sus necesidades generará mayores ingresos que podrán ser destinado a actividades relacionadas con la RSC.</a:t>
          </a:r>
          <a:endParaRPr lang="es-EC" sz="2300" dirty="0"/>
        </a:p>
      </dgm:t>
    </dgm:pt>
    <dgm:pt modelId="{371D01A7-D958-403B-BDF4-0537C555A30B}" type="parTrans" cxnId="{91BDDBE0-F94B-48F6-9441-23EA1561DED0}">
      <dgm:prSet/>
      <dgm:spPr/>
      <dgm:t>
        <a:bodyPr/>
        <a:lstStyle/>
        <a:p>
          <a:pPr algn="just"/>
          <a:endParaRPr lang="es-EC" sz="1500"/>
        </a:p>
      </dgm:t>
    </dgm:pt>
    <dgm:pt modelId="{2539DC09-4184-4D5D-A2AA-47E8DDCF74F4}" type="sibTrans" cxnId="{91BDDBE0-F94B-48F6-9441-23EA1561DED0}">
      <dgm:prSet/>
      <dgm:spPr/>
      <dgm:t>
        <a:bodyPr/>
        <a:lstStyle/>
        <a:p>
          <a:pPr algn="just"/>
          <a:endParaRPr lang="es-EC" sz="1500"/>
        </a:p>
      </dgm:t>
    </dgm:pt>
    <dgm:pt modelId="{812199DC-EF15-4253-BF1E-F04AFB0298B7}">
      <dgm:prSet custT="1"/>
      <dgm:spPr/>
      <dgm:t>
        <a:bodyPr/>
        <a:lstStyle/>
        <a:p>
          <a:pPr algn="just"/>
          <a:r>
            <a:rPr lang="es-EC" sz="1800" b="1" dirty="0" smtClean="0"/>
            <a:t>Gerencia de Marketing:</a:t>
          </a:r>
        </a:p>
        <a:p>
          <a:pPr algn="just"/>
          <a:r>
            <a:rPr lang="es-EC" sz="1800" dirty="0" smtClean="0"/>
            <a:t>Mejorar la experiencia en los centros de atención al usuario siendo más interactiva, digital y accesible con el fin de que el cliente se sienta envuelto por la tecnología y sea dependiente de ella.</a:t>
          </a:r>
          <a:endParaRPr lang="es-EC" sz="1800" dirty="0"/>
        </a:p>
      </dgm:t>
    </dgm:pt>
    <dgm:pt modelId="{48E193AD-3F47-4750-842D-EAE574B45C8E}" type="parTrans" cxnId="{8D8E398B-36A6-4EDB-9E3A-964BE1EF9B58}">
      <dgm:prSet/>
      <dgm:spPr/>
      <dgm:t>
        <a:bodyPr/>
        <a:lstStyle/>
        <a:p>
          <a:pPr algn="just"/>
          <a:endParaRPr lang="es-EC" sz="1500"/>
        </a:p>
      </dgm:t>
    </dgm:pt>
    <dgm:pt modelId="{14256B8E-69E3-4CD0-BC81-A56E6F054D53}" type="sibTrans" cxnId="{8D8E398B-36A6-4EDB-9E3A-964BE1EF9B58}">
      <dgm:prSet/>
      <dgm:spPr/>
      <dgm:t>
        <a:bodyPr/>
        <a:lstStyle/>
        <a:p>
          <a:pPr algn="just"/>
          <a:endParaRPr lang="es-EC" sz="1500"/>
        </a:p>
      </dgm:t>
    </dgm:pt>
    <dgm:pt modelId="{46C67AAC-C858-4724-8BAE-C8EAF6D7375B}">
      <dgm:prSet custT="1"/>
      <dgm:spPr/>
      <dgm:t>
        <a:bodyPr/>
        <a:lstStyle/>
        <a:p>
          <a:pPr algn="just"/>
          <a:r>
            <a:rPr lang="es-EC" sz="1800" b="1" dirty="0" smtClean="0"/>
            <a:t>Presidencia:</a:t>
          </a:r>
        </a:p>
        <a:p>
          <a:pPr algn="just"/>
          <a:r>
            <a:rPr lang="es-EC" sz="1800" dirty="0" smtClean="0"/>
            <a:t>Innovar los servicios tecnológicos con el fin de brindar un mejor servicio y conectar a todos los usuarios con calidad y rapidez.</a:t>
          </a:r>
          <a:endParaRPr lang="es-EC" sz="1800" dirty="0"/>
        </a:p>
      </dgm:t>
    </dgm:pt>
    <dgm:pt modelId="{C130184C-38FD-46AB-8D80-BC71DC0E38C1}" type="parTrans" cxnId="{422F3084-C6E1-4A3E-A7AE-256DB853D722}">
      <dgm:prSet/>
      <dgm:spPr/>
      <dgm:t>
        <a:bodyPr/>
        <a:lstStyle/>
        <a:p>
          <a:endParaRPr lang="es-EC" sz="1500"/>
        </a:p>
      </dgm:t>
    </dgm:pt>
    <dgm:pt modelId="{335614BD-CED3-4488-9101-F15F82309D91}" type="sibTrans" cxnId="{422F3084-C6E1-4A3E-A7AE-256DB853D722}">
      <dgm:prSet/>
      <dgm:spPr/>
      <dgm:t>
        <a:bodyPr/>
        <a:lstStyle/>
        <a:p>
          <a:endParaRPr lang="es-EC" sz="1500"/>
        </a:p>
      </dgm:t>
    </dgm:pt>
    <dgm:pt modelId="{6685CA1E-FEEF-4AE8-A8F2-6888BE9C76C9}" type="pres">
      <dgm:prSet presAssocID="{E75FE4DC-FAF5-4D4D-ADC1-199CBB7DF819}" presName="diagram" presStyleCnt="0">
        <dgm:presLayoutVars>
          <dgm:chPref val="1"/>
          <dgm:dir/>
          <dgm:animOne val="branch"/>
          <dgm:animLvl val="lvl"/>
          <dgm:resizeHandles/>
        </dgm:presLayoutVars>
      </dgm:prSet>
      <dgm:spPr/>
      <dgm:t>
        <a:bodyPr/>
        <a:lstStyle/>
        <a:p>
          <a:endParaRPr lang="es-EC"/>
        </a:p>
      </dgm:t>
    </dgm:pt>
    <dgm:pt modelId="{1AB46AEC-9431-43DA-BA7C-3A082D03D376}" type="pres">
      <dgm:prSet presAssocID="{89ABB970-81CA-4E3E-A1D4-5C86BB920B4B}" presName="root" presStyleCnt="0"/>
      <dgm:spPr/>
    </dgm:pt>
    <dgm:pt modelId="{57B3FA16-132C-4866-8FB9-1A4FC8CEDAC9}" type="pres">
      <dgm:prSet presAssocID="{89ABB970-81CA-4E3E-A1D4-5C86BB920B4B}" presName="rootComposite" presStyleCnt="0"/>
      <dgm:spPr/>
    </dgm:pt>
    <dgm:pt modelId="{D598B1CC-D5ED-497F-AB25-7C91D2D3B904}" type="pres">
      <dgm:prSet presAssocID="{89ABB970-81CA-4E3E-A1D4-5C86BB920B4B}" presName="rootText" presStyleLbl="node1" presStyleIdx="0" presStyleCnt="1" custScaleX="411243"/>
      <dgm:spPr/>
      <dgm:t>
        <a:bodyPr/>
        <a:lstStyle/>
        <a:p>
          <a:endParaRPr lang="es-EC"/>
        </a:p>
      </dgm:t>
    </dgm:pt>
    <dgm:pt modelId="{C87B6B1E-FD1B-4B6E-BFB9-88D9750611A9}" type="pres">
      <dgm:prSet presAssocID="{89ABB970-81CA-4E3E-A1D4-5C86BB920B4B}" presName="rootConnector" presStyleLbl="node1" presStyleIdx="0" presStyleCnt="1"/>
      <dgm:spPr/>
      <dgm:t>
        <a:bodyPr/>
        <a:lstStyle/>
        <a:p>
          <a:endParaRPr lang="es-EC"/>
        </a:p>
      </dgm:t>
    </dgm:pt>
    <dgm:pt modelId="{29824166-D862-40AE-B1F1-4A29DDA50231}" type="pres">
      <dgm:prSet presAssocID="{89ABB970-81CA-4E3E-A1D4-5C86BB920B4B}" presName="childShape" presStyleCnt="0"/>
      <dgm:spPr/>
    </dgm:pt>
    <dgm:pt modelId="{EC4C1ACB-6C53-41E3-8C04-D4828DD2C72C}" type="pres">
      <dgm:prSet presAssocID="{48E193AD-3F47-4750-842D-EAE574B45C8E}" presName="Name13" presStyleLbl="parChTrans1D2" presStyleIdx="0" presStyleCnt="2"/>
      <dgm:spPr/>
      <dgm:t>
        <a:bodyPr/>
        <a:lstStyle/>
        <a:p>
          <a:endParaRPr lang="es-EC"/>
        </a:p>
      </dgm:t>
    </dgm:pt>
    <dgm:pt modelId="{C0EF814C-8560-41B3-BFB9-D006360E3343}" type="pres">
      <dgm:prSet presAssocID="{812199DC-EF15-4253-BF1E-F04AFB0298B7}" presName="childText" presStyleLbl="bgAcc1" presStyleIdx="0" presStyleCnt="2" custScaleX="433996" custLinFactNeighborY="-508">
        <dgm:presLayoutVars>
          <dgm:bulletEnabled val="1"/>
        </dgm:presLayoutVars>
      </dgm:prSet>
      <dgm:spPr/>
      <dgm:t>
        <a:bodyPr/>
        <a:lstStyle/>
        <a:p>
          <a:endParaRPr lang="es-EC"/>
        </a:p>
      </dgm:t>
    </dgm:pt>
    <dgm:pt modelId="{A0342AB4-BE8E-4A46-9403-E4617E8EFE97}" type="pres">
      <dgm:prSet presAssocID="{C130184C-38FD-46AB-8D80-BC71DC0E38C1}" presName="Name13" presStyleLbl="parChTrans1D2" presStyleIdx="1" presStyleCnt="2"/>
      <dgm:spPr/>
      <dgm:t>
        <a:bodyPr/>
        <a:lstStyle/>
        <a:p>
          <a:endParaRPr lang="es-EC"/>
        </a:p>
      </dgm:t>
    </dgm:pt>
    <dgm:pt modelId="{EF94E494-BEFD-4A6F-81F9-8AE5F1350A39}" type="pres">
      <dgm:prSet presAssocID="{46C67AAC-C858-4724-8BAE-C8EAF6D7375B}" presName="childText" presStyleLbl="bgAcc1" presStyleIdx="1" presStyleCnt="2" custScaleX="476467">
        <dgm:presLayoutVars>
          <dgm:bulletEnabled val="1"/>
        </dgm:presLayoutVars>
      </dgm:prSet>
      <dgm:spPr/>
      <dgm:t>
        <a:bodyPr/>
        <a:lstStyle/>
        <a:p>
          <a:endParaRPr lang="es-EC"/>
        </a:p>
      </dgm:t>
    </dgm:pt>
  </dgm:ptLst>
  <dgm:cxnLst>
    <dgm:cxn modelId="{98636F61-B257-48BC-A67C-5FF58DEE1A50}" type="presOf" srcId="{48E193AD-3F47-4750-842D-EAE574B45C8E}" destId="{EC4C1ACB-6C53-41E3-8C04-D4828DD2C72C}" srcOrd="0" destOrd="0" presId="urn:microsoft.com/office/officeart/2005/8/layout/hierarchy3"/>
    <dgm:cxn modelId="{E7B8A721-24FF-472C-B58E-11DD10E3CDAE}" type="presOf" srcId="{812199DC-EF15-4253-BF1E-F04AFB0298B7}" destId="{C0EF814C-8560-41B3-BFB9-D006360E3343}" srcOrd="0" destOrd="0" presId="urn:microsoft.com/office/officeart/2005/8/layout/hierarchy3"/>
    <dgm:cxn modelId="{FD75C297-F5FC-4A6A-BA8E-699745AB35DE}" type="presOf" srcId="{89ABB970-81CA-4E3E-A1D4-5C86BB920B4B}" destId="{C87B6B1E-FD1B-4B6E-BFB9-88D9750611A9}" srcOrd="1" destOrd="0" presId="urn:microsoft.com/office/officeart/2005/8/layout/hierarchy3"/>
    <dgm:cxn modelId="{FF99F6B2-4DA0-46CD-B0E7-B364C78BA4E3}" type="presOf" srcId="{C130184C-38FD-46AB-8D80-BC71DC0E38C1}" destId="{A0342AB4-BE8E-4A46-9403-E4617E8EFE97}" srcOrd="0" destOrd="0" presId="urn:microsoft.com/office/officeart/2005/8/layout/hierarchy3"/>
    <dgm:cxn modelId="{8D8E398B-36A6-4EDB-9E3A-964BE1EF9B58}" srcId="{89ABB970-81CA-4E3E-A1D4-5C86BB920B4B}" destId="{812199DC-EF15-4253-BF1E-F04AFB0298B7}" srcOrd="0" destOrd="0" parTransId="{48E193AD-3F47-4750-842D-EAE574B45C8E}" sibTransId="{14256B8E-69E3-4CD0-BC81-A56E6F054D53}"/>
    <dgm:cxn modelId="{09CAB9B0-14FE-4CAF-B8B4-96C7F58F7B00}" type="presOf" srcId="{46C67AAC-C858-4724-8BAE-C8EAF6D7375B}" destId="{EF94E494-BEFD-4A6F-81F9-8AE5F1350A39}" srcOrd="0" destOrd="0" presId="urn:microsoft.com/office/officeart/2005/8/layout/hierarchy3"/>
    <dgm:cxn modelId="{91BDDBE0-F94B-48F6-9441-23EA1561DED0}" srcId="{E75FE4DC-FAF5-4D4D-ADC1-199CBB7DF819}" destId="{89ABB970-81CA-4E3E-A1D4-5C86BB920B4B}" srcOrd="0" destOrd="0" parTransId="{371D01A7-D958-403B-BDF4-0537C555A30B}" sibTransId="{2539DC09-4184-4D5D-A2AA-47E8DDCF74F4}"/>
    <dgm:cxn modelId="{B0E38C7F-6DB3-4E92-944E-84FA52A9C52C}" type="presOf" srcId="{89ABB970-81CA-4E3E-A1D4-5C86BB920B4B}" destId="{D598B1CC-D5ED-497F-AB25-7C91D2D3B904}" srcOrd="0" destOrd="0" presId="urn:microsoft.com/office/officeart/2005/8/layout/hierarchy3"/>
    <dgm:cxn modelId="{422F3084-C6E1-4A3E-A7AE-256DB853D722}" srcId="{89ABB970-81CA-4E3E-A1D4-5C86BB920B4B}" destId="{46C67AAC-C858-4724-8BAE-C8EAF6D7375B}" srcOrd="1" destOrd="0" parTransId="{C130184C-38FD-46AB-8D80-BC71DC0E38C1}" sibTransId="{335614BD-CED3-4488-9101-F15F82309D91}"/>
    <dgm:cxn modelId="{D5E8DF3A-EDF9-4E05-9FC3-005D8548EA84}" type="presOf" srcId="{E75FE4DC-FAF5-4D4D-ADC1-199CBB7DF819}" destId="{6685CA1E-FEEF-4AE8-A8F2-6888BE9C76C9}" srcOrd="0" destOrd="0" presId="urn:microsoft.com/office/officeart/2005/8/layout/hierarchy3"/>
    <dgm:cxn modelId="{438C9C22-F435-429E-B007-0867A2B1B310}" type="presParOf" srcId="{6685CA1E-FEEF-4AE8-A8F2-6888BE9C76C9}" destId="{1AB46AEC-9431-43DA-BA7C-3A082D03D376}" srcOrd="0" destOrd="0" presId="urn:microsoft.com/office/officeart/2005/8/layout/hierarchy3"/>
    <dgm:cxn modelId="{FC3ECC31-D6B5-4244-9D02-3C7FAA8D3C5A}" type="presParOf" srcId="{1AB46AEC-9431-43DA-BA7C-3A082D03D376}" destId="{57B3FA16-132C-4866-8FB9-1A4FC8CEDAC9}" srcOrd="0" destOrd="0" presId="urn:microsoft.com/office/officeart/2005/8/layout/hierarchy3"/>
    <dgm:cxn modelId="{FC95275C-3B08-4AB3-91CD-72A77D3929AF}" type="presParOf" srcId="{57B3FA16-132C-4866-8FB9-1A4FC8CEDAC9}" destId="{D598B1CC-D5ED-497F-AB25-7C91D2D3B904}" srcOrd="0" destOrd="0" presId="urn:microsoft.com/office/officeart/2005/8/layout/hierarchy3"/>
    <dgm:cxn modelId="{A919B464-8DF1-465D-BD4F-3EFC956AEE87}" type="presParOf" srcId="{57B3FA16-132C-4866-8FB9-1A4FC8CEDAC9}" destId="{C87B6B1E-FD1B-4B6E-BFB9-88D9750611A9}" srcOrd="1" destOrd="0" presId="urn:microsoft.com/office/officeart/2005/8/layout/hierarchy3"/>
    <dgm:cxn modelId="{A71BC10C-D553-4296-865C-4DCBAB8FF212}" type="presParOf" srcId="{1AB46AEC-9431-43DA-BA7C-3A082D03D376}" destId="{29824166-D862-40AE-B1F1-4A29DDA50231}" srcOrd="1" destOrd="0" presId="urn:microsoft.com/office/officeart/2005/8/layout/hierarchy3"/>
    <dgm:cxn modelId="{0F50BE3D-BC93-4480-8515-6636C9EEAEF6}" type="presParOf" srcId="{29824166-D862-40AE-B1F1-4A29DDA50231}" destId="{EC4C1ACB-6C53-41E3-8C04-D4828DD2C72C}" srcOrd="0" destOrd="0" presId="urn:microsoft.com/office/officeart/2005/8/layout/hierarchy3"/>
    <dgm:cxn modelId="{5BB85199-31D6-4511-A07D-A343585AE80D}" type="presParOf" srcId="{29824166-D862-40AE-B1F1-4A29DDA50231}" destId="{C0EF814C-8560-41B3-BFB9-D006360E3343}" srcOrd="1" destOrd="0" presId="urn:microsoft.com/office/officeart/2005/8/layout/hierarchy3"/>
    <dgm:cxn modelId="{5FC8EEE8-C9E5-4443-A23D-ACF2C365582B}" type="presParOf" srcId="{29824166-D862-40AE-B1F1-4A29DDA50231}" destId="{A0342AB4-BE8E-4A46-9403-E4617E8EFE97}" srcOrd="2" destOrd="0" presId="urn:microsoft.com/office/officeart/2005/8/layout/hierarchy3"/>
    <dgm:cxn modelId="{6C2728E4-7609-4B65-82A7-769B13230259}" type="presParOf" srcId="{29824166-D862-40AE-B1F1-4A29DDA50231}" destId="{EF94E494-BEFD-4A6F-81F9-8AE5F1350A3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5FE4DC-FAF5-4D4D-ADC1-199CBB7DF819}" type="doc">
      <dgm:prSet loTypeId="urn:microsoft.com/office/officeart/2005/8/layout/hierarchy3" loCatId="list" qsTypeId="urn:microsoft.com/office/officeart/2005/8/quickstyle/simple4" qsCatId="simple" csTypeId="urn:microsoft.com/office/officeart/2005/8/colors/colorful1" csCatId="colorful" phldr="1"/>
      <dgm:spPr/>
      <dgm:t>
        <a:bodyPr/>
        <a:lstStyle/>
        <a:p>
          <a:endParaRPr lang="es-EC"/>
        </a:p>
      </dgm:t>
    </dgm:pt>
    <dgm:pt modelId="{89ABB970-81CA-4E3E-A1D4-5C86BB920B4B}">
      <dgm:prSet custT="1"/>
      <dgm:spPr/>
      <dgm:t>
        <a:bodyPr/>
        <a:lstStyle/>
        <a:p>
          <a:pPr algn="just"/>
          <a:r>
            <a:rPr lang="es-EC" sz="2400" dirty="0" smtClean="0"/>
            <a:t>La no aplicación de buenas prácticas de seguridad de la información generado por el desconocimiento de los usuarios ocasiona el robo y divulgación de información personal.</a:t>
          </a:r>
        </a:p>
      </dgm:t>
    </dgm:pt>
    <dgm:pt modelId="{371D01A7-D958-403B-BDF4-0537C555A30B}" type="parTrans" cxnId="{91BDDBE0-F94B-48F6-9441-23EA1561DED0}">
      <dgm:prSet/>
      <dgm:spPr/>
      <dgm:t>
        <a:bodyPr/>
        <a:lstStyle/>
        <a:p>
          <a:pPr algn="just"/>
          <a:endParaRPr lang="es-EC"/>
        </a:p>
      </dgm:t>
    </dgm:pt>
    <dgm:pt modelId="{2539DC09-4184-4D5D-A2AA-47E8DDCF74F4}" type="sibTrans" cxnId="{91BDDBE0-F94B-48F6-9441-23EA1561DED0}">
      <dgm:prSet/>
      <dgm:spPr/>
      <dgm:t>
        <a:bodyPr/>
        <a:lstStyle/>
        <a:p>
          <a:pPr algn="just"/>
          <a:endParaRPr lang="es-EC"/>
        </a:p>
      </dgm:t>
    </dgm:pt>
    <dgm:pt modelId="{812199DC-EF15-4253-BF1E-F04AFB0298B7}">
      <dgm:prSet custT="1"/>
      <dgm:spPr/>
      <dgm:t>
        <a:bodyPr/>
        <a:lstStyle/>
        <a:p>
          <a:pPr algn="just"/>
          <a:r>
            <a:rPr lang="es-EC" sz="1800" b="1" dirty="0" smtClean="0"/>
            <a:t>Gerencia de RRHH:</a:t>
          </a:r>
        </a:p>
        <a:p>
          <a:pPr algn="just"/>
          <a:r>
            <a:rPr lang="es-EC" sz="1800" dirty="0" smtClean="0"/>
            <a:t>Capacitar a los clientes respecto a las prácticas de seguridad de la información como por ejemplo la ley de protección de datos personales.</a:t>
          </a:r>
          <a:endParaRPr lang="es-EC" sz="1800" dirty="0"/>
        </a:p>
      </dgm:t>
    </dgm:pt>
    <dgm:pt modelId="{48E193AD-3F47-4750-842D-EAE574B45C8E}" type="parTrans" cxnId="{8D8E398B-36A6-4EDB-9E3A-964BE1EF9B58}">
      <dgm:prSet/>
      <dgm:spPr/>
      <dgm:t>
        <a:bodyPr/>
        <a:lstStyle/>
        <a:p>
          <a:pPr algn="just"/>
          <a:endParaRPr lang="es-EC"/>
        </a:p>
      </dgm:t>
    </dgm:pt>
    <dgm:pt modelId="{14256B8E-69E3-4CD0-BC81-A56E6F054D53}" type="sibTrans" cxnId="{8D8E398B-36A6-4EDB-9E3A-964BE1EF9B58}">
      <dgm:prSet/>
      <dgm:spPr/>
      <dgm:t>
        <a:bodyPr/>
        <a:lstStyle/>
        <a:p>
          <a:pPr algn="just"/>
          <a:endParaRPr lang="es-EC"/>
        </a:p>
      </dgm:t>
    </dgm:pt>
    <dgm:pt modelId="{6685CA1E-FEEF-4AE8-A8F2-6888BE9C76C9}" type="pres">
      <dgm:prSet presAssocID="{E75FE4DC-FAF5-4D4D-ADC1-199CBB7DF819}" presName="diagram" presStyleCnt="0">
        <dgm:presLayoutVars>
          <dgm:chPref val="1"/>
          <dgm:dir/>
          <dgm:animOne val="branch"/>
          <dgm:animLvl val="lvl"/>
          <dgm:resizeHandles/>
        </dgm:presLayoutVars>
      </dgm:prSet>
      <dgm:spPr/>
      <dgm:t>
        <a:bodyPr/>
        <a:lstStyle/>
        <a:p>
          <a:endParaRPr lang="es-EC"/>
        </a:p>
      </dgm:t>
    </dgm:pt>
    <dgm:pt modelId="{1AB46AEC-9431-43DA-BA7C-3A082D03D376}" type="pres">
      <dgm:prSet presAssocID="{89ABB970-81CA-4E3E-A1D4-5C86BB920B4B}" presName="root" presStyleCnt="0"/>
      <dgm:spPr/>
    </dgm:pt>
    <dgm:pt modelId="{57B3FA16-132C-4866-8FB9-1A4FC8CEDAC9}" type="pres">
      <dgm:prSet presAssocID="{89ABB970-81CA-4E3E-A1D4-5C86BB920B4B}" presName="rootComposite" presStyleCnt="0"/>
      <dgm:spPr/>
    </dgm:pt>
    <dgm:pt modelId="{D598B1CC-D5ED-497F-AB25-7C91D2D3B904}" type="pres">
      <dgm:prSet presAssocID="{89ABB970-81CA-4E3E-A1D4-5C86BB920B4B}" presName="rootText" presStyleLbl="node1" presStyleIdx="0" presStyleCnt="1" custScaleX="197714" custScaleY="75896"/>
      <dgm:spPr/>
      <dgm:t>
        <a:bodyPr/>
        <a:lstStyle/>
        <a:p>
          <a:endParaRPr lang="es-EC"/>
        </a:p>
      </dgm:t>
    </dgm:pt>
    <dgm:pt modelId="{C87B6B1E-FD1B-4B6E-BFB9-88D9750611A9}" type="pres">
      <dgm:prSet presAssocID="{89ABB970-81CA-4E3E-A1D4-5C86BB920B4B}" presName="rootConnector" presStyleLbl="node1" presStyleIdx="0" presStyleCnt="1"/>
      <dgm:spPr/>
      <dgm:t>
        <a:bodyPr/>
        <a:lstStyle/>
        <a:p>
          <a:endParaRPr lang="es-EC"/>
        </a:p>
      </dgm:t>
    </dgm:pt>
    <dgm:pt modelId="{29824166-D862-40AE-B1F1-4A29DDA50231}" type="pres">
      <dgm:prSet presAssocID="{89ABB970-81CA-4E3E-A1D4-5C86BB920B4B}" presName="childShape" presStyleCnt="0"/>
      <dgm:spPr/>
    </dgm:pt>
    <dgm:pt modelId="{EC4C1ACB-6C53-41E3-8C04-D4828DD2C72C}" type="pres">
      <dgm:prSet presAssocID="{48E193AD-3F47-4750-842D-EAE574B45C8E}" presName="Name13" presStyleLbl="parChTrans1D2" presStyleIdx="0" presStyleCnt="1"/>
      <dgm:spPr/>
      <dgm:t>
        <a:bodyPr/>
        <a:lstStyle/>
        <a:p>
          <a:endParaRPr lang="es-EC"/>
        </a:p>
      </dgm:t>
    </dgm:pt>
    <dgm:pt modelId="{C0EF814C-8560-41B3-BFB9-D006360E3343}" type="pres">
      <dgm:prSet presAssocID="{812199DC-EF15-4253-BF1E-F04AFB0298B7}" presName="childText" presStyleLbl="bgAcc1" presStyleIdx="0" presStyleCnt="1" custScaleX="193450" custScaleY="79852">
        <dgm:presLayoutVars>
          <dgm:bulletEnabled val="1"/>
        </dgm:presLayoutVars>
      </dgm:prSet>
      <dgm:spPr/>
      <dgm:t>
        <a:bodyPr/>
        <a:lstStyle/>
        <a:p>
          <a:endParaRPr lang="es-EC"/>
        </a:p>
      </dgm:t>
    </dgm:pt>
  </dgm:ptLst>
  <dgm:cxnLst>
    <dgm:cxn modelId="{6FF742CA-2C95-42E4-9EAE-A9FBC6372ABC}" type="presOf" srcId="{812199DC-EF15-4253-BF1E-F04AFB0298B7}" destId="{C0EF814C-8560-41B3-BFB9-D006360E3343}" srcOrd="0" destOrd="0" presId="urn:microsoft.com/office/officeart/2005/8/layout/hierarchy3"/>
    <dgm:cxn modelId="{339BB52E-69B4-4574-9ACB-61D4955DEA93}" type="presOf" srcId="{89ABB970-81CA-4E3E-A1D4-5C86BB920B4B}" destId="{D598B1CC-D5ED-497F-AB25-7C91D2D3B904}" srcOrd="0" destOrd="0" presId="urn:microsoft.com/office/officeart/2005/8/layout/hierarchy3"/>
    <dgm:cxn modelId="{2A001F56-691E-4174-A243-5B7E8CF4188C}" type="presOf" srcId="{89ABB970-81CA-4E3E-A1D4-5C86BB920B4B}" destId="{C87B6B1E-FD1B-4B6E-BFB9-88D9750611A9}" srcOrd="1" destOrd="0" presId="urn:microsoft.com/office/officeart/2005/8/layout/hierarchy3"/>
    <dgm:cxn modelId="{8D8E398B-36A6-4EDB-9E3A-964BE1EF9B58}" srcId="{89ABB970-81CA-4E3E-A1D4-5C86BB920B4B}" destId="{812199DC-EF15-4253-BF1E-F04AFB0298B7}" srcOrd="0" destOrd="0" parTransId="{48E193AD-3F47-4750-842D-EAE574B45C8E}" sibTransId="{14256B8E-69E3-4CD0-BC81-A56E6F054D53}"/>
    <dgm:cxn modelId="{B6E200D3-B645-469D-8E4B-79D35723F3F4}" type="presOf" srcId="{E75FE4DC-FAF5-4D4D-ADC1-199CBB7DF819}" destId="{6685CA1E-FEEF-4AE8-A8F2-6888BE9C76C9}" srcOrd="0" destOrd="0" presId="urn:microsoft.com/office/officeart/2005/8/layout/hierarchy3"/>
    <dgm:cxn modelId="{8E7C4725-2333-421D-A874-38E87D9EFAE9}" type="presOf" srcId="{48E193AD-3F47-4750-842D-EAE574B45C8E}" destId="{EC4C1ACB-6C53-41E3-8C04-D4828DD2C72C}" srcOrd="0" destOrd="0" presId="urn:microsoft.com/office/officeart/2005/8/layout/hierarchy3"/>
    <dgm:cxn modelId="{91BDDBE0-F94B-48F6-9441-23EA1561DED0}" srcId="{E75FE4DC-FAF5-4D4D-ADC1-199CBB7DF819}" destId="{89ABB970-81CA-4E3E-A1D4-5C86BB920B4B}" srcOrd="0" destOrd="0" parTransId="{371D01A7-D958-403B-BDF4-0537C555A30B}" sibTransId="{2539DC09-4184-4D5D-A2AA-47E8DDCF74F4}"/>
    <dgm:cxn modelId="{95DB6950-1793-4A2E-A439-0C41BF077C34}" type="presParOf" srcId="{6685CA1E-FEEF-4AE8-A8F2-6888BE9C76C9}" destId="{1AB46AEC-9431-43DA-BA7C-3A082D03D376}" srcOrd="0" destOrd="0" presId="urn:microsoft.com/office/officeart/2005/8/layout/hierarchy3"/>
    <dgm:cxn modelId="{F964A587-3D2A-48DD-A6F1-44A95FFFE2A8}" type="presParOf" srcId="{1AB46AEC-9431-43DA-BA7C-3A082D03D376}" destId="{57B3FA16-132C-4866-8FB9-1A4FC8CEDAC9}" srcOrd="0" destOrd="0" presId="urn:microsoft.com/office/officeart/2005/8/layout/hierarchy3"/>
    <dgm:cxn modelId="{F6A2A17A-D0BF-4009-9027-8932E3797966}" type="presParOf" srcId="{57B3FA16-132C-4866-8FB9-1A4FC8CEDAC9}" destId="{D598B1CC-D5ED-497F-AB25-7C91D2D3B904}" srcOrd="0" destOrd="0" presId="urn:microsoft.com/office/officeart/2005/8/layout/hierarchy3"/>
    <dgm:cxn modelId="{80EEB7E3-DD11-408A-9E4E-57E4E4DC285F}" type="presParOf" srcId="{57B3FA16-132C-4866-8FB9-1A4FC8CEDAC9}" destId="{C87B6B1E-FD1B-4B6E-BFB9-88D9750611A9}" srcOrd="1" destOrd="0" presId="urn:microsoft.com/office/officeart/2005/8/layout/hierarchy3"/>
    <dgm:cxn modelId="{FE0C6C3E-BF75-4D70-97AE-7EBF6EBC820F}" type="presParOf" srcId="{1AB46AEC-9431-43DA-BA7C-3A082D03D376}" destId="{29824166-D862-40AE-B1F1-4A29DDA50231}" srcOrd="1" destOrd="0" presId="urn:microsoft.com/office/officeart/2005/8/layout/hierarchy3"/>
    <dgm:cxn modelId="{EFC12107-7091-4378-B459-2CC3E7DBBE64}" type="presParOf" srcId="{29824166-D862-40AE-B1F1-4A29DDA50231}" destId="{EC4C1ACB-6C53-41E3-8C04-D4828DD2C72C}" srcOrd="0" destOrd="0" presId="urn:microsoft.com/office/officeart/2005/8/layout/hierarchy3"/>
    <dgm:cxn modelId="{16652631-FA43-4714-A540-5C4ABB559053}" type="presParOf" srcId="{29824166-D862-40AE-B1F1-4A29DDA50231}" destId="{C0EF814C-8560-41B3-BFB9-D006360E334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86373-BED9-4A8E-AA1A-5F961791F165}" type="datetimeFigureOut">
              <a:rPr lang="es-EC" smtClean="0"/>
              <a:t>17/4/2016</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6BC26-49DC-4560-99C5-476D0FF69E7D}" type="slidenum">
              <a:rPr lang="es-EC" smtClean="0"/>
              <a:t>‹Nº›</a:t>
            </a:fld>
            <a:endParaRPr lang="es-EC" dirty="0"/>
          </a:p>
        </p:txBody>
      </p:sp>
    </p:spTree>
    <p:extLst>
      <p:ext uri="{BB962C8B-B14F-4D97-AF65-F5344CB8AC3E}">
        <p14:creationId xmlns:p14="http://schemas.microsoft.com/office/powerpoint/2010/main" val="7723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C0D6BC26-49DC-4560-99C5-476D0FF69E7D}" type="slidenum">
              <a:rPr lang="es-EC" smtClean="0"/>
              <a:t>1</a:t>
            </a:fld>
            <a:endParaRPr lang="es-EC" dirty="0"/>
          </a:p>
        </p:txBody>
      </p:sp>
    </p:spTree>
    <p:extLst>
      <p:ext uri="{BB962C8B-B14F-4D97-AF65-F5344CB8AC3E}">
        <p14:creationId xmlns:p14="http://schemas.microsoft.com/office/powerpoint/2010/main" val="295314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0D6BC26-49DC-4560-99C5-476D0FF69E7D}" type="slidenum">
              <a:rPr lang="es-EC" smtClean="0"/>
              <a:t>2</a:t>
            </a:fld>
            <a:endParaRPr lang="es-EC" dirty="0"/>
          </a:p>
        </p:txBody>
      </p:sp>
    </p:spTree>
    <p:extLst>
      <p:ext uri="{BB962C8B-B14F-4D97-AF65-F5344CB8AC3E}">
        <p14:creationId xmlns:p14="http://schemas.microsoft.com/office/powerpoint/2010/main" val="359791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0D6BC26-49DC-4560-99C5-476D0FF69E7D}" type="slidenum">
              <a:rPr lang="es-EC" smtClean="0"/>
              <a:t>3</a:t>
            </a:fld>
            <a:endParaRPr lang="es-EC" dirty="0"/>
          </a:p>
        </p:txBody>
      </p:sp>
    </p:spTree>
    <p:extLst>
      <p:ext uri="{BB962C8B-B14F-4D97-AF65-F5344CB8AC3E}">
        <p14:creationId xmlns:p14="http://schemas.microsoft.com/office/powerpoint/2010/main" val="342116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3216067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48A87A34-81AB-432B-8DAE-1953F412C126}" type="datetimeFigureOut">
              <a:rPr lang="en-US" smtClean="0"/>
              <a:t>4/17/2016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7331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489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629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960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559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6605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2552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64389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6201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9640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6734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326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4401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635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89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9066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6448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48A87A34-81AB-432B-8DAE-1953F412C126}" type="datetimeFigureOut">
              <a:rPr lang="en-US" smtClean="0"/>
              <a:pPr/>
              <a:t>4/17/2016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6651624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jp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jp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0236" y="811368"/>
            <a:ext cx="9448800" cy="5074277"/>
          </a:xfrm>
        </p:spPr>
        <p:txBody>
          <a:bodyPr>
            <a:normAutofit fontScale="90000"/>
          </a:bodyPr>
          <a:lstStyle/>
          <a:p>
            <a:pPr algn="ctr"/>
            <a:r>
              <a:rPr lang="es-EC" sz="2700" b="1" dirty="0" smtClean="0"/>
              <a:t>UNIVERSIDAD DE LAS FUERZAS ARMADAS ESPE</a:t>
            </a:r>
            <a:r>
              <a:rPr lang="es-EC" sz="2200" b="1" dirty="0" smtClean="0"/>
              <a:t/>
            </a:r>
            <a:br>
              <a:rPr lang="es-EC" sz="2200" b="1" dirty="0" smtClean="0"/>
            </a:br>
            <a:r>
              <a:rPr lang="es-EC" sz="2200" b="1" dirty="0" smtClean="0"/>
              <a:t/>
            </a:r>
            <a:br>
              <a:rPr lang="es-EC" sz="2200" b="1" dirty="0" smtClean="0"/>
            </a:br>
            <a:r>
              <a:rPr lang="es-EC" sz="2200" b="1" dirty="0" smtClean="0"/>
              <a:t/>
            </a:r>
            <a:br>
              <a:rPr lang="es-EC" sz="2200" b="1" dirty="0" smtClean="0"/>
            </a:br>
            <a:r>
              <a:rPr lang="es-EC" sz="2200" b="1" dirty="0" smtClean="0"/>
              <a:t/>
            </a:r>
            <a:br>
              <a:rPr lang="es-EC" sz="2200" b="1" dirty="0" smtClean="0"/>
            </a:br>
            <a:r>
              <a:rPr lang="es-EC" sz="2200" b="1" dirty="0" smtClean="0"/>
              <a:t/>
            </a:r>
            <a:br>
              <a:rPr lang="es-EC" sz="2200" b="1" dirty="0" smtClean="0"/>
            </a:br>
            <a:r>
              <a:rPr lang="es-EC" sz="2500" b="1" dirty="0" smtClean="0"/>
              <a:t>VICERRECTORADO DE INVESTIGACIÓN INNOVACIÓN Y TRANSFERENCIA TECNOLÓGICA</a:t>
            </a:r>
            <a:r>
              <a:rPr lang="es-EC" sz="2200" b="1" dirty="0" smtClean="0"/>
              <a:t/>
            </a:r>
            <a:br>
              <a:rPr lang="es-EC" sz="2200" b="1" dirty="0" smtClean="0"/>
            </a:br>
            <a:r>
              <a:rPr lang="es-EC" sz="2200" b="1" dirty="0" smtClean="0"/>
              <a:t/>
            </a:r>
            <a:br>
              <a:rPr lang="es-EC" sz="2200" b="1" dirty="0" smtClean="0"/>
            </a:br>
            <a:r>
              <a:rPr lang="es-EC" sz="2200" b="1" dirty="0" smtClean="0"/>
              <a:t>ESTUDIO </a:t>
            </a:r>
            <a:r>
              <a:rPr lang="es-EC" sz="2200" b="1" dirty="0"/>
              <a:t>PROSPECTIVO DE LAS POLÍTICAS DE RESPONSABILIDAD SOCIAL CORPORATIVA DE LAS OPERADORAS DE TELEFONÍA MÓVIL QUE FUNCIONAN EN EL ECUADOR AL </a:t>
            </a:r>
            <a:r>
              <a:rPr lang="es-EC" sz="2200" b="1" dirty="0" smtClean="0"/>
              <a:t>2020</a:t>
            </a:r>
            <a:br>
              <a:rPr lang="es-EC" sz="2200" b="1" dirty="0" smtClean="0"/>
            </a:br>
            <a:r>
              <a:rPr lang="es-EC" sz="2200" b="1" dirty="0"/>
              <a:t/>
            </a:r>
            <a:br>
              <a:rPr lang="es-EC" sz="2200" b="1" dirty="0"/>
            </a:br>
            <a:r>
              <a:rPr lang="es-EC" sz="2200" b="1" dirty="0" smtClean="0"/>
              <a:t>Gabriela Rodríguez A.</a:t>
            </a:r>
            <a:br>
              <a:rPr lang="es-EC" sz="2200" b="1" dirty="0" smtClean="0"/>
            </a:br>
            <a:r>
              <a:rPr lang="es-EC" sz="2000" b="1" dirty="0" smtClean="0"/>
              <a:t>Director:</a:t>
            </a:r>
            <a:r>
              <a:rPr lang="es-EC" sz="2200" b="1" dirty="0" smtClean="0"/>
              <a:t> I</a:t>
            </a:r>
            <a:r>
              <a:rPr lang="es-EC" sz="2000" b="1" dirty="0" smtClean="0"/>
              <a:t>ng. Lorenzo Armijos</a:t>
            </a:r>
            <a:r>
              <a:rPr lang="es-EC" sz="2200" b="1" dirty="0" smtClean="0"/>
              <a:t/>
            </a:r>
            <a:br>
              <a:rPr lang="es-EC" sz="2200" b="1" dirty="0" smtClean="0"/>
            </a:br>
            <a:r>
              <a:rPr lang="es-EC" sz="2200" b="1" dirty="0"/>
              <a:t/>
            </a:r>
            <a:br>
              <a:rPr lang="es-EC" sz="2200" b="1" dirty="0"/>
            </a:br>
            <a:r>
              <a:rPr lang="es-EC" sz="2200" b="1" dirty="0" err="1" smtClean="0"/>
              <a:t>Sangolquí</a:t>
            </a:r>
            <a:r>
              <a:rPr lang="es-EC" sz="2200" b="1" dirty="0" smtClean="0"/>
              <a:t>, marzo 2016</a:t>
            </a:r>
            <a:endParaRPr lang="es-EC" sz="2200" b="1" dirty="0"/>
          </a:p>
        </p:txBody>
      </p:sp>
      <p:pic>
        <p:nvPicPr>
          <p:cNvPr id="5" name="Imagen 4" descr="H:\UDE\Logo\UFA.jpg"/>
          <p:cNvPicPr/>
          <p:nvPr/>
        </p:nvPicPr>
        <p:blipFill rotWithShape="1">
          <a:blip r:embed="rId3">
            <a:extLst>
              <a:ext uri="{28A0092B-C50C-407E-A947-70E740481C1C}">
                <a14:useLocalDpi xmlns:a14="http://schemas.microsoft.com/office/drawing/2010/main" val="0"/>
              </a:ext>
            </a:extLst>
          </a:blip>
          <a:srcRect r="72866"/>
          <a:stretch/>
        </p:blipFill>
        <p:spPr bwMode="auto">
          <a:xfrm>
            <a:off x="5612480" y="1291098"/>
            <a:ext cx="1044312" cy="1004570"/>
          </a:xfrm>
          <a:prstGeom prst="rect">
            <a:avLst/>
          </a:prstGeom>
          <a:noFill/>
          <a:ln>
            <a:noFill/>
          </a:ln>
        </p:spPr>
      </p:pic>
    </p:spTree>
    <p:extLst>
      <p:ext uri="{BB962C8B-B14F-4D97-AF65-F5344CB8AC3E}">
        <p14:creationId xmlns:p14="http://schemas.microsoft.com/office/powerpoint/2010/main" val="121623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2.4.-Metodología</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02342559"/>
              </p:ext>
            </p:extLst>
          </p:nvPr>
        </p:nvGraphicFramePr>
        <p:xfrm>
          <a:off x="837128" y="2395471"/>
          <a:ext cx="10509160" cy="4262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554" y="458051"/>
            <a:ext cx="1566569" cy="1615447"/>
          </a:xfrm>
          <a:prstGeom prst="rect">
            <a:avLst/>
          </a:prstGeom>
        </p:spPr>
      </p:pic>
    </p:spTree>
    <p:extLst>
      <p:ext uri="{BB962C8B-B14F-4D97-AF65-F5344CB8AC3E}">
        <p14:creationId xmlns:p14="http://schemas.microsoft.com/office/powerpoint/2010/main" val="34271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2.5.-Observaciones</a:t>
            </a:r>
            <a:endParaRPr lang="es-EC"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554" y="458051"/>
            <a:ext cx="1566569" cy="1615447"/>
          </a:xfrm>
          <a:prstGeom prst="rect">
            <a:avLst/>
          </a:prstGeom>
        </p:spPr>
      </p:pic>
      <p:sp>
        <p:nvSpPr>
          <p:cNvPr id="3" name="Marcador de contenido 2"/>
          <p:cNvSpPr>
            <a:spLocks noGrp="1"/>
          </p:cNvSpPr>
          <p:nvPr>
            <p:ph idx="1"/>
          </p:nvPr>
        </p:nvSpPr>
        <p:spPr>
          <a:xfrm>
            <a:off x="1154954" y="2413000"/>
            <a:ext cx="8825659" cy="3416300"/>
          </a:xfrm>
        </p:spPr>
        <p:txBody>
          <a:bodyPr/>
          <a:lstStyle/>
          <a:p>
            <a:endParaRPr lang="es-EC"/>
          </a:p>
        </p:txBody>
      </p:sp>
      <p:sp>
        <p:nvSpPr>
          <p:cNvPr id="6" name="Redondear rectángulo de esquina sencilla 5"/>
          <p:cNvSpPr/>
          <p:nvPr/>
        </p:nvSpPr>
        <p:spPr>
          <a:xfrm>
            <a:off x="838200" y="2054225"/>
            <a:ext cx="10248900" cy="4133850"/>
          </a:xfrm>
          <a:prstGeom prst="round1Rect">
            <a:avLst/>
          </a:prstGeom>
          <a:solidFill>
            <a:srgbClr val="33C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990600" y="2209800"/>
            <a:ext cx="9296400" cy="4862870"/>
          </a:xfrm>
          <a:prstGeom prst="rect">
            <a:avLst/>
          </a:prstGeom>
          <a:noFill/>
        </p:spPr>
        <p:txBody>
          <a:bodyPr wrap="square" rtlCol="0">
            <a:spAutoFit/>
          </a:bodyPr>
          <a:lstStyle/>
          <a:p>
            <a:r>
              <a:rPr lang="es-EC" sz="2000" b="1" dirty="0" smtClean="0"/>
              <a:t>CNT EP</a:t>
            </a:r>
          </a:p>
          <a:p>
            <a:endParaRPr lang="es-EC" sz="2000" b="1" dirty="0" smtClean="0"/>
          </a:p>
          <a:p>
            <a:pPr lvl="0"/>
            <a:r>
              <a:rPr lang="es-EC" sz="2200" dirty="0" smtClean="0"/>
              <a:t>No </a:t>
            </a:r>
            <a:r>
              <a:rPr lang="es-EC" sz="2200" dirty="0"/>
              <a:t>ha publicado su Comunicación de Progreso para los años 2014 y 2015 en el cual ratifican su adhesión al Pacto Global de las Naciones Unidas.</a:t>
            </a:r>
          </a:p>
          <a:p>
            <a:endParaRPr lang="es-EC" sz="2200" b="1" dirty="0" smtClean="0"/>
          </a:p>
          <a:p>
            <a:pPr lvl="0"/>
            <a:r>
              <a:rPr lang="es-EC" sz="2200" dirty="0" smtClean="0"/>
              <a:t>No </a:t>
            </a:r>
            <a:r>
              <a:rPr lang="es-EC" sz="2200" dirty="0"/>
              <a:t>ha publicado su informe de revisión independiente del informe de sostenibilidad corporativa correspondiente al ejercicio 2013.</a:t>
            </a:r>
          </a:p>
          <a:p>
            <a:endParaRPr lang="es-EC" sz="2200" b="1" dirty="0" smtClean="0"/>
          </a:p>
          <a:p>
            <a:pPr lvl="0"/>
            <a:r>
              <a:rPr lang="es-EC" sz="2200" dirty="0" smtClean="0"/>
              <a:t>No </a:t>
            </a:r>
            <a:r>
              <a:rPr lang="es-EC" sz="2200" dirty="0"/>
              <a:t>ha publicado su Informe de sostenibilidad corporativa para los años 2014 y 2015.</a:t>
            </a:r>
          </a:p>
          <a:p>
            <a:endParaRPr lang="es-EC" b="1" dirty="0" smtClean="0"/>
          </a:p>
          <a:p>
            <a:endParaRPr lang="es-EC" b="1" dirty="0" smtClean="0"/>
          </a:p>
          <a:p>
            <a:endParaRPr lang="es-EC" b="1" dirty="0"/>
          </a:p>
          <a:p>
            <a:endParaRPr lang="es-EC" b="1" dirty="0"/>
          </a:p>
        </p:txBody>
      </p:sp>
      <p:sp>
        <p:nvSpPr>
          <p:cNvPr id="8" name="Redondear rectángulo de esquina sencilla 7"/>
          <p:cNvSpPr/>
          <p:nvPr/>
        </p:nvSpPr>
        <p:spPr>
          <a:xfrm>
            <a:off x="838200" y="2527300"/>
            <a:ext cx="10248900" cy="4133850"/>
          </a:xfrm>
          <a:prstGeom prst="round1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819150" y="2561390"/>
            <a:ext cx="9696450" cy="2923877"/>
          </a:xfrm>
          <a:prstGeom prst="rect">
            <a:avLst/>
          </a:prstGeom>
          <a:noFill/>
        </p:spPr>
        <p:txBody>
          <a:bodyPr wrap="square" rtlCol="0">
            <a:spAutoFit/>
          </a:bodyPr>
          <a:lstStyle/>
          <a:p>
            <a:r>
              <a:rPr lang="es-EC" sz="2000" b="1" dirty="0" smtClean="0"/>
              <a:t>Movistar</a:t>
            </a:r>
          </a:p>
          <a:p>
            <a:endParaRPr lang="es-EC" sz="2000" dirty="0" smtClean="0"/>
          </a:p>
          <a:p>
            <a:endParaRPr lang="es-EC" sz="2000" dirty="0"/>
          </a:p>
          <a:p>
            <a:endParaRPr lang="es-EC" sz="2000" dirty="0" smtClean="0"/>
          </a:p>
          <a:p>
            <a:endParaRPr lang="es-EC" sz="2000" dirty="0" smtClean="0"/>
          </a:p>
          <a:p>
            <a:pPr lvl="0"/>
            <a:r>
              <a:rPr lang="es-EC" sz="2400" dirty="0"/>
              <a:t>Movistar no menciona en su informe de sostenibilidad corporativa el nivel de aplicación del </a:t>
            </a:r>
            <a:r>
              <a:rPr lang="es-EC" sz="2400" dirty="0" smtClean="0"/>
              <a:t>GRI.4</a:t>
            </a:r>
            <a:endParaRPr lang="es-EC" sz="2400" dirty="0"/>
          </a:p>
          <a:p>
            <a:endParaRPr lang="es-EC" dirty="0"/>
          </a:p>
          <a:p>
            <a:endParaRPr lang="es-EC" dirty="0"/>
          </a:p>
        </p:txBody>
      </p:sp>
      <p:sp>
        <p:nvSpPr>
          <p:cNvPr id="10" name="Redondear rectángulo de esquina sencilla 9"/>
          <p:cNvSpPr/>
          <p:nvPr/>
        </p:nvSpPr>
        <p:spPr>
          <a:xfrm>
            <a:off x="838200" y="2938820"/>
            <a:ext cx="10248900" cy="4133850"/>
          </a:xfrm>
          <a:prstGeom prst="round1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smtClean="0"/>
              <a:t>Claro</a:t>
            </a:r>
          </a:p>
          <a:p>
            <a:endParaRPr lang="es-EC" dirty="0"/>
          </a:p>
          <a:p>
            <a:pPr lvl="0"/>
            <a:r>
              <a:rPr lang="es-EC" dirty="0" smtClean="0"/>
              <a:t>No </a:t>
            </a:r>
            <a:r>
              <a:rPr lang="es-EC" dirty="0"/>
              <a:t>menciona en el informe de sostenibilidad corporativa su adhesión a los diez principios del Pacto </a:t>
            </a:r>
            <a:r>
              <a:rPr lang="es-EC" dirty="0" smtClean="0"/>
              <a:t>Mundial</a:t>
            </a:r>
          </a:p>
          <a:p>
            <a:pPr lvl="0"/>
            <a:endParaRPr lang="es-EC" dirty="0" smtClean="0"/>
          </a:p>
          <a:p>
            <a:r>
              <a:rPr lang="es-EC" dirty="0" smtClean="0"/>
              <a:t>No </a:t>
            </a:r>
            <a:r>
              <a:rPr lang="es-EC" dirty="0"/>
              <a:t>ha publicado un informe de sostenibilidad corporativa exclusivo para el país de Ecuador</a:t>
            </a:r>
          </a:p>
          <a:p>
            <a:pPr lvl="0"/>
            <a:endParaRPr lang="es-EC" dirty="0" smtClean="0"/>
          </a:p>
          <a:p>
            <a:r>
              <a:rPr lang="es-EC" dirty="0" smtClean="0"/>
              <a:t>No </a:t>
            </a:r>
            <a:r>
              <a:rPr lang="es-EC" dirty="0"/>
              <a:t>ha publicado su informe de revisión independiente del informe de sostenibilidad corporativa correspondiente al ejercicio </a:t>
            </a:r>
            <a:r>
              <a:rPr lang="es-EC" dirty="0" smtClean="0"/>
              <a:t>2014</a:t>
            </a:r>
          </a:p>
          <a:p>
            <a:endParaRPr lang="es-EC" dirty="0"/>
          </a:p>
          <a:p>
            <a:pPr lvl="0"/>
            <a:r>
              <a:rPr lang="es-EC" dirty="0" smtClean="0"/>
              <a:t>No </a:t>
            </a:r>
            <a:r>
              <a:rPr lang="es-EC" dirty="0"/>
              <a:t>publica en el informe de sostenibilidad corporativa correspondiente al ejercicio 2013 la matriz de materialidad ni los asuntos de importancia en función del impacto que estos tienen en la estrategia de la compañía.</a:t>
            </a:r>
          </a:p>
          <a:p>
            <a:endParaRPr lang="es-EC" dirty="0"/>
          </a:p>
        </p:txBody>
      </p:sp>
    </p:spTree>
    <p:extLst>
      <p:ext uri="{BB962C8B-B14F-4D97-AF65-F5344CB8AC3E}">
        <p14:creationId xmlns:p14="http://schemas.microsoft.com/office/powerpoint/2010/main" val="6934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3600" dirty="0"/>
              <a:t>3.- Conclusiones y recomendaciones</a:t>
            </a:r>
            <a:r>
              <a:rPr lang="es-EC" dirty="0"/>
              <a:t/>
            </a:r>
            <a:br>
              <a:rPr lang="es-EC" dirty="0"/>
            </a:br>
            <a:endParaRPr lang="es-EC"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249" y="1790162"/>
            <a:ext cx="3239732" cy="3779949"/>
          </a:xfrm>
          <a:prstGeom prst="rect">
            <a:avLst/>
          </a:prstGeom>
        </p:spPr>
      </p:pic>
    </p:spTree>
    <p:extLst>
      <p:ext uri="{BB962C8B-B14F-4D97-AF65-F5344CB8AC3E}">
        <p14:creationId xmlns:p14="http://schemas.microsoft.com/office/powerpoint/2010/main" val="336337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3.- Conclusiones </a:t>
            </a:r>
            <a:r>
              <a:rPr lang="es-EC" b="1" dirty="0"/>
              <a:t>y </a:t>
            </a:r>
            <a:r>
              <a:rPr lang="es-EC" b="1" dirty="0" smtClean="0"/>
              <a:t>Recomendaciones</a:t>
            </a:r>
            <a:br>
              <a:rPr lang="es-EC" b="1" dirty="0" smtClean="0"/>
            </a:br>
            <a:r>
              <a:rPr lang="es-EC" b="1" dirty="0" smtClean="0"/>
              <a:t>1 de 5</a:t>
            </a:r>
            <a:br>
              <a:rPr lang="es-EC" b="1" dirty="0" smtClean="0"/>
            </a:br>
            <a:r>
              <a:rPr lang="es-EC" b="1" dirty="0"/>
              <a:t/>
            </a:r>
            <a:br>
              <a:rPr lang="es-EC" b="1" dirty="0"/>
            </a:br>
            <a:r>
              <a:rPr lang="es-EC" b="1" dirty="0" smtClean="0"/>
              <a:t/>
            </a:r>
            <a:br>
              <a:rPr lang="es-EC" b="1" dirty="0" smtClean="0"/>
            </a:br>
            <a:endParaRPr lang="es-EC" b="1" dirty="0"/>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4276923911"/>
              </p:ext>
            </p:extLst>
          </p:nvPr>
        </p:nvGraphicFramePr>
        <p:xfrm>
          <a:off x="533400" y="2305050"/>
          <a:ext cx="1118235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884" y="415075"/>
            <a:ext cx="1619866" cy="1680425"/>
          </a:xfrm>
          <a:prstGeom prst="rect">
            <a:avLst/>
          </a:prstGeom>
        </p:spPr>
      </p:pic>
    </p:spTree>
    <p:extLst>
      <p:ext uri="{BB962C8B-B14F-4D97-AF65-F5344CB8AC3E}">
        <p14:creationId xmlns:p14="http://schemas.microsoft.com/office/powerpoint/2010/main" val="342877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3.- Conclusiones </a:t>
            </a:r>
            <a:r>
              <a:rPr lang="es-EC" b="1" dirty="0"/>
              <a:t>y </a:t>
            </a:r>
            <a:r>
              <a:rPr lang="es-EC" b="1" dirty="0" smtClean="0"/>
              <a:t>Recomendaciones</a:t>
            </a:r>
            <a:br>
              <a:rPr lang="es-EC" b="1" dirty="0" smtClean="0"/>
            </a:br>
            <a:r>
              <a:rPr lang="es-EC" b="1" dirty="0" smtClean="0"/>
              <a:t>2 de 5</a:t>
            </a:r>
            <a:br>
              <a:rPr lang="es-EC" b="1" dirty="0" smtClean="0"/>
            </a:br>
            <a:r>
              <a:rPr lang="es-EC" b="1" dirty="0"/>
              <a:t/>
            </a:r>
            <a:br>
              <a:rPr lang="es-EC" b="1" dirty="0"/>
            </a:br>
            <a:r>
              <a:rPr lang="es-EC" b="1" dirty="0" smtClean="0"/>
              <a:t/>
            </a:r>
            <a:br>
              <a:rPr lang="es-EC" b="1" dirty="0" smtClean="0"/>
            </a:br>
            <a:endParaRPr lang="es-EC" b="1" dirty="0"/>
          </a:p>
        </p:txBody>
      </p:sp>
      <p:graphicFrame>
        <p:nvGraphicFramePr>
          <p:cNvPr id="5" name="Marcador de contenido 3"/>
          <p:cNvGraphicFramePr>
            <a:graphicFrameLocks/>
          </p:cNvGraphicFramePr>
          <p:nvPr>
            <p:extLst>
              <p:ext uri="{D42A27DB-BD31-4B8C-83A1-F6EECF244321}">
                <p14:modId xmlns:p14="http://schemas.microsoft.com/office/powerpoint/2010/main" val="1281359698"/>
              </p:ext>
            </p:extLst>
          </p:nvPr>
        </p:nvGraphicFramePr>
        <p:xfrm>
          <a:off x="495300" y="2209800"/>
          <a:ext cx="111633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884" y="415075"/>
            <a:ext cx="1619866" cy="1680425"/>
          </a:xfrm>
          <a:prstGeom prst="rect">
            <a:avLst/>
          </a:prstGeom>
        </p:spPr>
      </p:pic>
    </p:spTree>
    <p:extLst>
      <p:ext uri="{BB962C8B-B14F-4D97-AF65-F5344CB8AC3E}">
        <p14:creationId xmlns:p14="http://schemas.microsoft.com/office/powerpoint/2010/main" val="164704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3.- Conclusiones </a:t>
            </a:r>
            <a:r>
              <a:rPr lang="es-EC" b="1" dirty="0"/>
              <a:t>y </a:t>
            </a:r>
            <a:r>
              <a:rPr lang="es-EC" b="1" dirty="0" smtClean="0"/>
              <a:t>Recomendaciones</a:t>
            </a:r>
            <a:br>
              <a:rPr lang="es-EC" b="1" dirty="0" smtClean="0"/>
            </a:br>
            <a:r>
              <a:rPr lang="es-EC" b="1" dirty="0" smtClean="0"/>
              <a:t>3 de 5</a:t>
            </a:r>
            <a:br>
              <a:rPr lang="es-EC" b="1" dirty="0" smtClean="0"/>
            </a:br>
            <a:r>
              <a:rPr lang="es-EC" b="1" dirty="0"/>
              <a:t/>
            </a:r>
            <a:br>
              <a:rPr lang="es-EC" b="1" dirty="0"/>
            </a:br>
            <a:r>
              <a:rPr lang="es-EC" b="1" dirty="0" smtClean="0"/>
              <a:t/>
            </a:r>
            <a:br>
              <a:rPr lang="es-EC" b="1" dirty="0" smtClean="0"/>
            </a:br>
            <a:endParaRPr lang="es-EC" b="1" dirty="0"/>
          </a:p>
        </p:txBody>
      </p:sp>
      <p:graphicFrame>
        <p:nvGraphicFramePr>
          <p:cNvPr id="6" name="Marcador de contenido 3"/>
          <p:cNvGraphicFramePr>
            <a:graphicFrameLocks/>
          </p:cNvGraphicFramePr>
          <p:nvPr>
            <p:extLst>
              <p:ext uri="{D42A27DB-BD31-4B8C-83A1-F6EECF244321}">
                <p14:modId xmlns:p14="http://schemas.microsoft.com/office/powerpoint/2010/main" val="4017482143"/>
              </p:ext>
            </p:extLst>
          </p:nvPr>
        </p:nvGraphicFramePr>
        <p:xfrm>
          <a:off x="476250" y="2286000"/>
          <a:ext cx="11201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884" y="415075"/>
            <a:ext cx="1619866" cy="1680425"/>
          </a:xfrm>
          <a:prstGeom prst="rect">
            <a:avLst/>
          </a:prstGeom>
        </p:spPr>
      </p:pic>
    </p:spTree>
    <p:extLst>
      <p:ext uri="{BB962C8B-B14F-4D97-AF65-F5344CB8AC3E}">
        <p14:creationId xmlns:p14="http://schemas.microsoft.com/office/powerpoint/2010/main" val="399620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3.- Conclusiones </a:t>
            </a:r>
            <a:r>
              <a:rPr lang="es-EC" b="1" dirty="0"/>
              <a:t>y </a:t>
            </a:r>
            <a:r>
              <a:rPr lang="es-EC" b="1" dirty="0" smtClean="0"/>
              <a:t>Recomendaciones</a:t>
            </a:r>
            <a:br>
              <a:rPr lang="es-EC" b="1" dirty="0" smtClean="0"/>
            </a:br>
            <a:r>
              <a:rPr lang="es-EC" b="1" dirty="0" smtClean="0"/>
              <a:t>4 de 5</a:t>
            </a:r>
            <a:br>
              <a:rPr lang="es-EC" b="1" dirty="0" smtClean="0"/>
            </a:br>
            <a:r>
              <a:rPr lang="es-EC" b="1" dirty="0"/>
              <a:t/>
            </a:r>
            <a:br>
              <a:rPr lang="es-EC" b="1" dirty="0"/>
            </a:br>
            <a:r>
              <a:rPr lang="es-EC" b="1" dirty="0" smtClean="0"/>
              <a:t/>
            </a:r>
            <a:br>
              <a:rPr lang="es-EC" b="1" dirty="0" smtClean="0"/>
            </a:br>
            <a:endParaRPr lang="es-EC" b="1" dirty="0"/>
          </a:p>
        </p:txBody>
      </p:sp>
      <p:graphicFrame>
        <p:nvGraphicFramePr>
          <p:cNvPr id="4" name="Marcador de contenido 3"/>
          <p:cNvGraphicFramePr>
            <a:graphicFrameLocks/>
          </p:cNvGraphicFramePr>
          <p:nvPr>
            <p:extLst>
              <p:ext uri="{D42A27DB-BD31-4B8C-83A1-F6EECF244321}">
                <p14:modId xmlns:p14="http://schemas.microsoft.com/office/powerpoint/2010/main" val="3160170443"/>
              </p:ext>
            </p:extLst>
          </p:nvPr>
        </p:nvGraphicFramePr>
        <p:xfrm>
          <a:off x="552450" y="2457450"/>
          <a:ext cx="1095375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884" y="415075"/>
            <a:ext cx="1619866" cy="1680425"/>
          </a:xfrm>
          <a:prstGeom prst="rect">
            <a:avLst/>
          </a:prstGeom>
        </p:spPr>
      </p:pic>
    </p:spTree>
    <p:extLst>
      <p:ext uri="{BB962C8B-B14F-4D97-AF65-F5344CB8AC3E}">
        <p14:creationId xmlns:p14="http://schemas.microsoft.com/office/powerpoint/2010/main" val="283242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
            </a:r>
            <a:br>
              <a:rPr lang="es-EC" b="1" dirty="0" smtClean="0"/>
            </a:br>
            <a:r>
              <a:rPr lang="es-EC" b="1" dirty="0"/>
              <a:t/>
            </a:r>
            <a:br>
              <a:rPr lang="es-EC" b="1" dirty="0"/>
            </a:br>
            <a:r>
              <a:rPr lang="es-EC" b="1" dirty="0" smtClean="0"/>
              <a:t/>
            </a:r>
            <a:br>
              <a:rPr lang="es-EC" b="1" dirty="0" smtClean="0"/>
            </a:br>
            <a:r>
              <a:rPr lang="es-EC" b="1" dirty="0" smtClean="0"/>
              <a:t>3.- Conclusiones </a:t>
            </a:r>
            <a:r>
              <a:rPr lang="es-EC" b="1" dirty="0"/>
              <a:t>y </a:t>
            </a:r>
            <a:r>
              <a:rPr lang="es-EC" b="1" dirty="0" smtClean="0"/>
              <a:t>Recomendaciones</a:t>
            </a:r>
            <a:br>
              <a:rPr lang="es-EC" b="1" dirty="0" smtClean="0"/>
            </a:br>
            <a:r>
              <a:rPr lang="es-EC" b="1" dirty="0" smtClean="0"/>
              <a:t>5 de 5</a:t>
            </a:r>
            <a:br>
              <a:rPr lang="es-EC" b="1" dirty="0" smtClean="0"/>
            </a:br>
            <a:r>
              <a:rPr lang="es-EC" b="1" dirty="0"/>
              <a:t/>
            </a:r>
            <a:br>
              <a:rPr lang="es-EC" b="1" dirty="0"/>
            </a:br>
            <a:r>
              <a:rPr lang="es-EC" b="1" dirty="0" smtClean="0"/>
              <a:t/>
            </a:r>
            <a:br>
              <a:rPr lang="es-EC" b="1" dirty="0" smtClean="0"/>
            </a:br>
            <a:endParaRPr lang="es-EC" b="1" dirty="0"/>
          </a:p>
        </p:txBody>
      </p:sp>
      <p:graphicFrame>
        <p:nvGraphicFramePr>
          <p:cNvPr id="5" name="Marcador de contenido 3"/>
          <p:cNvGraphicFramePr>
            <a:graphicFrameLocks/>
          </p:cNvGraphicFramePr>
          <p:nvPr>
            <p:extLst>
              <p:ext uri="{D42A27DB-BD31-4B8C-83A1-F6EECF244321}">
                <p14:modId xmlns:p14="http://schemas.microsoft.com/office/powerpoint/2010/main" val="1732756279"/>
              </p:ext>
            </p:extLst>
          </p:nvPr>
        </p:nvGraphicFramePr>
        <p:xfrm>
          <a:off x="514350" y="2190750"/>
          <a:ext cx="11153909"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884" y="415075"/>
            <a:ext cx="1619866" cy="1680425"/>
          </a:xfrm>
          <a:prstGeom prst="rect">
            <a:avLst/>
          </a:prstGeom>
        </p:spPr>
      </p:pic>
    </p:spTree>
    <p:extLst>
      <p:ext uri="{BB962C8B-B14F-4D97-AF65-F5344CB8AC3E}">
        <p14:creationId xmlns:p14="http://schemas.microsoft.com/office/powerpoint/2010/main" val="412451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18894" y="2967335"/>
            <a:ext cx="9554219"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GRACIAS POR SU ATENCIÓN</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083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Agenda</a:t>
            </a:r>
            <a:endParaRPr lang="es-EC" b="1" dirty="0"/>
          </a:p>
        </p:txBody>
      </p:sp>
      <p:sp>
        <p:nvSpPr>
          <p:cNvPr id="5" name="Marcador de contenido 4"/>
          <p:cNvSpPr>
            <a:spLocks noGrp="1"/>
          </p:cNvSpPr>
          <p:nvPr>
            <p:ph idx="1"/>
          </p:nvPr>
        </p:nvSpPr>
        <p:spPr/>
        <p:txBody>
          <a:bodyPr>
            <a:normAutofit/>
          </a:bodyPr>
          <a:lstStyle/>
          <a:p>
            <a:r>
              <a:rPr lang="es-EC" dirty="0" smtClean="0"/>
              <a:t>1.- Objetivos</a:t>
            </a:r>
          </a:p>
          <a:p>
            <a:pPr lvl="1"/>
            <a:r>
              <a:rPr lang="es-EC" dirty="0" smtClean="0"/>
              <a:t>1.1.-Objetivos general</a:t>
            </a:r>
          </a:p>
          <a:p>
            <a:pPr lvl="1"/>
            <a:r>
              <a:rPr lang="es-EC" dirty="0" smtClean="0"/>
              <a:t>1.2.- Objetivos específicos</a:t>
            </a:r>
          </a:p>
          <a:p>
            <a:r>
              <a:rPr lang="es-EC" dirty="0" smtClean="0"/>
              <a:t>2.- Sistema de Estudio</a:t>
            </a:r>
          </a:p>
          <a:p>
            <a:pPr lvl="1"/>
            <a:r>
              <a:rPr lang="es-EC" dirty="0" smtClean="0"/>
              <a:t>2.1.- Estudio prospectivo – Procedimientos</a:t>
            </a:r>
          </a:p>
          <a:p>
            <a:pPr lvl="1"/>
            <a:r>
              <a:rPr lang="es-EC" dirty="0" smtClean="0"/>
              <a:t>2.2.- Responsabilidad social corporativa – Lineamientos</a:t>
            </a:r>
          </a:p>
          <a:p>
            <a:pPr lvl="1"/>
            <a:r>
              <a:rPr lang="es-EC" dirty="0" smtClean="0"/>
              <a:t>2.3.- Metodología</a:t>
            </a:r>
          </a:p>
          <a:p>
            <a:pPr lvl="1"/>
            <a:r>
              <a:rPr lang="es-EC" dirty="0" smtClean="0"/>
              <a:t>2.4.- Observaciones</a:t>
            </a:r>
          </a:p>
          <a:p>
            <a:r>
              <a:rPr lang="es-EC" dirty="0" smtClean="0"/>
              <a:t>3.- Conclusiones y recomendaciones</a:t>
            </a:r>
          </a:p>
          <a:p>
            <a:pPr marL="0" indent="0">
              <a:buNone/>
            </a:pPr>
            <a:endParaRPr lang="es-EC" dirty="0" smtClean="0"/>
          </a:p>
          <a:p>
            <a:endParaRPr lang="es-EC" dirty="0" smtClean="0"/>
          </a:p>
          <a:p>
            <a:endParaRPr lang="es-EC" dirty="0"/>
          </a:p>
        </p:txBody>
      </p:sp>
      <p:pic>
        <p:nvPicPr>
          <p:cNvPr id="6" name="Imagen 5"/>
          <p:cNvPicPr>
            <a:picLocks noChangeAspect="1"/>
          </p:cNvPicPr>
          <p:nvPr/>
        </p:nvPicPr>
        <p:blipFill>
          <a:blip r:embed="rId3"/>
          <a:stretch>
            <a:fillRect/>
          </a:stretch>
        </p:blipFill>
        <p:spPr>
          <a:xfrm>
            <a:off x="7845402" y="2739489"/>
            <a:ext cx="3515300" cy="2669638"/>
          </a:xfrm>
          <a:prstGeom prst="rect">
            <a:avLst/>
          </a:prstGeom>
        </p:spPr>
      </p:pic>
    </p:spTree>
    <p:extLst>
      <p:ext uri="{BB962C8B-B14F-4D97-AF65-F5344CB8AC3E}">
        <p14:creationId xmlns:p14="http://schemas.microsoft.com/office/powerpoint/2010/main" val="71054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1.- Objetivos</a:t>
            </a:r>
            <a:endParaRPr lang="es-EC"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137" y="1833361"/>
            <a:ext cx="3750017" cy="3750017"/>
          </a:xfrm>
          <a:prstGeom prst="rect">
            <a:avLst/>
          </a:prstGeom>
        </p:spPr>
      </p:pic>
    </p:spTree>
    <p:extLst>
      <p:ext uri="{BB962C8B-B14F-4D97-AF65-F5344CB8AC3E}">
        <p14:creationId xmlns:p14="http://schemas.microsoft.com/office/powerpoint/2010/main" val="377946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1.1.- Objetivo General</a:t>
            </a:r>
            <a:endParaRPr lang="es-EC" b="1" dirty="0"/>
          </a:p>
        </p:txBody>
      </p:sp>
      <p:sp>
        <p:nvSpPr>
          <p:cNvPr id="3" name="Marcador de contenido 2"/>
          <p:cNvSpPr>
            <a:spLocks noGrp="1"/>
          </p:cNvSpPr>
          <p:nvPr>
            <p:ph idx="1"/>
          </p:nvPr>
        </p:nvSpPr>
        <p:spPr>
          <a:xfrm>
            <a:off x="1432990" y="2758047"/>
            <a:ext cx="8825659" cy="3416300"/>
          </a:xfrm>
        </p:spPr>
        <p:txBody>
          <a:bodyPr>
            <a:normAutofit/>
          </a:bodyPr>
          <a:lstStyle/>
          <a:p>
            <a:pPr algn="just"/>
            <a:r>
              <a:rPr lang="es-EC" sz="2000" dirty="0"/>
              <a:t>Realizar un estudio prospectivo </a:t>
            </a:r>
            <a:r>
              <a:rPr lang="es-EC" sz="2000" dirty="0" smtClean="0"/>
              <a:t>de </a:t>
            </a:r>
            <a:r>
              <a:rPr lang="es-EC" sz="2000" dirty="0"/>
              <a:t>las políticas de Responsabilidad Social Corporativa de las Operadoras de Telefonía móvil que funcionan en el Ecuador para asegurar su éxito en el negocio así como contribuir al desarrollo económico, social y ambiental de la sociedad ecuatoriana con miras al año 2020.</a:t>
            </a:r>
          </a:p>
        </p:txBody>
      </p:sp>
      <p:pic>
        <p:nvPicPr>
          <p:cNvPr id="6" name="Imagen 5"/>
          <p:cNvPicPr>
            <a:picLocks noChangeAspect="1"/>
          </p:cNvPicPr>
          <p:nvPr/>
        </p:nvPicPr>
        <p:blipFill>
          <a:blip r:embed="rId2"/>
          <a:stretch>
            <a:fillRect/>
          </a:stretch>
        </p:blipFill>
        <p:spPr>
          <a:xfrm>
            <a:off x="1432990" y="4809857"/>
            <a:ext cx="1495425" cy="1524000"/>
          </a:xfrm>
          <a:prstGeom prst="rect">
            <a:avLst/>
          </a:prstGeom>
        </p:spPr>
      </p:pic>
      <p:pic>
        <p:nvPicPr>
          <p:cNvPr id="7" name="Imagen 6"/>
          <p:cNvPicPr>
            <a:picLocks noChangeAspect="1"/>
          </p:cNvPicPr>
          <p:nvPr/>
        </p:nvPicPr>
        <p:blipFill rotWithShape="1">
          <a:blip r:embed="rId3"/>
          <a:srcRect t="1197"/>
          <a:stretch/>
        </p:blipFill>
        <p:spPr>
          <a:xfrm>
            <a:off x="5365593" y="4829577"/>
            <a:ext cx="1666875" cy="1628105"/>
          </a:xfrm>
          <a:prstGeom prst="rect">
            <a:avLst/>
          </a:prstGeom>
        </p:spPr>
      </p:pic>
      <p:pic>
        <p:nvPicPr>
          <p:cNvPr id="8" name="Imagen 7"/>
          <p:cNvPicPr>
            <a:picLocks noChangeAspect="1"/>
          </p:cNvPicPr>
          <p:nvPr/>
        </p:nvPicPr>
        <p:blipFill>
          <a:blip r:embed="rId4"/>
          <a:stretch>
            <a:fillRect/>
          </a:stretch>
        </p:blipFill>
        <p:spPr>
          <a:xfrm>
            <a:off x="9132888" y="5005118"/>
            <a:ext cx="1695450" cy="138112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125" y="437017"/>
            <a:ext cx="1346649" cy="1649359"/>
          </a:xfrm>
          <a:prstGeom prst="rect">
            <a:avLst/>
          </a:prstGeom>
        </p:spPr>
      </p:pic>
    </p:spTree>
    <p:extLst>
      <p:ext uri="{BB962C8B-B14F-4D97-AF65-F5344CB8AC3E}">
        <p14:creationId xmlns:p14="http://schemas.microsoft.com/office/powerpoint/2010/main" val="89497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EC" b="1" dirty="0" smtClean="0"/>
              <a:t>1.2.-Objetivos Específicos</a:t>
            </a:r>
            <a:endParaRPr lang="es-EC" b="1" dirty="0"/>
          </a:p>
        </p:txBody>
      </p:sp>
      <p:sp>
        <p:nvSpPr>
          <p:cNvPr id="7" name="Marcador de contenido 2"/>
          <p:cNvSpPr>
            <a:spLocks noGrp="1"/>
          </p:cNvSpPr>
          <p:nvPr>
            <p:ph idx="1"/>
          </p:nvPr>
        </p:nvSpPr>
        <p:spPr>
          <a:xfrm>
            <a:off x="1432990" y="2758047"/>
            <a:ext cx="9449658" cy="3416300"/>
          </a:xfrm>
        </p:spPr>
        <p:txBody>
          <a:bodyPr>
            <a:normAutofit lnSpcReduction="10000"/>
          </a:bodyPr>
          <a:lstStyle/>
          <a:p>
            <a:pPr algn="just"/>
            <a:r>
              <a:rPr lang="es-EC" sz="2000" dirty="0"/>
              <a:t>Estructurar el marco teórico que servirá de base para describir y explicar el tema de estudio</a:t>
            </a:r>
          </a:p>
          <a:p>
            <a:pPr algn="just"/>
            <a:endParaRPr lang="es-EC" sz="2000" dirty="0"/>
          </a:p>
          <a:p>
            <a:pPr algn="just"/>
            <a:r>
              <a:rPr lang="es-EC" sz="2000" dirty="0"/>
              <a:t>Establecer la metodología a aplicarse</a:t>
            </a:r>
          </a:p>
          <a:p>
            <a:pPr algn="just"/>
            <a:endParaRPr lang="es-EC" sz="2000" dirty="0"/>
          </a:p>
          <a:p>
            <a:pPr algn="just"/>
            <a:r>
              <a:rPr lang="es-EC" sz="2000" dirty="0"/>
              <a:t>Realizar la propuesta y análisis de resultados a desarrollarse en el estudio</a:t>
            </a:r>
          </a:p>
          <a:p>
            <a:pPr algn="just"/>
            <a:endParaRPr lang="es-EC" sz="2000" dirty="0"/>
          </a:p>
          <a:p>
            <a:pPr algn="just"/>
            <a:r>
              <a:rPr lang="es-EC" sz="2000" dirty="0"/>
              <a:t>Establecer discusiones y posibles líneas de investigación</a:t>
            </a:r>
          </a:p>
          <a:p>
            <a:pPr algn="just"/>
            <a:endParaRPr lang="es-EC" sz="2000" dirty="0"/>
          </a:p>
          <a:p>
            <a:pPr algn="just"/>
            <a:endParaRPr lang="es-EC" sz="20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125" y="437017"/>
            <a:ext cx="1346649" cy="1649359"/>
          </a:xfrm>
          <a:prstGeom prst="rect">
            <a:avLst/>
          </a:prstGeom>
        </p:spPr>
      </p:pic>
    </p:spTree>
    <p:extLst>
      <p:ext uri="{BB962C8B-B14F-4D97-AF65-F5344CB8AC3E}">
        <p14:creationId xmlns:p14="http://schemas.microsoft.com/office/powerpoint/2010/main" val="259306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
            </a:r>
            <a:br>
              <a:rPr lang="es-EC" dirty="0" smtClean="0"/>
            </a:br>
            <a:r>
              <a:rPr lang="es-EC" dirty="0" smtClean="0"/>
              <a:t>2</a:t>
            </a:r>
            <a:r>
              <a:rPr lang="es-EC" dirty="0"/>
              <a:t>.- Sistema de Estudio</a:t>
            </a:r>
            <a:br>
              <a:rPr lang="es-EC" dirty="0"/>
            </a:br>
            <a:endParaRPr lang="es-EC"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892" y="2156792"/>
            <a:ext cx="3688725" cy="3227634"/>
          </a:xfrm>
          <a:prstGeom prst="rect">
            <a:avLst/>
          </a:prstGeom>
        </p:spPr>
      </p:pic>
    </p:spTree>
    <p:extLst>
      <p:ext uri="{BB962C8B-B14F-4D97-AF65-F5344CB8AC3E}">
        <p14:creationId xmlns:p14="http://schemas.microsoft.com/office/powerpoint/2010/main" val="3454490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dirty="0" smtClean="0"/>
              <a:t>2.1.- Estudio </a:t>
            </a:r>
            <a:r>
              <a:rPr lang="es-EC" sz="3200" b="1" dirty="0"/>
              <a:t>prospectivo </a:t>
            </a:r>
            <a:r>
              <a:rPr lang="es-EC" sz="3200" b="1" dirty="0" smtClean="0"/>
              <a:t/>
            </a:r>
            <a:br>
              <a:rPr lang="es-EC" sz="3200" b="1" dirty="0" smtClean="0"/>
            </a:br>
            <a:r>
              <a:rPr lang="es-EC" sz="3200" b="1" dirty="0" smtClean="0"/>
              <a:t>Procedimientos 1 de 2</a:t>
            </a:r>
            <a:endParaRPr lang="es-EC"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34333347"/>
              </p:ext>
            </p:extLst>
          </p:nvPr>
        </p:nvGraphicFramePr>
        <p:xfrm>
          <a:off x="208074" y="2588654"/>
          <a:ext cx="3501041" cy="3567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p:cNvGraphicFramePr>
            <a:graphicFrameLocks/>
          </p:cNvGraphicFramePr>
          <p:nvPr>
            <p:extLst>
              <p:ext uri="{D42A27DB-BD31-4B8C-83A1-F6EECF244321}">
                <p14:modId xmlns:p14="http://schemas.microsoft.com/office/powerpoint/2010/main" val="751751825"/>
              </p:ext>
            </p:extLst>
          </p:nvPr>
        </p:nvGraphicFramePr>
        <p:xfrm>
          <a:off x="3953815" y="2266682"/>
          <a:ext cx="8139449" cy="4591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48554" y="458051"/>
            <a:ext cx="1566569" cy="1615447"/>
          </a:xfrm>
          <a:prstGeom prst="rect">
            <a:avLst/>
          </a:prstGeom>
        </p:spPr>
      </p:pic>
    </p:spTree>
    <p:extLst>
      <p:ext uri="{BB962C8B-B14F-4D97-AF65-F5344CB8AC3E}">
        <p14:creationId xmlns:p14="http://schemas.microsoft.com/office/powerpoint/2010/main" val="2316156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dirty="0" smtClean="0"/>
              <a:t>2.2.-Estudio </a:t>
            </a:r>
            <a:r>
              <a:rPr lang="es-EC" sz="3200" b="1" dirty="0"/>
              <a:t>prospectivo </a:t>
            </a:r>
            <a:r>
              <a:rPr lang="es-EC" sz="3200" b="1" dirty="0" smtClean="0"/>
              <a:t/>
            </a:r>
            <a:br>
              <a:rPr lang="es-EC" sz="3200" b="1" dirty="0" smtClean="0"/>
            </a:br>
            <a:r>
              <a:rPr lang="es-EC" sz="3200" b="1" dirty="0" smtClean="0"/>
              <a:t>Procedimientos 2 de 2</a:t>
            </a:r>
            <a:endParaRPr lang="es-EC"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91864625"/>
              </p:ext>
            </p:extLst>
          </p:nvPr>
        </p:nvGraphicFramePr>
        <p:xfrm>
          <a:off x="1805056" y="2523987"/>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554" y="458051"/>
            <a:ext cx="1566569" cy="1615447"/>
          </a:xfrm>
          <a:prstGeom prst="rect">
            <a:avLst/>
          </a:prstGeom>
        </p:spPr>
      </p:pic>
    </p:spTree>
    <p:extLst>
      <p:ext uri="{BB962C8B-B14F-4D97-AF65-F5344CB8AC3E}">
        <p14:creationId xmlns:p14="http://schemas.microsoft.com/office/powerpoint/2010/main" val="256199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3200" b="1" dirty="0" smtClean="0"/>
              <a:t>2.3.-Responsabilidad </a:t>
            </a:r>
            <a:r>
              <a:rPr lang="es-EC" sz="3200" b="1" dirty="0"/>
              <a:t>social corporativa </a:t>
            </a:r>
            <a:r>
              <a:rPr lang="es-EC" sz="3200" b="1" dirty="0" smtClean="0"/>
              <a:t> </a:t>
            </a:r>
            <a:r>
              <a:rPr lang="es-EC" sz="3200" b="1" dirty="0"/>
              <a:t>Lineamientos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19284788"/>
              </p:ext>
            </p:extLst>
          </p:nvPr>
        </p:nvGraphicFramePr>
        <p:xfrm>
          <a:off x="347730" y="2603500"/>
          <a:ext cx="11320529" cy="362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554" y="458051"/>
            <a:ext cx="1566569" cy="1615447"/>
          </a:xfrm>
          <a:prstGeom prst="rect">
            <a:avLst/>
          </a:prstGeom>
        </p:spPr>
      </p:pic>
    </p:spTree>
    <p:extLst>
      <p:ext uri="{BB962C8B-B14F-4D97-AF65-F5344CB8AC3E}">
        <p14:creationId xmlns:p14="http://schemas.microsoft.com/office/powerpoint/2010/main" val="3140651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3318</TotalTime>
  <Words>942</Words>
  <Application>Microsoft Office PowerPoint</Application>
  <PresentationFormat>Panorámica</PresentationFormat>
  <Paragraphs>119</Paragraphs>
  <Slides>18</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Century Gothic</vt:lpstr>
      <vt:lpstr>Wingdings 3</vt:lpstr>
      <vt:lpstr>Sala de reuniones Ion</vt:lpstr>
      <vt:lpstr>UNIVERSIDAD DE LAS FUERZAS ARMADAS ESPE     VICERRECTORADO DE INVESTIGACIÓN INNOVACIÓN Y TRANSFERENCIA TECNOLÓGICA  ESTUDIO PROSPECTIVO DE LAS POLÍTICAS DE RESPONSABILIDAD SOCIAL CORPORATIVA DE LAS OPERADORAS DE TELEFONÍA MÓVIL QUE FUNCIONAN EN EL ECUADOR AL 2020  Gabriela Rodríguez A. Director: Ing. Lorenzo Armijos  Sangolquí, marzo 2016</vt:lpstr>
      <vt:lpstr>Agenda</vt:lpstr>
      <vt:lpstr>1.- Objetivos</vt:lpstr>
      <vt:lpstr>1.1.- Objetivo General</vt:lpstr>
      <vt:lpstr>1.2.-Objetivos Específicos</vt:lpstr>
      <vt:lpstr> 2.- Sistema de Estudio </vt:lpstr>
      <vt:lpstr>2.1.- Estudio prospectivo  Procedimientos 1 de 2</vt:lpstr>
      <vt:lpstr>2.2.-Estudio prospectivo  Procedimientos 2 de 2</vt:lpstr>
      <vt:lpstr>2.3.-Responsabilidad social corporativa  Lineamientos</vt:lpstr>
      <vt:lpstr>2.4.-Metodología</vt:lpstr>
      <vt:lpstr>2.5.-Observaciones</vt:lpstr>
      <vt:lpstr>3.- Conclusiones y recomendaciones </vt:lpstr>
      <vt:lpstr>   3.- Conclusiones y Recomendaciones 1 de 5   </vt:lpstr>
      <vt:lpstr>   3.- Conclusiones y Recomendaciones 2 de 5   </vt:lpstr>
      <vt:lpstr>   3.- Conclusiones y Recomendaciones 3 de 5   </vt:lpstr>
      <vt:lpstr>   3.- Conclusiones y Recomendaciones 4 de 5   </vt:lpstr>
      <vt:lpstr>   3.- Conclusiones y Recomendaciones 5 de 5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VICERRECTORADO DE INVESTIGACIÓN INNOVACIÓN Y TRANSFERENCIA TECNOLÓGICA  ESTUDIO PROSPECTIVO DE LAS POLÍTICAS DE RESPONSABILIDAD SOCIAL CORPORATIVA DE LAS OPERADORAS DE TELEFONÍA MÓVIL QUE FUNCIONAN EN EL ECUADOR AL 2020  Gabriela rodríguez a. ing. Lorenzo Armijos  sangolqui, marzo 2016</dc:title>
  <dc:creator>Gaby .</dc:creator>
  <cp:lastModifiedBy>Gaby .</cp:lastModifiedBy>
  <cp:revision>116</cp:revision>
  <dcterms:created xsi:type="dcterms:W3CDTF">2016-03-20T15:48:18Z</dcterms:created>
  <dcterms:modified xsi:type="dcterms:W3CDTF">2016-04-17T23:13:19Z</dcterms:modified>
  <cp:contentStatus/>
</cp:coreProperties>
</file>