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charts/chart7.xml" ContentType="application/vnd.openxmlformats-officedocument.drawingml.chart+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layout13.xml" ContentType="application/vnd.openxmlformats-officedocument.drawingml.diagramLayout+xml"/>
  <Override PartName="/ppt/notesSlides/notesSlide7.xml" ContentType="application/vnd.openxmlformats-officedocument.presentationml.notesSlide+xml"/>
  <Override PartName="/ppt/diagrams/drawing7.xml" ContentType="application/vnd.ms-office.drawingml.diagramDrawing+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charts/style1.xml" ContentType="application/vnd.ms-office.chartstyl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diagrams/layout14.xml" ContentType="application/vnd.openxmlformats-officedocument.drawingml.diagramLayout+xml"/>
  <Override PartName="/ppt/diagrams/colors17.xml" ContentType="application/vnd.openxmlformats-officedocument.drawingml.diagramColors+xml"/>
  <Override PartName="/ppt/charts/style6.xml" ContentType="application/vnd.ms-office.chartstyle+xml"/>
  <Override PartName="/ppt/diagrams/drawing11.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notesSlides/notesSlide9.xml" ContentType="application/vnd.openxmlformats-officedocument.presentationml.notesSlide+xml"/>
  <Override PartName="/ppt/diagrams/drawing9.xml" ContentType="application/vnd.ms-office.drawingml.diagramDrawing+xml"/>
  <Override PartName="/ppt/charts/style7.xml" ContentType="application/vnd.ms-office.chart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charts/chart5.xml" ContentType="application/vnd.openxmlformats-officedocument.drawingml.chart+xml"/>
  <Override PartName="/ppt/notesSlides/notesSlide10.xml" ContentType="application/vnd.openxmlformats-officedocument.presentationml.notesSlid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charts/chart1.xml" ContentType="application/vnd.openxmlformats-officedocument.drawingml.chart+xml"/>
  <Override PartName="/ppt/notesSlides/notesSlide5.xml" ContentType="application/vnd.openxmlformats-officedocument.presentationml.notesSlide+xml"/>
  <Override PartName="/ppt/diagrams/colors14.xml" ContentType="application/vnd.openxmlformats-officedocument.drawingml.diagramColors+xml"/>
  <Override PartName="/ppt/charts/style3.xml" ContentType="application/vnd.ms-office.chartstyl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charts/colors1.xml" ContentType="application/vnd.ms-office.chartcolorstyle+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diagrams/quickStyle12.xml" ContentType="application/vnd.openxmlformats-officedocument.drawingml.diagramStyle+xml"/>
  <Override PartName="/ppt/diagrams/layout16.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ppt/diagrams/colors15.xml" ContentType="application/vnd.openxmlformats-officedocument.drawingml.diagramColors+xml"/>
  <Override PartName="/ppt/charts/style4.xml" ContentType="application/vnd.ms-office.chartstyle+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7"/>
  </p:notesMasterIdLst>
  <p:sldIdLst>
    <p:sldId id="256" r:id="rId2"/>
    <p:sldId id="258" r:id="rId3"/>
    <p:sldId id="259" r:id="rId4"/>
    <p:sldId id="260" r:id="rId5"/>
    <p:sldId id="261" r:id="rId6"/>
    <p:sldId id="262" r:id="rId7"/>
    <p:sldId id="264" r:id="rId8"/>
    <p:sldId id="269" r:id="rId9"/>
    <p:sldId id="270" r:id="rId10"/>
    <p:sldId id="265" r:id="rId11"/>
    <p:sldId id="266" r:id="rId12"/>
    <p:sldId id="267" r:id="rId13"/>
    <p:sldId id="268" r:id="rId14"/>
    <p:sldId id="271" r:id="rId15"/>
    <p:sldId id="272" r:id="rId16"/>
    <p:sldId id="274" r:id="rId17"/>
    <p:sldId id="273" r:id="rId18"/>
    <p:sldId id="275" r:id="rId19"/>
    <p:sldId id="276" r:id="rId20"/>
    <p:sldId id="296" r:id="rId21"/>
    <p:sldId id="278" r:id="rId22"/>
    <p:sldId id="331" r:id="rId23"/>
    <p:sldId id="284" r:id="rId24"/>
    <p:sldId id="283" r:id="rId25"/>
    <p:sldId id="285" r:id="rId26"/>
    <p:sldId id="286" r:id="rId27"/>
    <p:sldId id="290" r:id="rId28"/>
    <p:sldId id="287" r:id="rId29"/>
    <p:sldId id="288" r:id="rId30"/>
    <p:sldId id="289" r:id="rId31"/>
    <p:sldId id="291" r:id="rId32"/>
    <p:sldId id="292" r:id="rId33"/>
    <p:sldId id="293" r:id="rId34"/>
    <p:sldId id="294" r:id="rId35"/>
    <p:sldId id="295" r:id="rId36"/>
    <p:sldId id="277" r:id="rId37"/>
    <p:sldId id="279" r:id="rId38"/>
    <p:sldId id="323" r:id="rId39"/>
    <p:sldId id="324" r:id="rId40"/>
    <p:sldId id="325" r:id="rId41"/>
    <p:sldId id="326" r:id="rId42"/>
    <p:sldId id="282" r:id="rId43"/>
    <p:sldId id="328" r:id="rId44"/>
    <p:sldId id="329" r:id="rId45"/>
    <p:sldId id="330" r:id="rId46"/>
    <p:sldId id="304" r:id="rId47"/>
    <p:sldId id="316" r:id="rId48"/>
    <p:sldId id="298" r:id="rId49"/>
    <p:sldId id="299" r:id="rId50"/>
    <p:sldId id="300" r:id="rId51"/>
    <p:sldId id="301" r:id="rId52"/>
    <p:sldId id="302" r:id="rId53"/>
    <p:sldId id="303" r:id="rId54"/>
    <p:sldId id="305" r:id="rId55"/>
    <p:sldId id="297" r:id="rId5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8243"/>
    <a:srgbClr val="F0EA00"/>
    <a:srgbClr val="996633"/>
    <a:srgbClr val="66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662" autoAdjust="0"/>
    <p:restoredTop sz="93333" autoAdjust="0"/>
  </p:normalViewPr>
  <p:slideViewPr>
    <p:cSldViewPr snapToGrid="0">
      <p:cViewPr varScale="1">
        <p:scale>
          <a:sx n="45" d="100"/>
          <a:sy n="45" d="100"/>
        </p:scale>
        <p:origin x="-114" y="-12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Trabajo%20Francis\Nueva%20carpeta\ENCUESTA-PARA-ASEGURADORA-pp.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Trabajo%20Francis\Nueva%20carpeta\ENCUESTA-PARA-ASEGURADORA-pp.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Trabajo%20Francis\Nueva%20carpeta\ENCUESTA-PARA-ASEGURADORA-pp.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Trabajo%20Francis\Nueva%20carpeta\ENCUESTA-PARA-ASEGURADORA-pp.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D:\Trabajo%20Francis\Nueva%20carpeta\ENCUESTA-PARA-ASEGURADORA-pp.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D:\Trabajo%20Francis\Nueva%20carpeta\ENCUESTA-PARA-ASEGURADORA-pp.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D:\Trabajo%20Francis\Nueva%20carpeta\ENCUESTA-PARA-ASEGURADORA-p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rot="0" spcFirstLastPara="1" vertOverflow="ellipsis" vert="horz" wrap="square" anchor="ctr" anchorCtr="1"/>
          <a:lstStyle/>
          <a:p>
            <a:pPr>
              <a:defRPr lang="es-ES" sz="2128" b="1" i="0" u="none" strike="noStrike" kern="1200" baseline="0">
                <a:solidFill>
                  <a:schemeClr val="tx2"/>
                </a:solidFill>
                <a:latin typeface="+mn-lt"/>
                <a:ea typeface="+mn-ea"/>
                <a:cs typeface="+mn-cs"/>
              </a:defRPr>
            </a:pPr>
            <a:r>
              <a:rPr lang="es-EC"/>
              <a:t>Evaluación Organizacional Actual</a:t>
            </a:r>
          </a:p>
        </c:rich>
      </c:tx>
      <c:layout>
        <c:manualLayout>
          <c:xMode val="edge"/>
          <c:yMode val="edge"/>
          <c:x val="0.15078455818022762"/>
          <c:y val="1.8518518518518535E-2"/>
        </c:manualLayout>
      </c:layout>
      <c:spPr>
        <a:noFill/>
        <a:ln>
          <a:noFill/>
        </a:ln>
        <a:effectLst/>
      </c:spPr>
    </c:title>
    <c:plotArea>
      <c:layout/>
      <c:radarChart>
        <c:radarStyle val="marker"/>
        <c:ser>
          <c:idx val="0"/>
          <c:order val="0"/>
          <c:spPr>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cat>
            <c:strRef>
              <c:f>Hoja1!$A$68:$A$72</c:f>
              <c:strCache>
                <c:ptCount val="5"/>
                <c:pt idx="0">
                  <c:v>PLANIFICACIÓN ESTRATÉGICA</c:v>
                </c:pt>
                <c:pt idx="1">
                  <c:v>LA GESTIÓN POR PROCESOS</c:v>
                </c:pt>
                <c:pt idx="2">
                  <c:v>EL FUNCIONAMIENTO ORGANIZACIONAL</c:v>
                </c:pt>
                <c:pt idx="3">
                  <c:v>REALIZACIÓN DEL SERVICIO</c:v>
                </c:pt>
                <c:pt idx="4">
                  <c:v>GESTIÓN DEL TALENTO HUMANO</c:v>
                </c:pt>
              </c:strCache>
            </c:strRef>
          </c:cat>
          <c:val>
            <c:numRef>
              <c:f>Hoja1!$B$68:$B$72</c:f>
              <c:numCache>
                <c:formatCode>0%</c:formatCode>
                <c:ptCount val="5"/>
                <c:pt idx="0">
                  <c:v>0.69166666670000054</c:v>
                </c:pt>
                <c:pt idx="1">
                  <c:v>0.53129999999999999</c:v>
                </c:pt>
                <c:pt idx="2">
                  <c:v>0.71250000000000002</c:v>
                </c:pt>
                <c:pt idx="3">
                  <c:v>0.46880000000000022</c:v>
                </c:pt>
                <c:pt idx="4">
                  <c:v>0.67860000000000076</c:v>
                </c:pt>
              </c:numCache>
            </c:numRef>
          </c:val>
        </c:ser>
        <c:axId val="54927744"/>
        <c:axId val="54929664"/>
      </c:radarChart>
      <c:catAx>
        <c:axId val="54927744"/>
        <c:scaling>
          <c:orientation val="minMax"/>
        </c:scaling>
        <c:axPos val="b"/>
        <c:numFmt formatCode="General" sourceLinked="0"/>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54929664"/>
        <c:crosses val="autoZero"/>
        <c:auto val="1"/>
        <c:lblAlgn val="ctr"/>
        <c:lblOffset val="100"/>
      </c:catAx>
      <c:valAx>
        <c:axId val="54929664"/>
        <c:scaling>
          <c:orientation val="minMax"/>
        </c:scaling>
        <c:axPos val="l"/>
        <c:majorGridlines>
          <c:spPr>
            <a:ln w="9525" cap="flat" cmpd="sng" algn="ctr">
              <a:solidFill>
                <a:schemeClr val="tx2">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54927744"/>
        <c:crosses val="autoZero"/>
        <c:crossBetween val="between"/>
      </c:valAx>
      <c:spPr>
        <a:noFill/>
        <a:ln>
          <a:noFill/>
        </a:ln>
        <a:effectLst/>
      </c:spPr>
    </c:plotArea>
    <c:plotVisOnly val="1"/>
    <c:dispBlanksAs val="gap"/>
  </c:chart>
  <c:spPr>
    <a:noFill/>
    <a:ln>
      <a:noFill/>
    </a:ln>
    <a:effectLst/>
  </c:spPr>
  <c:txPr>
    <a:bodyPr/>
    <a:lstStyle/>
    <a:p>
      <a:pPr>
        <a:defRPr/>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7"/>
  <c:chart>
    <c:title>
      <c:tx>
        <c:rich>
          <a:bodyPr rot="0" spcFirstLastPara="1" vertOverflow="ellipsis" vert="horz" wrap="square" anchor="ctr" anchorCtr="1"/>
          <a:lstStyle/>
          <a:p>
            <a:pPr>
              <a:defRPr lang="es-ES" sz="2128" b="1" i="0" u="none" strike="noStrike" kern="1200" baseline="0">
                <a:solidFill>
                  <a:schemeClr val="tx2"/>
                </a:solidFill>
                <a:latin typeface="+mn-lt"/>
                <a:ea typeface="+mn-ea"/>
                <a:cs typeface="+mn-cs"/>
              </a:defRPr>
            </a:pPr>
            <a:r>
              <a:rPr lang="es-EC"/>
              <a:t>Evaluación Organizacional Optimo</a:t>
            </a:r>
          </a:p>
        </c:rich>
      </c:tx>
      <c:layout/>
      <c:spPr>
        <a:noFill/>
        <a:ln>
          <a:noFill/>
        </a:ln>
        <a:effectLst/>
      </c:spPr>
    </c:title>
    <c:plotArea>
      <c:layout/>
      <c:radarChart>
        <c:radarStyle val="marker"/>
        <c:ser>
          <c:idx val="0"/>
          <c:order val="0"/>
          <c:spPr>
            <a:ln w="31750" cap="rnd">
              <a:solidFill>
                <a:schemeClr val="accent5"/>
              </a:solidFill>
              <a:round/>
            </a:ln>
            <a:effectLst/>
          </c:spPr>
          <c:marker>
            <c:symbol val="circle"/>
            <c:size val="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12700">
                <a:solidFill>
                  <a:schemeClr val="lt2"/>
                </a:solidFill>
                <a:round/>
              </a:ln>
              <a:effectLst/>
            </c:spPr>
          </c:marker>
          <c:cat>
            <c:strRef>
              <c:f>Hoja1!$A$68:$A$72</c:f>
              <c:strCache>
                <c:ptCount val="5"/>
                <c:pt idx="0">
                  <c:v>PLANIFICACIÓN ESTRATÉGICA</c:v>
                </c:pt>
                <c:pt idx="1">
                  <c:v>LA GESTIÓN POR PROCESOS</c:v>
                </c:pt>
                <c:pt idx="2">
                  <c:v>EL FUNCIONAMIENTO ORGANIZACIONAL</c:v>
                </c:pt>
                <c:pt idx="3">
                  <c:v>REALIZACIÓN DEL SERVICIO</c:v>
                </c:pt>
                <c:pt idx="4">
                  <c:v>GESTIÓN DEL TALENTO HUMANO</c:v>
                </c:pt>
              </c:strCache>
            </c:strRef>
          </c:cat>
          <c:val>
            <c:numRef>
              <c:f>Hoja1!$C$68:$C$72</c:f>
              <c:numCache>
                <c:formatCode>0%</c:formatCode>
                <c:ptCount val="5"/>
                <c:pt idx="0">
                  <c:v>1</c:v>
                </c:pt>
                <c:pt idx="1">
                  <c:v>1</c:v>
                </c:pt>
                <c:pt idx="2">
                  <c:v>1</c:v>
                </c:pt>
                <c:pt idx="3">
                  <c:v>1</c:v>
                </c:pt>
                <c:pt idx="4">
                  <c:v>1</c:v>
                </c:pt>
              </c:numCache>
            </c:numRef>
          </c:val>
        </c:ser>
        <c:axId val="56579968"/>
        <c:axId val="56586240"/>
      </c:radarChart>
      <c:catAx>
        <c:axId val="56579968"/>
        <c:scaling>
          <c:orientation val="minMax"/>
        </c:scaling>
        <c:axPos val="b"/>
        <c:numFmt formatCode="General" sourceLinked="0"/>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56586240"/>
        <c:crosses val="autoZero"/>
        <c:auto val="1"/>
        <c:lblAlgn val="ctr"/>
        <c:lblOffset val="100"/>
      </c:catAx>
      <c:valAx>
        <c:axId val="56586240"/>
        <c:scaling>
          <c:orientation val="minMax"/>
        </c:scaling>
        <c:axPos val="l"/>
        <c:majorGridlines>
          <c:spPr>
            <a:ln w="9525" cap="flat" cmpd="sng" algn="ctr">
              <a:solidFill>
                <a:schemeClr val="tx2">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56579968"/>
        <c:crosses val="autoZero"/>
        <c:crossBetween val="between"/>
      </c:valAx>
      <c:spPr>
        <a:noFill/>
        <a:ln>
          <a:noFill/>
        </a:ln>
        <a:effectLst/>
      </c:spPr>
    </c:plotArea>
    <c:plotVisOnly val="1"/>
    <c:dispBlanksAs val="gap"/>
  </c:chart>
  <c:spPr>
    <a:noFill/>
    <a:ln>
      <a:noFill/>
    </a:ln>
    <a:effectLst/>
  </c:spPr>
  <c:txPr>
    <a:bodyPr/>
    <a:lstStyle/>
    <a:p>
      <a:pPr>
        <a:defRPr/>
      </a:pPr>
      <a:endParaRPr lang="es-EC"/>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C"/>
  <c:style val="4"/>
  <c:chart>
    <c:title>
      <c:tx>
        <c:rich>
          <a:bodyPr rot="0" spcFirstLastPara="1" vertOverflow="ellipsis" vert="horz" wrap="square" anchor="ctr" anchorCtr="1"/>
          <a:lstStyle/>
          <a:p>
            <a:pPr>
              <a:defRPr lang="es-ES" sz="2128" b="1" i="0" u="none" strike="noStrike" kern="1200" baseline="0">
                <a:solidFill>
                  <a:schemeClr val="tx2"/>
                </a:solidFill>
                <a:latin typeface="+mn-lt"/>
                <a:ea typeface="+mn-ea"/>
                <a:cs typeface="+mn-cs"/>
              </a:defRPr>
            </a:pPr>
            <a:r>
              <a:rPr lang="es-EC"/>
              <a:t>PLANIFICACIÓN ESTRATÉGICA</a:t>
            </a:r>
          </a:p>
        </c:rich>
      </c:tx>
      <c:layout/>
      <c:spPr>
        <a:noFill/>
        <a:ln>
          <a:noFill/>
        </a:ln>
        <a:effectLst/>
      </c:spPr>
    </c:title>
    <c:plotArea>
      <c:layout/>
      <c:radarChart>
        <c:radarStyle val="marker"/>
        <c:ser>
          <c:idx val="0"/>
          <c:order val="0"/>
          <c:spPr>
            <a:ln w="31750" cap="rnd">
              <a:solidFill>
                <a:schemeClr val="accent2"/>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lang="es-ES" sz="1197" b="0" i="0" u="none" strike="noStrike" kern="1200" baseline="0">
                    <a:solidFill>
                      <a:schemeClr val="tx2"/>
                    </a:solidFill>
                    <a:latin typeface="+mn-lt"/>
                    <a:ea typeface="+mn-ea"/>
                    <a:cs typeface="+mn-cs"/>
                  </a:defRPr>
                </a:pPr>
                <a:endParaRPr lang="es-EC"/>
              </a:p>
            </c:txPr>
            <c:showVal val="1"/>
            <c:extLst>
              <c:ext xmlns:c15="http://schemas.microsoft.com/office/drawing/2012/chart" uri="{CE6537A1-D6FC-4f65-9D91-7224C49458BB}">
                <c15:layout/>
                <c15:showLeaderLines val="0"/>
              </c:ext>
            </c:extLst>
          </c:dLbls>
          <c:cat>
            <c:strRef>
              <c:f>Hoja2!$B$7:$B$12</c:f>
              <c:strCache>
                <c:ptCount val="6"/>
                <c:pt idx="0">
                  <c:v>PLAN ESTRATÉGICO</c:v>
                </c:pt>
                <c:pt idx="1">
                  <c:v>PLAN DE INGRESOS</c:v>
                </c:pt>
                <c:pt idx="2">
                  <c:v>RESULTADOS</c:v>
                </c:pt>
                <c:pt idx="3">
                  <c:v>INCUMPLIMIENTO</c:v>
                </c:pt>
                <c:pt idx="4">
                  <c:v>MISIÓN Y VISIÓN</c:v>
                </c:pt>
                <c:pt idx="5">
                  <c:v>VALORES</c:v>
                </c:pt>
              </c:strCache>
            </c:strRef>
          </c:cat>
          <c:val>
            <c:numRef>
              <c:f>Hoja2!$J$7:$J$12</c:f>
              <c:numCache>
                <c:formatCode>0%</c:formatCode>
                <c:ptCount val="6"/>
                <c:pt idx="0">
                  <c:v>0</c:v>
                </c:pt>
                <c:pt idx="1">
                  <c:v>0.60000000000000042</c:v>
                </c:pt>
                <c:pt idx="2">
                  <c:v>0</c:v>
                </c:pt>
                <c:pt idx="3">
                  <c:v>0.60000000000000042</c:v>
                </c:pt>
                <c:pt idx="4">
                  <c:v>1</c:v>
                </c:pt>
                <c:pt idx="5">
                  <c:v>0.60000000000000042</c:v>
                </c:pt>
              </c:numCache>
            </c:numRef>
          </c:val>
        </c:ser>
        <c:dLbls>
          <c:showVal val="1"/>
        </c:dLbls>
        <c:axId val="65423232"/>
        <c:axId val="65421696"/>
      </c:radarChart>
      <c:valAx>
        <c:axId val="65421696"/>
        <c:scaling>
          <c:orientation val="minMax"/>
        </c:scaling>
        <c:axPos val="l"/>
        <c:majorGridlines>
          <c:spPr>
            <a:ln w="9525" cap="flat" cmpd="sng" algn="ctr">
              <a:solidFill>
                <a:schemeClr val="tx2">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65423232"/>
        <c:crosses val="autoZero"/>
        <c:crossBetween val="between"/>
      </c:valAx>
      <c:catAx>
        <c:axId val="65423232"/>
        <c:scaling>
          <c:orientation val="minMax"/>
        </c:scaling>
        <c:axPos val="b"/>
        <c:numFmt formatCode="General" sourceLinked="0"/>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65421696"/>
        <c:crosses val="autoZero"/>
        <c:auto val="1"/>
        <c:lblAlgn val="ctr"/>
        <c:lblOffset val="100"/>
      </c:catAx>
      <c:spPr>
        <a:noFill/>
        <a:ln>
          <a:noFill/>
        </a:ln>
        <a:effectLst/>
      </c:spPr>
    </c:plotArea>
    <c:plotVisOnly val="1"/>
    <c:dispBlanksAs val="gap"/>
  </c:chart>
  <c:spPr>
    <a:noFill/>
    <a:ln>
      <a:noFill/>
    </a:ln>
    <a:effectLst/>
  </c:spPr>
  <c:txPr>
    <a:bodyPr/>
    <a:lstStyle/>
    <a:p>
      <a:pPr>
        <a:defRPr/>
      </a:pPr>
      <a:endParaRPr lang="es-EC"/>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C"/>
  <c:chart>
    <c:title>
      <c:tx>
        <c:rich>
          <a:bodyPr rot="0" spcFirstLastPara="1" vertOverflow="ellipsis" vert="horz" wrap="square" anchor="ctr" anchorCtr="1"/>
          <a:lstStyle/>
          <a:p>
            <a:pPr>
              <a:defRPr lang="es-ES" sz="2128" b="1" i="0" u="none" strike="noStrike" kern="1200" baseline="0">
                <a:solidFill>
                  <a:schemeClr val="tx2"/>
                </a:solidFill>
                <a:latin typeface="+mn-lt"/>
                <a:ea typeface="+mn-ea"/>
                <a:cs typeface="+mn-cs"/>
              </a:defRPr>
            </a:pPr>
            <a:r>
              <a:rPr lang="es-EC"/>
              <a:t>GESTIÓN POR PROCESOS</a:t>
            </a:r>
          </a:p>
        </c:rich>
      </c:tx>
      <c:layout/>
      <c:spPr>
        <a:noFill/>
        <a:ln>
          <a:noFill/>
        </a:ln>
        <a:effectLst/>
      </c:spPr>
    </c:title>
    <c:plotArea>
      <c:layout/>
      <c:radarChart>
        <c:radarStyle val="marker"/>
        <c:ser>
          <c:idx val="0"/>
          <c:order val="0"/>
          <c:spPr>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lang="es-ES" sz="1197" b="0" i="0" u="none" strike="noStrike" kern="1200" baseline="0">
                    <a:solidFill>
                      <a:schemeClr val="tx2"/>
                    </a:solidFill>
                    <a:latin typeface="+mn-lt"/>
                    <a:ea typeface="+mn-ea"/>
                    <a:cs typeface="+mn-cs"/>
                  </a:defRPr>
                </a:pPr>
                <a:endParaRPr lang="es-EC"/>
              </a:p>
            </c:txPr>
            <c:showVal val="1"/>
            <c:extLst>
              <c:ext xmlns:c15="http://schemas.microsoft.com/office/drawing/2012/chart" uri="{CE6537A1-D6FC-4f65-9D91-7224C49458BB}">
                <c15:layout/>
                <c15:showLeaderLines val="0"/>
              </c:ext>
            </c:extLst>
          </c:dLbls>
          <c:cat>
            <c:strRef>
              <c:f>Hoja2!$B$16:$B$23</c:f>
              <c:strCache>
                <c:ptCount val="8"/>
                <c:pt idx="0">
                  <c:v>SISTEMA DE PROCESOS</c:v>
                </c:pt>
                <c:pt idx="1">
                  <c:v>CADENA DE VALOR</c:v>
                </c:pt>
                <c:pt idx="2">
                  <c:v>CLIENTES</c:v>
                </c:pt>
                <c:pt idx="3">
                  <c:v>SERVICIOS PRIMARIOS</c:v>
                </c:pt>
                <c:pt idx="4">
                  <c:v>PROCESOS GOBERNANTES</c:v>
                </c:pt>
                <c:pt idx="5">
                  <c:v>SALIDAS Y ENTRADAS</c:v>
                </c:pt>
                <c:pt idx="6">
                  <c:v>INSUMOS </c:v>
                </c:pt>
                <c:pt idx="7">
                  <c:v>OBJETIVOS </c:v>
                </c:pt>
              </c:strCache>
            </c:strRef>
          </c:cat>
          <c:val>
            <c:numRef>
              <c:f>Hoja2!$I$16:$I$23</c:f>
              <c:numCache>
                <c:formatCode>0%</c:formatCode>
                <c:ptCount val="8"/>
                <c:pt idx="0">
                  <c:v>0.60000000000000042</c:v>
                </c:pt>
                <c:pt idx="1">
                  <c:v>0</c:v>
                </c:pt>
                <c:pt idx="2">
                  <c:v>0</c:v>
                </c:pt>
                <c:pt idx="3">
                  <c:v>0.60000000000000042</c:v>
                </c:pt>
                <c:pt idx="4">
                  <c:v>1</c:v>
                </c:pt>
                <c:pt idx="5">
                  <c:v>1</c:v>
                </c:pt>
                <c:pt idx="6">
                  <c:v>1</c:v>
                </c:pt>
                <c:pt idx="7">
                  <c:v>1</c:v>
                </c:pt>
              </c:numCache>
            </c:numRef>
          </c:val>
        </c:ser>
        <c:dLbls>
          <c:showVal val="1"/>
        </c:dLbls>
        <c:axId val="65499136"/>
        <c:axId val="65489152"/>
      </c:radarChart>
      <c:valAx>
        <c:axId val="65489152"/>
        <c:scaling>
          <c:orientation val="minMax"/>
        </c:scaling>
        <c:axPos val="l"/>
        <c:majorGridlines>
          <c:spPr>
            <a:ln w="9525" cap="flat" cmpd="sng" algn="ctr">
              <a:solidFill>
                <a:schemeClr val="tx2">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65499136"/>
        <c:crosses val="autoZero"/>
        <c:crossBetween val="between"/>
      </c:valAx>
      <c:catAx>
        <c:axId val="65499136"/>
        <c:scaling>
          <c:orientation val="minMax"/>
        </c:scaling>
        <c:axPos val="b"/>
        <c:numFmt formatCode="General" sourceLinked="0"/>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65489152"/>
        <c:crosses val="autoZero"/>
        <c:auto val="1"/>
        <c:lblAlgn val="ctr"/>
        <c:lblOffset val="100"/>
      </c:catAx>
      <c:spPr>
        <a:noFill/>
        <a:ln>
          <a:noFill/>
        </a:ln>
        <a:effectLst/>
      </c:spPr>
    </c:plotArea>
    <c:plotVisOnly val="1"/>
    <c:dispBlanksAs val="gap"/>
  </c:chart>
  <c:spPr>
    <a:noFill/>
    <a:ln>
      <a:noFill/>
    </a:ln>
    <a:effectLst/>
  </c:spPr>
  <c:txPr>
    <a:bodyPr/>
    <a:lstStyle/>
    <a:p>
      <a:pPr>
        <a:defRPr/>
      </a:pPr>
      <a:endParaRPr lang="es-EC"/>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C"/>
  <c:chart>
    <c:title>
      <c:tx>
        <c:rich>
          <a:bodyPr rot="0" spcFirstLastPara="1" vertOverflow="ellipsis" vert="horz" wrap="square" anchor="ctr" anchorCtr="1"/>
          <a:lstStyle/>
          <a:p>
            <a:pPr>
              <a:defRPr lang="es-ES" sz="2128" b="1" i="0" u="none" strike="noStrike" kern="1200" baseline="0">
                <a:solidFill>
                  <a:schemeClr val="tx2"/>
                </a:solidFill>
                <a:latin typeface="+mn-lt"/>
                <a:ea typeface="+mn-ea"/>
                <a:cs typeface="+mn-cs"/>
              </a:defRPr>
            </a:pPr>
            <a:r>
              <a:rPr lang="es-EC"/>
              <a:t>FUNCIONAMIENTO ORGANIZACIONAL</a:t>
            </a:r>
          </a:p>
        </c:rich>
      </c:tx>
      <c:layout/>
      <c:spPr>
        <a:noFill/>
        <a:ln>
          <a:noFill/>
        </a:ln>
        <a:effectLst/>
      </c:spPr>
    </c:title>
    <c:plotArea>
      <c:layout/>
      <c:radarChart>
        <c:radarStyle val="marker"/>
        <c:ser>
          <c:idx val="0"/>
          <c:order val="0"/>
          <c:spPr>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lang="es-ES" sz="1197" b="0" i="0" u="none" strike="noStrike" kern="1200" baseline="0">
                    <a:solidFill>
                      <a:schemeClr val="tx2"/>
                    </a:solidFill>
                    <a:latin typeface="+mn-lt"/>
                    <a:ea typeface="+mn-ea"/>
                    <a:cs typeface="+mn-cs"/>
                  </a:defRPr>
                </a:pPr>
                <a:endParaRPr lang="es-EC"/>
              </a:p>
            </c:txPr>
            <c:showVal val="1"/>
            <c:extLst>
              <c:ext xmlns:c15="http://schemas.microsoft.com/office/drawing/2012/chart" uri="{CE6537A1-D6FC-4f65-9D91-7224C49458BB}">
                <c15:layout/>
                <c15:showLeaderLines val="0"/>
              </c:ext>
            </c:extLst>
          </c:dLbls>
          <c:cat>
            <c:strRef>
              <c:f>Hoja2!$B$27:$B$34</c:f>
              <c:strCache>
                <c:ptCount val="8"/>
                <c:pt idx="0">
                  <c:v>DOCUMENTACION DEL CARGO ACTUAL</c:v>
                </c:pt>
                <c:pt idx="1">
                  <c:v>ORGANIGRAMA DIFUNDIDO</c:v>
                </c:pt>
                <c:pt idx="2">
                  <c:v>DOCUMENTACION SOBRE LAS DUDAS</c:v>
                </c:pt>
                <c:pt idx="3">
                  <c:v>ORGANIZACIÓN POR NIVELES</c:v>
                </c:pt>
                <c:pt idx="4">
                  <c:v>PROCESOS EXISTENTES</c:v>
                </c:pt>
                <c:pt idx="5">
                  <c:v>DELEGACION DE AUTORIDAD</c:v>
                </c:pt>
                <c:pt idx="6">
                  <c:v>SUCESION DE AUTORIDAD</c:v>
                </c:pt>
                <c:pt idx="7">
                  <c:v>CUMPLE CON LA MISION </c:v>
                </c:pt>
              </c:strCache>
            </c:strRef>
          </c:cat>
          <c:val>
            <c:numRef>
              <c:f>Hoja2!$I$27:$I$34</c:f>
              <c:numCache>
                <c:formatCode>0%</c:formatCode>
                <c:ptCount val="8"/>
                <c:pt idx="0">
                  <c:v>0</c:v>
                </c:pt>
                <c:pt idx="1">
                  <c:v>0.2</c:v>
                </c:pt>
                <c:pt idx="2">
                  <c:v>0</c:v>
                </c:pt>
                <c:pt idx="3">
                  <c:v>0</c:v>
                </c:pt>
                <c:pt idx="4">
                  <c:v>1</c:v>
                </c:pt>
                <c:pt idx="5">
                  <c:v>0</c:v>
                </c:pt>
                <c:pt idx="6">
                  <c:v>1</c:v>
                </c:pt>
                <c:pt idx="7">
                  <c:v>1</c:v>
                </c:pt>
              </c:numCache>
            </c:numRef>
          </c:val>
        </c:ser>
        <c:dLbls>
          <c:showVal val="1"/>
        </c:dLbls>
        <c:axId val="55334784"/>
        <c:axId val="55333632"/>
      </c:radarChart>
      <c:valAx>
        <c:axId val="55333632"/>
        <c:scaling>
          <c:orientation val="minMax"/>
        </c:scaling>
        <c:axPos val="l"/>
        <c:majorGridlines>
          <c:spPr>
            <a:ln w="9525" cap="flat" cmpd="sng" algn="ctr">
              <a:solidFill>
                <a:schemeClr val="tx2">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55334784"/>
        <c:crosses val="autoZero"/>
        <c:crossBetween val="between"/>
      </c:valAx>
      <c:catAx>
        <c:axId val="55334784"/>
        <c:scaling>
          <c:orientation val="minMax"/>
        </c:scaling>
        <c:axPos val="b"/>
        <c:numFmt formatCode="General" sourceLinked="0"/>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55333632"/>
        <c:crosses val="autoZero"/>
        <c:auto val="1"/>
        <c:lblAlgn val="ctr"/>
        <c:lblOffset val="100"/>
      </c:catAx>
      <c:spPr>
        <a:noFill/>
        <a:ln>
          <a:noFill/>
        </a:ln>
        <a:effectLst/>
      </c:spPr>
    </c:plotArea>
    <c:plotVisOnly val="1"/>
    <c:dispBlanksAs val="gap"/>
  </c:chart>
  <c:spPr>
    <a:noFill/>
    <a:ln>
      <a:noFill/>
    </a:ln>
    <a:effectLst/>
  </c:spPr>
  <c:txPr>
    <a:bodyPr/>
    <a:lstStyle/>
    <a:p>
      <a:pPr>
        <a:defRPr/>
      </a:pPr>
      <a:endParaRPr lang="es-EC"/>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C"/>
  <c:chart>
    <c:title>
      <c:tx>
        <c:rich>
          <a:bodyPr rot="0" spcFirstLastPara="1" vertOverflow="ellipsis" vert="horz" wrap="square" anchor="ctr" anchorCtr="1"/>
          <a:lstStyle/>
          <a:p>
            <a:pPr>
              <a:defRPr lang="es-ES" sz="2128" b="1" i="0" u="none" strike="noStrike" kern="1200" baseline="0">
                <a:solidFill>
                  <a:schemeClr val="tx2"/>
                </a:solidFill>
                <a:latin typeface="+mn-lt"/>
                <a:ea typeface="+mn-ea"/>
                <a:cs typeface="+mn-cs"/>
              </a:defRPr>
            </a:pPr>
            <a:r>
              <a:rPr lang="es-EC"/>
              <a:t>SERVICIO</a:t>
            </a:r>
          </a:p>
        </c:rich>
      </c:tx>
      <c:layout/>
      <c:spPr>
        <a:noFill/>
        <a:ln>
          <a:noFill/>
        </a:ln>
        <a:effectLst/>
      </c:spPr>
    </c:title>
    <c:plotArea>
      <c:layout/>
      <c:radarChart>
        <c:radarStyle val="marker"/>
        <c:ser>
          <c:idx val="1"/>
          <c:order val="0"/>
          <c:spPr>
            <a:ln w="31750" cap="rnd">
              <a:solidFill>
                <a:schemeClr val="accent2"/>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lang="es-ES" sz="1197" b="0" i="0" u="none" strike="noStrike" kern="1200" baseline="0">
                    <a:solidFill>
                      <a:schemeClr val="tx2"/>
                    </a:solidFill>
                    <a:latin typeface="+mn-lt"/>
                    <a:ea typeface="+mn-ea"/>
                    <a:cs typeface="+mn-cs"/>
                  </a:defRPr>
                </a:pPr>
                <a:endParaRPr lang="es-EC"/>
              </a:p>
            </c:txPr>
            <c:showVal val="1"/>
            <c:extLst>
              <c:ext xmlns:c15="http://schemas.microsoft.com/office/drawing/2012/chart" uri="{CE6537A1-D6FC-4f65-9D91-7224C49458BB}">
                <c15:layout/>
                <c15:showLeaderLines val="0"/>
              </c:ext>
            </c:extLst>
          </c:dLbls>
          <c:cat>
            <c:strRef>
              <c:f>Hoja2!$B$38:$B$45</c:f>
              <c:strCache>
                <c:ptCount val="8"/>
                <c:pt idx="0">
                  <c:v>SERVICIOS REQUERIDOS</c:v>
                </c:pt>
                <c:pt idx="1">
                  <c:v>CARACTERISTICAS DE LOS SERVICIOS </c:v>
                </c:pt>
                <c:pt idx="2">
                  <c:v>NIVELES DE SATISFACCION </c:v>
                </c:pt>
                <c:pt idx="3">
                  <c:v>INTERACCION CON EL CLIENTE</c:v>
                </c:pt>
                <c:pt idx="4">
                  <c:v>IDENTIFICACION DE SERVICIOS NO CONFORMES</c:v>
                </c:pt>
                <c:pt idx="5">
                  <c:v>PROCESO DE SERVICIO </c:v>
                </c:pt>
                <c:pt idx="6">
                  <c:v>INDICADORES DE GESTION</c:v>
                </c:pt>
                <c:pt idx="7">
                  <c:v>QUEJAS Y RECLAMOS </c:v>
                </c:pt>
              </c:strCache>
            </c:strRef>
          </c:cat>
          <c:val>
            <c:numRef>
              <c:f>Hoja2!$H$38:$H$45</c:f>
              <c:numCache>
                <c:formatCode>0%</c:formatCode>
                <c:ptCount val="8"/>
                <c:pt idx="0">
                  <c:v>0</c:v>
                </c:pt>
                <c:pt idx="1">
                  <c:v>0</c:v>
                </c:pt>
                <c:pt idx="2">
                  <c:v>1</c:v>
                </c:pt>
                <c:pt idx="3">
                  <c:v>1</c:v>
                </c:pt>
                <c:pt idx="4">
                  <c:v>1</c:v>
                </c:pt>
                <c:pt idx="5">
                  <c:v>0</c:v>
                </c:pt>
                <c:pt idx="6">
                  <c:v>1</c:v>
                </c:pt>
                <c:pt idx="7">
                  <c:v>0</c:v>
                </c:pt>
              </c:numCache>
            </c:numRef>
          </c:val>
        </c:ser>
        <c:dLbls>
          <c:showVal val="1"/>
        </c:dLbls>
        <c:axId val="65622016"/>
        <c:axId val="65607936"/>
      </c:radarChart>
      <c:valAx>
        <c:axId val="65607936"/>
        <c:scaling>
          <c:orientation val="minMax"/>
        </c:scaling>
        <c:axPos val="l"/>
        <c:majorGridlines>
          <c:spPr>
            <a:ln w="9525" cap="flat" cmpd="sng" algn="ctr">
              <a:solidFill>
                <a:schemeClr val="tx2">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65622016"/>
        <c:crosses val="autoZero"/>
        <c:crossBetween val="between"/>
      </c:valAx>
      <c:catAx>
        <c:axId val="65622016"/>
        <c:scaling>
          <c:orientation val="minMax"/>
        </c:scaling>
        <c:axPos val="b"/>
        <c:numFmt formatCode="General" sourceLinked="0"/>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65607936"/>
        <c:crosses val="autoZero"/>
        <c:auto val="1"/>
        <c:lblAlgn val="ctr"/>
        <c:lblOffset val="100"/>
      </c:catAx>
      <c:spPr>
        <a:noFill/>
        <a:ln>
          <a:noFill/>
        </a:ln>
        <a:effectLst/>
      </c:spPr>
    </c:plotArea>
    <c:plotVisOnly val="1"/>
    <c:dispBlanksAs val="gap"/>
  </c:chart>
  <c:spPr>
    <a:noFill/>
    <a:ln>
      <a:noFill/>
    </a:ln>
    <a:effectLst/>
  </c:spPr>
  <c:txPr>
    <a:bodyPr/>
    <a:lstStyle/>
    <a:p>
      <a:pPr>
        <a:defRPr/>
      </a:pPr>
      <a:endParaRPr lang="es-EC"/>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chart>
    <c:title>
      <c:tx>
        <c:rich>
          <a:bodyPr rot="0" spcFirstLastPara="1" vertOverflow="ellipsis" vert="horz" wrap="square" anchor="ctr" anchorCtr="1"/>
          <a:lstStyle/>
          <a:p>
            <a:pPr>
              <a:defRPr lang="es-ES" sz="2128" b="1" i="0" u="none" strike="noStrike" kern="1200" baseline="0">
                <a:solidFill>
                  <a:schemeClr val="tx2"/>
                </a:solidFill>
                <a:latin typeface="+mn-lt"/>
                <a:ea typeface="+mn-ea"/>
                <a:cs typeface="+mn-cs"/>
              </a:defRPr>
            </a:pPr>
            <a:r>
              <a:rPr lang="es-EC"/>
              <a:t>GESTIÓN TALENTO HUMANO</a:t>
            </a:r>
          </a:p>
        </c:rich>
      </c:tx>
      <c:layout/>
      <c:spPr>
        <a:noFill/>
        <a:ln>
          <a:noFill/>
        </a:ln>
        <a:effectLst/>
      </c:spPr>
    </c:title>
    <c:plotArea>
      <c:layout/>
      <c:radarChart>
        <c:radarStyle val="marker"/>
        <c:ser>
          <c:idx val="0"/>
          <c:order val="0"/>
          <c:spPr>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lang="es-ES" sz="1197" b="0" i="0" u="none" strike="noStrike" kern="1200" baseline="0">
                    <a:solidFill>
                      <a:schemeClr val="tx2"/>
                    </a:solidFill>
                    <a:latin typeface="+mn-lt"/>
                    <a:ea typeface="+mn-ea"/>
                    <a:cs typeface="+mn-cs"/>
                  </a:defRPr>
                </a:pPr>
                <a:endParaRPr lang="es-EC"/>
              </a:p>
            </c:txPr>
            <c:showVal val="1"/>
            <c:extLst>
              <c:ext xmlns:c15="http://schemas.microsoft.com/office/drawing/2012/chart" uri="{CE6537A1-D6FC-4f65-9D91-7224C49458BB}">
                <c15:layout/>
                <c15:showLeaderLines val="0"/>
              </c:ext>
            </c:extLst>
          </c:dLbls>
          <c:cat>
            <c:strRef>
              <c:f>Hoja2!$B$49:$B$55</c:f>
              <c:strCache>
                <c:ptCount val="7"/>
                <c:pt idx="0">
                  <c:v>ESTRATEGIAS </c:v>
                </c:pt>
                <c:pt idx="1">
                  <c:v>RAZONES PARA TRABAJAR</c:v>
                </c:pt>
                <c:pt idx="2">
                  <c:v>CAPACITACION </c:v>
                </c:pt>
                <c:pt idx="3">
                  <c:v>EVALUACION DE RENDIMIENTO</c:v>
                </c:pt>
                <c:pt idx="4">
                  <c:v>SISTEMA DE INCENTIVOS </c:v>
                </c:pt>
                <c:pt idx="5">
                  <c:v>COMPROMISO </c:v>
                </c:pt>
                <c:pt idx="6">
                  <c:v>METODOS DE RECONOCER EL TRABAJO </c:v>
                </c:pt>
              </c:strCache>
            </c:strRef>
          </c:cat>
          <c:val>
            <c:numRef>
              <c:f>Hoja2!$I$49:$I$55</c:f>
              <c:numCache>
                <c:formatCode>0%</c:formatCode>
                <c:ptCount val="7"/>
                <c:pt idx="0">
                  <c:v>0</c:v>
                </c:pt>
                <c:pt idx="1">
                  <c:v>1</c:v>
                </c:pt>
                <c:pt idx="2">
                  <c:v>0</c:v>
                </c:pt>
                <c:pt idx="3">
                  <c:v>1</c:v>
                </c:pt>
                <c:pt idx="4">
                  <c:v>0</c:v>
                </c:pt>
                <c:pt idx="5">
                  <c:v>0</c:v>
                </c:pt>
                <c:pt idx="6">
                  <c:v>1</c:v>
                </c:pt>
              </c:numCache>
            </c:numRef>
          </c:val>
        </c:ser>
        <c:dLbls>
          <c:showVal val="1"/>
        </c:dLbls>
        <c:axId val="65550208"/>
        <c:axId val="65549056"/>
      </c:radarChart>
      <c:valAx>
        <c:axId val="65549056"/>
        <c:scaling>
          <c:orientation val="minMax"/>
        </c:scaling>
        <c:axPos val="l"/>
        <c:majorGridlines>
          <c:spPr>
            <a:ln w="9525" cap="flat" cmpd="sng" algn="ctr">
              <a:solidFill>
                <a:schemeClr val="tx2">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65550208"/>
        <c:crosses val="autoZero"/>
        <c:crossBetween val="between"/>
      </c:valAx>
      <c:catAx>
        <c:axId val="65550208"/>
        <c:scaling>
          <c:orientation val="minMax"/>
        </c:scaling>
        <c:axPos val="b"/>
        <c:numFmt formatCode="General" sourceLinked="0"/>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s-ES" sz="1197" b="0" i="0" u="none" strike="noStrike" kern="1200" baseline="0">
                <a:solidFill>
                  <a:schemeClr val="tx2"/>
                </a:solidFill>
                <a:latin typeface="+mn-lt"/>
                <a:ea typeface="+mn-ea"/>
                <a:cs typeface="+mn-cs"/>
              </a:defRPr>
            </a:pPr>
            <a:endParaRPr lang="es-EC"/>
          </a:p>
        </c:txPr>
        <c:crossAx val="65549056"/>
        <c:crosses val="autoZero"/>
        <c:auto val="1"/>
        <c:lblAlgn val="ctr"/>
        <c:lblOffset val="100"/>
      </c:catAx>
      <c:spPr>
        <a:noFill/>
        <a:ln>
          <a:noFill/>
        </a:ln>
        <a:effectLst/>
      </c:spPr>
    </c:plotArea>
    <c:plotVisOnly val="1"/>
    <c:dispBlanksAs val="gap"/>
  </c:chart>
  <c:spPr>
    <a:noFill/>
    <a:ln>
      <a:noFill/>
    </a:ln>
    <a:effectLst/>
  </c:spPr>
  <c:txPr>
    <a:bodyPr/>
    <a:lstStyle/>
    <a:p>
      <a:pPr>
        <a:defRPr/>
      </a:pPr>
      <a:endParaRPr lang="es-EC"/>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81.jpeg"/><Relationship Id="rId1" Type="http://schemas.openxmlformats.org/officeDocument/2006/relationships/image" Target="../media/image71.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BEA5A-13C4-4913-A4D4-FEDCFA49E212}"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es-EC"/>
        </a:p>
      </dgm:t>
    </dgm:pt>
    <dgm:pt modelId="{D9A0F84F-4FB8-4EF5-A7A1-C74650E243DC}">
      <dgm:prSet phldrT="[Texto]"/>
      <dgm:spPr/>
      <dgm:t>
        <a:bodyPr/>
        <a:lstStyle/>
        <a:p>
          <a:r>
            <a:rPr lang="es-ES" b="1"/>
            <a:t>Incierto</a:t>
          </a:r>
          <a:endParaRPr lang="es-EC"/>
        </a:p>
      </dgm:t>
    </dgm:pt>
    <dgm:pt modelId="{84667D9D-320B-4DB8-BFF1-8C5652918982}" type="parTrans" cxnId="{483643B9-1D07-43C5-A266-36AAB534E5B9}">
      <dgm:prSet/>
      <dgm:spPr/>
      <dgm:t>
        <a:bodyPr/>
        <a:lstStyle/>
        <a:p>
          <a:endParaRPr lang="es-EC"/>
        </a:p>
      </dgm:t>
    </dgm:pt>
    <dgm:pt modelId="{AE0DC46C-6FBA-4CF3-BC4D-37DA67CAE289}" type="sibTrans" cxnId="{483643B9-1D07-43C5-A266-36AAB534E5B9}">
      <dgm:prSet/>
      <dgm:spPr/>
      <dgm:t>
        <a:bodyPr/>
        <a:lstStyle/>
        <a:p>
          <a:endParaRPr lang="es-EC"/>
        </a:p>
      </dgm:t>
    </dgm:pt>
    <dgm:pt modelId="{5F349C49-CD26-4827-BF16-33F97AD1E52F}">
      <dgm:prSet phldrT="[Texto]"/>
      <dgm:spPr/>
      <dgm:t>
        <a:bodyPr/>
        <a:lstStyle/>
        <a:p>
          <a:r>
            <a:rPr lang="es-ES" dirty="0"/>
            <a:t>Implica que existe incertidumbre y desconocimiento de su existencia. No se sabe si va suceder o no.</a:t>
          </a:r>
          <a:endParaRPr lang="es-EC" dirty="0"/>
        </a:p>
      </dgm:t>
    </dgm:pt>
    <dgm:pt modelId="{5D3F8893-D6C7-4996-A723-D7DB01773B68}" type="parTrans" cxnId="{CE5B64EE-07AC-477C-9A82-86A9F8136640}">
      <dgm:prSet/>
      <dgm:spPr/>
      <dgm:t>
        <a:bodyPr/>
        <a:lstStyle/>
        <a:p>
          <a:endParaRPr lang="es-EC"/>
        </a:p>
      </dgm:t>
    </dgm:pt>
    <dgm:pt modelId="{FA068E21-AA64-4B32-89B2-25652E93034B}" type="sibTrans" cxnId="{CE5B64EE-07AC-477C-9A82-86A9F8136640}">
      <dgm:prSet/>
      <dgm:spPr/>
      <dgm:t>
        <a:bodyPr/>
        <a:lstStyle/>
        <a:p>
          <a:endParaRPr lang="es-EC"/>
        </a:p>
      </dgm:t>
    </dgm:pt>
    <dgm:pt modelId="{5306A165-9B13-4A9C-A4E0-DC5378665A4E}">
      <dgm:prSet phldrT="[Texto]"/>
      <dgm:spPr/>
      <dgm:t>
        <a:bodyPr/>
        <a:lstStyle/>
        <a:p>
          <a:r>
            <a:rPr lang="es-ES" b="1"/>
            <a:t>Posible</a:t>
          </a:r>
          <a:endParaRPr lang="es-EC"/>
        </a:p>
      </dgm:t>
    </dgm:pt>
    <dgm:pt modelId="{41C2DA9B-7A0A-4635-8B80-FCB63EE08E53}" type="parTrans" cxnId="{28A1A462-8027-4878-A74C-5A2C4A09A5CD}">
      <dgm:prSet/>
      <dgm:spPr/>
      <dgm:t>
        <a:bodyPr/>
        <a:lstStyle/>
        <a:p>
          <a:endParaRPr lang="es-EC"/>
        </a:p>
      </dgm:t>
    </dgm:pt>
    <dgm:pt modelId="{F2908EE6-72B0-4B07-9528-0037E642692E}" type="sibTrans" cxnId="{28A1A462-8027-4878-A74C-5A2C4A09A5CD}">
      <dgm:prSet/>
      <dgm:spPr/>
      <dgm:t>
        <a:bodyPr/>
        <a:lstStyle/>
        <a:p>
          <a:endParaRPr lang="es-EC"/>
        </a:p>
      </dgm:t>
    </dgm:pt>
    <dgm:pt modelId="{AF889346-4BEB-4AF5-A32E-DE24C8936C53}">
      <dgm:prSet phldrT="[Texto]"/>
      <dgm:spPr/>
      <dgm:t>
        <a:bodyPr/>
        <a:lstStyle/>
        <a:p>
          <a:r>
            <a:rPr lang="es-ES"/>
            <a:t>Implica que existe la posibilidad de su existencia</a:t>
          </a:r>
          <a:endParaRPr lang="es-EC"/>
        </a:p>
      </dgm:t>
    </dgm:pt>
    <dgm:pt modelId="{33082C30-14D4-4CDC-BA1B-672B639B4194}" type="parTrans" cxnId="{32913E2A-FFAE-4E8E-B2F3-256A4479F5B8}">
      <dgm:prSet/>
      <dgm:spPr/>
      <dgm:t>
        <a:bodyPr/>
        <a:lstStyle/>
        <a:p>
          <a:endParaRPr lang="es-EC"/>
        </a:p>
      </dgm:t>
    </dgm:pt>
    <dgm:pt modelId="{11F7ACEF-3F1B-421C-A6C9-EC31AF64E2A6}" type="sibTrans" cxnId="{32913E2A-FFAE-4E8E-B2F3-256A4479F5B8}">
      <dgm:prSet/>
      <dgm:spPr/>
      <dgm:t>
        <a:bodyPr/>
        <a:lstStyle/>
        <a:p>
          <a:endParaRPr lang="es-EC"/>
        </a:p>
      </dgm:t>
    </dgm:pt>
    <dgm:pt modelId="{CB6B810A-1DC1-41D8-9D5F-11DA18B004B4}">
      <dgm:prSet phldrT="[Texto]"/>
      <dgm:spPr/>
      <dgm:t>
        <a:bodyPr/>
        <a:lstStyle/>
        <a:p>
          <a:r>
            <a:rPr lang="es-ES" b="1"/>
            <a:t>Concreto</a:t>
          </a:r>
          <a:endParaRPr lang="es-EC"/>
        </a:p>
      </dgm:t>
    </dgm:pt>
    <dgm:pt modelId="{BC03FB54-8689-4A2A-A511-F6E454E4B3C0}" type="parTrans" cxnId="{324213C9-6AF6-4F6D-8E74-3E1FC1AEA451}">
      <dgm:prSet/>
      <dgm:spPr/>
      <dgm:t>
        <a:bodyPr/>
        <a:lstStyle/>
        <a:p>
          <a:endParaRPr lang="es-EC"/>
        </a:p>
      </dgm:t>
    </dgm:pt>
    <dgm:pt modelId="{453D21FF-3146-4E8D-B526-F76EF8D7A7B0}" type="sibTrans" cxnId="{324213C9-6AF6-4F6D-8E74-3E1FC1AEA451}">
      <dgm:prSet/>
      <dgm:spPr/>
      <dgm:t>
        <a:bodyPr/>
        <a:lstStyle/>
        <a:p>
          <a:endParaRPr lang="es-EC"/>
        </a:p>
      </dgm:t>
    </dgm:pt>
    <dgm:pt modelId="{A1310E2C-4B5F-4A2A-98E4-B464512C243F}">
      <dgm:prSet phldrT="[Texto]"/>
      <dgm:spPr/>
      <dgm:t>
        <a:bodyPr/>
        <a:lstStyle/>
        <a:p>
          <a:r>
            <a:rPr lang="es-ES"/>
            <a:t>La Compañía de Seguros debe valorar cualitativamente y cuantitativamente un riesgo para decidir o no la conveniencia de su aceptación.</a:t>
          </a:r>
          <a:endParaRPr lang="es-EC"/>
        </a:p>
      </dgm:t>
    </dgm:pt>
    <dgm:pt modelId="{422B07F4-4505-4902-98EE-68D73227A562}" type="parTrans" cxnId="{E88F3FE3-45AD-4483-8357-54F140B9C9D2}">
      <dgm:prSet/>
      <dgm:spPr/>
      <dgm:t>
        <a:bodyPr/>
        <a:lstStyle/>
        <a:p>
          <a:endParaRPr lang="es-EC"/>
        </a:p>
      </dgm:t>
    </dgm:pt>
    <dgm:pt modelId="{C2F5A3D6-CCCB-4966-894A-DC42D9445AAD}" type="sibTrans" cxnId="{E88F3FE3-45AD-4483-8357-54F140B9C9D2}">
      <dgm:prSet/>
      <dgm:spPr/>
      <dgm:t>
        <a:bodyPr/>
        <a:lstStyle/>
        <a:p>
          <a:endParaRPr lang="es-EC"/>
        </a:p>
      </dgm:t>
    </dgm:pt>
    <dgm:pt modelId="{CBA5709E-B731-4ADB-96C8-5F390BFD24CF}">
      <dgm:prSet phldrT="[Texto]"/>
      <dgm:spPr/>
      <dgm:t>
        <a:bodyPr/>
        <a:lstStyle/>
        <a:p>
          <a:r>
            <a:rPr lang="es-ES" b="1"/>
            <a:t>Fortuito</a:t>
          </a:r>
          <a:endParaRPr lang="es-EC"/>
        </a:p>
      </dgm:t>
    </dgm:pt>
    <dgm:pt modelId="{B47DC421-4407-4F22-8223-A6D3C641356A}" type="parTrans" cxnId="{47188F69-0A92-4C0B-96CA-1F243A63C129}">
      <dgm:prSet/>
      <dgm:spPr/>
      <dgm:t>
        <a:bodyPr/>
        <a:lstStyle/>
        <a:p>
          <a:endParaRPr lang="es-EC"/>
        </a:p>
      </dgm:t>
    </dgm:pt>
    <dgm:pt modelId="{CCF88720-D02C-42DA-B826-1D308933DB4D}" type="sibTrans" cxnId="{47188F69-0A92-4C0B-96CA-1F243A63C129}">
      <dgm:prSet/>
      <dgm:spPr/>
      <dgm:t>
        <a:bodyPr/>
        <a:lstStyle/>
        <a:p>
          <a:endParaRPr lang="es-EC"/>
        </a:p>
      </dgm:t>
    </dgm:pt>
    <dgm:pt modelId="{B887FEDF-1EFA-4CAA-8E9C-609C87061CA0}">
      <dgm:prSet phldrT="[Texto]"/>
      <dgm:spPr/>
      <dgm:t>
        <a:bodyPr/>
        <a:lstStyle/>
        <a:p>
          <a:r>
            <a:rPr lang="es-ES" b="1"/>
            <a:t>Lícito</a:t>
          </a:r>
          <a:endParaRPr lang="es-EC"/>
        </a:p>
      </dgm:t>
    </dgm:pt>
    <dgm:pt modelId="{0AA6D24B-8CDF-4E1C-9F91-B7B562E28287}" type="parTrans" cxnId="{2D5E8246-77C2-48C4-B121-074605CDD616}">
      <dgm:prSet/>
      <dgm:spPr/>
      <dgm:t>
        <a:bodyPr/>
        <a:lstStyle/>
        <a:p>
          <a:endParaRPr lang="es-EC"/>
        </a:p>
      </dgm:t>
    </dgm:pt>
    <dgm:pt modelId="{864103A4-C0CA-4A0C-A21F-0D63FCF9B868}" type="sibTrans" cxnId="{2D5E8246-77C2-48C4-B121-074605CDD616}">
      <dgm:prSet/>
      <dgm:spPr/>
      <dgm:t>
        <a:bodyPr/>
        <a:lstStyle/>
        <a:p>
          <a:endParaRPr lang="es-EC"/>
        </a:p>
      </dgm:t>
    </dgm:pt>
    <dgm:pt modelId="{CCCA6CFE-EBBA-40E4-89FB-7113C23504DE}">
      <dgm:prSet/>
      <dgm:spPr/>
      <dgm:t>
        <a:bodyPr/>
        <a:lstStyle/>
        <a:p>
          <a:r>
            <a:rPr lang="es-ES" dirty="0"/>
            <a:t>El contrato de seguros  carece de validez automáticamente cuando el riesgo asegurado fuese en contra de la moral o perjuicios a terceros según lo estipulado en la Legislación vigente.</a:t>
          </a:r>
          <a:endParaRPr lang="es-EC" dirty="0"/>
        </a:p>
      </dgm:t>
    </dgm:pt>
    <dgm:pt modelId="{EFB41168-046A-49E2-9490-81FD66FEA374}" type="parTrans" cxnId="{E0544534-B289-4042-AA57-703ADE435FBA}">
      <dgm:prSet/>
      <dgm:spPr/>
      <dgm:t>
        <a:bodyPr/>
        <a:lstStyle/>
        <a:p>
          <a:endParaRPr lang="es-EC"/>
        </a:p>
      </dgm:t>
    </dgm:pt>
    <dgm:pt modelId="{A663AAC2-1C20-432F-851D-B47F9FE9984A}" type="sibTrans" cxnId="{E0544534-B289-4042-AA57-703ADE435FBA}">
      <dgm:prSet/>
      <dgm:spPr/>
      <dgm:t>
        <a:bodyPr/>
        <a:lstStyle/>
        <a:p>
          <a:endParaRPr lang="es-EC"/>
        </a:p>
      </dgm:t>
    </dgm:pt>
    <dgm:pt modelId="{C6816E14-EBD6-44BA-9176-342F0FBA4BF1}">
      <dgm:prSet/>
      <dgm:spPr/>
      <dgm:t>
        <a:bodyPr/>
        <a:lstStyle/>
        <a:p>
          <a:r>
            <a:rPr lang="es-ES"/>
            <a:t>Debe provenir de un evento ajeno a la voluntad humana de producirlo, el riesgo debe ser inesperado.</a:t>
          </a:r>
          <a:endParaRPr lang="es-EC"/>
        </a:p>
      </dgm:t>
    </dgm:pt>
    <dgm:pt modelId="{E85F3A82-6543-4AB7-BD8A-52ED42977E76}" type="parTrans" cxnId="{DAD3E707-75A1-4F43-BE68-EACE969A50AC}">
      <dgm:prSet/>
      <dgm:spPr/>
      <dgm:t>
        <a:bodyPr/>
        <a:lstStyle/>
        <a:p>
          <a:endParaRPr lang="es-EC"/>
        </a:p>
      </dgm:t>
    </dgm:pt>
    <dgm:pt modelId="{FAA290B4-A278-47D7-BA4D-E8C9AF20D425}" type="sibTrans" cxnId="{DAD3E707-75A1-4F43-BE68-EACE969A50AC}">
      <dgm:prSet/>
      <dgm:spPr/>
      <dgm:t>
        <a:bodyPr/>
        <a:lstStyle/>
        <a:p>
          <a:endParaRPr lang="es-EC"/>
        </a:p>
      </dgm:t>
    </dgm:pt>
    <dgm:pt modelId="{6642549E-887C-4927-B360-F450AF9C0683}" type="pres">
      <dgm:prSet presAssocID="{F24BEA5A-13C4-4913-A4D4-FEDCFA49E212}" presName="linearFlow" presStyleCnt="0">
        <dgm:presLayoutVars>
          <dgm:dir/>
          <dgm:animLvl val="lvl"/>
          <dgm:resizeHandles val="exact"/>
        </dgm:presLayoutVars>
      </dgm:prSet>
      <dgm:spPr/>
      <dgm:t>
        <a:bodyPr/>
        <a:lstStyle/>
        <a:p>
          <a:endParaRPr lang="es-EC"/>
        </a:p>
      </dgm:t>
    </dgm:pt>
    <dgm:pt modelId="{CB84C3F6-D0D6-44E0-8764-4196EB58CCFE}" type="pres">
      <dgm:prSet presAssocID="{D9A0F84F-4FB8-4EF5-A7A1-C74650E243DC}" presName="composite" presStyleCnt="0"/>
      <dgm:spPr/>
      <dgm:t>
        <a:bodyPr/>
        <a:lstStyle/>
        <a:p>
          <a:endParaRPr lang="es-EC"/>
        </a:p>
      </dgm:t>
    </dgm:pt>
    <dgm:pt modelId="{2EC90AA6-3640-4BC4-AC18-BC65266EFBC5}" type="pres">
      <dgm:prSet presAssocID="{D9A0F84F-4FB8-4EF5-A7A1-C74650E243DC}" presName="parentText" presStyleLbl="alignNode1" presStyleIdx="0" presStyleCnt="5">
        <dgm:presLayoutVars>
          <dgm:chMax val="1"/>
          <dgm:bulletEnabled val="1"/>
        </dgm:presLayoutVars>
      </dgm:prSet>
      <dgm:spPr/>
      <dgm:t>
        <a:bodyPr/>
        <a:lstStyle/>
        <a:p>
          <a:endParaRPr lang="es-EC"/>
        </a:p>
      </dgm:t>
    </dgm:pt>
    <dgm:pt modelId="{2B1891CC-D061-4859-B2BB-228F4788D883}" type="pres">
      <dgm:prSet presAssocID="{D9A0F84F-4FB8-4EF5-A7A1-C74650E243DC}" presName="descendantText" presStyleLbl="alignAcc1" presStyleIdx="0" presStyleCnt="5" custLinFactNeighborX="0" custLinFactNeighborY="-300">
        <dgm:presLayoutVars>
          <dgm:bulletEnabled val="1"/>
        </dgm:presLayoutVars>
      </dgm:prSet>
      <dgm:spPr/>
      <dgm:t>
        <a:bodyPr/>
        <a:lstStyle/>
        <a:p>
          <a:endParaRPr lang="es-EC"/>
        </a:p>
      </dgm:t>
    </dgm:pt>
    <dgm:pt modelId="{79CB861D-26E1-44C4-807D-D7932703C274}" type="pres">
      <dgm:prSet presAssocID="{AE0DC46C-6FBA-4CF3-BC4D-37DA67CAE289}" presName="sp" presStyleCnt="0"/>
      <dgm:spPr/>
      <dgm:t>
        <a:bodyPr/>
        <a:lstStyle/>
        <a:p>
          <a:endParaRPr lang="es-EC"/>
        </a:p>
      </dgm:t>
    </dgm:pt>
    <dgm:pt modelId="{CCA9A8E5-F331-489F-A1B4-B287AEAA1102}" type="pres">
      <dgm:prSet presAssocID="{5306A165-9B13-4A9C-A4E0-DC5378665A4E}" presName="composite" presStyleCnt="0"/>
      <dgm:spPr/>
      <dgm:t>
        <a:bodyPr/>
        <a:lstStyle/>
        <a:p>
          <a:endParaRPr lang="es-EC"/>
        </a:p>
      </dgm:t>
    </dgm:pt>
    <dgm:pt modelId="{3A20BA6E-0BC0-43BA-AAC0-EDA3FD1C33E1}" type="pres">
      <dgm:prSet presAssocID="{5306A165-9B13-4A9C-A4E0-DC5378665A4E}" presName="parentText" presStyleLbl="alignNode1" presStyleIdx="1" presStyleCnt="5">
        <dgm:presLayoutVars>
          <dgm:chMax val="1"/>
          <dgm:bulletEnabled val="1"/>
        </dgm:presLayoutVars>
      </dgm:prSet>
      <dgm:spPr/>
      <dgm:t>
        <a:bodyPr/>
        <a:lstStyle/>
        <a:p>
          <a:endParaRPr lang="es-EC"/>
        </a:p>
      </dgm:t>
    </dgm:pt>
    <dgm:pt modelId="{FFE79183-204F-45D4-AA7C-F31861D6FA92}" type="pres">
      <dgm:prSet presAssocID="{5306A165-9B13-4A9C-A4E0-DC5378665A4E}" presName="descendantText" presStyleLbl="alignAcc1" presStyleIdx="1" presStyleCnt="5">
        <dgm:presLayoutVars>
          <dgm:bulletEnabled val="1"/>
        </dgm:presLayoutVars>
      </dgm:prSet>
      <dgm:spPr/>
      <dgm:t>
        <a:bodyPr/>
        <a:lstStyle/>
        <a:p>
          <a:endParaRPr lang="es-EC"/>
        </a:p>
      </dgm:t>
    </dgm:pt>
    <dgm:pt modelId="{F441FD57-676D-4A15-8AC9-298165EC4A0A}" type="pres">
      <dgm:prSet presAssocID="{F2908EE6-72B0-4B07-9528-0037E642692E}" presName="sp" presStyleCnt="0"/>
      <dgm:spPr/>
      <dgm:t>
        <a:bodyPr/>
        <a:lstStyle/>
        <a:p>
          <a:endParaRPr lang="es-EC"/>
        </a:p>
      </dgm:t>
    </dgm:pt>
    <dgm:pt modelId="{6D867D5E-6B26-4918-A3C1-0066093FCB01}" type="pres">
      <dgm:prSet presAssocID="{CB6B810A-1DC1-41D8-9D5F-11DA18B004B4}" presName="composite" presStyleCnt="0"/>
      <dgm:spPr/>
      <dgm:t>
        <a:bodyPr/>
        <a:lstStyle/>
        <a:p>
          <a:endParaRPr lang="es-EC"/>
        </a:p>
      </dgm:t>
    </dgm:pt>
    <dgm:pt modelId="{0CBC64C0-F11C-43DC-B1BD-9F086F6121E5}" type="pres">
      <dgm:prSet presAssocID="{CB6B810A-1DC1-41D8-9D5F-11DA18B004B4}" presName="parentText" presStyleLbl="alignNode1" presStyleIdx="2" presStyleCnt="5">
        <dgm:presLayoutVars>
          <dgm:chMax val="1"/>
          <dgm:bulletEnabled val="1"/>
        </dgm:presLayoutVars>
      </dgm:prSet>
      <dgm:spPr/>
      <dgm:t>
        <a:bodyPr/>
        <a:lstStyle/>
        <a:p>
          <a:endParaRPr lang="es-EC"/>
        </a:p>
      </dgm:t>
    </dgm:pt>
    <dgm:pt modelId="{C2A6B72E-0F2A-4037-BB5D-52636B724D7B}" type="pres">
      <dgm:prSet presAssocID="{CB6B810A-1DC1-41D8-9D5F-11DA18B004B4}" presName="descendantText" presStyleLbl="alignAcc1" presStyleIdx="2" presStyleCnt="5">
        <dgm:presLayoutVars>
          <dgm:bulletEnabled val="1"/>
        </dgm:presLayoutVars>
      </dgm:prSet>
      <dgm:spPr/>
      <dgm:t>
        <a:bodyPr/>
        <a:lstStyle/>
        <a:p>
          <a:endParaRPr lang="es-EC"/>
        </a:p>
      </dgm:t>
    </dgm:pt>
    <dgm:pt modelId="{9FFA3C85-EB0C-413F-8DDC-D8764DD069B6}" type="pres">
      <dgm:prSet presAssocID="{453D21FF-3146-4E8D-B526-F76EF8D7A7B0}" presName="sp" presStyleCnt="0"/>
      <dgm:spPr/>
      <dgm:t>
        <a:bodyPr/>
        <a:lstStyle/>
        <a:p>
          <a:endParaRPr lang="es-EC"/>
        </a:p>
      </dgm:t>
    </dgm:pt>
    <dgm:pt modelId="{BFD90ABC-A9A6-40B3-95D9-76555538B2B5}" type="pres">
      <dgm:prSet presAssocID="{B887FEDF-1EFA-4CAA-8E9C-609C87061CA0}" presName="composite" presStyleCnt="0"/>
      <dgm:spPr/>
      <dgm:t>
        <a:bodyPr/>
        <a:lstStyle/>
        <a:p>
          <a:endParaRPr lang="es-EC"/>
        </a:p>
      </dgm:t>
    </dgm:pt>
    <dgm:pt modelId="{496D775E-7760-41CC-A528-BD466490DC89}" type="pres">
      <dgm:prSet presAssocID="{B887FEDF-1EFA-4CAA-8E9C-609C87061CA0}" presName="parentText" presStyleLbl="alignNode1" presStyleIdx="3" presStyleCnt="5">
        <dgm:presLayoutVars>
          <dgm:chMax val="1"/>
          <dgm:bulletEnabled val="1"/>
        </dgm:presLayoutVars>
      </dgm:prSet>
      <dgm:spPr/>
      <dgm:t>
        <a:bodyPr/>
        <a:lstStyle/>
        <a:p>
          <a:endParaRPr lang="es-EC"/>
        </a:p>
      </dgm:t>
    </dgm:pt>
    <dgm:pt modelId="{222C1B8D-E4E9-4678-BA67-D2047AB3A4EB}" type="pres">
      <dgm:prSet presAssocID="{B887FEDF-1EFA-4CAA-8E9C-609C87061CA0}" presName="descendantText" presStyleLbl="alignAcc1" presStyleIdx="3" presStyleCnt="5">
        <dgm:presLayoutVars>
          <dgm:bulletEnabled val="1"/>
        </dgm:presLayoutVars>
      </dgm:prSet>
      <dgm:spPr/>
      <dgm:t>
        <a:bodyPr/>
        <a:lstStyle/>
        <a:p>
          <a:endParaRPr lang="es-EC"/>
        </a:p>
      </dgm:t>
    </dgm:pt>
    <dgm:pt modelId="{707BF9A7-396C-4E1D-98E3-43E06C671333}" type="pres">
      <dgm:prSet presAssocID="{864103A4-C0CA-4A0C-A21F-0D63FCF9B868}" presName="sp" presStyleCnt="0"/>
      <dgm:spPr/>
      <dgm:t>
        <a:bodyPr/>
        <a:lstStyle/>
        <a:p>
          <a:endParaRPr lang="es-EC"/>
        </a:p>
      </dgm:t>
    </dgm:pt>
    <dgm:pt modelId="{715C69B5-C457-4C5C-BBED-E056991E4C36}" type="pres">
      <dgm:prSet presAssocID="{CBA5709E-B731-4ADB-96C8-5F390BFD24CF}" presName="composite" presStyleCnt="0"/>
      <dgm:spPr/>
      <dgm:t>
        <a:bodyPr/>
        <a:lstStyle/>
        <a:p>
          <a:endParaRPr lang="es-EC"/>
        </a:p>
      </dgm:t>
    </dgm:pt>
    <dgm:pt modelId="{798B0D59-BF92-4149-A60F-1956044D732D}" type="pres">
      <dgm:prSet presAssocID="{CBA5709E-B731-4ADB-96C8-5F390BFD24CF}" presName="parentText" presStyleLbl="alignNode1" presStyleIdx="4" presStyleCnt="5">
        <dgm:presLayoutVars>
          <dgm:chMax val="1"/>
          <dgm:bulletEnabled val="1"/>
        </dgm:presLayoutVars>
      </dgm:prSet>
      <dgm:spPr/>
      <dgm:t>
        <a:bodyPr/>
        <a:lstStyle/>
        <a:p>
          <a:endParaRPr lang="es-EC"/>
        </a:p>
      </dgm:t>
    </dgm:pt>
    <dgm:pt modelId="{B85F9A6C-85B7-433D-8F66-06D0DB20BB08}" type="pres">
      <dgm:prSet presAssocID="{CBA5709E-B731-4ADB-96C8-5F390BFD24CF}" presName="descendantText" presStyleLbl="alignAcc1" presStyleIdx="4" presStyleCnt="5">
        <dgm:presLayoutVars>
          <dgm:bulletEnabled val="1"/>
        </dgm:presLayoutVars>
      </dgm:prSet>
      <dgm:spPr/>
      <dgm:t>
        <a:bodyPr/>
        <a:lstStyle/>
        <a:p>
          <a:endParaRPr lang="es-EC"/>
        </a:p>
      </dgm:t>
    </dgm:pt>
  </dgm:ptLst>
  <dgm:cxnLst>
    <dgm:cxn modelId="{324213C9-6AF6-4F6D-8E74-3E1FC1AEA451}" srcId="{F24BEA5A-13C4-4913-A4D4-FEDCFA49E212}" destId="{CB6B810A-1DC1-41D8-9D5F-11DA18B004B4}" srcOrd="2" destOrd="0" parTransId="{BC03FB54-8689-4A2A-A511-F6E454E4B3C0}" sibTransId="{453D21FF-3146-4E8D-B526-F76EF8D7A7B0}"/>
    <dgm:cxn modelId="{EA5E7553-CA8E-4765-B332-11131B914A72}" type="presOf" srcId="{F24BEA5A-13C4-4913-A4D4-FEDCFA49E212}" destId="{6642549E-887C-4927-B360-F450AF9C0683}" srcOrd="0" destOrd="0" presId="urn:microsoft.com/office/officeart/2005/8/layout/chevron2"/>
    <dgm:cxn modelId="{E88F3FE3-45AD-4483-8357-54F140B9C9D2}" srcId="{CB6B810A-1DC1-41D8-9D5F-11DA18B004B4}" destId="{A1310E2C-4B5F-4A2A-98E4-B464512C243F}" srcOrd="0" destOrd="0" parTransId="{422B07F4-4505-4902-98EE-68D73227A562}" sibTransId="{C2F5A3D6-CCCB-4966-894A-DC42D9445AAD}"/>
    <dgm:cxn modelId="{DAD3E707-75A1-4F43-BE68-EACE969A50AC}" srcId="{CBA5709E-B731-4ADB-96C8-5F390BFD24CF}" destId="{C6816E14-EBD6-44BA-9176-342F0FBA4BF1}" srcOrd="0" destOrd="0" parTransId="{E85F3A82-6543-4AB7-BD8A-52ED42977E76}" sibTransId="{FAA290B4-A278-47D7-BA4D-E8C9AF20D425}"/>
    <dgm:cxn modelId="{2D5E8246-77C2-48C4-B121-074605CDD616}" srcId="{F24BEA5A-13C4-4913-A4D4-FEDCFA49E212}" destId="{B887FEDF-1EFA-4CAA-8E9C-609C87061CA0}" srcOrd="3" destOrd="0" parTransId="{0AA6D24B-8CDF-4E1C-9F91-B7B562E28287}" sibTransId="{864103A4-C0CA-4A0C-A21F-0D63FCF9B868}"/>
    <dgm:cxn modelId="{32913E2A-FFAE-4E8E-B2F3-256A4479F5B8}" srcId="{5306A165-9B13-4A9C-A4E0-DC5378665A4E}" destId="{AF889346-4BEB-4AF5-A32E-DE24C8936C53}" srcOrd="0" destOrd="0" parTransId="{33082C30-14D4-4CDC-BA1B-672B639B4194}" sibTransId="{11F7ACEF-3F1B-421C-A6C9-EC31AF64E2A6}"/>
    <dgm:cxn modelId="{7729B547-5C64-433F-A7F6-E526B1B0FFCB}" type="presOf" srcId="{5F349C49-CD26-4827-BF16-33F97AD1E52F}" destId="{2B1891CC-D061-4859-B2BB-228F4788D883}" srcOrd="0" destOrd="0" presId="urn:microsoft.com/office/officeart/2005/8/layout/chevron2"/>
    <dgm:cxn modelId="{E0544534-B289-4042-AA57-703ADE435FBA}" srcId="{B887FEDF-1EFA-4CAA-8E9C-609C87061CA0}" destId="{CCCA6CFE-EBBA-40E4-89FB-7113C23504DE}" srcOrd="0" destOrd="0" parTransId="{EFB41168-046A-49E2-9490-81FD66FEA374}" sibTransId="{A663AAC2-1C20-432F-851D-B47F9FE9984A}"/>
    <dgm:cxn modelId="{03D6C5B1-14CB-4718-8A30-03B638A57709}" type="presOf" srcId="{5306A165-9B13-4A9C-A4E0-DC5378665A4E}" destId="{3A20BA6E-0BC0-43BA-AAC0-EDA3FD1C33E1}" srcOrd="0" destOrd="0" presId="urn:microsoft.com/office/officeart/2005/8/layout/chevron2"/>
    <dgm:cxn modelId="{CE5B64EE-07AC-477C-9A82-86A9F8136640}" srcId="{D9A0F84F-4FB8-4EF5-A7A1-C74650E243DC}" destId="{5F349C49-CD26-4827-BF16-33F97AD1E52F}" srcOrd="0" destOrd="0" parTransId="{5D3F8893-D6C7-4996-A723-D7DB01773B68}" sibTransId="{FA068E21-AA64-4B32-89B2-25652E93034B}"/>
    <dgm:cxn modelId="{79D36904-2F57-4BC9-9084-56025CCC395E}" type="presOf" srcId="{CB6B810A-1DC1-41D8-9D5F-11DA18B004B4}" destId="{0CBC64C0-F11C-43DC-B1BD-9F086F6121E5}" srcOrd="0" destOrd="0" presId="urn:microsoft.com/office/officeart/2005/8/layout/chevron2"/>
    <dgm:cxn modelId="{E976D26D-A48B-43F8-AAF9-5A902FDD209C}" type="presOf" srcId="{AF889346-4BEB-4AF5-A32E-DE24C8936C53}" destId="{FFE79183-204F-45D4-AA7C-F31861D6FA92}" srcOrd="0" destOrd="0" presId="urn:microsoft.com/office/officeart/2005/8/layout/chevron2"/>
    <dgm:cxn modelId="{46600527-446C-4AFC-87FA-9FCD70211013}" type="presOf" srcId="{C6816E14-EBD6-44BA-9176-342F0FBA4BF1}" destId="{B85F9A6C-85B7-433D-8F66-06D0DB20BB08}" srcOrd="0" destOrd="0" presId="urn:microsoft.com/office/officeart/2005/8/layout/chevron2"/>
    <dgm:cxn modelId="{6EAED50F-E4F2-4109-A892-19FE6ED70DA6}" type="presOf" srcId="{B887FEDF-1EFA-4CAA-8E9C-609C87061CA0}" destId="{496D775E-7760-41CC-A528-BD466490DC89}" srcOrd="0" destOrd="0" presId="urn:microsoft.com/office/officeart/2005/8/layout/chevron2"/>
    <dgm:cxn modelId="{483643B9-1D07-43C5-A266-36AAB534E5B9}" srcId="{F24BEA5A-13C4-4913-A4D4-FEDCFA49E212}" destId="{D9A0F84F-4FB8-4EF5-A7A1-C74650E243DC}" srcOrd="0" destOrd="0" parTransId="{84667D9D-320B-4DB8-BFF1-8C5652918982}" sibTransId="{AE0DC46C-6FBA-4CF3-BC4D-37DA67CAE289}"/>
    <dgm:cxn modelId="{28A1A462-8027-4878-A74C-5A2C4A09A5CD}" srcId="{F24BEA5A-13C4-4913-A4D4-FEDCFA49E212}" destId="{5306A165-9B13-4A9C-A4E0-DC5378665A4E}" srcOrd="1" destOrd="0" parTransId="{41C2DA9B-7A0A-4635-8B80-FCB63EE08E53}" sibTransId="{F2908EE6-72B0-4B07-9528-0037E642692E}"/>
    <dgm:cxn modelId="{47188F69-0A92-4C0B-96CA-1F243A63C129}" srcId="{F24BEA5A-13C4-4913-A4D4-FEDCFA49E212}" destId="{CBA5709E-B731-4ADB-96C8-5F390BFD24CF}" srcOrd="4" destOrd="0" parTransId="{B47DC421-4407-4F22-8223-A6D3C641356A}" sibTransId="{CCF88720-D02C-42DA-B826-1D308933DB4D}"/>
    <dgm:cxn modelId="{4D49A98D-F744-4D4E-A063-093635E59980}" type="presOf" srcId="{CCCA6CFE-EBBA-40E4-89FB-7113C23504DE}" destId="{222C1B8D-E4E9-4678-BA67-D2047AB3A4EB}" srcOrd="0" destOrd="0" presId="urn:microsoft.com/office/officeart/2005/8/layout/chevron2"/>
    <dgm:cxn modelId="{51811D8D-0510-4138-8D23-141F0DDCA6C4}" type="presOf" srcId="{CBA5709E-B731-4ADB-96C8-5F390BFD24CF}" destId="{798B0D59-BF92-4149-A60F-1956044D732D}" srcOrd="0" destOrd="0" presId="urn:microsoft.com/office/officeart/2005/8/layout/chevron2"/>
    <dgm:cxn modelId="{9299438A-56E1-4569-92C1-9D4FF4396125}" type="presOf" srcId="{A1310E2C-4B5F-4A2A-98E4-B464512C243F}" destId="{C2A6B72E-0F2A-4037-BB5D-52636B724D7B}" srcOrd="0" destOrd="0" presId="urn:microsoft.com/office/officeart/2005/8/layout/chevron2"/>
    <dgm:cxn modelId="{75EDE22A-44D3-4B27-9542-C5B5CCE7EB6D}" type="presOf" srcId="{D9A0F84F-4FB8-4EF5-A7A1-C74650E243DC}" destId="{2EC90AA6-3640-4BC4-AC18-BC65266EFBC5}" srcOrd="0" destOrd="0" presId="urn:microsoft.com/office/officeart/2005/8/layout/chevron2"/>
    <dgm:cxn modelId="{9C8B30F0-3335-425F-B9F4-4639A306EE45}" type="presParOf" srcId="{6642549E-887C-4927-B360-F450AF9C0683}" destId="{CB84C3F6-D0D6-44E0-8764-4196EB58CCFE}" srcOrd="0" destOrd="0" presId="urn:microsoft.com/office/officeart/2005/8/layout/chevron2"/>
    <dgm:cxn modelId="{14386EC1-E4BE-4E9B-9EB5-5F26F0B170DA}" type="presParOf" srcId="{CB84C3F6-D0D6-44E0-8764-4196EB58CCFE}" destId="{2EC90AA6-3640-4BC4-AC18-BC65266EFBC5}" srcOrd="0" destOrd="0" presId="urn:microsoft.com/office/officeart/2005/8/layout/chevron2"/>
    <dgm:cxn modelId="{E65B405B-73FB-4D01-8553-653EB97CD269}" type="presParOf" srcId="{CB84C3F6-D0D6-44E0-8764-4196EB58CCFE}" destId="{2B1891CC-D061-4859-B2BB-228F4788D883}" srcOrd="1" destOrd="0" presId="urn:microsoft.com/office/officeart/2005/8/layout/chevron2"/>
    <dgm:cxn modelId="{5734293F-2CED-4032-9404-E4363E6C02EF}" type="presParOf" srcId="{6642549E-887C-4927-B360-F450AF9C0683}" destId="{79CB861D-26E1-44C4-807D-D7932703C274}" srcOrd="1" destOrd="0" presId="urn:microsoft.com/office/officeart/2005/8/layout/chevron2"/>
    <dgm:cxn modelId="{21FD2681-FCE3-4048-8293-9A96C12C704F}" type="presParOf" srcId="{6642549E-887C-4927-B360-F450AF9C0683}" destId="{CCA9A8E5-F331-489F-A1B4-B287AEAA1102}" srcOrd="2" destOrd="0" presId="urn:microsoft.com/office/officeart/2005/8/layout/chevron2"/>
    <dgm:cxn modelId="{C24AAB5A-88E5-477D-B230-EE3040E81582}" type="presParOf" srcId="{CCA9A8E5-F331-489F-A1B4-B287AEAA1102}" destId="{3A20BA6E-0BC0-43BA-AAC0-EDA3FD1C33E1}" srcOrd="0" destOrd="0" presId="urn:microsoft.com/office/officeart/2005/8/layout/chevron2"/>
    <dgm:cxn modelId="{154A4724-593C-4092-98F0-2E0DF549CFFF}" type="presParOf" srcId="{CCA9A8E5-F331-489F-A1B4-B287AEAA1102}" destId="{FFE79183-204F-45D4-AA7C-F31861D6FA92}" srcOrd="1" destOrd="0" presId="urn:microsoft.com/office/officeart/2005/8/layout/chevron2"/>
    <dgm:cxn modelId="{1FF4CD15-51D1-4728-8D88-2CFCB2991B56}" type="presParOf" srcId="{6642549E-887C-4927-B360-F450AF9C0683}" destId="{F441FD57-676D-4A15-8AC9-298165EC4A0A}" srcOrd="3" destOrd="0" presId="urn:microsoft.com/office/officeart/2005/8/layout/chevron2"/>
    <dgm:cxn modelId="{939ABEAD-1BD0-44F1-A6D5-88BC16E0CDE9}" type="presParOf" srcId="{6642549E-887C-4927-B360-F450AF9C0683}" destId="{6D867D5E-6B26-4918-A3C1-0066093FCB01}" srcOrd="4" destOrd="0" presId="urn:microsoft.com/office/officeart/2005/8/layout/chevron2"/>
    <dgm:cxn modelId="{886674F7-55DD-4208-A953-69EFAC580670}" type="presParOf" srcId="{6D867D5E-6B26-4918-A3C1-0066093FCB01}" destId="{0CBC64C0-F11C-43DC-B1BD-9F086F6121E5}" srcOrd="0" destOrd="0" presId="urn:microsoft.com/office/officeart/2005/8/layout/chevron2"/>
    <dgm:cxn modelId="{807EF626-F431-465E-966B-A8456520B650}" type="presParOf" srcId="{6D867D5E-6B26-4918-A3C1-0066093FCB01}" destId="{C2A6B72E-0F2A-4037-BB5D-52636B724D7B}" srcOrd="1" destOrd="0" presId="urn:microsoft.com/office/officeart/2005/8/layout/chevron2"/>
    <dgm:cxn modelId="{5CFB8094-BF05-4B2D-A4F6-88FAF834A2FE}" type="presParOf" srcId="{6642549E-887C-4927-B360-F450AF9C0683}" destId="{9FFA3C85-EB0C-413F-8DDC-D8764DD069B6}" srcOrd="5" destOrd="0" presId="urn:microsoft.com/office/officeart/2005/8/layout/chevron2"/>
    <dgm:cxn modelId="{01B88B15-CAFF-4310-89C4-0D25997DDDCE}" type="presParOf" srcId="{6642549E-887C-4927-B360-F450AF9C0683}" destId="{BFD90ABC-A9A6-40B3-95D9-76555538B2B5}" srcOrd="6" destOrd="0" presId="urn:microsoft.com/office/officeart/2005/8/layout/chevron2"/>
    <dgm:cxn modelId="{72279FAB-AFD6-41F8-B38F-D8E61C089B6F}" type="presParOf" srcId="{BFD90ABC-A9A6-40B3-95D9-76555538B2B5}" destId="{496D775E-7760-41CC-A528-BD466490DC89}" srcOrd="0" destOrd="0" presId="urn:microsoft.com/office/officeart/2005/8/layout/chevron2"/>
    <dgm:cxn modelId="{890AA8A7-F22F-4502-9F73-A79980DD6472}" type="presParOf" srcId="{BFD90ABC-A9A6-40B3-95D9-76555538B2B5}" destId="{222C1B8D-E4E9-4678-BA67-D2047AB3A4EB}" srcOrd="1" destOrd="0" presId="urn:microsoft.com/office/officeart/2005/8/layout/chevron2"/>
    <dgm:cxn modelId="{39C6E5C7-EC5D-47DD-9445-79AE25E63498}" type="presParOf" srcId="{6642549E-887C-4927-B360-F450AF9C0683}" destId="{707BF9A7-396C-4E1D-98E3-43E06C671333}" srcOrd="7" destOrd="0" presId="urn:microsoft.com/office/officeart/2005/8/layout/chevron2"/>
    <dgm:cxn modelId="{FB23B410-2414-43D7-BFA8-FBF1EC1BAAB3}" type="presParOf" srcId="{6642549E-887C-4927-B360-F450AF9C0683}" destId="{715C69B5-C457-4C5C-BBED-E056991E4C36}" srcOrd="8" destOrd="0" presId="urn:microsoft.com/office/officeart/2005/8/layout/chevron2"/>
    <dgm:cxn modelId="{7EC4C0C4-D69E-4670-8C41-E570728E9415}" type="presParOf" srcId="{715C69B5-C457-4C5C-BBED-E056991E4C36}" destId="{798B0D59-BF92-4149-A60F-1956044D732D}" srcOrd="0" destOrd="0" presId="urn:microsoft.com/office/officeart/2005/8/layout/chevron2"/>
    <dgm:cxn modelId="{FA9AC456-99C6-4103-8303-5DBCC90B4D4E}" type="presParOf" srcId="{715C69B5-C457-4C5C-BBED-E056991E4C36}" destId="{B85F9A6C-85B7-433D-8F66-06D0DB20BB08}"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712E10-FFC7-4A62-8199-EE60EDB1D908}" type="doc">
      <dgm:prSet loTypeId="urn:microsoft.com/office/officeart/2005/8/layout/hList1" loCatId="list" qsTypeId="urn:microsoft.com/office/officeart/2005/8/quickstyle/3d5" qsCatId="3D" csTypeId="urn:microsoft.com/office/officeart/2005/8/colors/colorful5" csCatId="colorful" phldr="1"/>
      <dgm:spPr/>
      <dgm:t>
        <a:bodyPr/>
        <a:lstStyle/>
        <a:p>
          <a:endParaRPr lang="es-EC"/>
        </a:p>
      </dgm:t>
    </dgm:pt>
    <dgm:pt modelId="{B33A61A5-83DE-4CB9-BB38-39F106F86D57}">
      <dgm:prSet phldrT="[Texto]"/>
      <dgm:spPr/>
      <dgm:t>
        <a:bodyPr/>
        <a:lstStyle/>
        <a:p>
          <a:r>
            <a:rPr lang="es-EC" b="1" smtClean="0"/>
            <a:t>VISIÓN </a:t>
          </a:r>
          <a:endParaRPr lang="es-EC" b="1" dirty="0"/>
        </a:p>
      </dgm:t>
    </dgm:pt>
    <dgm:pt modelId="{C14F2D51-30C0-4B74-B0DD-4C04C5EDFDA2}" type="parTrans" cxnId="{DB5D1CAE-4480-4423-8D86-8C08149BDDDB}">
      <dgm:prSet/>
      <dgm:spPr/>
      <dgm:t>
        <a:bodyPr/>
        <a:lstStyle/>
        <a:p>
          <a:endParaRPr lang="es-EC"/>
        </a:p>
      </dgm:t>
    </dgm:pt>
    <dgm:pt modelId="{E2E3C110-5D01-4FCD-808A-32A39E385593}" type="sibTrans" cxnId="{DB5D1CAE-4480-4423-8D86-8C08149BDDDB}">
      <dgm:prSet/>
      <dgm:spPr/>
      <dgm:t>
        <a:bodyPr/>
        <a:lstStyle/>
        <a:p>
          <a:endParaRPr lang="es-EC"/>
        </a:p>
      </dgm:t>
    </dgm:pt>
    <dgm:pt modelId="{85043125-88E4-4030-B6A9-E7C7CF36587C}">
      <dgm:prSet phldrT="[Texto]"/>
      <dgm:spPr/>
      <dgm:t>
        <a:bodyPr/>
        <a:lstStyle/>
        <a:p>
          <a:pPr algn="l"/>
          <a:r>
            <a:rPr lang="es-EC" dirty="0" smtClean="0"/>
            <a:t>“Ser líderes en los seguros de fianzas, con ética y profesionalismo en los servicios y productos que ofrecemos, fundamentados en nuestros valores empresariales y cultura organizacional, dentro de normas y leyes vigentes, permitiéndonos alcanzar los resultados establecidos, salvaguardando nuestro prestigio e interés institucional”.</a:t>
          </a:r>
          <a:r>
            <a:rPr lang="es-ES" b="0" i="0" dirty="0" smtClean="0"/>
            <a:t>   </a:t>
          </a:r>
          <a:endParaRPr lang="es-EC" b="0" i="0" dirty="0"/>
        </a:p>
      </dgm:t>
    </dgm:pt>
    <dgm:pt modelId="{C490EF9D-CC65-4E56-8B56-D796BB4C2FE6}" type="parTrans" cxnId="{768A874F-F3F1-43AC-8868-8D4E474A322C}">
      <dgm:prSet/>
      <dgm:spPr/>
      <dgm:t>
        <a:bodyPr/>
        <a:lstStyle/>
        <a:p>
          <a:endParaRPr lang="es-EC"/>
        </a:p>
      </dgm:t>
    </dgm:pt>
    <dgm:pt modelId="{C1FB98A9-C0FF-4F9F-ABDF-A438D20009D6}" type="sibTrans" cxnId="{768A874F-F3F1-43AC-8868-8D4E474A322C}">
      <dgm:prSet/>
      <dgm:spPr/>
      <dgm:t>
        <a:bodyPr/>
        <a:lstStyle/>
        <a:p>
          <a:endParaRPr lang="es-EC"/>
        </a:p>
      </dgm:t>
    </dgm:pt>
    <dgm:pt modelId="{E1FE3418-6753-4B79-8757-102DE9B75A60}">
      <dgm:prSet phldrT="[Texto]"/>
      <dgm:spPr/>
      <dgm:t>
        <a:bodyPr/>
        <a:lstStyle/>
        <a:p>
          <a:r>
            <a:rPr lang="es-EC" b="1" smtClean="0"/>
            <a:t>MISIÓN</a:t>
          </a:r>
          <a:endParaRPr lang="es-EC" b="1" dirty="0"/>
        </a:p>
      </dgm:t>
    </dgm:pt>
    <dgm:pt modelId="{A0938C11-1681-45E7-9A72-8A14E81E4122}" type="parTrans" cxnId="{CEB7B685-F11B-474E-A732-3C842B730C1D}">
      <dgm:prSet/>
      <dgm:spPr/>
      <dgm:t>
        <a:bodyPr/>
        <a:lstStyle/>
        <a:p>
          <a:endParaRPr lang="es-EC"/>
        </a:p>
      </dgm:t>
    </dgm:pt>
    <dgm:pt modelId="{FCCEE84F-AA29-47F4-A047-86DA96F64E8E}" type="sibTrans" cxnId="{CEB7B685-F11B-474E-A732-3C842B730C1D}">
      <dgm:prSet/>
      <dgm:spPr/>
      <dgm:t>
        <a:bodyPr/>
        <a:lstStyle/>
        <a:p>
          <a:endParaRPr lang="es-EC"/>
        </a:p>
      </dgm:t>
    </dgm:pt>
    <dgm:pt modelId="{566474EA-C16D-4032-A132-35E07186F081}">
      <dgm:prSet/>
      <dgm:spPr/>
      <dgm:t>
        <a:bodyPr/>
        <a:lstStyle/>
        <a:p>
          <a:r>
            <a:rPr lang="es-EC" dirty="0" smtClean="0"/>
            <a:t>“Somos una empresa leal, transparente, enfocados a brindar servicios de alta calidad, basados en el respeto, empatía y disciplina, con gran sentido de pertenencia y liderazgo, creando e innovando una mejor cultura en los seguros de fianzas en beneficio de nuestros clientes”.</a:t>
          </a:r>
          <a:endParaRPr lang="es-EC" dirty="0"/>
        </a:p>
      </dgm:t>
    </dgm:pt>
    <dgm:pt modelId="{6D263DBD-92C0-4F18-96D3-1A57E31FE489}" type="parTrans" cxnId="{00C15E66-2779-4A18-80FD-82BA56541848}">
      <dgm:prSet/>
      <dgm:spPr/>
      <dgm:t>
        <a:bodyPr/>
        <a:lstStyle/>
        <a:p>
          <a:endParaRPr lang="es-EC"/>
        </a:p>
      </dgm:t>
    </dgm:pt>
    <dgm:pt modelId="{B0BB5AE7-952D-44BA-A20D-D4DD6D792BD0}" type="sibTrans" cxnId="{00C15E66-2779-4A18-80FD-82BA56541848}">
      <dgm:prSet/>
      <dgm:spPr/>
      <dgm:t>
        <a:bodyPr/>
        <a:lstStyle/>
        <a:p>
          <a:endParaRPr lang="es-EC"/>
        </a:p>
      </dgm:t>
    </dgm:pt>
    <dgm:pt modelId="{AE8065A2-247C-437E-BC75-9717B4CD32A7}" type="pres">
      <dgm:prSet presAssocID="{58712E10-FFC7-4A62-8199-EE60EDB1D908}" presName="Name0" presStyleCnt="0">
        <dgm:presLayoutVars>
          <dgm:dir/>
          <dgm:animLvl val="lvl"/>
          <dgm:resizeHandles val="exact"/>
        </dgm:presLayoutVars>
      </dgm:prSet>
      <dgm:spPr/>
      <dgm:t>
        <a:bodyPr/>
        <a:lstStyle/>
        <a:p>
          <a:endParaRPr lang="es-EC"/>
        </a:p>
      </dgm:t>
    </dgm:pt>
    <dgm:pt modelId="{561B1FE4-F4AB-4A2B-9C60-349A91151DAC}" type="pres">
      <dgm:prSet presAssocID="{B33A61A5-83DE-4CB9-BB38-39F106F86D57}" presName="composite" presStyleCnt="0"/>
      <dgm:spPr/>
      <dgm:t>
        <a:bodyPr/>
        <a:lstStyle/>
        <a:p>
          <a:endParaRPr lang="es-EC"/>
        </a:p>
      </dgm:t>
    </dgm:pt>
    <dgm:pt modelId="{3853C733-A03F-4BAA-8599-EB31B72C46A7}" type="pres">
      <dgm:prSet presAssocID="{B33A61A5-83DE-4CB9-BB38-39F106F86D57}" presName="parTx" presStyleLbl="alignNode1" presStyleIdx="0" presStyleCnt="2" custLinFactNeighborX="1497" custLinFactNeighborY="-2981">
        <dgm:presLayoutVars>
          <dgm:chMax val="0"/>
          <dgm:chPref val="0"/>
          <dgm:bulletEnabled val="1"/>
        </dgm:presLayoutVars>
      </dgm:prSet>
      <dgm:spPr/>
      <dgm:t>
        <a:bodyPr/>
        <a:lstStyle/>
        <a:p>
          <a:endParaRPr lang="es-EC"/>
        </a:p>
      </dgm:t>
    </dgm:pt>
    <dgm:pt modelId="{C2C15564-2C78-4F6A-9845-1321FC59C86C}" type="pres">
      <dgm:prSet presAssocID="{B33A61A5-83DE-4CB9-BB38-39F106F86D57}" presName="desTx" presStyleLbl="alignAccFollowNode1" presStyleIdx="0" presStyleCnt="2" custScaleY="82746" custLinFactNeighborX="-825" custLinFactNeighborY="-1285">
        <dgm:presLayoutVars>
          <dgm:bulletEnabled val="1"/>
        </dgm:presLayoutVars>
      </dgm:prSet>
      <dgm:spPr/>
      <dgm:t>
        <a:bodyPr/>
        <a:lstStyle/>
        <a:p>
          <a:endParaRPr lang="es-EC"/>
        </a:p>
      </dgm:t>
    </dgm:pt>
    <dgm:pt modelId="{B8061C39-D29F-4FCB-BF3E-1EDF20EC35D7}" type="pres">
      <dgm:prSet presAssocID="{E2E3C110-5D01-4FCD-808A-32A39E385593}" presName="space" presStyleCnt="0"/>
      <dgm:spPr/>
      <dgm:t>
        <a:bodyPr/>
        <a:lstStyle/>
        <a:p>
          <a:endParaRPr lang="es-EC"/>
        </a:p>
      </dgm:t>
    </dgm:pt>
    <dgm:pt modelId="{30C57E7C-86A8-4663-86E9-F5E4A64C8420}" type="pres">
      <dgm:prSet presAssocID="{E1FE3418-6753-4B79-8757-102DE9B75A60}" presName="composite" presStyleCnt="0"/>
      <dgm:spPr/>
      <dgm:t>
        <a:bodyPr/>
        <a:lstStyle/>
        <a:p>
          <a:endParaRPr lang="es-EC"/>
        </a:p>
      </dgm:t>
    </dgm:pt>
    <dgm:pt modelId="{86AD2ACE-BD33-47B1-8BA6-1F9E4191D3C2}" type="pres">
      <dgm:prSet presAssocID="{E1FE3418-6753-4B79-8757-102DE9B75A60}" presName="parTx" presStyleLbl="alignNode1" presStyleIdx="1" presStyleCnt="2" custLinFactNeighborX="748" custLinFactNeighborY="-8944">
        <dgm:presLayoutVars>
          <dgm:chMax val="0"/>
          <dgm:chPref val="0"/>
          <dgm:bulletEnabled val="1"/>
        </dgm:presLayoutVars>
      </dgm:prSet>
      <dgm:spPr/>
      <dgm:t>
        <a:bodyPr/>
        <a:lstStyle/>
        <a:p>
          <a:endParaRPr lang="es-EC"/>
        </a:p>
      </dgm:t>
    </dgm:pt>
    <dgm:pt modelId="{D1761B12-20FB-4BD2-B903-F6F07DC38497}" type="pres">
      <dgm:prSet presAssocID="{E1FE3418-6753-4B79-8757-102DE9B75A60}" presName="desTx" presStyleLbl="alignAccFollowNode1" presStyleIdx="1" presStyleCnt="2" custScaleY="76015" custLinFactNeighborX="-824" custLinFactNeighborY="-557">
        <dgm:presLayoutVars>
          <dgm:bulletEnabled val="1"/>
        </dgm:presLayoutVars>
      </dgm:prSet>
      <dgm:spPr/>
      <dgm:t>
        <a:bodyPr/>
        <a:lstStyle/>
        <a:p>
          <a:endParaRPr lang="es-EC"/>
        </a:p>
      </dgm:t>
    </dgm:pt>
  </dgm:ptLst>
  <dgm:cxnLst>
    <dgm:cxn modelId="{DDDE52BB-350C-402D-8071-89CFAC0AA0D6}" type="presOf" srcId="{85043125-88E4-4030-B6A9-E7C7CF36587C}" destId="{C2C15564-2C78-4F6A-9845-1321FC59C86C}" srcOrd="0" destOrd="0" presId="urn:microsoft.com/office/officeart/2005/8/layout/hList1"/>
    <dgm:cxn modelId="{00C15E66-2779-4A18-80FD-82BA56541848}" srcId="{E1FE3418-6753-4B79-8757-102DE9B75A60}" destId="{566474EA-C16D-4032-A132-35E07186F081}" srcOrd="0" destOrd="0" parTransId="{6D263DBD-92C0-4F18-96D3-1A57E31FE489}" sibTransId="{B0BB5AE7-952D-44BA-A20D-D4DD6D792BD0}"/>
    <dgm:cxn modelId="{958767A4-D0AB-43A5-91E5-0DD5CF4A34F7}" type="presOf" srcId="{E1FE3418-6753-4B79-8757-102DE9B75A60}" destId="{86AD2ACE-BD33-47B1-8BA6-1F9E4191D3C2}" srcOrd="0" destOrd="0" presId="urn:microsoft.com/office/officeart/2005/8/layout/hList1"/>
    <dgm:cxn modelId="{9FA8E8E0-B89F-4822-B8DC-465413BF069E}" type="presOf" srcId="{58712E10-FFC7-4A62-8199-EE60EDB1D908}" destId="{AE8065A2-247C-437E-BC75-9717B4CD32A7}" srcOrd="0" destOrd="0" presId="urn:microsoft.com/office/officeart/2005/8/layout/hList1"/>
    <dgm:cxn modelId="{802DD374-0515-47EC-AF74-BBE2A4B51E4F}" type="presOf" srcId="{B33A61A5-83DE-4CB9-BB38-39F106F86D57}" destId="{3853C733-A03F-4BAA-8599-EB31B72C46A7}" srcOrd="0" destOrd="0" presId="urn:microsoft.com/office/officeart/2005/8/layout/hList1"/>
    <dgm:cxn modelId="{454C5BE5-E5DE-4A0C-A1CD-95A9D9F147A4}" type="presOf" srcId="{566474EA-C16D-4032-A132-35E07186F081}" destId="{D1761B12-20FB-4BD2-B903-F6F07DC38497}" srcOrd="0" destOrd="0" presId="urn:microsoft.com/office/officeart/2005/8/layout/hList1"/>
    <dgm:cxn modelId="{768A874F-F3F1-43AC-8868-8D4E474A322C}" srcId="{B33A61A5-83DE-4CB9-BB38-39F106F86D57}" destId="{85043125-88E4-4030-B6A9-E7C7CF36587C}" srcOrd="0" destOrd="0" parTransId="{C490EF9D-CC65-4E56-8B56-D796BB4C2FE6}" sibTransId="{C1FB98A9-C0FF-4F9F-ABDF-A438D20009D6}"/>
    <dgm:cxn modelId="{DB5D1CAE-4480-4423-8D86-8C08149BDDDB}" srcId="{58712E10-FFC7-4A62-8199-EE60EDB1D908}" destId="{B33A61A5-83DE-4CB9-BB38-39F106F86D57}" srcOrd="0" destOrd="0" parTransId="{C14F2D51-30C0-4B74-B0DD-4C04C5EDFDA2}" sibTransId="{E2E3C110-5D01-4FCD-808A-32A39E385593}"/>
    <dgm:cxn modelId="{CEB7B685-F11B-474E-A732-3C842B730C1D}" srcId="{58712E10-FFC7-4A62-8199-EE60EDB1D908}" destId="{E1FE3418-6753-4B79-8757-102DE9B75A60}" srcOrd="1" destOrd="0" parTransId="{A0938C11-1681-45E7-9A72-8A14E81E4122}" sibTransId="{FCCEE84F-AA29-47F4-A047-86DA96F64E8E}"/>
    <dgm:cxn modelId="{65ECF02D-D6E1-4D24-B74D-CCFAF0A0B335}" type="presParOf" srcId="{AE8065A2-247C-437E-BC75-9717B4CD32A7}" destId="{561B1FE4-F4AB-4A2B-9C60-349A91151DAC}" srcOrd="0" destOrd="0" presId="urn:microsoft.com/office/officeart/2005/8/layout/hList1"/>
    <dgm:cxn modelId="{C3D27A1F-7DDC-4781-B99C-E6F999E77415}" type="presParOf" srcId="{561B1FE4-F4AB-4A2B-9C60-349A91151DAC}" destId="{3853C733-A03F-4BAA-8599-EB31B72C46A7}" srcOrd="0" destOrd="0" presId="urn:microsoft.com/office/officeart/2005/8/layout/hList1"/>
    <dgm:cxn modelId="{EA7209AA-396A-4605-B9B1-4AE09BB7503D}" type="presParOf" srcId="{561B1FE4-F4AB-4A2B-9C60-349A91151DAC}" destId="{C2C15564-2C78-4F6A-9845-1321FC59C86C}" srcOrd="1" destOrd="0" presId="urn:microsoft.com/office/officeart/2005/8/layout/hList1"/>
    <dgm:cxn modelId="{9D11ABFD-60B2-42A2-BB3F-8F35FBAA4707}" type="presParOf" srcId="{AE8065A2-247C-437E-BC75-9717B4CD32A7}" destId="{B8061C39-D29F-4FCB-BF3E-1EDF20EC35D7}" srcOrd="1" destOrd="0" presId="urn:microsoft.com/office/officeart/2005/8/layout/hList1"/>
    <dgm:cxn modelId="{778FDA25-8652-41B1-B0E4-96BFB69B585B}" type="presParOf" srcId="{AE8065A2-247C-437E-BC75-9717B4CD32A7}" destId="{30C57E7C-86A8-4663-86E9-F5E4A64C8420}" srcOrd="2" destOrd="0" presId="urn:microsoft.com/office/officeart/2005/8/layout/hList1"/>
    <dgm:cxn modelId="{91C38D9B-77FF-47B2-8351-056CA69D8489}" type="presParOf" srcId="{30C57E7C-86A8-4663-86E9-F5E4A64C8420}" destId="{86AD2ACE-BD33-47B1-8BA6-1F9E4191D3C2}" srcOrd="0" destOrd="0" presId="urn:microsoft.com/office/officeart/2005/8/layout/hList1"/>
    <dgm:cxn modelId="{B33EA7F5-10B2-48BB-A57C-9680732AE690}" type="presParOf" srcId="{30C57E7C-86A8-4663-86E9-F5E4A64C8420}" destId="{D1761B12-20FB-4BD2-B903-F6F07DC38497}"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985FE8-3120-4EDC-85E9-5C880914E0F0}" type="doc">
      <dgm:prSet loTypeId="urn:microsoft.com/office/officeart/2005/8/layout/cycle1" loCatId="cycle" qsTypeId="urn:microsoft.com/office/officeart/2005/8/quickstyle/3d2" qsCatId="3D" csTypeId="urn:microsoft.com/office/officeart/2005/8/colors/colorful1#1" csCatId="colorful" phldr="1"/>
      <dgm:spPr/>
      <dgm:t>
        <a:bodyPr/>
        <a:lstStyle/>
        <a:p>
          <a:endParaRPr lang="es-EC"/>
        </a:p>
      </dgm:t>
    </dgm:pt>
    <dgm:pt modelId="{78518CD9-0FC7-4800-97C8-E3CEAEA200A5}">
      <dgm:prSet phldrT="[Texto]" custT="1"/>
      <dgm:spPr/>
      <dgm:t>
        <a:bodyPr/>
        <a:lstStyle/>
        <a:p>
          <a:pPr algn="ctr"/>
          <a:r>
            <a:rPr lang="es-EC" sz="2200">
              <a:latin typeface="Times New Roman" panose="02020603050405020304" pitchFamily="18" charset="0"/>
              <a:ea typeface="Tahoma" panose="020B0604030504040204" pitchFamily="34" charset="0"/>
              <a:cs typeface="Times New Roman" panose="02020603050405020304" pitchFamily="18" charset="0"/>
            </a:rPr>
            <a:t>1. </a:t>
          </a:r>
        </a:p>
        <a:p>
          <a:pPr algn="ctr"/>
          <a:r>
            <a:rPr lang="es-EC" sz="2200">
              <a:latin typeface="Times New Roman" panose="02020603050405020304" pitchFamily="18" charset="0"/>
              <a:ea typeface="Tahoma" panose="020B0604030504040204" pitchFamily="34" charset="0"/>
              <a:cs typeface="Times New Roman" panose="02020603050405020304" pitchFamily="18" charset="0"/>
            </a:rPr>
            <a:t>Planificación Estrategica</a:t>
          </a:r>
        </a:p>
      </dgm:t>
    </dgm:pt>
    <dgm:pt modelId="{19DF656F-C365-4DA1-BC18-1A759F99C3A3}" type="parTrans" cxnId="{68866780-CEB6-47B5-9F5B-4297480AF63A}">
      <dgm:prSet/>
      <dgm:spPr/>
      <dgm:t>
        <a:bodyPr/>
        <a:lstStyle/>
        <a:p>
          <a:pPr algn="ctr"/>
          <a:endParaRPr lang="es-EC" sz="2200">
            <a:solidFill>
              <a:sysClr val="windowText" lastClr="000000"/>
            </a:solidFill>
          </a:endParaRPr>
        </a:p>
      </dgm:t>
    </dgm:pt>
    <dgm:pt modelId="{B8576CF4-C6DD-47A2-96B2-81C8E1436043}" type="sibTrans" cxnId="{68866780-CEB6-47B5-9F5B-4297480AF63A}">
      <dgm:prSet/>
      <dgm:spPr/>
      <dgm:t>
        <a:bodyPr/>
        <a:lstStyle/>
        <a:p>
          <a:pPr algn="ctr"/>
          <a:endParaRPr lang="es-EC" sz="2200">
            <a:solidFill>
              <a:sysClr val="windowText" lastClr="000000"/>
            </a:solidFill>
          </a:endParaRPr>
        </a:p>
      </dgm:t>
    </dgm:pt>
    <dgm:pt modelId="{1F18070A-7854-48EF-AC95-622C1A3026F4}">
      <dgm:prSet phldrT="[Texto]" custT="1"/>
      <dgm:spPr/>
      <dgm:t>
        <a:bodyPr/>
        <a:lstStyle/>
        <a:p>
          <a:pPr algn="ctr"/>
          <a:r>
            <a:rPr lang="es-EC" sz="2200">
              <a:latin typeface="Times New Roman" panose="02020603050405020304" pitchFamily="18" charset="0"/>
              <a:cs typeface="Times New Roman" panose="02020603050405020304" pitchFamily="18" charset="0"/>
            </a:rPr>
            <a:t>2. </a:t>
          </a:r>
        </a:p>
        <a:p>
          <a:pPr algn="ctr"/>
          <a:r>
            <a:rPr lang="es-EC" sz="2200">
              <a:latin typeface="Times New Roman" panose="02020603050405020304" pitchFamily="18" charset="0"/>
              <a:cs typeface="Times New Roman" panose="02020603050405020304" pitchFamily="18" charset="0"/>
            </a:rPr>
            <a:t>Gestión por Procesos</a:t>
          </a:r>
        </a:p>
      </dgm:t>
    </dgm:pt>
    <dgm:pt modelId="{69BBE519-2AA5-4743-BED9-59779B371220}" type="parTrans" cxnId="{5A297B0C-E001-4779-8D65-E3C8DF3A85CB}">
      <dgm:prSet/>
      <dgm:spPr/>
      <dgm:t>
        <a:bodyPr/>
        <a:lstStyle/>
        <a:p>
          <a:pPr algn="ctr"/>
          <a:endParaRPr lang="es-EC" sz="2200">
            <a:solidFill>
              <a:sysClr val="windowText" lastClr="000000"/>
            </a:solidFill>
          </a:endParaRPr>
        </a:p>
      </dgm:t>
    </dgm:pt>
    <dgm:pt modelId="{67E4BCCF-6394-4C86-BCED-680A4B856A6D}" type="sibTrans" cxnId="{5A297B0C-E001-4779-8D65-E3C8DF3A85CB}">
      <dgm:prSet/>
      <dgm:spPr/>
      <dgm:t>
        <a:bodyPr/>
        <a:lstStyle/>
        <a:p>
          <a:pPr algn="ctr"/>
          <a:endParaRPr lang="es-EC" sz="2200">
            <a:solidFill>
              <a:sysClr val="windowText" lastClr="000000"/>
            </a:solidFill>
          </a:endParaRPr>
        </a:p>
      </dgm:t>
    </dgm:pt>
    <dgm:pt modelId="{DEC7D0F3-8666-4112-B86E-0C8F169AE37B}">
      <dgm:prSet phldrT="[Texto]" custT="1"/>
      <dgm:spPr/>
      <dgm:t>
        <a:bodyPr/>
        <a:lstStyle/>
        <a:p>
          <a:pPr algn="ctr"/>
          <a:r>
            <a:rPr lang="es-EC" sz="2200">
              <a:latin typeface="Times New Roman" panose="02020603050405020304" pitchFamily="18" charset="0"/>
              <a:cs typeface="Times New Roman" panose="02020603050405020304" pitchFamily="18" charset="0"/>
            </a:rPr>
            <a:t>3.</a:t>
          </a:r>
        </a:p>
        <a:p>
          <a:pPr algn="ctr"/>
          <a:r>
            <a:rPr lang="es-EC" sz="2200">
              <a:latin typeface="Times New Roman" panose="02020603050405020304" pitchFamily="18" charset="0"/>
              <a:cs typeface="Times New Roman" panose="02020603050405020304" pitchFamily="18" charset="0"/>
            </a:rPr>
            <a:t>Funcionamiento Organizacional</a:t>
          </a:r>
        </a:p>
      </dgm:t>
    </dgm:pt>
    <dgm:pt modelId="{738A6B75-FD18-4153-A893-E677E48682A1}" type="parTrans" cxnId="{63137BBB-8FA9-427A-A70E-36CB524BCDEB}">
      <dgm:prSet/>
      <dgm:spPr/>
      <dgm:t>
        <a:bodyPr/>
        <a:lstStyle/>
        <a:p>
          <a:pPr algn="ctr"/>
          <a:endParaRPr lang="es-EC" sz="2200">
            <a:solidFill>
              <a:sysClr val="windowText" lastClr="000000"/>
            </a:solidFill>
          </a:endParaRPr>
        </a:p>
      </dgm:t>
    </dgm:pt>
    <dgm:pt modelId="{4236B3DA-B791-46A4-8E4E-8F9549D7DFAC}" type="sibTrans" cxnId="{63137BBB-8FA9-427A-A70E-36CB524BCDEB}">
      <dgm:prSet/>
      <dgm:spPr/>
      <dgm:t>
        <a:bodyPr/>
        <a:lstStyle/>
        <a:p>
          <a:pPr algn="ctr"/>
          <a:endParaRPr lang="es-EC" sz="2200">
            <a:solidFill>
              <a:sysClr val="windowText" lastClr="000000"/>
            </a:solidFill>
          </a:endParaRPr>
        </a:p>
      </dgm:t>
    </dgm:pt>
    <dgm:pt modelId="{EA517DDB-A56F-4ED5-B560-35CECFE1AA59}">
      <dgm:prSet phldrT="[Texto]" custT="1"/>
      <dgm:spPr/>
      <dgm:t>
        <a:bodyPr/>
        <a:lstStyle/>
        <a:p>
          <a:pPr algn="ctr"/>
          <a:r>
            <a:rPr lang="es-EC" sz="2200">
              <a:latin typeface="Times New Roman" panose="02020603050405020304" pitchFamily="18" charset="0"/>
              <a:cs typeface="Times New Roman" panose="02020603050405020304" pitchFamily="18" charset="0"/>
            </a:rPr>
            <a:t>4. Realizacion del Producto / servicio</a:t>
          </a:r>
        </a:p>
      </dgm:t>
    </dgm:pt>
    <dgm:pt modelId="{6DEB1D45-F1CE-4BC7-886B-2AB75120EF9F}" type="parTrans" cxnId="{D30B79AF-4D38-442B-87AD-FD9AE7550EC0}">
      <dgm:prSet/>
      <dgm:spPr/>
      <dgm:t>
        <a:bodyPr/>
        <a:lstStyle/>
        <a:p>
          <a:pPr algn="ctr"/>
          <a:endParaRPr lang="es-EC" sz="2200">
            <a:solidFill>
              <a:sysClr val="windowText" lastClr="000000"/>
            </a:solidFill>
          </a:endParaRPr>
        </a:p>
      </dgm:t>
    </dgm:pt>
    <dgm:pt modelId="{3F772AAA-512C-4087-AEE9-8A373D457E4E}" type="sibTrans" cxnId="{D30B79AF-4D38-442B-87AD-FD9AE7550EC0}">
      <dgm:prSet/>
      <dgm:spPr/>
      <dgm:t>
        <a:bodyPr/>
        <a:lstStyle/>
        <a:p>
          <a:pPr algn="ctr"/>
          <a:endParaRPr lang="es-EC" sz="2200">
            <a:solidFill>
              <a:sysClr val="windowText" lastClr="000000"/>
            </a:solidFill>
          </a:endParaRPr>
        </a:p>
      </dgm:t>
    </dgm:pt>
    <dgm:pt modelId="{3A84BFB8-634A-4343-B4DC-967139B9EE32}">
      <dgm:prSet phldrT="[Texto]" custT="1"/>
      <dgm:spPr/>
      <dgm:t>
        <a:bodyPr/>
        <a:lstStyle/>
        <a:p>
          <a:pPr algn="ctr"/>
          <a:r>
            <a:rPr lang="es-EC" sz="2200">
              <a:latin typeface="Times New Roman" panose="02020603050405020304" pitchFamily="18" charset="0"/>
              <a:cs typeface="Times New Roman" panose="02020603050405020304" pitchFamily="18" charset="0"/>
            </a:rPr>
            <a:t>5.</a:t>
          </a:r>
        </a:p>
        <a:p>
          <a:pPr algn="ctr"/>
          <a:r>
            <a:rPr lang="es-EC" sz="2200">
              <a:latin typeface="Times New Roman" panose="02020603050405020304" pitchFamily="18" charset="0"/>
              <a:cs typeface="Times New Roman" panose="02020603050405020304" pitchFamily="18" charset="0"/>
            </a:rPr>
            <a:t>Gestión Talento Humano</a:t>
          </a:r>
        </a:p>
      </dgm:t>
    </dgm:pt>
    <dgm:pt modelId="{79FDDCC6-C020-4B14-9BD7-C5CFC35FC5D0}" type="parTrans" cxnId="{B719D961-093F-4E82-A691-40B5F6766F11}">
      <dgm:prSet/>
      <dgm:spPr/>
      <dgm:t>
        <a:bodyPr/>
        <a:lstStyle/>
        <a:p>
          <a:pPr algn="ctr"/>
          <a:endParaRPr lang="es-EC" sz="2200">
            <a:solidFill>
              <a:sysClr val="windowText" lastClr="000000"/>
            </a:solidFill>
          </a:endParaRPr>
        </a:p>
      </dgm:t>
    </dgm:pt>
    <dgm:pt modelId="{18472F30-F0D1-4CE8-B63D-F02B4A01048F}" type="sibTrans" cxnId="{B719D961-093F-4E82-A691-40B5F6766F11}">
      <dgm:prSet/>
      <dgm:spPr/>
      <dgm:t>
        <a:bodyPr/>
        <a:lstStyle/>
        <a:p>
          <a:pPr algn="ctr"/>
          <a:endParaRPr lang="es-EC" sz="2200">
            <a:solidFill>
              <a:sysClr val="windowText" lastClr="000000"/>
            </a:solidFill>
          </a:endParaRPr>
        </a:p>
      </dgm:t>
    </dgm:pt>
    <dgm:pt modelId="{38BC667E-1CB8-4864-B3C2-FC1C7DB2AB5E}" type="pres">
      <dgm:prSet presAssocID="{AE985FE8-3120-4EDC-85E9-5C880914E0F0}" presName="cycle" presStyleCnt="0">
        <dgm:presLayoutVars>
          <dgm:dir/>
          <dgm:resizeHandles val="exact"/>
        </dgm:presLayoutVars>
      </dgm:prSet>
      <dgm:spPr/>
      <dgm:t>
        <a:bodyPr/>
        <a:lstStyle/>
        <a:p>
          <a:endParaRPr lang="es-EC"/>
        </a:p>
      </dgm:t>
    </dgm:pt>
    <dgm:pt modelId="{E955196F-1B7D-4C33-AC9E-128278DB29CC}" type="pres">
      <dgm:prSet presAssocID="{78518CD9-0FC7-4800-97C8-E3CEAEA200A5}" presName="dummy" presStyleCnt="0"/>
      <dgm:spPr/>
      <dgm:t>
        <a:bodyPr/>
        <a:lstStyle/>
        <a:p>
          <a:endParaRPr lang="es-EC"/>
        </a:p>
      </dgm:t>
    </dgm:pt>
    <dgm:pt modelId="{8CD8046C-A48D-4216-9DF5-99F919624779}" type="pres">
      <dgm:prSet presAssocID="{78518CD9-0FC7-4800-97C8-E3CEAEA200A5}" presName="node" presStyleLbl="revTx" presStyleIdx="0" presStyleCnt="5" custScaleX="130118">
        <dgm:presLayoutVars>
          <dgm:bulletEnabled val="1"/>
        </dgm:presLayoutVars>
      </dgm:prSet>
      <dgm:spPr/>
      <dgm:t>
        <a:bodyPr/>
        <a:lstStyle/>
        <a:p>
          <a:endParaRPr lang="es-EC"/>
        </a:p>
      </dgm:t>
    </dgm:pt>
    <dgm:pt modelId="{10E0AC68-9AEC-42E4-9BB1-B576D4870CEC}" type="pres">
      <dgm:prSet presAssocID="{B8576CF4-C6DD-47A2-96B2-81C8E1436043}" presName="sibTrans" presStyleLbl="node1" presStyleIdx="0" presStyleCnt="5"/>
      <dgm:spPr/>
      <dgm:t>
        <a:bodyPr/>
        <a:lstStyle/>
        <a:p>
          <a:endParaRPr lang="es-EC"/>
        </a:p>
      </dgm:t>
    </dgm:pt>
    <dgm:pt modelId="{2857286F-8FD5-4C0C-96A5-B1A38813C153}" type="pres">
      <dgm:prSet presAssocID="{1F18070A-7854-48EF-AC95-622C1A3026F4}" presName="dummy" presStyleCnt="0"/>
      <dgm:spPr/>
      <dgm:t>
        <a:bodyPr/>
        <a:lstStyle/>
        <a:p>
          <a:endParaRPr lang="es-EC"/>
        </a:p>
      </dgm:t>
    </dgm:pt>
    <dgm:pt modelId="{DFC61D74-C083-4635-9ED1-F62D2E2C9A72}" type="pres">
      <dgm:prSet presAssocID="{1F18070A-7854-48EF-AC95-622C1A3026F4}" presName="node" presStyleLbl="revTx" presStyleIdx="1" presStyleCnt="5">
        <dgm:presLayoutVars>
          <dgm:bulletEnabled val="1"/>
        </dgm:presLayoutVars>
      </dgm:prSet>
      <dgm:spPr/>
      <dgm:t>
        <a:bodyPr/>
        <a:lstStyle/>
        <a:p>
          <a:endParaRPr lang="es-EC"/>
        </a:p>
      </dgm:t>
    </dgm:pt>
    <dgm:pt modelId="{196DB47C-4F69-4126-BF04-60F008E4B357}" type="pres">
      <dgm:prSet presAssocID="{67E4BCCF-6394-4C86-BCED-680A4B856A6D}" presName="sibTrans" presStyleLbl="node1" presStyleIdx="1" presStyleCnt="5" custScaleX="99667" custScaleY="100168" custLinFactNeighborX="5080" custLinFactNeighborY="2963"/>
      <dgm:spPr/>
      <dgm:t>
        <a:bodyPr/>
        <a:lstStyle/>
        <a:p>
          <a:endParaRPr lang="es-EC"/>
        </a:p>
      </dgm:t>
    </dgm:pt>
    <dgm:pt modelId="{41F0802C-2731-478B-BAE8-FC0AD5BF4823}" type="pres">
      <dgm:prSet presAssocID="{DEC7D0F3-8666-4112-B86E-0C8F169AE37B}" presName="dummy" presStyleCnt="0"/>
      <dgm:spPr/>
      <dgm:t>
        <a:bodyPr/>
        <a:lstStyle/>
        <a:p>
          <a:endParaRPr lang="es-EC"/>
        </a:p>
      </dgm:t>
    </dgm:pt>
    <dgm:pt modelId="{48485F5B-4483-4BB9-B05F-4DE6BCBC55C8}" type="pres">
      <dgm:prSet presAssocID="{DEC7D0F3-8666-4112-B86E-0C8F169AE37B}" presName="node" presStyleLbl="revTx" presStyleIdx="2" presStyleCnt="5" custScaleX="141282">
        <dgm:presLayoutVars>
          <dgm:bulletEnabled val="1"/>
        </dgm:presLayoutVars>
      </dgm:prSet>
      <dgm:spPr/>
      <dgm:t>
        <a:bodyPr/>
        <a:lstStyle/>
        <a:p>
          <a:endParaRPr lang="es-EC"/>
        </a:p>
      </dgm:t>
    </dgm:pt>
    <dgm:pt modelId="{5DE8BC55-77AD-47EB-A5E5-C098B86ED51C}" type="pres">
      <dgm:prSet presAssocID="{4236B3DA-B791-46A4-8E4E-8F9549D7DFAC}" presName="sibTrans" presStyleLbl="node1" presStyleIdx="2" presStyleCnt="5" custScaleX="97024" custScaleY="92326" custLinFactNeighborX="-3810" custLinFactNeighborY="2116"/>
      <dgm:spPr/>
      <dgm:t>
        <a:bodyPr/>
        <a:lstStyle/>
        <a:p>
          <a:endParaRPr lang="es-EC"/>
        </a:p>
      </dgm:t>
    </dgm:pt>
    <dgm:pt modelId="{DE07BD9B-C801-47D8-B0F8-6FAF4C968C8C}" type="pres">
      <dgm:prSet presAssocID="{EA517DDB-A56F-4ED5-B560-35CECFE1AA59}" presName="dummy" presStyleCnt="0"/>
      <dgm:spPr/>
      <dgm:t>
        <a:bodyPr/>
        <a:lstStyle/>
        <a:p>
          <a:endParaRPr lang="es-EC"/>
        </a:p>
      </dgm:t>
    </dgm:pt>
    <dgm:pt modelId="{3B8DCF04-E6CE-4EF9-95B8-45339FA3BF56}" type="pres">
      <dgm:prSet presAssocID="{EA517DDB-A56F-4ED5-B560-35CECFE1AA59}" presName="node" presStyleLbl="revTx" presStyleIdx="3" presStyleCnt="5" custScaleX="134045">
        <dgm:presLayoutVars>
          <dgm:bulletEnabled val="1"/>
        </dgm:presLayoutVars>
      </dgm:prSet>
      <dgm:spPr/>
      <dgm:t>
        <a:bodyPr/>
        <a:lstStyle/>
        <a:p>
          <a:endParaRPr lang="es-EC"/>
        </a:p>
      </dgm:t>
    </dgm:pt>
    <dgm:pt modelId="{BDAEC975-1E7A-4B57-87D1-51F62B06C5B8}" type="pres">
      <dgm:prSet presAssocID="{3F772AAA-512C-4087-AEE9-8A373D457E4E}" presName="sibTrans" presStyleLbl="node1" presStyleIdx="3" presStyleCnt="5"/>
      <dgm:spPr/>
      <dgm:t>
        <a:bodyPr/>
        <a:lstStyle/>
        <a:p>
          <a:endParaRPr lang="es-EC"/>
        </a:p>
      </dgm:t>
    </dgm:pt>
    <dgm:pt modelId="{48B2892A-DB83-45AD-A03F-16BA782E5AE0}" type="pres">
      <dgm:prSet presAssocID="{3A84BFB8-634A-4343-B4DC-967139B9EE32}" presName="dummy" presStyleCnt="0"/>
      <dgm:spPr/>
      <dgm:t>
        <a:bodyPr/>
        <a:lstStyle/>
        <a:p>
          <a:endParaRPr lang="es-EC"/>
        </a:p>
      </dgm:t>
    </dgm:pt>
    <dgm:pt modelId="{49E70B6B-2003-4911-8E29-8B50D399D51B}" type="pres">
      <dgm:prSet presAssocID="{3A84BFB8-634A-4343-B4DC-967139B9EE32}" presName="node" presStyleLbl="revTx" presStyleIdx="4" presStyleCnt="5">
        <dgm:presLayoutVars>
          <dgm:bulletEnabled val="1"/>
        </dgm:presLayoutVars>
      </dgm:prSet>
      <dgm:spPr/>
      <dgm:t>
        <a:bodyPr/>
        <a:lstStyle/>
        <a:p>
          <a:endParaRPr lang="es-EC"/>
        </a:p>
      </dgm:t>
    </dgm:pt>
    <dgm:pt modelId="{8A6C3B52-C444-4E7D-998A-7C9C9007D2FA}" type="pres">
      <dgm:prSet presAssocID="{18472F30-F0D1-4CE8-B63D-F02B4A01048F}" presName="sibTrans" presStyleLbl="node1" presStyleIdx="4" presStyleCnt="5"/>
      <dgm:spPr/>
      <dgm:t>
        <a:bodyPr/>
        <a:lstStyle/>
        <a:p>
          <a:endParaRPr lang="es-EC"/>
        </a:p>
      </dgm:t>
    </dgm:pt>
  </dgm:ptLst>
  <dgm:cxnLst>
    <dgm:cxn modelId="{BDB7562E-3C8D-4EED-BF90-BCCC928A5D0B}" type="presOf" srcId="{AE985FE8-3120-4EDC-85E9-5C880914E0F0}" destId="{38BC667E-1CB8-4864-B3C2-FC1C7DB2AB5E}" srcOrd="0" destOrd="0" presId="urn:microsoft.com/office/officeart/2005/8/layout/cycle1"/>
    <dgm:cxn modelId="{21C1A22D-2CF2-4BE9-B417-DB699266F8CA}" type="presOf" srcId="{3F772AAA-512C-4087-AEE9-8A373D457E4E}" destId="{BDAEC975-1E7A-4B57-87D1-51F62B06C5B8}" srcOrd="0" destOrd="0" presId="urn:microsoft.com/office/officeart/2005/8/layout/cycle1"/>
    <dgm:cxn modelId="{E5384BF6-1DF5-4505-9A1D-5DC6647E6AF8}" type="presOf" srcId="{18472F30-F0D1-4CE8-B63D-F02B4A01048F}" destId="{8A6C3B52-C444-4E7D-998A-7C9C9007D2FA}" srcOrd="0" destOrd="0" presId="urn:microsoft.com/office/officeart/2005/8/layout/cycle1"/>
    <dgm:cxn modelId="{2041C95B-0C9C-4CE6-9D27-B728E1D25FAC}" type="presOf" srcId="{67E4BCCF-6394-4C86-BCED-680A4B856A6D}" destId="{196DB47C-4F69-4126-BF04-60F008E4B357}" srcOrd="0" destOrd="0" presId="urn:microsoft.com/office/officeart/2005/8/layout/cycle1"/>
    <dgm:cxn modelId="{16F2BED1-E584-4383-BEAB-204FF3B5915F}" type="presOf" srcId="{4236B3DA-B791-46A4-8E4E-8F9549D7DFAC}" destId="{5DE8BC55-77AD-47EB-A5E5-C098B86ED51C}" srcOrd="0" destOrd="0" presId="urn:microsoft.com/office/officeart/2005/8/layout/cycle1"/>
    <dgm:cxn modelId="{84E6FF6D-AABD-4B3E-9CC5-FCF91C0FF6F8}" type="presOf" srcId="{EA517DDB-A56F-4ED5-B560-35CECFE1AA59}" destId="{3B8DCF04-E6CE-4EF9-95B8-45339FA3BF56}" srcOrd="0" destOrd="0" presId="urn:microsoft.com/office/officeart/2005/8/layout/cycle1"/>
    <dgm:cxn modelId="{5A297B0C-E001-4779-8D65-E3C8DF3A85CB}" srcId="{AE985FE8-3120-4EDC-85E9-5C880914E0F0}" destId="{1F18070A-7854-48EF-AC95-622C1A3026F4}" srcOrd="1" destOrd="0" parTransId="{69BBE519-2AA5-4743-BED9-59779B371220}" sibTransId="{67E4BCCF-6394-4C86-BCED-680A4B856A6D}"/>
    <dgm:cxn modelId="{222052AC-0B03-47CB-9F09-17715FDB80A7}" type="presOf" srcId="{B8576CF4-C6DD-47A2-96B2-81C8E1436043}" destId="{10E0AC68-9AEC-42E4-9BB1-B576D4870CEC}" srcOrd="0" destOrd="0" presId="urn:microsoft.com/office/officeart/2005/8/layout/cycle1"/>
    <dgm:cxn modelId="{63137BBB-8FA9-427A-A70E-36CB524BCDEB}" srcId="{AE985FE8-3120-4EDC-85E9-5C880914E0F0}" destId="{DEC7D0F3-8666-4112-B86E-0C8F169AE37B}" srcOrd="2" destOrd="0" parTransId="{738A6B75-FD18-4153-A893-E677E48682A1}" sibTransId="{4236B3DA-B791-46A4-8E4E-8F9549D7DFAC}"/>
    <dgm:cxn modelId="{24669BA4-97EB-4937-9B68-6876200602F4}" type="presOf" srcId="{1F18070A-7854-48EF-AC95-622C1A3026F4}" destId="{DFC61D74-C083-4635-9ED1-F62D2E2C9A72}" srcOrd="0" destOrd="0" presId="urn:microsoft.com/office/officeart/2005/8/layout/cycle1"/>
    <dgm:cxn modelId="{68866780-CEB6-47B5-9F5B-4297480AF63A}" srcId="{AE985FE8-3120-4EDC-85E9-5C880914E0F0}" destId="{78518CD9-0FC7-4800-97C8-E3CEAEA200A5}" srcOrd="0" destOrd="0" parTransId="{19DF656F-C365-4DA1-BC18-1A759F99C3A3}" sibTransId="{B8576CF4-C6DD-47A2-96B2-81C8E1436043}"/>
    <dgm:cxn modelId="{B719D961-093F-4E82-A691-40B5F6766F11}" srcId="{AE985FE8-3120-4EDC-85E9-5C880914E0F0}" destId="{3A84BFB8-634A-4343-B4DC-967139B9EE32}" srcOrd="4" destOrd="0" parTransId="{79FDDCC6-C020-4B14-9BD7-C5CFC35FC5D0}" sibTransId="{18472F30-F0D1-4CE8-B63D-F02B4A01048F}"/>
    <dgm:cxn modelId="{A7FFBB7B-1637-4C96-963A-56A4F9260937}" type="presOf" srcId="{DEC7D0F3-8666-4112-B86E-0C8F169AE37B}" destId="{48485F5B-4483-4BB9-B05F-4DE6BCBC55C8}" srcOrd="0" destOrd="0" presId="urn:microsoft.com/office/officeart/2005/8/layout/cycle1"/>
    <dgm:cxn modelId="{9495B1B9-9202-4257-A90B-DF21E7088DCF}" type="presOf" srcId="{3A84BFB8-634A-4343-B4DC-967139B9EE32}" destId="{49E70B6B-2003-4911-8E29-8B50D399D51B}" srcOrd="0" destOrd="0" presId="urn:microsoft.com/office/officeart/2005/8/layout/cycle1"/>
    <dgm:cxn modelId="{9F13E708-4B1E-45AF-BB5D-9E804BC81DFC}" type="presOf" srcId="{78518CD9-0FC7-4800-97C8-E3CEAEA200A5}" destId="{8CD8046C-A48D-4216-9DF5-99F919624779}" srcOrd="0" destOrd="0" presId="urn:microsoft.com/office/officeart/2005/8/layout/cycle1"/>
    <dgm:cxn modelId="{D30B79AF-4D38-442B-87AD-FD9AE7550EC0}" srcId="{AE985FE8-3120-4EDC-85E9-5C880914E0F0}" destId="{EA517DDB-A56F-4ED5-B560-35CECFE1AA59}" srcOrd="3" destOrd="0" parTransId="{6DEB1D45-F1CE-4BC7-886B-2AB75120EF9F}" sibTransId="{3F772AAA-512C-4087-AEE9-8A373D457E4E}"/>
    <dgm:cxn modelId="{B6894781-999D-4234-A050-89D1B708A2B7}" type="presParOf" srcId="{38BC667E-1CB8-4864-B3C2-FC1C7DB2AB5E}" destId="{E955196F-1B7D-4C33-AC9E-128278DB29CC}" srcOrd="0" destOrd="0" presId="urn:microsoft.com/office/officeart/2005/8/layout/cycle1"/>
    <dgm:cxn modelId="{4CBA2432-EFAB-4D38-94C5-939D546D0C59}" type="presParOf" srcId="{38BC667E-1CB8-4864-B3C2-FC1C7DB2AB5E}" destId="{8CD8046C-A48D-4216-9DF5-99F919624779}" srcOrd="1" destOrd="0" presId="urn:microsoft.com/office/officeart/2005/8/layout/cycle1"/>
    <dgm:cxn modelId="{16447044-501A-4CE6-A70A-D4952D3A5CD4}" type="presParOf" srcId="{38BC667E-1CB8-4864-B3C2-FC1C7DB2AB5E}" destId="{10E0AC68-9AEC-42E4-9BB1-B576D4870CEC}" srcOrd="2" destOrd="0" presId="urn:microsoft.com/office/officeart/2005/8/layout/cycle1"/>
    <dgm:cxn modelId="{C78C315D-6F64-4C69-8B67-BEE3BA2EFF23}" type="presParOf" srcId="{38BC667E-1CB8-4864-B3C2-FC1C7DB2AB5E}" destId="{2857286F-8FD5-4C0C-96A5-B1A38813C153}" srcOrd="3" destOrd="0" presId="urn:microsoft.com/office/officeart/2005/8/layout/cycle1"/>
    <dgm:cxn modelId="{18CF761A-52D1-43CE-94D9-6E7733BDF87F}" type="presParOf" srcId="{38BC667E-1CB8-4864-B3C2-FC1C7DB2AB5E}" destId="{DFC61D74-C083-4635-9ED1-F62D2E2C9A72}" srcOrd="4" destOrd="0" presId="urn:microsoft.com/office/officeart/2005/8/layout/cycle1"/>
    <dgm:cxn modelId="{FA24E5C6-F783-4E97-858A-78EAB9D5D05B}" type="presParOf" srcId="{38BC667E-1CB8-4864-B3C2-FC1C7DB2AB5E}" destId="{196DB47C-4F69-4126-BF04-60F008E4B357}" srcOrd="5" destOrd="0" presId="urn:microsoft.com/office/officeart/2005/8/layout/cycle1"/>
    <dgm:cxn modelId="{0212DFBF-73A9-4B69-9D9C-9E4C44C4057D}" type="presParOf" srcId="{38BC667E-1CB8-4864-B3C2-FC1C7DB2AB5E}" destId="{41F0802C-2731-478B-BAE8-FC0AD5BF4823}" srcOrd="6" destOrd="0" presId="urn:microsoft.com/office/officeart/2005/8/layout/cycle1"/>
    <dgm:cxn modelId="{AC896F45-7D5E-4698-88B9-05932C772246}" type="presParOf" srcId="{38BC667E-1CB8-4864-B3C2-FC1C7DB2AB5E}" destId="{48485F5B-4483-4BB9-B05F-4DE6BCBC55C8}" srcOrd="7" destOrd="0" presId="urn:microsoft.com/office/officeart/2005/8/layout/cycle1"/>
    <dgm:cxn modelId="{F4A7DEEE-AC7C-4E93-BCC8-22F8EFF61968}" type="presParOf" srcId="{38BC667E-1CB8-4864-B3C2-FC1C7DB2AB5E}" destId="{5DE8BC55-77AD-47EB-A5E5-C098B86ED51C}" srcOrd="8" destOrd="0" presId="urn:microsoft.com/office/officeart/2005/8/layout/cycle1"/>
    <dgm:cxn modelId="{C6FF27EA-3CA6-4B58-B451-236A0D01E484}" type="presParOf" srcId="{38BC667E-1CB8-4864-B3C2-FC1C7DB2AB5E}" destId="{DE07BD9B-C801-47D8-B0F8-6FAF4C968C8C}" srcOrd="9" destOrd="0" presId="urn:microsoft.com/office/officeart/2005/8/layout/cycle1"/>
    <dgm:cxn modelId="{D8FB8412-FD3C-4662-958E-C1D13C97B989}" type="presParOf" srcId="{38BC667E-1CB8-4864-B3C2-FC1C7DB2AB5E}" destId="{3B8DCF04-E6CE-4EF9-95B8-45339FA3BF56}" srcOrd="10" destOrd="0" presId="urn:microsoft.com/office/officeart/2005/8/layout/cycle1"/>
    <dgm:cxn modelId="{3BF2F5B9-5AEC-4534-9F29-7BCC41FF4544}" type="presParOf" srcId="{38BC667E-1CB8-4864-B3C2-FC1C7DB2AB5E}" destId="{BDAEC975-1E7A-4B57-87D1-51F62B06C5B8}" srcOrd="11" destOrd="0" presId="urn:microsoft.com/office/officeart/2005/8/layout/cycle1"/>
    <dgm:cxn modelId="{C016739A-21B1-4FD6-9BC4-26C3BA971D57}" type="presParOf" srcId="{38BC667E-1CB8-4864-B3C2-FC1C7DB2AB5E}" destId="{48B2892A-DB83-45AD-A03F-16BA782E5AE0}" srcOrd="12" destOrd="0" presId="urn:microsoft.com/office/officeart/2005/8/layout/cycle1"/>
    <dgm:cxn modelId="{65409DAC-58DA-4926-82CC-7A5377E201EA}" type="presParOf" srcId="{38BC667E-1CB8-4864-B3C2-FC1C7DB2AB5E}" destId="{49E70B6B-2003-4911-8E29-8B50D399D51B}" srcOrd="13" destOrd="0" presId="urn:microsoft.com/office/officeart/2005/8/layout/cycle1"/>
    <dgm:cxn modelId="{904597E7-E58D-45A7-BEB3-93CDF5890176}" type="presParOf" srcId="{38BC667E-1CB8-4864-B3C2-FC1C7DB2AB5E}" destId="{8A6C3B52-C444-4E7D-998A-7C9C9007D2FA}" srcOrd="14" destOrd="0" presId="urn:microsoft.com/office/officeart/2005/8/layout/cycle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A4F98C-F5EA-4A34-BA86-923DF535BC7B}"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C"/>
        </a:p>
      </dgm:t>
    </dgm:pt>
    <dgm:pt modelId="{FBAFBF09-1700-4B51-97CB-08F1DA7F106C}">
      <dgm:prSet phldrT="[Texto]"/>
      <dgm:spPr>
        <a:solidFill>
          <a:schemeClr val="accent4">
            <a:lumMod val="40000"/>
            <a:lumOff val="60000"/>
          </a:schemeClr>
        </a:solidFill>
      </dgm:spPr>
      <dgm:t>
        <a:bodyPr/>
        <a:lstStyle/>
        <a:p>
          <a:pPr algn="ctr"/>
          <a:r>
            <a:rPr lang="es-EC" dirty="0"/>
            <a:t>Formación del Equipo y Planificación del Trabajo</a:t>
          </a:r>
        </a:p>
      </dgm:t>
    </dgm:pt>
    <dgm:pt modelId="{808CFE09-CDDB-4BB2-ABB9-4B66D030A9C1}" type="parTrans" cxnId="{E4BBA53D-95A2-4859-83A2-24E90B70B073}">
      <dgm:prSet/>
      <dgm:spPr/>
      <dgm:t>
        <a:bodyPr/>
        <a:lstStyle/>
        <a:p>
          <a:pPr algn="ctr"/>
          <a:endParaRPr lang="es-EC"/>
        </a:p>
      </dgm:t>
    </dgm:pt>
    <dgm:pt modelId="{184D117A-6E89-4562-884B-19DDA00F34AF}" type="sibTrans" cxnId="{E4BBA53D-95A2-4859-83A2-24E90B70B073}">
      <dgm:prSet/>
      <dgm:spPr/>
      <dgm:t>
        <a:bodyPr/>
        <a:lstStyle/>
        <a:p>
          <a:pPr algn="ctr"/>
          <a:endParaRPr lang="es-EC"/>
        </a:p>
      </dgm:t>
    </dgm:pt>
    <dgm:pt modelId="{E3FA515A-C40C-47C8-8E3F-94E780745045}">
      <dgm:prSet phldrT="[Texto]"/>
      <dgm:spPr/>
      <dgm:t>
        <a:bodyPr/>
        <a:lstStyle/>
        <a:p>
          <a:pPr algn="ctr"/>
          <a:r>
            <a:rPr lang="es-EC" dirty="0"/>
            <a:t>Identificación de los usuarios </a:t>
          </a:r>
          <a:r>
            <a:rPr lang="es-EC" dirty="0" smtClean="0"/>
            <a:t> </a:t>
          </a:r>
          <a:r>
            <a:rPr lang="es-EC" dirty="0"/>
            <a:t>y sus necesidades</a:t>
          </a:r>
        </a:p>
      </dgm:t>
    </dgm:pt>
    <dgm:pt modelId="{ED9D52E2-5D3B-49B5-8E83-9569F8C9AE07}" type="parTrans" cxnId="{252D9BBF-0910-4AEC-981C-55FA989DE6A7}">
      <dgm:prSet/>
      <dgm:spPr/>
      <dgm:t>
        <a:bodyPr/>
        <a:lstStyle/>
        <a:p>
          <a:pPr algn="ctr"/>
          <a:endParaRPr lang="es-EC"/>
        </a:p>
      </dgm:t>
    </dgm:pt>
    <dgm:pt modelId="{A86B7193-7D31-409D-AFFF-15E2A3BA95D3}" type="sibTrans" cxnId="{252D9BBF-0910-4AEC-981C-55FA989DE6A7}">
      <dgm:prSet/>
      <dgm:spPr/>
      <dgm:t>
        <a:bodyPr/>
        <a:lstStyle/>
        <a:p>
          <a:pPr algn="ctr"/>
          <a:endParaRPr lang="es-EC"/>
        </a:p>
      </dgm:t>
    </dgm:pt>
    <dgm:pt modelId="{89834502-3A17-4441-B6B7-DFDE5261AEB6}">
      <dgm:prSet phldrT="[Texto]"/>
      <dgm:spPr>
        <a:solidFill>
          <a:schemeClr val="bg1">
            <a:lumMod val="75000"/>
          </a:schemeClr>
        </a:solidFill>
      </dgm:spPr>
      <dgm:t>
        <a:bodyPr/>
        <a:lstStyle/>
        <a:p>
          <a:pPr algn="ctr"/>
          <a:r>
            <a:rPr lang="es-EC"/>
            <a:t>Identificación de los procesos</a:t>
          </a:r>
        </a:p>
      </dgm:t>
    </dgm:pt>
    <dgm:pt modelId="{4721CDAF-F3EA-4EE8-BC5A-1AA03D4EBF74}" type="parTrans" cxnId="{21D1EC39-88C9-48FD-91F3-562462360948}">
      <dgm:prSet/>
      <dgm:spPr/>
      <dgm:t>
        <a:bodyPr/>
        <a:lstStyle/>
        <a:p>
          <a:pPr algn="ctr"/>
          <a:endParaRPr lang="es-EC"/>
        </a:p>
      </dgm:t>
    </dgm:pt>
    <dgm:pt modelId="{9E810C1B-6004-45C4-A50F-CD5D9D63A812}" type="sibTrans" cxnId="{21D1EC39-88C9-48FD-91F3-562462360948}">
      <dgm:prSet/>
      <dgm:spPr/>
      <dgm:t>
        <a:bodyPr/>
        <a:lstStyle/>
        <a:p>
          <a:pPr algn="ctr"/>
          <a:endParaRPr lang="es-EC"/>
        </a:p>
      </dgm:t>
    </dgm:pt>
    <dgm:pt modelId="{00C0B0A5-4342-4A35-98EF-5D16089A33AB}">
      <dgm:prSet phldrT="[Texto]"/>
      <dgm:spPr/>
      <dgm:t>
        <a:bodyPr/>
        <a:lstStyle/>
        <a:p>
          <a:pPr algn="ctr"/>
          <a:r>
            <a:rPr lang="es-EC"/>
            <a:t>Descripción y análisis de los procesos</a:t>
          </a:r>
        </a:p>
      </dgm:t>
    </dgm:pt>
    <dgm:pt modelId="{E5702FED-F813-437E-A827-6750C0649A4A}" type="parTrans" cxnId="{001C5D6A-BE83-4679-A84B-93DE29F1F158}">
      <dgm:prSet/>
      <dgm:spPr/>
      <dgm:t>
        <a:bodyPr/>
        <a:lstStyle/>
        <a:p>
          <a:pPr algn="ctr"/>
          <a:endParaRPr lang="es-EC"/>
        </a:p>
      </dgm:t>
    </dgm:pt>
    <dgm:pt modelId="{51C91CD5-C7E9-4235-AB60-9C82743F3A2A}" type="sibTrans" cxnId="{001C5D6A-BE83-4679-A84B-93DE29F1F158}">
      <dgm:prSet/>
      <dgm:spPr/>
      <dgm:t>
        <a:bodyPr/>
        <a:lstStyle/>
        <a:p>
          <a:pPr algn="ctr"/>
          <a:endParaRPr lang="es-EC"/>
        </a:p>
      </dgm:t>
    </dgm:pt>
    <dgm:pt modelId="{52461FC7-296E-447E-A477-C7D58FC2D8BA}" type="pres">
      <dgm:prSet presAssocID="{10A4F98C-F5EA-4A34-BA86-923DF535BC7B}" presName="linear" presStyleCnt="0">
        <dgm:presLayoutVars>
          <dgm:animLvl val="lvl"/>
          <dgm:resizeHandles val="exact"/>
        </dgm:presLayoutVars>
      </dgm:prSet>
      <dgm:spPr/>
      <dgm:t>
        <a:bodyPr/>
        <a:lstStyle/>
        <a:p>
          <a:endParaRPr lang="es-EC"/>
        </a:p>
      </dgm:t>
    </dgm:pt>
    <dgm:pt modelId="{FE37EA72-1FED-46AC-9913-18FE3EA67396}" type="pres">
      <dgm:prSet presAssocID="{FBAFBF09-1700-4B51-97CB-08F1DA7F106C}" presName="parentText" presStyleLbl="node1" presStyleIdx="0" presStyleCnt="4">
        <dgm:presLayoutVars>
          <dgm:chMax val="0"/>
          <dgm:bulletEnabled val="1"/>
        </dgm:presLayoutVars>
      </dgm:prSet>
      <dgm:spPr/>
      <dgm:t>
        <a:bodyPr/>
        <a:lstStyle/>
        <a:p>
          <a:endParaRPr lang="es-EC"/>
        </a:p>
      </dgm:t>
    </dgm:pt>
    <dgm:pt modelId="{E224A1B1-F82A-4DBD-BE16-512CE9202572}" type="pres">
      <dgm:prSet presAssocID="{184D117A-6E89-4562-884B-19DDA00F34AF}" presName="spacer" presStyleCnt="0"/>
      <dgm:spPr/>
      <dgm:t>
        <a:bodyPr/>
        <a:lstStyle/>
        <a:p>
          <a:endParaRPr lang="es-EC"/>
        </a:p>
      </dgm:t>
    </dgm:pt>
    <dgm:pt modelId="{19A02785-4984-457B-A370-20B4B673A003}" type="pres">
      <dgm:prSet presAssocID="{E3FA515A-C40C-47C8-8E3F-94E780745045}" presName="parentText" presStyleLbl="node1" presStyleIdx="1" presStyleCnt="4">
        <dgm:presLayoutVars>
          <dgm:chMax val="0"/>
          <dgm:bulletEnabled val="1"/>
        </dgm:presLayoutVars>
      </dgm:prSet>
      <dgm:spPr/>
      <dgm:t>
        <a:bodyPr/>
        <a:lstStyle/>
        <a:p>
          <a:endParaRPr lang="es-EC"/>
        </a:p>
      </dgm:t>
    </dgm:pt>
    <dgm:pt modelId="{F3CF658E-D7CF-4406-83CC-62132F5C472E}" type="pres">
      <dgm:prSet presAssocID="{A86B7193-7D31-409D-AFFF-15E2A3BA95D3}" presName="spacer" presStyleCnt="0"/>
      <dgm:spPr/>
      <dgm:t>
        <a:bodyPr/>
        <a:lstStyle/>
        <a:p>
          <a:endParaRPr lang="es-EC"/>
        </a:p>
      </dgm:t>
    </dgm:pt>
    <dgm:pt modelId="{4C2712A6-E496-4949-8D95-DFC9954AC8CC}" type="pres">
      <dgm:prSet presAssocID="{89834502-3A17-4441-B6B7-DFDE5261AEB6}" presName="parentText" presStyleLbl="node1" presStyleIdx="2" presStyleCnt="4" custLinFactNeighborY="16692">
        <dgm:presLayoutVars>
          <dgm:chMax val="0"/>
          <dgm:bulletEnabled val="1"/>
        </dgm:presLayoutVars>
      </dgm:prSet>
      <dgm:spPr/>
      <dgm:t>
        <a:bodyPr/>
        <a:lstStyle/>
        <a:p>
          <a:endParaRPr lang="es-EC"/>
        </a:p>
      </dgm:t>
    </dgm:pt>
    <dgm:pt modelId="{893CAAC9-241F-4170-B689-82438759C558}" type="pres">
      <dgm:prSet presAssocID="{9E810C1B-6004-45C4-A50F-CD5D9D63A812}" presName="spacer" presStyleCnt="0"/>
      <dgm:spPr/>
      <dgm:t>
        <a:bodyPr/>
        <a:lstStyle/>
        <a:p>
          <a:endParaRPr lang="es-EC"/>
        </a:p>
      </dgm:t>
    </dgm:pt>
    <dgm:pt modelId="{E62E91E3-3175-4C3A-AFBA-5B3DDFDF5FCE}" type="pres">
      <dgm:prSet presAssocID="{00C0B0A5-4342-4A35-98EF-5D16089A33AB}" presName="parentText" presStyleLbl="node1" presStyleIdx="3" presStyleCnt="4">
        <dgm:presLayoutVars>
          <dgm:chMax val="0"/>
          <dgm:bulletEnabled val="1"/>
        </dgm:presLayoutVars>
      </dgm:prSet>
      <dgm:spPr/>
      <dgm:t>
        <a:bodyPr/>
        <a:lstStyle/>
        <a:p>
          <a:endParaRPr lang="es-EC"/>
        </a:p>
      </dgm:t>
    </dgm:pt>
  </dgm:ptLst>
  <dgm:cxnLst>
    <dgm:cxn modelId="{E4BBA53D-95A2-4859-83A2-24E90B70B073}" srcId="{10A4F98C-F5EA-4A34-BA86-923DF535BC7B}" destId="{FBAFBF09-1700-4B51-97CB-08F1DA7F106C}" srcOrd="0" destOrd="0" parTransId="{808CFE09-CDDB-4BB2-ABB9-4B66D030A9C1}" sibTransId="{184D117A-6E89-4562-884B-19DDA00F34AF}"/>
    <dgm:cxn modelId="{699223A3-935C-4BF7-85AD-33A388DBC42D}" type="presOf" srcId="{E3FA515A-C40C-47C8-8E3F-94E780745045}" destId="{19A02785-4984-457B-A370-20B4B673A003}" srcOrd="0" destOrd="0" presId="urn:microsoft.com/office/officeart/2005/8/layout/vList2"/>
    <dgm:cxn modelId="{803BEDF8-6913-43D7-8BB3-ACA12B937025}" type="presOf" srcId="{89834502-3A17-4441-B6B7-DFDE5261AEB6}" destId="{4C2712A6-E496-4949-8D95-DFC9954AC8CC}" srcOrd="0" destOrd="0" presId="urn:microsoft.com/office/officeart/2005/8/layout/vList2"/>
    <dgm:cxn modelId="{CB3BCC30-9423-4B08-9808-65AE574642EC}" type="presOf" srcId="{00C0B0A5-4342-4A35-98EF-5D16089A33AB}" destId="{E62E91E3-3175-4C3A-AFBA-5B3DDFDF5FCE}" srcOrd="0" destOrd="0" presId="urn:microsoft.com/office/officeart/2005/8/layout/vList2"/>
    <dgm:cxn modelId="{252D9BBF-0910-4AEC-981C-55FA989DE6A7}" srcId="{10A4F98C-F5EA-4A34-BA86-923DF535BC7B}" destId="{E3FA515A-C40C-47C8-8E3F-94E780745045}" srcOrd="1" destOrd="0" parTransId="{ED9D52E2-5D3B-49B5-8E83-9569F8C9AE07}" sibTransId="{A86B7193-7D31-409D-AFFF-15E2A3BA95D3}"/>
    <dgm:cxn modelId="{001C5D6A-BE83-4679-A84B-93DE29F1F158}" srcId="{10A4F98C-F5EA-4A34-BA86-923DF535BC7B}" destId="{00C0B0A5-4342-4A35-98EF-5D16089A33AB}" srcOrd="3" destOrd="0" parTransId="{E5702FED-F813-437E-A827-6750C0649A4A}" sibTransId="{51C91CD5-C7E9-4235-AB60-9C82743F3A2A}"/>
    <dgm:cxn modelId="{E65A9712-6517-462E-9BB2-EEB71D292E3B}" type="presOf" srcId="{10A4F98C-F5EA-4A34-BA86-923DF535BC7B}" destId="{52461FC7-296E-447E-A477-C7D58FC2D8BA}" srcOrd="0" destOrd="0" presId="urn:microsoft.com/office/officeart/2005/8/layout/vList2"/>
    <dgm:cxn modelId="{21D1EC39-88C9-48FD-91F3-562462360948}" srcId="{10A4F98C-F5EA-4A34-BA86-923DF535BC7B}" destId="{89834502-3A17-4441-B6B7-DFDE5261AEB6}" srcOrd="2" destOrd="0" parTransId="{4721CDAF-F3EA-4EE8-BC5A-1AA03D4EBF74}" sibTransId="{9E810C1B-6004-45C4-A50F-CD5D9D63A812}"/>
    <dgm:cxn modelId="{53C4BA22-9E68-48CD-A75A-647E47A3205A}" type="presOf" srcId="{FBAFBF09-1700-4B51-97CB-08F1DA7F106C}" destId="{FE37EA72-1FED-46AC-9913-18FE3EA67396}" srcOrd="0" destOrd="0" presId="urn:microsoft.com/office/officeart/2005/8/layout/vList2"/>
    <dgm:cxn modelId="{32721F92-D8FE-40F5-9F2C-12124B25E346}" type="presParOf" srcId="{52461FC7-296E-447E-A477-C7D58FC2D8BA}" destId="{FE37EA72-1FED-46AC-9913-18FE3EA67396}" srcOrd="0" destOrd="0" presId="urn:microsoft.com/office/officeart/2005/8/layout/vList2"/>
    <dgm:cxn modelId="{4D5E1B1A-72B0-4D3E-96D2-05E6D7DF8687}" type="presParOf" srcId="{52461FC7-296E-447E-A477-C7D58FC2D8BA}" destId="{E224A1B1-F82A-4DBD-BE16-512CE9202572}" srcOrd="1" destOrd="0" presId="urn:microsoft.com/office/officeart/2005/8/layout/vList2"/>
    <dgm:cxn modelId="{C096F712-5A7D-460D-8C0F-82C05E779B87}" type="presParOf" srcId="{52461FC7-296E-447E-A477-C7D58FC2D8BA}" destId="{19A02785-4984-457B-A370-20B4B673A003}" srcOrd="2" destOrd="0" presId="urn:microsoft.com/office/officeart/2005/8/layout/vList2"/>
    <dgm:cxn modelId="{1A22841A-DC13-46E9-ABC7-953D0CCA3151}" type="presParOf" srcId="{52461FC7-296E-447E-A477-C7D58FC2D8BA}" destId="{F3CF658E-D7CF-4406-83CC-62132F5C472E}" srcOrd="3" destOrd="0" presId="urn:microsoft.com/office/officeart/2005/8/layout/vList2"/>
    <dgm:cxn modelId="{0EF996F3-3CAA-4496-BCEB-ACA99A22AFC6}" type="presParOf" srcId="{52461FC7-296E-447E-A477-C7D58FC2D8BA}" destId="{4C2712A6-E496-4949-8D95-DFC9954AC8CC}" srcOrd="4" destOrd="0" presId="urn:microsoft.com/office/officeart/2005/8/layout/vList2"/>
    <dgm:cxn modelId="{4EBD77CC-80B6-4463-B7FC-C82F684FF7E9}" type="presParOf" srcId="{52461FC7-296E-447E-A477-C7D58FC2D8BA}" destId="{893CAAC9-241F-4170-B689-82438759C558}" srcOrd="5" destOrd="0" presId="urn:microsoft.com/office/officeart/2005/8/layout/vList2"/>
    <dgm:cxn modelId="{EBD1DC8A-A2B1-49B2-B866-25082AE4862A}" type="presParOf" srcId="{52461FC7-296E-447E-A477-C7D58FC2D8BA}" destId="{E62E91E3-3175-4C3A-AFBA-5B3DDFDF5FCE}" srcOrd="6"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9AF7908-43B2-40CD-AB46-3837D66EB440}" type="doc">
      <dgm:prSet loTypeId="urn:microsoft.com/office/officeart/2005/8/layout/gear1" loCatId="process" qsTypeId="urn:microsoft.com/office/officeart/2005/8/quickstyle/simple1" qsCatId="simple" csTypeId="urn:microsoft.com/office/officeart/2005/8/colors/colorful4" csCatId="colorful" phldr="1"/>
      <dgm:spPr/>
      <dgm:t>
        <a:bodyPr/>
        <a:lstStyle/>
        <a:p>
          <a:endParaRPr lang="es-EC"/>
        </a:p>
      </dgm:t>
    </dgm:pt>
    <dgm:pt modelId="{4D6F4397-D5BE-4C0B-AD2C-5676789A7CDB}">
      <dgm:prSet phldrT="[Texto]"/>
      <dgm:spPr/>
      <dgm:t>
        <a:bodyPr/>
        <a:lstStyle/>
        <a:p>
          <a:r>
            <a:rPr lang="es-EC" b="1"/>
            <a:t>¿Qué hacemos?</a:t>
          </a:r>
          <a:endParaRPr lang="es-EC"/>
        </a:p>
      </dgm:t>
    </dgm:pt>
    <dgm:pt modelId="{B62050B2-0E5B-4F42-BC2C-B7DC8CF6C23A}" type="parTrans" cxnId="{813FC5D0-7298-44B7-8DCB-A7D64D5A135D}">
      <dgm:prSet/>
      <dgm:spPr/>
      <dgm:t>
        <a:bodyPr/>
        <a:lstStyle/>
        <a:p>
          <a:endParaRPr lang="es-EC"/>
        </a:p>
      </dgm:t>
    </dgm:pt>
    <dgm:pt modelId="{0E9A17B1-A371-4A98-8C2C-76FAE0050916}" type="sibTrans" cxnId="{813FC5D0-7298-44B7-8DCB-A7D64D5A135D}">
      <dgm:prSet/>
      <dgm:spPr/>
      <dgm:t>
        <a:bodyPr/>
        <a:lstStyle/>
        <a:p>
          <a:endParaRPr lang="es-EC"/>
        </a:p>
      </dgm:t>
    </dgm:pt>
    <dgm:pt modelId="{F4078776-FB67-42E9-A2A5-306F16D4285F}">
      <dgm:prSet phldrT="[Texto]"/>
      <dgm:spPr/>
      <dgm:t>
        <a:bodyPr/>
        <a:lstStyle/>
        <a:p>
          <a:r>
            <a:rPr lang="es-EC" b="1"/>
            <a:t>¿Para quién lo hacemos?</a:t>
          </a:r>
          <a:endParaRPr lang="es-EC"/>
        </a:p>
      </dgm:t>
    </dgm:pt>
    <dgm:pt modelId="{5D971EAD-0F2E-4F89-8179-0B0A97C52FB0}" type="parTrans" cxnId="{CD18699B-1806-4F87-A8BC-15C4B23CF909}">
      <dgm:prSet/>
      <dgm:spPr/>
      <dgm:t>
        <a:bodyPr/>
        <a:lstStyle/>
        <a:p>
          <a:endParaRPr lang="es-EC"/>
        </a:p>
      </dgm:t>
    </dgm:pt>
    <dgm:pt modelId="{0F1F4F2C-16FC-4CDE-B554-AE8D502069E6}" type="sibTrans" cxnId="{CD18699B-1806-4F87-A8BC-15C4B23CF909}">
      <dgm:prSet/>
      <dgm:spPr/>
      <dgm:t>
        <a:bodyPr/>
        <a:lstStyle/>
        <a:p>
          <a:endParaRPr lang="es-EC"/>
        </a:p>
      </dgm:t>
    </dgm:pt>
    <dgm:pt modelId="{77DF5582-189D-43BA-AEF8-626ECD68751C}">
      <dgm:prSet phldrT="[Texto]"/>
      <dgm:spPr/>
      <dgm:t>
        <a:bodyPr/>
        <a:lstStyle/>
        <a:p>
          <a:r>
            <a:rPr lang="es-EC" b="1"/>
            <a:t>¿Cómo lo hacemos?</a:t>
          </a:r>
          <a:endParaRPr lang="es-EC"/>
        </a:p>
      </dgm:t>
    </dgm:pt>
    <dgm:pt modelId="{9177FCB7-8EF5-48E9-AB52-92542345EA07}" type="parTrans" cxnId="{E4A1D988-3807-4D96-A464-65A3D84E9171}">
      <dgm:prSet/>
      <dgm:spPr/>
      <dgm:t>
        <a:bodyPr/>
        <a:lstStyle/>
        <a:p>
          <a:endParaRPr lang="es-EC"/>
        </a:p>
      </dgm:t>
    </dgm:pt>
    <dgm:pt modelId="{F98279EB-FBE6-4523-B5A6-8DB661C0F3C8}" type="sibTrans" cxnId="{E4A1D988-3807-4D96-A464-65A3D84E9171}">
      <dgm:prSet/>
      <dgm:spPr/>
      <dgm:t>
        <a:bodyPr/>
        <a:lstStyle/>
        <a:p>
          <a:endParaRPr lang="es-EC"/>
        </a:p>
      </dgm:t>
    </dgm:pt>
    <dgm:pt modelId="{3D9184A0-E09E-450D-B00D-891D872014E3}" type="pres">
      <dgm:prSet presAssocID="{C9AF7908-43B2-40CD-AB46-3837D66EB440}" presName="composite" presStyleCnt="0">
        <dgm:presLayoutVars>
          <dgm:chMax val="3"/>
          <dgm:animLvl val="lvl"/>
          <dgm:resizeHandles val="exact"/>
        </dgm:presLayoutVars>
      </dgm:prSet>
      <dgm:spPr/>
      <dgm:t>
        <a:bodyPr/>
        <a:lstStyle/>
        <a:p>
          <a:endParaRPr lang="es-EC"/>
        </a:p>
      </dgm:t>
    </dgm:pt>
    <dgm:pt modelId="{F649221F-0501-4943-ABF9-E5F4207D9507}" type="pres">
      <dgm:prSet presAssocID="{4D6F4397-D5BE-4C0B-AD2C-5676789A7CDB}" presName="gear1" presStyleLbl="node1" presStyleIdx="0" presStyleCnt="3">
        <dgm:presLayoutVars>
          <dgm:chMax val="1"/>
          <dgm:bulletEnabled val="1"/>
        </dgm:presLayoutVars>
      </dgm:prSet>
      <dgm:spPr/>
      <dgm:t>
        <a:bodyPr/>
        <a:lstStyle/>
        <a:p>
          <a:endParaRPr lang="es-EC"/>
        </a:p>
      </dgm:t>
    </dgm:pt>
    <dgm:pt modelId="{0BA193DD-9003-4897-AEC5-675917802787}" type="pres">
      <dgm:prSet presAssocID="{4D6F4397-D5BE-4C0B-AD2C-5676789A7CDB}" presName="gear1srcNode" presStyleLbl="node1" presStyleIdx="0" presStyleCnt="3"/>
      <dgm:spPr/>
      <dgm:t>
        <a:bodyPr/>
        <a:lstStyle/>
        <a:p>
          <a:endParaRPr lang="es-EC"/>
        </a:p>
      </dgm:t>
    </dgm:pt>
    <dgm:pt modelId="{F1C640A3-0262-4744-B897-0C4D42BAF60A}" type="pres">
      <dgm:prSet presAssocID="{4D6F4397-D5BE-4C0B-AD2C-5676789A7CDB}" presName="gear1dstNode" presStyleLbl="node1" presStyleIdx="0" presStyleCnt="3"/>
      <dgm:spPr/>
      <dgm:t>
        <a:bodyPr/>
        <a:lstStyle/>
        <a:p>
          <a:endParaRPr lang="es-EC"/>
        </a:p>
      </dgm:t>
    </dgm:pt>
    <dgm:pt modelId="{0B109123-6343-4750-9526-5CBE7E7ED896}" type="pres">
      <dgm:prSet presAssocID="{F4078776-FB67-42E9-A2A5-306F16D4285F}" presName="gear2" presStyleLbl="node1" presStyleIdx="1" presStyleCnt="3">
        <dgm:presLayoutVars>
          <dgm:chMax val="1"/>
          <dgm:bulletEnabled val="1"/>
        </dgm:presLayoutVars>
      </dgm:prSet>
      <dgm:spPr/>
      <dgm:t>
        <a:bodyPr/>
        <a:lstStyle/>
        <a:p>
          <a:endParaRPr lang="es-EC"/>
        </a:p>
      </dgm:t>
    </dgm:pt>
    <dgm:pt modelId="{81540987-2702-4F37-929F-A0163F023C58}" type="pres">
      <dgm:prSet presAssocID="{F4078776-FB67-42E9-A2A5-306F16D4285F}" presName="gear2srcNode" presStyleLbl="node1" presStyleIdx="1" presStyleCnt="3"/>
      <dgm:spPr/>
      <dgm:t>
        <a:bodyPr/>
        <a:lstStyle/>
        <a:p>
          <a:endParaRPr lang="es-EC"/>
        </a:p>
      </dgm:t>
    </dgm:pt>
    <dgm:pt modelId="{2CC9B966-AEBC-423F-9672-7F749F09C2F4}" type="pres">
      <dgm:prSet presAssocID="{F4078776-FB67-42E9-A2A5-306F16D4285F}" presName="gear2dstNode" presStyleLbl="node1" presStyleIdx="1" presStyleCnt="3"/>
      <dgm:spPr/>
      <dgm:t>
        <a:bodyPr/>
        <a:lstStyle/>
        <a:p>
          <a:endParaRPr lang="es-EC"/>
        </a:p>
      </dgm:t>
    </dgm:pt>
    <dgm:pt modelId="{6E1F0449-A79A-4AC2-8F9F-D344541F9360}" type="pres">
      <dgm:prSet presAssocID="{77DF5582-189D-43BA-AEF8-626ECD68751C}" presName="gear3" presStyleLbl="node1" presStyleIdx="2" presStyleCnt="3"/>
      <dgm:spPr/>
      <dgm:t>
        <a:bodyPr/>
        <a:lstStyle/>
        <a:p>
          <a:endParaRPr lang="es-EC"/>
        </a:p>
      </dgm:t>
    </dgm:pt>
    <dgm:pt modelId="{67C4CDDE-B6E3-443F-B282-90831C858ECF}" type="pres">
      <dgm:prSet presAssocID="{77DF5582-189D-43BA-AEF8-626ECD68751C}" presName="gear3tx" presStyleLbl="node1" presStyleIdx="2" presStyleCnt="3">
        <dgm:presLayoutVars>
          <dgm:chMax val="1"/>
          <dgm:bulletEnabled val="1"/>
        </dgm:presLayoutVars>
      </dgm:prSet>
      <dgm:spPr/>
      <dgm:t>
        <a:bodyPr/>
        <a:lstStyle/>
        <a:p>
          <a:endParaRPr lang="es-EC"/>
        </a:p>
      </dgm:t>
    </dgm:pt>
    <dgm:pt modelId="{AA7869C8-85D6-4574-A073-BBADA2B90C08}" type="pres">
      <dgm:prSet presAssocID="{77DF5582-189D-43BA-AEF8-626ECD68751C}" presName="gear3srcNode" presStyleLbl="node1" presStyleIdx="2" presStyleCnt="3"/>
      <dgm:spPr/>
      <dgm:t>
        <a:bodyPr/>
        <a:lstStyle/>
        <a:p>
          <a:endParaRPr lang="es-EC"/>
        </a:p>
      </dgm:t>
    </dgm:pt>
    <dgm:pt modelId="{5F0FF8C4-50F0-4D52-ABCA-6AF8DAE66702}" type="pres">
      <dgm:prSet presAssocID="{77DF5582-189D-43BA-AEF8-626ECD68751C}" presName="gear3dstNode" presStyleLbl="node1" presStyleIdx="2" presStyleCnt="3"/>
      <dgm:spPr/>
      <dgm:t>
        <a:bodyPr/>
        <a:lstStyle/>
        <a:p>
          <a:endParaRPr lang="es-EC"/>
        </a:p>
      </dgm:t>
    </dgm:pt>
    <dgm:pt modelId="{35EE524C-E891-4715-AFBC-F9CEA749E33E}" type="pres">
      <dgm:prSet presAssocID="{0E9A17B1-A371-4A98-8C2C-76FAE0050916}" presName="connector1" presStyleLbl="sibTrans2D1" presStyleIdx="0" presStyleCnt="3"/>
      <dgm:spPr/>
      <dgm:t>
        <a:bodyPr/>
        <a:lstStyle/>
        <a:p>
          <a:endParaRPr lang="es-EC"/>
        </a:p>
      </dgm:t>
    </dgm:pt>
    <dgm:pt modelId="{213DFD8E-89D4-4DE8-AAD9-D5A85F78D67D}" type="pres">
      <dgm:prSet presAssocID="{0F1F4F2C-16FC-4CDE-B554-AE8D502069E6}" presName="connector2" presStyleLbl="sibTrans2D1" presStyleIdx="1" presStyleCnt="3"/>
      <dgm:spPr/>
      <dgm:t>
        <a:bodyPr/>
        <a:lstStyle/>
        <a:p>
          <a:endParaRPr lang="es-EC"/>
        </a:p>
      </dgm:t>
    </dgm:pt>
    <dgm:pt modelId="{D979FC6D-BC68-4592-B236-2BF4B3A44740}" type="pres">
      <dgm:prSet presAssocID="{F98279EB-FBE6-4523-B5A6-8DB661C0F3C8}" presName="connector3" presStyleLbl="sibTrans2D1" presStyleIdx="2" presStyleCnt="3"/>
      <dgm:spPr/>
      <dgm:t>
        <a:bodyPr/>
        <a:lstStyle/>
        <a:p>
          <a:endParaRPr lang="es-EC"/>
        </a:p>
      </dgm:t>
    </dgm:pt>
  </dgm:ptLst>
  <dgm:cxnLst>
    <dgm:cxn modelId="{C2E7A0A2-F346-4C7C-A6E2-EDA5FAF9864A}" type="presOf" srcId="{0F1F4F2C-16FC-4CDE-B554-AE8D502069E6}" destId="{213DFD8E-89D4-4DE8-AAD9-D5A85F78D67D}" srcOrd="0" destOrd="0" presId="urn:microsoft.com/office/officeart/2005/8/layout/gear1"/>
    <dgm:cxn modelId="{623E8932-EC05-4D44-BECA-31BDFC9FDED1}" type="presOf" srcId="{77DF5582-189D-43BA-AEF8-626ECD68751C}" destId="{5F0FF8C4-50F0-4D52-ABCA-6AF8DAE66702}" srcOrd="3" destOrd="0" presId="urn:microsoft.com/office/officeart/2005/8/layout/gear1"/>
    <dgm:cxn modelId="{813FC5D0-7298-44B7-8DCB-A7D64D5A135D}" srcId="{C9AF7908-43B2-40CD-AB46-3837D66EB440}" destId="{4D6F4397-D5BE-4C0B-AD2C-5676789A7CDB}" srcOrd="0" destOrd="0" parTransId="{B62050B2-0E5B-4F42-BC2C-B7DC8CF6C23A}" sibTransId="{0E9A17B1-A371-4A98-8C2C-76FAE0050916}"/>
    <dgm:cxn modelId="{EAA80B10-1873-46D7-9F20-D2C6A6EAD5EF}" type="presOf" srcId="{4D6F4397-D5BE-4C0B-AD2C-5676789A7CDB}" destId="{F1C640A3-0262-4744-B897-0C4D42BAF60A}" srcOrd="2" destOrd="0" presId="urn:microsoft.com/office/officeart/2005/8/layout/gear1"/>
    <dgm:cxn modelId="{E39AB4A6-84D8-4C4D-8FB4-756603E40B90}" type="presOf" srcId="{4D6F4397-D5BE-4C0B-AD2C-5676789A7CDB}" destId="{F649221F-0501-4943-ABF9-E5F4207D9507}" srcOrd="0" destOrd="0" presId="urn:microsoft.com/office/officeart/2005/8/layout/gear1"/>
    <dgm:cxn modelId="{59897B35-C636-40C6-99D1-DB4AFB1DCB2E}" type="presOf" srcId="{0E9A17B1-A371-4A98-8C2C-76FAE0050916}" destId="{35EE524C-E891-4715-AFBC-F9CEA749E33E}" srcOrd="0" destOrd="0" presId="urn:microsoft.com/office/officeart/2005/8/layout/gear1"/>
    <dgm:cxn modelId="{FAB4CC74-6F83-4A81-89F7-881E2B19CFAC}" type="presOf" srcId="{F4078776-FB67-42E9-A2A5-306F16D4285F}" destId="{0B109123-6343-4750-9526-5CBE7E7ED896}" srcOrd="0" destOrd="0" presId="urn:microsoft.com/office/officeart/2005/8/layout/gear1"/>
    <dgm:cxn modelId="{60D7EB63-CCA4-40ED-A491-BFA843902075}" type="presOf" srcId="{77DF5582-189D-43BA-AEF8-626ECD68751C}" destId="{67C4CDDE-B6E3-443F-B282-90831C858ECF}" srcOrd="1" destOrd="0" presId="urn:microsoft.com/office/officeart/2005/8/layout/gear1"/>
    <dgm:cxn modelId="{80B897A8-0240-41C7-9E0F-8E53CCF8E068}" type="presOf" srcId="{F4078776-FB67-42E9-A2A5-306F16D4285F}" destId="{2CC9B966-AEBC-423F-9672-7F749F09C2F4}" srcOrd="2" destOrd="0" presId="urn:microsoft.com/office/officeart/2005/8/layout/gear1"/>
    <dgm:cxn modelId="{7677FA64-30D9-43C5-9350-3910C6D620CB}" type="presOf" srcId="{4D6F4397-D5BE-4C0B-AD2C-5676789A7CDB}" destId="{0BA193DD-9003-4897-AEC5-675917802787}" srcOrd="1" destOrd="0" presId="urn:microsoft.com/office/officeart/2005/8/layout/gear1"/>
    <dgm:cxn modelId="{6941208B-F6BC-4697-B8CB-4F211E1627BB}" type="presOf" srcId="{F98279EB-FBE6-4523-B5A6-8DB661C0F3C8}" destId="{D979FC6D-BC68-4592-B236-2BF4B3A44740}" srcOrd="0" destOrd="0" presId="urn:microsoft.com/office/officeart/2005/8/layout/gear1"/>
    <dgm:cxn modelId="{146F7F0A-DCF1-4092-A1A1-F48D247C6DC5}" type="presOf" srcId="{F4078776-FB67-42E9-A2A5-306F16D4285F}" destId="{81540987-2702-4F37-929F-A0163F023C58}" srcOrd="1" destOrd="0" presId="urn:microsoft.com/office/officeart/2005/8/layout/gear1"/>
    <dgm:cxn modelId="{2C32A0BE-DEBB-450A-B277-CAC0E4171A16}" type="presOf" srcId="{C9AF7908-43B2-40CD-AB46-3837D66EB440}" destId="{3D9184A0-E09E-450D-B00D-891D872014E3}" srcOrd="0" destOrd="0" presId="urn:microsoft.com/office/officeart/2005/8/layout/gear1"/>
    <dgm:cxn modelId="{7443371E-2269-4445-83E4-C13D5A8C48B3}" type="presOf" srcId="{77DF5582-189D-43BA-AEF8-626ECD68751C}" destId="{6E1F0449-A79A-4AC2-8F9F-D344541F9360}" srcOrd="0" destOrd="0" presId="urn:microsoft.com/office/officeart/2005/8/layout/gear1"/>
    <dgm:cxn modelId="{E4A1D988-3807-4D96-A464-65A3D84E9171}" srcId="{C9AF7908-43B2-40CD-AB46-3837D66EB440}" destId="{77DF5582-189D-43BA-AEF8-626ECD68751C}" srcOrd="2" destOrd="0" parTransId="{9177FCB7-8EF5-48E9-AB52-92542345EA07}" sibTransId="{F98279EB-FBE6-4523-B5A6-8DB661C0F3C8}"/>
    <dgm:cxn modelId="{CD18699B-1806-4F87-A8BC-15C4B23CF909}" srcId="{C9AF7908-43B2-40CD-AB46-3837D66EB440}" destId="{F4078776-FB67-42E9-A2A5-306F16D4285F}" srcOrd="1" destOrd="0" parTransId="{5D971EAD-0F2E-4F89-8179-0B0A97C52FB0}" sibTransId="{0F1F4F2C-16FC-4CDE-B554-AE8D502069E6}"/>
    <dgm:cxn modelId="{25437DE5-5413-40A5-99BD-25A85C470A42}" type="presOf" srcId="{77DF5582-189D-43BA-AEF8-626ECD68751C}" destId="{AA7869C8-85D6-4574-A073-BBADA2B90C08}" srcOrd="2" destOrd="0" presId="urn:microsoft.com/office/officeart/2005/8/layout/gear1"/>
    <dgm:cxn modelId="{D7F3AC6E-53AA-4064-ABBE-C6A87EEFAF33}" type="presParOf" srcId="{3D9184A0-E09E-450D-B00D-891D872014E3}" destId="{F649221F-0501-4943-ABF9-E5F4207D9507}" srcOrd="0" destOrd="0" presId="urn:microsoft.com/office/officeart/2005/8/layout/gear1"/>
    <dgm:cxn modelId="{53AE096C-8F5E-4E80-BE4B-5F73E610DF16}" type="presParOf" srcId="{3D9184A0-E09E-450D-B00D-891D872014E3}" destId="{0BA193DD-9003-4897-AEC5-675917802787}" srcOrd="1" destOrd="0" presId="urn:microsoft.com/office/officeart/2005/8/layout/gear1"/>
    <dgm:cxn modelId="{1437C713-B7E3-4DD9-833E-1BB288F54100}" type="presParOf" srcId="{3D9184A0-E09E-450D-B00D-891D872014E3}" destId="{F1C640A3-0262-4744-B897-0C4D42BAF60A}" srcOrd="2" destOrd="0" presId="urn:microsoft.com/office/officeart/2005/8/layout/gear1"/>
    <dgm:cxn modelId="{6F16E469-6747-4AAF-B873-1CF624702D65}" type="presParOf" srcId="{3D9184A0-E09E-450D-B00D-891D872014E3}" destId="{0B109123-6343-4750-9526-5CBE7E7ED896}" srcOrd="3" destOrd="0" presId="urn:microsoft.com/office/officeart/2005/8/layout/gear1"/>
    <dgm:cxn modelId="{A28061EE-B12A-462D-B669-F6AEF18F20C3}" type="presParOf" srcId="{3D9184A0-E09E-450D-B00D-891D872014E3}" destId="{81540987-2702-4F37-929F-A0163F023C58}" srcOrd="4" destOrd="0" presId="urn:microsoft.com/office/officeart/2005/8/layout/gear1"/>
    <dgm:cxn modelId="{502F3815-D970-4A52-9414-4CC835EC87F1}" type="presParOf" srcId="{3D9184A0-E09E-450D-B00D-891D872014E3}" destId="{2CC9B966-AEBC-423F-9672-7F749F09C2F4}" srcOrd="5" destOrd="0" presId="urn:microsoft.com/office/officeart/2005/8/layout/gear1"/>
    <dgm:cxn modelId="{A9760553-8F06-4AFB-9DB6-C6A0AD1F7D94}" type="presParOf" srcId="{3D9184A0-E09E-450D-B00D-891D872014E3}" destId="{6E1F0449-A79A-4AC2-8F9F-D344541F9360}" srcOrd="6" destOrd="0" presId="urn:microsoft.com/office/officeart/2005/8/layout/gear1"/>
    <dgm:cxn modelId="{FC333E36-EF63-473F-A97A-FE3A6D8E2C7C}" type="presParOf" srcId="{3D9184A0-E09E-450D-B00D-891D872014E3}" destId="{67C4CDDE-B6E3-443F-B282-90831C858ECF}" srcOrd="7" destOrd="0" presId="urn:microsoft.com/office/officeart/2005/8/layout/gear1"/>
    <dgm:cxn modelId="{134EE145-CF14-43C1-A8F1-D17973388D16}" type="presParOf" srcId="{3D9184A0-E09E-450D-B00D-891D872014E3}" destId="{AA7869C8-85D6-4574-A073-BBADA2B90C08}" srcOrd="8" destOrd="0" presId="urn:microsoft.com/office/officeart/2005/8/layout/gear1"/>
    <dgm:cxn modelId="{C529DF79-3828-4571-AD4F-73FD7B37BAA9}" type="presParOf" srcId="{3D9184A0-E09E-450D-B00D-891D872014E3}" destId="{5F0FF8C4-50F0-4D52-ABCA-6AF8DAE66702}" srcOrd="9" destOrd="0" presId="urn:microsoft.com/office/officeart/2005/8/layout/gear1"/>
    <dgm:cxn modelId="{906DA66A-766E-4FEB-A7AD-A48CFC61B79C}" type="presParOf" srcId="{3D9184A0-E09E-450D-B00D-891D872014E3}" destId="{35EE524C-E891-4715-AFBC-F9CEA749E33E}" srcOrd="10" destOrd="0" presId="urn:microsoft.com/office/officeart/2005/8/layout/gear1"/>
    <dgm:cxn modelId="{EFEA6248-01F1-46E6-829A-F00BDF109E6D}" type="presParOf" srcId="{3D9184A0-E09E-450D-B00D-891D872014E3}" destId="{213DFD8E-89D4-4DE8-AAD9-D5A85F78D67D}" srcOrd="11" destOrd="0" presId="urn:microsoft.com/office/officeart/2005/8/layout/gear1"/>
    <dgm:cxn modelId="{6527229A-0341-4AF2-AE7B-333A87CBB2E0}" type="presParOf" srcId="{3D9184A0-E09E-450D-B00D-891D872014E3}" destId="{D979FC6D-BC68-4592-B236-2BF4B3A44740}" srcOrd="12" destOrd="0" presId="urn:microsoft.com/office/officeart/2005/8/layout/gear1"/>
  </dgm:cxnLst>
  <dgm:bg/>
  <dgm:whole/>
</dgm:dataModel>
</file>

<file path=ppt/diagrams/data14.xml><?xml version="1.0" encoding="utf-8"?>
<dgm:dataModel xmlns:dgm="http://schemas.openxmlformats.org/drawingml/2006/diagram" xmlns:a="http://schemas.openxmlformats.org/drawingml/2006/main">
  <dgm:ptLst>
    <dgm:pt modelId="{5EE4AEBA-22BB-470A-B2EA-882AFDDB566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C"/>
        </a:p>
      </dgm:t>
    </dgm:pt>
    <dgm:pt modelId="{9866F30B-842F-44E1-9690-9076B719A2A4}">
      <dgm:prSet phldrT="[Texto]" custT="1"/>
      <dgm:spPr/>
      <dgm:t>
        <a:bodyPr/>
        <a:lstStyle/>
        <a:p>
          <a:pPr algn="ctr"/>
          <a:r>
            <a:rPr lang="es-EC" sz="3600" b="1" dirty="0">
              <a:latin typeface="Century Gothic" pitchFamily="34" charset="0"/>
              <a:cs typeface="Times New Roman" panose="02020603050405020304" pitchFamily="18" charset="0"/>
            </a:rPr>
            <a:t>PROCESO</a:t>
          </a:r>
        </a:p>
      </dgm:t>
    </dgm:pt>
    <dgm:pt modelId="{E6BBFEDB-E400-4D89-9353-1A441F5C77B3}" type="parTrans" cxnId="{0B029E38-6636-4C7C-B85E-0F9AB5E13162}">
      <dgm:prSet/>
      <dgm:spPr/>
      <dgm:t>
        <a:bodyPr/>
        <a:lstStyle/>
        <a:p>
          <a:pPr algn="just"/>
          <a:endParaRPr lang="es-EC" sz="1800">
            <a:latin typeface="Century Gothic" pitchFamily="34" charset="0"/>
            <a:cs typeface="Times New Roman" panose="02020603050405020304" pitchFamily="18" charset="0"/>
          </a:endParaRPr>
        </a:p>
      </dgm:t>
    </dgm:pt>
    <dgm:pt modelId="{1ECEF6F2-18ED-4A7A-9FAE-567366E3F3BB}" type="sibTrans" cxnId="{0B029E38-6636-4C7C-B85E-0F9AB5E13162}">
      <dgm:prSet/>
      <dgm:spPr/>
      <dgm:t>
        <a:bodyPr/>
        <a:lstStyle/>
        <a:p>
          <a:pPr algn="just"/>
          <a:endParaRPr lang="es-EC" sz="1800">
            <a:latin typeface="Century Gothic" pitchFamily="34" charset="0"/>
            <a:cs typeface="Times New Roman" panose="02020603050405020304" pitchFamily="18" charset="0"/>
          </a:endParaRPr>
        </a:p>
      </dgm:t>
    </dgm:pt>
    <dgm:pt modelId="{7F796C5B-0868-44B9-B1E8-340FA51865F2}">
      <dgm:prSet phldrT="[Texto]" custT="1"/>
      <dgm:spPr/>
      <dgm:t>
        <a:bodyPr/>
        <a:lstStyle/>
        <a:p>
          <a:pPr algn="ctr"/>
          <a:r>
            <a:rPr lang="es-ES" sz="1800" dirty="0">
              <a:latin typeface="Century Gothic" pitchFamily="34" charset="0"/>
              <a:cs typeface="Times New Roman" panose="02020603050405020304" pitchFamily="18" charset="0"/>
            </a:rPr>
            <a:t>Entrada</a:t>
          </a:r>
        </a:p>
        <a:p>
          <a:pPr algn="just"/>
          <a:r>
            <a:rPr lang="es-ES" sz="1800" dirty="0">
              <a:latin typeface="Century Gothic" pitchFamily="34" charset="0"/>
              <a:cs typeface="Times New Roman" panose="02020603050405020304" pitchFamily="18" charset="0"/>
            </a:rPr>
            <a:t>Pueden ser elementos humanos técnicos o físicos sin los cuales el proceso no podría llevarse a cabo .</a:t>
          </a:r>
          <a:endParaRPr lang="es-EC" sz="1800" dirty="0">
            <a:latin typeface="Century Gothic" pitchFamily="34" charset="0"/>
            <a:cs typeface="Times New Roman" panose="02020603050405020304" pitchFamily="18" charset="0"/>
          </a:endParaRPr>
        </a:p>
      </dgm:t>
    </dgm:pt>
    <dgm:pt modelId="{88B92FF7-0966-4F32-A1B8-8D51C5B184CF}" type="parTrans" cxnId="{960DF70B-74CF-496D-86BB-C8EAEDBE1957}">
      <dgm:prSet/>
      <dgm:spPr/>
      <dgm:t>
        <a:bodyPr/>
        <a:lstStyle/>
        <a:p>
          <a:pPr algn="just"/>
          <a:endParaRPr lang="es-EC" sz="1800">
            <a:latin typeface="Century Gothic" pitchFamily="34" charset="0"/>
            <a:cs typeface="Times New Roman" panose="02020603050405020304" pitchFamily="18" charset="0"/>
          </a:endParaRPr>
        </a:p>
      </dgm:t>
    </dgm:pt>
    <dgm:pt modelId="{ABCE2E96-7EC2-4941-B01A-B65C63499AF2}" type="sibTrans" cxnId="{960DF70B-74CF-496D-86BB-C8EAEDBE1957}">
      <dgm:prSet/>
      <dgm:spPr/>
      <dgm:t>
        <a:bodyPr/>
        <a:lstStyle/>
        <a:p>
          <a:pPr algn="just"/>
          <a:endParaRPr lang="es-EC" sz="1800">
            <a:latin typeface="Century Gothic" pitchFamily="34" charset="0"/>
            <a:cs typeface="Times New Roman" panose="02020603050405020304" pitchFamily="18" charset="0"/>
          </a:endParaRPr>
        </a:p>
      </dgm:t>
    </dgm:pt>
    <dgm:pt modelId="{3C17C12C-B083-4DCB-8271-D6F68529D8DD}">
      <dgm:prSet phldrT="[Texto]" custT="1"/>
      <dgm:spPr/>
      <dgm:t>
        <a:bodyPr/>
        <a:lstStyle/>
        <a:p>
          <a:pPr algn="ctr"/>
          <a:r>
            <a:rPr lang="es-ES" sz="1800" dirty="0">
              <a:latin typeface="Century Gothic" pitchFamily="34" charset="0"/>
              <a:cs typeface="Times New Roman" panose="02020603050405020304" pitchFamily="18" charset="0"/>
            </a:rPr>
            <a:t>Salida</a:t>
          </a:r>
        </a:p>
        <a:p>
          <a:pPr algn="just"/>
          <a:r>
            <a:rPr lang="es-ES" sz="1800" dirty="0">
              <a:latin typeface="Century Gothic" pitchFamily="34" charset="0"/>
              <a:cs typeface="Times New Roman" panose="02020603050405020304" pitchFamily="18" charset="0"/>
            </a:rPr>
            <a:t>Son la entrada del proceso siguiente, y de igual manera pueden ser elementos humanos técnicos o físicos.</a:t>
          </a:r>
          <a:endParaRPr lang="es-EC" sz="1800" dirty="0">
            <a:latin typeface="Century Gothic" pitchFamily="34" charset="0"/>
            <a:cs typeface="Times New Roman" panose="02020603050405020304" pitchFamily="18" charset="0"/>
          </a:endParaRPr>
        </a:p>
      </dgm:t>
    </dgm:pt>
    <dgm:pt modelId="{DF0DC344-7894-425A-A925-048ADC618721}" type="parTrans" cxnId="{D10D5384-6160-423E-B715-156A1F179EA3}">
      <dgm:prSet/>
      <dgm:spPr/>
      <dgm:t>
        <a:bodyPr/>
        <a:lstStyle/>
        <a:p>
          <a:pPr algn="just"/>
          <a:endParaRPr lang="es-EC" sz="1800">
            <a:latin typeface="Century Gothic" pitchFamily="34" charset="0"/>
            <a:cs typeface="Times New Roman" panose="02020603050405020304" pitchFamily="18" charset="0"/>
          </a:endParaRPr>
        </a:p>
      </dgm:t>
    </dgm:pt>
    <dgm:pt modelId="{0646A899-5763-4123-8ACC-1B7EE985DC80}" type="sibTrans" cxnId="{D10D5384-6160-423E-B715-156A1F179EA3}">
      <dgm:prSet/>
      <dgm:spPr/>
      <dgm:t>
        <a:bodyPr/>
        <a:lstStyle/>
        <a:p>
          <a:pPr algn="just"/>
          <a:endParaRPr lang="es-EC" sz="1800">
            <a:latin typeface="Century Gothic" pitchFamily="34" charset="0"/>
            <a:cs typeface="Times New Roman" panose="02020603050405020304" pitchFamily="18" charset="0"/>
          </a:endParaRPr>
        </a:p>
      </dgm:t>
    </dgm:pt>
    <dgm:pt modelId="{EFCFC91D-EE60-47A5-BD79-327720DC6180}">
      <dgm:prSet phldrT="[Texto]" custT="1"/>
      <dgm:spPr/>
      <dgm:t>
        <a:bodyPr/>
        <a:lstStyle/>
        <a:p>
          <a:pPr algn="ctr"/>
          <a:r>
            <a:rPr lang="es-ES" sz="1800" dirty="0">
              <a:latin typeface="Century Gothic" pitchFamily="34" charset="0"/>
              <a:cs typeface="Times New Roman" panose="02020603050405020304" pitchFamily="18" charset="0"/>
            </a:rPr>
            <a:t>Control</a:t>
          </a:r>
        </a:p>
        <a:p>
          <a:pPr algn="just"/>
          <a:r>
            <a:rPr lang="es-ES" sz="1800" dirty="0">
              <a:latin typeface="Century Gothic" pitchFamily="34" charset="0"/>
              <a:cs typeface="Times New Roman" panose="02020603050405020304" pitchFamily="18" charset="0"/>
            </a:rPr>
            <a:t>Lo conforman las </a:t>
          </a:r>
          <a:r>
            <a:rPr lang="es-ES" sz="1800" dirty="0" smtClean="0">
              <a:latin typeface="Century Gothic" pitchFamily="34" charset="0"/>
              <a:cs typeface="Times New Roman" panose="02020603050405020304" pitchFamily="18" charset="0"/>
            </a:rPr>
            <a:t>personas </a:t>
          </a:r>
          <a:r>
            <a:rPr lang="es-ES" sz="1800" dirty="0">
              <a:latin typeface="Century Gothic" pitchFamily="34" charset="0"/>
              <a:cs typeface="Times New Roman" panose="02020603050405020304" pitchFamily="18" charset="0"/>
            </a:rPr>
            <a:t>encargadas de asumir la responsabilidad ejecución y control del proceso en. La supervisión le permite evaluar los indicadores que demuestran resultados y permiten establecer objetivos de mejora.</a:t>
          </a:r>
          <a:endParaRPr lang="es-EC" sz="1800" dirty="0">
            <a:latin typeface="Century Gothic" pitchFamily="34" charset="0"/>
            <a:cs typeface="Times New Roman" panose="02020603050405020304" pitchFamily="18" charset="0"/>
          </a:endParaRPr>
        </a:p>
      </dgm:t>
    </dgm:pt>
    <dgm:pt modelId="{C254AAF0-8C85-45C1-BDBD-9C685059C1B5}" type="parTrans" cxnId="{753F51FF-7A47-4972-9246-C4E88212C645}">
      <dgm:prSet/>
      <dgm:spPr/>
      <dgm:t>
        <a:bodyPr/>
        <a:lstStyle/>
        <a:p>
          <a:pPr algn="just"/>
          <a:endParaRPr lang="es-EC" sz="1800">
            <a:latin typeface="Century Gothic" pitchFamily="34" charset="0"/>
            <a:cs typeface="Times New Roman" panose="02020603050405020304" pitchFamily="18" charset="0"/>
          </a:endParaRPr>
        </a:p>
      </dgm:t>
    </dgm:pt>
    <dgm:pt modelId="{A776E9E7-C605-455A-8993-8B05E4B5BB50}" type="sibTrans" cxnId="{753F51FF-7A47-4972-9246-C4E88212C645}">
      <dgm:prSet/>
      <dgm:spPr/>
      <dgm:t>
        <a:bodyPr/>
        <a:lstStyle/>
        <a:p>
          <a:pPr algn="just"/>
          <a:endParaRPr lang="es-EC" sz="1800">
            <a:latin typeface="Century Gothic" pitchFamily="34" charset="0"/>
            <a:cs typeface="Times New Roman" panose="02020603050405020304" pitchFamily="18" charset="0"/>
          </a:endParaRPr>
        </a:p>
      </dgm:t>
    </dgm:pt>
    <dgm:pt modelId="{31318260-4418-4E71-A3F9-38F66AAEB02A}">
      <dgm:prSet phldrT="[Texto]" custT="1"/>
      <dgm:spPr/>
      <dgm:t>
        <a:bodyPr/>
        <a:lstStyle/>
        <a:p>
          <a:pPr algn="ctr"/>
          <a:r>
            <a:rPr lang="es-ES" sz="1800" dirty="0">
              <a:latin typeface="Century Gothic" pitchFamily="34" charset="0"/>
              <a:cs typeface="Times New Roman" panose="02020603050405020304" pitchFamily="18" charset="0"/>
            </a:rPr>
            <a:t>Mecanismos y recursos</a:t>
          </a:r>
        </a:p>
        <a:p>
          <a:pPr algn="just"/>
          <a:r>
            <a:rPr lang="es-ES" sz="1800" dirty="0">
              <a:latin typeface="Century Gothic" pitchFamily="34" charset="0"/>
              <a:cs typeface="Times New Roman" panose="02020603050405020304" pitchFamily="18" charset="0"/>
            </a:rPr>
            <a:t>Lo conforman las herramientas y medios para llevar a cabo el proceso.</a:t>
          </a:r>
          <a:endParaRPr lang="es-EC" sz="1800" dirty="0">
            <a:latin typeface="Century Gothic" pitchFamily="34" charset="0"/>
            <a:cs typeface="Times New Roman" panose="02020603050405020304" pitchFamily="18" charset="0"/>
          </a:endParaRPr>
        </a:p>
      </dgm:t>
    </dgm:pt>
    <dgm:pt modelId="{3C588CB9-5520-430C-B016-95D75A824F07}" type="parTrans" cxnId="{5A1AA9CF-FA91-459F-9AC4-6CBC45B82106}">
      <dgm:prSet/>
      <dgm:spPr/>
      <dgm:t>
        <a:bodyPr/>
        <a:lstStyle/>
        <a:p>
          <a:pPr algn="just"/>
          <a:endParaRPr lang="es-EC" sz="1800">
            <a:latin typeface="Century Gothic" pitchFamily="34" charset="0"/>
            <a:cs typeface="Times New Roman" panose="02020603050405020304" pitchFamily="18" charset="0"/>
          </a:endParaRPr>
        </a:p>
      </dgm:t>
    </dgm:pt>
    <dgm:pt modelId="{0E37EAF2-DD99-4C67-84CA-C99DB36DB5F5}" type="sibTrans" cxnId="{5A1AA9CF-FA91-459F-9AC4-6CBC45B82106}">
      <dgm:prSet/>
      <dgm:spPr/>
      <dgm:t>
        <a:bodyPr/>
        <a:lstStyle/>
        <a:p>
          <a:pPr algn="just"/>
          <a:endParaRPr lang="es-EC" sz="1800">
            <a:latin typeface="Century Gothic" pitchFamily="34" charset="0"/>
            <a:cs typeface="Times New Roman" panose="02020603050405020304" pitchFamily="18" charset="0"/>
          </a:endParaRPr>
        </a:p>
      </dgm:t>
    </dgm:pt>
    <dgm:pt modelId="{FCEEC56A-E715-4D01-AE44-FA58B5862684}" type="pres">
      <dgm:prSet presAssocID="{5EE4AEBA-22BB-470A-B2EA-882AFDDB5660}" presName="diagram" presStyleCnt="0">
        <dgm:presLayoutVars>
          <dgm:chMax val="1"/>
          <dgm:dir/>
          <dgm:animLvl val="ctr"/>
          <dgm:resizeHandles val="exact"/>
        </dgm:presLayoutVars>
      </dgm:prSet>
      <dgm:spPr/>
      <dgm:t>
        <a:bodyPr/>
        <a:lstStyle/>
        <a:p>
          <a:endParaRPr lang="es-EC"/>
        </a:p>
      </dgm:t>
    </dgm:pt>
    <dgm:pt modelId="{50358922-8077-4306-9CA5-43DB973D2D6C}" type="pres">
      <dgm:prSet presAssocID="{5EE4AEBA-22BB-470A-B2EA-882AFDDB5660}" presName="matrix" presStyleCnt="0"/>
      <dgm:spPr/>
    </dgm:pt>
    <dgm:pt modelId="{A228AE60-21DF-45CE-97B3-73B44F156C01}" type="pres">
      <dgm:prSet presAssocID="{5EE4AEBA-22BB-470A-B2EA-882AFDDB5660}" presName="tile1" presStyleLbl="node1" presStyleIdx="0" presStyleCnt="4"/>
      <dgm:spPr/>
      <dgm:t>
        <a:bodyPr/>
        <a:lstStyle/>
        <a:p>
          <a:endParaRPr lang="es-EC"/>
        </a:p>
      </dgm:t>
    </dgm:pt>
    <dgm:pt modelId="{8739493D-C98D-45F8-B20E-83155863B62B}" type="pres">
      <dgm:prSet presAssocID="{5EE4AEBA-22BB-470A-B2EA-882AFDDB5660}" presName="tile1text" presStyleLbl="node1" presStyleIdx="0" presStyleCnt="4">
        <dgm:presLayoutVars>
          <dgm:chMax val="0"/>
          <dgm:chPref val="0"/>
          <dgm:bulletEnabled val="1"/>
        </dgm:presLayoutVars>
      </dgm:prSet>
      <dgm:spPr/>
      <dgm:t>
        <a:bodyPr/>
        <a:lstStyle/>
        <a:p>
          <a:endParaRPr lang="es-EC"/>
        </a:p>
      </dgm:t>
    </dgm:pt>
    <dgm:pt modelId="{6C418B68-2A37-4D09-B3D4-93165EFCC4CB}" type="pres">
      <dgm:prSet presAssocID="{5EE4AEBA-22BB-470A-B2EA-882AFDDB5660}" presName="tile2" presStyleLbl="node1" presStyleIdx="1" presStyleCnt="4"/>
      <dgm:spPr/>
      <dgm:t>
        <a:bodyPr/>
        <a:lstStyle/>
        <a:p>
          <a:endParaRPr lang="es-EC"/>
        </a:p>
      </dgm:t>
    </dgm:pt>
    <dgm:pt modelId="{E9667521-F871-4D81-98C6-A1E18D7ADF30}" type="pres">
      <dgm:prSet presAssocID="{5EE4AEBA-22BB-470A-B2EA-882AFDDB5660}" presName="tile2text" presStyleLbl="node1" presStyleIdx="1" presStyleCnt="4">
        <dgm:presLayoutVars>
          <dgm:chMax val="0"/>
          <dgm:chPref val="0"/>
          <dgm:bulletEnabled val="1"/>
        </dgm:presLayoutVars>
      </dgm:prSet>
      <dgm:spPr/>
      <dgm:t>
        <a:bodyPr/>
        <a:lstStyle/>
        <a:p>
          <a:endParaRPr lang="es-EC"/>
        </a:p>
      </dgm:t>
    </dgm:pt>
    <dgm:pt modelId="{7DCFD97A-AA2B-426E-9F6F-EC7D18E05B78}" type="pres">
      <dgm:prSet presAssocID="{5EE4AEBA-22BB-470A-B2EA-882AFDDB5660}" presName="tile3" presStyleLbl="node1" presStyleIdx="2" presStyleCnt="4"/>
      <dgm:spPr/>
      <dgm:t>
        <a:bodyPr/>
        <a:lstStyle/>
        <a:p>
          <a:endParaRPr lang="es-EC"/>
        </a:p>
      </dgm:t>
    </dgm:pt>
    <dgm:pt modelId="{F6C4E77C-92AA-491F-BDC4-AC6594B2C0A9}" type="pres">
      <dgm:prSet presAssocID="{5EE4AEBA-22BB-470A-B2EA-882AFDDB5660}" presName="tile3text" presStyleLbl="node1" presStyleIdx="2" presStyleCnt="4">
        <dgm:presLayoutVars>
          <dgm:chMax val="0"/>
          <dgm:chPref val="0"/>
          <dgm:bulletEnabled val="1"/>
        </dgm:presLayoutVars>
      </dgm:prSet>
      <dgm:spPr/>
      <dgm:t>
        <a:bodyPr/>
        <a:lstStyle/>
        <a:p>
          <a:endParaRPr lang="es-EC"/>
        </a:p>
      </dgm:t>
    </dgm:pt>
    <dgm:pt modelId="{D98E3BF8-BD7B-4056-B0BB-2F138000B55A}" type="pres">
      <dgm:prSet presAssocID="{5EE4AEBA-22BB-470A-B2EA-882AFDDB5660}" presName="tile4" presStyleLbl="node1" presStyleIdx="3" presStyleCnt="4"/>
      <dgm:spPr/>
      <dgm:t>
        <a:bodyPr/>
        <a:lstStyle/>
        <a:p>
          <a:endParaRPr lang="es-EC"/>
        </a:p>
      </dgm:t>
    </dgm:pt>
    <dgm:pt modelId="{8B0FB2D8-1A20-4B32-8437-17A4508BBB09}" type="pres">
      <dgm:prSet presAssocID="{5EE4AEBA-22BB-470A-B2EA-882AFDDB5660}" presName="tile4text" presStyleLbl="node1" presStyleIdx="3" presStyleCnt="4">
        <dgm:presLayoutVars>
          <dgm:chMax val="0"/>
          <dgm:chPref val="0"/>
          <dgm:bulletEnabled val="1"/>
        </dgm:presLayoutVars>
      </dgm:prSet>
      <dgm:spPr/>
      <dgm:t>
        <a:bodyPr/>
        <a:lstStyle/>
        <a:p>
          <a:endParaRPr lang="es-EC"/>
        </a:p>
      </dgm:t>
    </dgm:pt>
    <dgm:pt modelId="{DBAD085C-0EF5-410B-8076-62B8FB7188FE}" type="pres">
      <dgm:prSet presAssocID="{5EE4AEBA-22BB-470A-B2EA-882AFDDB5660}" presName="centerTile" presStyleLbl="fgShp" presStyleIdx="0" presStyleCnt="1">
        <dgm:presLayoutVars>
          <dgm:chMax val="0"/>
          <dgm:chPref val="0"/>
        </dgm:presLayoutVars>
      </dgm:prSet>
      <dgm:spPr/>
      <dgm:t>
        <a:bodyPr/>
        <a:lstStyle/>
        <a:p>
          <a:endParaRPr lang="es-EC"/>
        </a:p>
      </dgm:t>
    </dgm:pt>
  </dgm:ptLst>
  <dgm:cxnLst>
    <dgm:cxn modelId="{0B029E38-6636-4C7C-B85E-0F9AB5E13162}" srcId="{5EE4AEBA-22BB-470A-B2EA-882AFDDB5660}" destId="{9866F30B-842F-44E1-9690-9076B719A2A4}" srcOrd="0" destOrd="0" parTransId="{E6BBFEDB-E400-4D89-9353-1A441F5C77B3}" sibTransId="{1ECEF6F2-18ED-4A7A-9FAE-567366E3F3BB}"/>
    <dgm:cxn modelId="{2C78B9AB-8F9C-4E35-A1A3-638DE9CFE965}" type="presOf" srcId="{7F796C5B-0868-44B9-B1E8-340FA51865F2}" destId="{8739493D-C98D-45F8-B20E-83155863B62B}" srcOrd="1" destOrd="0" presId="urn:microsoft.com/office/officeart/2005/8/layout/matrix1"/>
    <dgm:cxn modelId="{419AAE73-EB9B-4774-897C-BECDF4D4B725}" type="presOf" srcId="{9866F30B-842F-44E1-9690-9076B719A2A4}" destId="{DBAD085C-0EF5-410B-8076-62B8FB7188FE}" srcOrd="0" destOrd="0" presId="urn:microsoft.com/office/officeart/2005/8/layout/matrix1"/>
    <dgm:cxn modelId="{753F51FF-7A47-4972-9246-C4E88212C645}" srcId="{9866F30B-842F-44E1-9690-9076B719A2A4}" destId="{EFCFC91D-EE60-47A5-BD79-327720DC6180}" srcOrd="2" destOrd="0" parTransId="{C254AAF0-8C85-45C1-BDBD-9C685059C1B5}" sibTransId="{A776E9E7-C605-455A-8993-8B05E4B5BB50}"/>
    <dgm:cxn modelId="{88B18E25-D77F-411C-9120-E5B62C27AB66}" type="presOf" srcId="{EFCFC91D-EE60-47A5-BD79-327720DC6180}" destId="{7DCFD97A-AA2B-426E-9F6F-EC7D18E05B78}" srcOrd="0" destOrd="0" presId="urn:microsoft.com/office/officeart/2005/8/layout/matrix1"/>
    <dgm:cxn modelId="{CB72A1F1-9992-4379-946E-63AE1CBB8B9B}" type="presOf" srcId="{3C17C12C-B083-4DCB-8271-D6F68529D8DD}" destId="{E9667521-F871-4D81-98C6-A1E18D7ADF30}" srcOrd="1" destOrd="0" presId="urn:microsoft.com/office/officeart/2005/8/layout/matrix1"/>
    <dgm:cxn modelId="{13BF4B4D-3890-48C7-9CD8-51654B9B149B}" type="presOf" srcId="{31318260-4418-4E71-A3F9-38F66AAEB02A}" destId="{8B0FB2D8-1A20-4B32-8437-17A4508BBB09}" srcOrd="1" destOrd="0" presId="urn:microsoft.com/office/officeart/2005/8/layout/matrix1"/>
    <dgm:cxn modelId="{D86CC5C3-E510-4F34-AC10-17773CE9913F}" type="presOf" srcId="{EFCFC91D-EE60-47A5-BD79-327720DC6180}" destId="{F6C4E77C-92AA-491F-BDC4-AC6594B2C0A9}" srcOrd="1" destOrd="0" presId="urn:microsoft.com/office/officeart/2005/8/layout/matrix1"/>
    <dgm:cxn modelId="{CBD9EC16-372D-41DC-BE8B-02C10989805C}" type="presOf" srcId="{3C17C12C-B083-4DCB-8271-D6F68529D8DD}" destId="{6C418B68-2A37-4D09-B3D4-93165EFCC4CB}" srcOrd="0" destOrd="0" presId="urn:microsoft.com/office/officeart/2005/8/layout/matrix1"/>
    <dgm:cxn modelId="{F4A73FED-99AF-4D52-9B32-3D1978EBFEEC}" type="presOf" srcId="{7F796C5B-0868-44B9-B1E8-340FA51865F2}" destId="{A228AE60-21DF-45CE-97B3-73B44F156C01}" srcOrd="0" destOrd="0" presId="urn:microsoft.com/office/officeart/2005/8/layout/matrix1"/>
    <dgm:cxn modelId="{B6F5F7C7-CE43-48EA-910A-D04542ED0A98}" type="presOf" srcId="{5EE4AEBA-22BB-470A-B2EA-882AFDDB5660}" destId="{FCEEC56A-E715-4D01-AE44-FA58B5862684}" srcOrd="0" destOrd="0" presId="urn:microsoft.com/office/officeart/2005/8/layout/matrix1"/>
    <dgm:cxn modelId="{D10D5384-6160-423E-B715-156A1F179EA3}" srcId="{9866F30B-842F-44E1-9690-9076B719A2A4}" destId="{3C17C12C-B083-4DCB-8271-D6F68529D8DD}" srcOrd="1" destOrd="0" parTransId="{DF0DC344-7894-425A-A925-048ADC618721}" sibTransId="{0646A899-5763-4123-8ACC-1B7EE985DC80}"/>
    <dgm:cxn modelId="{DCBAE9B5-C916-49B3-9D97-780666B7B02F}" type="presOf" srcId="{31318260-4418-4E71-A3F9-38F66AAEB02A}" destId="{D98E3BF8-BD7B-4056-B0BB-2F138000B55A}" srcOrd="0" destOrd="0" presId="urn:microsoft.com/office/officeart/2005/8/layout/matrix1"/>
    <dgm:cxn modelId="{960DF70B-74CF-496D-86BB-C8EAEDBE1957}" srcId="{9866F30B-842F-44E1-9690-9076B719A2A4}" destId="{7F796C5B-0868-44B9-B1E8-340FA51865F2}" srcOrd="0" destOrd="0" parTransId="{88B92FF7-0966-4F32-A1B8-8D51C5B184CF}" sibTransId="{ABCE2E96-7EC2-4941-B01A-B65C63499AF2}"/>
    <dgm:cxn modelId="{5A1AA9CF-FA91-459F-9AC4-6CBC45B82106}" srcId="{9866F30B-842F-44E1-9690-9076B719A2A4}" destId="{31318260-4418-4E71-A3F9-38F66AAEB02A}" srcOrd="3" destOrd="0" parTransId="{3C588CB9-5520-430C-B016-95D75A824F07}" sibTransId="{0E37EAF2-DD99-4C67-84CA-C99DB36DB5F5}"/>
    <dgm:cxn modelId="{63C0C958-AAA3-487F-9CEB-77C6E1D76332}" type="presParOf" srcId="{FCEEC56A-E715-4D01-AE44-FA58B5862684}" destId="{50358922-8077-4306-9CA5-43DB973D2D6C}" srcOrd="0" destOrd="0" presId="urn:microsoft.com/office/officeart/2005/8/layout/matrix1"/>
    <dgm:cxn modelId="{00D0B608-7AAF-4526-BEC6-4AA115EC76F4}" type="presParOf" srcId="{50358922-8077-4306-9CA5-43DB973D2D6C}" destId="{A228AE60-21DF-45CE-97B3-73B44F156C01}" srcOrd="0" destOrd="0" presId="urn:microsoft.com/office/officeart/2005/8/layout/matrix1"/>
    <dgm:cxn modelId="{3B53550A-256E-430B-A70C-C595D18AEE59}" type="presParOf" srcId="{50358922-8077-4306-9CA5-43DB973D2D6C}" destId="{8739493D-C98D-45F8-B20E-83155863B62B}" srcOrd="1" destOrd="0" presId="urn:microsoft.com/office/officeart/2005/8/layout/matrix1"/>
    <dgm:cxn modelId="{04136007-C49F-479B-8B46-73FA07A7558C}" type="presParOf" srcId="{50358922-8077-4306-9CA5-43DB973D2D6C}" destId="{6C418B68-2A37-4D09-B3D4-93165EFCC4CB}" srcOrd="2" destOrd="0" presId="urn:microsoft.com/office/officeart/2005/8/layout/matrix1"/>
    <dgm:cxn modelId="{C65BCA54-80FB-4F2D-9BC0-8905022B44D9}" type="presParOf" srcId="{50358922-8077-4306-9CA5-43DB973D2D6C}" destId="{E9667521-F871-4D81-98C6-A1E18D7ADF30}" srcOrd="3" destOrd="0" presId="urn:microsoft.com/office/officeart/2005/8/layout/matrix1"/>
    <dgm:cxn modelId="{EB5AF239-E7D2-4028-AE54-5962549843B3}" type="presParOf" srcId="{50358922-8077-4306-9CA5-43DB973D2D6C}" destId="{7DCFD97A-AA2B-426E-9F6F-EC7D18E05B78}" srcOrd="4" destOrd="0" presId="urn:microsoft.com/office/officeart/2005/8/layout/matrix1"/>
    <dgm:cxn modelId="{A6191905-B73D-4A82-9901-BECCDFA40161}" type="presParOf" srcId="{50358922-8077-4306-9CA5-43DB973D2D6C}" destId="{F6C4E77C-92AA-491F-BDC4-AC6594B2C0A9}" srcOrd="5" destOrd="0" presId="urn:microsoft.com/office/officeart/2005/8/layout/matrix1"/>
    <dgm:cxn modelId="{53AC6ACC-982A-4C4F-BD38-5A771531B6D7}" type="presParOf" srcId="{50358922-8077-4306-9CA5-43DB973D2D6C}" destId="{D98E3BF8-BD7B-4056-B0BB-2F138000B55A}" srcOrd="6" destOrd="0" presId="urn:microsoft.com/office/officeart/2005/8/layout/matrix1"/>
    <dgm:cxn modelId="{2CBD8484-5868-493F-B940-E4EE87861C22}" type="presParOf" srcId="{50358922-8077-4306-9CA5-43DB973D2D6C}" destId="{8B0FB2D8-1A20-4B32-8437-17A4508BBB09}" srcOrd="7" destOrd="0" presId="urn:microsoft.com/office/officeart/2005/8/layout/matrix1"/>
    <dgm:cxn modelId="{F9EE9A3F-D8E4-4FC1-9AF4-C30A3B706819}" type="presParOf" srcId="{FCEEC56A-E715-4D01-AE44-FA58B5862684}" destId="{DBAD085C-0EF5-410B-8076-62B8FB7188FE}" srcOrd="1" destOrd="0" presId="urn:microsoft.com/office/officeart/2005/8/layout/matrix1"/>
  </dgm:cxnLst>
  <dgm:bg/>
  <dgm:whole/>
</dgm:dataModel>
</file>

<file path=ppt/diagrams/data15.xml><?xml version="1.0" encoding="utf-8"?>
<dgm:dataModel xmlns:dgm="http://schemas.openxmlformats.org/drawingml/2006/diagram" xmlns:a="http://schemas.openxmlformats.org/drawingml/2006/main">
  <dgm:ptLst>
    <dgm:pt modelId="{27BB853C-BABF-4ECA-809A-13305D34BB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34EC3D95-19CB-4F7D-BD6D-8828572BAEB8}">
      <dgm:prSet phldrT="[Texto]" custT="1"/>
      <dgm:spPr/>
      <dgm:t>
        <a:bodyPr/>
        <a:lstStyle/>
        <a:p>
          <a:pPr algn="ctr"/>
          <a:r>
            <a:rPr lang="es-ES" sz="1800" b="1">
              <a:latin typeface="Century Gothic" pitchFamily="34" charset="0"/>
              <a:cs typeface="Times New Roman" panose="02020603050405020304" pitchFamily="18" charset="0"/>
            </a:rPr>
            <a:t>Identificar el proceso</a:t>
          </a:r>
          <a:endParaRPr lang="es-EC" sz="1800">
            <a:latin typeface="Century Gothic" pitchFamily="34" charset="0"/>
            <a:cs typeface="Times New Roman" panose="02020603050405020304" pitchFamily="18" charset="0"/>
          </a:endParaRPr>
        </a:p>
      </dgm:t>
    </dgm:pt>
    <dgm:pt modelId="{1384B19D-291C-495A-9129-6CD1F28193A9}" type="parTrans" cxnId="{7B67CD36-9C95-4164-88EE-3F7097C1DDC5}">
      <dgm:prSet/>
      <dgm:spPr/>
      <dgm:t>
        <a:bodyPr/>
        <a:lstStyle/>
        <a:p>
          <a:pPr algn="ctr"/>
          <a:endParaRPr lang="es-EC" sz="1800">
            <a:latin typeface="Century Gothic" pitchFamily="34" charset="0"/>
            <a:cs typeface="Times New Roman" panose="02020603050405020304" pitchFamily="18" charset="0"/>
          </a:endParaRPr>
        </a:p>
      </dgm:t>
    </dgm:pt>
    <dgm:pt modelId="{525758A3-EC33-4B7A-86F4-4C1B6C6A73A6}" type="sibTrans" cxnId="{7B67CD36-9C95-4164-88EE-3F7097C1DDC5}">
      <dgm:prSet/>
      <dgm:spPr/>
      <dgm:t>
        <a:bodyPr/>
        <a:lstStyle/>
        <a:p>
          <a:pPr algn="ctr"/>
          <a:endParaRPr lang="es-EC" sz="1800">
            <a:latin typeface="Century Gothic" pitchFamily="34" charset="0"/>
            <a:cs typeface="Times New Roman" panose="02020603050405020304" pitchFamily="18" charset="0"/>
          </a:endParaRPr>
        </a:p>
      </dgm:t>
    </dgm:pt>
    <dgm:pt modelId="{1292C4DC-548C-40C1-9221-3D64912AB78A}">
      <dgm:prSet phldrT="[Texto]" custT="1"/>
      <dgm:spPr/>
      <dgm:t>
        <a:bodyPr/>
        <a:lstStyle/>
        <a:p>
          <a:pPr algn="l"/>
          <a:r>
            <a:rPr lang="es-EC" sz="1800" dirty="0">
              <a:latin typeface="Century Gothic" pitchFamily="34" charset="0"/>
              <a:cs typeface="Times New Roman" panose="02020603050405020304" pitchFamily="18" charset="0"/>
            </a:rPr>
            <a:t>Con el apoyo de los dueños  de cada proceso, se define el área que se requiere mejorar </a:t>
          </a:r>
        </a:p>
      </dgm:t>
    </dgm:pt>
    <dgm:pt modelId="{B211731F-8CE4-4E9E-8C29-1BEDBD6CC783}" type="parTrans" cxnId="{BA105D4A-59F0-4508-A36C-D00ADBE22BDC}">
      <dgm:prSet/>
      <dgm:spPr/>
      <dgm:t>
        <a:bodyPr/>
        <a:lstStyle/>
        <a:p>
          <a:pPr algn="ctr"/>
          <a:endParaRPr lang="es-EC" sz="1800">
            <a:latin typeface="Century Gothic" pitchFamily="34" charset="0"/>
            <a:cs typeface="Times New Roman" panose="02020603050405020304" pitchFamily="18" charset="0"/>
          </a:endParaRPr>
        </a:p>
      </dgm:t>
    </dgm:pt>
    <dgm:pt modelId="{2531130C-5F39-4707-95B2-A4CAF36FAF22}" type="sibTrans" cxnId="{BA105D4A-59F0-4508-A36C-D00ADBE22BDC}">
      <dgm:prSet/>
      <dgm:spPr/>
      <dgm:t>
        <a:bodyPr/>
        <a:lstStyle/>
        <a:p>
          <a:pPr algn="ctr"/>
          <a:endParaRPr lang="es-EC" sz="1800">
            <a:latin typeface="Century Gothic" pitchFamily="34" charset="0"/>
            <a:cs typeface="Times New Roman" panose="02020603050405020304" pitchFamily="18" charset="0"/>
          </a:endParaRPr>
        </a:p>
      </dgm:t>
    </dgm:pt>
    <dgm:pt modelId="{31F0C31D-D58A-4C03-9999-A0515A1DDD49}">
      <dgm:prSet phldrT="[Texto]" custT="1"/>
      <dgm:spPr/>
      <dgm:t>
        <a:bodyPr/>
        <a:lstStyle/>
        <a:p>
          <a:pPr algn="ctr"/>
          <a:r>
            <a:rPr lang="es-ES" sz="1800" b="1">
              <a:latin typeface="Century Gothic" pitchFamily="34" charset="0"/>
              <a:cs typeface="Times New Roman" panose="02020603050405020304" pitchFamily="18" charset="0"/>
            </a:rPr>
            <a:t>Analizar la secuencia y su mapeo</a:t>
          </a:r>
          <a:endParaRPr lang="es-EC" sz="1800">
            <a:latin typeface="Century Gothic" pitchFamily="34" charset="0"/>
            <a:cs typeface="Times New Roman" panose="02020603050405020304" pitchFamily="18" charset="0"/>
          </a:endParaRPr>
        </a:p>
      </dgm:t>
    </dgm:pt>
    <dgm:pt modelId="{51D23366-F527-4482-8377-8C80214A5D04}" type="parTrans" cxnId="{0B201E02-52F5-4058-B914-BC28C9186916}">
      <dgm:prSet/>
      <dgm:spPr/>
      <dgm:t>
        <a:bodyPr/>
        <a:lstStyle/>
        <a:p>
          <a:pPr algn="ctr"/>
          <a:endParaRPr lang="es-EC" sz="1800">
            <a:latin typeface="Century Gothic" pitchFamily="34" charset="0"/>
            <a:cs typeface="Times New Roman" panose="02020603050405020304" pitchFamily="18" charset="0"/>
          </a:endParaRPr>
        </a:p>
      </dgm:t>
    </dgm:pt>
    <dgm:pt modelId="{975770F3-E398-48D0-A9B3-BF5A7460A25C}" type="sibTrans" cxnId="{0B201E02-52F5-4058-B914-BC28C9186916}">
      <dgm:prSet/>
      <dgm:spPr/>
      <dgm:t>
        <a:bodyPr/>
        <a:lstStyle/>
        <a:p>
          <a:pPr algn="ctr"/>
          <a:endParaRPr lang="es-EC" sz="1800">
            <a:latin typeface="Century Gothic" pitchFamily="34" charset="0"/>
            <a:cs typeface="Times New Roman" panose="02020603050405020304" pitchFamily="18" charset="0"/>
          </a:endParaRPr>
        </a:p>
      </dgm:t>
    </dgm:pt>
    <dgm:pt modelId="{DA5080CA-0FD1-4BAE-8195-753450D2A301}">
      <dgm:prSet phldrT="[Texto]" custT="1"/>
      <dgm:spPr/>
      <dgm:t>
        <a:bodyPr/>
        <a:lstStyle/>
        <a:p>
          <a:pPr algn="l"/>
          <a:r>
            <a:rPr lang="es-EC" sz="1800" dirty="0">
              <a:latin typeface="Century Gothic" pitchFamily="34" charset="0"/>
              <a:cs typeface="Times New Roman" panose="02020603050405020304" pitchFamily="18" charset="0"/>
            </a:rPr>
            <a:t>Elaboración de un diagrama de flujo donde gráficamente se podrá visualizar cada proceso nuevo o existente.</a:t>
          </a:r>
        </a:p>
      </dgm:t>
    </dgm:pt>
    <dgm:pt modelId="{A631C5CF-4D91-4A89-871B-726D94425CCE}" type="parTrans" cxnId="{891BD0E9-C58A-47DE-AF87-B4D7161DA147}">
      <dgm:prSet/>
      <dgm:spPr/>
      <dgm:t>
        <a:bodyPr/>
        <a:lstStyle/>
        <a:p>
          <a:pPr algn="ctr"/>
          <a:endParaRPr lang="es-EC" sz="1800">
            <a:latin typeface="Century Gothic" pitchFamily="34" charset="0"/>
            <a:cs typeface="Times New Roman" panose="02020603050405020304" pitchFamily="18" charset="0"/>
          </a:endParaRPr>
        </a:p>
      </dgm:t>
    </dgm:pt>
    <dgm:pt modelId="{0E00895F-662F-46BA-9451-46D530BAD430}" type="sibTrans" cxnId="{891BD0E9-C58A-47DE-AF87-B4D7161DA147}">
      <dgm:prSet/>
      <dgm:spPr/>
      <dgm:t>
        <a:bodyPr/>
        <a:lstStyle/>
        <a:p>
          <a:pPr algn="ctr"/>
          <a:endParaRPr lang="es-EC" sz="1800">
            <a:latin typeface="Century Gothic" pitchFamily="34" charset="0"/>
            <a:cs typeface="Times New Roman" panose="02020603050405020304" pitchFamily="18" charset="0"/>
          </a:endParaRPr>
        </a:p>
      </dgm:t>
    </dgm:pt>
    <dgm:pt modelId="{E2930C63-B3F0-452D-825F-0C9879F950E5}">
      <dgm:prSet phldrT="[Texto]" custT="1"/>
      <dgm:spPr/>
      <dgm:t>
        <a:bodyPr/>
        <a:lstStyle/>
        <a:p>
          <a:pPr algn="ctr"/>
          <a:r>
            <a:rPr lang="es-ES" sz="1800" b="1">
              <a:latin typeface="Century Gothic" pitchFamily="34" charset="0"/>
              <a:cs typeface="Times New Roman" panose="02020603050405020304" pitchFamily="18" charset="0"/>
            </a:rPr>
            <a:t>Presentar y aplicar las recomendaciones</a:t>
          </a:r>
          <a:endParaRPr lang="es-EC" sz="1800">
            <a:latin typeface="Century Gothic" pitchFamily="34" charset="0"/>
            <a:cs typeface="Times New Roman" panose="02020603050405020304" pitchFamily="18" charset="0"/>
          </a:endParaRPr>
        </a:p>
      </dgm:t>
    </dgm:pt>
    <dgm:pt modelId="{AD791538-412D-42E8-83D5-971E9B353C25}" type="parTrans" cxnId="{F53F9E54-A877-4530-881D-EE1CB3D7C34B}">
      <dgm:prSet/>
      <dgm:spPr/>
      <dgm:t>
        <a:bodyPr/>
        <a:lstStyle/>
        <a:p>
          <a:pPr algn="ctr"/>
          <a:endParaRPr lang="es-EC" sz="1800">
            <a:latin typeface="Century Gothic" pitchFamily="34" charset="0"/>
            <a:cs typeface="Times New Roman" panose="02020603050405020304" pitchFamily="18" charset="0"/>
          </a:endParaRPr>
        </a:p>
      </dgm:t>
    </dgm:pt>
    <dgm:pt modelId="{FF79F47D-B73A-4C56-B68B-89CDA1D60EC6}" type="sibTrans" cxnId="{F53F9E54-A877-4530-881D-EE1CB3D7C34B}">
      <dgm:prSet/>
      <dgm:spPr/>
      <dgm:t>
        <a:bodyPr/>
        <a:lstStyle/>
        <a:p>
          <a:pPr algn="ctr"/>
          <a:endParaRPr lang="es-EC" sz="1800">
            <a:latin typeface="Century Gothic" pitchFamily="34" charset="0"/>
            <a:cs typeface="Times New Roman" panose="02020603050405020304" pitchFamily="18" charset="0"/>
          </a:endParaRPr>
        </a:p>
      </dgm:t>
    </dgm:pt>
    <dgm:pt modelId="{AE9253E6-4D8F-4C6A-A38F-FC322D4C06E4}">
      <dgm:prSet phldrT="[Texto]" custT="1"/>
      <dgm:spPr/>
      <dgm:t>
        <a:bodyPr/>
        <a:lstStyle/>
        <a:p>
          <a:pPr algn="l"/>
          <a:r>
            <a:rPr lang="es-EC" sz="1800" dirty="0">
              <a:latin typeface="Century Gothic" pitchFamily="34" charset="0"/>
              <a:cs typeface="Times New Roman" panose="02020603050405020304" pitchFamily="18" charset="0"/>
            </a:rPr>
            <a:t>Revisión de los formatos por parte de los directivos para su análisis y aprobación.</a:t>
          </a:r>
        </a:p>
      </dgm:t>
    </dgm:pt>
    <dgm:pt modelId="{FD07D3F9-1D02-40B2-AE1F-353E45D11BF4}" type="parTrans" cxnId="{919EFCA3-E889-42B6-BDFC-B2BF83816CC0}">
      <dgm:prSet/>
      <dgm:spPr/>
      <dgm:t>
        <a:bodyPr/>
        <a:lstStyle/>
        <a:p>
          <a:pPr algn="ctr"/>
          <a:endParaRPr lang="es-EC" sz="1800">
            <a:latin typeface="Century Gothic" pitchFamily="34" charset="0"/>
            <a:cs typeface="Times New Roman" panose="02020603050405020304" pitchFamily="18" charset="0"/>
          </a:endParaRPr>
        </a:p>
      </dgm:t>
    </dgm:pt>
    <dgm:pt modelId="{453A8A3B-89D8-4245-A17D-7E70033DD006}" type="sibTrans" cxnId="{919EFCA3-E889-42B6-BDFC-B2BF83816CC0}">
      <dgm:prSet/>
      <dgm:spPr/>
      <dgm:t>
        <a:bodyPr/>
        <a:lstStyle/>
        <a:p>
          <a:pPr algn="ctr"/>
          <a:endParaRPr lang="es-EC" sz="1800">
            <a:latin typeface="Century Gothic" pitchFamily="34" charset="0"/>
            <a:cs typeface="Times New Roman" panose="02020603050405020304" pitchFamily="18" charset="0"/>
          </a:endParaRPr>
        </a:p>
      </dgm:t>
    </dgm:pt>
    <dgm:pt modelId="{1BBA11E7-EED0-49EC-B570-AD89C4973585}">
      <dgm:prSet phldrT="[Texto]" custT="1"/>
      <dgm:spPr/>
      <dgm:t>
        <a:bodyPr/>
        <a:lstStyle/>
        <a:p>
          <a:pPr algn="ctr"/>
          <a:r>
            <a:rPr lang="es-ES" sz="1800" b="1">
              <a:latin typeface="Century Gothic" pitchFamily="34" charset="0"/>
              <a:cs typeface="Times New Roman" panose="02020603050405020304" pitchFamily="18" charset="0"/>
            </a:rPr>
            <a:t>Seguimiento a las recomendaciones</a:t>
          </a:r>
          <a:endParaRPr lang="es-EC" sz="1800">
            <a:latin typeface="Century Gothic" pitchFamily="34" charset="0"/>
            <a:cs typeface="Times New Roman" panose="02020603050405020304" pitchFamily="18" charset="0"/>
          </a:endParaRPr>
        </a:p>
      </dgm:t>
    </dgm:pt>
    <dgm:pt modelId="{AC3454EA-9CD5-480F-BC02-49A752974D0C}" type="parTrans" cxnId="{45E8CD03-89AC-4811-9407-A50CFB6C1849}">
      <dgm:prSet/>
      <dgm:spPr/>
      <dgm:t>
        <a:bodyPr/>
        <a:lstStyle/>
        <a:p>
          <a:pPr algn="ctr"/>
          <a:endParaRPr lang="es-EC" sz="1800">
            <a:latin typeface="Century Gothic" pitchFamily="34" charset="0"/>
            <a:cs typeface="Times New Roman" panose="02020603050405020304" pitchFamily="18" charset="0"/>
          </a:endParaRPr>
        </a:p>
      </dgm:t>
    </dgm:pt>
    <dgm:pt modelId="{86CF9874-B5FD-4876-B1BB-C387C5424076}" type="sibTrans" cxnId="{45E8CD03-89AC-4811-9407-A50CFB6C1849}">
      <dgm:prSet/>
      <dgm:spPr/>
      <dgm:t>
        <a:bodyPr/>
        <a:lstStyle/>
        <a:p>
          <a:pPr algn="ctr"/>
          <a:endParaRPr lang="es-EC" sz="1800">
            <a:latin typeface="Century Gothic" pitchFamily="34" charset="0"/>
            <a:cs typeface="Times New Roman" panose="02020603050405020304" pitchFamily="18" charset="0"/>
          </a:endParaRPr>
        </a:p>
      </dgm:t>
    </dgm:pt>
    <dgm:pt modelId="{78B811CE-E362-4DA7-9079-34A7B14C185B}">
      <dgm:prSet phldrT="[Texto]" custT="1"/>
      <dgm:spPr/>
      <dgm:t>
        <a:bodyPr/>
        <a:lstStyle/>
        <a:p>
          <a:pPr algn="l"/>
          <a:r>
            <a:rPr lang="es-EC" sz="1800" dirty="0">
              <a:latin typeface="Century Gothic" pitchFamily="34" charset="0"/>
              <a:cs typeface="Times New Roman" panose="02020603050405020304" pitchFamily="18" charset="0"/>
            </a:rPr>
            <a:t>Cuando un proceso fue aprobado se deben valorar </a:t>
          </a:r>
          <a:r>
            <a:rPr lang="es-EC" sz="1800" dirty="0" smtClean="0">
              <a:latin typeface="Century Gothic" pitchFamily="34" charset="0"/>
              <a:cs typeface="Times New Roman" panose="02020603050405020304" pitchFamily="18" charset="0"/>
            </a:rPr>
            <a:t>periódicamente </a:t>
          </a:r>
          <a:r>
            <a:rPr lang="es-EC" sz="1800" dirty="0">
              <a:latin typeface="Century Gothic" pitchFamily="34" charset="0"/>
              <a:cs typeface="Times New Roman" panose="02020603050405020304" pitchFamily="18" charset="0"/>
            </a:rPr>
            <a:t>su impacto.</a:t>
          </a:r>
        </a:p>
      </dgm:t>
    </dgm:pt>
    <dgm:pt modelId="{A0E54DC1-96A3-4CD0-8883-11CA055A3521}" type="parTrans" cxnId="{CC0EE120-0F9A-4338-A430-2047C949C7DA}">
      <dgm:prSet/>
      <dgm:spPr/>
      <dgm:t>
        <a:bodyPr/>
        <a:lstStyle/>
        <a:p>
          <a:pPr algn="ctr"/>
          <a:endParaRPr lang="es-EC" sz="1800">
            <a:latin typeface="Century Gothic" pitchFamily="34" charset="0"/>
            <a:cs typeface="Times New Roman" panose="02020603050405020304" pitchFamily="18" charset="0"/>
          </a:endParaRPr>
        </a:p>
      </dgm:t>
    </dgm:pt>
    <dgm:pt modelId="{66694FE7-9E31-4636-AD76-D980CD7F4B4C}" type="sibTrans" cxnId="{CC0EE120-0F9A-4338-A430-2047C949C7DA}">
      <dgm:prSet/>
      <dgm:spPr/>
      <dgm:t>
        <a:bodyPr/>
        <a:lstStyle/>
        <a:p>
          <a:pPr algn="ctr"/>
          <a:endParaRPr lang="es-EC" sz="1800">
            <a:latin typeface="Century Gothic" pitchFamily="34" charset="0"/>
            <a:cs typeface="Times New Roman" panose="02020603050405020304" pitchFamily="18" charset="0"/>
          </a:endParaRPr>
        </a:p>
      </dgm:t>
    </dgm:pt>
    <dgm:pt modelId="{360ECFEC-65B0-4915-82B4-64B0BB35E5A4}" type="pres">
      <dgm:prSet presAssocID="{27BB853C-BABF-4ECA-809A-13305D34BB20}" presName="Name0" presStyleCnt="0">
        <dgm:presLayoutVars>
          <dgm:dir/>
          <dgm:animLvl val="lvl"/>
          <dgm:resizeHandles val="exact"/>
        </dgm:presLayoutVars>
      </dgm:prSet>
      <dgm:spPr/>
      <dgm:t>
        <a:bodyPr/>
        <a:lstStyle/>
        <a:p>
          <a:endParaRPr lang="es-EC"/>
        </a:p>
      </dgm:t>
    </dgm:pt>
    <dgm:pt modelId="{BC23D0E6-6CF9-4A87-BC12-AB818F078979}" type="pres">
      <dgm:prSet presAssocID="{34EC3D95-19CB-4F7D-BD6D-8828572BAEB8}" presName="composite" presStyleCnt="0"/>
      <dgm:spPr/>
    </dgm:pt>
    <dgm:pt modelId="{82311E3A-5207-42ED-91D1-74830D882137}" type="pres">
      <dgm:prSet presAssocID="{34EC3D95-19CB-4F7D-BD6D-8828572BAEB8}" presName="parTx" presStyleLbl="alignNode1" presStyleIdx="0" presStyleCnt="4">
        <dgm:presLayoutVars>
          <dgm:chMax val="0"/>
          <dgm:chPref val="0"/>
          <dgm:bulletEnabled val="1"/>
        </dgm:presLayoutVars>
      </dgm:prSet>
      <dgm:spPr/>
      <dgm:t>
        <a:bodyPr/>
        <a:lstStyle/>
        <a:p>
          <a:endParaRPr lang="es-EC"/>
        </a:p>
      </dgm:t>
    </dgm:pt>
    <dgm:pt modelId="{E5B9ECAE-92FF-4036-BE5B-683687722246}" type="pres">
      <dgm:prSet presAssocID="{34EC3D95-19CB-4F7D-BD6D-8828572BAEB8}" presName="desTx" presStyleLbl="alignAccFollowNode1" presStyleIdx="0" presStyleCnt="4">
        <dgm:presLayoutVars>
          <dgm:bulletEnabled val="1"/>
        </dgm:presLayoutVars>
      </dgm:prSet>
      <dgm:spPr/>
      <dgm:t>
        <a:bodyPr/>
        <a:lstStyle/>
        <a:p>
          <a:endParaRPr lang="es-EC"/>
        </a:p>
      </dgm:t>
    </dgm:pt>
    <dgm:pt modelId="{9914C3D5-8696-4A63-BDB0-13512A8AD51F}" type="pres">
      <dgm:prSet presAssocID="{525758A3-EC33-4B7A-86F4-4C1B6C6A73A6}" presName="space" presStyleCnt="0"/>
      <dgm:spPr/>
    </dgm:pt>
    <dgm:pt modelId="{D99A0FA0-2319-4876-8B28-07295C2AF42B}" type="pres">
      <dgm:prSet presAssocID="{31F0C31D-D58A-4C03-9999-A0515A1DDD49}" presName="composite" presStyleCnt="0"/>
      <dgm:spPr/>
    </dgm:pt>
    <dgm:pt modelId="{7D6B902C-7934-44E1-9C03-F7DFDAABE5C3}" type="pres">
      <dgm:prSet presAssocID="{31F0C31D-D58A-4C03-9999-A0515A1DDD49}" presName="parTx" presStyleLbl="alignNode1" presStyleIdx="1" presStyleCnt="4">
        <dgm:presLayoutVars>
          <dgm:chMax val="0"/>
          <dgm:chPref val="0"/>
          <dgm:bulletEnabled val="1"/>
        </dgm:presLayoutVars>
      </dgm:prSet>
      <dgm:spPr/>
      <dgm:t>
        <a:bodyPr/>
        <a:lstStyle/>
        <a:p>
          <a:endParaRPr lang="es-EC"/>
        </a:p>
      </dgm:t>
    </dgm:pt>
    <dgm:pt modelId="{C36AB510-FEDD-4DF1-8F81-EC044F5AA800}" type="pres">
      <dgm:prSet presAssocID="{31F0C31D-D58A-4C03-9999-A0515A1DDD49}" presName="desTx" presStyleLbl="alignAccFollowNode1" presStyleIdx="1" presStyleCnt="4">
        <dgm:presLayoutVars>
          <dgm:bulletEnabled val="1"/>
        </dgm:presLayoutVars>
      </dgm:prSet>
      <dgm:spPr/>
      <dgm:t>
        <a:bodyPr/>
        <a:lstStyle/>
        <a:p>
          <a:endParaRPr lang="es-EC"/>
        </a:p>
      </dgm:t>
    </dgm:pt>
    <dgm:pt modelId="{83DABE25-A80A-44A5-8360-56EC61BE5876}" type="pres">
      <dgm:prSet presAssocID="{975770F3-E398-48D0-A9B3-BF5A7460A25C}" presName="space" presStyleCnt="0"/>
      <dgm:spPr/>
    </dgm:pt>
    <dgm:pt modelId="{2F6D98DC-77A9-4028-8B57-A48C17BF71E3}" type="pres">
      <dgm:prSet presAssocID="{E2930C63-B3F0-452D-825F-0C9879F950E5}" presName="composite" presStyleCnt="0"/>
      <dgm:spPr/>
    </dgm:pt>
    <dgm:pt modelId="{F6DE78A4-39B7-47A7-BD0E-2246610B16CE}" type="pres">
      <dgm:prSet presAssocID="{E2930C63-B3F0-452D-825F-0C9879F950E5}" presName="parTx" presStyleLbl="alignNode1" presStyleIdx="2" presStyleCnt="4">
        <dgm:presLayoutVars>
          <dgm:chMax val="0"/>
          <dgm:chPref val="0"/>
          <dgm:bulletEnabled val="1"/>
        </dgm:presLayoutVars>
      </dgm:prSet>
      <dgm:spPr/>
      <dgm:t>
        <a:bodyPr/>
        <a:lstStyle/>
        <a:p>
          <a:endParaRPr lang="es-EC"/>
        </a:p>
      </dgm:t>
    </dgm:pt>
    <dgm:pt modelId="{F0975F91-C408-4F48-9FDD-2C395C4FCD9F}" type="pres">
      <dgm:prSet presAssocID="{E2930C63-B3F0-452D-825F-0C9879F950E5}" presName="desTx" presStyleLbl="alignAccFollowNode1" presStyleIdx="2" presStyleCnt="4">
        <dgm:presLayoutVars>
          <dgm:bulletEnabled val="1"/>
        </dgm:presLayoutVars>
      </dgm:prSet>
      <dgm:spPr/>
      <dgm:t>
        <a:bodyPr/>
        <a:lstStyle/>
        <a:p>
          <a:endParaRPr lang="es-EC"/>
        </a:p>
      </dgm:t>
    </dgm:pt>
    <dgm:pt modelId="{D94DF15B-D113-479A-95AA-4FD53E7E9A10}" type="pres">
      <dgm:prSet presAssocID="{FF79F47D-B73A-4C56-B68B-89CDA1D60EC6}" presName="space" presStyleCnt="0"/>
      <dgm:spPr/>
    </dgm:pt>
    <dgm:pt modelId="{6D589DDE-18B9-45C0-80F3-CC8449661493}" type="pres">
      <dgm:prSet presAssocID="{1BBA11E7-EED0-49EC-B570-AD89C4973585}" presName="composite" presStyleCnt="0"/>
      <dgm:spPr/>
    </dgm:pt>
    <dgm:pt modelId="{D6D4CFA8-7DB0-4ED7-9C9B-D3E0B084595A}" type="pres">
      <dgm:prSet presAssocID="{1BBA11E7-EED0-49EC-B570-AD89C4973585}" presName="parTx" presStyleLbl="alignNode1" presStyleIdx="3" presStyleCnt="4">
        <dgm:presLayoutVars>
          <dgm:chMax val="0"/>
          <dgm:chPref val="0"/>
          <dgm:bulletEnabled val="1"/>
        </dgm:presLayoutVars>
      </dgm:prSet>
      <dgm:spPr/>
      <dgm:t>
        <a:bodyPr/>
        <a:lstStyle/>
        <a:p>
          <a:endParaRPr lang="es-EC"/>
        </a:p>
      </dgm:t>
    </dgm:pt>
    <dgm:pt modelId="{E4957E1F-F5D7-4487-A1EF-4BD73DC84487}" type="pres">
      <dgm:prSet presAssocID="{1BBA11E7-EED0-49EC-B570-AD89C4973585}" presName="desTx" presStyleLbl="alignAccFollowNode1" presStyleIdx="3" presStyleCnt="4">
        <dgm:presLayoutVars>
          <dgm:bulletEnabled val="1"/>
        </dgm:presLayoutVars>
      </dgm:prSet>
      <dgm:spPr/>
      <dgm:t>
        <a:bodyPr/>
        <a:lstStyle/>
        <a:p>
          <a:endParaRPr lang="es-EC"/>
        </a:p>
      </dgm:t>
    </dgm:pt>
  </dgm:ptLst>
  <dgm:cxnLst>
    <dgm:cxn modelId="{262664FD-2997-4890-A7D0-A5355DBCCA1A}" type="presOf" srcId="{78B811CE-E362-4DA7-9079-34A7B14C185B}" destId="{E4957E1F-F5D7-4487-A1EF-4BD73DC84487}" srcOrd="0" destOrd="0" presId="urn:microsoft.com/office/officeart/2005/8/layout/hList1"/>
    <dgm:cxn modelId="{42AEC005-1FCC-492E-B6D8-CB77B65E501C}" type="presOf" srcId="{DA5080CA-0FD1-4BAE-8195-753450D2A301}" destId="{C36AB510-FEDD-4DF1-8F81-EC044F5AA800}" srcOrd="0" destOrd="0" presId="urn:microsoft.com/office/officeart/2005/8/layout/hList1"/>
    <dgm:cxn modelId="{BA105D4A-59F0-4508-A36C-D00ADBE22BDC}" srcId="{34EC3D95-19CB-4F7D-BD6D-8828572BAEB8}" destId="{1292C4DC-548C-40C1-9221-3D64912AB78A}" srcOrd="0" destOrd="0" parTransId="{B211731F-8CE4-4E9E-8C29-1BEDBD6CC783}" sibTransId="{2531130C-5F39-4707-95B2-A4CAF36FAF22}"/>
    <dgm:cxn modelId="{919EFCA3-E889-42B6-BDFC-B2BF83816CC0}" srcId="{E2930C63-B3F0-452D-825F-0C9879F950E5}" destId="{AE9253E6-4D8F-4C6A-A38F-FC322D4C06E4}" srcOrd="0" destOrd="0" parTransId="{FD07D3F9-1D02-40B2-AE1F-353E45D11BF4}" sibTransId="{453A8A3B-89D8-4245-A17D-7E70033DD006}"/>
    <dgm:cxn modelId="{CC0EE120-0F9A-4338-A430-2047C949C7DA}" srcId="{1BBA11E7-EED0-49EC-B570-AD89C4973585}" destId="{78B811CE-E362-4DA7-9079-34A7B14C185B}" srcOrd="0" destOrd="0" parTransId="{A0E54DC1-96A3-4CD0-8883-11CA055A3521}" sibTransId="{66694FE7-9E31-4636-AD76-D980CD7F4B4C}"/>
    <dgm:cxn modelId="{2FF844E9-2241-4EAF-A180-154C738A8C64}" type="presOf" srcId="{1292C4DC-548C-40C1-9221-3D64912AB78A}" destId="{E5B9ECAE-92FF-4036-BE5B-683687722246}" srcOrd="0" destOrd="0" presId="urn:microsoft.com/office/officeart/2005/8/layout/hList1"/>
    <dgm:cxn modelId="{9333608A-D1C8-4CE0-A242-E94DDBA0C39F}" type="presOf" srcId="{34EC3D95-19CB-4F7D-BD6D-8828572BAEB8}" destId="{82311E3A-5207-42ED-91D1-74830D882137}" srcOrd="0" destOrd="0" presId="urn:microsoft.com/office/officeart/2005/8/layout/hList1"/>
    <dgm:cxn modelId="{7B67CD36-9C95-4164-88EE-3F7097C1DDC5}" srcId="{27BB853C-BABF-4ECA-809A-13305D34BB20}" destId="{34EC3D95-19CB-4F7D-BD6D-8828572BAEB8}" srcOrd="0" destOrd="0" parTransId="{1384B19D-291C-495A-9129-6CD1F28193A9}" sibTransId="{525758A3-EC33-4B7A-86F4-4C1B6C6A73A6}"/>
    <dgm:cxn modelId="{93DB0F62-D7FA-43D6-9932-A16091E760F7}" type="presOf" srcId="{31F0C31D-D58A-4C03-9999-A0515A1DDD49}" destId="{7D6B902C-7934-44E1-9C03-F7DFDAABE5C3}" srcOrd="0" destOrd="0" presId="urn:microsoft.com/office/officeart/2005/8/layout/hList1"/>
    <dgm:cxn modelId="{DE224FC6-24EA-4C77-8E98-EEE1B79C84A9}" type="presOf" srcId="{AE9253E6-4D8F-4C6A-A38F-FC322D4C06E4}" destId="{F0975F91-C408-4F48-9FDD-2C395C4FCD9F}" srcOrd="0" destOrd="0" presId="urn:microsoft.com/office/officeart/2005/8/layout/hList1"/>
    <dgm:cxn modelId="{0B201E02-52F5-4058-B914-BC28C9186916}" srcId="{27BB853C-BABF-4ECA-809A-13305D34BB20}" destId="{31F0C31D-D58A-4C03-9999-A0515A1DDD49}" srcOrd="1" destOrd="0" parTransId="{51D23366-F527-4482-8377-8C80214A5D04}" sibTransId="{975770F3-E398-48D0-A9B3-BF5A7460A25C}"/>
    <dgm:cxn modelId="{B236A818-5E03-4C9B-A28C-A7E4CFDEBE49}" type="presOf" srcId="{27BB853C-BABF-4ECA-809A-13305D34BB20}" destId="{360ECFEC-65B0-4915-82B4-64B0BB35E5A4}" srcOrd="0" destOrd="0" presId="urn:microsoft.com/office/officeart/2005/8/layout/hList1"/>
    <dgm:cxn modelId="{891BD0E9-C58A-47DE-AF87-B4D7161DA147}" srcId="{31F0C31D-D58A-4C03-9999-A0515A1DDD49}" destId="{DA5080CA-0FD1-4BAE-8195-753450D2A301}" srcOrd="0" destOrd="0" parTransId="{A631C5CF-4D91-4A89-871B-726D94425CCE}" sibTransId="{0E00895F-662F-46BA-9451-46D530BAD430}"/>
    <dgm:cxn modelId="{4893E7C4-04E6-4559-A36E-0ED1464732B4}" type="presOf" srcId="{1BBA11E7-EED0-49EC-B570-AD89C4973585}" destId="{D6D4CFA8-7DB0-4ED7-9C9B-D3E0B084595A}" srcOrd="0" destOrd="0" presId="urn:microsoft.com/office/officeart/2005/8/layout/hList1"/>
    <dgm:cxn modelId="{633FBED3-8D6F-4D77-AA40-2B88CA4F3041}" type="presOf" srcId="{E2930C63-B3F0-452D-825F-0C9879F950E5}" destId="{F6DE78A4-39B7-47A7-BD0E-2246610B16CE}" srcOrd="0" destOrd="0" presId="urn:microsoft.com/office/officeart/2005/8/layout/hList1"/>
    <dgm:cxn modelId="{F53F9E54-A877-4530-881D-EE1CB3D7C34B}" srcId="{27BB853C-BABF-4ECA-809A-13305D34BB20}" destId="{E2930C63-B3F0-452D-825F-0C9879F950E5}" srcOrd="2" destOrd="0" parTransId="{AD791538-412D-42E8-83D5-971E9B353C25}" sibTransId="{FF79F47D-B73A-4C56-B68B-89CDA1D60EC6}"/>
    <dgm:cxn modelId="{45E8CD03-89AC-4811-9407-A50CFB6C1849}" srcId="{27BB853C-BABF-4ECA-809A-13305D34BB20}" destId="{1BBA11E7-EED0-49EC-B570-AD89C4973585}" srcOrd="3" destOrd="0" parTransId="{AC3454EA-9CD5-480F-BC02-49A752974D0C}" sibTransId="{86CF9874-B5FD-4876-B1BB-C387C5424076}"/>
    <dgm:cxn modelId="{436BF507-7D55-4B8D-B95F-270A00D6BD8E}" type="presParOf" srcId="{360ECFEC-65B0-4915-82B4-64B0BB35E5A4}" destId="{BC23D0E6-6CF9-4A87-BC12-AB818F078979}" srcOrd="0" destOrd="0" presId="urn:microsoft.com/office/officeart/2005/8/layout/hList1"/>
    <dgm:cxn modelId="{D42EE46D-45C3-47FB-A827-74A4C0164C53}" type="presParOf" srcId="{BC23D0E6-6CF9-4A87-BC12-AB818F078979}" destId="{82311E3A-5207-42ED-91D1-74830D882137}" srcOrd="0" destOrd="0" presId="urn:microsoft.com/office/officeart/2005/8/layout/hList1"/>
    <dgm:cxn modelId="{8AE659A0-835E-4FFF-B7FE-CA759CA5D391}" type="presParOf" srcId="{BC23D0E6-6CF9-4A87-BC12-AB818F078979}" destId="{E5B9ECAE-92FF-4036-BE5B-683687722246}" srcOrd="1" destOrd="0" presId="urn:microsoft.com/office/officeart/2005/8/layout/hList1"/>
    <dgm:cxn modelId="{14A1951C-C919-4EE1-8718-3597D8C608F5}" type="presParOf" srcId="{360ECFEC-65B0-4915-82B4-64B0BB35E5A4}" destId="{9914C3D5-8696-4A63-BDB0-13512A8AD51F}" srcOrd="1" destOrd="0" presId="urn:microsoft.com/office/officeart/2005/8/layout/hList1"/>
    <dgm:cxn modelId="{A0918E5F-FFC1-441F-8443-4E527D707A68}" type="presParOf" srcId="{360ECFEC-65B0-4915-82B4-64B0BB35E5A4}" destId="{D99A0FA0-2319-4876-8B28-07295C2AF42B}" srcOrd="2" destOrd="0" presId="urn:microsoft.com/office/officeart/2005/8/layout/hList1"/>
    <dgm:cxn modelId="{0C6278BB-8F01-4601-9B13-0F14DD2E2356}" type="presParOf" srcId="{D99A0FA0-2319-4876-8B28-07295C2AF42B}" destId="{7D6B902C-7934-44E1-9C03-F7DFDAABE5C3}" srcOrd="0" destOrd="0" presId="urn:microsoft.com/office/officeart/2005/8/layout/hList1"/>
    <dgm:cxn modelId="{EE5E772F-6731-48EE-B9BC-B7419E6F5352}" type="presParOf" srcId="{D99A0FA0-2319-4876-8B28-07295C2AF42B}" destId="{C36AB510-FEDD-4DF1-8F81-EC044F5AA800}" srcOrd="1" destOrd="0" presId="urn:microsoft.com/office/officeart/2005/8/layout/hList1"/>
    <dgm:cxn modelId="{CE30860D-4AA5-491E-8247-B235E676FCF1}" type="presParOf" srcId="{360ECFEC-65B0-4915-82B4-64B0BB35E5A4}" destId="{83DABE25-A80A-44A5-8360-56EC61BE5876}" srcOrd="3" destOrd="0" presId="urn:microsoft.com/office/officeart/2005/8/layout/hList1"/>
    <dgm:cxn modelId="{6DA637E3-3FDF-4F0C-A694-DED0BC964B15}" type="presParOf" srcId="{360ECFEC-65B0-4915-82B4-64B0BB35E5A4}" destId="{2F6D98DC-77A9-4028-8B57-A48C17BF71E3}" srcOrd="4" destOrd="0" presId="urn:microsoft.com/office/officeart/2005/8/layout/hList1"/>
    <dgm:cxn modelId="{23FC29F8-6CFE-4730-9A51-105847184448}" type="presParOf" srcId="{2F6D98DC-77A9-4028-8B57-A48C17BF71E3}" destId="{F6DE78A4-39B7-47A7-BD0E-2246610B16CE}" srcOrd="0" destOrd="0" presId="urn:microsoft.com/office/officeart/2005/8/layout/hList1"/>
    <dgm:cxn modelId="{D65129E9-C46F-4738-A45B-9CC13FA8B403}" type="presParOf" srcId="{2F6D98DC-77A9-4028-8B57-A48C17BF71E3}" destId="{F0975F91-C408-4F48-9FDD-2C395C4FCD9F}" srcOrd="1" destOrd="0" presId="urn:microsoft.com/office/officeart/2005/8/layout/hList1"/>
    <dgm:cxn modelId="{F83BDB7E-BAF7-4B6A-AE51-C5579381D71D}" type="presParOf" srcId="{360ECFEC-65B0-4915-82B4-64B0BB35E5A4}" destId="{D94DF15B-D113-479A-95AA-4FD53E7E9A10}" srcOrd="5" destOrd="0" presId="urn:microsoft.com/office/officeart/2005/8/layout/hList1"/>
    <dgm:cxn modelId="{91AF8E41-DF87-4875-AAFC-B1409AAA129B}" type="presParOf" srcId="{360ECFEC-65B0-4915-82B4-64B0BB35E5A4}" destId="{6D589DDE-18B9-45C0-80F3-CC8449661493}" srcOrd="6" destOrd="0" presId="urn:microsoft.com/office/officeart/2005/8/layout/hList1"/>
    <dgm:cxn modelId="{D729B96A-CB69-4231-9DDE-7463484EFDA1}" type="presParOf" srcId="{6D589DDE-18B9-45C0-80F3-CC8449661493}" destId="{D6D4CFA8-7DB0-4ED7-9C9B-D3E0B084595A}" srcOrd="0" destOrd="0" presId="urn:microsoft.com/office/officeart/2005/8/layout/hList1"/>
    <dgm:cxn modelId="{FC498527-3FFE-4F60-8096-BC294DCAD0C4}" type="presParOf" srcId="{6D589DDE-18B9-45C0-80F3-CC8449661493}" destId="{E4957E1F-F5D7-4487-A1EF-4BD73DC84487}" srcOrd="1" destOrd="0" presId="urn:microsoft.com/office/officeart/2005/8/layout/hList1"/>
  </dgm:cxnLst>
  <dgm:bg/>
  <dgm:whole/>
</dgm:dataModel>
</file>

<file path=ppt/diagrams/data16.xml><?xml version="1.0" encoding="utf-8"?>
<dgm:dataModel xmlns:dgm="http://schemas.openxmlformats.org/drawingml/2006/diagram" xmlns:a="http://schemas.openxmlformats.org/drawingml/2006/main">
  <dgm:ptLst>
    <dgm:pt modelId="{360BEB12-C0DD-4E99-9BE0-4FBA82B3669E}" type="doc">
      <dgm:prSet loTypeId="urn:microsoft.com/office/officeart/2005/8/layout/vProcess5" loCatId="process" qsTypeId="urn:microsoft.com/office/officeart/2005/8/quickstyle/3d2" qsCatId="3D" csTypeId="urn:microsoft.com/office/officeart/2005/8/colors/colorful2" csCatId="colorful" phldr="1"/>
      <dgm:spPr/>
      <dgm:t>
        <a:bodyPr/>
        <a:lstStyle/>
        <a:p>
          <a:endParaRPr lang="es-EC"/>
        </a:p>
      </dgm:t>
    </dgm:pt>
    <dgm:pt modelId="{BC5815B7-89D2-42B8-AE75-70534B357406}">
      <dgm:prSet phldrT="[Texto]" custT="1"/>
      <dgm:spPr/>
      <dgm:t>
        <a:bodyPr/>
        <a:lstStyle/>
        <a:p>
          <a:pPr algn="ctr"/>
          <a:r>
            <a:rPr lang="es-EC" sz="2800">
              <a:latin typeface="Century Gothic" pitchFamily="34" charset="0"/>
              <a:cs typeface="Times New Roman" panose="02020603050405020304" pitchFamily="18" charset="0"/>
            </a:rPr>
            <a:t>Procesos Estratégicos</a:t>
          </a:r>
        </a:p>
      </dgm:t>
    </dgm:pt>
    <dgm:pt modelId="{46C7CCCC-75DE-4D35-8328-55F26ADA9FAF}" type="parTrans" cxnId="{00CE676A-B94C-4346-AD5E-E0BC4C4A9B07}">
      <dgm:prSet/>
      <dgm:spPr/>
      <dgm:t>
        <a:bodyPr/>
        <a:lstStyle/>
        <a:p>
          <a:pPr algn="ctr"/>
          <a:endParaRPr lang="es-EC" sz="2800">
            <a:latin typeface="Century Gothic" pitchFamily="34" charset="0"/>
            <a:cs typeface="Times New Roman" panose="02020603050405020304" pitchFamily="18" charset="0"/>
          </a:endParaRPr>
        </a:p>
      </dgm:t>
    </dgm:pt>
    <dgm:pt modelId="{55EF41D5-5596-41A8-ADAE-482E1972E3E6}" type="sibTrans" cxnId="{00CE676A-B94C-4346-AD5E-E0BC4C4A9B07}">
      <dgm:prSet custT="1"/>
      <dgm:spPr/>
      <dgm:t>
        <a:bodyPr/>
        <a:lstStyle/>
        <a:p>
          <a:pPr algn="ctr"/>
          <a:endParaRPr lang="es-EC" sz="2800">
            <a:latin typeface="Century Gothic" pitchFamily="34" charset="0"/>
            <a:cs typeface="Times New Roman" panose="02020603050405020304" pitchFamily="18" charset="0"/>
          </a:endParaRPr>
        </a:p>
      </dgm:t>
    </dgm:pt>
    <dgm:pt modelId="{85DCDC6D-29D4-46F1-AF7C-4B5FABFB84B0}">
      <dgm:prSet phldrT="[Texto]" custT="1"/>
      <dgm:spPr/>
      <dgm:t>
        <a:bodyPr/>
        <a:lstStyle/>
        <a:p>
          <a:pPr algn="ctr"/>
          <a:r>
            <a:rPr lang="es-EC" sz="2800">
              <a:latin typeface="Century Gothic" pitchFamily="34" charset="0"/>
              <a:cs typeface="Times New Roman" panose="02020603050405020304" pitchFamily="18" charset="0"/>
            </a:rPr>
            <a:t>Procesos Operativos</a:t>
          </a:r>
        </a:p>
      </dgm:t>
    </dgm:pt>
    <dgm:pt modelId="{72E93229-AFAD-45FA-8145-FE0779CF4B40}" type="parTrans" cxnId="{298F6AF3-B93E-4856-AD13-D4A507C44D80}">
      <dgm:prSet/>
      <dgm:spPr/>
      <dgm:t>
        <a:bodyPr/>
        <a:lstStyle/>
        <a:p>
          <a:pPr algn="ctr"/>
          <a:endParaRPr lang="es-EC" sz="2800">
            <a:latin typeface="Century Gothic" pitchFamily="34" charset="0"/>
            <a:cs typeface="Times New Roman" panose="02020603050405020304" pitchFamily="18" charset="0"/>
          </a:endParaRPr>
        </a:p>
      </dgm:t>
    </dgm:pt>
    <dgm:pt modelId="{49FC02E9-44D1-4971-B1B5-626C62F055A6}" type="sibTrans" cxnId="{298F6AF3-B93E-4856-AD13-D4A507C44D80}">
      <dgm:prSet custT="1"/>
      <dgm:spPr/>
      <dgm:t>
        <a:bodyPr/>
        <a:lstStyle/>
        <a:p>
          <a:pPr algn="ctr"/>
          <a:endParaRPr lang="es-EC" sz="2800">
            <a:latin typeface="Century Gothic" pitchFamily="34" charset="0"/>
            <a:cs typeface="Times New Roman" panose="02020603050405020304" pitchFamily="18" charset="0"/>
          </a:endParaRPr>
        </a:p>
      </dgm:t>
    </dgm:pt>
    <dgm:pt modelId="{5C3F6310-5108-4B5E-A006-C78C21DE0162}">
      <dgm:prSet phldrT="[Texto]" custT="1"/>
      <dgm:spPr/>
      <dgm:t>
        <a:bodyPr/>
        <a:lstStyle/>
        <a:p>
          <a:pPr algn="ctr"/>
          <a:r>
            <a:rPr lang="es-EC" sz="2800">
              <a:latin typeface="Century Gothic" pitchFamily="34" charset="0"/>
              <a:cs typeface="Times New Roman" panose="02020603050405020304" pitchFamily="18" charset="0"/>
            </a:rPr>
            <a:t>Procesos de apoyo</a:t>
          </a:r>
        </a:p>
      </dgm:t>
    </dgm:pt>
    <dgm:pt modelId="{F7A630DF-64EB-4435-BFA4-3F5B1C51B1FE}" type="parTrans" cxnId="{17611CFB-63C6-4C9F-997B-EEB0ECA72A6B}">
      <dgm:prSet/>
      <dgm:spPr/>
      <dgm:t>
        <a:bodyPr/>
        <a:lstStyle/>
        <a:p>
          <a:pPr algn="ctr"/>
          <a:endParaRPr lang="es-EC" sz="2800">
            <a:latin typeface="Century Gothic" pitchFamily="34" charset="0"/>
            <a:cs typeface="Times New Roman" panose="02020603050405020304" pitchFamily="18" charset="0"/>
          </a:endParaRPr>
        </a:p>
      </dgm:t>
    </dgm:pt>
    <dgm:pt modelId="{8A5A669A-1AE9-4591-A54D-A7E0A24F176E}" type="sibTrans" cxnId="{17611CFB-63C6-4C9F-997B-EEB0ECA72A6B}">
      <dgm:prSet/>
      <dgm:spPr/>
      <dgm:t>
        <a:bodyPr/>
        <a:lstStyle/>
        <a:p>
          <a:pPr algn="ctr"/>
          <a:endParaRPr lang="es-EC" sz="2800">
            <a:latin typeface="Century Gothic" pitchFamily="34" charset="0"/>
            <a:cs typeface="Times New Roman" panose="02020603050405020304" pitchFamily="18" charset="0"/>
          </a:endParaRPr>
        </a:p>
      </dgm:t>
    </dgm:pt>
    <dgm:pt modelId="{3AC9CB4D-68B1-4EF9-8165-B99EB64710F7}" type="pres">
      <dgm:prSet presAssocID="{360BEB12-C0DD-4E99-9BE0-4FBA82B3669E}" presName="outerComposite" presStyleCnt="0">
        <dgm:presLayoutVars>
          <dgm:chMax val="5"/>
          <dgm:dir/>
          <dgm:resizeHandles val="exact"/>
        </dgm:presLayoutVars>
      </dgm:prSet>
      <dgm:spPr/>
      <dgm:t>
        <a:bodyPr/>
        <a:lstStyle/>
        <a:p>
          <a:endParaRPr lang="es-EC"/>
        </a:p>
      </dgm:t>
    </dgm:pt>
    <dgm:pt modelId="{7B8180E5-7B26-4B4B-A175-50066391C332}" type="pres">
      <dgm:prSet presAssocID="{360BEB12-C0DD-4E99-9BE0-4FBA82B3669E}" presName="dummyMaxCanvas" presStyleCnt="0">
        <dgm:presLayoutVars/>
      </dgm:prSet>
      <dgm:spPr/>
    </dgm:pt>
    <dgm:pt modelId="{E8FF1101-5FAF-4FDE-9CD1-ECB8A5F40347}" type="pres">
      <dgm:prSet presAssocID="{360BEB12-C0DD-4E99-9BE0-4FBA82B3669E}" presName="ThreeNodes_1" presStyleLbl="node1" presStyleIdx="0" presStyleCnt="3" custLinFactNeighborX="-1171">
        <dgm:presLayoutVars>
          <dgm:bulletEnabled val="1"/>
        </dgm:presLayoutVars>
      </dgm:prSet>
      <dgm:spPr/>
      <dgm:t>
        <a:bodyPr/>
        <a:lstStyle/>
        <a:p>
          <a:endParaRPr lang="es-EC"/>
        </a:p>
      </dgm:t>
    </dgm:pt>
    <dgm:pt modelId="{ED9E5E5A-97C2-4303-813B-E189898D2648}" type="pres">
      <dgm:prSet presAssocID="{360BEB12-C0DD-4E99-9BE0-4FBA82B3669E}" presName="ThreeNodes_2" presStyleLbl="node1" presStyleIdx="1" presStyleCnt="3">
        <dgm:presLayoutVars>
          <dgm:bulletEnabled val="1"/>
        </dgm:presLayoutVars>
      </dgm:prSet>
      <dgm:spPr/>
      <dgm:t>
        <a:bodyPr/>
        <a:lstStyle/>
        <a:p>
          <a:endParaRPr lang="es-EC"/>
        </a:p>
      </dgm:t>
    </dgm:pt>
    <dgm:pt modelId="{84616F04-E78A-4310-A9E9-874D290F8E0B}" type="pres">
      <dgm:prSet presAssocID="{360BEB12-C0DD-4E99-9BE0-4FBA82B3669E}" presName="ThreeNodes_3" presStyleLbl="node1" presStyleIdx="2" presStyleCnt="3">
        <dgm:presLayoutVars>
          <dgm:bulletEnabled val="1"/>
        </dgm:presLayoutVars>
      </dgm:prSet>
      <dgm:spPr/>
      <dgm:t>
        <a:bodyPr/>
        <a:lstStyle/>
        <a:p>
          <a:endParaRPr lang="es-EC"/>
        </a:p>
      </dgm:t>
    </dgm:pt>
    <dgm:pt modelId="{F4016D7D-3EA5-45C0-A93A-44976A88B862}" type="pres">
      <dgm:prSet presAssocID="{360BEB12-C0DD-4E99-9BE0-4FBA82B3669E}" presName="ThreeConn_1-2" presStyleLbl="fgAccFollowNode1" presStyleIdx="0" presStyleCnt="2">
        <dgm:presLayoutVars>
          <dgm:bulletEnabled val="1"/>
        </dgm:presLayoutVars>
      </dgm:prSet>
      <dgm:spPr/>
      <dgm:t>
        <a:bodyPr/>
        <a:lstStyle/>
        <a:p>
          <a:endParaRPr lang="es-EC"/>
        </a:p>
      </dgm:t>
    </dgm:pt>
    <dgm:pt modelId="{002CAAAA-1FBB-4DF1-894C-99F629DFD270}" type="pres">
      <dgm:prSet presAssocID="{360BEB12-C0DD-4E99-9BE0-4FBA82B3669E}" presName="ThreeConn_2-3" presStyleLbl="fgAccFollowNode1" presStyleIdx="1" presStyleCnt="2">
        <dgm:presLayoutVars>
          <dgm:bulletEnabled val="1"/>
        </dgm:presLayoutVars>
      </dgm:prSet>
      <dgm:spPr/>
      <dgm:t>
        <a:bodyPr/>
        <a:lstStyle/>
        <a:p>
          <a:endParaRPr lang="es-EC"/>
        </a:p>
      </dgm:t>
    </dgm:pt>
    <dgm:pt modelId="{95AD3705-1EBA-4015-B992-73C6B3F5955B}" type="pres">
      <dgm:prSet presAssocID="{360BEB12-C0DD-4E99-9BE0-4FBA82B3669E}" presName="ThreeNodes_1_text" presStyleLbl="node1" presStyleIdx="2" presStyleCnt="3">
        <dgm:presLayoutVars>
          <dgm:bulletEnabled val="1"/>
        </dgm:presLayoutVars>
      </dgm:prSet>
      <dgm:spPr/>
      <dgm:t>
        <a:bodyPr/>
        <a:lstStyle/>
        <a:p>
          <a:endParaRPr lang="es-EC"/>
        </a:p>
      </dgm:t>
    </dgm:pt>
    <dgm:pt modelId="{D01890CC-DB78-4774-BEF8-5694BEF91A4A}" type="pres">
      <dgm:prSet presAssocID="{360BEB12-C0DD-4E99-9BE0-4FBA82B3669E}" presName="ThreeNodes_2_text" presStyleLbl="node1" presStyleIdx="2" presStyleCnt="3">
        <dgm:presLayoutVars>
          <dgm:bulletEnabled val="1"/>
        </dgm:presLayoutVars>
      </dgm:prSet>
      <dgm:spPr/>
      <dgm:t>
        <a:bodyPr/>
        <a:lstStyle/>
        <a:p>
          <a:endParaRPr lang="es-EC"/>
        </a:p>
      </dgm:t>
    </dgm:pt>
    <dgm:pt modelId="{C3B9098C-9B4F-456C-80B2-45892B53F0A4}" type="pres">
      <dgm:prSet presAssocID="{360BEB12-C0DD-4E99-9BE0-4FBA82B3669E}" presName="ThreeNodes_3_text" presStyleLbl="node1" presStyleIdx="2" presStyleCnt="3">
        <dgm:presLayoutVars>
          <dgm:bulletEnabled val="1"/>
        </dgm:presLayoutVars>
      </dgm:prSet>
      <dgm:spPr/>
      <dgm:t>
        <a:bodyPr/>
        <a:lstStyle/>
        <a:p>
          <a:endParaRPr lang="es-EC"/>
        </a:p>
      </dgm:t>
    </dgm:pt>
  </dgm:ptLst>
  <dgm:cxnLst>
    <dgm:cxn modelId="{C251DA1C-399F-4403-AFC2-32EDDC38FA67}" type="presOf" srcId="{5C3F6310-5108-4B5E-A006-C78C21DE0162}" destId="{C3B9098C-9B4F-456C-80B2-45892B53F0A4}" srcOrd="1" destOrd="0" presId="urn:microsoft.com/office/officeart/2005/8/layout/vProcess5"/>
    <dgm:cxn modelId="{313DF5B3-FC61-4606-B1A6-EF209CE34AE2}" type="presOf" srcId="{360BEB12-C0DD-4E99-9BE0-4FBA82B3669E}" destId="{3AC9CB4D-68B1-4EF9-8165-B99EB64710F7}" srcOrd="0" destOrd="0" presId="urn:microsoft.com/office/officeart/2005/8/layout/vProcess5"/>
    <dgm:cxn modelId="{9AE43E4A-F520-4E6D-ADBF-2C977A3073EB}" type="presOf" srcId="{85DCDC6D-29D4-46F1-AF7C-4B5FABFB84B0}" destId="{D01890CC-DB78-4774-BEF8-5694BEF91A4A}" srcOrd="1" destOrd="0" presId="urn:microsoft.com/office/officeart/2005/8/layout/vProcess5"/>
    <dgm:cxn modelId="{F0103AF8-914A-49EF-9E66-A8D4E38BA541}" type="presOf" srcId="{85DCDC6D-29D4-46F1-AF7C-4B5FABFB84B0}" destId="{ED9E5E5A-97C2-4303-813B-E189898D2648}" srcOrd="0" destOrd="0" presId="urn:microsoft.com/office/officeart/2005/8/layout/vProcess5"/>
    <dgm:cxn modelId="{7C41EE35-8EA1-4C64-9F00-94EFFC267DD9}" type="presOf" srcId="{49FC02E9-44D1-4971-B1B5-626C62F055A6}" destId="{002CAAAA-1FBB-4DF1-894C-99F629DFD270}" srcOrd="0" destOrd="0" presId="urn:microsoft.com/office/officeart/2005/8/layout/vProcess5"/>
    <dgm:cxn modelId="{EC691ED7-C90C-4B0F-8D41-0C2B8F51C974}" type="presOf" srcId="{BC5815B7-89D2-42B8-AE75-70534B357406}" destId="{95AD3705-1EBA-4015-B992-73C6B3F5955B}" srcOrd="1" destOrd="0" presId="urn:microsoft.com/office/officeart/2005/8/layout/vProcess5"/>
    <dgm:cxn modelId="{54E464F2-51AE-4E28-B2E2-0C2E10D04EE0}" type="presOf" srcId="{5C3F6310-5108-4B5E-A006-C78C21DE0162}" destId="{84616F04-E78A-4310-A9E9-874D290F8E0B}" srcOrd="0" destOrd="0" presId="urn:microsoft.com/office/officeart/2005/8/layout/vProcess5"/>
    <dgm:cxn modelId="{298F6AF3-B93E-4856-AD13-D4A507C44D80}" srcId="{360BEB12-C0DD-4E99-9BE0-4FBA82B3669E}" destId="{85DCDC6D-29D4-46F1-AF7C-4B5FABFB84B0}" srcOrd="1" destOrd="0" parTransId="{72E93229-AFAD-45FA-8145-FE0779CF4B40}" sibTransId="{49FC02E9-44D1-4971-B1B5-626C62F055A6}"/>
    <dgm:cxn modelId="{2A950B39-222E-438D-A242-2F8B8B0E0CA7}" type="presOf" srcId="{BC5815B7-89D2-42B8-AE75-70534B357406}" destId="{E8FF1101-5FAF-4FDE-9CD1-ECB8A5F40347}" srcOrd="0" destOrd="0" presId="urn:microsoft.com/office/officeart/2005/8/layout/vProcess5"/>
    <dgm:cxn modelId="{17611CFB-63C6-4C9F-997B-EEB0ECA72A6B}" srcId="{360BEB12-C0DD-4E99-9BE0-4FBA82B3669E}" destId="{5C3F6310-5108-4B5E-A006-C78C21DE0162}" srcOrd="2" destOrd="0" parTransId="{F7A630DF-64EB-4435-BFA4-3F5B1C51B1FE}" sibTransId="{8A5A669A-1AE9-4591-A54D-A7E0A24F176E}"/>
    <dgm:cxn modelId="{C746CA34-C766-460A-8CD0-34C1BA7C1F30}" type="presOf" srcId="{55EF41D5-5596-41A8-ADAE-482E1972E3E6}" destId="{F4016D7D-3EA5-45C0-A93A-44976A88B862}" srcOrd="0" destOrd="0" presId="urn:microsoft.com/office/officeart/2005/8/layout/vProcess5"/>
    <dgm:cxn modelId="{00CE676A-B94C-4346-AD5E-E0BC4C4A9B07}" srcId="{360BEB12-C0DD-4E99-9BE0-4FBA82B3669E}" destId="{BC5815B7-89D2-42B8-AE75-70534B357406}" srcOrd="0" destOrd="0" parTransId="{46C7CCCC-75DE-4D35-8328-55F26ADA9FAF}" sibTransId="{55EF41D5-5596-41A8-ADAE-482E1972E3E6}"/>
    <dgm:cxn modelId="{866681D6-9E20-46A9-B86B-2E89BC916E53}" type="presParOf" srcId="{3AC9CB4D-68B1-4EF9-8165-B99EB64710F7}" destId="{7B8180E5-7B26-4B4B-A175-50066391C332}" srcOrd="0" destOrd="0" presId="urn:microsoft.com/office/officeart/2005/8/layout/vProcess5"/>
    <dgm:cxn modelId="{0684A787-823B-4F44-9922-0C7CCC2B8A7C}" type="presParOf" srcId="{3AC9CB4D-68B1-4EF9-8165-B99EB64710F7}" destId="{E8FF1101-5FAF-4FDE-9CD1-ECB8A5F40347}" srcOrd="1" destOrd="0" presId="urn:microsoft.com/office/officeart/2005/8/layout/vProcess5"/>
    <dgm:cxn modelId="{05E90047-3560-42E8-9AF0-92C4366CEDDC}" type="presParOf" srcId="{3AC9CB4D-68B1-4EF9-8165-B99EB64710F7}" destId="{ED9E5E5A-97C2-4303-813B-E189898D2648}" srcOrd="2" destOrd="0" presId="urn:microsoft.com/office/officeart/2005/8/layout/vProcess5"/>
    <dgm:cxn modelId="{A21C98BA-18C6-47DE-87E2-E79000AC1E2A}" type="presParOf" srcId="{3AC9CB4D-68B1-4EF9-8165-B99EB64710F7}" destId="{84616F04-E78A-4310-A9E9-874D290F8E0B}" srcOrd="3" destOrd="0" presId="urn:microsoft.com/office/officeart/2005/8/layout/vProcess5"/>
    <dgm:cxn modelId="{9659931C-C76C-4305-B0FE-DFA4A4445565}" type="presParOf" srcId="{3AC9CB4D-68B1-4EF9-8165-B99EB64710F7}" destId="{F4016D7D-3EA5-45C0-A93A-44976A88B862}" srcOrd="4" destOrd="0" presId="urn:microsoft.com/office/officeart/2005/8/layout/vProcess5"/>
    <dgm:cxn modelId="{7B943240-241C-42F5-8BEF-857486D7B371}" type="presParOf" srcId="{3AC9CB4D-68B1-4EF9-8165-B99EB64710F7}" destId="{002CAAAA-1FBB-4DF1-894C-99F629DFD270}" srcOrd="5" destOrd="0" presId="urn:microsoft.com/office/officeart/2005/8/layout/vProcess5"/>
    <dgm:cxn modelId="{5A6B3DEF-D9CC-4447-A0EA-AE4E33AEE991}" type="presParOf" srcId="{3AC9CB4D-68B1-4EF9-8165-B99EB64710F7}" destId="{95AD3705-1EBA-4015-B992-73C6B3F5955B}" srcOrd="6" destOrd="0" presId="urn:microsoft.com/office/officeart/2005/8/layout/vProcess5"/>
    <dgm:cxn modelId="{DC693F7B-2F6F-434C-BA63-A9DCBC315C12}" type="presParOf" srcId="{3AC9CB4D-68B1-4EF9-8165-B99EB64710F7}" destId="{D01890CC-DB78-4774-BEF8-5694BEF91A4A}" srcOrd="7" destOrd="0" presId="urn:microsoft.com/office/officeart/2005/8/layout/vProcess5"/>
    <dgm:cxn modelId="{2F0369B8-D98D-4A87-BB45-31D14D2CFB6F}" type="presParOf" srcId="{3AC9CB4D-68B1-4EF9-8165-B99EB64710F7}" destId="{C3B9098C-9B4F-456C-80B2-45892B53F0A4}" srcOrd="8" destOrd="0" presId="urn:microsoft.com/office/officeart/2005/8/layout/vProcess5"/>
  </dgm:cxnLst>
  <dgm:bg/>
  <dgm:whole/>
</dgm:dataModel>
</file>

<file path=ppt/diagrams/data17.xml><?xml version="1.0" encoding="utf-8"?>
<dgm:dataModel xmlns:dgm="http://schemas.openxmlformats.org/drawingml/2006/diagram" xmlns:a="http://schemas.openxmlformats.org/drawingml/2006/main">
  <dgm:ptLst>
    <dgm:pt modelId="{C9AF7908-43B2-40CD-AB46-3837D66EB440}" type="doc">
      <dgm:prSet loTypeId="urn:microsoft.com/office/officeart/2005/8/layout/hProcess7" loCatId="process" qsTypeId="urn:microsoft.com/office/officeart/2005/8/quickstyle/simple1" qsCatId="simple" csTypeId="urn:microsoft.com/office/officeart/2005/8/colors/colorful4" csCatId="colorful" phldr="1"/>
      <dgm:spPr/>
    </dgm:pt>
    <dgm:pt modelId="{4D6F4397-D5BE-4C0B-AD2C-5676789A7CDB}">
      <dgm:prSet phldrT="[Texto]" custT="1"/>
      <dgm:spPr/>
      <dgm:t>
        <a:bodyPr/>
        <a:lstStyle/>
        <a:p>
          <a:r>
            <a:rPr lang="es-EC" sz="1400" b="1"/>
            <a:t>PROCESOS ESTRATÉGICOS</a:t>
          </a:r>
        </a:p>
      </dgm:t>
    </dgm:pt>
    <dgm:pt modelId="{B62050B2-0E5B-4F42-BC2C-B7DC8CF6C23A}" type="parTrans" cxnId="{813FC5D0-7298-44B7-8DCB-A7D64D5A135D}">
      <dgm:prSet/>
      <dgm:spPr/>
      <dgm:t>
        <a:bodyPr/>
        <a:lstStyle/>
        <a:p>
          <a:endParaRPr lang="es-EC" sz="1400"/>
        </a:p>
      </dgm:t>
    </dgm:pt>
    <dgm:pt modelId="{0E9A17B1-A371-4A98-8C2C-76FAE0050916}" type="sibTrans" cxnId="{813FC5D0-7298-44B7-8DCB-A7D64D5A135D}">
      <dgm:prSet/>
      <dgm:spPr/>
      <dgm:t>
        <a:bodyPr/>
        <a:lstStyle/>
        <a:p>
          <a:endParaRPr lang="es-EC" sz="1400"/>
        </a:p>
      </dgm:t>
    </dgm:pt>
    <dgm:pt modelId="{F4078776-FB67-42E9-A2A5-306F16D4285F}">
      <dgm:prSet phldrT="[Texto]" custT="1"/>
      <dgm:spPr/>
      <dgm:t>
        <a:bodyPr/>
        <a:lstStyle/>
        <a:p>
          <a:r>
            <a:rPr lang="es-EC" sz="1400" b="1"/>
            <a:t>PROCESOS OPERATIVOS</a:t>
          </a:r>
          <a:endParaRPr lang="es-EC" sz="1400"/>
        </a:p>
      </dgm:t>
    </dgm:pt>
    <dgm:pt modelId="{5D971EAD-0F2E-4F89-8179-0B0A97C52FB0}" type="parTrans" cxnId="{CD18699B-1806-4F87-A8BC-15C4B23CF909}">
      <dgm:prSet/>
      <dgm:spPr/>
      <dgm:t>
        <a:bodyPr/>
        <a:lstStyle/>
        <a:p>
          <a:endParaRPr lang="es-EC" sz="1400"/>
        </a:p>
      </dgm:t>
    </dgm:pt>
    <dgm:pt modelId="{0F1F4F2C-16FC-4CDE-B554-AE8D502069E6}" type="sibTrans" cxnId="{CD18699B-1806-4F87-A8BC-15C4B23CF909}">
      <dgm:prSet/>
      <dgm:spPr/>
      <dgm:t>
        <a:bodyPr/>
        <a:lstStyle/>
        <a:p>
          <a:endParaRPr lang="es-EC" sz="1400"/>
        </a:p>
      </dgm:t>
    </dgm:pt>
    <dgm:pt modelId="{77DF5582-189D-43BA-AEF8-626ECD68751C}">
      <dgm:prSet phldrT="[Texto]" custT="1"/>
      <dgm:spPr/>
      <dgm:t>
        <a:bodyPr/>
        <a:lstStyle/>
        <a:p>
          <a:r>
            <a:rPr lang="es-EC" sz="1400" b="1"/>
            <a:t>PROCESOS APOYO</a:t>
          </a:r>
        </a:p>
      </dgm:t>
    </dgm:pt>
    <dgm:pt modelId="{9177FCB7-8EF5-48E9-AB52-92542345EA07}" type="parTrans" cxnId="{E4A1D988-3807-4D96-A464-65A3D84E9171}">
      <dgm:prSet/>
      <dgm:spPr/>
      <dgm:t>
        <a:bodyPr/>
        <a:lstStyle/>
        <a:p>
          <a:endParaRPr lang="es-EC" sz="1400"/>
        </a:p>
      </dgm:t>
    </dgm:pt>
    <dgm:pt modelId="{F98279EB-FBE6-4523-B5A6-8DB661C0F3C8}" type="sibTrans" cxnId="{E4A1D988-3807-4D96-A464-65A3D84E9171}">
      <dgm:prSet/>
      <dgm:spPr/>
      <dgm:t>
        <a:bodyPr/>
        <a:lstStyle/>
        <a:p>
          <a:endParaRPr lang="es-EC" sz="1400"/>
        </a:p>
      </dgm:t>
    </dgm:pt>
    <dgm:pt modelId="{473F11DD-A445-40BD-B7CF-3CDC08D25483}">
      <dgm:prSet phldrT="[Texto]" custT="1"/>
      <dgm:spPr/>
      <dgm:t>
        <a:bodyPr/>
        <a:lstStyle/>
        <a:p>
          <a:r>
            <a:rPr lang="es-EC" sz="1400" b="1"/>
            <a:t>Planeación Estratégica</a:t>
          </a:r>
          <a:endParaRPr lang="es-EC" sz="1400"/>
        </a:p>
      </dgm:t>
    </dgm:pt>
    <dgm:pt modelId="{A6C64314-4E7E-427D-965D-37E969A8BF57}" type="parTrans" cxnId="{D18CEDF0-3073-40A6-8961-8ED3F978AC97}">
      <dgm:prSet/>
      <dgm:spPr/>
      <dgm:t>
        <a:bodyPr/>
        <a:lstStyle/>
        <a:p>
          <a:endParaRPr lang="es-EC" sz="1400"/>
        </a:p>
      </dgm:t>
    </dgm:pt>
    <dgm:pt modelId="{0BA820C8-387E-4777-A70F-BF20190E3E96}" type="sibTrans" cxnId="{D18CEDF0-3073-40A6-8961-8ED3F978AC97}">
      <dgm:prSet/>
      <dgm:spPr/>
      <dgm:t>
        <a:bodyPr/>
        <a:lstStyle/>
        <a:p>
          <a:endParaRPr lang="es-EC" sz="1400"/>
        </a:p>
      </dgm:t>
    </dgm:pt>
    <dgm:pt modelId="{2AB80377-D6B1-4E7A-93BF-294101240D05}">
      <dgm:prSet custT="1"/>
      <dgm:spPr/>
      <dgm:t>
        <a:bodyPr/>
        <a:lstStyle/>
        <a:p>
          <a:r>
            <a:rPr lang="es-EC" sz="1400" b="1"/>
            <a:t>Planeación Operativa</a:t>
          </a:r>
          <a:endParaRPr lang="es-EC" sz="1400"/>
        </a:p>
      </dgm:t>
    </dgm:pt>
    <dgm:pt modelId="{1836100B-914B-498D-9EA4-331567DF2FD5}" type="parTrans" cxnId="{69DAB014-6B02-4C8A-96FD-42AE465CF16B}">
      <dgm:prSet/>
      <dgm:spPr/>
      <dgm:t>
        <a:bodyPr/>
        <a:lstStyle/>
        <a:p>
          <a:endParaRPr lang="es-EC" sz="1400"/>
        </a:p>
      </dgm:t>
    </dgm:pt>
    <dgm:pt modelId="{0A4D26F8-DC53-409C-927B-17CA3FAD9FC8}" type="sibTrans" cxnId="{69DAB014-6B02-4C8A-96FD-42AE465CF16B}">
      <dgm:prSet/>
      <dgm:spPr/>
      <dgm:t>
        <a:bodyPr/>
        <a:lstStyle/>
        <a:p>
          <a:endParaRPr lang="es-EC" sz="1400"/>
        </a:p>
      </dgm:t>
    </dgm:pt>
    <dgm:pt modelId="{DDBF0C99-7161-4662-9DA0-D7A3E11ECD17}">
      <dgm:prSet custT="1"/>
      <dgm:spPr/>
      <dgm:t>
        <a:bodyPr/>
        <a:lstStyle/>
        <a:p>
          <a:r>
            <a:rPr lang="es-EC" sz="1400" b="1"/>
            <a:t>Planeación Presupuestaria</a:t>
          </a:r>
          <a:endParaRPr lang="es-EC" sz="1400"/>
        </a:p>
      </dgm:t>
    </dgm:pt>
    <dgm:pt modelId="{C69CF632-BD8C-4DC6-B70C-7C1EC32E69DC}" type="parTrans" cxnId="{998F0998-C495-4DCD-9685-D787FDD669E4}">
      <dgm:prSet/>
      <dgm:spPr/>
      <dgm:t>
        <a:bodyPr/>
        <a:lstStyle/>
        <a:p>
          <a:endParaRPr lang="es-EC" sz="1400"/>
        </a:p>
      </dgm:t>
    </dgm:pt>
    <dgm:pt modelId="{371F2802-4A3F-4BB7-95C6-7A22B12F3FA2}" type="sibTrans" cxnId="{998F0998-C495-4DCD-9685-D787FDD669E4}">
      <dgm:prSet/>
      <dgm:spPr/>
      <dgm:t>
        <a:bodyPr/>
        <a:lstStyle/>
        <a:p>
          <a:endParaRPr lang="es-EC" sz="1400"/>
        </a:p>
      </dgm:t>
    </dgm:pt>
    <dgm:pt modelId="{2D28A6D4-4DD1-4595-8C13-0495B1919B5F}">
      <dgm:prSet custT="1"/>
      <dgm:spPr/>
      <dgm:t>
        <a:bodyPr/>
        <a:lstStyle/>
        <a:p>
          <a:r>
            <a:rPr lang="es-EC" sz="1400" b="1"/>
            <a:t>Investigación y Desarrollo </a:t>
          </a:r>
          <a:endParaRPr lang="es-EC" sz="1400"/>
        </a:p>
      </dgm:t>
    </dgm:pt>
    <dgm:pt modelId="{09BE6E1E-14EB-4BF5-9AB8-B7D8737225F2}" type="parTrans" cxnId="{3CB48C97-3BD5-4EB8-AF5C-0011F318CE9A}">
      <dgm:prSet/>
      <dgm:spPr/>
      <dgm:t>
        <a:bodyPr/>
        <a:lstStyle/>
        <a:p>
          <a:endParaRPr lang="es-EC" sz="1400"/>
        </a:p>
      </dgm:t>
    </dgm:pt>
    <dgm:pt modelId="{5CF0CFD5-ED0C-41DC-BEFC-B4F78CF996E5}" type="sibTrans" cxnId="{3CB48C97-3BD5-4EB8-AF5C-0011F318CE9A}">
      <dgm:prSet/>
      <dgm:spPr/>
      <dgm:t>
        <a:bodyPr/>
        <a:lstStyle/>
        <a:p>
          <a:endParaRPr lang="es-EC" sz="1400"/>
        </a:p>
      </dgm:t>
    </dgm:pt>
    <dgm:pt modelId="{56B5C9B8-249F-48AD-BE2F-334D8A6E8214}">
      <dgm:prSet custT="1"/>
      <dgm:spPr/>
      <dgm:t>
        <a:bodyPr/>
        <a:lstStyle/>
        <a:p>
          <a:r>
            <a:rPr lang="es-EC" sz="1400" b="1"/>
            <a:t>Diseño</a:t>
          </a:r>
          <a:endParaRPr lang="es-EC" sz="1400"/>
        </a:p>
      </dgm:t>
    </dgm:pt>
    <dgm:pt modelId="{2A9D19C3-91C7-4D1D-9429-C2C252C05620}" type="parTrans" cxnId="{D4011A9D-5524-4C1D-8DD9-4710936BF339}">
      <dgm:prSet/>
      <dgm:spPr/>
      <dgm:t>
        <a:bodyPr/>
        <a:lstStyle/>
        <a:p>
          <a:endParaRPr lang="es-EC" sz="1400"/>
        </a:p>
      </dgm:t>
    </dgm:pt>
    <dgm:pt modelId="{8818C2B2-21DE-478F-8446-CEB276196713}" type="sibTrans" cxnId="{D4011A9D-5524-4C1D-8DD9-4710936BF339}">
      <dgm:prSet/>
      <dgm:spPr/>
      <dgm:t>
        <a:bodyPr/>
        <a:lstStyle/>
        <a:p>
          <a:endParaRPr lang="es-EC" sz="1400"/>
        </a:p>
      </dgm:t>
    </dgm:pt>
    <dgm:pt modelId="{F965569C-5CB8-43B3-89E6-5F61516BE34E}">
      <dgm:prSet custT="1"/>
      <dgm:spPr/>
      <dgm:t>
        <a:bodyPr/>
        <a:lstStyle/>
        <a:p>
          <a:r>
            <a:rPr lang="es-EC" sz="1400" b="1"/>
            <a:t>Marketing</a:t>
          </a:r>
          <a:endParaRPr lang="es-EC" sz="1400"/>
        </a:p>
      </dgm:t>
    </dgm:pt>
    <dgm:pt modelId="{5387F56B-080D-4E80-BDEB-FA1EAC240976}" type="parTrans" cxnId="{CEEFEDA5-9D2F-4058-BD68-3735CA03321A}">
      <dgm:prSet/>
      <dgm:spPr/>
      <dgm:t>
        <a:bodyPr/>
        <a:lstStyle/>
        <a:p>
          <a:endParaRPr lang="es-EC" sz="1400"/>
        </a:p>
      </dgm:t>
    </dgm:pt>
    <dgm:pt modelId="{C4C892BB-3D79-4667-B4A5-499A51727BA5}" type="sibTrans" cxnId="{CEEFEDA5-9D2F-4058-BD68-3735CA03321A}">
      <dgm:prSet/>
      <dgm:spPr/>
      <dgm:t>
        <a:bodyPr/>
        <a:lstStyle/>
        <a:p>
          <a:endParaRPr lang="es-EC" sz="1400"/>
        </a:p>
      </dgm:t>
    </dgm:pt>
    <dgm:pt modelId="{9EF2D685-EF81-46A0-B1FB-8108DB932300}">
      <dgm:prSet custT="1"/>
      <dgm:spPr/>
      <dgm:t>
        <a:bodyPr/>
        <a:lstStyle/>
        <a:p>
          <a:r>
            <a:rPr lang="es-EC" sz="1400" b="1"/>
            <a:t>Administración de Proyectos</a:t>
          </a:r>
          <a:endParaRPr lang="es-EC" sz="1400"/>
        </a:p>
      </dgm:t>
    </dgm:pt>
    <dgm:pt modelId="{7741C23D-909B-4080-B6B3-B4492DAEC641}" type="parTrans" cxnId="{E4D6BF88-BAF3-4C31-AB85-8A22B827CFD2}">
      <dgm:prSet/>
      <dgm:spPr/>
      <dgm:t>
        <a:bodyPr/>
        <a:lstStyle/>
        <a:p>
          <a:endParaRPr lang="es-EC" sz="1400"/>
        </a:p>
      </dgm:t>
    </dgm:pt>
    <dgm:pt modelId="{A156190B-5D79-484A-BA13-BEF205D379C3}" type="sibTrans" cxnId="{E4D6BF88-BAF3-4C31-AB85-8A22B827CFD2}">
      <dgm:prSet/>
      <dgm:spPr/>
      <dgm:t>
        <a:bodyPr/>
        <a:lstStyle/>
        <a:p>
          <a:endParaRPr lang="es-EC" sz="1400"/>
        </a:p>
      </dgm:t>
    </dgm:pt>
    <dgm:pt modelId="{E9739E30-C526-4A6A-8D66-AE32BB404BE2}">
      <dgm:prSet phldrT="[Texto]" custT="1"/>
      <dgm:spPr/>
      <dgm:t>
        <a:bodyPr/>
        <a:lstStyle/>
        <a:p>
          <a:r>
            <a:rPr lang="es-EC" sz="1400" b="1"/>
            <a:t>Comercialización</a:t>
          </a:r>
          <a:endParaRPr lang="es-EC" sz="1400"/>
        </a:p>
      </dgm:t>
    </dgm:pt>
    <dgm:pt modelId="{BE6FA38C-CCAC-4493-B38C-2965D1D77673}" type="parTrans" cxnId="{2C59AEF7-6E2A-45D5-B68F-2EC9331BBFB8}">
      <dgm:prSet/>
      <dgm:spPr/>
      <dgm:t>
        <a:bodyPr/>
        <a:lstStyle/>
        <a:p>
          <a:endParaRPr lang="es-EC" sz="1400"/>
        </a:p>
      </dgm:t>
    </dgm:pt>
    <dgm:pt modelId="{DE2B3865-2153-4C60-ACE9-311FA517CB06}" type="sibTrans" cxnId="{2C59AEF7-6E2A-45D5-B68F-2EC9331BBFB8}">
      <dgm:prSet/>
      <dgm:spPr/>
      <dgm:t>
        <a:bodyPr/>
        <a:lstStyle/>
        <a:p>
          <a:endParaRPr lang="es-EC" sz="1400"/>
        </a:p>
      </dgm:t>
    </dgm:pt>
    <dgm:pt modelId="{FA0ACCA5-E3A4-48B9-A39E-83EC2083134E}">
      <dgm:prSet custT="1"/>
      <dgm:spPr/>
      <dgm:t>
        <a:bodyPr/>
        <a:lstStyle/>
        <a:p>
          <a:r>
            <a:rPr lang="es-EC" sz="1400" b="1"/>
            <a:t>Administradores de bróker</a:t>
          </a:r>
          <a:endParaRPr lang="es-EC" sz="1400"/>
        </a:p>
      </dgm:t>
    </dgm:pt>
    <dgm:pt modelId="{57D37841-4487-47DB-B469-92471AD40E04}" type="parTrans" cxnId="{5429C2B4-25C5-40C8-B2AD-1695F73182BA}">
      <dgm:prSet/>
      <dgm:spPr/>
      <dgm:t>
        <a:bodyPr/>
        <a:lstStyle/>
        <a:p>
          <a:endParaRPr lang="es-EC" sz="1400"/>
        </a:p>
      </dgm:t>
    </dgm:pt>
    <dgm:pt modelId="{CEC32539-8DDF-4D44-9125-C5206DD387D9}" type="sibTrans" cxnId="{5429C2B4-25C5-40C8-B2AD-1695F73182BA}">
      <dgm:prSet/>
      <dgm:spPr/>
      <dgm:t>
        <a:bodyPr/>
        <a:lstStyle/>
        <a:p>
          <a:endParaRPr lang="es-EC" sz="1400"/>
        </a:p>
      </dgm:t>
    </dgm:pt>
    <dgm:pt modelId="{4D8334FE-DEA2-4C31-9EEB-929A908CBA26}">
      <dgm:prSet custT="1"/>
      <dgm:spPr/>
      <dgm:t>
        <a:bodyPr/>
        <a:lstStyle/>
        <a:p>
          <a:r>
            <a:rPr lang="es-EC" sz="1400" b="1"/>
            <a:t>Cotización de pólizas</a:t>
          </a:r>
          <a:endParaRPr lang="es-EC" sz="1400"/>
        </a:p>
      </dgm:t>
    </dgm:pt>
    <dgm:pt modelId="{5C95AA78-4228-4102-9271-34F28FD98F8D}" type="parTrans" cxnId="{A3A82AD6-D67E-4EB0-941F-75389BFAAB8D}">
      <dgm:prSet/>
      <dgm:spPr/>
      <dgm:t>
        <a:bodyPr/>
        <a:lstStyle/>
        <a:p>
          <a:endParaRPr lang="es-EC" sz="1400"/>
        </a:p>
      </dgm:t>
    </dgm:pt>
    <dgm:pt modelId="{F8746EED-F3D6-4FB3-BDF1-5E3E0013FCEC}" type="sibTrans" cxnId="{A3A82AD6-D67E-4EB0-941F-75389BFAAB8D}">
      <dgm:prSet/>
      <dgm:spPr/>
      <dgm:t>
        <a:bodyPr/>
        <a:lstStyle/>
        <a:p>
          <a:endParaRPr lang="es-EC" sz="1400"/>
        </a:p>
      </dgm:t>
    </dgm:pt>
    <dgm:pt modelId="{7E0888F6-A3FC-4517-B776-510237CA102E}">
      <dgm:prSet custT="1"/>
      <dgm:spPr/>
      <dgm:t>
        <a:bodyPr/>
        <a:lstStyle/>
        <a:p>
          <a:r>
            <a:rPr lang="es-EC" sz="1400" b="1"/>
            <a:t>Inspección de nuevo riesgo</a:t>
          </a:r>
          <a:endParaRPr lang="es-EC" sz="1400"/>
        </a:p>
      </dgm:t>
    </dgm:pt>
    <dgm:pt modelId="{0EA9A09B-450F-4DEE-952E-EA56D2AD006F}" type="parTrans" cxnId="{8137F6EA-FF4A-4FD7-BDEA-D8D77A8EC8E5}">
      <dgm:prSet/>
      <dgm:spPr/>
      <dgm:t>
        <a:bodyPr/>
        <a:lstStyle/>
        <a:p>
          <a:endParaRPr lang="es-EC" sz="1400"/>
        </a:p>
      </dgm:t>
    </dgm:pt>
    <dgm:pt modelId="{EC977E6B-13B4-490A-9A0E-D9BC73F1FF64}" type="sibTrans" cxnId="{8137F6EA-FF4A-4FD7-BDEA-D8D77A8EC8E5}">
      <dgm:prSet/>
      <dgm:spPr/>
      <dgm:t>
        <a:bodyPr/>
        <a:lstStyle/>
        <a:p>
          <a:endParaRPr lang="es-EC" sz="1400"/>
        </a:p>
      </dgm:t>
    </dgm:pt>
    <dgm:pt modelId="{A2024717-6D21-45C6-8206-9BF45C852D72}">
      <dgm:prSet custT="1"/>
      <dgm:spPr/>
      <dgm:t>
        <a:bodyPr/>
        <a:lstStyle/>
        <a:p>
          <a:r>
            <a:rPr lang="es-EC" sz="1400" b="1"/>
            <a:t>Renovaciones</a:t>
          </a:r>
          <a:endParaRPr lang="es-EC" sz="1400"/>
        </a:p>
      </dgm:t>
    </dgm:pt>
    <dgm:pt modelId="{DC4FA297-878B-43D1-9F70-487DEC484FD6}" type="parTrans" cxnId="{AE16E24A-08D8-4045-9323-6E1A574E605B}">
      <dgm:prSet/>
      <dgm:spPr/>
      <dgm:t>
        <a:bodyPr/>
        <a:lstStyle/>
        <a:p>
          <a:endParaRPr lang="es-EC" sz="1400"/>
        </a:p>
      </dgm:t>
    </dgm:pt>
    <dgm:pt modelId="{AFD23D52-D6AC-4CD6-92C3-3C47954CE060}" type="sibTrans" cxnId="{AE16E24A-08D8-4045-9323-6E1A574E605B}">
      <dgm:prSet/>
      <dgm:spPr/>
      <dgm:t>
        <a:bodyPr/>
        <a:lstStyle/>
        <a:p>
          <a:endParaRPr lang="es-EC" sz="1400"/>
        </a:p>
      </dgm:t>
    </dgm:pt>
    <dgm:pt modelId="{A75C7EF6-E46B-41B7-B9DC-C3351496C0D5}">
      <dgm:prSet custT="1"/>
      <dgm:spPr/>
      <dgm:t>
        <a:bodyPr/>
        <a:lstStyle/>
        <a:p>
          <a:r>
            <a:rPr lang="es-EC" sz="1400" b="1"/>
            <a:t>Administración de pólizas</a:t>
          </a:r>
          <a:endParaRPr lang="es-EC" sz="1400"/>
        </a:p>
      </dgm:t>
    </dgm:pt>
    <dgm:pt modelId="{7667C060-669D-4508-8F51-97344DC045C2}" type="parTrans" cxnId="{9CF14CDA-6248-4ABF-89FA-DF691B0CE101}">
      <dgm:prSet/>
      <dgm:spPr/>
      <dgm:t>
        <a:bodyPr/>
        <a:lstStyle/>
        <a:p>
          <a:endParaRPr lang="es-EC" sz="1400"/>
        </a:p>
      </dgm:t>
    </dgm:pt>
    <dgm:pt modelId="{3BC33B31-51DF-4225-AE7D-3B920FC1FADF}" type="sibTrans" cxnId="{9CF14CDA-6248-4ABF-89FA-DF691B0CE101}">
      <dgm:prSet/>
      <dgm:spPr/>
      <dgm:t>
        <a:bodyPr/>
        <a:lstStyle/>
        <a:p>
          <a:endParaRPr lang="es-EC" sz="1400"/>
        </a:p>
      </dgm:t>
    </dgm:pt>
    <dgm:pt modelId="{69AAC30F-8868-473F-A14B-C51A6EB38F1C}">
      <dgm:prSet custT="1"/>
      <dgm:spPr/>
      <dgm:t>
        <a:bodyPr/>
        <a:lstStyle/>
        <a:p>
          <a:r>
            <a:rPr lang="es-EC" sz="1400" b="1"/>
            <a:t>Emisión</a:t>
          </a:r>
          <a:endParaRPr lang="es-EC" sz="1400"/>
        </a:p>
      </dgm:t>
    </dgm:pt>
    <dgm:pt modelId="{CD7B82EA-B512-4A5C-A0AF-5EB9E23A2499}" type="parTrans" cxnId="{640BF645-E703-406F-AD66-DB32DB9FEA87}">
      <dgm:prSet/>
      <dgm:spPr/>
      <dgm:t>
        <a:bodyPr/>
        <a:lstStyle/>
        <a:p>
          <a:endParaRPr lang="es-EC" sz="1400"/>
        </a:p>
      </dgm:t>
    </dgm:pt>
    <dgm:pt modelId="{5A09E520-3BB0-45AC-9789-27B2FB5464E1}" type="sibTrans" cxnId="{640BF645-E703-406F-AD66-DB32DB9FEA87}">
      <dgm:prSet/>
      <dgm:spPr/>
      <dgm:t>
        <a:bodyPr/>
        <a:lstStyle/>
        <a:p>
          <a:endParaRPr lang="es-EC" sz="1400"/>
        </a:p>
      </dgm:t>
    </dgm:pt>
    <dgm:pt modelId="{3BC9D8F0-0AD5-4C20-9C2B-C8730BF771CC}">
      <dgm:prSet custT="1"/>
      <dgm:spPr/>
      <dgm:t>
        <a:bodyPr/>
        <a:lstStyle/>
        <a:p>
          <a:r>
            <a:rPr lang="es-EC" sz="1400" b="1"/>
            <a:t>Siniestros</a:t>
          </a:r>
          <a:endParaRPr lang="es-EC" sz="1400"/>
        </a:p>
      </dgm:t>
    </dgm:pt>
    <dgm:pt modelId="{14D807D2-8EC2-45EE-A4D4-898322E55C2C}" type="parTrans" cxnId="{F9ACAB03-61AD-47A9-BEC2-2EDEB397281B}">
      <dgm:prSet/>
      <dgm:spPr/>
      <dgm:t>
        <a:bodyPr/>
        <a:lstStyle/>
        <a:p>
          <a:endParaRPr lang="es-EC" sz="1400"/>
        </a:p>
      </dgm:t>
    </dgm:pt>
    <dgm:pt modelId="{FDBCF9D8-FAD0-4F0E-8AFD-496394CC71BC}" type="sibTrans" cxnId="{F9ACAB03-61AD-47A9-BEC2-2EDEB397281B}">
      <dgm:prSet/>
      <dgm:spPr/>
      <dgm:t>
        <a:bodyPr/>
        <a:lstStyle/>
        <a:p>
          <a:endParaRPr lang="es-EC" sz="1400"/>
        </a:p>
      </dgm:t>
    </dgm:pt>
    <dgm:pt modelId="{E7E037F3-4221-43B9-A4F4-88A53D8E73F6}">
      <dgm:prSet custT="1"/>
      <dgm:spPr/>
      <dgm:t>
        <a:bodyPr/>
        <a:lstStyle/>
        <a:p>
          <a:r>
            <a:rPr lang="es-EC" sz="1400" b="1"/>
            <a:t>Notificación y registro del siniestro</a:t>
          </a:r>
          <a:endParaRPr lang="es-EC" sz="1400"/>
        </a:p>
      </dgm:t>
    </dgm:pt>
    <dgm:pt modelId="{7E77143B-1CB5-4704-B78D-048F155D1EEC}" type="parTrans" cxnId="{822CFF6B-BB39-4577-89F0-95AEC4D7CFD5}">
      <dgm:prSet/>
      <dgm:spPr/>
      <dgm:t>
        <a:bodyPr/>
        <a:lstStyle/>
        <a:p>
          <a:endParaRPr lang="es-EC" sz="1400"/>
        </a:p>
      </dgm:t>
    </dgm:pt>
    <dgm:pt modelId="{9275C314-5D37-4AC7-BFA8-1761EB9F1CA5}" type="sibTrans" cxnId="{822CFF6B-BB39-4577-89F0-95AEC4D7CFD5}">
      <dgm:prSet/>
      <dgm:spPr/>
      <dgm:t>
        <a:bodyPr/>
        <a:lstStyle/>
        <a:p>
          <a:endParaRPr lang="es-EC" sz="1400"/>
        </a:p>
      </dgm:t>
    </dgm:pt>
    <dgm:pt modelId="{0F32271B-36DC-45D0-BE58-4CB618AB93C7}">
      <dgm:prSet custT="1"/>
      <dgm:spPr/>
      <dgm:t>
        <a:bodyPr/>
        <a:lstStyle/>
        <a:p>
          <a:r>
            <a:rPr lang="es-EC" sz="1400" b="1"/>
            <a:t>Inspección de siniestros</a:t>
          </a:r>
          <a:endParaRPr lang="es-EC" sz="1400"/>
        </a:p>
      </dgm:t>
    </dgm:pt>
    <dgm:pt modelId="{8D7DE005-834F-4FED-BDDC-38B0CC0499EC}" type="parTrans" cxnId="{C6277FC9-2F90-4535-81C1-BA07663B5A7E}">
      <dgm:prSet/>
      <dgm:spPr/>
      <dgm:t>
        <a:bodyPr/>
        <a:lstStyle/>
        <a:p>
          <a:endParaRPr lang="es-EC" sz="1400"/>
        </a:p>
      </dgm:t>
    </dgm:pt>
    <dgm:pt modelId="{1478871F-FAFC-4271-8F1B-244F132AFD56}" type="sibTrans" cxnId="{C6277FC9-2F90-4535-81C1-BA07663B5A7E}">
      <dgm:prSet/>
      <dgm:spPr/>
      <dgm:t>
        <a:bodyPr/>
        <a:lstStyle/>
        <a:p>
          <a:endParaRPr lang="es-EC" sz="1400"/>
        </a:p>
      </dgm:t>
    </dgm:pt>
    <dgm:pt modelId="{F28B2445-228E-41A8-890A-209040F97EC8}">
      <dgm:prSet custT="1"/>
      <dgm:spPr/>
      <dgm:t>
        <a:bodyPr/>
        <a:lstStyle/>
        <a:p>
          <a:r>
            <a:rPr lang="es-EC" sz="1400" b="1"/>
            <a:t>Análisis del siniestro</a:t>
          </a:r>
          <a:endParaRPr lang="es-EC" sz="1400"/>
        </a:p>
      </dgm:t>
    </dgm:pt>
    <dgm:pt modelId="{77AA38EF-5E54-4892-BD56-148E902D3B34}" type="parTrans" cxnId="{1E900DA6-9797-48EA-B514-B1D3FC921C15}">
      <dgm:prSet/>
      <dgm:spPr/>
      <dgm:t>
        <a:bodyPr/>
        <a:lstStyle/>
        <a:p>
          <a:endParaRPr lang="es-EC" sz="1400"/>
        </a:p>
      </dgm:t>
    </dgm:pt>
    <dgm:pt modelId="{799E01C6-9F69-4183-B922-4236E0480659}" type="sibTrans" cxnId="{1E900DA6-9797-48EA-B514-B1D3FC921C15}">
      <dgm:prSet/>
      <dgm:spPr/>
      <dgm:t>
        <a:bodyPr/>
        <a:lstStyle/>
        <a:p>
          <a:endParaRPr lang="es-EC" sz="1400"/>
        </a:p>
      </dgm:t>
    </dgm:pt>
    <dgm:pt modelId="{96746DFC-FC17-4B69-9BC6-4AA236DB0CF5}">
      <dgm:prSet custT="1"/>
      <dgm:spPr/>
      <dgm:t>
        <a:bodyPr/>
        <a:lstStyle/>
        <a:p>
          <a:r>
            <a:rPr lang="es-EC" sz="1400" b="1"/>
            <a:t>Ejecución de póliza</a:t>
          </a:r>
          <a:endParaRPr lang="es-EC" sz="1400"/>
        </a:p>
      </dgm:t>
    </dgm:pt>
    <dgm:pt modelId="{C25A3B54-5DA7-4CF2-AA81-DD2AD711B75A}" type="parTrans" cxnId="{ED4C2DC1-1BDB-4697-A6B3-E711F92B8981}">
      <dgm:prSet/>
      <dgm:spPr/>
      <dgm:t>
        <a:bodyPr/>
        <a:lstStyle/>
        <a:p>
          <a:endParaRPr lang="es-EC" sz="1400"/>
        </a:p>
      </dgm:t>
    </dgm:pt>
    <dgm:pt modelId="{A691C1BA-ABFE-430D-AC12-A9EFAD79AD9F}" type="sibTrans" cxnId="{ED4C2DC1-1BDB-4697-A6B3-E711F92B8981}">
      <dgm:prSet/>
      <dgm:spPr/>
      <dgm:t>
        <a:bodyPr/>
        <a:lstStyle/>
        <a:p>
          <a:endParaRPr lang="es-EC" sz="1400"/>
        </a:p>
      </dgm:t>
    </dgm:pt>
    <dgm:pt modelId="{C2B8D674-F208-4223-B5A9-18F9F027E106}">
      <dgm:prSet custT="1"/>
      <dgm:spPr/>
      <dgm:t>
        <a:bodyPr/>
        <a:lstStyle/>
        <a:p>
          <a:r>
            <a:rPr lang="es-EC" sz="1400" b="1"/>
            <a:t>Cierre del siniestro</a:t>
          </a:r>
          <a:endParaRPr lang="es-EC" sz="1400"/>
        </a:p>
      </dgm:t>
    </dgm:pt>
    <dgm:pt modelId="{DA507D83-6005-4AEE-84CC-D7EDBB6CA195}" type="parTrans" cxnId="{8D031FC5-1CEE-4A76-9E72-BA3304443156}">
      <dgm:prSet/>
      <dgm:spPr/>
      <dgm:t>
        <a:bodyPr/>
        <a:lstStyle/>
        <a:p>
          <a:endParaRPr lang="es-EC" sz="1400"/>
        </a:p>
      </dgm:t>
    </dgm:pt>
    <dgm:pt modelId="{6AF3B149-B8CF-43C0-AC2B-DFDB4E50401F}" type="sibTrans" cxnId="{8D031FC5-1CEE-4A76-9E72-BA3304443156}">
      <dgm:prSet/>
      <dgm:spPr/>
      <dgm:t>
        <a:bodyPr/>
        <a:lstStyle/>
        <a:p>
          <a:endParaRPr lang="es-EC" sz="1400"/>
        </a:p>
      </dgm:t>
    </dgm:pt>
    <dgm:pt modelId="{CDBABAEC-0A9F-45D8-A436-63209F7459EC}">
      <dgm:prSet custT="1"/>
      <dgm:spPr/>
      <dgm:t>
        <a:bodyPr/>
        <a:lstStyle/>
        <a:p>
          <a:r>
            <a:rPr lang="es-EC" sz="1400" b="1"/>
            <a:t>Ejecución de garantías</a:t>
          </a:r>
          <a:endParaRPr lang="es-EC" sz="1400"/>
        </a:p>
      </dgm:t>
    </dgm:pt>
    <dgm:pt modelId="{16DEECA7-46A5-4565-AB20-23D279539E1D}" type="parTrans" cxnId="{9E2DFE04-D053-4026-A260-B1609DE5AA8E}">
      <dgm:prSet/>
      <dgm:spPr/>
      <dgm:t>
        <a:bodyPr/>
        <a:lstStyle/>
        <a:p>
          <a:endParaRPr lang="es-EC" sz="1400"/>
        </a:p>
      </dgm:t>
    </dgm:pt>
    <dgm:pt modelId="{918CEA67-1C80-4A89-9780-F449685574D9}" type="sibTrans" cxnId="{9E2DFE04-D053-4026-A260-B1609DE5AA8E}">
      <dgm:prSet/>
      <dgm:spPr/>
      <dgm:t>
        <a:bodyPr/>
        <a:lstStyle/>
        <a:p>
          <a:endParaRPr lang="es-EC" sz="1400"/>
        </a:p>
      </dgm:t>
    </dgm:pt>
    <dgm:pt modelId="{6115B0B3-37EB-4F8F-9A1E-46E69B78658D}">
      <dgm:prSet custT="1"/>
      <dgm:spPr/>
      <dgm:t>
        <a:bodyPr/>
        <a:lstStyle/>
        <a:p>
          <a:r>
            <a:rPr lang="es-EC" sz="1400" b="1"/>
            <a:t>Salvamentos o recupero</a:t>
          </a:r>
          <a:endParaRPr lang="es-EC" sz="1400"/>
        </a:p>
      </dgm:t>
    </dgm:pt>
    <dgm:pt modelId="{D8195B94-D0BF-469B-8574-8B307CABB1AF}" type="parTrans" cxnId="{B0C16ED0-B3D7-4B38-8C2C-C4A7AD0B3135}">
      <dgm:prSet/>
      <dgm:spPr/>
      <dgm:t>
        <a:bodyPr/>
        <a:lstStyle/>
        <a:p>
          <a:endParaRPr lang="es-EC" sz="1400"/>
        </a:p>
      </dgm:t>
    </dgm:pt>
    <dgm:pt modelId="{05CD6B23-1C00-46B4-A9D4-E66E5619B32A}" type="sibTrans" cxnId="{B0C16ED0-B3D7-4B38-8C2C-C4A7AD0B3135}">
      <dgm:prSet/>
      <dgm:spPr/>
      <dgm:t>
        <a:bodyPr/>
        <a:lstStyle/>
        <a:p>
          <a:endParaRPr lang="es-EC" sz="1400"/>
        </a:p>
      </dgm:t>
    </dgm:pt>
    <dgm:pt modelId="{9EFCF286-DE28-46E5-B03E-48434DDE2DB2}">
      <dgm:prSet custT="1"/>
      <dgm:spPr/>
      <dgm:t>
        <a:bodyPr/>
        <a:lstStyle/>
        <a:p>
          <a:r>
            <a:rPr lang="es-EC" sz="1400" b="1"/>
            <a:t>Negativa de siniestros</a:t>
          </a:r>
          <a:endParaRPr lang="es-EC" sz="1400"/>
        </a:p>
      </dgm:t>
    </dgm:pt>
    <dgm:pt modelId="{2DCBD53D-AD3F-407E-BA5D-CC044EED1B09}" type="parTrans" cxnId="{89B011E9-D2CB-4B67-BC84-69CDE6634F31}">
      <dgm:prSet/>
      <dgm:spPr/>
      <dgm:t>
        <a:bodyPr/>
        <a:lstStyle/>
        <a:p>
          <a:endParaRPr lang="es-EC" sz="1400"/>
        </a:p>
      </dgm:t>
    </dgm:pt>
    <dgm:pt modelId="{5ED09DC1-03A7-49A8-967E-AC670330ADD7}" type="sibTrans" cxnId="{89B011E9-D2CB-4B67-BC84-69CDE6634F31}">
      <dgm:prSet/>
      <dgm:spPr/>
      <dgm:t>
        <a:bodyPr/>
        <a:lstStyle/>
        <a:p>
          <a:endParaRPr lang="es-EC" sz="1400"/>
        </a:p>
      </dgm:t>
    </dgm:pt>
    <dgm:pt modelId="{5795CF00-1DA6-46D4-8036-525B0D38A58E}">
      <dgm:prSet phldrT="[Texto]" custT="1"/>
      <dgm:spPr/>
      <dgm:t>
        <a:bodyPr/>
        <a:lstStyle/>
        <a:p>
          <a:r>
            <a:rPr lang="es-EC" sz="1400" b="1" dirty="0"/>
            <a:t>Reaseguros</a:t>
          </a:r>
        </a:p>
      </dgm:t>
    </dgm:pt>
    <dgm:pt modelId="{2BFDA7DA-45CD-44C5-A5F2-857EC21F9C69}" type="parTrans" cxnId="{920290EE-1F58-44F4-AF0D-3A38AC723183}">
      <dgm:prSet/>
      <dgm:spPr/>
      <dgm:t>
        <a:bodyPr/>
        <a:lstStyle/>
        <a:p>
          <a:endParaRPr lang="es-EC" sz="1400"/>
        </a:p>
      </dgm:t>
    </dgm:pt>
    <dgm:pt modelId="{4D712D8A-54E1-43B4-BB70-B59CD6CC0BDF}" type="sibTrans" cxnId="{920290EE-1F58-44F4-AF0D-3A38AC723183}">
      <dgm:prSet/>
      <dgm:spPr/>
      <dgm:t>
        <a:bodyPr/>
        <a:lstStyle/>
        <a:p>
          <a:endParaRPr lang="es-EC" sz="1400"/>
        </a:p>
      </dgm:t>
    </dgm:pt>
    <dgm:pt modelId="{16B1172D-1C70-4C33-944F-D9113467F07F}">
      <dgm:prSet custT="1"/>
      <dgm:spPr/>
      <dgm:t>
        <a:bodyPr/>
        <a:lstStyle/>
        <a:p>
          <a:r>
            <a:rPr lang="es-EC" sz="1400" b="1" dirty="0"/>
            <a:t>Financieros</a:t>
          </a:r>
          <a:endParaRPr lang="es-EC" sz="1400" dirty="0"/>
        </a:p>
      </dgm:t>
    </dgm:pt>
    <dgm:pt modelId="{9EB6AA4D-E0D8-4D5D-82F4-DB7043FF4D33}" type="parTrans" cxnId="{4F569D6D-6E0D-4D60-9C39-C9F85F667984}">
      <dgm:prSet/>
      <dgm:spPr/>
      <dgm:t>
        <a:bodyPr/>
        <a:lstStyle/>
        <a:p>
          <a:endParaRPr lang="es-EC" sz="1400"/>
        </a:p>
      </dgm:t>
    </dgm:pt>
    <dgm:pt modelId="{776D1E1E-8960-428C-BAA8-5A9A92C8FC50}" type="sibTrans" cxnId="{4F569D6D-6E0D-4D60-9C39-C9F85F667984}">
      <dgm:prSet/>
      <dgm:spPr/>
      <dgm:t>
        <a:bodyPr/>
        <a:lstStyle/>
        <a:p>
          <a:endParaRPr lang="es-EC" sz="1400"/>
        </a:p>
      </dgm:t>
    </dgm:pt>
    <dgm:pt modelId="{B937C4BF-9EBA-445A-9862-AE07EA61228B}">
      <dgm:prSet custT="1"/>
      <dgm:spPr/>
      <dgm:t>
        <a:bodyPr/>
        <a:lstStyle/>
        <a:p>
          <a:r>
            <a:rPr lang="es-EC" sz="1400" b="1" dirty="0"/>
            <a:t>Contables</a:t>
          </a:r>
          <a:endParaRPr lang="es-EC" sz="1400" dirty="0"/>
        </a:p>
      </dgm:t>
    </dgm:pt>
    <dgm:pt modelId="{69F3AC97-A72D-40A4-8E69-3A2165DD290F}" type="parTrans" cxnId="{3FE67B29-637F-4902-8C3E-39CD5BF54B95}">
      <dgm:prSet/>
      <dgm:spPr/>
      <dgm:t>
        <a:bodyPr/>
        <a:lstStyle/>
        <a:p>
          <a:endParaRPr lang="es-EC" sz="1400"/>
        </a:p>
      </dgm:t>
    </dgm:pt>
    <dgm:pt modelId="{1FADB2C6-72E1-4FD4-9FFA-BBEECCC66117}" type="sibTrans" cxnId="{3FE67B29-637F-4902-8C3E-39CD5BF54B95}">
      <dgm:prSet/>
      <dgm:spPr/>
      <dgm:t>
        <a:bodyPr/>
        <a:lstStyle/>
        <a:p>
          <a:endParaRPr lang="es-EC" sz="1400"/>
        </a:p>
      </dgm:t>
    </dgm:pt>
    <dgm:pt modelId="{37766B37-B15F-42DC-8605-5C5451FAD8ED}">
      <dgm:prSet custT="1"/>
      <dgm:spPr/>
      <dgm:t>
        <a:bodyPr/>
        <a:lstStyle/>
        <a:p>
          <a:r>
            <a:rPr lang="es-EC" sz="1400" b="1" dirty="0"/>
            <a:t>Administrativos</a:t>
          </a:r>
          <a:endParaRPr lang="es-EC" sz="1400" dirty="0"/>
        </a:p>
      </dgm:t>
    </dgm:pt>
    <dgm:pt modelId="{53CCA81E-90D9-4BC9-92BE-9799EAC082E8}" type="parTrans" cxnId="{01A2A4C0-85C2-438E-B0AC-156BBD1692CB}">
      <dgm:prSet/>
      <dgm:spPr/>
      <dgm:t>
        <a:bodyPr/>
        <a:lstStyle/>
        <a:p>
          <a:endParaRPr lang="es-EC" sz="1400"/>
        </a:p>
      </dgm:t>
    </dgm:pt>
    <dgm:pt modelId="{F20EE691-EEB5-45F4-B472-CCAB9AA15637}" type="sibTrans" cxnId="{01A2A4C0-85C2-438E-B0AC-156BBD1692CB}">
      <dgm:prSet/>
      <dgm:spPr/>
      <dgm:t>
        <a:bodyPr/>
        <a:lstStyle/>
        <a:p>
          <a:endParaRPr lang="es-EC" sz="1400"/>
        </a:p>
      </dgm:t>
    </dgm:pt>
    <dgm:pt modelId="{2F040398-9186-4F67-91E0-419E7E360254}">
      <dgm:prSet custT="1"/>
      <dgm:spPr/>
      <dgm:t>
        <a:bodyPr/>
        <a:lstStyle/>
        <a:p>
          <a:r>
            <a:rPr lang="es-EC" sz="1400" b="1" dirty="0"/>
            <a:t>Administración de Activos</a:t>
          </a:r>
          <a:endParaRPr lang="es-EC" sz="1400" dirty="0"/>
        </a:p>
      </dgm:t>
    </dgm:pt>
    <dgm:pt modelId="{496B3CD6-064E-40CB-9CD5-DCF8CFCABC2D}" type="parTrans" cxnId="{087A8728-78C2-4D5B-96F9-6450AD3A5389}">
      <dgm:prSet/>
      <dgm:spPr/>
      <dgm:t>
        <a:bodyPr/>
        <a:lstStyle/>
        <a:p>
          <a:endParaRPr lang="es-EC" sz="1400"/>
        </a:p>
      </dgm:t>
    </dgm:pt>
    <dgm:pt modelId="{7795AD28-B3F8-455F-9F3C-97560A9FE100}" type="sibTrans" cxnId="{087A8728-78C2-4D5B-96F9-6450AD3A5389}">
      <dgm:prSet/>
      <dgm:spPr/>
      <dgm:t>
        <a:bodyPr/>
        <a:lstStyle/>
        <a:p>
          <a:endParaRPr lang="es-EC" sz="1400"/>
        </a:p>
      </dgm:t>
    </dgm:pt>
    <dgm:pt modelId="{EBB25338-12DF-4E4B-9936-316B1E2558C1}">
      <dgm:prSet custT="1"/>
      <dgm:spPr/>
      <dgm:t>
        <a:bodyPr/>
        <a:lstStyle/>
        <a:p>
          <a:r>
            <a:rPr lang="es-EC" sz="1400" b="1" dirty="0"/>
            <a:t>Cartera y cobranza</a:t>
          </a:r>
          <a:endParaRPr lang="es-EC" sz="1400" dirty="0"/>
        </a:p>
      </dgm:t>
    </dgm:pt>
    <dgm:pt modelId="{4E2935A1-A782-4F00-BCC5-F8DED21047FD}" type="parTrans" cxnId="{DFE92EBB-02A7-4FE1-AC1D-B39412DD86B1}">
      <dgm:prSet/>
      <dgm:spPr/>
      <dgm:t>
        <a:bodyPr/>
        <a:lstStyle/>
        <a:p>
          <a:endParaRPr lang="es-EC" sz="1400"/>
        </a:p>
      </dgm:t>
    </dgm:pt>
    <dgm:pt modelId="{DD619244-BBF3-46CC-AC91-D07692D64DF2}" type="sibTrans" cxnId="{DFE92EBB-02A7-4FE1-AC1D-B39412DD86B1}">
      <dgm:prSet/>
      <dgm:spPr/>
      <dgm:t>
        <a:bodyPr/>
        <a:lstStyle/>
        <a:p>
          <a:endParaRPr lang="es-EC" sz="1400"/>
        </a:p>
      </dgm:t>
    </dgm:pt>
    <dgm:pt modelId="{07D3E637-34CD-4879-BB09-02430E69476D}">
      <dgm:prSet custT="1"/>
      <dgm:spPr/>
      <dgm:t>
        <a:bodyPr/>
        <a:lstStyle/>
        <a:p>
          <a:r>
            <a:rPr lang="es-EC" sz="1400" b="1" dirty="0"/>
            <a:t>Gestión Humana</a:t>
          </a:r>
          <a:endParaRPr lang="es-EC" sz="1400" dirty="0"/>
        </a:p>
      </dgm:t>
    </dgm:pt>
    <dgm:pt modelId="{C02EB110-7417-4813-BE44-9C428ED10271}" type="parTrans" cxnId="{B9A25F68-316E-4118-BFFE-1464BB879808}">
      <dgm:prSet/>
      <dgm:spPr/>
      <dgm:t>
        <a:bodyPr/>
        <a:lstStyle/>
        <a:p>
          <a:endParaRPr lang="es-EC" sz="1400"/>
        </a:p>
      </dgm:t>
    </dgm:pt>
    <dgm:pt modelId="{3835AEE2-9003-43CA-A919-5128CE803350}" type="sibTrans" cxnId="{B9A25F68-316E-4118-BFFE-1464BB879808}">
      <dgm:prSet/>
      <dgm:spPr/>
      <dgm:t>
        <a:bodyPr/>
        <a:lstStyle/>
        <a:p>
          <a:endParaRPr lang="es-EC" sz="1400"/>
        </a:p>
      </dgm:t>
    </dgm:pt>
    <dgm:pt modelId="{B1A2797F-4704-45F8-ABDF-7200940C30B9}">
      <dgm:prSet custT="1"/>
      <dgm:spPr/>
      <dgm:t>
        <a:bodyPr/>
        <a:lstStyle/>
        <a:p>
          <a:r>
            <a:rPr lang="es-EC" sz="1400" b="1" dirty="0"/>
            <a:t>Provisión de Personal</a:t>
          </a:r>
          <a:endParaRPr lang="es-EC" sz="1400" dirty="0"/>
        </a:p>
      </dgm:t>
    </dgm:pt>
    <dgm:pt modelId="{173A9E21-ED64-46E7-AA1D-24F78279BD3D}" type="parTrans" cxnId="{B3B98CDB-3BBF-43BE-9163-14D59AE53F87}">
      <dgm:prSet/>
      <dgm:spPr/>
      <dgm:t>
        <a:bodyPr/>
        <a:lstStyle/>
        <a:p>
          <a:endParaRPr lang="es-EC" sz="1400"/>
        </a:p>
      </dgm:t>
    </dgm:pt>
    <dgm:pt modelId="{1D744EA9-DD92-40FF-9448-77B57B609CA6}" type="sibTrans" cxnId="{B3B98CDB-3BBF-43BE-9163-14D59AE53F87}">
      <dgm:prSet/>
      <dgm:spPr/>
      <dgm:t>
        <a:bodyPr/>
        <a:lstStyle/>
        <a:p>
          <a:endParaRPr lang="es-EC" sz="1400"/>
        </a:p>
      </dgm:t>
    </dgm:pt>
    <dgm:pt modelId="{47D55EF6-E6C6-4469-9E60-6F48DCDA7E6F}">
      <dgm:prSet custT="1"/>
      <dgm:spPr/>
      <dgm:t>
        <a:bodyPr/>
        <a:lstStyle/>
        <a:p>
          <a:r>
            <a:rPr lang="es-EC" sz="1400" b="1" dirty="0"/>
            <a:t>Asistencia Tecnológica</a:t>
          </a:r>
          <a:endParaRPr lang="es-EC" sz="1400" dirty="0"/>
        </a:p>
      </dgm:t>
    </dgm:pt>
    <dgm:pt modelId="{C14F7781-242C-4174-86CF-695365D2616A}" type="parTrans" cxnId="{622A5A7E-7F8F-44B2-B7B9-621428C5B312}">
      <dgm:prSet/>
      <dgm:spPr/>
      <dgm:t>
        <a:bodyPr/>
        <a:lstStyle/>
        <a:p>
          <a:endParaRPr lang="es-EC" sz="1400"/>
        </a:p>
      </dgm:t>
    </dgm:pt>
    <dgm:pt modelId="{37D80BA7-474F-4427-8AFC-AB5325E8A565}" type="sibTrans" cxnId="{622A5A7E-7F8F-44B2-B7B9-621428C5B312}">
      <dgm:prSet/>
      <dgm:spPr/>
      <dgm:t>
        <a:bodyPr/>
        <a:lstStyle/>
        <a:p>
          <a:endParaRPr lang="es-EC" sz="1400"/>
        </a:p>
      </dgm:t>
    </dgm:pt>
    <dgm:pt modelId="{D6790D99-E64A-49DA-9910-D0886CD792E6}">
      <dgm:prSet custT="1"/>
      <dgm:spPr/>
      <dgm:t>
        <a:bodyPr/>
        <a:lstStyle/>
        <a:p>
          <a:r>
            <a:rPr lang="es-EC" sz="1400" b="1" dirty="0"/>
            <a:t>Desarrollo</a:t>
          </a:r>
          <a:endParaRPr lang="es-EC" sz="1400" dirty="0"/>
        </a:p>
      </dgm:t>
    </dgm:pt>
    <dgm:pt modelId="{2BD61D02-CE38-45F5-BDBF-8A25E160AFCC}" type="parTrans" cxnId="{027C687F-C1DD-447E-BEBF-83C37D743397}">
      <dgm:prSet/>
      <dgm:spPr/>
      <dgm:t>
        <a:bodyPr/>
        <a:lstStyle/>
        <a:p>
          <a:endParaRPr lang="es-EC" sz="1400"/>
        </a:p>
      </dgm:t>
    </dgm:pt>
    <dgm:pt modelId="{444AD969-B94D-4864-BC1A-96725E7D93D6}" type="sibTrans" cxnId="{027C687F-C1DD-447E-BEBF-83C37D743397}">
      <dgm:prSet/>
      <dgm:spPr/>
      <dgm:t>
        <a:bodyPr/>
        <a:lstStyle/>
        <a:p>
          <a:endParaRPr lang="es-EC" sz="1400"/>
        </a:p>
      </dgm:t>
    </dgm:pt>
    <dgm:pt modelId="{4BC056E0-BCF3-447A-8892-9FB9A3150737}" type="pres">
      <dgm:prSet presAssocID="{C9AF7908-43B2-40CD-AB46-3837D66EB440}" presName="Name0" presStyleCnt="0">
        <dgm:presLayoutVars>
          <dgm:dir/>
          <dgm:animLvl val="lvl"/>
          <dgm:resizeHandles val="exact"/>
        </dgm:presLayoutVars>
      </dgm:prSet>
      <dgm:spPr/>
    </dgm:pt>
    <dgm:pt modelId="{359A53CE-F0C7-4448-9FE4-060C643236DC}" type="pres">
      <dgm:prSet presAssocID="{4D6F4397-D5BE-4C0B-AD2C-5676789A7CDB}" presName="compositeNode" presStyleCnt="0">
        <dgm:presLayoutVars>
          <dgm:bulletEnabled val="1"/>
        </dgm:presLayoutVars>
      </dgm:prSet>
      <dgm:spPr/>
    </dgm:pt>
    <dgm:pt modelId="{8FB90B63-3475-4E5A-935C-7C2E0D359004}" type="pres">
      <dgm:prSet presAssocID="{4D6F4397-D5BE-4C0B-AD2C-5676789A7CDB}" presName="bgRect" presStyleLbl="node1" presStyleIdx="0" presStyleCnt="3"/>
      <dgm:spPr/>
      <dgm:t>
        <a:bodyPr/>
        <a:lstStyle/>
        <a:p>
          <a:endParaRPr lang="es-EC"/>
        </a:p>
      </dgm:t>
    </dgm:pt>
    <dgm:pt modelId="{8F7FA216-1030-415E-A3DF-159D1EDF916F}" type="pres">
      <dgm:prSet presAssocID="{4D6F4397-D5BE-4C0B-AD2C-5676789A7CDB}" presName="parentNode" presStyleLbl="node1" presStyleIdx="0" presStyleCnt="3">
        <dgm:presLayoutVars>
          <dgm:chMax val="0"/>
          <dgm:bulletEnabled val="1"/>
        </dgm:presLayoutVars>
      </dgm:prSet>
      <dgm:spPr/>
      <dgm:t>
        <a:bodyPr/>
        <a:lstStyle/>
        <a:p>
          <a:endParaRPr lang="es-EC"/>
        </a:p>
      </dgm:t>
    </dgm:pt>
    <dgm:pt modelId="{914993D7-B10E-4C66-8CE4-D7F55420C3F7}" type="pres">
      <dgm:prSet presAssocID="{4D6F4397-D5BE-4C0B-AD2C-5676789A7CDB}" presName="childNode" presStyleLbl="node1" presStyleIdx="0" presStyleCnt="3">
        <dgm:presLayoutVars>
          <dgm:bulletEnabled val="1"/>
        </dgm:presLayoutVars>
      </dgm:prSet>
      <dgm:spPr/>
      <dgm:t>
        <a:bodyPr/>
        <a:lstStyle/>
        <a:p>
          <a:endParaRPr lang="es-EC"/>
        </a:p>
      </dgm:t>
    </dgm:pt>
    <dgm:pt modelId="{AF6238AA-2BCF-467C-B78F-D56E671B1B6D}" type="pres">
      <dgm:prSet presAssocID="{0E9A17B1-A371-4A98-8C2C-76FAE0050916}" presName="hSp" presStyleCnt="0"/>
      <dgm:spPr/>
    </dgm:pt>
    <dgm:pt modelId="{30414BD7-4F35-4FA8-9F6D-CB2FEE0C15E7}" type="pres">
      <dgm:prSet presAssocID="{0E9A17B1-A371-4A98-8C2C-76FAE0050916}" presName="vProcSp" presStyleCnt="0"/>
      <dgm:spPr/>
    </dgm:pt>
    <dgm:pt modelId="{62CF6AD0-2F1A-4DBE-A36A-314D5A0D0D00}" type="pres">
      <dgm:prSet presAssocID="{0E9A17B1-A371-4A98-8C2C-76FAE0050916}" presName="vSp1" presStyleCnt="0"/>
      <dgm:spPr/>
    </dgm:pt>
    <dgm:pt modelId="{439785F2-3EDC-4E6E-91D5-6A9CE189D044}" type="pres">
      <dgm:prSet presAssocID="{0E9A17B1-A371-4A98-8C2C-76FAE0050916}" presName="simulatedConn" presStyleLbl="solidFgAcc1" presStyleIdx="0" presStyleCnt="2"/>
      <dgm:spPr/>
    </dgm:pt>
    <dgm:pt modelId="{F676AFC3-7F02-45BB-BABD-8FBEEAF01B11}" type="pres">
      <dgm:prSet presAssocID="{0E9A17B1-A371-4A98-8C2C-76FAE0050916}" presName="vSp2" presStyleCnt="0"/>
      <dgm:spPr/>
    </dgm:pt>
    <dgm:pt modelId="{2339BD03-2AB2-4D43-AB40-09D91FA3C227}" type="pres">
      <dgm:prSet presAssocID="{0E9A17B1-A371-4A98-8C2C-76FAE0050916}" presName="sibTrans" presStyleCnt="0"/>
      <dgm:spPr/>
    </dgm:pt>
    <dgm:pt modelId="{9028ECDC-86CA-447A-94D1-E1E425795AE8}" type="pres">
      <dgm:prSet presAssocID="{F4078776-FB67-42E9-A2A5-306F16D4285F}" presName="compositeNode" presStyleCnt="0">
        <dgm:presLayoutVars>
          <dgm:bulletEnabled val="1"/>
        </dgm:presLayoutVars>
      </dgm:prSet>
      <dgm:spPr/>
    </dgm:pt>
    <dgm:pt modelId="{76C9A1C4-A71D-4C6B-BEA6-855121A76596}" type="pres">
      <dgm:prSet presAssocID="{F4078776-FB67-42E9-A2A5-306F16D4285F}" presName="bgRect" presStyleLbl="node1" presStyleIdx="1" presStyleCnt="3"/>
      <dgm:spPr/>
      <dgm:t>
        <a:bodyPr/>
        <a:lstStyle/>
        <a:p>
          <a:endParaRPr lang="es-EC"/>
        </a:p>
      </dgm:t>
    </dgm:pt>
    <dgm:pt modelId="{9975BEFE-EEC3-4146-A601-18A965C7FD35}" type="pres">
      <dgm:prSet presAssocID="{F4078776-FB67-42E9-A2A5-306F16D4285F}" presName="parentNode" presStyleLbl="node1" presStyleIdx="1" presStyleCnt="3">
        <dgm:presLayoutVars>
          <dgm:chMax val="0"/>
          <dgm:bulletEnabled val="1"/>
        </dgm:presLayoutVars>
      </dgm:prSet>
      <dgm:spPr/>
      <dgm:t>
        <a:bodyPr/>
        <a:lstStyle/>
        <a:p>
          <a:endParaRPr lang="es-EC"/>
        </a:p>
      </dgm:t>
    </dgm:pt>
    <dgm:pt modelId="{5045C903-E057-4FE0-926C-A4958BD669E3}" type="pres">
      <dgm:prSet presAssocID="{F4078776-FB67-42E9-A2A5-306F16D4285F}" presName="childNode" presStyleLbl="node1" presStyleIdx="1" presStyleCnt="3">
        <dgm:presLayoutVars>
          <dgm:bulletEnabled val="1"/>
        </dgm:presLayoutVars>
      </dgm:prSet>
      <dgm:spPr/>
      <dgm:t>
        <a:bodyPr/>
        <a:lstStyle/>
        <a:p>
          <a:endParaRPr lang="es-EC"/>
        </a:p>
      </dgm:t>
    </dgm:pt>
    <dgm:pt modelId="{D4386AF3-93AD-4ADA-AC72-B6081608A186}" type="pres">
      <dgm:prSet presAssocID="{0F1F4F2C-16FC-4CDE-B554-AE8D502069E6}" presName="hSp" presStyleCnt="0"/>
      <dgm:spPr/>
    </dgm:pt>
    <dgm:pt modelId="{BC401734-596E-45DA-9775-637A4969B71D}" type="pres">
      <dgm:prSet presAssocID="{0F1F4F2C-16FC-4CDE-B554-AE8D502069E6}" presName="vProcSp" presStyleCnt="0"/>
      <dgm:spPr/>
    </dgm:pt>
    <dgm:pt modelId="{4A4E8E56-EA76-4276-93F1-AF8D6065E54B}" type="pres">
      <dgm:prSet presAssocID="{0F1F4F2C-16FC-4CDE-B554-AE8D502069E6}" presName="vSp1" presStyleCnt="0"/>
      <dgm:spPr/>
    </dgm:pt>
    <dgm:pt modelId="{B9E71FBA-52E2-48E5-9B15-91B7E7912433}" type="pres">
      <dgm:prSet presAssocID="{0F1F4F2C-16FC-4CDE-B554-AE8D502069E6}" presName="simulatedConn" presStyleLbl="solidFgAcc1" presStyleIdx="1" presStyleCnt="2"/>
      <dgm:spPr/>
    </dgm:pt>
    <dgm:pt modelId="{45306EC5-9AAA-4072-A2C8-51BD6855C875}" type="pres">
      <dgm:prSet presAssocID="{0F1F4F2C-16FC-4CDE-B554-AE8D502069E6}" presName="vSp2" presStyleCnt="0"/>
      <dgm:spPr/>
    </dgm:pt>
    <dgm:pt modelId="{9654A40A-F73E-4A07-B484-2CBE48B84D88}" type="pres">
      <dgm:prSet presAssocID="{0F1F4F2C-16FC-4CDE-B554-AE8D502069E6}" presName="sibTrans" presStyleCnt="0"/>
      <dgm:spPr/>
    </dgm:pt>
    <dgm:pt modelId="{3B43966F-F91B-4061-8587-6D3E6BEC0717}" type="pres">
      <dgm:prSet presAssocID="{77DF5582-189D-43BA-AEF8-626ECD68751C}" presName="compositeNode" presStyleCnt="0">
        <dgm:presLayoutVars>
          <dgm:bulletEnabled val="1"/>
        </dgm:presLayoutVars>
      </dgm:prSet>
      <dgm:spPr/>
    </dgm:pt>
    <dgm:pt modelId="{13D974B3-E96B-4597-BDBB-70BDA5F43985}" type="pres">
      <dgm:prSet presAssocID="{77DF5582-189D-43BA-AEF8-626ECD68751C}" presName="bgRect" presStyleLbl="node1" presStyleIdx="2" presStyleCnt="3"/>
      <dgm:spPr/>
      <dgm:t>
        <a:bodyPr/>
        <a:lstStyle/>
        <a:p>
          <a:endParaRPr lang="es-EC"/>
        </a:p>
      </dgm:t>
    </dgm:pt>
    <dgm:pt modelId="{88A2D6A3-B377-497E-97A0-77C611BF04F6}" type="pres">
      <dgm:prSet presAssocID="{77DF5582-189D-43BA-AEF8-626ECD68751C}" presName="parentNode" presStyleLbl="node1" presStyleIdx="2" presStyleCnt="3">
        <dgm:presLayoutVars>
          <dgm:chMax val="0"/>
          <dgm:bulletEnabled val="1"/>
        </dgm:presLayoutVars>
      </dgm:prSet>
      <dgm:spPr/>
      <dgm:t>
        <a:bodyPr/>
        <a:lstStyle/>
        <a:p>
          <a:endParaRPr lang="es-EC"/>
        </a:p>
      </dgm:t>
    </dgm:pt>
    <dgm:pt modelId="{07666719-2E8C-4C83-9E6C-0DCF3F7667DC}" type="pres">
      <dgm:prSet presAssocID="{77DF5582-189D-43BA-AEF8-626ECD68751C}" presName="childNode" presStyleLbl="node1" presStyleIdx="2" presStyleCnt="3">
        <dgm:presLayoutVars>
          <dgm:bulletEnabled val="1"/>
        </dgm:presLayoutVars>
      </dgm:prSet>
      <dgm:spPr/>
      <dgm:t>
        <a:bodyPr/>
        <a:lstStyle/>
        <a:p>
          <a:endParaRPr lang="es-EC"/>
        </a:p>
      </dgm:t>
    </dgm:pt>
  </dgm:ptLst>
  <dgm:cxnLst>
    <dgm:cxn modelId="{C96C74C9-9A4A-4745-9998-357B533D27F1}" type="presOf" srcId="{0F32271B-36DC-45D0-BE58-4CB618AB93C7}" destId="{5045C903-E057-4FE0-926C-A4958BD669E3}" srcOrd="0" destOrd="9" presId="urn:microsoft.com/office/officeart/2005/8/layout/hProcess7"/>
    <dgm:cxn modelId="{5528D113-9CEF-4D36-91DC-9836FDDDF6AB}" type="presOf" srcId="{2AB80377-D6B1-4E7A-93BF-294101240D05}" destId="{914993D7-B10E-4C66-8CE4-D7F55420C3F7}" srcOrd="0" destOrd="1" presId="urn:microsoft.com/office/officeart/2005/8/layout/hProcess7"/>
    <dgm:cxn modelId="{F9ACAB03-61AD-47A9-BEC2-2EDEB397281B}" srcId="{F4078776-FB67-42E9-A2A5-306F16D4285F}" destId="{3BC9D8F0-0AD5-4C20-9C2B-C8730BF771CC}" srcOrd="7" destOrd="0" parTransId="{14D807D2-8EC2-45EE-A4D4-898322E55C2C}" sibTransId="{FDBCF9D8-FAD0-4F0E-8AFD-496394CC71BC}"/>
    <dgm:cxn modelId="{EA4B4D03-628E-47D6-8E24-24F94372961D}" type="presOf" srcId="{F965569C-5CB8-43B3-89E6-5F61516BE34E}" destId="{914993D7-B10E-4C66-8CE4-D7F55420C3F7}" srcOrd="0" destOrd="5" presId="urn:microsoft.com/office/officeart/2005/8/layout/hProcess7"/>
    <dgm:cxn modelId="{09BDE701-85D3-488A-A2EC-914E3B663803}" type="presOf" srcId="{96746DFC-FC17-4B69-9BC6-4AA236DB0CF5}" destId="{5045C903-E057-4FE0-926C-A4958BD669E3}" srcOrd="0" destOrd="11" presId="urn:microsoft.com/office/officeart/2005/8/layout/hProcess7"/>
    <dgm:cxn modelId="{1E900DA6-9797-48EA-B514-B1D3FC921C15}" srcId="{F4078776-FB67-42E9-A2A5-306F16D4285F}" destId="{F28B2445-228E-41A8-890A-209040F97EC8}" srcOrd="10" destOrd="0" parTransId="{77AA38EF-5E54-4892-BD56-148E902D3B34}" sibTransId="{799E01C6-9F69-4183-B922-4236E0480659}"/>
    <dgm:cxn modelId="{5429C2B4-25C5-40C8-B2AD-1695F73182BA}" srcId="{F4078776-FB67-42E9-A2A5-306F16D4285F}" destId="{FA0ACCA5-E3A4-48B9-A39E-83EC2083134E}" srcOrd="1" destOrd="0" parTransId="{57D37841-4487-47DB-B469-92471AD40E04}" sibTransId="{CEC32539-8DDF-4D44-9125-C5206DD387D9}"/>
    <dgm:cxn modelId="{998F0998-C495-4DCD-9685-D787FDD669E4}" srcId="{4D6F4397-D5BE-4C0B-AD2C-5676789A7CDB}" destId="{DDBF0C99-7161-4662-9DA0-D7A3E11ECD17}" srcOrd="2" destOrd="0" parTransId="{C69CF632-BD8C-4DC6-B70C-7C1EC32E69DC}" sibTransId="{371F2802-4A3F-4BB7-95C6-7A22B12F3FA2}"/>
    <dgm:cxn modelId="{ED4C2DC1-1BDB-4697-A6B3-E711F92B8981}" srcId="{F4078776-FB67-42E9-A2A5-306F16D4285F}" destId="{96746DFC-FC17-4B69-9BC6-4AA236DB0CF5}" srcOrd="11" destOrd="0" parTransId="{C25A3B54-5DA7-4CF2-AA81-DD2AD711B75A}" sibTransId="{A691C1BA-ABFE-430D-AC12-A9EFAD79AD9F}"/>
    <dgm:cxn modelId="{2C59AEF7-6E2A-45D5-B68F-2EC9331BBFB8}" srcId="{F4078776-FB67-42E9-A2A5-306F16D4285F}" destId="{E9739E30-C526-4A6A-8D66-AE32BB404BE2}" srcOrd="0" destOrd="0" parTransId="{BE6FA38C-CCAC-4493-B38C-2965D1D77673}" sibTransId="{DE2B3865-2153-4C60-ACE9-311FA517CB06}"/>
    <dgm:cxn modelId="{F99E6868-14A5-4383-A0EA-5DCE396622B8}" type="presOf" srcId="{5795CF00-1DA6-46D4-8036-525B0D38A58E}" destId="{07666719-2E8C-4C83-9E6C-0DCF3F7667DC}" srcOrd="0" destOrd="0" presId="urn:microsoft.com/office/officeart/2005/8/layout/hProcess7"/>
    <dgm:cxn modelId="{684F144A-393B-496D-9D87-E3DA5F75706E}" type="presOf" srcId="{C9AF7908-43B2-40CD-AB46-3837D66EB440}" destId="{4BC056E0-BCF3-447A-8892-9FB9A3150737}" srcOrd="0" destOrd="0" presId="urn:microsoft.com/office/officeart/2005/8/layout/hProcess7"/>
    <dgm:cxn modelId="{920290EE-1F58-44F4-AF0D-3A38AC723183}" srcId="{77DF5582-189D-43BA-AEF8-626ECD68751C}" destId="{5795CF00-1DA6-46D4-8036-525B0D38A58E}" srcOrd="0" destOrd="0" parTransId="{2BFDA7DA-45CD-44C5-A5F2-857EC21F9C69}" sibTransId="{4D712D8A-54E1-43B4-BB70-B59CD6CC0BDF}"/>
    <dgm:cxn modelId="{92A28377-932E-47A8-814D-8655BD7C715A}" type="presOf" srcId="{9EF2D685-EF81-46A0-B1FB-8108DB932300}" destId="{914993D7-B10E-4C66-8CE4-D7F55420C3F7}" srcOrd="0" destOrd="6" presId="urn:microsoft.com/office/officeart/2005/8/layout/hProcess7"/>
    <dgm:cxn modelId="{89B011E9-D2CB-4B67-BC84-69CDE6634F31}" srcId="{F4078776-FB67-42E9-A2A5-306F16D4285F}" destId="{9EFCF286-DE28-46E5-B03E-48434DDE2DB2}" srcOrd="15" destOrd="0" parTransId="{2DCBD53D-AD3F-407E-BA5D-CC044EED1B09}" sibTransId="{5ED09DC1-03A7-49A8-967E-AC670330ADD7}"/>
    <dgm:cxn modelId="{3FE67B29-637F-4902-8C3E-39CD5BF54B95}" srcId="{77DF5582-189D-43BA-AEF8-626ECD68751C}" destId="{B937C4BF-9EBA-445A-9862-AE07EA61228B}" srcOrd="2" destOrd="0" parTransId="{69F3AC97-A72D-40A4-8E69-3A2165DD290F}" sibTransId="{1FADB2C6-72E1-4FD4-9FFA-BBEECCC66117}"/>
    <dgm:cxn modelId="{D4011A9D-5524-4C1D-8DD9-4710936BF339}" srcId="{4D6F4397-D5BE-4C0B-AD2C-5676789A7CDB}" destId="{56B5C9B8-249F-48AD-BE2F-334D8A6E8214}" srcOrd="4" destOrd="0" parTransId="{2A9D19C3-91C7-4D1D-9429-C2C252C05620}" sibTransId="{8818C2B2-21DE-478F-8446-CEB276196713}"/>
    <dgm:cxn modelId="{482AED3E-789B-4A76-ABC0-081C96AE6BE3}" type="presOf" srcId="{77DF5582-189D-43BA-AEF8-626ECD68751C}" destId="{88A2D6A3-B377-497E-97A0-77C611BF04F6}" srcOrd="1" destOrd="0" presId="urn:microsoft.com/office/officeart/2005/8/layout/hProcess7"/>
    <dgm:cxn modelId="{4675651B-CD19-4C8F-A6FF-F14A9F4C44DF}" type="presOf" srcId="{9EFCF286-DE28-46E5-B03E-48434DDE2DB2}" destId="{5045C903-E057-4FE0-926C-A4958BD669E3}" srcOrd="0" destOrd="15" presId="urn:microsoft.com/office/officeart/2005/8/layout/hProcess7"/>
    <dgm:cxn modelId="{7378C978-BBE3-4BC9-8BEE-073E4FB7FBA0}" type="presOf" srcId="{F4078776-FB67-42E9-A2A5-306F16D4285F}" destId="{9975BEFE-EEC3-4146-A601-18A965C7FD35}" srcOrd="1" destOrd="0" presId="urn:microsoft.com/office/officeart/2005/8/layout/hProcess7"/>
    <dgm:cxn modelId="{529DD6DE-F087-4CD1-B4D4-7F7A05BD0818}" type="presOf" srcId="{77DF5582-189D-43BA-AEF8-626ECD68751C}" destId="{13D974B3-E96B-4597-BDBB-70BDA5F43985}" srcOrd="0" destOrd="0" presId="urn:microsoft.com/office/officeart/2005/8/layout/hProcess7"/>
    <dgm:cxn modelId="{CEEFEDA5-9D2F-4058-BD68-3735CA03321A}" srcId="{4D6F4397-D5BE-4C0B-AD2C-5676789A7CDB}" destId="{F965569C-5CB8-43B3-89E6-5F61516BE34E}" srcOrd="5" destOrd="0" parTransId="{5387F56B-080D-4E80-BDEB-FA1EAC240976}" sibTransId="{C4C892BB-3D79-4667-B4A5-499A51727BA5}"/>
    <dgm:cxn modelId="{622A5A7E-7F8F-44B2-B7B9-621428C5B312}" srcId="{77DF5582-189D-43BA-AEF8-626ECD68751C}" destId="{47D55EF6-E6C6-4469-9E60-6F48DCDA7E6F}" srcOrd="8" destOrd="0" parTransId="{C14F7781-242C-4174-86CF-695365D2616A}" sibTransId="{37D80BA7-474F-4427-8AFC-AB5325E8A565}"/>
    <dgm:cxn modelId="{640BF645-E703-406F-AD66-DB32DB9FEA87}" srcId="{F4078776-FB67-42E9-A2A5-306F16D4285F}" destId="{69AAC30F-8868-473F-A14B-C51A6EB38F1C}" srcOrd="6" destOrd="0" parTransId="{CD7B82EA-B512-4A5C-A0AF-5EB9E23A2499}" sibTransId="{5A09E520-3BB0-45AC-9789-27B2FB5464E1}"/>
    <dgm:cxn modelId="{813FC5D0-7298-44B7-8DCB-A7D64D5A135D}" srcId="{C9AF7908-43B2-40CD-AB46-3837D66EB440}" destId="{4D6F4397-D5BE-4C0B-AD2C-5676789A7CDB}" srcOrd="0" destOrd="0" parTransId="{B62050B2-0E5B-4F42-BC2C-B7DC8CF6C23A}" sibTransId="{0E9A17B1-A371-4A98-8C2C-76FAE0050916}"/>
    <dgm:cxn modelId="{822CFF6B-BB39-4577-89F0-95AEC4D7CFD5}" srcId="{F4078776-FB67-42E9-A2A5-306F16D4285F}" destId="{E7E037F3-4221-43B9-A4F4-88A53D8E73F6}" srcOrd="8" destOrd="0" parTransId="{7E77143B-1CB5-4704-B78D-048F155D1EEC}" sibTransId="{9275C314-5D37-4AC7-BFA8-1761EB9F1CA5}"/>
    <dgm:cxn modelId="{B36F14E6-2CB7-4BF8-909D-53C8D6D63915}" type="presOf" srcId="{C2B8D674-F208-4223-B5A9-18F9F027E106}" destId="{5045C903-E057-4FE0-926C-A4958BD669E3}" srcOrd="0" destOrd="12" presId="urn:microsoft.com/office/officeart/2005/8/layout/hProcess7"/>
    <dgm:cxn modelId="{01A2A4C0-85C2-438E-B0AC-156BBD1692CB}" srcId="{77DF5582-189D-43BA-AEF8-626ECD68751C}" destId="{37766B37-B15F-42DC-8605-5C5451FAD8ED}" srcOrd="3" destOrd="0" parTransId="{53CCA81E-90D9-4BC9-92BE-9799EAC082E8}" sibTransId="{F20EE691-EEB5-45F4-B472-CCAB9AA15637}"/>
    <dgm:cxn modelId="{BA3C1384-A649-4DAA-95AC-EF58013C8493}" type="presOf" srcId="{E7E037F3-4221-43B9-A4F4-88A53D8E73F6}" destId="{5045C903-E057-4FE0-926C-A4958BD669E3}" srcOrd="0" destOrd="8" presId="urn:microsoft.com/office/officeart/2005/8/layout/hProcess7"/>
    <dgm:cxn modelId="{A3A82AD6-D67E-4EB0-941F-75389BFAAB8D}" srcId="{F4078776-FB67-42E9-A2A5-306F16D4285F}" destId="{4D8334FE-DEA2-4C31-9EEB-929A908CBA26}" srcOrd="2" destOrd="0" parTransId="{5C95AA78-4228-4102-9271-34F28FD98F8D}" sibTransId="{F8746EED-F3D6-4FB3-BDF1-5E3E0013FCEC}"/>
    <dgm:cxn modelId="{C6277FC9-2F90-4535-81C1-BA07663B5A7E}" srcId="{F4078776-FB67-42E9-A2A5-306F16D4285F}" destId="{0F32271B-36DC-45D0-BE58-4CB618AB93C7}" srcOrd="9" destOrd="0" parTransId="{8D7DE005-834F-4FED-BDDC-38B0CC0499EC}" sibTransId="{1478871F-FAFC-4271-8F1B-244F132AFD56}"/>
    <dgm:cxn modelId="{DFE92EBB-02A7-4FE1-AC1D-B39412DD86B1}" srcId="{77DF5582-189D-43BA-AEF8-626ECD68751C}" destId="{EBB25338-12DF-4E4B-9936-316B1E2558C1}" srcOrd="5" destOrd="0" parTransId="{4E2935A1-A782-4F00-BCC5-F8DED21047FD}" sibTransId="{DD619244-BBF3-46CC-AC91-D07692D64DF2}"/>
    <dgm:cxn modelId="{D3DFCF6F-0131-4DDD-8FFA-D17DB2D52B58}" type="presOf" srcId="{37766B37-B15F-42DC-8605-5C5451FAD8ED}" destId="{07666719-2E8C-4C83-9E6C-0DCF3F7667DC}" srcOrd="0" destOrd="3" presId="urn:microsoft.com/office/officeart/2005/8/layout/hProcess7"/>
    <dgm:cxn modelId="{7C4D6058-0D22-42E0-97E4-07FB7B0877B1}" type="presOf" srcId="{4D6F4397-D5BE-4C0B-AD2C-5676789A7CDB}" destId="{8F7FA216-1030-415E-A3DF-159D1EDF916F}" srcOrd="1" destOrd="0" presId="urn:microsoft.com/office/officeart/2005/8/layout/hProcess7"/>
    <dgm:cxn modelId="{B3B98CDB-3BBF-43BE-9163-14D59AE53F87}" srcId="{77DF5582-189D-43BA-AEF8-626ECD68751C}" destId="{B1A2797F-4704-45F8-ABDF-7200940C30B9}" srcOrd="7" destOrd="0" parTransId="{173A9E21-ED64-46E7-AA1D-24F78279BD3D}" sibTransId="{1D744EA9-DD92-40FF-9448-77B57B609CA6}"/>
    <dgm:cxn modelId="{3CB48C97-3BD5-4EB8-AF5C-0011F318CE9A}" srcId="{4D6F4397-D5BE-4C0B-AD2C-5676789A7CDB}" destId="{2D28A6D4-4DD1-4595-8C13-0495B1919B5F}" srcOrd="3" destOrd="0" parTransId="{09BE6E1E-14EB-4BF5-9AB8-B7D8737225F2}" sibTransId="{5CF0CFD5-ED0C-41DC-BEFC-B4F78CF996E5}"/>
    <dgm:cxn modelId="{9176F20B-BEC5-40F6-AED6-8B148E0E3EB8}" type="presOf" srcId="{3BC9D8F0-0AD5-4C20-9C2B-C8730BF771CC}" destId="{5045C903-E057-4FE0-926C-A4958BD669E3}" srcOrd="0" destOrd="7" presId="urn:microsoft.com/office/officeart/2005/8/layout/hProcess7"/>
    <dgm:cxn modelId="{0BDE5FD0-580B-4A13-9FFE-C37B89294828}" type="presOf" srcId="{F4078776-FB67-42E9-A2A5-306F16D4285F}" destId="{76C9A1C4-A71D-4C6B-BEA6-855121A76596}" srcOrd="0" destOrd="0" presId="urn:microsoft.com/office/officeart/2005/8/layout/hProcess7"/>
    <dgm:cxn modelId="{AFC1AAF4-B729-49B9-A18E-637E4776AF04}" type="presOf" srcId="{7E0888F6-A3FC-4517-B776-510237CA102E}" destId="{5045C903-E057-4FE0-926C-A4958BD669E3}" srcOrd="0" destOrd="3" presId="urn:microsoft.com/office/officeart/2005/8/layout/hProcess7"/>
    <dgm:cxn modelId="{8D031FC5-1CEE-4A76-9E72-BA3304443156}" srcId="{F4078776-FB67-42E9-A2A5-306F16D4285F}" destId="{C2B8D674-F208-4223-B5A9-18F9F027E106}" srcOrd="12" destOrd="0" parTransId="{DA507D83-6005-4AEE-84CC-D7EDBB6CA195}" sibTransId="{6AF3B149-B8CF-43C0-AC2B-DFDB4E50401F}"/>
    <dgm:cxn modelId="{54F9DF34-BCCD-4A16-9F85-944E3824E01E}" type="presOf" srcId="{DDBF0C99-7161-4662-9DA0-D7A3E11ECD17}" destId="{914993D7-B10E-4C66-8CE4-D7F55420C3F7}" srcOrd="0" destOrd="2" presId="urn:microsoft.com/office/officeart/2005/8/layout/hProcess7"/>
    <dgm:cxn modelId="{AFB0F302-3F98-47D9-9AC4-2086DA63D674}" type="presOf" srcId="{07D3E637-34CD-4879-BB09-02430E69476D}" destId="{07666719-2E8C-4C83-9E6C-0DCF3F7667DC}" srcOrd="0" destOrd="6" presId="urn:microsoft.com/office/officeart/2005/8/layout/hProcess7"/>
    <dgm:cxn modelId="{B9A25F68-316E-4118-BFFE-1464BB879808}" srcId="{77DF5582-189D-43BA-AEF8-626ECD68751C}" destId="{07D3E637-34CD-4879-BB09-02430E69476D}" srcOrd="6" destOrd="0" parTransId="{C02EB110-7417-4813-BE44-9C428ED10271}" sibTransId="{3835AEE2-9003-43CA-A919-5128CE803350}"/>
    <dgm:cxn modelId="{9CF14CDA-6248-4ABF-89FA-DF691B0CE101}" srcId="{F4078776-FB67-42E9-A2A5-306F16D4285F}" destId="{A75C7EF6-E46B-41B7-B9DC-C3351496C0D5}" srcOrd="5" destOrd="0" parTransId="{7667C060-669D-4508-8F51-97344DC045C2}" sibTransId="{3BC33B31-51DF-4225-AE7D-3B920FC1FADF}"/>
    <dgm:cxn modelId="{CD18699B-1806-4F87-A8BC-15C4B23CF909}" srcId="{C9AF7908-43B2-40CD-AB46-3837D66EB440}" destId="{F4078776-FB67-42E9-A2A5-306F16D4285F}" srcOrd="1" destOrd="0" parTransId="{5D971EAD-0F2E-4F89-8179-0B0A97C52FB0}" sibTransId="{0F1F4F2C-16FC-4CDE-B554-AE8D502069E6}"/>
    <dgm:cxn modelId="{9D37258B-F8B2-4CFF-939F-5EDA4863862F}" type="presOf" srcId="{EBB25338-12DF-4E4B-9936-316B1E2558C1}" destId="{07666719-2E8C-4C83-9E6C-0DCF3F7667DC}" srcOrd="0" destOrd="5" presId="urn:microsoft.com/office/officeart/2005/8/layout/hProcess7"/>
    <dgm:cxn modelId="{2B3CD2C4-D81C-47D1-8857-211FC7C02121}" type="presOf" srcId="{E9739E30-C526-4A6A-8D66-AE32BB404BE2}" destId="{5045C903-E057-4FE0-926C-A4958BD669E3}" srcOrd="0" destOrd="0" presId="urn:microsoft.com/office/officeart/2005/8/layout/hProcess7"/>
    <dgm:cxn modelId="{897D4057-B1AA-481E-B4AA-61C36E163CC3}" type="presOf" srcId="{B937C4BF-9EBA-445A-9862-AE07EA61228B}" destId="{07666719-2E8C-4C83-9E6C-0DCF3F7667DC}" srcOrd="0" destOrd="2" presId="urn:microsoft.com/office/officeart/2005/8/layout/hProcess7"/>
    <dgm:cxn modelId="{4F569D6D-6E0D-4D60-9C39-C9F85F667984}" srcId="{77DF5582-189D-43BA-AEF8-626ECD68751C}" destId="{16B1172D-1C70-4C33-944F-D9113467F07F}" srcOrd="1" destOrd="0" parTransId="{9EB6AA4D-E0D8-4D5D-82F4-DB7043FF4D33}" sibTransId="{776D1E1E-8960-428C-BAA8-5A9A92C8FC50}"/>
    <dgm:cxn modelId="{3A8C7D9E-B2CC-4320-9167-B38C0688E177}" type="presOf" srcId="{A75C7EF6-E46B-41B7-B9DC-C3351496C0D5}" destId="{5045C903-E057-4FE0-926C-A4958BD669E3}" srcOrd="0" destOrd="5" presId="urn:microsoft.com/office/officeart/2005/8/layout/hProcess7"/>
    <dgm:cxn modelId="{252CAD82-0AB2-459A-ACA8-1561B2A44A76}" type="presOf" srcId="{CDBABAEC-0A9F-45D8-A436-63209F7459EC}" destId="{5045C903-E057-4FE0-926C-A4958BD669E3}" srcOrd="0" destOrd="13" presId="urn:microsoft.com/office/officeart/2005/8/layout/hProcess7"/>
    <dgm:cxn modelId="{6DE3AB5C-9240-49D2-8D0C-6E51BD01B19C}" type="presOf" srcId="{4D8334FE-DEA2-4C31-9EEB-929A908CBA26}" destId="{5045C903-E057-4FE0-926C-A4958BD669E3}" srcOrd="0" destOrd="2" presId="urn:microsoft.com/office/officeart/2005/8/layout/hProcess7"/>
    <dgm:cxn modelId="{B849C0BA-4A1E-476A-9B69-E586757D8FE9}" type="presOf" srcId="{56B5C9B8-249F-48AD-BE2F-334D8A6E8214}" destId="{914993D7-B10E-4C66-8CE4-D7F55420C3F7}" srcOrd="0" destOrd="4" presId="urn:microsoft.com/office/officeart/2005/8/layout/hProcess7"/>
    <dgm:cxn modelId="{EFC95322-329A-416F-9215-2406DA25749B}" type="presOf" srcId="{69AAC30F-8868-473F-A14B-C51A6EB38F1C}" destId="{5045C903-E057-4FE0-926C-A4958BD669E3}" srcOrd="0" destOrd="6" presId="urn:microsoft.com/office/officeart/2005/8/layout/hProcess7"/>
    <dgm:cxn modelId="{B0C16ED0-B3D7-4B38-8C2C-C4A7AD0B3135}" srcId="{F4078776-FB67-42E9-A2A5-306F16D4285F}" destId="{6115B0B3-37EB-4F8F-9A1E-46E69B78658D}" srcOrd="14" destOrd="0" parTransId="{D8195B94-D0BF-469B-8574-8B307CABB1AF}" sibTransId="{05CD6B23-1C00-46B4-A9D4-E66E5619B32A}"/>
    <dgm:cxn modelId="{F5C58B25-DE3E-4AE5-9386-FFE4B24A3BB0}" type="presOf" srcId="{B1A2797F-4704-45F8-ABDF-7200940C30B9}" destId="{07666719-2E8C-4C83-9E6C-0DCF3F7667DC}" srcOrd="0" destOrd="7" presId="urn:microsoft.com/office/officeart/2005/8/layout/hProcess7"/>
    <dgm:cxn modelId="{AE16E24A-08D8-4045-9323-6E1A574E605B}" srcId="{F4078776-FB67-42E9-A2A5-306F16D4285F}" destId="{A2024717-6D21-45C6-8206-9BF45C852D72}" srcOrd="4" destOrd="0" parTransId="{DC4FA297-878B-43D1-9F70-487DEC484FD6}" sibTransId="{AFD23D52-D6AC-4CD6-92C3-3C47954CE060}"/>
    <dgm:cxn modelId="{8137F6EA-FF4A-4FD7-BDEA-D8D77A8EC8E5}" srcId="{F4078776-FB67-42E9-A2A5-306F16D4285F}" destId="{7E0888F6-A3FC-4517-B776-510237CA102E}" srcOrd="3" destOrd="0" parTransId="{0EA9A09B-450F-4DEE-952E-EA56D2AD006F}" sibTransId="{EC977E6B-13B4-490A-9A0E-D9BC73F1FF64}"/>
    <dgm:cxn modelId="{D18CEDF0-3073-40A6-8961-8ED3F978AC97}" srcId="{4D6F4397-D5BE-4C0B-AD2C-5676789A7CDB}" destId="{473F11DD-A445-40BD-B7CF-3CDC08D25483}" srcOrd="0" destOrd="0" parTransId="{A6C64314-4E7E-427D-965D-37E969A8BF57}" sibTransId="{0BA820C8-387E-4777-A70F-BF20190E3E96}"/>
    <dgm:cxn modelId="{3C605FE8-8900-4A6B-A1A6-1F1C9A5D2D46}" type="presOf" srcId="{2F040398-9186-4F67-91E0-419E7E360254}" destId="{07666719-2E8C-4C83-9E6C-0DCF3F7667DC}" srcOrd="0" destOrd="4" presId="urn:microsoft.com/office/officeart/2005/8/layout/hProcess7"/>
    <dgm:cxn modelId="{E295B7C5-00F4-431E-80BB-F33F04E8C95A}" type="presOf" srcId="{473F11DD-A445-40BD-B7CF-3CDC08D25483}" destId="{914993D7-B10E-4C66-8CE4-D7F55420C3F7}" srcOrd="0" destOrd="0" presId="urn:microsoft.com/office/officeart/2005/8/layout/hProcess7"/>
    <dgm:cxn modelId="{4C9AB8EC-83A2-4144-B3E4-63CB1D3E07A1}" type="presOf" srcId="{47D55EF6-E6C6-4469-9E60-6F48DCDA7E6F}" destId="{07666719-2E8C-4C83-9E6C-0DCF3F7667DC}" srcOrd="0" destOrd="8" presId="urn:microsoft.com/office/officeart/2005/8/layout/hProcess7"/>
    <dgm:cxn modelId="{8C69F83F-4F69-4B38-81F8-6A940A62F510}" type="presOf" srcId="{F28B2445-228E-41A8-890A-209040F97EC8}" destId="{5045C903-E057-4FE0-926C-A4958BD669E3}" srcOrd="0" destOrd="10" presId="urn:microsoft.com/office/officeart/2005/8/layout/hProcess7"/>
    <dgm:cxn modelId="{910F5F12-A519-4612-92FC-0E92F55D7DCD}" type="presOf" srcId="{A2024717-6D21-45C6-8206-9BF45C852D72}" destId="{5045C903-E057-4FE0-926C-A4958BD669E3}" srcOrd="0" destOrd="4" presId="urn:microsoft.com/office/officeart/2005/8/layout/hProcess7"/>
    <dgm:cxn modelId="{BA4AE41E-B195-4C52-8CEC-FAB7CE2C01AD}" type="presOf" srcId="{FA0ACCA5-E3A4-48B9-A39E-83EC2083134E}" destId="{5045C903-E057-4FE0-926C-A4958BD669E3}" srcOrd="0" destOrd="1" presId="urn:microsoft.com/office/officeart/2005/8/layout/hProcess7"/>
    <dgm:cxn modelId="{69DAB014-6B02-4C8A-96FD-42AE465CF16B}" srcId="{4D6F4397-D5BE-4C0B-AD2C-5676789A7CDB}" destId="{2AB80377-D6B1-4E7A-93BF-294101240D05}" srcOrd="1" destOrd="0" parTransId="{1836100B-914B-498D-9EA4-331567DF2FD5}" sibTransId="{0A4D26F8-DC53-409C-927B-17CA3FAD9FC8}"/>
    <dgm:cxn modelId="{E4A1D988-3807-4D96-A464-65A3D84E9171}" srcId="{C9AF7908-43B2-40CD-AB46-3837D66EB440}" destId="{77DF5582-189D-43BA-AEF8-626ECD68751C}" srcOrd="2" destOrd="0" parTransId="{9177FCB7-8EF5-48E9-AB52-92542345EA07}" sibTransId="{F98279EB-FBE6-4523-B5A6-8DB661C0F3C8}"/>
    <dgm:cxn modelId="{F6B94D4A-734A-4C8B-9880-F1448227AE75}" type="presOf" srcId="{16B1172D-1C70-4C33-944F-D9113467F07F}" destId="{07666719-2E8C-4C83-9E6C-0DCF3F7667DC}" srcOrd="0" destOrd="1" presId="urn:microsoft.com/office/officeart/2005/8/layout/hProcess7"/>
    <dgm:cxn modelId="{E54F049A-318D-44A0-AF6C-7F0ED1076490}" type="presOf" srcId="{6115B0B3-37EB-4F8F-9A1E-46E69B78658D}" destId="{5045C903-E057-4FE0-926C-A4958BD669E3}" srcOrd="0" destOrd="14" presId="urn:microsoft.com/office/officeart/2005/8/layout/hProcess7"/>
    <dgm:cxn modelId="{9796429A-E866-4567-8F88-38ED2371B2EF}" type="presOf" srcId="{4D6F4397-D5BE-4C0B-AD2C-5676789A7CDB}" destId="{8FB90B63-3475-4E5A-935C-7C2E0D359004}" srcOrd="0" destOrd="0" presId="urn:microsoft.com/office/officeart/2005/8/layout/hProcess7"/>
    <dgm:cxn modelId="{56F3760C-4D53-40AC-A58B-20EAC465C582}" type="presOf" srcId="{D6790D99-E64A-49DA-9910-D0886CD792E6}" destId="{07666719-2E8C-4C83-9E6C-0DCF3F7667DC}" srcOrd="0" destOrd="9" presId="urn:microsoft.com/office/officeart/2005/8/layout/hProcess7"/>
    <dgm:cxn modelId="{087A8728-78C2-4D5B-96F9-6450AD3A5389}" srcId="{77DF5582-189D-43BA-AEF8-626ECD68751C}" destId="{2F040398-9186-4F67-91E0-419E7E360254}" srcOrd="4" destOrd="0" parTransId="{496B3CD6-064E-40CB-9CD5-DCF8CFCABC2D}" sibTransId="{7795AD28-B3F8-455F-9F3C-97560A9FE100}"/>
    <dgm:cxn modelId="{9E2DFE04-D053-4026-A260-B1609DE5AA8E}" srcId="{F4078776-FB67-42E9-A2A5-306F16D4285F}" destId="{CDBABAEC-0A9F-45D8-A436-63209F7459EC}" srcOrd="13" destOrd="0" parTransId="{16DEECA7-46A5-4565-AB20-23D279539E1D}" sibTransId="{918CEA67-1C80-4A89-9780-F449685574D9}"/>
    <dgm:cxn modelId="{027C687F-C1DD-447E-BEBF-83C37D743397}" srcId="{77DF5582-189D-43BA-AEF8-626ECD68751C}" destId="{D6790D99-E64A-49DA-9910-D0886CD792E6}" srcOrd="9" destOrd="0" parTransId="{2BD61D02-CE38-45F5-BDBF-8A25E160AFCC}" sibTransId="{444AD969-B94D-4864-BC1A-96725E7D93D6}"/>
    <dgm:cxn modelId="{E4D6BF88-BAF3-4C31-AB85-8A22B827CFD2}" srcId="{4D6F4397-D5BE-4C0B-AD2C-5676789A7CDB}" destId="{9EF2D685-EF81-46A0-B1FB-8108DB932300}" srcOrd="6" destOrd="0" parTransId="{7741C23D-909B-4080-B6B3-B4492DAEC641}" sibTransId="{A156190B-5D79-484A-BA13-BEF205D379C3}"/>
    <dgm:cxn modelId="{96F9F04E-CEF8-4420-9FEA-A7CCA375B3FE}" type="presOf" srcId="{2D28A6D4-4DD1-4595-8C13-0495B1919B5F}" destId="{914993D7-B10E-4C66-8CE4-D7F55420C3F7}" srcOrd="0" destOrd="3" presId="urn:microsoft.com/office/officeart/2005/8/layout/hProcess7"/>
    <dgm:cxn modelId="{AA6338CA-C716-4E7F-AA4F-B577E746A764}" type="presParOf" srcId="{4BC056E0-BCF3-447A-8892-9FB9A3150737}" destId="{359A53CE-F0C7-4448-9FE4-060C643236DC}" srcOrd="0" destOrd="0" presId="urn:microsoft.com/office/officeart/2005/8/layout/hProcess7"/>
    <dgm:cxn modelId="{E75CD83F-59E6-448E-A67C-112B9F1042E1}" type="presParOf" srcId="{359A53CE-F0C7-4448-9FE4-060C643236DC}" destId="{8FB90B63-3475-4E5A-935C-7C2E0D359004}" srcOrd="0" destOrd="0" presId="urn:microsoft.com/office/officeart/2005/8/layout/hProcess7"/>
    <dgm:cxn modelId="{384D052A-389F-43B8-9A04-3AF36CCD3861}" type="presParOf" srcId="{359A53CE-F0C7-4448-9FE4-060C643236DC}" destId="{8F7FA216-1030-415E-A3DF-159D1EDF916F}" srcOrd="1" destOrd="0" presId="urn:microsoft.com/office/officeart/2005/8/layout/hProcess7"/>
    <dgm:cxn modelId="{1D7FCF0D-DD32-4C62-98F5-6710FDB044BE}" type="presParOf" srcId="{359A53CE-F0C7-4448-9FE4-060C643236DC}" destId="{914993D7-B10E-4C66-8CE4-D7F55420C3F7}" srcOrd="2" destOrd="0" presId="urn:microsoft.com/office/officeart/2005/8/layout/hProcess7"/>
    <dgm:cxn modelId="{07317603-FCAA-4198-83D1-2C23ADF41B34}" type="presParOf" srcId="{4BC056E0-BCF3-447A-8892-9FB9A3150737}" destId="{AF6238AA-2BCF-467C-B78F-D56E671B1B6D}" srcOrd="1" destOrd="0" presId="urn:microsoft.com/office/officeart/2005/8/layout/hProcess7"/>
    <dgm:cxn modelId="{6EAF08B6-2900-4EC6-A425-49AF4FE32356}" type="presParOf" srcId="{4BC056E0-BCF3-447A-8892-9FB9A3150737}" destId="{30414BD7-4F35-4FA8-9F6D-CB2FEE0C15E7}" srcOrd="2" destOrd="0" presId="urn:microsoft.com/office/officeart/2005/8/layout/hProcess7"/>
    <dgm:cxn modelId="{DD28628C-EF42-4358-9A05-ECA8324E6511}" type="presParOf" srcId="{30414BD7-4F35-4FA8-9F6D-CB2FEE0C15E7}" destId="{62CF6AD0-2F1A-4DBE-A36A-314D5A0D0D00}" srcOrd="0" destOrd="0" presId="urn:microsoft.com/office/officeart/2005/8/layout/hProcess7"/>
    <dgm:cxn modelId="{1AEB54E6-FE3D-4C1B-AA79-4E693B3837A4}" type="presParOf" srcId="{30414BD7-4F35-4FA8-9F6D-CB2FEE0C15E7}" destId="{439785F2-3EDC-4E6E-91D5-6A9CE189D044}" srcOrd="1" destOrd="0" presId="urn:microsoft.com/office/officeart/2005/8/layout/hProcess7"/>
    <dgm:cxn modelId="{293A1D19-9E26-4734-A8FC-DD1EDC60741F}" type="presParOf" srcId="{30414BD7-4F35-4FA8-9F6D-CB2FEE0C15E7}" destId="{F676AFC3-7F02-45BB-BABD-8FBEEAF01B11}" srcOrd="2" destOrd="0" presId="urn:microsoft.com/office/officeart/2005/8/layout/hProcess7"/>
    <dgm:cxn modelId="{E36A63C6-B8B7-40A5-8FA9-ADBD6CEFADC5}" type="presParOf" srcId="{4BC056E0-BCF3-447A-8892-9FB9A3150737}" destId="{2339BD03-2AB2-4D43-AB40-09D91FA3C227}" srcOrd="3" destOrd="0" presId="urn:microsoft.com/office/officeart/2005/8/layout/hProcess7"/>
    <dgm:cxn modelId="{B4FA7E83-3225-447D-A1BC-CA010F74ACBA}" type="presParOf" srcId="{4BC056E0-BCF3-447A-8892-9FB9A3150737}" destId="{9028ECDC-86CA-447A-94D1-E1E425795AE8}" srcOrd="4" destOrd="0" presId="urn:microsoft.com/office/officeart/2005/8/layout/hProcess7"/>
    <dgm:cxn modelId="{18F0F230-81CA-467E-99CB-CEEAE212DF5B}" type="presParOf" srcId="{9028ECDC-86CA-447A-94D1-E1E425795AE8}" destId="{76C9A1C4-A71D-4C6B-BEA6-855121A76596}" srcOrd="0" destOrd="0" presId="urn:microsoft.com/office/officeart/2005/8/layout/hProcess7"/>
    <dgm:cxn modelId="{23C1C7F4-B833-4415-B5A4-8DB338DE03EF}" type="presParOf" srcId="{9028ECDC-86CA-447A-94D1-E1E425795AE8}" destId="{9975BEFE-EEC3-4146-A601-18A965C7FD35}" srcOrd="1" destOrd="0" presId="urn:microsoft.com/office/officeart/2005/8/layout/hProcess7"/>
    <dgm:cxn modelId="{DD7A8DB8-18EE-48B9-88F8-D80A36D0AEBC}" type="presParOf" srcId="{9028ECDC-86CA-447A-94D1-E1E425795AE8}" destId="{5045C903-E057-4FE0-926C-A4958BD669E3}" srcOrd="2" destOrd="0" presId="urn:microsoft.com/office/officeart/2005/8/layout/hProcess7"/>
    <dgm:cxn modelId="{35D37E13-6856-43EF-A325-0D7244FAEA3F}" type="presParOf" srcId="{4BC056E0-BCF3-447A-8892-9FB9A3150737}" destId="{D4386AF3-93AD-4ADA-AC72-B6081608A186}" srcOrd="5" destOrd="0" presId="urn:microsoft.com/office/officeart/2005/8/layout/hProcess7"/>
    <dgm:cxn modelId="{505CD769-D5B0-42D4-902F-F34D55C22962}" type="presParOf" srcId="{4BC056E0-BCF3-447A-8892-9FB9A3150737}" destId="{BC401734-596E-45DA-9775-637A4969B71D}" srcOrd="6" destOrd="0" presId="urn:microsoft.com/office/officeart/2005/8/layout/hProcess7"/>
    <dgm:cxn modelId="{33C02A4E-144D-499A-84E9-FDCA4BC48E68}" type="presParOf" srcId="{BC401734-596E-45DA-9775-637A4969B71D}" destId="{4A4E8E56-EA76-4276-93F1-AF8D6065E54B}" srcOrd="0" destOrd="0" presId="urn:microsoft.com/office/officeart/2005/8/layout/hProcess7"/>
    <dgm:cxn modelId="{2396C2CA-8795-4BF1-9139-79E49B19E0E7}" type="presParOf" srcId="{BC401734-596E-45DA-9775-637A4969B71D}" destId="{B9E71FBA-52E2-48E5-9B15-91B7E7912433}" srcOrd="1" destOrd="0" presId="urn:microsoft.com/office/officeart/2005/8/layout/hProcess7"/>
    <dgm:cxn modelId="{0B3D0114-15F9-45A1-84B5-D0041F649A14}" type="presParOf" srcId="{BC401734-596E-45DA-9775-637A4969B71D}" destId="{45306EC5-9AAA-4072-A2C8-51BD6855C875}" srcOrd="2" destOrd="0" presId="urn:microsoft.com/office/officeart/2005/8/layout/hProcess7"/>
    <dgm:cxn modelId="{7FF3D799-799F-48B9-A5A1-ADAB9F99D1F9}" type="presParOf" srcId="{4BC056E0-BCF3-447A-8892-9FB9A3150737}" destId="{9654A40A-F73E-4A07-B484-2CBE48B84D88}" srcOrd="7" destOrd="0" presId="urn:microsoft.com/office/officeart/2005/8/layout/hProcess7"/>
    <dgm:cxn modelId="{70EA6AB3-1BE8-4980-AF05-4A72FB109F2C}" type="presParOf" srcId="{4BC056E0-BCF3-447A-8892-9FB9A3150737}" destId="{3B43966F-F91B-4061-8587-6D3E6BEC0717}" srcOrd="8" destOrd="0" presId="urn:microsoft.com/office/officeart/2005/8/layout/hProcess7"/>
    <dgm:cxn modelId="{8FEF4D5B-6C34-48B4-8052-E825DF9CDDAF}" type="presParOf" srcId="{3B43966F-F91B-4061-8587-6D3E6BEC0717}" destId="{13D974B3-E96B-4597-BDBB-70BDA5F43985}" srcOrd="0" destOrd="0" presId="urn:microsoft.com/office/officeart/2005/8/layout/hProcess7"/>
    <dgm:cxn modelId="{045F7493-90FB-46EF-92CE-61639F16BDD6}" type="presParOf" srcId="{3B43966F-F91B-4061-8587-6D3E6BEC0717}" destId="{88A2D6A3-B377-497E-97A0-77C611BF04F6}" srcOrd="1" destOrd="0" presId="urn:microsoft.com/office/officeart/2005/8/layout/hProcess7"/>
    <dgm:cxn modelId="{882D4F8C-EB91-495A-9E41-C5AE5FABF95A}" type="presParOf" srcId="{3B43966F-F91B-4061-8587-6D3E6BEC0717}" destId="{07666719-2E8C-4C83-9E6C-0DCF3F7667DC}" srcOrd="2" destOrd="0" presId="urn:microsoft.com/office/officeart/2005/8/layout/hProcess7"/>
  </dgm:cxnLst>
  <dgm:bg/>
  <dgm:whole/>
</dgm:dataModel>
</file>

<file path=ppt/diagrams/data18.xml><?xml version="1.0" encoding="utf-8"?>
<dgm:dataModel xmlns:dgm="http://schemas.openxmlformats.org/drawingml/2006/diagram" xmlns:a="http://schemas.openxmlformats.org/drawingml/2006/main">
  <dgm:ptLst>
    <dgm:pt modelId="{9A7E0599-A8BF-432C-9760-219477FD4095}" type="doc">
      <dgm:prSet loTypeId="urn:microsoft.com/office/officeart/2005/8/layout/hierarchy2" loCatId="hierarchy" qsTypeId="urn:microsoft.com/office/officeart/2005/8/quickstyle/simple1" qsCatId="simple" csTypeId="urn:microsoft.com/office/officeart/2005/8/colors/colorful1#3" csCatId="colorful" phldr="1"/>
      <dgm:spPr/>
      <dgm:t>
        <a:bodyPr/>
        <a:lstStyle/>
        <a:p>
          <a:endParaRPr lang="es-EC"/>
        </a:p>
      </dgm:t>
    </dgm:pt>
    <dgm:pt modelId="{2771C649-C024-466D-935A-85E16D8054EF}">
      <dgm:prSet phldrT="[Texto]" custT="1"/>
      <dgm:spPr/>
      <dgm:t>
        <a:bodyPr/>
        <a:lstStyle/>
        <a:p>
          <a:r>
            <a:rPr lang="es-EC" sz="1100">
              <a:latin typeface="Times New Roman" panose="02020603050405020304" pitchFamily="18" charset="0"/>
              <a:cs typeface="Times New Roman" panose="02020603050405020304" pitchFamily="18" charset="0"/>
            </a:rPr>
            <a:t>MACRO PROCESO</a:t>
          </a:r>
        </a:p>
      </dgm:t>
    </dgm:pt>
    <dgm:pt modelId="{FC1EA9FB-EB8F-4293-8780-49D2AFD746B9}" type="parTrans" cxnId="{5561A8AD-B2BF-4173-9768-8C6D53786914}">
      <dgm:prSet/>
      <dgm:spPr/>
      <dgm:t>
        <a:bodyPr/>
        <a:lstStyle/>
        <a:p>
          <a:endParaRPr lang="es-EC" sz="1100">
            <a:latin typeface="Times New Roman" panose="02020603050405020304" pitchFamily="18" charset="0"/>
            <a:cs typeface="Times New Roman" panose="02020603050405020304" pitchFamily="18" charset="0"/>
          </a:endParaRPr>
        </a:p>
      </dgm:t>
    </dgm:pt>
    <dgm:pt modelId="{274BC19A-AA7F-4E12-827A-B7B2EA1FE782}" type="sibTrans" cxnId="{5561A8AD-B2BF-4173-9768-8C6D53786914}">
      <dgm:prSet/>
      <dgm:spPr/>
      <dgm:t>
        <a:bodyPr/>
        <a:lstStyle/>
        <a:p>
          <a:endParaRPr lang="es-EC" sz="1100">
            <a:latin typeface="Times New Roman" panose="02020603050405020304" pitchFamily="18" charset="0"/>
            <a:cs typeface="Times New Roman" panose="02020603050405020304" pitchFamily="18" charset="0"/>
          </a:endParaRPr>
        </a:p>
      </dgm:t>
    </dgm:pt>
    <dgm:pt modelId="{D041F744-4619-47B8-8474-C2CAC5E54935}">
      <dgm:prSet phldrT="[Texto]" custT="1"/>
      <dgm:spPr/>
      <dgm:t>
        <a:bodyPr/>
        <a:lstStyle/>
        <a:p>
          <a:r>
            <a:rPr lang="es-EC" sz="1100">
              <a:latin typeface="Times New Roman" panose="02020603050405020304" pitchFamily="18" charset="0"/>
              <a:cs typeface="Times New Roman" panose="02020603050405020304" pitchFamily="18" charset="0"/>
            </a:rPr>
            <a:t>Proceso 1</a:t>
          </a:r>
        </a:p>
      </dgm:t>
    </dgm:pt>
    <dgm:pt modelId="{EA9DA16A-7C8A-427B-B763-BD3CD641B90C}" type="parTrans" cxnId="{AC7F51E3-5B81-4CC3-B796-0600F740791A}">
      <dgm:prSet custT="1"/>
      <dgm:spPr/>
      <dgm:t>
        <a:bodyPr/>
        <a:lstStyle/>
        <a:p>
          <a:endParaRPr lang="es-EC" sz="1100">
            <a:latin typeface="Times New Roman" panose="02020603050405020304" pitchFamily="18" charset="0"/>
            <a:cs typeface="Times New Roman" panose="02020603050405020304" pitchFamily="18" charset="0"/>
          </a:endParaRPr>
        </a:p>
      </dgm:t>
    </dgm:pt>
    <dgm:pt modelId="{D33247A5-A516-4C7B-BC9C-3401E1A60CA8}" type="sibTrans" cxnId="{AC7F51E3-5B81-4CC3-B796-0600F740791A}">
      <dgm:prSet/>
      <dgm:spPr/>
      <dgm:t>
        <a:bodyPr/>
        <a:lstStyle/>
        <a:p>
          <a:endParaRPr lang="es-EC" sz="1100">
            <a:latin typeface="Times New Roman" panose="02020603050405020304" pitchFamily="18" charset="0"/>
            <a:cs typeface="Times New Roman" panose="02020603050405020304" pitchFamily="18" charset="0"/>
          </a:endParaRPr>
        </a:p>
      </dgm:t>
    </dgm:pt>
    <dgm:pt modelId="{98A1A03C-54E9-47EB-BA0B-E9B0211F5DDF}">
      <dgm:prSet phldrT="[Texto]" custT="1"/>
      <dgm:spPr/>
      <dgm:t>
        <a:bodyPr/>
        <a:lstStyle/>
        <a:p>
          <a:r>
            <a:rPr lang="es-EC" sz="1100" dirty="0">
              <a:latin typeface="Times New Roman" panose="02020603050405020304" pitchFamily="18" charset="0"/>
              <a:cs typeface="Times New Roman" panose="02020603050405020304" pitchFamily="18" charset="0"/>
            </a:rPr>
            <a:t>Procedimiento  1 </a:t>
          </a:r>
        </a:p>
      </dgm:t>
    </dgm:pt>
    <dgm:pt modelId="{54FC3F4F-63E2-46C8-8D2E-768A0F415942}" type="parTrans" cxnId="{1145A5C8-A045-4BE6-AA04-8D787C1703C7}">
      <dgm:prSet custT="1"/>
      <dgm:spPr/>
      <dgm:t>
        <a:bodyPr/>
        <a:lstStyle/>
        <a:p>
          <a:endParaRPr lang="es-EC" sz="1100">
            <a:latin typeface="Times New Roman" panose="02020603050405020304" pitchFamily="18" charset="0"/>
            <a:cs typeface="Times New Roman" panose="02020603050405020304" pitchFamily="18" charset="0"/>
          </a:endParaRPr>
        </a:p>
      </dgm:t>
    </dgm:pt>
    <dgm:pt modelId="{9D44D297-CB3D-4971-BB2F-04CAF8C44891}" type="sibTrans" cxnId="{1145A5C8-A045-4BE6-AA04-8D787C1703C7}">
      <dgm:prSet/>
      <dgm:spPr/>
      <dgm:t>
        <a:bodyPr/>
        <a:lstStyle/>
        <a:p>
          <a:endParaRPr lang="es-EC" sz="1100">
            <a:latin typeface="Times New Roman" panose="02020603050405020304" pitchFamily="18" charset="0"/>
            <a:cs typeface="Times New Roman" panose="02020603050405020304" pitchFamily="18" charset="0"/>
          </a:endParaRPr>
        </a:p>
      </dgm:t>
    </dgm:pt>
    <dgm:pt modelId="{036351F2-C87D-4EF7-AB7C-60B321B1D041}">
      <dgm:prSet phldrT="[Texto]" custT="1"/>
      <dgm:spPr/>
      <dgm:t>
        <a:bodyPr/>
        <a:lstStyle/>
        <a:p>
          <a:r>
            <a:rPr lang="es-EC" sz="1100">
              <a:latin typeface="Times New Roman" panose="02020603050405020304" pitchFamily="18" charset="0"/>
              <a:cs typeface="Times New Roman" panose="02020603050405020304" pitchFamily="18" charset="0"/>
            </a:rPr>
            <a:t>Procedimiento 2</a:t>
          </a:r>
        </a:p>
      </dgm:t>
    </dgm:pt>
    <dgm:pt modelId="{65140FEC-3594-42E3-99BF-B8B41101CB85}" type="parTrans" cxnId="{93130351-8B40-4126-8CDE-7471C69B315D}">
      <dgm:prSet custT="1"/>
      <dgm:spPr/>
      <dgm:t>
        <a:bodyPr/>
        <a:lstStyle/>
        <a:p>
          <a:endParaRPr lang="es-EC" sz="1100">
            <a:latin typeface="Times New Roman" panose="02020603050405020304" pitchFamily="18" charset="0"/>
            <a:cs typeface="Times New Roman" panose="02020603050405020304" pitchFamily="18" charset="0"/>
          </a:endParaRPr>
        </a:p>
      </dgm:t>
    </dgm:pt>
    <dgm:pt modelId="{284790F2-BBFE-4BB0-AFDE-1D2CC84519B3}" type="sibTrans" cxnId="{93130351-8B40-4126-8CDE-7471C69B315D}">
      <dgm:prSet/>
      <dgm:spPr/>
      <dgm:t>
        <a:bodyPr/>
        <a:lstStyle/>
        <a:p>
          <a:endParaRPr lang="es-EC" sz="1100">
            <a:latin typeface="Times New Roman" panose="02020603050405020304" pitchFamily="18" charset="0"/>
            <a:cs typeface="Times New Roman" panose="02020603050405020304" pitchFamily="18" charset="0"/>
          </a:endParaRPr>
        </a:p>
      </dgm:t>
    </dgm:pt>
    <dgm:pt modelId="{9092813F-93D5-4FA3-9949-3DE257C8E9DF}">
      <dgm:prSet phldrT="[Texto]" custT="1"/>
      <dgm:spPr/>
      <dgm:t>
        <a:bodyPr/>
        <a:lstStyle/>
        <a:p>
          <a:r>
            <a:rPr lang="es-EC" sz="1100">
              <a:latin typeface="Times New Roman" panose="02020603050405020304" pitchFamily="18" charset="0"/>
              <a:cs typeface="Times New Roman" panose="02020603050405020304" pitchFamily="18" charset="0"/>
            </a:rPr>
            <a:t>Actividad 1</a:t>
          </a:r>
        </a:p>
      </dgm:t>
    </dgm:pt>
    <dgm:pt modelId="{9694B2F1-0ABB-4BE7-92A9-44FB4A071063}" type="parTrans" cxnId="{345E8894-E855-468C-92E2-6D3971DB6946}">
      <dgm:prSet custT="1"/>
      <dgm:spPr/>
      <dgm:t>
        <a:bodyPr/>
        <a:lstStyle/>
        <a:p>
          <a:endParaRPr lang="es-EC" sz="1100">
            <a:latin typeface="Times New Roman" panose="02020603050405020304" pitchFamily="18" charset="0"/>
            <a:cs typeface="Times New Roman" panose="02020603050405020304" pitchFamily="18" charset="0"/>
          </a:endParaRPr>
        </a:p>
      </dgm:t>
    </dgm:pt>
    <dgm:pt modelId="{726F0CA4-9C6C-4B53-BC67-703627A67BF5}" type="sibTrans" cxnId="{345E8894-E855-468C-92E2-6D3971DB6946}">
      <dgm:prSet/>
      <dgm:spPr/>
      <dgm:t>
        <a:bodyPr/>
        <a:lstStyle/>
        <a:p>
          <a:endParaRPr lang="es-EC" sz="1100">
            <a:latin typeface="Times New Roman" panose="02020603050405020304" pitchFamily="18" charset="0"/>
            <a:cs typeface="Times New Roman" panose="02020603050405020304" pitchFamily="18" charset="0"/>
          </a:endParaRPr>
        </a:p>
      </dgm:t>
    </dgm:pt>
    <dgm:pt modelId="{82CB6B0D-5064-482B-A0C5-39E7FDB57FD8}">
      <dgm:prSet phldrT="[Texto]" custT="1"/>
      <dgm:spPr/>
      <dgm:t>
        <a:bodyPr/>
        <a:lstStyle/>
        <a:p>
          <a:r>
            <a:rPr lang="es-EC" sz="1100">
              <a:latin typeface="Times New Roman" panose="02020603050405020304" pitchFamily="18" charset="0"/>
              <a:cs typeface="Times New Roman" panose="02020603050405020304" pitchFamily="18" charset="0"/>
            </a:rPr>
            <a:t>Actividad 2</a:t>
          </a:r>
        </a:p>
      </dgm:t>
    </dgm:pt>
    <dgm:pt modelId="{8FC3588E-004A-407C-A59F-7F9E7382FF3F}" type="parTrans" cxnId="{CA8B8FED-40A2-4C7A-BB0F-83D3C42AD97F}">
      <dgm:prSet custT="1"/>
      <dgm:spPr/>
      <dgm:t>
        <a:bodyPr/>
        <a:lstStyle/>
        <a:p>
          <a:endParaRPr lang="es-EC" sz="1100">
            <a:latin typeface="Times New Roman" panose="02020603050405020304" pitchFamily="18" charset="0"/>
            <a:cs typeface="Times New Roman" panose="02020603050405020304" pitchFamily="18" charset="0"/>
          </a:endParaRPr>
        </a:p>
      </dgm:t>
    </dgm:pt>
    <dgm:pt modelId="{3F929456-926C-40FE-A566-992DA37BDB57}" type="sibTrans" cxnId="{CA8B8FED-40A2-4C7A-BB0F-83D3C42AD97F}">
      <dgm:prSet/>
      <dgm:spPr/>
      <dgm:t>
        <a:bodyPr/>
        <a:lstStyle/>
        <a:p>
          <a:endParaRPr lang="es-EC" sz="1100">
            <a:latin typeface="Times New Roman" panose="02020603050405020304" pitchFamily="18" charset="0"/>
            <a:cs typeface="Times New Roman" panose="02020603050405020304" pitchFamily="18" charset="0"/>
          </a:endParaRPr>
        </a:p>
      </dgm:t>
    </dgm:pt>
    <dgm:pt modelId="{793CC031-2171-4DB2-8BB3-AE45787C09B2}">
      <dgm:prSet phldrT="[Texto]" custT="1"/>
      <dgm:spPr/>
      <dgm:t>
        <a:bodyPr/>
        <a:lstStyle/>
        <a:p>
          <a:r>
            <a:rPr lang="es-EC" sz="1100">
              <a:latin typeface="Times New Roman" panose="02020603050405020304" pitchFamily="18" charset="0"/>
              <a:cs typeface="Times New Roman" panose="02020603050405020304" pitchFamily="18" charset="0"/>
            </a:rPr>
            <a:t>Proceso 2</a:t>
          </a:r>
        </a:p>
      </dgm:t>
    </dgm:pt>
    <dgm:pt modelId="{92981771-F211-4811-85FF-4D6A58C3ED4E}" type="parTrans" cxnId="{A9FA87D8-2956-4168-BE2C-6EFCAE2905FF}">
      <dgm:prSet custT="1"/>
      <dgm:spPr/>
      <dgm:t>
        <a:bodyPr/>
        <a:lstStyle/>
        <a:p>
          <a:endParaRPr lang="es-EC" sz="1100">
            <a:latin typeface="Times New Roman" panose="02020603050405020304" pitchFamily="18" charset="0"/>
            <a:cs typeface="Times New Roman" panose="02020603050405020304" pitchFamily="18" charset="0"/>
          </a:endParaRPr>
        </a:p>
      </dgm:t>
    </dgm:pt>
    <dgm:pt modelId="{A587D2AC-82FA-4042-B71C-591F724F0B8F}" type="sibTrans" cxnId="{A9FA87D8-2956-4168-BE2C-6EFCAE2905FF}">
      <dgm:prSet/>
      <dgm:spPr/>
      <dgm:t>
        <a:bodyPr/>
        <a:lstStyle/>
        <a:p>
          <a:endParaRPr lang="es-EC" sz="1100">
            <a:latin typeface="Times New Roman" panose="02020603050405020304" pitchFamily="18" charset="0"/>
            <a:cs typeface="Times New Roman" panose="02020603050405020304" pitchFamily="18" charset="0"/>
          </a:endParaRPr>
        </a:p>
      </dgm:t>
    </dgm:pt>
    <dgm:pt modelId="{3BD6DC31-E013-443F-B002-A802E9947C69}" type="pres">
      <dgm:prSet presAssocID="{9A7E0599-A8BF-432C-9760-219477FD4095}" presName="diagram" presStyleCnt="0">
        <dgm:presLayoutVars>
          <dgm:chPref val="1"/>
          <dgm:dir/>
          <dgm:animOne val="branch"/>
          <dgm:animLvl val="lvl"/>
          <dgm:resizeHandles val="exact"/>
        </dgm:presLayoutVars>
      </dgm:prSet>
      <dgm:spPr/>
      <dgm:t>
        <a:bodyPr/>
        <a:lstStyle/>
        <a:p>
          <a:endParaRPr lang="es-EC"/>
        </a:p>
      </dgm:t>
    </dgm:pt>
    <dgm:pt modelId="{CBEA5404-CF61-4424-9B00-D5774A2DA4D5}" type="pres">
      <dgm:prSet presAssocID="{2771C649-C024-466D-935A-85E16D8054EF}" presName="root1" presStyleCnt="0"/>
      <dgm:spPr/>
    </dgm:pt>
    <dgm:pt modelId="{9FA2E579-45E2-4D36-A4C5-39D7953D6BF8}" type="pres">
      <dgm:prSet presAssocID="{2771C649-C024-466D-935A-85E16D8054EF}" presName="LevelOneTextNode" presStyleLbl="node0" presStyleIdx="0" presStyleCnt="1">
        <dgm:presLayoutVars>
          <dgm:chPref val="3"/>
        </dgm:presLayoutVars>
      </dgm:prSet>
      <dgm:spPr/>
      <dgm:t>
        <a:bodyPr/>
        <a:lstStyle/>
        <a:p>
          <a:endParaRPr lang="es-EC"/>
        </a:p>
      </dgm:t>
    </dgm:pt>
    <dgm:pt modelId="{54AD4C74-0C7F-4671-AF33-31ED35DD1E01}" type="pres">
      <dgm:prSet presAssocID="{2771C649-C024-466D-935A-85E16D8054EF}" presName="level2hierChild" presStyleCnt="0"/>
      <dgm:spPr/>
    </dgm:pt>
    <dgm:pt modelId="{B614C0C3-B994-4AEE-A1E7-8E89C647D3E8}" type="pres">
      <dgm:prSet presAssocID="{EA9DA16A-7C8A-427B-B763-BD3CD641B90C}" presName="conn2-1" presStyleLbl="parChTrans1D2" presStyleIdx="0" presStyleCnt="2"/>
      <dgm:spPr/>
      <dgm:t>
        <a:bodyPr/>
        <a:lstStyle/>
        <a:p>
          <a:endParaRPr lang="es-EC"/>
        </a:p>
      </dgm:t>
    </dgm:pt>
    <dgm:pt modelId="{3EBCF6A0-0E3A-4C09-8E98-BA5711E958E4}" type="pres">
      <dgm:prSet presAssocID="{EA9DA16A-7C8A-427B-B763-BD3CD641B90C}" presName="connTx" presStyleLbl="parChTrans1D2" presStyleIdx="0" presStyleCnt="2"/>
      <dgm:spPr/>
      <dgm:t>
        <a:bodyPr/>
        <a:lstStyle/>
        <a:p>
          <a:endParaRPr lang="es-EC"/>
        </a:p>
      </dgm:t>
    </dgm:pt>
    <dgm:pt modelId="{3F4727A3-8389-47F2-9091-1006A7D60EBD}" type="pres">
      <dgm:prSet presAssocID="{D041F744-4619-47B8-8474-C2CAC5E54935}" presName="root2" presStyleCnt="0"/>
      <dgm:spPr/>
    </dgm:pt>
    <dgm:pt modelId="{9BF1B852-3377-4E54-96DB-B2DBDF6D0FF2}" type="pres">
      <dgm:prSet presAssocID="{D041F744-4619-47B8-8474-C2CAC5E54935}" presName="LevelTwoTextNode" presStyleLbl="node2" presStyleIdx="0" presStyleCnt="2">
        <dgm:presLayoutVars>
          <dgm:chPref val="3"/>
        </dgm:presLayoutVars>
      </dgm:prSet>
      <dgm:spPr/>
      <dgm:t>
        <a:bodyPr/>
        <a:lstStyle/>
        <a:p>
          <a:endParaRPr lang="es-EC"/>
        </a:p>
      </dgm:t>
    </dgm:pt>
    <dgm:pt modelId="{83BEEDCA-0013-4969-9DCB-45C92B982347}" type="pres">
      <dgm:prSet presAssocID="{D041F744-4619-47B8-8474-C2CAC5E54935}" presName="level3hierChild" presStyleCnt="0"/>
      <dgm:spPr/>
    </dgm:pt>
    <dgm:pt modelId="{09253069-BBC2-4869-8A0F-82B908F672A5}" type="pres">
      <dgm:prSet presAssocID="{54FC3F4F-63E2-46C8-8D2E-768A0F415942}" presName="conn2-1" presStyleLbl="parChTrans1D3" presStyleIdx="0" presStyleCnt="2"/>
      <dgm:spPr/>
      <dgm:t>
        <a:bodyPr/>
        <a:lstStyle/>
        <a:p>
          <a:endParaRPr lang="es-EC"/>
        </a:p>
      </dgm:t>
    </dgm:pt>
    <dgm:pt modelId="{4128EC3F-F324-48ED-811A-3064F24024C0}" type="pres">
      <dgm:prSet presAssocID="{54FC3F4F-63E2-46C8-8D2E-768A0F415942}" presName="connTx" presStyleLbl="parChTrans1D3" presStyleIdx="0" presStyleCnt="2"/>
      <dgm:spPr/>
      <dgm:t>
        <a:bodyPr/>
        <a:lstStyle/>
        <a:p>
          <a:endParaRPr lang="es-EC"/>
        </a:p>
      </dgm:t>
    </dgm:pt>
    <dgm:pt modelId="{B667F9F3-F85A-4FF1-94A7-39C094C7F7D4}" type="pres">
      <dgm:prSet presAssocID="{98A1A03C-54E9-47EB-BA0B-E9B0211F5DDF}" presName="root2" presStyleCnt="0"/>
      <dgm:spPr/>
    </dgm:pt>
    <dgm:pt modelId="{0A43A314-7027-4E0E-B07A-C5AB4CFB100C}" type="pres">
      <dgm:prSet presAssocID="{98A1A03C-54E9-47EB-BA0B-E9B0211F5DDF}" presName="LevelTwoTextNode" presStyleLbl="node3" presStyleIdx="0" presStyleCnt="2">
        <dgm:presLayoutVars>
          <dgm:chPref val="3"/>
        </dgm:presLayoutVars>
      </dgm:prSet>
      <dgm:spPr/>
      <dgm:t>
        <a:bodyPr/>
        <a:lstStyle/>
        <a:p>
          <a:endParaRPr lang="es-EC"/>
        </a:p>
      </dgm:t>
    </dgm:pt>
    <dgm:pt modelId="{35084A64-7D89-4003-B9AD-37AE93F1CFE3}" type="pres">
      <dgm:prSet presAssocID="{98A1A03C-54E9-47EB-BA0B-E9B0211F5DDF}" presName="level3hierChild" presStyleCnt="0"/>
      <dgm:spPr/>
    </dgm:pt>
    <dgm:pt modelId="{7EEC8DD1-C22B-42F8-8F15-25FB8FE987FF}" type="pres">
      <dgm:prSet presAssocID="{9694B2F1-0ABB-4BE7-92A9-44FB4A071063}" presName="conn2-1" presStyleLbl="parChTrans1D4" presStyleIdx="0" presStyleCnt="2"/>
      <dgm:spPr/>
      <dgm:t>
        <a:bodyPr/>
        <a:lstStyle/>
        <a:p>
          <a:endParaRPr lang="es-EC"/>
        </a:p>
      </dgm:t>
    </dgm:pt>
    <dgm:pt modelId="{075E5CDF-AE61-43E9-91CD-AE887975B678}" type="pres">
      <dgm:prSet presAssocID="{9694B2F1-0ABB-4BE7-92A9-44FB4A071063}" presName="connTx" presStyleLbl="parChTrans1D4" presStyleIdx="0" presStyleCnt="2"/>
      <dgm:spPr/>
      <dgm:t>
        <a:bodyPr/>
        <a:lstStyle/>
        <a:p>
          <a:endParaRPr lang="es-EC"/>
        </a:p>
      </dgm:t>
    </dgm:pt>
    <dgm:pt modelId="{05D64B9A-FA6F-4E21-97B8-DEA43636DC02}" type="pres">
      <dgm:prSet presAssocID="{9092813F-93D5-4FA3-9949-3DE257C8E9DF}" presName="root2" presStyleCnt="0"/>
      <dgm:spPr/>
    </dgm:pt>
    <dgm:pt modelId="{CBB730F6-1082-4151-B251-6B3225FD4B5E}" type="pres">
      <dgm:prSet presAssocID="{9092813F-93D5-4FA3-9949-3DE257C8E9DF}" presName="LevelTwoTextNode" presStyleLbl="node4" presStyleIdx="0" presStyleCnt="2">
        <dgm:presLayoutVars>
          <dgm:chPref val="3"/>
        </dgm:presLayoutVars>
      </dgm:prSet>
      <dgm:spPr/>
      <dgm:t>
        <a:bodyPr/>
        <a:lstStyle/>
        <a:p>
          <a:endParaRPr lang="es-EC"/>
        </a:p>
      </dgm:t>
    </dgm:pt>
    <dgm:pt modelId="{BFB8CB37-0114-4402-8A14-8E3236F2382D}" type="pres">
      <dgm:prSet presAssocID="{9092813F-93D5-4FA3-9949-3DE257C8E9DF}" presName="level3hierChild" presStyleCnt="0"/>
      <dgm:spPr/>
    </dgm:pt>
    <dgm:pt modelId="{A9695BAD-7709-437A-B904-C7D3FEDBE8E5}" type="pres">
      <dgm:prSet presAssocID="{8FC3588E-004A-407C-A59F-7F9E7382FF3F}" presName="conn2-1" presStyleLbl="parChTrans1D4" presStyleIdx="1" presStyleCnt="2"/>
      <dgm:spPr/>
      <dgm:t>
        <a:bodyPr/>
        <a:lstStyle/>
        <a:p>
          <a:endParaRPr lang="es-EC"/>
        </a:p>
      </dgm:t>
    </dgm:pt>
    <dgm:pt modelId="{2FE9F5B7-4367-4AE0-B9F3-0368B2811091}" type="pres">
      <dgm:prSet presAssocID="{8FC3588E-004A-407C-A59F-7F9E7382FF3F}" presName="connTx" presStyleLbl="parChTrans1D4" presStyleIdx="1" presStyleCnt="2"/>
      <dgm:spPr/>
      <dgm:t>
        <a:bodyPr/>
        <a:lstStyle/>
        <a:p>
          <a:endParaRPr lang="es-EC"/>
        </a:p>
      </dgm:t>
    </dgm:pt>
    <dgm:pt modelId="{83B9D341-67B9-456B-B24A-4CFF58F4A58F}" type="pres">
      <dgm:prSet presAssocID="{82CB6B0D-5064-482B-A0C5-39E7FDB57FD8}" presName="root2" presStyleCnt="0"/>
      <dgm:spPr/>
    </dgm:pt>
    <dgm:pt modelId="{BB9B0EAD-0EAB-443D-84F1-FA19DB92DFEC}" type="pres">
      <dgm:prSet presAssocID="{82CB6B0D-5064-482B-A0C5-39E7FDB57FD8}" presName="LevelTwoTextNode" presStyleLbl="node4" presStyleIdx="1" presStyleCnt="2">
        <dgm:presLayoutVars>
          <dgm:chPref val="3"/>
        </dgm:presLayoutVars>
      </dgm:prSet>
      <dgm:spPr/>
      <dgm:t>
        <a:bodyPr/>
        <a:lstStyle/>
        <a:p>
          <a:endParaRPr lang="es-EC"/>
        </a:p>
      </dgm:t>
    </dgm:pt>
    <dgm:pt modelId="{4D4278DF-BF47-4F63-AF7D-F85C926A80D4}" type="pres">
      <dgm:prSet presAssocID="{82CB6B0D-5064-482B-A0C5-39E7FDB57FD8}" presName="level3hierChild" presStyleCnt="0"/>
      <dgm:spPr/>
    </dgm:pt>
    <dgm:pt modelId="{0DC45515-C3BA-43D3-8B3A-901917A7A7F5}" type="pres">
      <dgm:prSet presAssocID="{65140FEC-3594-42E3-99BF-B8B41101CB85}" presName="conn2-1" presStyleLbl="parChTrans1D3" presStyleIdx="1" presStyleCnt="2"/>
      <dgm:spPr/>
      <dgm:t>
        <a:bodyPr/>
        <a:lstStyle/>
        <a:p>
          <a:endParaRPr lang="es-EC"/>
        </a:p>
      </dgm:t>
    </dgm:pt>
    <dgm:pt modelId="{52DFD557-E5FB-4DA8-83CC-0060F9565BF0}" type="pres">
      <dgm:prSet presAssocID="{65140FEC-3594-42E3-99BF-B8B41101CB85}" presName="connTx" presStyleLbl="parChTrans1D3" presStyleIdx="1" presStyleCnt="2"/>
      <dgm:spPr/>
      <dgm:t>
        <a:bodyPr/>
        <a:lstStyle/>
        <a:p>
          <a:endParaRPr lang="es-EC"/>
        </a:p>
      </dgm:t>
    </dgm:pt>
    <dgm:pt modelId="{A39C3315-EBA3-4236-9A66-8C5D2300C730}" type="pres">
      <dgm:prSet presAssocID="{036351F2-C87D-4EF7-AB7C-60B321B1D041}" presName="root2" presStyleCnt="0"/>
      <dgm:spPr/>
    </dgm:pt>
    <dgm:pt modelId="{849E56DD-EB56-414C-B1CF-ADE2363330B4}" type="pres">
      <dgm:prSet presAssocID="{036351F2-C87D-4EF7-AB7C-60B321B1D041}" presName="LevelTwoTextNode" presStyleLbl="node3" presStyleIdx="1" presStyleCnt="2">
        <dgm:presLayoutVars>
          <dgm:chPref val="3"/>
        </dgm:presLayoutVars>
      </dgm:prSet>
      <dgm:spPr/>
      <dgm:t>
        <a:bodyPr/>
        <a:lstStyle/>
        <a:p>
          <a:endParaRPr lang="es-EC"/>
        </a:p>
      </dgm:t>
    </dgm:pt>
    <dgm:pt modelId="{1DD6503A-8D87-491D-BCA8-0BAE1CBD043F}" type="pres">
      <dgm:prSet presAssocID="{036351F2-C87D-4EF7-AB7C-60B321B1D041}" presName="level3hierChild" presStyleCnt="0"/>
      <dgm:spPr/>
    </dgm:pt>
    <dgm:pt modelId="{A859EEDE-F855-4072-B794-73BBDA6529FD}" type="pres">
      <dgm:prSet presAssocID="{92981771-F211-4811-85FF-4D6A58C3ED4E}" presName="conn2-1" presStyleLbl="parChTrans1D2" presStyleIdx="1" presStyleCnt="2"/>
      <dgm:spPr/>
      <dgm:t>
        <a:bodyPr/>
        <a:lstStyle/>
        <a:p>
          <a:endParaRPr lang="es-EC"/>
        </a:p>
      </dgm:t>
    </dgm:pt>
    <dgm:pt modelId="{E1F747FC-7123-44C1-A78E-8276F63517B0}" type="pres">
      <dgm:prSet presAssocID="{92981771-F211-4811-85FF-4D6A58C3ED4E}" presName="connTx" presStyleLbl="parChTrans1D2" presStyleIdx="1" presStyleCnt="2"/>
      <dgm:spPr/>
      <dgm:t>
        <a:bodyPr/>
        <a:lstStyle/>
        <a:p>
          <a:endParaRPr lang="es-EC"/>
        </a:p>
      </dgm:t>
    </dgm:pt>
    <dgm:pt modelId="{A0404F11-BB29-4D31-91E5-A49CCE7E483D}" type="pres">
      <dgm:prSet presAssocID="{793CC031-2171-4DB2-8BB3-AE45787C09B2}" presName="root2" presStyleCnt="0"/>
      <dgm:spPr/>
    </dgm:pt>
    <dgm:pt modelId="{D4E8C6B4-4373-4F83-8E61-D9D3A0748634}" type="pres">
      <dgm:prSet presAssocID="{793CC031-2171-4DB2-8BB3-AE45787C09B2}" presName="LevelTwoTextNode" presStyleLbl="node2" presStyleIdx="1" presStyleCnt="2">
        <dgm:presLayoutVars>
          <dgm:chPref val="3"/>
        </dgm:presLayoutVars>
      </dgm:prSet>
      <dgm:spPr/>
      <dgm:t>
        <a:bodyPr/>
        <a:lstStyle/>
        <a:p>
          <a:endParaRPr lang="es-EC"/>
        </a:p>
      </dgm:t>
    </dgm:pt>
    <dgm:pt modelId="{9227A6D3-A53D-4C41-9664-B1F9938E05E0}" type="pres">
      <dgm:prSet presAssocID="{793CC031-2171-4DB2-8BB3-AE45787C09B2}" presName="level3hierChild" presStyleCnt="0"/>
      <dgm:spPr/>
    </dgm:pt>
  </dgm:ptLst>
  <dgm:cxnLst>
    <dgm:cxn modelId="{AC5EBD9C-5E55-4718-86A2-52912D080B36}" type="presOf" srcId="{9694B2F1-0ABB-4BE7-92A9-44FB4A071063}" destId="{075E5CDF-AE61-43E9-91CD-AE887975B678}" srcOrd="1" destOrd="0" presId="urn:microsoft.com/office/officeart/2005/8/layout/hierarchy2"/>
    <dgm:cxn modelId="{5384BFBA-4DD6-42FB-9B84-6DA4DDEF0F71}" type="presOf" srcId="{8FC3588E-004A-407C-A59F-7F9E7382FF3F}" destId="{A9695BAD-7709-437A-B904-C7D3FEDBE8E5}" srcOrd="0" destOrd="0" presId="urn:microsoft.com/office/officeart/2005/8/layout/hierarchy2"/>
    <dgm:cxn modelId="{6E99902C-112F-42CB-828E-E3BAC02D8400}" type="presOf" srcId="{9092813F-93D5-4FA3-9949-3DE257C8E9DF}" destId="{CBB730F6-1082-4151-B251-6B3225FD4B5E}" srcOrd="0" destOrd="0" presId="urn:microsoft.com/office/officeart/2005/8/layout/hierarchy2"/>
    <dgm:cxn modelId="{8732990B-809B-4A0F-B3A5-877CAD0E67A0}" type="presOf" srcId="{54FC3F4F-63E2-46C8-8D2E-768A0F415942}" destId="{09253069-BBC2-4869-8A0F-82B908F672A5}" srcOrd="0" destOrd="0" presId="urn:microsoft.com/office/officeart/2005/8/layout/hierarchy2"/>
    <dgm:cxn modelId="{25D15E8B-A0CA-4C82-82D7-4EBCB2EB835C}" type="presOf" srcId="{036351F2-C87D-4EF7-AB7C-60B321B1D041}" destId="{849E56DD-EB56-414C-B1CF-ADE2363330B4}" srcOrd="0" destOrd="0" presId="urn:microsoft.com/office/officeart/2005/8/layout/hierarchy2"/>
    <dgm:cxn modelId="{23573D36-9CAA-40DA-9877-CFC7AEBCFEEC}" type="presOf" srcId="{D041F744-4619-47B8-8474-C2CAC5E54935}" destId="{9BF1B852-3377-4E54-96DB-B2DBDF6D0FF2}" srcOrd="0" destOrd="0" presId="urn:microsoft.com/office/officeart/2005/8/layout/hierarchy2"/>
    <dgm:cxn modelId="{1145A5C8-A045-4BE6-AA04-8D787C1703C7}" srcId="{D041F744-4619-47B8-8474-C2CAC5E54935}" destId="{98A1A03C-54E9-47EB-BA0B-E9B0211F5DDF}" srcOrd="0" destOrd="0" parTransId="{54FC3F4F-63E2-46C8-8D2E-768A0F415942}" sibTransId="{9D44D297-CB3D-4971-BB2F-04CAF8C44891}"/>
    <dgm:cxn modelId="{E36D77BE-55FA-49FC-855D-D9A250AE20DA}" type="presOf" srcId="{793CC031-2171-4DB2-8BB3-AE45787C09B2}" destId="{D4E8C6B4-4373-4F83-8E61-D9D3A0748634}" srcOrd="0" destOrd="0" presId="urn:microsoft.com/office/officeart/2005/8/layout/hierarchy2"/>
    <dgm:cxn modelId="{60AF7A94-8EF9-41E0-8B7C-7CA7CBC33408}" type="presOf" srcId="{9A7E0599-A8BF-432C-9760-219477FD4095}" destId="{3BD6DC31-E013-443F-B002-A802E9947C69}" srcOrd="0" destOrd="0" presId="urn:microsoft.com/office/officeart/2005/8/layout/hierarchy2"/>
    <dgm:cxn modelId="{7250CAA4-B4B4-49F8-A941-F7CB2FFA6D07}" type="presOf" srcId="{82CB6B0D-5064-482B-A0C5-39E7FDB57FD8}" destId="{BB9B0EAD-0EAB-443D-84F1-FA19DB92DFEC}" srcOrd="0" destOrd="0" presId="urn:microsoft.com/office/officeart/2005/8/layout/hierarchy2"/>
    <dgm:cxn modelId="{AC7F51E3-5B81-4CC3-B796-0600F740791A}" srcId="{2771C649-C024-466D-935A-85E16D8054EF}" destId="{D041F744-4619-47B8-8474-C2CAC5E54935}" srcOrd="0" destOrd="0" parTransId="{EA9DA16A-7C8A-427B-B763-BD3CD641B90C}" sibTransId="{D33247A5-A516-4C7B-BC9C-3401E1A60CA8}"/>
    <dgm:cxn modelId="{64619BE6-87A6-41F4-9C8F-FBF869A3CBB7}" type="presOf" srcId="{65140FEC-3594-42E3-99BF-B8B41101CB85}" destId="{0DC45515-C3BA-43D3-8B3A-901917A7A7F5}" srcOrd="0" destOrd="0" presId="urn:microsoft.com/office/officeart/2005/8/layout/hierarchy2"/>
    <dgm:cxn modelId="{93130351-8B40-4126-8CDE-7471C69B315D}" srcId="{D041F744-4619-47B8-8474-C2CAC5E54935}" destId="{036351F2-C87D-4EF7-AB7C-60B321B1D041}" srcOrd="1" destOrd="0" parTransId="{65140FEC-3594-42E3-99BF-B8B41101CB85}" sibTransId="{284790F2-BBFE-4BB0-AFDE-1D2CC84519B3}"/>
    <dgm:cxn modelId="{5511E6A8-A759-4396-A83F-814AAB67732D}" type="presOf" srcId="{92981771-F211-4811-85FF-4D6A58C3ED4E}" destId="{A859EEDE-F855-4072-B794-73BBDA6529FD}" srcOrd="0" destOrd="0" presId="urn:microsoft.com/office/officeart/2005/8/layout/hierarchy2"/>
    <dgm:cxn modelId="{78BCB941-7C6A-40E2-A10E-C37ED6D8F2DF}" type="presOf" srcId="{EA9DA16A-7C8A-427B-B763-BD3CD641B90C}" destId="{B614C0C3-B994-4AEE-A1E7-8E89C647D3E8}" srcOrd="0" destOrd="0" presId="urn:microsoft.com/office/officeart/2005/8/layout/hierarchy2"/>
    <dgm:cxn modelId="{A655B00B-C00D-48A2-A9CB-031A38E432FA}" type="presOf" srcId="{EA9DA16A-7C8A-427B-B763-BD3CD641B90C}" destId="{3EBCF6A0-0E3A-4C09-8E98-BA5711E958E4}" srcOrd="1" destOrd="0" presId="urn:microsoft.com/office/officeart/2005/8/layout/hierarchy2"/>
    <dgm:cxn modelId="{A9FA87D8-2956-4168-BE2C-6EFCAE2905FF}" srcId="{2771C649-C024-466D-935A-85E16D8054EF}" destId="{793CC031-2171-4DB2-8BB3-AE45787C09B2}" srcOrd="1" destOrd="0" parTransId="{92981771-F211-4811-85FF-4D6A58C3ED4E}" sibTransId="{A587D2AC-82FA-4042-B71C-591F724F0B8F}"/>
    <dgm:cxn modelId="{35139532-7A33-45E2-872B-E98AA492F9B6}" type="presOf" srcId="{92981771-F211-4811-85FF-4D6A58C3ED4E}" destId="{E1F747FC-7123-44C1-A78E-8276F63517B0}" srcOrd="1" destOrd="0" presId="urn:microsoft.com/office/officeart/2005/8/layout/hierarchy2"/>
    <dgm:cxn modelId="{E7313257-184D-4A3F-8BBD-C7AEF811FD71}" type="presOf" srcId="{54FC3F4F-63E2-46C8-8D2E-768A0F415942}" destId="{4128EC3F-F324-48ED-811A-3064F24024C0}" srcOrd="1" destOrd="0" presId="urn:microsoft.com/office/officeart/2005/8/layout/hierarchy2"/>
    <dgm:cxn modelId="{BCCF5C22-626E-4C30-A18B-A72E6BC58392}" type="presOf" srcId="{8FC3588E-004A-407C-A59F-7F9E7382FF3F}" destId="{2FE9F5B7-4367-4AE0-B9F3-0368B2811091}" srcOrd="1" destOrd="0" presId="urn:microsoft.com/office/officeart/2005/8/layout/hierarchy2"/>
    <dgm:cxn modelId="{CA8B8FED-40A2-4C7A-BB0F-83D3C42AD97F}" srcId="{98A1A03C-54E9-47EB-BA0B-E9B0211F5DDF}" destId="{82CB6B0D-5064-482B-A0C5-39E7FDB57FD8}" srcOrd="1" destOrd="0" parTransId="{8FC3588E-004A-407C-A59F-7F9E7382FF3F}" sibTransId="{3F929456-926C-40FE-A566-992DA37BDB57}"/>
    <dgm:cxn modelId="{23EE4E75-3E9C-4025-9CA4-3A4758CF8AE7}" type="presOf" srcId="{9694B2F1-0ABB-4BE7-92A9-44FB4A071063}" destId="{7EEC8DD1-C22B-42F8-8F15-25FB8FE987FF}" srcOrd="0" destOrd="0" presId="urn:microsoft.com/office/officeart/2005/8/layout/hierarchy2"/>
    <dgm:cxn modelId="{FDDF2798-B755-4708-A63C-33C6E869D78B}" type="presOf" srcId="{65140FEC-3594-42E3-99BF-B8B41101CB85}" destId="{52DFD557-E5FB-4DA8-83CC-0060F9565BF0}" srcOrd="1" destOrd="0" presId="urn:microsoft.com/office/officeart/2005/8/layout/hierarchy2"/>
    <dgm:cxn modelId="{345E8894-E855-468C-92E2-6D3971DB6946}" srcId="{98A1A03C-54E9-47EB-BA0B-E9B0211F5DDF}" destId="{9092813F-93D5-4FA3-9949-3DE257C8E9DF}" srcOrd="0" destOrd="0" parTransId="{9694B2F1-0ABB-4BE7-92A9-44FB4A071063}" sibTransId="{726F0CA4-9C6C-4B53-BC67-703627A67BF5}"/>
    <dgm:cxn modelId="{F844599A-DFBE-4B2D-AEBB-58E475C82005}" type="presOf" srcId="{2771C649-C024-466D-935A-85E16D8054EF}" destId="{9FA2E579-45E2-4D36-A4C5-39D7953D6BF8}" srcOrd="0" destOrd="0" presId="urn:microsoft.com/office/officeart/2005/8/layout/hierarchy2"/>
    <dgm:cxn modelId="{BF8C34E3-D5D3-4D31-8B3F-456C99ED3CFB}" type="presOf" srcId="{98A1A03C-54E9-47EB-BA0B-E9B0211F5DDF}" destId="{0A43A314-7027-4E0E-B07A-C5AB4CFB100C}" srcOrd="0" destOrd="0" presId="urn:microsoft.com/office/officeart/2005/8/layout/hierarchy2"/>
    <dgm:cxn modelId="{5561A8AD-B2BF-4173-9768-8C6D53786914}" srcId="{9A7E0599-A8BF-432C-9760-219477FD4095}" destId="{2771C649-C024-466D-935A-85E16D8054EF}" srcOrd="0" destOrd="0" parTransId="{FC1EA9FB-EB8F-4293-8780-49D2AFD746B9}" sibTransId="{274BC19A-AA7F-4E12-827A-B7B2EA1FE782}"/>
    <dgm:cxn modelId="{CEA205F0-4267-4867-8E1F-92B6BB69A024}" type="presParOf" srcId="{3BD6DC31-E013-443F-B002-A802E9947C69}" destId="{CBEA5404-CF61-4424-9B00-D5774A2DA4D5}" srcOrd="0" destOrd="0" presId="urn:microsoft.com/office/officeart/2005/8/layout/hierarchy2"/>
    <dgm:cxn modelId="{785157AF-F7CE-4EBB-B78B-0C2262C10198}" type="presParOf" srcId="{CBEA5404-CF61-4424-9B00-D5774A2DA4D5}" destId="{9FA2E579-45E2-4D36-A4C5-39D7953D6BF8}" srcOrd="0" destOrd="0" presId="urn:microsoft.com/office/officeart/2005/8/layout/hierarchy2"/>
    <dgm:cxn modelId="{66377477-84F1-4585-AF58-4AA29084AFAB}" type="presParOf" srcId="{CBEA5404-CF61-4424-9B00-D5774A2DA4D5}" destId="{54AD4C74-0C7F-4671-AF33-31ED35DD1E01}" srcOrd="1" destOrd="0" presId="urn:microsoft.com/office/officeart/2005/8/layout/hierarchy2"/>
    <dgm:cxn modelId="{9640A7D7-0681-4772-AA2B-CB287F4870DE}" type="presParOf" srcId="{54AD4C74-0C7F-4671-AF33-31ED35DD1E01}" destId="{B614C0C3-B994-4AEE-A1E7-8E89C647D3E8}" srcOrd="0" destOrd="0" presId="urn:microsoft.com/office/officeart/2005/8/layout/hierarchy2"/>
    <dgm:cxn modelId="{21498C68-FBF5-4814-9D39-437FF058F6F0}" type="presParOf" srcId="{B614C0C3-B994-4AEE-A1E7-8E89C647D3E8}" destId="{3EBCF6A0-0E3A-4C09-8E98-BA5711E958E4}" srcOrd="0" destOrd="0" presId="urn:microsoft.com/office/officeart/2005/8/layout/hierarchy2"/>
    <dgm:cxn modelId="{9E8235A0-A856-4C1E-AFF0-365406D8C68C}" type="presParOf" srcId="{54AD4C74-0C7F-4671-AF33-31ED35DD1E01}" destId="{3F4727A3-8389-47F2-9091-1006A7D60EBD}" srcOrd="1" destOrd="0" presId="urn:microsoft.com/office/officeart/2005/8/layout/hierarchy2"/>
    <dgm:cxn modelId="{16A9D38B-556B-479E-83FE-6C7D32B938DE}" type="presParOf" srcId="{3F4727A3-8389-47F2-9091-1006A7D60EBD}" destId="{9BF1B852-3377-4E54-96DB-B2DBDF6D0FF2}" srcOrd="0" destOrd="0" presId="urn:microsoft.com/office/officeart/2005/8/layout/hierarchy2"/>
    <dgm:cxn modelId="{8AD0F00B-DC04-4753-9ACE-1A5A12F223D1}" type="presParOf" srcId="{3F4727A3-8389-47F2-9091-1006A7D60EBD}" destId="{83BEEDCA-0013-4969-9DCB-45C92B982347}" srcOrd="1" destOrd="0" presId="urn:microsoft.com/office/officeart/2005/8/layout/hierarchy2"/>
    <dgm:cxn modelId="{6927D65A-3E5D-429B-AA29-B791D30F4232}" type="presParOf" srcId="{83BEEDCA-0013-4969-9DCB-45C92B982347}" destId="{09253069-BBC2-4869-8A0F-82B908F672A5}" srcOrd="0" destOrd="0" presId="urn:microsoft.com/office/officeart/2005/8/layout/hierarchy2"/>
    <dgm:cxn modelId="{44475F2E-FD07-47D6-8029-5945FABFAF0C}" type="presParOf" srcId="{09253069-BBC2-4869-8A0F-82B908F672A5}" destId="{4128EC3F-F324-48ED-811A-3064F24024C0}" srcOrd="0" destOrd="0" presId="urn:microsoft.com/office/officeart/2005/8/layout/hierarchy2"/>
    <dgm:cxn modelId="{CCFBB46D-74FD-4992-B2F9-DF3069836E2D}" type="presParOf" srcId="{83BEEDCA-0013-4969-9DCB-45C92B982347}" destId="{B667F9F3-F85A-4FF1-94A7-39C094C7F7D4}" srcOrd="1" destOrd="0" presId="urn:microsoft.com/office/officeart/2005/8/layout/hierarchy2"/>
    <dgm:cxn modelId="{868BA818-5949-48C3-9C9F-B0340968B570}" type="presParOf" srcId="{B667F9F3-F85A-4FF1-94A7-39C094C7F7D4}" destId="{0A43A314-7027-4E0E-B07A-C5AB4CFB100C}" srcOrd="0" destOrd="0" presId="urn:microsoft.com/office/officeart/2005/8/layout/hierarchy2"/>
    <dgm:cxn modelId="{6A2AD20B-879D-469F-90A6-1376B6D704F2}" type="presParOf" srcId="{B667F9F3-F85A-4FF1-94A7-39C094C7F7D4}" destId="{35084A64-7D89-4003-B9AD-37AE93F1CFE3}" srcOrd="1" destOrd="0" presId="urn:microsoft.com/office/officeart/2005/8/layout/hierarchy2"/>
    <dgm:cxn modelId="{FA06D6C0-72EA-4E6D-B1AD-012C40B3836E}" type="presParOf" srcId="{35084A64-7D89-4003-B9AD-37AE93F1CFE3}" destId="{7EEC8DD1-C22B-42F8-8F15-25FB8FE987FF}" srcOrd="0" destOrd="0" presId="urn:microsoft.com/office/officeart/2005/8/layout/hierarchy2"/>
    <dgm:cxn modelId="{B99F5B70-78F8-4650-9427-7993BE271CCA}" type="presParOf" srcId="{7EEC8DD1-C22B-42F8-8F15-25FB8FE987FF}" destId="{075E5CDF-AE61-43E9-91CD-AE887975B678}" srcOrd="0" destOrd="0" presId="urn:microsoft.com/office/officeart/2005/8/layout/hierarchy2"/>
    <dgm:cxn modelId="{D6EF7FDE-2DB5-4398-9CC1-BC8ED831C3C1}" type="presParOf" srcId="{35084A64-7D89-4003-B9AD-37AE93F1CFE3}" destId="{05D64B9A-FA6F-4E21-97B8-DEA43636DC02}" srcOrd="1" destOrd="0" presId="urn:microsoft.com/office/officeart/2005/8/layout/hierarchy2"/>
    <dgm:cxn modelId="{72443EE0-FE1E-4C91-95D0-987553AF8C6E}" type="presParOf" srcId="{05D64B9A-FA6F-4E21-97B8-DEA43636DC02}" destId="{CBB730F6-1082-4151-B251-6B3225FD4B5E}" srcOrd="0" destOrd="0" presId="urn:microsoft.com/office/officeart/2005/8/layout/hierarchy2"/>
    <dgm:cxn modelId="{B346DBB9-7161-4C11-B869-C86E54C10914}" type="presParOf" srcId="{05D64B9A-FA6F-4E21-97B8-DEA43636DC02}" destId="{BFB8CB37-0114-4402-8A14-8E3236F2382D}" srcOrd="1" destOrd="0" presId="urn:microsoft.com/office/officeart/2005/8/layout/hierarchy2"/>
    <dgm:cxn modelId="{C049B56F-C2C4-4651-86E9-323CC199CA80}" type="presParOf" srcId="{35084A64-7D89-4003-B9AD-37AE93F1CFE3}" destId="{A9695BAD-7709-437A-B904-C7D3FEDBE8E5}" srcOrd="2" destOrd="0" presId="urn:microsoft.com/office/officeart/2005/8/layout/hierarchy2"/>
    <dgm:cxn modelId="{EA125214-A1ED-4BFC-97EB-2E50C250D4B6}" type="presParOf" srcId="{A9695BAD-7709-437A-B904-C7D3FEDBE8E5}" destId="{2FE9F5B7-4367-4AE0-B9F3-0368B2811091}" srcOrd="0" destOrd="0" presId="urn:microsoft.com/office/officeart/2005/8/layout/hierarchy2"/>
    <dgm:cxn modelId="{BFE8E3BF-5E81-4ED1-BBB0-9440886CE5B0}" type="presParOf" srcId="{35084A64-7D89-4003-B9AD-37AE93F1CFE3}" destId="{83B9D341-67B9-456B-B24A-4CFF58F4A58F}" srcOrd="3" destOrd="0" presId="urn:microsoft.com/office/officeart/2005/8/layout/hierarchy2"/>
    <dgm:cxn modelId="{195E760C-7423-4133-B3B3-2FB5623CEF25}" type="presParOf" srcId="{83B9D341-67B9-456B-B24A-4CFF58F4A58F}" destId="{BB9B0EAD-0EAB-443D-84F1-FA19DB92DFEC}" srcOrd="0" destOrd="0" presId="urn:microsoft.com/office/officeart/2005/8/layout/hierarchy2"/>
    <dgm:cxn modelId="{51904430-B96E-42E2-B96E-1839EF335964}" type="presParOf" srcId="{83B9D341-67B9-456B-B24A-4CFF58F4A58F}" destId="{4D4278DF-BF47-4F63-AF7D-F85C926A80D4}" srcOrd="1" destOrd="0" presId="urn:microsoft.com/office/officeart/2005/8/layout/hierarchy2"/>
    <dgm:cxn modelId="{F3EF0C48-9DC9-48AA-ADDE-DDE43F3DE618}" type="presParOf" srcId="{83BEEDCA-0013-4969-9DCB-45C92B982347}" destId="{0DC45515-C3BA-43D3-8B3A-901917A7A7F5}" srcOrd="2" destOrd="0" presId="urn:microsoft.com/office/officeart/2005/8/layout/hierarchy2"/>
    <dgm:cxn modelId="{D858F06E-9A9B-4A1C-A7EC-FF6BA84B7C97}" type="presParOf" srcId="{0DC45515-C3BA-43D3-8B3A-901917A7A7F5}" destId="{52DFD557-E5FB-4DA8-83CC-0060F9565BF0}" srcOrd="0" destOrd="0" presId="urn:microsoft.com/office/officeart/2005/8/layout/hierarchy2"/>
    <dgm:cxn modelId="{5AD7DECE-5AAD-4BE9-B251-11A4A8603C63}" type="presParOf" srcId="{83BEEDCA-0013-4969-9DCB-45C92B982347}" destId="{A39C3315-EBA3-4236-9A66-8C5D2300C730}" srcOrd="3" destOrd="0" presId="urn:microsoft.com/office/officeart/2005/8/layout/hierarchy2"/>
    <dgm:cxn modelId="{CE668B6D-93E9-402C-BE03-4C5C6F11A84E}" type="presParOf" srcId="{A39C3315-EBA3-4236-9A66-8C5D2300C730}" destId="{849E56DD-EB56-414C-B1CF-ADE2363330B4}" srcOrd="0" destOrd="0" presId="urn:microsoft.com/office/officeart/2005/8/layout/hierarchy2"/>
    <dgm:cxn modelId="{789382FF-C2C6-4A9D-8FEB-CFDA17A1BBD3}" type="presParOf" srcId="{A39C3315-EBA3-4236-9A66-8C5D2300C730}" destId="{1DD6503A-8D87-491D-BCA8-0BAE1CBD043F}" srcOrd="1" destOrd="0" presId="urn:microsoft.com/office/officeart/2005/8/layout/hierarchy2"/>
    <dgm:cxn modelId="{269A24E5-64C7-4375-94C8-94039FC404E4}" type="presParOf" srcId="{54AD4C74-0C7F-4671-AF33-31ED35DD1E01}" destId="{A859EEDE-F855-4072-B794-73BBDA6529FD}" srcOrd="2" destOrd="0" presId="urn:microsoft.com/office/officeart/2005/8/layout/hierarchy2"/>
    <dgm:cxn modelId="{68EDDACD-94DE-486C-8D7C-3EF661D910B6}" type="presParOf" srcId="{A859EEDE-F855-4072-B794-73BBDA6529FD}" destId="{E1F747FC-7123-44C1-A78E-8276F63517B0}" srcOrd="0" destOrd="0" presId="urn:microsoft.com/office/officeart/2005/8/layout/hierarchy2"/>
    <dgm:cxn modelId="{3206EABD-A9ED-4FA7-8913-BEC345BE4FBB}" type="presParOf" srcId="{54AD4C74-0C7F-4671-AF33-31ED35DD1E01}" destId="{A0404F11-BB29-4D31-91E5-A49CCE7E483D}" srcOrd="3" destOrd="0" presId="urn:microsoft.com/office/officeart/2005/8/layout/hierarchy2"/>
    <dgm:cxn modelId="{A649DF81-31B1-4E6E-A709-A28D6CA34CEE}" type="presParOf" srcId="{A0404F11-BB29-4D31-91E5-A49CCE7E483D}" destId="{D4E8C6B4-4373-4F83-8E61-D9D3A0748634}" srcOrd="0" destOrd="0" presId="urn:microsoft.com/office/officeart/2005/8/layout/hierarchy2"/>
    <dgm:cxn modelId="{D75D3DFE-7B91-44C9-A13C-05C0390AEB7C}" type="presParOf" srcId="{A0404F11-BB29-4D31-91E5-A49CCE7E483D}" destId="{9227A6D3-A53D-4C41-9664-B1F9938E05E0}"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0F4FABF8-FC6B-4E43-A8BE-2C1913E6FC4D}" type="doc">
      <dgm:prSet loTypeId="urn:microsoft.com/office/officeart/2005/8/layout/hList7#1" loCatId="process" qsTypeId="urn:microsoft.com/office/officeart/2005/8/quickstyle/simple5" qsCatId="simple" csTypeId="urn:microsoft.com/office/officeart/2005/8/colors/colorful2" csCatId="colorful" phldr="1"/>
      <dgm:spPr/>
    </dgm:pt>
    <dgm:pt modelId="{24D11EE6-8A24-4788-8CE6-E7C747A98204}">
      <dgm:prSet phldrT="[Texto]" custT="1"/>
      <dgm:spPr/>
      <dgm:t>
        <a:bodyPr/>
        <a:lstStyle/>
        <a:p>
          <a:r>
            <a:rPr lang="es-EC" sz="2000" b="1"/>
            <a:t>CAUSA: </a:t>
          </a:r>
        </a:p>
        <a:p>
          <a:r>
            <a:rPr lang="es-EC" sz="2000"/>
            <a:t>INCENDIO</a:t>
          </a:r>
        </a:p>
      </dgm:t>
    </dgm:pt>
    <dgm:pt modelId="{CB8977A6-9D12-4C23-8AF0-9BE08D2C897E}" type="parTrans" cxnId="{AE7062B8-36E6-4AD5-AD74-E0F551657E93}">
      <dgm:prSet/>
      <dgm:spPr/>
      <dgm:t>
        <a:bodyPr/>
        <a:lstStyle/>
        <a:p>
          <a:endParaRPr lang="es-EC" sz="2000"/>
        </a:p>
      </dgm:t>
    </dgm:pt>
    <dgm:pt modelId="{06DCC255-0A8D-4F85-B6D3-0046FAB65CD7}" type="sibTrans" cxnId="{AE7062B8-36E6-4AD5-AD74-E0F551657E93}">
      <dgm:prSet/>
      <dgm:spPr/>
      <dgm:t>
        <a:bodyPr/>
        <a:lstStyle/>
        <a:p>
          <a:endParaRPr lang="es-EC" sz="2000"/>
        </a:p>
      </dgm:t>
    </dgm:pt>
    <dgm:pt modelId="{C38597A1-62C7-4C25-B7A6-91D87E3DF2D8}">
      <dgm:prSet phldrT="[Texto]" custT="1"/>
      <dgm:spPr/>
      <dgm:t>
        <a:bodyPr/>
        <a:lstStyle/>
        <a:p>
          <a:r>
            <a:rPr lang="es-EC" sz="2000" b="1"/>
            <a:t>EFECTO:</a:t>
          </a:r>
        </a:p>
        <a:p>
          <a:r>
            <a:rPr lang="es-EC" sz="2000"/>
            <a:t> EDIFICIO QUEMADO</a:t>
          </a:r>
        </a:p>
      </dgm:t>
    </dgm:pt>
    <dgm:pt modelId="{B514733B-6CC8-40F7-8920-A2C4752FB1F3}" type="parTrans" cxnId="{CE1CEB83-10B8-4F24-9B77-920F01228A95}">
      <dgm:prSet/>
      <dgm:spPr/>
      <dgm:t>
        <a:bodyPr/>
        <a:lstStyle/>
        <a:p>
          <a:endParaRPr lang="es-EC" sz="2000"/>
        </a:p>
      </dgm:t>
    </dgm:pt>
    <dgm:pt modelId="{F130A203-9477-46A1-B90C-6AEA3827FD15}" type="sibTrans" cxnId="{CE1CEB83-10B8-4F24-9B77-920F01228A95}">
      <dgm:prSet/>
      <dgm:spPr/>
      <dgm:t>
        <a:bodyPr/>
        <a:lstStyle/>
        <a:p>
          <a:endParaRPr lang="es-EC" sz="2000"/>
        </a:p>
      </dgm:t>
    </dgm:pt>
    <dgm:pt modelId="{8F8E610F-FAC4-4295-AFFB-8A86C8299FB4}">
      <dgm:prSet phldrT="[Texto]" custT="1"/>
      <dgm:spPr/>
      <dgm:t>
        <a:bodyPr/>
        <a:lstStyle/>
        <a:p>
          <a:r>
            <a:rPr lang="es-EC" sz="2000" b="1"/>
            <a:t>CONSECUENCIA:</a:t>
          </a:r>
        </a:p>
        <a:p>
          <a:r>
            <a:rPr lang="es-EC" sz="2000"/>
            <a:t>LUCRO CESANTE POR INCENDIO</a:t>
          </a:r>
        </a:p>
      </dgm:t>
    </dgm:pt>
    <dgm:pt modelId="{7BEE3AF8-9784-4837-82D2-5505C2D74F6B}" type="parTrans" cxnId="{7A396635-7291-426D-ACA7-B4DB2E9EBF12}">
      <dgm:prSet/>
      <dgm:spPr/>
      <dgm:t>
        <a:bodyPr/>
        <a:lstStyle/>
        <a:p>
          <a:endParaRPr lang="es-EC" sz="2000"/>
        </a:p>
      </dgm:t>
    </dgm:pt>
    <dgm:pt modelId="{D3E17DEA-1D41-42C1-9B69-CBE65F939EC4}" type="sibTrans" cxnId="{7A396635-7291-426D-ACA7-B4DB2E9EBF12}">
      <dgm:prSet/>
      <dgm:spPr/>
      <dgm:t>
        <a:bodyPr/>
        <a:lstStyle/>
        <a:p>
          <a:endParaRPr lang="es-EC" sz="2000"/>
        </a:p>
      </dgm:t>
    </dgm:pt>
    <dgm:pt modelId="{A44B926F-7A2E-4CF5-870C-9D6261A1F9CA}" type="pres">
      <dgm:prSet presAssocID="{0F4FABF8-FC6B-4E43-A8BE-2C1913E6FC4D}" presName="Name0" presStyleCnt="0">
        <dgm:presLayoutVars>
          <dgm:dir/>
          <dgm:resizeHandles val="exact"/>
        </dgm:presLayoutVars>
      </dgm:prSet>
      <dgm:spPr/>
    </dgm:pt>
    <dgm:pt modelId="{1CF0D119-C551-4C14-913D-15CACE6FA9AE}" type="pres">
      <dgm:prSet presAssocID="{0F4FABF8-FC6B-4E43-A8BE-2C1913E6FC4D}" presName="fgShape" presStyleLbl="fgShp" presStyleIdx="0" presStyleCnt="1"/>
      <dgm:spPr/>
    </dgm:pt>
    <dgm:pt modelId="{C3AA70C9-140C-4D19-8C6D-3CCBCFDA82D8}" type="pres">
      <dgm:prSet presAssocID="{0F4FABF8-FC6B-4E43-A8BE-2C1913E6FC4D}" presName="linComp" presStyleCnt="0"/>
      <dgm:spPr/>
    </dgm:pt>
    <dgm:pt modelId="{CAF3C948-C78F-4EF9-805B-1A5C8710EE51}" type="pres">
      <dgm:prSet presAssocID="{24D11EE6-8A24-4788-8CE6-E7C747A98204}" presName="compNode" presStyleCnt="0"/>
      <dgm:spPr/>
    </dgm:pt>
    <dgm:pt modelId="{1D3F617B-4B72-418D-B0CD-45D0B4BC7E56}" type="pres">
      <dgm:prSet presAssocID="{24D11EE6-8A24-4788-8CE6-E7C747A98204}" presName="bkgdShape" presStyleLbl="node1" presStyleIdx="0" presStyleCnt="3"/>
      <dgm:spPr/>
      <dgm:t>
        <a:bodyPr/>
        <a:lstStyle/>
        <a:p>
          <a:endParaRPr lang="es-EC"/>
        </a:p>
      </dgm:t>
    </dgm:pt>
    <dgm:pt modelId="{2445698E-8F3D-43A9-9290-9B093726EC9B}" type="pres">
      <dgm:prSet presAssocID="{24D11EE6-8A24-4788-8CE6-E7C747A98204}" presName="nodeTx" presStyleLbl="node1" presStyleIdx="0" presStyleCnt="3">
        <dgm:presLayoutVars>
          <dgm:bulletEnabled val="1"/>
        </dgm:presLayoutVars>
      </dgm:prSet>
      <dgm:spPr/>
      <dgm:t>
        <a:bodyPr/>
        <a:lstStyle/>
        <a:p>
          <a:endParaRPr lang="es-EC"/>
        </a:p>
      </dgm:t>
    </dgm:pt>
    <dgm:pt modelId="{7A31B696-5710-4729-ADCB-27ACED51F50C}" type="pres">
      <dgm:prSet presAssocID="{24D11EE6-8A24-4788-8CE6-E7C747A98204}" presName="invisiNode" presStyleLbl="node1" presStyleIdx="0" presStyleCnt="3"/>
      <dgm:spPr/>
    </dgm:pt>
    <dgm:pt modelId="{9BE1551C-C9DF-4DEE-BABD-20CDEE00B658}" type="pres">
      <dgm:prSet presAssocID="{24D11EE6-8A24-4788-8CE6-E7C747A98204}" presName="imagNode" presStyleLbl="fgImgPlace1" presStyleIdx="0" presStyleCnt="3"/>
      <dgm:spPr>
        <a:blipFill rotWithShape="0">
          <a:blip xmlns:r="http://schemas.openxmlformats.org/officeDocument/2006/relationships" r:embed="rId1"/>
          <a:stretch>
            <a:fillRect/>
          </a:stretch>
        </a:blipFill>
      </dgm:spPr>
    </dgm:pt>
    <dgm:pt modelId="{0E8D2A96-F59B-4C69-AB03-1207D85F8A56}" type="pres">
      <dgm:prSet presAssocID="{06DCC255-0A8D-4F85-B6D3-0046FAB65CD7}" presName="sibTrans" presStyleLbl="sibTrans2D1" presStyleIdx="0" presStyleCnt="0"/>
      <dgm:spPr/>
      <dgm:t>
        <a:bodyPr/>
        <a:lstStyle/>
        <a:p>
          <a:endParaRPr lang="es-EC"/>
        </a:p>
      </dgm:t>
    </dgm:pt>
    <dgm:pt modelId="{81B41168-AC3C-4506-9DC1-6BD14A152392}" type="pres">
      <dgm:prSet presAssocID="{C38597A1-62C7-4C25-B7A6-91D87E3DF2D8}" presName="compNode" presStyleCnt="0"/>
      <dgm:spPr/>
    </dgm:pt>
    <dgm:pt modelId="{20527F79-C1B3-48E0-BD3B-22BC92608DF4}" type="pres">
      <dgm:prSet presAssocID="{C38597A1-62C7-4C25-B7A6-91D87E3DF2D8}" presName="bkgdShape" presStyleLbl="node1" presStyleIdx="1" presStyleCnt="3"/>
      <dgm:spPr/>
      <dgm:t>
        <a:bodyPr/>
        <a:lstStyle/>
        <a:p>
          <a:endParaRPr lang="es-EC"/>
        </a:p>
      </dgm:t>
    </dgm:pt>
    <dgm:pt modelId="{C9B59603-6755-4082-A232-3366607B22FD}" type="pres">
      <dgm:prSet presAssocID="{C38597A1-62C7-4C25-B7A6-91D87E3DF2D8}" presName="nodeTx" presStyleLbl="node1" presStyleIdx="1" presStyleCnt="3">
        <dgm:presLayoutVars>
          <dgm:bulletEnabled val="1"/>
        </dgm:presLayoutVars>
      </dgm:prSet>
      <dgm:spPr/>
      <dgm:t>
        <a:bodyPr/>
        <a:lstStyle/>
        <a:p>
          <a:endParaRPr lang="es-EC"/>
        </a:p>
      </dgm:t>
    </dgm:pt>
    <dgm:pt modelId="{0F7F50FE-5F72-4E60-85B6-28F17D712867}" type="pres">
      <dgm:prSet presAssocID="{C38597A1-62C7-4C25-B7A6-91D87E3DF2D8}" presName="invisiNode" presStyleLbl="node1" presStyleIdx="1" presStyleCnt="3"/>
      <dgm:spPr/>
    </dgm:pt>
    <dgm:pt modelId="{986E9E9C-6563-4CDA-96D2-A67C79601189}" type="pres">
      <dgm:prSet presAssocID="{C38597A1-62C7-4C25-B7A6-91D87E3DF2D8}" presName="imagNode" presStyleLbl="fgImgPlace1" presStyleIdx="1" presStyleCnt="3"/>
      <dgm:spPr>
        <a:blipFill rotWithShape="0">
          <a:blip xmlns:r="http://schemas.openxmlformats.org/officeDocument/2006/relationships" r:embed="rId2"/>
          <a:stretch>
            <a:fillRect/>
          </a:stretch>
        </a:blipFill>
      </dgm:spPr>
    </dgm:pt>
    <dgm:pt modelId="{D66933F9-8F6B-4632-B171-1B758BF8BBA9}" type="pres">
      <dgm:prSet presAssocID="{F130A203-9477-46A1-B90C-6AEA3827FD15}" presName="sibTrans" presStyleLbl="sibTrans2D1" presStyleIdx="0" presStyleCnt="0"/>
      <dgm:spPr/>
      <dgm:t>
        <a:bodyPr/>
        <a:lstStyle/>
        <a:p>
          <a:endParaRPr lang="es-EC"/>
        </a:p>
      </dgm:t>
    </dgm:pt>
    <dgm:pt modelId="{F7E60511-D758-43EB-8EDE-3B7427B46C5B}" type="pres">
      <dgm:prSet presAssocID="{8F8E610F-FAC4-4295-AFFB-8A86C8299FB4}" presName="compNode" presStyleCnt="0"/>
      <dgm:spPr/>
    </dgm:pt>
    <dgm:pt modelId="{F26E6464-3752-424F-B039-59C0C7AC2616}" type="pres">
      <dgm:prSet presAssocID="{8F8E610F-FAC4-4295-AFFB-8A86C8299FB4}" presName="bkgdShape" presStyleLbl="node1" presStyleIdx="2" presStyleCnt="3"/>
      <dgm:spPr/>
      <dgm:t>
        <a:bodyPr/>
        <a:lstStyle/>
        <a:p>
          <a:endParaRPr lang="es-EC"/>
        </a:p>
      </dgm:t>
    </dgm:pt>
    <dgm:pt modelId="{013ED19E-589B-47F3-9CFD-3F1692557399}" type="pres">
      <dgm:prSet presAssocID="{8F8E610F-FAC4-4295-AFFB-8A86C8299FB4}" presName="nodeTx" presStyleLbl="node1" presStyleIdx="2" presStyleCnt="3">
        <dgm:presLayoutVars>
          <dgm:bulletEnabled val="1"/>
        </dgm:presLayoutVars>
      </dgm:prSet>
      <dgm:spPr/>
      <dgm:t>
        <a:bodyPr/>
        <a:lstStyle/>
        <a:p>
          <a:endParaRPr lang="es-EC"/>
        </a:p>
      </dgm:t>
    </dgm:pt>
    <dgm:pt modelId="{04F89F5C-1FC5-44DB-9877-44E548C14861}" type="pres">
      <dgm:prSet presAssocID="{8F8E610F-FAC4-4295-AFFB-8A86C8299FB4}" presName="invisiNode" presStyleLbl="node1" presStyleIdx="2" presStyleCnt="3"/>
      <dgm:spPr/>
    </dgm:pt>
    <dgm:pt modelId="{01FDF969-ED5C-4AA9-A891-48DB31EC4DC2}" type="pres">
      <dgm:prSet presAssocID="{8F8E610F-FAC4-4295-AFFB-8A86C8299FB4}" presName="imagNode" presStyleLbl="fgImgPlace1" presStyleIdx="2" presStyleCnt="3"/>
      <dgm:spPr>
        <a:blipFill rotWithShape="0">
          <a:blip xmlns:r="http://schemas.openxmlformats.org/officeDocument/2006/relationships" r:embed="rId3"/>
          <a:stretch>
            <a:fillRect/>
          </a:stretch>
        </a:blipFill>
      </dgm:spPr>
    </dgm:pt>
  </dgm:ptLst>
  <dgm:cxnLst>
    <dgm:cxn modelId="{CE1CEB83-10B8-4F24-9B77-920F01228A95}" srcId="{0F4FABF8-FC6B-4E43-A8BE-2C1913E6FC4D}" destId="{C38597A1-62C7-4C25-B7A6-91D87E3DF2D8}" srcOrd="1" destOrd="0" parTransId="{B514733B-6CC8-40F7-8920-A2C4752FB1F3}" sibTransId="{F130A203-9477-46A1-B90C-6AEA3827FD15}"/>
    <dgm:cxn modelId="{3D45CF42-F4EF-45E8-A38F-57238020CE18}" type="presOf" srcId="{0F4FABF8-FC6B-4E43-A8BE-2C1913E6FC4D}" destId="{A44B926F-7A2E-4CF5-870C-9D6261A1F9CA}" srcOrd="0" destOrd="0" presId="urn:microsoft.com/office/officeart/2005/8/layout/hList7#1"/>
    <dgm:cxn modelId="{6F037E2D-F372-4EDC-95F2-7BA86394FE19}" type="presOf" srcId="{F130A203-9477-46A1-B90C-6AEA3827FD15}" destId="{D66933F9-8F6B-4632-B171-1B758BF8BBA9}" srcOrd="0" destOrd="0" presId="urn:microsoft.com/office/officeart/2005/8/layout/hList7#1"/>
    <dgm:cxn modelId="{AE7062B8-36E6-4AD5-AD74-E0F551657E93}" srcId="{0F4FABF8-FC6B-4E43-A8BE-2C1913E6FC4D}" destId="{24D11EE6-8A24-4788-8CE6-E7C747A98204}" srcOrd="0" destOrd="0" parTransId="{CB8977A6-9D12-4C23-8AF0-9BE08D2C897E}" sibTransId="{06DCC255-0A8D-4F85-B6D3-0046FAB65CD7}"/>
    <dgm:cxn modelId="{AE278A4B-42B5-4500-8B02-4A2FEEDDC77F}" type="presOf" srcId="{24D11EE6-8A24-4788-8CE6-E7C747A98204}" destId="{2445698E-8F3D-43A9-9290-9B093726EC9B}" srcOrd="1" destOrd="0" presId="urn:microsoft.com/office/officeart/2005/8/layout/hList7#1"/>
    <dgm:cxn modelId="{447992DA-153B-4C24-8AC7-5CC955EEB760}" type="presOf" srcId="{24D11EE6-8A24-4788-8CE6-E7C747A98204}" destId="{1D3F617B-4B72-418D-B0CD-45D0B4BC7E56}" srcOrd="0" destOrd="0" presId="urn:microsoft.com/office/officeart/2005/8/layout/hList7#1"/>
    <dgm:cxn modelId="{BA27944C-97BB-4E04-97BC-AC02D50C1A41}" type="presOf" srcId="{8F8E610F-FAC4-4295-AFFB-8A86C8299FB4}" destId="{F26E6464-3752-424F-B039-59C0C7AC2616}" srcOrd="0" destOrd="0" presId="urn:microsoft.com/office/officeart/2005/8/layout/hList7#1"/>
    <dgm:cxn modelId="{0E086505-CAB9-446D-94E4-548ABA8224E4}" type="presOf" srcId="{06DCC255-0A8D-4F85-B6D3-0046FAB65CD7}" destId="{0E8D2A96-F59B-4C69-AB03-1207D85F8A56}" srcOrd="0" destOrd="0" presId="urn:microsoft.com/office/officeart/2005/8/layout/hList7#1"/>
    <dgm:cxn modelId="{E05130D1-7AC5-44B3-AE1C-BC3270DB24D2}" type="presOf" srcId="{C38597A1-62C7-4C25-B7A6-91D87E3DF2D8}" destId="{C9B59603-6755-4082-A232-3366607B22FD}" srcOrd="1" destOrd="0" presId="urn:microsoft.com/office/officeart/2005/8/layout/hList7#1"/>
    <dgm:cxn modelId="{7A396635-7291-426D-ACA7-B4DB2E9EBF12}" srcId="{0F4FABF8-FC6B-4E43-A8BE-2C1913E6FC4D}" destId="{8F8E610F-FAC4-4295-AFFB-8A86C8299FB4}" srcOrd="2" destOrd="0" parTransId="{7BEE3AF8-9784-4837-82D2-5505C2D74F6B}" sibTransId="{D3E17DEA-1D41-42C1-9B69-CBE65F939EC4}"/>
    <dgm:cxn modelId="{1050FF0B-B0EE-402F-A71C-0707B6DE439B}" type="presOf" srcId="{C38597A1-62C7-4C25-B7A6-91D87E3DF2D8}" destId="{20527F79-C1B3-48E0-BD3B-22BC92608DF4}" srcOrd="0" destOrd="0" presId="urn:microsoft.com/office/officeart/2005/8/layout/hList7#1"/>
    <dgm:cxn modelId="{CD280EA0-BC85-4132-91A0-6DEAD4B0617C}" type="presOf" srcId="{8F8E610F-FAC4-4295-AFFB-8A86C8299FB4}" destId="{013ED19E-589B-47F3-9CFD-3F1692557399}" srcOrd="1" destOrd="0" presId="urn:microsoft.com/office/officeart/2005/8/layout/hList7#1"/>
    <dgm:cxn modelId="{58444E4D-FFA1-415A-9CD4-6EF8317E7221}" type="presParOf" srcId="{A44B926F-7A2E-4CF5-870C-9D6261A1F9CA}" destId="{1CF0D119-C551-4C14-913D-15CACE6FA9AE}" srcOrd="0" destOrd="0" presId="urn:microsoft.com/office/officeart/2005/8/layout/hList7#1"/>
    <dgm:cxn modelId="{25C5C835-A2D7-4639-B1E3-F9C26017CA02}" type="presParOf" srcId="{A44B926F-7A2E-4CF5-870C-9D6261A1F9CA}" destId="{C3AA70C9-140C-4D19-8C6D-3CCBCFDA82D8}" srcOrd="1" destOrd="0" presId="urn:microsoft.com/office/officeart/2005/8/layout/hList7#1"/>
    <dgm:cxn modelId="{05909749-2323-4AA4-9EF3-FC7AC79EE1AD}" type="presParOf" srcId="{C3AA70C9-140C-4D19-8C6D-3CCBCFDA82D8}" destId="{CAF3C948-C78F-4EF9-805B-1A5C8710EE51}" srcOrd="0" destOrd="0" presId="urn:microsoft.com/office/officeart/2005/8/layout/hList7#1"/>
    <dgm:cxn modelId="{6FAA59D3-1C4A-4010-9C23-47CFBF2FF852}" type="presParOf" srcId="{CAF3C948-C78F-4EF9-805B-1A5C8710EE51}" destId="{1D3F617B-4B72-418D-B0CD-45D0B4BC7E56}" srcOrd="0" destOrd="0" presId="urn:microsoft.com/office/officeart/2005/8/layout/hList7#1"/>
    <dgm:cxn modelId="{5B9BBA4E-6359-473F-A48A-E58607AAB896}" type="presParOf" srcId="{CAF3C948-C78F-4EF9-805B-1A5C8710EE51}" destId="{2445698E-8F3D-43A9-9290-9B093726EC9B}" srcOrd="1" destOrd="0" presId="urn:microsoft.com/office/officeart/2005/8/layout/hList7#1"/>
    <dgm:cxn modelId="{4151F30B-2C01-4841-A74D-674FBE3C579A}" type="presParOf" srcId="{CAF3C948-C78F-4EF9-805B-1A5C8710EE51}" destId="{7A31B696-5710-4729-ADCB-27ACED51F50C}" srcOrd="2" destOrd="0" presId="urn:microsoft.com/office/officeart/2005/8/layout/hList7#1"/>
    <dgm:cxn modelId="{1B8DF0D5-C046-429A-A4B4-6634AA6D1975}" type="presParOf" srcId="{CAF3C948-C78F-4EF9-805B-1A5C8710EE51}" destId="{9BE1551C-C9DF-4DEE-BABD-20CDEE00B658}" srcOrd="3" destOrd="0" presId="urn:microsoft.com/office/officeart/2005/8/layout/hList7#1"/>
    <dgm:cxn modelId="{A07863CA-1E33-467C-A61D-6F5730FDB903}" type="presParOf" srcId="{C3AA70C9-140C-4D19-8C6D-3CCBCFDA82D8}" destId="{0E8D2A96-F59B-4C69-AB03-1207D85F8A56}" srcOrd="1" destOrd="0" presId="urn:microsoft.com/office/officeart/2005/8/layout/hList7#1"/>
    <dgm:cxn modelId="{01518778-3C9C-457C-B0C9-CFFB237D1F41}" type="presParOf" srcId="{C3AA70C9-140C-4D19-8C6D-3CCBCFDA82D8}" destId="{81B41168-AC3C-4506-9DC1-6BD14A152392}" srcOrd="2" destOrd="0" presId="urn:microsoft.com/office/officeart/2005/8/layout/hList7#1"/>
    <dgm:cxn modelId="{0EAAF6E9-3258-4B7D-BBFE-989F25524EEE}" type="presParOf" srcId="{81B41168-AC3C-4506-9DC1-6BD14A152392}" destId="{20527F79-C1B3-48E0-BD3B-22BC92608DF4}" srcOrd="0" destOrd="0" presId="urn:microsoft.com/office/officeart/2005/8/layout/hList7#1"/>
    <dgm:cxn modelId="{0B8BBBA1-7CBD-40C3-BD6B-0AAE0E211864}" type="presParOf" srcId="{81B41168-AC3C-4506-9DC1-6BD14A152392}" destId="{C9B59603-6755-4082-A232-3366607B22FD}" srcOrd="1" destOrd="0" presId="urn:microsoft.com/office/officeart/2005/8/layout/hList7#1"/>
    <dgm:cxn modelId="{93A41433-E470-471E-909A-CC540566B0B5}" type="presParOf" srcId="{81B41168-AC3C-4506-9DC1-6BD14A152392}" destId="{0F7F50FE-5F72-4E60-85B6-28F17D712867}" srcOrd="2" destOrd="0" presId="urn:microsoft.com/office/officeart/2005/8/layout/hList7#1"/>
    <dgm:cxn modelId="{A9EC1AEB-384B-4F97-AF66-8F698B37E12F}" type="presParOf" srcId="{81B41168-AC3C-4506-9DC1-6BD14A152392}" destId="{986E9E9C-6563-4CDA-96D2-A67C79601189}" srcOrd="3" destOrd="0" presId="urn:microsoft.com/office/officeart/2005/8/layout/hList7#1"/>
    <dgm:cxn modelId="{3E92E01B-5228-40BF-86CC-2A8D54E27E8B}" type="presParOf" srcId="{C3AA70C9-140C-4D19-8C6D-3CCBCFDA82D8}" destId="{D66933F9-8F6B-4632-B171-1B758BF8BBA9}" srcOrd="3" destOrd="0" presId="urn:microsoft.com/office/officeart/2005/8/layout/hList7#1"/>
    <dgm:cxn modelId="{B4D6E9D1-CF68-4EEE-83F9-3AD8975A41B8}" type="presParOf" srcId="{C3AA70C9-140C-4D19-8C6D-3CCBCFDA82D8}" destId="{F7E60511-D758-43EB-8EDE-3B7427B46C5B}" srcOrd="4" destOrd="0" presId="urn:microsoft.com/office/officeart/2005/8/layout/hList7#1"/>
    <dgm:cxn modelId="{1CC25C80-EE39-4AE1-A378-C3EF79587C90}" type="presParOf" srcId="{F7E60511-D758-43EB-8EDE-3B7427B46C5B}" destId="{F26E6464-3752-424F-B039-59C0C7AC2616}" srcOrd="0" destOrd="0" presId="urn:microsoft.com/office/officeart/2005/8/layout/hList7#1"/>
    <dgm:cxn modelId="{7DB8DB1D-3EC9-4666-AB42-404EDACCA2D0}" type="presParOf" srcId="{F7E60511-D758-43EB-8EDE-3B7427B46C5B}" destId="{013ED19E-589B-47F3-9CFD-3F1692557399}" srcOrd="1" destOrd="0" presId="urn:microsoft.com/office/officeart/2005/8/layout/hList7#1"/>
    <dgm:cxn modelId="{92197F26-6DF5-493F-BCD0-92E9E076EE5A}" type="presParOf" srcId="{F7E60511-D758-43EB-8EDE-3B7427B46C5B}" destId="{04F89F5C-1FC5-44DB-9877-44E548C14861}" srcOrd="2" destOrd="0" presId="urn:microsoft.com/office/officeart/2005/8/layout/hList7#1"/>
    <dgm:cxn modelId="{050DA591-992F-449F-8BE7-0236A5C560E9}" type="presParOf" srcId="{F7E60511-D758-43EB-8EDE-3B7427B46C5B}" destId="{01FDF969-ED5C-4AA9-A891-48DB31EC4DC2}" srcOrd="3" destOrd="0" presId="urn:microsoft.com/office/officeart/2005/8/layout/hList7#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FE008A-1C1D-4910-955F-92050AE50C8E}" type="doc">
      <dgm:prSet loTypeId="urn:microsoft.com/office/officeart/2005/8/layout/cycle3" loCatId="cycle" qsTypeId="urn:microsoft.com/office/officeart/2005/8/quickstyle/simple3" qsCatId="simple" csTypeId="urn:microsoft.com/office/officeart/2005/8/colors/colorful4" csCatId="colorful" phldr="1"/>
      <dgm:spPr/>
      <dgm:t>
        <a:bodyPr/>
        <a:lstStyle/>
        <a:p>
          <a:endParaRPr lang="es-EC"/>
        </a:p>
      </dgm:t>
    </dgm:pt>
    <dgm:pt modelId="{BF6A3DB0-E617-4A63-8FE5-D66E7D5FDE40}">
      <dgm:prSet phldrT="[Texto]" custT="1"/>
      <dgm:spPr/>
      <dgm:t>
        <a:bodyPr/>
        <a:lstStyle/>
        <a:p>
          <a:r>
            <a:rPr lang="es-EC" sz="1800" b="1"/>
            <a:t>Buena Fé</a:t>
          </a:r>
        </a:p>
        <a:p>
          <a:r>
            <a:rPr lang="es-EC" sz="1800" b="1"/>
            <a:t> El asegurado está en obligación de ser veraz en la declaración.</a:t>
          </a:r>
        </a:p>
      </dgm:t>
    </dgm:pt>
    <dgm:pt modelId="{D7A3697B-5B06-4D6E-A987-C70AB5727AB3}" type="parTrans" cxnId="{603EAB18-C8EE-4503-A311-0980C95C77F0}">
      <dgm:prSet/>
      <dgm:spPr/>
      <dgm:t>
        <a:bodyPr/>
        <a:lstStyle/>
        <a:p>
          <a:endParaRPr lang="es-EC"/>
        </a:p>
      </dgm:t>
    </dgm:pt>
    <dgm:pt modelId="{E80A86C9-BA85-4EAA-BC32-30350209D66C}" type="sibTrans" cxnId="{603EAB18-C8EE-4503-A311-0980C95C77F0}">
      <dgm:prSet/>
      <dgm:spPr/>
      <dgm:t>
        <a:bodyPr/>
        <a:lstStyle/>
        <a:p>
          <a:endParaRPr lang="es-EC"/>
        </a:p>
      </dgm:t>
    </dgm:pt>
    <dgm:pt modelId="{4F7044E8-AB99-45C7-A589-8372997C8565}">
      <dgm:prSet phldrT="[Texto]" custT="1"/>
      <dgm:spPr/>
      <dgm:t>
        <a:bodyPr/>
        <a:lstStyle/>
        <a:p>
          <a:r>
            <a:rPr lang="es-EC" sz="1800" b="1" dirty="0"/>
            <a:t>Interés Asegurable</a:t>
          </a:r>
        </a:p>
        <a:p>
          <a:r>
            <a:rPr lang="es-EC" sz="1800" b="1" dirty="0"/>
            <a:t>Las Aseguradora no </a:t>
          </a:r>
          <a:r>
            <a:rPr lang="es-EC" sz="1800" b="1" dirty="0" smtClean="0"/>
            <a:t>cubre </a:t>
          </a:r>
          <a:r>
            <a:rPr lang="es-EC" sz="1800" b="1" dirty="0"/>
            <a:t>un objeto o bien determinado, sino el interés que una persona tiene en ese objeto asegurado.</a:t>
          </a:r>
        </a:p>
      </dgm:t>
    </dgm:pt>
    <dgm:pt modelId="{546E24BC-D229-4FEE-B6B5-979341F495B8}" type="parTrans" cxnId="{5F74215F-C29C-4CA8-95AD-E72FDE4A7CCA}">
      <dgm:prSet/>
      <dgm:spPr/>
      <dgm:t>
        <a:bodyPr/>
        <a:lstStyle/>
        <a:p>
          <a:endParaRPr lang="es-EC"/>
        </a:p>
      </dgm:t>
    </dgm:pt>
    <dgm:pt modelId="{8E19D8A7-C899-4906-945F-CECC9CB933F8}" type="sibTrans" cxnId="{5F74215F-C29C-4CA8-95AD-E72FDE4A7CCA}">
      <dgm:prSet/>
      <dgm:spPr/>
      <dgm:t>
        <a:bodyPr/>
        <a:lstStyle/>
        <a:p>
          <a:endParaRPr lang="es-EC"/>
        </a:p>
      </dgm:t>
    </dgm:pt>
    <dgm:pt modelId="{79639448-16FA-4F89-95FF-D9148FAF4381}">
      <dgm:prSet phldrT="[Texto]" custT="1"/>
      <dgm:spPr/>
      <dgm:t>
        <a:bodyPr/>
        <a:lstStyle/>
        <a:p>
          <a:r>
            <a:rPr lang="es-EC" sz="1800" b="1"/>
            <a:t>Indemnización</a:t>
          </a:r>
        </a:p>
        <a:p>
          <a:r>
            <a:rPr lang="es-EC" sz="1800" b="1"/>
            <a:t>Su objetivo es conseguir una reposición económica en el patrimonio del asegurado que ha sido afectado.</a:t>
          </a:r>
        </a:p>
      </dgm:t>
    </dgm:pt>
    <dgm:pt modelId="{1794A3BD-5885-4738-B866-85B4B274CF32}" type="parTrans" cxnId="{132B9064-2E50-482B-8ACD-13F199B5B882}">
      <dgm:prSet/>
      <dgm:spPr/>
      <dgm:t>
        <a:bodyPr/>
        <a:lstStyle/>
        <a:p>
          <a:endParaRPr lang="es-EC"/>
        </a:p>
      </dgm:t>
    </dgm:pt>
    <dgm:pt modelId="{DB37B7FE-CC5A-4158-96E4-735C7F312203}" type="sibTrans" cxnId="{132B9064-2E50-482B-8ACD-13F199B5B882}">
      <dgm:prSet/>
      <dgm:spPr/>
      <dgm:t>
        <a:bodyPr/>
        <a:lstStyle/>
        <a:p>
          <a:endParaRPr lang="es-EC"/>
        </a:p>
      </dgm:t>
    </dgm:pt>
    <dgm:pt modelId="{E1DF848B-09BF-4E80-B70B-9C7CF16141AC}">
      <dgm:prSet phldrT="[Texto]" custT="1"/>
      <dgm:spPr/>
      <dgm:t>
        <a:bodyPr/>
        <a:lstStyle/>
        <a:p>
          <a:r>
            <a:rPr lang="es-EC" sz="1800" b="1"/>
            <a:t>Subrogación</a:t>
          </a:r>
        </a:p>
        <a:p>
          <a:r>
            <a:rPr lang="es-EC" sz="1800" b="1"/>
            <a:t>Permite a la aseguradora iniciar cualquier acción en nombre del asegurado.</a:t>
          </a:r>
        </a:p>
      </dgm:t>
    </dgm:pt>
    <dgm:pt modelId="{10431471-2BE4-43D5-82A5-9A86C05163E5}" type="parTrans" cxnId="{2FA8DA47-68CD-491A-8E6C-ECB3AB7A3DFD}">
      <dgm:prSet/>
      <dgm:spPr/>
      <dgm:t>
        <a:bodyPr/>
        <a:lstStyle/>
        <a:p>
          <a:endParaRPr lang="es-EC"/>
        </a:p>
      </dgm:t>
    </dgm:pt>
    <dgm:pt modelId="{61EEEB55-9D9E-41BC-A6EC-444A39F39BE1}" type="sibTrans" cxnId="{2FA8DA47-68CD-491A-8E6C-ECB3AB7A3DFD}">
      <dgm:prSet/>
      <dgm:spPr/>
      <dgm:t>
        <a:bodyPr/>
        <a:lstStyle/>
        <a:p>
          <a:endParaRPr lang="es-EC"/>
        </a:p>
      </dgm:t>
    </dgm:pt>
    <dgm:pt modelId="{A800332B-D028-49FA-BBA5-BA53DED60972}" type="pres">
      <dgm:prSet presAssocID="{4BFE008A-1C1D-4910-955F-92050AE50C8E}" presName="Name0" presStyleCnt="0">
        <dgm:presLayoutVars>
          <dgm:dir/>
          <dgm:resizeHandles val="exact"/>
        </dgm:presLayoutVars>
      </dgm:prSet>
      <dgm:spPr/>
      <dgm:t>
        <a:bodyPr/>
        <a:lstStyle/>
        <a:p>
          <a:endParaRPr lang="es-EC"/>
        </a:p>
      </dgm:t>
    </dgm:pt>
    <dgm:pt modelId="{0F64349C-2898-4E07-916C-6EF501C7AD90}" type="pres">
      <dgm:prSet presAssocID="{4BFE008A-1C1D-4910-955F-92050AE50C8E}" presName="cycle" presStyleCnt="0"/>
      <dgm:spPr/>
      <dgm:t>
        <a:bodyPr/>
        <a:lstStyle/>
        <a:p>
          <a:endParaRPr lang="es-EC"/>
        </a:p>
      </dgm:t>
    </dgm:pt>
    <dgm:pt modelId="{54E79D99-D91F-4DB9-A32D-B2BE9E9563D1}" type="pres">
      <dgm:prSet presAssocID="{BF6A3DB0-E617-4A63-8FE5-D66E7D5FDE40}" presName="nodeFirstNode" presStyleLbl="node1" presStyleIdx="0" presStyleCnt="4">
        <dgm:presLayoutVars>
          <dgm:bulletEnabled val="1"/>
        </dgm:presLayoutVars>
      </dgm:prSet>
      <dgm:spPr/>
      <dgm:t>
        <a:bodyPr/>
        <a:lstStyle/>
        <a:p>
          <a:endParaRPr lang="es-EC"/>
        </a:p>
      </dgm:t>
    </dgm:pt>
    <dgm:pt modelId="{501A53B6-13E5-45E4-B2B1-8766308652F5}" type="pres">
      <dgm:prSet presAssocID="{E80A86C9-BA85-4EAA-BC32-30350209D66C}" presName="sibTransFirstNode" presStyleLbl="bgShp" presStyleIdx="0" presStyleCnt="1"/>
      <dgm:spPr/>
      <dgm:t>
        <a:bodyPr/>
        <a:lstStyle/>
        <a:p>
          <a:endParaRPr lang="es-EC"/>
        </a:p>
      </dgm:t>
    </dgm:pt>
    <dgm:pt modelId="{2A688446-CB0A-478D-8DCA-103CECCFBF37}" type="pres">
      <dgm:prSet presAssocID="{4F7044E8-AB99-45C7-A589-8372997C8565}" presName="nodeFollowingNodes" presStyleLbl="node1" presStyleIdx="1" presStyleCnt="4">
        <dgm:presLayoutVars>
          <dgm:bulletEnabled val="1"/>
        </dgm:presLayoutVars>
      </dgm:prSet>
      <dgm:spPr/>
      <dgm:t>
        <a:bodyPr/>
        <a:lstStyle/>
        <a:p>
          <a:endParaRPr lang="es-EC"/>
        </a:p>
      </dgm:t>
    </dgm:pt>
    <dgm:pt modelId="{9D9E044D-0AD1-4687-8AA8-45C7279F325C}" type="pres">
      <dgm:prSet presAssocID="{79639448-16FA-4F89-95FF-D9148FAF4381}" presName="nodeFollowingNodes" presStyleLbl="node1" presStyleIdx="2" presStyleCnt="4">
        <dgm:presLayoutVars>
          <dgm:bulletEnabled val="1"/>
        </dgm:presLayoutVars>
      </dgm:prSet>
      <dgm:spPr/>
      <dgm:t>
        <a:bodyPr/>
        <a:lstStyle/>
        <a:p>
          <a:endParaRPr lang="es-EC"/>
        </a:p>
      </dgm:t>
    </dgm:pt>
    <dgm:pt modelId="{F092D462-903A-401D-BC9C-474F322F8D3B}" type="pres">
      <dgm:prSet presAssocID="{E1DF848B-09BF-4E80-B70B-9C7CF16141AC}" presName="nodeFollowingNodes" presStyleLbl="node1" presStyleIdx="3" presStyleCnt="4">
        <dgm:presLayoutVars>
          <dgm:bulletEnabled val="1"/>
        </dgm:presLayoutVars>
      </dgm:prSet>
      <dgm:spPr/>
      <dgm:t>
        <a:bodyPr/>
        <a:lstStyle/>
        <a:p>
          <a:endParaRPr lang="es-EC"/>
        </a:p>
      </dgm:t>
    </dgm:pt>
  </dgm:ptLst>
  <dgm:cxnLst>
    <dgm:cxn modelId="{F102C7AB-96E7-4FE2-B110-D19D55658EB5}" type="presOf" srcId="{E1DF848B-09BF-4E80-B70B-9C7CF16141AC}" destId="{F092D462-903A-401D-BC9C-474F322F8D3B}" srcOrd="0" destOrd="0" presId="urn:microsoft.com/office/officeart/2005/8/layout/cycle3"/>
    <dgm:cxn modelId="{65135E9E-F445-43A9-B255-E682B93A9307}" type="presOf" srcId="{4BFE008A-1C1D-4910-955F-92050AE50C8E}" destId="{A800332B-D028-49FA-BBA5-BA53DED60972}" srcOrd="0" destOrd="0" presId="urn:microsoft.com/office/officeart/2005/8/layout/cycle3"/>
    <dgm:cxn modelId="{7C8462A5-5C51-4949-99FA-FCA4FC6976C9}" type="presOf" srcId="{E80A86C9-BA85-4EAA-BC32-30350209D66C}" destId="{501A53B6-13E5-45E4-B2B1-8766308652F5}" srcOrd="0" destOrd="0" presId="urn:microsoft.com/office/officeart/2005/8/layout/cycle3"/>
    <dgm:cxn modelId="{132B9064-2E50-482B-8ACD-13F199B5B882}" srcId="{4BFE008A-1C1D-4910-955F-92050AE50C8E}" destId="{79639448-16FA-4F89-95FF-D9148FAF4381}" srcOrd="2" destOrd="0" parTransId="{1794A3BD-5885-4738-B866-85B4B274CF32}" sibTransId="{DB37B7FE-CC5A-4158-96E4-735C7F312203}"/>
    <dgm:cxn modelId="{603EAB18-C8EE-4503-A311-0980C95C77F0}" srcId="{4BFE008A-1C1D-4910-955F-92050AE50C8E}" destId="{BF6A3DB0-E617-4A63-8FE5-D66E7D5FDE40}" srcOrd="0" destOrd="0" parTransId="{D7A3697B-5B06-4D6E-A987-C70AB5727AB3}" sibTransId="{E80A86C9-BA85-4EAA-BC32-30350209D66C}"/>
    <dgm:cxn modelId="{5F74215F-C29C-4CA8-95AD-E72FDE4A7CCA}" srcId="{4BFE008A-1C1D-4910-955F-92050AE50C8E}" destId="{4F7044E8-AB99-45C7-A589-8372997C8565}" srcOrd="1" destOrd="0" parTransId="{546E24BC-D229-4FEE-B6B5-979341F495B8}" sibTransId="{8E19D8A7-C899-4906-945F-CECC9CB933F8}"/>
    <dgm:cxn modelId="{D515838B-D644-4E71-B843-B4309AF1CFAF}" type="presOf" srcId="{BF6A3DB0-E617-4A63-8FE5-D66E7D5FDE40}" destId="{54E79D99-D91F-4DB9-A32D-B2BE9E9563D1}" srcOrd="0" destOrd="0" presId="urn:microsoft.com/office/officeart/2005/8/layout/cycle3"/>
    <dgm:cxn modelId="{2FA8DA47-68CD-491A-8E6C-ECB3AB7A3DFD}" srcId="{4BFE008A-1C1D-4910-955F-92050AE50C8E}" destId="{E1DF848B-09BF-4E80-B70B-9C7CF16141AC}" srcOrd="3" destOrd="0" parTransId="{10431471-2BE4-43D5-82A5-9A86C05163E5}" sibTransId="{61EEEB55-9D9E-41BC-A6EC-444A39F39BE1}"/>
    <dgm:cxn modelId="{CAF1AD7D-8E71-4E1E-A8BC-D5B6DB8E3FA2}" type="presOf" srcId="{79639448-16FA-4F89-95FF-D9148FAF4381}" destId="{9D9E044D-0AD1-4687-8AA8-45C7279F325C}" srcOrd="0" destOrd="0" presId="urn:microsoft.com/office/officeart/2005/8/layout/cycle3"/>
    <dgm:cxn modelId="{789A7EBE-F3F9-4FF1-98B3-4C317725626F}" type="presOf" srcId="{4F7044E8-AB99-45C7-A589-8372997C8565}" destId="{2A688446-CB0A-478D-8DCA-103CECCFBF37}" srcOrd="0" destOrd="0" presId="urn:microsoft.com/office/officeart/2005/8/layout/cycle3"/>
    <dgm:cxn modelId="{3090799E-DFAE-42D7-B016-222BB838B920}" type="presParOf" srcId="{A800332B-D028-49FA-BBA5-BA53DED60972}" destId="{0F64349C-2898-4E07-916C-6EF501C7AD90}" srcOrd="0" destOrd="0" presId="urn:microsoft.com/office/officeart/2005/8/layout/cycle3"/>
    <dgm:cxn modelId="{77E9E3F2-D7D0-44C8-873D-27298CA61A09}" type="presParOf" srcId="{0F64349C-2898-4E07-916C-6EF501C7AD90}" destId="{54E79D99-D91F-4DB9-A32D-B2BE9E9563D1}" srcOrd="0" destOrd="0" presId="urn:microsoft.com/office/officeart/2005/8/layout/cycle3"/>
    <dgm:cxn modelId="{77ECB230-99DB-48A0-B0B6-56BD6FC3F6A2}" type="presParOf" srcId="{0F64349C-2898-4E07-916C-6EF501C7AD90}" destId="{501A53B6-13E5-45E4-B2B1-8766308652F5}" srcOrd="1" destOrd="0" presId="urn:microsoft.com/office/officeart/2005/8/layout/cycle3"/>
    <dgm:cxn modelId="{1E0A706D-BE36-4EDE-BABB-27CAE0A06CF1}" type="presParOf" srcId="{0F64349C-2898-4E07-916C-6EF501C7AD90}" destId="{2A688446-CB0A-478D-8DCA-103CECCFBF37}" srcOrd="2" destOrd="0" presId="urn:microsoft.com/office/officeart/2005/8/layout/cycle3"/>
    <dgm:cxn modelId="{FF9923E4-AE02-4AF3-81C8-758989CBC807}" type="presParOf" srcId="{0F64349C-2898-4E07-916C-6EF501C7AD90}" destId="{9D9E044D-0AD1-4687-8AA8-45C7279F325C}" srcOrd="3" destOrd="0" presId="urn:microsoft.com/office/officeart/2005/8/layout/cycle3"/>
    <dgm:cxn modelId="{6F2AF068-1A5D-485B-856C-8859AC7503D9}" type="presParOf" srcId="{0F64349C-2898-4E07-916C-6EF501C7AD90}" destId="{F092D462-903A-401D-BC9C-474F322F8D3B}" srcOrd="4" destOrd="0" presId="urn:microsoft.com/office/officeart/2005/8/layout/cycle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2CA5B6-86A0-431D-9E14-719704C26ED7}" type="doc">
      <dgm:prSet loTypeId="urn:microsoft.com/office/officeart/2005/8/layout/cycle1" loCatId="cycle" qsTypeId="urn:microsoft.com/office/officeart/2005/8/quickstyle/simple3" qsCatId="simple" csTypeId="urn:microsoft.com/office/officeart/2005/8/colors/colorful5" csCatId="colorful" phldr="1"/>
      <dgm:spPr/>
      <dgm:t>
        <a:bodyPr/>
        <a:lstStyle/>
        <a:p>
          <a:endParaRPr lang="es-EC"/>
        </a:p>
      </dgm:t>
    </dgm:pt>
    <dgm:pt modelId="{76F3EA5B-989F-4EA4-B895-BD050876B822}">
      <dgm:prSet phldrT="[Texto]"/>
      <dgm:spPr/>
      <dgm:t>
        <a:bodyPr/>
        <a:lstStyle/>
        <a:p>
          <a:r>
            <a:rPr lang="es-EC"/>
            <a:t>Interés Asegurable</a:t>
          </a:r>
        </a:p>
      </dgm:t>
    </dgm:pt>
    <dgm:pt modelId="{8D45F74B-3912-4394-84C5-489725D95854}" type="parTrans" cxnId="{6C748A99-9D74-4A5F-8B0B-00398502CD5C}">
      <dgm:prSet/>
      <dgm:spPr/>
      <dgm:t>
        <a:bodyPr/>
        <a:lstStyle/>
        <a:p>
          <a:endParaRPr lang="es-EC"/>
        </a:p>
      </dgm:t>
    </dgm:pt>
    <dgm:pt modelId="{C05E7396-EA0C-4ED6-9026-6FAA8CEA2912}" type="sibTrans" cxnId="{6C748A99-9D74-4A5F-8B0B-00398502CD5C}">
      <dgm:prSet/>
      <dgm:spPr/>
      <dgm:t>
        <a:bodyPr/>
        <a:lstStyle/>
        <a:p>
          <a:endParaRPr lang="es-EC"/>
        </a:p>
      </dgm:t>
    </dgm:pt>
    <dgm:pt modelId="{81F723FE-48E9-4A12-8D49-925B95A0C889}">
      <dgm:prSet phldrT="[Texto]"/>
      <dgm:spPr/>
      <dgm:t>
        <a:bodyPr/>
        <a:lstStyle/>
        <a:p>
          <a:r>
            <a:rPr lang="es-EC"/>
            <a:t>Riesgo Asegurable</a:t>
          </a:r>
        </a:p>
      </dgm:t>
    </dgm:pt>
    <dgm:pt modelId="{6367964C-EA60-4786-B8EE-5A211885C919}" type="parTrans" cxnId="{0EF4E7AC-AAF3-49AE-8BAE-C90451EE966D}">
      <dgm:prSet/>
      <dgm:spPr/>
      <dgm:t>
        <a:bodyPr/>
        <a:lstStyle/>
        <a:p>
          <a:endParaRPr lang="es-EC"/>
        </a:p>
      </dgm:t>
    </dgm:pt>
    <dgm:pt modelId="{464FE350-2404-47E4-AEB1-DD0E19E5511D}" type="sibTrans" cxnId="{0EF4E7AC-AAF3-49AE-8BAE-C90451EE966D}">
      <dgm:prSet/>
      <dgm:spPr/>
      <dgm:t>
        <a:bodyPr/>
        <a:lstStyle/>
        <a:p>
          <a:endParaRPr lang="es-EC"/>
        </a:p>
      </dgm:t>
    </dgm:pt>
    <dgm:pt modelId="{3E48E7CB-72D0-4F77-BCF5-B6E6DBC86277}">
      <dgm:prSet phldrT="[Texto]"/>
      <dgm:spPr/>
      <dgm:t>
        <a:bodyPr/>
        <a:lstStyle/>
        <a:p>
          <a:r>
            <a:rPr lang="es-EC"/>
            <a:t>Prima o precio del seguro</a:t>
          </a:r>
        </a:p>
      </dgm:t>
    </dgm:pt>
    <dgm:pt modelId="{45051B64-8C74-4D30-BB41-547E37938AE9}" type="parTrans" cxnId="{B8B6DA93-A0C0-49F6-AA7A-0D19B72FB8A0}">
      <dgm:prSet/>
      <dgm:spPr/>
      <dgm:t>
        <a:bodyPr/>
        <a:lstStyle/>
        <a:p>
          <a:endParaRPr lang="es-EC"/>
        </a:p>
      </dgm:t>
    </dgm:pt>
    <dgm:pt modelId="{B8CFFD8E-F870-4BB5-9D4C-4C0745ED29D5}" type="sibTrans" cxnId="{B8B6DA93-A0C0-49F6-AA7A-0D19B72FB8A0}">
      <dgm:prSet/>
      <dgm:spPr/>
      <dgm:t>
        <a:bodyPr/>
        <a:lstStyle/>
        <a:p>
          <a:endParaRPr lang="es-EC"/>
        </a:p>
      </dgm:t>
    </dgm:pt>
    <dgm:pt modelId="{D31ABB1D-9CE3-4941-8CAB-D08747657D0D}">
      <dgm:prSet phldrT="[Texto]"/>
      <dgm:spPr/>
      <dgm:t>
        <a:bodyPr/>
        <a:lstStyle/>
        <a:p>
          <a:r>
            <a:rPr lang="es-EC"/>
            <a:t>Obligación Condicional del asegurador</a:t>
          </a:r>
        </a:p>
      </dgm:t>
    </dgm:pt>
    <dgm:pt modelId="{58AA5000-A3D5-4D26-92E0-CCD22DBC0441}" type="parTrans" cxnId="{A0F20ECA-21A3-4D38-99D9-04048E8E3373}">
      <dgm:prSet/>
      <dgm:spPr/>
      <dgm:t>
        <a:bodyPr/>
        <a:lstStyle/>
        <a:p>
          <a:endParaRPr lang="es-EC"/>
        </a:p>
      </dgm:t>
    </dgm:pt>
    <dgm:pt modelId="{9D84C04C-0F6B-4DBA-A667-19163141DC5E}" type="sibTrans" cxnId="{A0F20ECA-21A3-4D38-99D9-04048E8E3373}">
      <dgm:prSet/>
      <dgm:spPr/>
      <dgm:t>
        <a:bodyPr/>
        <a:lstStyle/>
        <a:p>
          <a:endParaRPr lang="es-EC"/>
        </a:p>
      </dgm:t>
    </dgm:pt>
    <dgm:pt modelId="{1939602F-8E67-40FC-97C5-41E48881352A}" type="pres">
      <dgm:prSet presAssocID="{092CA5B6-86A0-431D-9E14-719704C26ED7}" presName="cycle" presStyleCnt="0">
        <dgm:presLayoutVars>
          <dgm:dir/>
          <dgm:resizeHandles val="exact"/>
        </dgm:presLayoutVars>
      </dgm:prSet>
      <dgm:spPr/>
      <dgm:t>
        <a:bodyPr/>
        <a:lstStyle/>
        <a:p>
          <a:endParaRPr lang="es-EC"/>
        </a:p>
      </dgm:t>
    </dgm:pt>
    <dgm:pt modelId="{E8E8FB7C-D6F3-4B78-BD41-794AC80D525D}" type="pres">
      <dgm:prSet presAssocID="{76F3EA5B-989F-4EA4-B895-BD050876B822}" presName="dummy" presStyleCnt="0"/>
      <dgm:spPr/>
      <dgm:t>
        <a:bodyPr/>
        <a:lstStyle/>
        <a:p>
          <a:endParaRPr lang="es-EC"/>
        </a:p>
      </dgm:t>
    </dgm:pt>
    <dgm:pt modelId="{D5FBA9BB-4F32-4D7C-A830-FF7FDED360B6}" type="pres">
      <dgm:prSet presAssocID="{76F3EA5B-989F-4EA4-B895-BD050876B822}" presName="node" presStyleLbl="revTx" presStyleIdx="0" presStyleCnt="4">
        <dgm:presLayoutVars>
          <dgm:bulletEnabled val="1"/>
        </dgm:presLayoutVars>
      </dgm:prSet>
      <dgm:spPr/>
      <dgm:t>
        <a:bodyPr/>
        <a:lstStyle/>
        <a:p>
          <a:endParaRPr lang="es-EC"/>
        </a:p>
      </dgm:t>
    </dgm:pt>
    <dgm:pt modelId="{76C5140C-57BA-42F0-8323-3A495C8EC655}" type="pres">
      <dgm:prSet presAssocID="{C05E7396-EA0C-4ED6-9026-6FAA8CEA2912}" presName="sibTrans" presStyleLbl="node1" presStyleIdx="0" presStyleCnt="4"/>
      <dgm:spPr/>
      <dgm:t>
        <a:bodyPr/>
        <a:lstStyle/>
        <a:p>
          <a:endParaRPr lang="es-EC"/>
        </a:p>
      </dgm:t>
    </dgm:pt>
    <dgm:pt modelId="{FE45B3FD-408C-4D17-9437-65D58BC2C296}" type="pres">
      <dgm:prSet presAssocID="{81F723FE-48E9-4A12-8D49-925B95A0C889}" presName="dummy" presStyleCnt="0"/>
      <dgm:spPr/>
      <dgm:t>
        <a:bodyPr/>
        <a:lstStyle/>
        <a:p>
          <a:endParaRPr lang="es-EC"/>
        </a:p>
      </dgm:t>
    </dgm:pt>
    <dgm:pt modelId="{B588865B-26A2-4F69-955A-5E8555DE0CBD}" type="pres">
      <dgm:prSet presAssocID="{81F723FE-48E9-4A12-8D49-925B95A0C889}" presName="node" presStyleLbl="revTx" presStyleIdx="1" presStyleCnt="4">
        <dgm:presLayoutVars>
          <dgm:bulletEnabled val="1"/>
        </dgm:presLayoutVars>
      </dgm:prSet>
      <dgm:spPr/>
      <dgm:t>
        <a:bodyPr/>
        <a:lstStyle/>
        <a:p>
          <a:endParaRPr lang="es-EC"/>
        </a:p>
      </dgm:t>
    </dgm:pt>
    <dgm:pt modelId="{55E913B7-B625-4C49-8ECE-A5631BDD6927}" type="pres">
      <dgm:prSet presAssocID="{464FE350-2404-47E4-AEB1-DD0E19E5511D}" presName="sibTrans" presStyleLbl="node1" presStyleIdx="1" presStyleCnt="4"/>
      <dgm:spPr/>
      <dgm:t>
        <a:bodyPr/>
        <a:lstStyle/>
        <a:p>
          <a:endParaRPr lang="es-EC"/>
        </a:p>
      </dgm:t>
    </dgm:pt>
    <dgm:pt modelId="{9F047AA1-2FDD-4671-9F96-629DEC586F12}" type="pres">
      <dgm:prSet presAssocID="{3E48E7CB-72D0-4F77-BCF5-B6E6DBC86277}" presName="dummy" presStyleCnt="0"/>
      <dgm:spPr/>
      <dgm:t>
        <a:bodyPr/>
        <a:lstStyle/>
        <a:p>
          <a:endParaRPr lang="es-EC"/>
        </a:p>
      </dgm:t>
    </dgm:pt>
    <dgm:pt modelId="{8B3644C7-45EF-4A71-A2D4-ECED74810793}" type="pres">
      <dgm:prSet presAssocID="{3E48E7CB-72D0-4F77-BCF5-B6E6DBC86277}" presName="node" presStyleLbl="revTx" presStyleIdx="2" presStyleCnt="4">
        <dgm:presLayoutVars>
          <dgm:bulletEnabled val="1"/>
        </dgm:presLayoutVars>
      </dgm:prSet>
      <dgm:spPr/>
      <dgm:t>
        <a:bodyPr/>
        <a:lstStyle/>
        <a:p>
          <a:endParaRPr lang="es-EC"/>
        </a:p>
      </dgm:t>
    </dgm:pt>
    <dgm:pt modelId="{8B8267F5-C23F-4821-9686-FB11AD3383F5}" type="pres">
      <dgm:prSet presAssocID="{B8CFFD8E-F870-4BB5-9D4C-4C0745ED29D5}" presName="sibTrans" presStyleLbl="node1" presStyleIdx="2" presStyleCnt="4"/>
      <dgm:spPr/>
      <dgm:t>
        <a:bodyPr/>
        <a:lstStyle/>
        <a:p>
          <a:endParaRPr lang="es-EC"/>
        </a:p>
      </dgm:t>
    </dgm:pt>
    <dgm:pt modelId="{A11E5771-4C89-435D-8980-E24941210576}" type="pres">
      <dgm:prSet presAssocID="{D31ABB1D-9CE3-4941-8CAB-D08747657D0D}" presName="dummy" presStyleCnt="0"/>
      <dgm:spPr/>
      <dgm:t>
        <a:bodyPr/>
        <a:lstStyle/>
        <a:p>
          <a:endParaRPr lang="es-EC"/>
        </a:p>
      </dgm:t>
    </dgm:pt>
    <dgm:pt modelId="{5C0E8CC4-44BE-46A3-A6C9-2F3C1174917A}" type="pres">
      <dgm:prSet presAssocID="{D31ABB1D-9CE3-4941-8CAB-D08747657D0D}" presName="node" presStyleLbl="revTx" presStyleIdx="3" presStyleCnt="4">
        <dgm:presLayoutVars>
          <dgm:bulletEnabled val="1"/>
        </dgm:presLayoutVars>
      </dgm:prSet>
      <dgm:spPr/>
      <dgm:t>
        <a:bodyPr/>
        <a:lstStyle/>
        <a:p>
          <a:endParaRPr lang="es-EC"/>
        </a:p>
      </dgm:t>
    </dgm:pt>
    <dgm:pt modelId="{95405B2D-5799-40E8-BEBB-5AE86B0C9F26}" type="pres">
      <dgm:prSet presAssocID="{9D84C04C-0F6B-4DBA-A667-19163141DC5E}" presName="sibTrans" presStyleLbl="node1" presStyleIdx="3" presStyleCnt="4"/>
      <dgm:spPr/>
      <dgm:t>
        <a:bodyPr/>
        <a:lstStyle/>
        <a:p>
          <a:endParaRPr lang="es-EC"/>
        </a:p>
      </dgm:t>
    </dgm:pt>
  </dgm:ptLst>
  <dgm:cxnLst>
    <dgm:cxn modelId="{A0F20ECA-21A3-4D38-99D9-04048E8E3373}" srcId="{092CA5B6-86A0-431D-9E14-719704C26ED7}" destId="{D31ABB1D-9CE3-4941-8CAB-D08747657D0D}" srcOrd="3" destOrd="0" parTransId="{58AA5000-A3D5-4D26-92E0-CCD22DBC0441}" sibTransId="{9D84C04C-0F6B-4DBA-A667-19163141DC5E}"/>
    <dgm:cxn modelId="{7AAE62AB-B5E6-475C-B4AA-DE9FF29AEF95}" type="presOf" srcId="{D31ABB1D-9CE3-4941-8CAB-D08747657D0D}" destId="{5C0E8CC4-44BE-46A3-A6C9-2F3C1174917A}" srcOrd="0" destOrd="0" presId="urn:microsoft.com/office/officeart/2005/8/layout/cycle1"/>
    <dgm:cxn modelId="{F72177D4-3FDE-41D7-B0AA-9D6312EDBD76}" type="presOf" srcId="{B8CFFD8E-F870-4BB5-9D4C-4C0745ED29D5}" destId="{8B8267F5-C23F-4821-9686-FB11AD3383F5}" srcOrd="0" destOrd="0" presId="urn:microsoft.com/office/officeart/2005/8/layout/cycle1"/>
    <dgm:cxn modelId="{BD32628F-4B54-4F11-B5ED-81396654A49E}" type="presOf" srcId="{9D84C04C-0F6B-4DBA-A667-19163141DC5E}" destId="{95405B2D-5799-40E8-BEBB-5AE86B0C9F26}" srcOrd="0" destOrd="0" presId="urn:microsoft.com/office/officeart/2005/8/layout/cycle1"/>
    <dgm:cxn modelId="{0EF4E7AC-AAF3-49AE-8BAE-C90451EE966D}" srcId="{092CA5B6-86A0-431D-9E14-719704C26ED7}" destId="{81F723FE-48E9-4A12-8D49-925B95A0C889}" srcOrd="1" destOrd="0" parTransId="{6367964C-EA60-4786-B8EE-5A211885C919}" sibTransId="{464FE350-2404-47E4-AEB1-DD0E19E5511D}"/>
    <dgm:cxn modelId="{6798C0C0-B61E-4978-9797-AB4EE93D435F}" type="presOf" srcId="{092CA5B6-86A0-431D-9E14-719704C26ED7}" destId="{1939602F-8E67-40FC-97C5-41E48881352A}" srcOrd="0" destOrd="0" presId="urn:microsoft.com/office/officeart/2005/8/layout/cycle1"/>
    <dgm:cxn modelId="{B8B6DA93-A0C0-49F6-AA7A-0D19B72FB8A0}" srcId="{092CA5B6-86A0-431D-9E14-719704C26ED7}" destId="{3E48E7CB-72D0-4F77-BCF5-B6E6DBC86277}" srcOrd="2" destOrd="0" parTransId="{45051B64-8C74-4D30-BB41-547E37938AE9}" sibTransId="{B8CFFD8E-F870-4BB5-9D4C-4C0745ED29D5}"/>
    <dgm:cxn modelId="{6C748A99-9D74-4A5F-8B0B-00398502CD5C}" srcId="{092CA5B6-86A0-431D-9E14-719704C26ED7}" destId="{76F3EA5B-989F-4EA4-B895-BD050876B822}" srcOrd="0" destOrd="0" parTransId="{8D45F74B-3912-4394-84C5-489725D95854}" sibTransId="{C05E7396-EA0C-4ED6-9026-6FAA8CEA2912}"/>
    <dgm:cxn modelId="{7B792E59-37BD-4CF8-8DEB-0803BB08ED84}" type="presOf" srcId="{464FE350-2404-47E4-AEB1-DD0E19E5511D}" destId="{55E913B7-B625-4C49-8ECE-A5631BDD6927}" srcOrd="0" destOrd="0" presId="urn:microsoft.com/office/officeart/2005/8/layout/cycle1"/>
    <dgm:cxn modelId="{E07EFC10-0B7F-43FE-B980-486BE6A9047C}" type="presOf" srcId="{3E48E7CB-72D0-4F77-BCF5-B6E6DBC86277}" destId="{8B3644C7-45EF-4A71-A2D4-ECED74810793}" srcOrd="0" destOrd="0" presId="urn:microsoft.com/office/officeart/2005/8/layout/cycle1"/>
    <dgm:cxn modelId="{E48D8939-081E-49DE-8BBE-A4CA837151A5}" type="presOf" srcId="{81F723FE-48E9-4A12-8D49-925B95A0C889}" destId="{B588865B-26A2-4F69-955A-5E8555DE0CBD}" srcOrd="0" destOrd="0" presId="urn:microsoft.com/office/officeart/2005/8/layout/cycle1"/>
    <dgm:cxn modelId="{BBEBEE3F-6783-4BA3-9B2D-AB0999620BA7}" type="presOf" srcId="{C05E7396-EA0C-4ED6-9026-6FAA8CEA2912}" destId="{76C5140C-57BA-42F0-8323-3A495C8EC655}" srcOrd="0" destOrd="0" presId="urn:microsoft.com/office/officeart/2005/8/layout/cycle1"/>
    <dgm:cxn modelId="{6B82ED05-E8F1-4FFD-B21A-54B7C6B4C5C5}" type="presOf" srcId="{76F3EA5B-989F-4EA4-B895-BD050876B822}" destId="{D5FBA9BB-4F32-4D7C-A830-FF7FDED360B6}" srcOrd="0" destOrd="0" presId="urn:microsoft.com/office/officeart/2005/8/layout/cycle1"/>
    <dgm:cxn modelId="{E4493732-FF9A-4A41-81BC-9E2FEF925778}" type="presParOf" srcId="{1939602F-8E67-40FC-97C5-41E48881352A}" destId="{E8E8FB7C-D6F3-4B78-BD41-794AC80D525D}" srcOrd="0" destOrd="0" presId="urn:microsoft.com/office/officeart/2005/8/layout/cycle1"/>
    <dgm:cxn modelId="{348976E1-D8BB-407C-8960-82E000E21D10}" type="presParOf" srcId="{1939602F-8E67-40FC-97C5-41E48881352A}" destId="{D5FBA9BB-4F32-4D7C-A830-FF7FDED360B6}" srcOrd="1" destOrd="0" presId="urn:microsoft.com/office/officeart/2005/8/layout/cycle1"/>
    <dgm:cxn modelId="{C65815A4-24A9-4D79-9A1B-6B5283061077}" type="presParOf" srcId="{1939602F-8E67-40FC-97C5-41E48881352A}" destId="{76C5140C-57BA-42F0-8323-3A495C8EC655}" srcOrd="2" destOrd="0" presId="urn:microsoft.com/office/officeart/2005/8/layout/cycle1"/>
    <dgm:cxn modelId="{C1A37770-5173-43A5-9F9E-3FC0F1038415}" type="presParOf" srcId="{1939602F-8E67-40FC-97C5-41E48881352A}" destId="{FE45B3FD-408C-4D17-9437-65D58BC2C296}" srcOrd="3" destOrd="0" presId="urn:microsoft.com/office/officeart/2005/8/layout/cycle1"/>
    <dgm:cxn modelId="{EC911304-6B06-4EC2-B9BA-C7C87E632F73}" type="presParOf" srcId="{1939602F-8E67-40FC-97C5-41E48881352A}" destId="{B588865B-26A2-4F69-955A-5E8555DE0CBD}" srcOrd="4" destOrd="0" presId="urn:microsoft.com/office/officeart/2005/8/layout/cycle1"/>
    <dgm:cxn modelId="{CEAB3CB9-EE4B-445D-911E-618984E49E8A}" type="presParOf" srcId="{1939602F-8E67-40FC-97C5-41E48881352A}" destId="{55E913B7-B625-4C49-8ECE-A5631BDD6927}" srcOrd="5" destOrd="0" presId="urn:microsoft.com/office/officeart/2005/8/layout/cycle1"/>
    <dgm:cxn modelId="{2E76C960-567D-460C-977D-D52A456BB857}" type="presParOf" srcId="{1939602F-8E67-40FC-97C5-41E48881352A}" destId="{9F047AA1-2FDD-4671-9F96-629DEC586F12}" srcOrd="6" destOrd="0" presId="urn:microsoft.com/office/officeart/2005/8/layout/cycle1"/>
    <dgm:cxn modelId="{C53CF3D8-25F6-4E81-AE73-190C00B94132}" type="presParOf" srcId="{1939602F-8E67-40FC-97C5-41E48881352A}" destId="{8B3644C7-45EF-4A71-A2D4-ECED74810793}" srcOrd="7" destOrd="0" presId="urn:microsoft.com/office/officeart/2005/8/layout/cycle1"/>
    <dgm:cxn modelId="{47F9B931-BC15-4C0C-96FA-133A4A6D8DE6}" type="presParOf" srcId="{1939602F-8E67-40FC-97C5-41E48881352A}" destId="{8B8267F5-C23F-4821-9686-FB11AD3383F5}" srcOrd="8" destOrd="0" presId="urn:microsoft.com/office/officeart/2005/8/layout/cycle1"/>
    <dgm:cxn modelId="{A5C77690-7455-400E-B88C-ADD06F25BF99}" type="presParOf" srcId="{1939602F-8E67-40FC-97C5-41E48881352A}" destId="{A11E5771-4C89-435D-8980-E24941210576}" srcOrd="9" destOrd="0" presId="urn:microsoft.com/office/officeart/2005/8/layout/cycle1"/>
    <dgm:cxn modelId="{97DB1025-FA2E-4695-A20F-736E7B350930}" type="presParOf" srcId="{1939602F-8E67-40FC-97C5-41E48881352A}" destId="{5C0E8CC4-44BE-46A3-A6C9-2F3C1174917A}" srcOrd="10" destOrd="0" presId="urn:microsoft.com/office/officeart/2005/8/layout/cycle1"/>
    <dgm:cxn modelId="{20CEDF7C-004F-4CA2-A6C3-FCEBF449A4AC}" type="presParOf" srcId="{1939602F-8E67-40FC-97C5-41E48881352A}" destId="{95405B2D-5799-40E8-BEBB-5AE86B0C9F26}" srcOrd="11" destOrd="0" presId="urn:microsoft.com/office/officeart/2005/8/layout/cycle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6EDDA8-0AF8-431B-A837-FDA5829F7169}" type="doc">
      <dgm:prSet loTypeId="urn:microsoft.com/office/officeart/2005/8/layout/hierarchy3" loCatId="list" qsTypeId="urn:microsoft.com/office/officeart/2005/8/quickstyle/simple3" qsCatId="simple" csTypeId="urn:microsoft.com/office/officeart/2005/8/colors/colorful5" csCatId="colorful" phldr="1"/>
      <dgm:spPr/>
      <dgm:t>
        <a:bodyPr/>
        <a:lstStyle/>
        <a:p>
          <a:endParaRPr lang="es-EC"/>
        </a:p>
      </dgm:t>
    </dgm:pt>
    <dgm:pt modelId="{55F657E7-775C-4FC5-AE57-77B572AAD565}">
      <dgm:prSet phldrT="[Texto]"/>
      <dgm:spPr/>
      <dgm:t>
        <a:bodyPr/>
        <a:lstStyle/>
        <a:p>
          <a:r>
            <a:rPr lang="es-EC"/>
            <a:t>Valor asegurado</a:t>
          </a:r>
        </a:p>
      </dgm:t>
    </dgm:pt>
    <dgm:pt modelId="{45A91E77-EA0D-4CBE-AB0C-2690C3E64E3B}" type="parTrans" cxnId="{8C43F33E-D096-49A2-89F0-E7A2DE4814F2}">
      <dgm:prSet/>
      <dgm:spPr/>
      <dgm:t>
        <a:bodyPr/>
        <a:lstStyle/>
        <a:p>
          <a:endParaRPr lang="es-EC"/>
        </a:p>
      </dgm:t>
    </dgm:pt>
    <dgm:pt modelId="{B50EF5B9-51FA-4136-829F-9065C3AF5AC9}" type="sibTrans" cxnId="{8C43F33E-D096-49A2-89F0-E7A2DE4814F2}">
      <dgm:prSet/>
      <dgm:spPr/>
      <dgm:t>
        <a:bodyPr/>
        <a:lstStyle/>
        <a:p>
          <a:endParaRPr lang="es-EC"/>
        </a:p>
      </dgm:t>
    </dgm:pt>
    <dgm:pt modelId="{9D046D27-B6CD-4FCE-82A4-793D590C5DA2}">
      <dgm:prSet phldrT="[Texto]"/>
      <dgm:spPr/>
      <dgm:t>
        <a:bodyPr/>
        <a:lstStyle/>
        <a:p>
          <a:r>
            <a:rPr lang="es-EC" dirty="0"/>
            <a:t>Es el valor que consta y que fue pactado en la póliza.   Constituye la máxima responsabilidad de la aseguradora en caso de siniestro.</a:t>
          </a:r>
        </a:p>
      </dgm:t>
    </dgm:pt>
    <dgm:pt modelId="{308876EB-87E1-426B-ABE1-C81E934A0FA9}" type="parTrans" cxnId="{E064A547-750C-42A6-8B72-43449C253AC1}">
      <dgm:prSet/>
      <dgm:spPr/>
      <dgm:t>
        <a:bodyPr/>
        <a:lstStyle/>
        <a:p>
          <a:endParaRPr lang="es-EC"/>
        </a:p>
      </dgm:t>
    </dgm:pt>
    <dgm:pt modelId="{1D7FF5AE-A25F-41A5-B6BF-B5460D87EA10}" type="sibTrans" cxnId="{E064A547-750C-42A6-8B72-43449C253AC1}">
      <dgm:prSet/>
      <dgm:spPr/>
      <dgm:t>
        <a:bodyPr/>
        <a:lstStyle/>
        <a:p>
          <a:endParaRPr lang="es-EC"/>
        </a:p>
      </dgm:t>
    </dgm:pt>
    <dgm:pt modelId="{B58E53F3-4DF5-417D-9DE1-D799FBC6B16E}">
      <dgm:prSet phldrT="[Texto]"/>
      <dgm:spPr/>
      <dgm:t>
        <a:bodyPr/>
        <a:lstStyle/>
        <a:p>
          <a:r>
            <a:rPr lang="es-EC"/>
            <a:t>Valor asegurable</a:t>
          </a:r>
        </a:p>
      </dgm:t>
    </dgm:pt>
    <dgm:pt modelId="{B07BCB87-A0A9-435E-BEC5-78DE39DFB5F8}" type="parTrans" cxnId="{AF81CF67-1E16-4BA8-A3D6-F1FE658E6B03}">
      <dgm:prSet/>
      <dgm:spPr/>
      <dgm:t>
        <a:bodyPr/>
        <a:lstStyle/>
        <a:p>
          <a:endParaRPr lang="es-EC"/>
        </a:p>
      </dgm:t>
    </dgm:pt>
    <dgm:pt modelId="{11C39454-7E1F-49D6-AAF8-70D8DD1C4450}" type="sibTrans" cxnId="{AF81CF67-1E16-4BA8-A3D6-F1FE658E6B03}">
      <dgm:prSet/>
      <dgm:spPr/>
      <dgm:t>
        <a:bodyPr/>
        <a:lstStyle/>
        <a:p>
          <a:endParaRPr lang="es-EC"/>
        </a:p>
      </dgm:t>
    </dgm:pt>
    <dgm:pt modelId="{AE3A9E07-3C1A-4718-8CAC-F3EB77C1164F}">
      <dgm:prSet phldrT="[Texto]"/>
      <dgm:spPr/>
      <dgm:t>
        <a:bodyPr/>
        <a:lstStyle/>
        <a:p>
          <a:r>
            <a:rPr lang="es-EC"/>
            <a:t>Conforma el valor de los bienes muebles e inmuebles sobre los cuales tiene interés el asegurado.</a:t>
          </a:r>
        </a:p>
      </dgm:t>
    </dgm:pt>
    <dgm:pt modelId="{F80B4F81-22DC-4F0C-9346-80A78408A933}" type="parTrans" cxnId="{C2A24B06-13C2-48EF-B365-595A56629958}">
      <dgm:prSet/>
      <dgm:spPr/>
      <dgm:t>
        <a:bodyPr/>
        <a:lstStyle/>
        <a:p>
          <a:endParaRPr lang="es-EC"/>
        </a:p>
      </dgm:t>
    </dgm:pt>
    <dgm:pt modelId="{29A17FD3-1A76-474E-9248-00B28875C9FB}" type="sibTrans" cxnId="{C2A24B06-13C2-48EF-B365-595A56629958}">
      <dgm:prSet/>
      <dgm:spPr/>
      <dgm:t>
        <a:bodyPr/>
        <a:lstStyle/>
        <a:p>
          <a:endParaRPr lang="es-EC"/>
        </a:p>
      </dgm:t>
    </dgm:pt>
    <dgm:pt modelId="{01330C22-EBEE-4DD3-BE05-EB0E505A1347}" type="pres">
      <dgm:prSet presAssocID="{4F6EDDA8-0AF8-431B-A837-FDA5829F7169}" presName="diagram" presStyleCnt="0">
        <dgm:presLayoutVars>
          <dgm:chPref val="1"/>
          <dgm:dir/>
          <dgm:animOne val="branch"/>
          <dgm:animLvl val="lvl"/>
          <dgm:resizeHandles/>
        </dgm:presLayoutVars>
      </dgm:prSet>
      <dgm:spPr/>
      <dgm:t>
        <a:bodyPr/>
        <a:lstStyle/>
        <a:p>
          <a:endParaRPr lang="es-EC"/>
        </a:p>
      </dgm:t>
    </dgm:pt>
    <dgm:pt modelId="{4B2A6C54-DE0A-4273-8869-09CE7E7696CF}" type="pres">
      <dgm:prSet presAssocID="{55F657E7-775C-4FC5-AE57-77B572AAD565}" presName="root" presStyleCnt="0"/>
      <dgm:spPr/>
      <dgm:t>
        <a:bodyPr/>
        <a:lstStyle/>
        <a:p>
          <a:endParaRPr lang="es-EC"/>
        </a:p>
      </dgm:t>
    </dgm:pt>
    <dgm:pt modelId="{862ED883-572C-4D0D-93E9-EBFDBE0993CF}" type="pres">
      <dgm:prSet presAssocID="{55F657E7-775C-4FC5-AE57-77B572AAD565}" presName="rootComposite" presStyleCnt="0"/>
      <dgm:spPr/>
      <dgm:t>
        <a:bodyPr/>
        <a:lstStyle/>
        <a:p>
          <a:endParaRPr lang="es-EC"/>
        </a:p>
      </dgm:t>
    </dgm:pt>
    <dgm:pt modelId="{97D66F74-3708-4300-81CD-DF11FF4E67FA}" type="pres">
      <dgm:prSet presAssocID="{55F657E7-775C-4FC5-AE57-77B572AAD565}" presName="rootText" presStyleLbl="node1" presStyleIdx="0" presStyleCnt="2" custScaleX="54679" custScaleY="42475"/>
      <dgm:spPr/>
      <dgm:t>
        <a:bodyPr/>
        <a:lstStyle/>
        <a:p>
          <a:endParaRPr lang="es-EC"/>
        </a:p>
      </dgm:t>
    </dgm:pt>
    <dgm:pt modelId="{8AB6E8F8-EDAC-4614-BC6D-6E89A3D2294C}" type="pres">
      <dgm:prSet presAssocID="{55F657E7-775C-4FC5-AE57-77B572AAD565}" presName="rootConnector" presStyleLbl="node1" presStyleIdx="0" presStyleCnt="2"/>
      <dgm:spPr/>
      <dgm:t>
        <a:bodyPr/>
        <a:lstStyle/>
        <a:p>
          <a:endParaRPr lang="es-EC"/>
        </a:p>
      </dgm:t>
    </dgm:pt>
    <dgm:pt modelId="{C7168673-2E16-4FA0-BABA-2D788D7574EB}" type="pres">
      <dgm:prSet presAssocID="{55F657E7-775C-4FC5-AE57-77B572AAD565}" presName="childShape" presStyleCnt="0"/>
      <dgm:spPr/>
      <dgm:t>
        <a:bodyPr/>
        <a:lstStyle/>
        <a:p>
          <a:endParaRPr lang="es-EC"/>
        </a:p>
      </dgm:t>
    </dgm:pt>
    <dgm:pt modelId="{A1431BB3-15BC-4940-97A4-24EF2608179A}" type="pres">
      <dgm:prSet presAssocID="{308876EB-87E1-426B-ABE1-C81E934A0FA9}" presName="Name13" presStyleLbl="parChTrans1D2" presStyleIdx="0" presStyleCnt="2"/>
      <dgm:spPr/>
      <dgm:t>
        <a:bodyPr/>
        <a:lstStyle/>
        <a:p>
          <a:endParaRPr lang="es-EC"/>
        </a:p>
      </dgm:t>
    </dgm:pt>
    <dgm:pt modelId="{E880CDAF-CEDD-42C2-94B1-D1ABFE3CC0D5}" type="pres">
      <dgm:prSet presAssocID="{9D046D27-B6CD-4FCE-82A4-793D590C5DA2}" presName="childText" presStyleLbl="bgAcc1" presStyleIdx="0" presStyleCnt="2">
        <dgm:presLayoutVars>
          <dgm:bulletEnabled val="1"/>
        </dgm:presLayoutVars>
      </dgm:prSet>
      <dgm:spPr/>
      <dgm:t>
        <a:bodyPr/>
        <a:lstStyle/>
        <a:p>
          <a:endParaRPr lang="es-EC"/>
        </a:p>
      </dgm:t>
    </dgm:pt>
    <dgm:pt modelId="{F3F8563A-7B0E-40DB-8C51-8C3A56AE40DD}" type="pres">
      <dgm:prSet presAssocID="{B58E53F3-4DF5-417D-9DE1-D799FBC6B16E}" presName="root" presStyleCnt="0"/>
      <dgm:spPr/>
      <dgm:t>
        <a:bodyPr/>
        <a:lstStyle/>
        <a:p>
          <a:endParaRPr lang="es-EC"/>
        </a:p>
      </dgm:t>
    </dgm:pt>
    <dgm:pt modelId="{AECA9D50-0B93-491C-A7D4-A51C43F7A0A6}" type="pres">
      <dgm:prSet presAssocID="{B58E53F3-4DF5-417D-9DE1-D799FBC6B16E}" presName="rootComposite" presStyleCnt="0"/>
      <dgm:spPr/>
      <dgm:t>
        <a:bodyPr/>
        <a:lstStyle/>
        <a:p>
          <a:endParaRPr lang="es-EC"/>
        </a:p>
      </dgm:t>
    </dgm:pt>
    <dgm:pt modelId="{3D30758D-1BE6-4254-9E9D-57E7243AC070}" type="pres">
      <dgm:prSet presAssocID="{B58E53F3-4DF5-417D-9DE1-D799FBC6B16E}" presName="rootText" presStyleLbl="node1" presStyleIdx="1" presStyleCnt="2" custScaleX="52266" custScaleY="42832"/>
      <dgm:spPr/>
      <dgm:t>
        <a:bodyPr/>
        <a:lstStyle/>
        <a:p>
          <a:endParaRPr lang="es-EC"/>
        </a:p>
      </dgm:t>
    </dgm:pt>
    <dgm:pt modelId="{EE59FF85-A275-4C5A-A825-3995616D9031}" type="pres">
      <dgm:prSet presAssocID="{B58E53F3-4DF5-417D-9DE1-D799FBC6B16E}" presName="rootConnector" presStyleLbl="node1" presStyleIdx="1" presStyleCnt="2"/>
      <dgm:spPr/>
      <dgm:t>
        <a:bodyPr/>
        <a:lstStyle/>
        <a:p>
          <a:endParaRPr lang="es-EC"/>
        </a:p>
      </dgm:t>
    </dgm:pt>
    <dgm:pt modelId="{83573A5F-1996-44E8-8992-434507BF809F}" type="pres">
      <dgm:prSet presAssocID="{B58E53F3-4DF5-417D-9DE1-D799FBC6B16E}" presName="childShape" presStyleCnt="0"/>
      <dgm:spPr/>
      <dgm:t>
        <a:bodyPr/>
        <a:lstStyle/>
        <a:p>
          <a:endParaRPr lang="es-EC"/>
        </a:p>
      </dgm:t>
    </dgm:pt>
    <dgm:pt modelId="{1E18899A-ACEF-4C02-A71F-FCD38BA4DFE1}" type="pres">
      <dgm:prSet presAssocID="{F80B4F81-22DC-4F0C-9346-80A78408A933}" presName="Name13" presStyleLbl="parChTrans1D2" presStyleIdx="1" presStyleCnt="2"/>
      <dgm:spPr/>
      <dgm:t>
        <a:bodyPr/>
        <a:lstStyle/>
        <a:p>
          <a:endParaRPr lang="es-EC"/>
        </a:p>
      </dgm:t>
    </dgm:pt>
    <dgm:pt modelId="{244D9894-15A7-4D45-9D97-82C4548A0714}" type="pres">
      <dgm:prSet presAssocID="{AE3A9E07-3C1A-4718-8CAC-F3EB77C1164F}" presName="childText" presStyleLbl="bgAcc1" presStyleIdx="1" presStyleCnt="2">
        <dgm:presLayoutVars>
          <dgm:bulletEnabled val="1"/>
        </dgm:presLayoutVars>
      </dgm:prSet>
      <dgm:spPr/>
      <dgm:t>
        <a:bodyPr/>
        <a:lstStyle/>
        <a:p>
          <a:endParaRPr lang="es-EC"/>
        </a:p>
      </dgm:t>
    </dgm:pt>
  </dgm:ptLst>
  <dgm:cxnLst>
    <dgm:cxn modelId="{CD2AF5CB-A167-4C22-8AAE-C9767E3E3628}" type="presOf" srcId="{9D046D27-B6CD-4FCE-82A4-793D590C5DA2}" destId="{E880CDAF-CEDD-42C2-94B1-D1ABFE3CC0D5}" srcOrd="0" destOrd="0" presId="urn:microsoft.com/office/officeart/2005/8/layout/hierarchy3"/>
    <dgm:cxn modelId="{C2A24B06-13C2-48EF-B365-595A56629958}" srcId="{B58E53F3-4DF5-417D-9DE1-D799FBC6B16E}" destId="{AE3A9E07-3C1A-4718-8CAC-F3EB77C1164F}" srcOrd="0" destOrd="0" parTransId="{F80B4F81-22DC-4F0C-9346-80A78408A933}" sibTransId="{29A17FD3-1A76-474E-9248-00B28875C9FB}"/>
    <dgm:cxn modelId="{E064A547-750C-42A6-8B72-43449C253AC1}" srcId="{55F657E7-775C-4FC5-AE57-77B572AAD565}" destId="{9D046D27-B6CD-4FCE-82A4-793D590C5DA2}" srcOrd="0" destOrd="0" parTransId="{308876EB-87E1-426B-ABE1-C81E934A0FA9}" sibTransId="{1D7FF5AE-A25F-41A5-B6BF-B5460D87EA10}"/>
    <dgm:cxn modelId="{411A7C60-E64F-43EC-AE64-3F4121318BD7}" type="presOf" srcId="{F80B4F81-22DC-4F0C-9346-80A78408A933}" destId="{1E18899A-ACEF-4C02-A71F-FCD38BA4DFE1}" srcOrd="0" destOrd="0" presId="urn:microsoft.com/office/officeart/2005/8/layout/hierarchy3"/>
    <dgm:cxn modelId="{2CC29052-34C8-4BD3-888E-C02C3F5746D9}" type="presOf" srcId="{B58E53F3-4DF5-417D-9DE1-D799FBC6B16E}" destId="{3D30758D-1BE6-4254-9E9D-57E7243AC070}" srcOrd="0" destOrd="0" presId="urn:microsoft.com/office/officeart/2005/8/layout/hierarchy3"/>
    <dgm:cxn modelId="{78CF44AD-42D6-4EF9-94C5-9678D7BA7615}" type="presOf" srcId="{B58E53F3-4DF5-417D-9DE1-D799FBC6B16E}" destId="{EE59FF85-A275-4C5A-A825-3995616D9031}" srcOrd="1" destOrd="0" presId="urn:microsoft.com/office/officeart/2005/8/layout/hierarchy3"/>
    <dgm:cxn modelId="{7116AAB1-A786-4221-9538-3976AC77B366}" type="presOf" srcId="{55F657E7-775C-4FC5-AE57-77B572AAD565}" destId="{8AB6E8F8-EDAC-4614-BC6D-6E89A3D2294C}" srcOrd="1" destOrd="0" presId="urn:microsoft.com/office/officeart/2005/8/layout/hierarchy3"/>
    <dgm:cxn modelId="{21585AA7-77BC-4D6C-87B7-C4ACEA8F40C3}" type="presOf" srcId="{AE3A9E07-3C1A-4718-8CAC-F3EB77C1164F}" destId="{244D9894-15A7-4D45-9D97-82C4548A0714}" srcOrd="0" destOrd="0" presId="urn:microsoft.com/office/officeart/2005/8/layout/hierarchy3"/>
    <dgm:cxn modelId="{F2B46B00-E9C8-424F-8981-8F1B307CE78D}" type="presOf" srcId="{4F6EDDA8-0AF8-431B-A837-FDA5829F7169}" destId="{01330C22-EBEE-4DD3-BE05-EB0E505A1347}" srcOrd="0" destOrd="0" presId="urn:microsoft.com/office/officeart/2005/8/layout/hierarchy3"/>
    <dgm:cxn modelId="{8C43F33E-D096-49A2-89F0-E7A2DE4814F2}" srcId="{4F6EDDA8-0AF8-431B-A837-FDA5829F7169}" destId="{55F657E7-775C-4FC5-AE57-77B572AAD565}" srcOrd="0" destOrd="0" parTransId="{45A91E77-EA0D-4CBE-AB0C-2690C3E64E3B}" sibTransId="{B50EF5B9-51FA-4136-829F-9065C3AF5AC9}"/>
    <dgm:cxn modelId="{8693D718-5449-4FD2-BD07-23D6AB9DD4FA}" type="presOf" srcId="{308876EB-87E1-426B-ABE1-C81E934A0FA9}" destId="{A1431BB3-15BC-4940-97A4-24EF2608179A}" srcOrd="0" destOrd="0" presId="urn:microsoft.com/office/officeart/2005/8/layout/hierarchy3"/>
    <dgm:cxn modelId="{D57B6410-4790-46B6-9CE6-96892C5760FB}" type="presOf" srcId="{55F657E7-775C-4FC5-AE57-77B572AAD565}" destId="{97D66F74-3708-4300-81CD-DF11FF4E67FA}" srcOrd="0" destOrd="0" presId="urn:microsoft.com/office/officeart/2005/8/layout/hierarchy3"/>
    <dgm:cxn modelId="{AF81CF67-1E16-4BA8-A3D6-F1FE658E6B03}" srcId="{4F6EDDA8-0AF8-431B-A837-FDA5829F7169}" destId="{B58E53F3-4DF5-417D-9DE1-D799FBC6B16E}" srcOrd="1" destOrd="0" parTransId="{B07BCB87-A0A9-435E-BEC5-78DE39DFB5F8}" sibTransId="{11C39454-7E1F-49D6-AAF8-70D8DD1C4450}"/>
    <dgm:cxn modelId="{6D53445B-8306-4C77-853C-7B307BE9159A}" type="presParOf" srcId="{01330C22-EBEE-4DD3-BE05-EB0E505A1347}" destId="{4B2A6C54-DE0A-4273-8869-09CE7E7696CF}" srcOrd="0" destOrd="0" presId="urn:microsoft.com/office/officeart/2005/8/layout/hierarchy3"/>
    <dgm:cxn modelId="{2A0ABF3D-2FB6-4210-8555-354791580A32}" type="presParOf" srcId="{4B2A6C54-DE0A-4273-8869-09CE7E7696CF}" destId="{862ED883-572C-4D0D-93E9-EBFDBE0993CF}" srcOrd="0" destOrd="0" presId="urn:microsoft.com/office/officeart/2005/8/layout/hierarchy3"/>
    <dgm:cxn modelId="{521EDD95-0759-44FC-81BB-FCB5A5CEA71D}" type="presParOf" srcId="{862ED883-572C-4D0D-93E9-EBFDBE0993CF}" destId="{97D66F74-3708-4300-81CD-DF11FF4E67FA}" srcOrd="0" destOrd="0" presId="urn:microsoft.com/office/officeart/2005/8/layout/hierarchy3"/>
    <dgm:cxn modelId="{F4D96520-63D6-4DC8-B9B3-213A82D69982}" type="presParOf" srcId="{862ED883-572C-4D0D-93E9-EBFDBE0993CF}" destId="{8AB6E8F8-EDAC-4614-BC6D-6E89A3D2294C}" srcOrd="1" destOrd="0" presId="urn:microsoft.com/office/officeart/2005/8/layout/hierarchy3"/>
    <dgm:cxn modelId="{A18D9010-A6C8-4E59-ACD0-E3474F857BDE}" type="presParOf" srcId="{4B2A6C54-DE0A-4273-8869-09CE7E7696CF}" destId="{C7168673-2E16-4FA0-BABA-2D788D7574EB}" srcOrd="1" destOrd="0" presId="urn:microsoft.com/office/officeart/2005/8/layout/hierarchy3"/>
    <dgm:cxn modelId="{581A2AD6-1F32-4C9B-A39F-94026D0B4CD6}" type="presParOf" srcId="{C7168673-2E16-4FA0-BABA-2D788D7574EB}" destId="{A1431BB3-15BC-4940-97A4-24EF2608179A}" srcOrd="0" destOrd="0" presId="urn:microsoft.com/office/officeart/2005/8/layout/hierarchy3"/>
    <dgm:cxn modelId="{90B9F249-6B0D-4291-BC5D-1F89167B2B73}" type="presParOf" srcId="{C7168673-2E16-4FA0-BABA-2D788D7574EB}" destId="{E880CDAF-CEDD-42C2-94B1-D1ABFE3CC0D5}" srcOrd="1" destOrd="0" presId="urn:microsoft.com/office/officeart/2005/8/layout/hierarchy3"/>
    <dgm:cxn modelId="{3EAFF84A-CBEC-4D49-A41D-5DC7C7B61501}" type="presParOf" srcId="{01330C22-EBEE-4DD3-BE05-EB0E505A1347}" destId="{F3F8563A-7B0E-40DB-8C51-8C3A56AE40DD}" srcOrd="1" destOrd="0" presId="urn:microsoft.com/office/officeart/2005/8/layout/hierarchy3"/>
    <dgm:cxn modelId="{F351B364-583C-47EC-BD97-E09E57502B72}" type="presParOf" srcId="{F3F8563A-7B0E-40DB-8C51-8C3A56AE40DD}" destId="{AECA9D50-0B93-491C-A7D4-A51C43F7A0A6}" srcOrd="0" destOrd="0" presId="urn:microsoft.com/office/officeart/2005/8/layout/hierarchy3"/>
    <dgm:cxn modelId="{43DD6922-559D-4711-8867-1D98FE30A71B}" type="presParOf" srcId="{AECA9D50-0B93-491C-A7D4-A51C43F7A0A6}" destId="{3D30758D-1BE6-4254-9E9D-57E7243AC070}" srcOrd="0" destOrd="0" presId="urn:microsoft.com/office/officeart/2005/8/layout/hierarchy3"/>
    <dgm:cxn modelId="{E59DE4F5-D477-40D0-B63A-CD4913D4CB79}" type="presParOf" srcId="{AECA9D50-0B93-491C-A7D4-A51C43F7A0A6}" destId="{EE59FF85-A275-4C5A-A825-3995616D9031}" srcOrd="1" destOrd="0" presId="urn:microsoft.com/office/officeart/2005/8/layout/hierarchy3"/>
    <dgm:cxn modelId="{6528B920-9986-4F06-A647-2DA228868364}" type="presParOf" srcId="{F3F8563A-7B0E-40DB-8C51-8C3A56AE40DD}" destId="{83573A5F-1996-44E8-8992-434507BF809F}" srcOrd="1" destOrd="0" presId="urn:microsoft.com/office/officeart/2005/8/layout/hierarchy3"/>
    <dgm:cxn modelId="{B8F91354-2795-4C01-A115-2E4B38A0C3A4}" type="presParOf" srcId="{83573A5F-1996-44E8-8992-434507BF809F}" destId="{1E18899A-ACEF-4C02-A71F-FCD38BA4DFE1}" srcOrd="0" destOrd="0" presId="urn:microsoft.com/office/officeart/2005/8/layout/hierarchy3"/>
    <dgm:cxn modelId="{91E2D482-3E6D-41A1-8631-10B19962D306}" type="presParOf" srcId="{83573A5F-1996-44E8-8992-434507BF809F}" destId="{244D9894-15A7-4D45-9D97-82C4548A0714}" srcOrd="1" destOrd="0" presId="urn:microsoft.com/office/officeart/2005/8/layout/hierarchy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8D2A3F-C4BD-4DD8-BFF4-D581A33D773F}"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s-EC"/>
        </a:p>
      </dgm:t>
    </dgm:pt>
    <dgm:pt modelId="{67098115-4437-4E48-88A7-98D1ED5BF6CE}">
      <dgm:prSet phldrT="[Texto]"/>
      <dgm:spPr/>
      <dgm:t>
        <a:bodyPr/>
        <a:lstStyle/>
        <a:p>
          <a:pPr algn="l"/>
          <a:r>
            <a:rPr lang="es-EC"/>
            <a:t>Prima neta</a:t>
          </a:r>
        </a:p>
      </dgm:t>
    </dgm:pt>
    <dgm:pt modelId="{3808117C-BB8F-4AEC-8FCE-20ED87A30E46}" type="parTrans" cxnId="{4B950F4C-BD75-4F3D-BFA9-E0C90425D92C}">
      <dgm:prSet/>
      <dgm:spPr/>
      <dgm:t>
        <a:bodyPr/>
        <a:lstStyle/>
        <a:p>
          <a:endParaRPr lang="es-EC"/>
        </a:p>
      </dgm:t>
    </dgm:pt>
    <dgm:pt modelId="{EAE6D3F2-28C7-4521-BFEE-255EC4BBEFEF}" type="sibTrans" cxnId="{4B950F4C-BD75-4F3D-BFA9-E0C90425D92C}">
      <dgm:prSet/>
      <dgm:spPr/>
      <dgm:t>
        <a:bodyPr/>
        <a:lstStyle/>
        <a:p>
          <a:endParaRPr lang="es-EC"/>
        </a:p>
      </dgm:t>
    </dgm:pt>
    <dgm:pt modelId="{142FB553-15A8-4B0E-A7C1-CC5C0204F96B}">
      <dgm:prSet phldrT="[Texto]"/>
      <dgm:spPr/>
      <dgm:t>
        <a:bodyPr/>
        <a:lstStyle/>
        <a:p>
          <a:r>
            <a:rPr lang="es-EC"/>
            <a:t>Prima emitida por la Aseguradora sin incluir impuestos.</a:t>
          </a:r>
        </a:p>
      </dgm:t>
    </dgm:pt>
    <dgm:pt modelId="{3665C8FF-DC76-43B6-BC78-F49F0762CF8A}" type="parTrans" cxnId="{6EEC50C0-C7C6-42CF-B18E-78F0424B7D31}">
      <dgm:prSet/>
      <dgm:spPr/>
      <dgm:t>
        <a:bodyPr/>
        <a:lstStyle/>
        <a:p>
          <a:endParaRPr lang="es-EC"/>
        </a:p>
      </dgm:t>
    </dgm:pt>
    <dgm:pt modelId="{D682C5BE-998B-464C-B81E-A25D9F5C9427}" type="sibTrans" cxnId="{6EEC50C0-C7C6-42CF-B18E-78F0424B7D31}">
      <dgm:prSet/>
      <dgm:spPr/>
      <dgm:t>
        <a:bodyPr/>
        <a:lstStyle/>
        <a:p>
          <a:endParaRPr lang="es-EC"/>
        </a:p>
      </dgm:t>
    </dgm:pt>
    <dgm:pt modelId="{10B6334B-512A-4278-8335-5A297517538B}">
      <dgm:prSet phldrT="[Texto]"/>
      <dgm:spPr/>
      <dgm:t>
        <a:bodyPr/>
        <a:lstStyle/>
        <a:p>
          <a:pPr algn="l"/>
          <a:r>
            <a:rPr lang="es-EC"/>
            <a:t>Prima Bruta</a:t>
          </a:r>
        </a:p>
      </dgm:t>
    </dgm:pt>
    <dgm:pt modelId="{BE6E9233-DF15-4DDC-B37B-67A54AFD0306}" type="parTrans" cxnId="{3F951CA1-8B7C-4FA0-87C4-1322EA590D6B}">
      <dgm:prSet/>
      <dgm:spPr/>
      <dgm:t>
        <a:bodyPr/>
        <a:lstStyle/>
        <a:p>
          <a:endParaRPr lang="es-EC"/>
        </a:p>
      </dgm:t>
    </dgm:pt>
    <dgm:pt modelId="{8E06834A-54E2-4B63-B2A6-3C191D00072A}" type="sibTrans" cxnId="{3F951CA1-8B7C-4FA0-87C4-1322EA590D6B}">
      <dgm:prSet/>
      <dgm:spPr/>
      <dgm:t>
        <a:bodyPr/>
        <a:lstStyle/>
        <a:p>
          <a:endParaRPr lang="es-EC"/>
        </a:p>
      </dgm:t>
    </dgm:pt>
    <dgm:pt modelId="{EE4D6138-FF02-4876-9853-3D9E8C9AC89C}">
      <dgm:prSet phldrT="[Texto]"/>
      <dgm:spPr/>
      <dgm:t>
        <a:bodyPr/>
        <a:lstStyle/>
        <a:p>
          <a:r>
            <a:rPr lang="es-EC"/>
            <a:t>Prima emitida por la Aseguradora incluyendo los impuestos.</a:t>
          </a:r>
        </a:p>
      </dgm:t>
    </dgm:pt>
    <dgm:pt modelId="{F762A25C-FDB5-4365-8409-3990D4D07224}" type="parTrans" cxnId="{35069CE6-41A3-4B71-A230-4CFD82033F26}">
      <dgm:prSet/>
      <dgm:spPr/>
      <dgm:t>
        <a:bodyPr/>
        <a:lstStyle/>
        <a:p>
          <a:endParaRPr lang="es-EC"/>
        </a:p>
      </dgm:t>
    </dgm:pt>
    <dgm:pt modelId="{D8A63CA5-BA4A-4A94-8B76-F2065F79F8E9}" type="sibTrans" cxnId="{35069CE6-41A3-4B71-A230-4CFD82033F26}">
      <dgm:prSet/>
      <dgm:spPr/>
      <dgm:t>
        <a:bodyPr/>
        <a:lstStyle/>
        <a:p>
          <a:endParaRPr lang="es-EC"/>
        </a:p>
      </dgm:t>
    </dgm:pt>
    <dgm:pt modelId="{41CDF572-2292-4986-9F3E-3B334A4D5775}">
      <dgm:prSet phldrT="[Texto]"/>
      <dgm:spPr/>
      <dgm:t>
        <a:bodyPr/>
        <a:lstStyle/>
        <a:p>
          <a:pPr algn="l"/>
          <a:r>
            <a:rPr lang="es-EC"/>
            <a:t>Prima devuelta</a:t>
          </a:r>
        </a:p>
      </dgm:t>
    </dgm:pt>
    <dgm:pt modelId="{58B5A32D-65BE-4A88-9DD5-93DCD1D038FC}" type="parTrans" cxnId="{14587022-77CB-45C0-8170-9C839B3BECF6}">
      <dgm:prSet/>
      <dgm:spPr/>
      <dgm:t>
        <a:bodyPr/>
        <a:lstStyle/>
        <a:p>
          <a:endParaRPr lang="es-EC"/>
        </a:p>
      </dgm:t>
    </dgm:pt>
    <dgm:pt modelId="{6DEDD6B5-3CC3-4E3E-A43C-9670567341F0}" type="sibTrans" cxnId="{14587022-77CB-45C0-8170-9C839B3BECF6}">
      <dgm:prSet/>
      <dgm:spPr/>
      <dgm:t>
        <a:bodyPr/>
        <a:lstStyle/>
        <a:p>
          <a:endParaRPr lang="es-EC"/>
        </a:p>
      </dgm:t>
    </dgm:pt>
    <dgm:pt modelId="{515A1827-CDEA-4BEC-8D7C-8C8FA78854FF}">
      <dgm:prSet phldrT="[Texto]"/>
      <dgm:spPr/>
      <dgm:t>
        <a:bodyPr/>
        <a:lstStyle/>
        <a:p>
          <a:r>
            <a:rPr lang="es-EC"/>
            <a:t> Valor que por concepto de cancelación de la póliza se devuelve al asegurado.</a:t>
          </a:r>
        </a:p>
      </dgm:t>
    </dgm:pt>
    <dgm:pt modelId="{36C7F87F-47EB-4508-9672-3BEED2B6983A}" type="parTrans" cxnId="{4A783D41-FCA1-4B18-AEDB-3DD93C9C9EBD}">
      <dgm:prSet/>
      <dgm:spPr/>
      <dgm:t>
        <a:bodyPr/>
        <a:lstStyle/>
        <a:p>
          <a:endParaRPr lang="es-EC"/>
        </a:p>
      </dgm:t>
    </dgm:pt>
    <dgm:pt modelId="{A3877942-921C-4C55-A78D-6D3745DAED9E}" type="sibTrans" cxnId="{4A783D41-FCA1-4B18-AEDB-3DD93C9C9EBD}">
      <dgm:prSet/>
      <dgm:spPr/>
      <dgm:t>
        <a:bodyPr/>
        <a:lstStyle/>
        <a:p>
          <a:endParaRPr lang="es-EC"/>
        </a:p>
      </dgm:t>
    </dgm:pt>
    <dgm:pt modelId="{32C78773-E13C-4E31-9CAD-52EA75823E95}">
      <dgm:prSet phldrT="[Texto]"/>
      <dgm:spPr/>
      <dgm:t>
        <a:bodyPr/>
        <a:lstStyle/>
        <a:p>
          <a:r>
            <a:rPr lang="es-EC"/>
            <a:t> Corresponde al resultado de los cálculos matemáticos del riesgo.</a:t>
          </a:r>
        </a:p>
      </dgm:t>
    </dgm:pt>
    <dgm:pt modelId="{AF7324D6-360D-4C73-A432-25353B652DA3}" type="parTrans" cxnId="{23BCBDD9-F2D4-45BE-9994-8E180BA200F8}">
      <dgm:prSet/>
      <dgm:spPr/>
      <dgm:t>
        <a:bodyPr/>
        <a:lstStyle/>
        <a:p>
          <a:endParaRPr lang="es-EC"/>
        </a:p>
      </dgm:t>
    </dgm:pt>
    <dgm:pt modelId="{DFBCD0CC-DB43-460D-AEBC-8681AF9CEDF9}" type="sibTrans" cxnId="{23BCBDD9-F2D4-45BE-9994-8E180BA200F8}">
      <dgm:prSet/>
      <dgm:spPr/>
      <dgm:t>
        <a:bodyPr/>
        <a:lstStyle/>
        <a:p>
          <a:endParaRPr lang="es-EC"/>
        </a:p>
      </dgm:t>
    </dgm:pt>
    <dgm:pt modelId="{01220B9E-6A01-4DDA-9836-2D58111D014A}">
      <dgm:prSet phldrT="[Texto]"/>
      <dgm:spPr/>
      <dgm:t>
        <a:bodyPr/>
        <a:lstStyle/>
        <a:p>
          <a:pPr algn="l"/>
          <a:r>
            <a:rPr lang="es-EC"/>
            <a:t>Prima pura</a:t>
          </a:r>
        </a:p>
      </dgm:t>
    </dgm:pt>
    <dgm:pt modelId="{E550A81C-46BF-438A-9138-EDC03ACFD02A}" type="parTrans" cxnId="{40955DB8-91DC-48B6-B9E4-A6AFF0CF6C93}">
      <dgm:prSet/>
      <dgm:spPr/>
      <dgm:t>
        <a:bodyPr/>
        <a:lstStyle/>
        <a:p>
          <a:endParaRPr lang="es-EC"/>
        </a:p>
      </dgm:t>
    </dgm:pt>
    <dgm:pt modelId="{E7CDB64D-9EBD-4950-BBE0-B596AC154312}" type="sibTrans" cxnId="{40955DB8-91DC-48B6-B9E4-A6AFF0CF6C93}">
      <dgm:prSet/>
      <dgm:spPr/>
      <dgm:t>
        <a:bodyPr/>
        <a:lstStyle/>
        <a:p>
          <a:endParaRPr lang="es-EC"/>
        </a:p>
      </dgm:t>
    </dgm:pt>
    <dgm:pt modelId="{00553864-5E2D-4768-AB05-294B46945806}">
      <dgm:prSet phldrT="[Texto]"/>
      <dgm:spPr/>
      <dgm:t>
        <a:bodyPr/>
        <a:lstStyle/>
        <a:p>
          <a:pPr algn="l"/>
          <a:r>
            <a:rPr lang="es-EC"/>
            <a:t>Prima técnica</a:t>
          </a:r>
        </a:p>
      </dgm:t>
    </dgm:pt>
    <dgm:pt modelId="{0D320ACB-891B-498C-86C7-E04F44D3D6AA}" type="parTrans" cxnId="{8383B52A-AF9D-4BC4-83A3-52AAA1372DBB}">
      <dgm:prSet/>
      <dgm:spPr/>
      <dgm:t>
        <a:bodyPr/>
        <a:lstStyle/>
        <a:p>
          <a:endParaRPr lang="es-EC"/>
        </a:p>
      </dgm:t>
    </dgm:pt>
    <dgm:pt modelId="{F408707E-0127-490A-AE27-813BD18CDB39}" type="sibTrans" cxnId="{8383B52A-AF9D-4BC4-83A3-52AAA1372DBB}">
      <dgm:prSet/>
      <dgm:spPr/>
      <dgm:t>
        <a:bodyPr/>
        <a:lstStyle/>
        <a:p>
          <a:endParaRPr lang="es-EC"/>
        </a:p>
      </dgm:t>
    </dgm:pt>
    <dgm:pt modelId="{E0E3720B-1954-4D31-9E3B-2D81465348BD}">
      <dgm:prSet phldrT="[Texto]"/>
      <dgm:spPr/>
      <dgm:t>
        <a:bodyPr/>
        <a:lstStyle/>
        <a:p>
          <a:r>
            <a:rPr lang="es-EC"/>
            <a:t> Valor que se usa para cumplir con futuros siniestros.</a:t>
          </a:r>
        </a:p>
      </dgm:t>
    </dgm:pt>
    <dgm:pt modelId="{8A3AAEEC-9781-4416-95AB-58A59ABFB928}" type="parTrans" cxnId="{810E7590-DBC4-45E0-A2B3-5D3A926B94C3}">
      <dgm:prSet/>
      <dgm:spPr/>
      <dgm:t>
        <a:bodyPr/>
        <a:lstStyle/>
        <a:p>
          <a:endParaRPr lang="es-EC"/>
        </a:p>
      </dgm:t>
    </dgm:pt>
    <dgm:pt modelId="{4B3876A0-622A-4469-BBE5-C647C227D35D}" type="sibTrans" cxnId="{810E7590-DBC4-45E0-A2B3-5D3A926B94C3}">
      <dgm:prSet/>
      <dgm:spPr/>
      <dgm:t>
        <a:bodyPr/>
        <a:lstStyle/>
        <a:p>
          <a:endParaRPr lang="es-EC"/>
        </a:p>
      </dgm:t>
    </dgm:pt>
    <dgm:pt modelId="{1668D776-A6AF-4166-9208-EBC2E34005EF}">
      <dgm:prSet phldrT="[Texto]"/>
      <dgm:spPr/>
      <dgm:t>
        <a:bodyPr/>
        <a:lstStyle/>
        <a:p>
          <a:r>
            <a:rPr lang="es-EC"/>
            <a:t> Corresponde al período de la póliza que ha  transcurrido.</a:t>
          </a:r>
        </a:p>
      </dgm:t>
    </dgm:pt>
    <dgm:pt modelId="{AAFDFE33-7E88-4FC1-B0F7-BC317AFA1B33}" type="parTrans" cxnId="{5E43996A-926F-4420-AF4E-FC0C46808B00}">
      <dgm:prSet/>
      <dgm:spPr/>
      <dgm:t>
        <a:bodyPr/>
        <a:lstStyle/>
        <a:p>
          <a:endParaRPr lang="es-EC"/>
        </a:p>
      </dgm:t>
    </dgm:pt>
    <dgm:pt modelId="{2FCFF95F-9BAE-442F-9A95-A61B91C18939}" type="sibTrans" cxnId="{5E43996A-926F-4420-AF4E-FC0C46808B00}">
      <dgm:prSet/>
      <dgm:spPr/>
      <dgm:t>
        <a:bodyPr/>
        <a:lstStyle/>
        <a:p>
          <a:endParaRPr lang="es-EC"/>
        </a:p>
      </dgm:t>
    </dgm:pt>
    <dgm:pt modelId="{A8575D2F-5FE8-42DF-81BB-B54955AE0590}">
      <dgm:prSet phldrT="[Texto]"/>
      <dgm:spPr/>
      <dgm:t>
        <a:bodyPr/>
        <a:lstStyle/>
        <a:p>
          <a:pPr algn="l"/>
          <a:r>
            <a:rPr lang="es-EC"/>
            <a:t>Prima devengada</a:t>
          </a:r>
        </a:p>
      </dgm:t>
    </dgm:pt>
    <dgm:pt modelId="{6F94363C-A3B5-4CF8-8330-D4D5485A7397}" type="parTrans" cxnId="{E60C81A2-3DAB-4741-A190-D59BBE470EE5}">
      <dgm:prSet/>
      <dgm:spPr/>
      <dgm:t>
        <a:bodyPr/>
        <a:lstStyle/>
        <a:p>
          <a:endParaRPr lang="es-EC"/>
        </a:p>
      </dgm:t>
    </dgm:pt>
    <dgm:pt modelId="{56F9060F-CCDE-4DAD-AD59-8D4CA51DDECD}" type="sibTrans" cxnId="{E60C81A2-3DAB-4741-A190-D59BBE470EE5}">
      <dgm:prSet/>
      <dgm:spPr/>
      <dgm:t>
        <a:bodyPr/>
        <a:lstStyle/>
        <a:p>
          <a:endParaRPr lang="es-EC"/>
        </a:p>
      </dgm:t>
    </dgm:pt>
    <dgm:pt modelId="{4AAF97F2-2DC8-4ABB-9DD9-17BC2F3CEA3D}" type="pres">
      <dgm:prSet presAssocID="{098D2A3F-C4BD-4DD8-BFF4-D581A33D773F}" presName="Name0" presStyleCnt="0">
        <dgm:presLayoutVars>
          <dgm:dir/>
          <dgm:animLvl val="lvl"/>
          <dgm:resizeHandles val="exact"/>
        </dgm:presLayoutVars>
      </dgm:prSet>
      <dgm:spPr/>
      <dgm:t>
        <a:bodyPr/>
        <a:lstStyle/>
        <a:p>
          <a:endParaRPr lang="es-EC"/>
        </a:p>
      </dgm:t>
    </dgm:pt>
    <dgm:pt modelId="{B706D1FE-7BCD-4418-B17D-3292FC0353F0}" type="pres">
      <dgm:prSet presAssocID="{67098115-4437-4E48-88A7-98D1ED5BF6CE}" presName="linNode" presStyleCnt="0"/>
      <dgm:spPr/>
      <dgm:t>
        <a:bodyPr/>
        <a:lstStyle/>
        <a:p>
          <a:endParaRPr lang="es-EC"/>
        </a:p>
      </dgm:t>
    </dgm:pt>
    <dgm:pt modelId="{D31771A9-2A1D-4124-8C95-80DEC8F469F1}" type="pres">
      <dgm:prSet presAssocID="{67098115-4437-4E48-88A7-98D1ED5BF6CE}" presName="parentText" presStyleLbl="node1" presStyleIdx="0" presStyleCnt="6">
        <dgm:presLayoutVars>
          <dgm:chMax val="1"/>
          <dgm:bulletEnabled val="1"/>
        </dgm:presLayoutVars>
      </dgm:prSet>
      <dgm:spPr/>
      <dgm:t>
        <a:bodyPr/>
        <a:lstStyle/>
        <a:p>
          <a:endParaRPr lang="es-EC"/>
        </a:p>
      </dgm:t>
    </dgm:pt>
    <dgm:pt modelId="{40A11B14-E905-43C6-BE12-37ECF3BC8136}" type="pres">
      <dgm:prSet presAssocID="{67098115-4437-4E48-88A7-98D1ED5BF6CE}" presName="descendantText" presStyleLbl="alignAccFollowNode1" presStyleIdx="0" presStyleCnt="6">
        <dgm:presLayoutVars>
          <dgm:bulletEnabled val="1"/>
        </dgm:presLayoutVars>
      </dgm:prSet>
      <dgm:spPr/>
      <dgm:t>
        <a:bodyPr/>
        <a:lstStyle/>
        <a:p>
          <a:endParaRPr lang="es-EC"/>
        </a:p>
      </dgm:t>
    </dgm:pt>
    <dgm:pt modelId="{3FFAEC08-277B-457D-96D6-7401ADCE22B6}" type="pres">
      <dgm:prSet presAssocID="{EAE6D3F2-28C7-4521-BFEE-255EC4BBEFEF}" presName="sp" presStyleCnt="0"/>
      <dgm:spPr/>
      <dgm:t>
        <a:bodyPr/>
        <a:lstStyle/>
        <a:p>
          <a:endParaRPr lang="es-EC"/>
        </a:p>
      </dgm:t>
    </dgm:pt>
    <dgm:pt modelId="{93A0ECE2-3D0D-4E5D-B4AA-DEDA7895CD9C}" type="pres">
      <dgm:prSet presAssocID="{10B6334B-512A-4278-8335-5A297517538B}" presName="linNode" presStyleCnt="0"/>
      <dgm:spPr/>
      <dgm:t>
        <a:bodyPr/>
        <a:lstStyle/>
        <a:p>
          <a:endParaRPr lang="es-EC"/>
        </a:p>
      </dgm:t>
    </dgm:pt>
    <dgm:pt modelId="{6DAF2BC0-5A90-4693-B7E3-D601F42434FF}" type="pres">
      <dgm:prSet presAssocID="{10B6334B-512A-4278-8335-5A297517538B}" presName="parentText" presStyleLbl="node1" presStyleIdx="1" presStyleCnt="6">
        <dgm:presLayoutVars>
          <dgm:chMax val="1"/>
          <dgm:bulletEnabled val="1"/>
        </dgm:presLayoutVars>
      </dgm:prSet>
      <dgm:spPr/>
      <dgm:t>
        <a:bodyPr/>
        <a:lstStyle/>
        <a:p>
          <a:endParaRPr lang="es-EC"/>
        </a:p>
      </dgm:t>
    </dgm:pt>
    <dgm:pt modelId="{7008D0C1-C7C3-4861-BA2E-AC8ECDA0C1CE}" type="pres">
      <dgm:prSet presAssocID="{10B6334B-512A-4278-8335-5A297517538B}" presName="descendantText" presStyleLbl="alignAccFollowNode1" presStyleIdx="1" presStyleCnt="6">
        <dgm:presLayoutVars>
          <dgm:bulletEnabled val="1"/>
        </dgm:presLayoutVars>
      </dgm:prSet>
      <dgm:spPr/>
      <dgm:t>
        <a:bodyPr/>
        <a:lstStyle/>
        <a:p>
          <a:endParaRPr lang="es-EC"/>
        </a:p>
      </dgm:t>
    </dgm:pt>
    <dgm:pt modelId="{063209BA-EF78-47C6-80E5-072D42A78896}" type="pres">
      <dgm:prSet presAssocID="{8E06834A-54E2-4B63-B2A6-3C191D00072A}" presName="sp" presStyleCnt="0"/>
      <dgm:spPr/>
      <dgm:t>
        <a:bodyPr/>
        <a:lstStyle/>
        <a:p>
          <a:endParaRPr lang="es-EC"/>
        </a:p>
      </dgm:t>
    </dgm:pt>
    <dgm:pt modelId="{373F504E-1014-44EC-8300-BC1993B80DA2}" type="pres">
      <dgm:prSet presAssocID="{41CDF572-2292-4986-9F3E-3B334A4D5775}" presName="linNode" presStyleCnt="0"/>
      <dgm:spPr/>
      <dgm:t>
        <a:bodyPr/>
        <a:lstStyle/>
        <a:p>
          <a:endParaRPr lang="es-EC"/>
        </a:p>
      </dgm:t>
    </dgm:pt>
    <dgm:pt modelId="{4799411F-ADBC-42D8-A804-C39C3E6D11E8}" type="pres">
      <dgm:prSet presAssocID="{41CDF572-2292-4986-9F3E-3B334A4D5775}" presName="parentText" presStyleLbl="node1" presStyleIdx="2" presStyleCnt="6">
        <dgm:presLayoutVars>
          <dgm:chMax val="1"/>
          <dgm:bulletEnabled val="1"/>
        </dgm:presLayoutVars>
      </dgm:prSet>
      <dgm:spPr/>
      <dgm:t>
        <a:bodyPr/>
        <a:lstStyle/>
        <a:p>
          <a:endParaRPr lang="es-EC"/>
        </a:p>
      </dgm:t>
    </dgm:pt>
    <dgm:pt modelId="{133A22C3-312A-49A7-96E8-F3B24AE2300D}" type="pres">
      <dgm:prSet presAssocID="{41CDF572-2292-4986-9F3E-3B334A4D5775}" presName="descendantText" presStyleLbl="alignAccFollowNode1" presStyleIdx="2" presStyleCnt="6">
        <dgm:presLayoutVars>
          <dgm:bulletEnabled val="1"/>
        </dgm:presLayoutVars>
      </dgm:prSet>
      <dgm:spPr/>
      <dgm:t>
        <a:bodyPr/>
        <a:lstStyle/>
        <a:p>
          <a:endParaRPr lang="es-EC"/>
        </a:p>
      </dgm:t>
    </dgm:pt>
    <dgm:pt modelId="{1CDF638C-403A-49F6-BA5B-1F6D7DFEA350}" type="pres">
      <dgm:prSet presAssocID="{6DEDD6B5-3CC3-4E3E-A43C-9670567341F0}" presName="sp" presStyleCnt="0"/>
      <dgm:spPr/>
      <dgm:t>
        <a:bodyPr/>
        <a:lstStyle/>
        <a:p>
          <a:endParaRPr lang="es-EC"/>
        </a:p>
      </dgm:t>
    </dgm:pt>
    <dgm:pt modelId="{51598DBF-A6E5-48FA-9A82-B8613309D4D3}" type="pres">
      <dgm:prSet presAssocID="{01220B9E-6A01-4DDA-9836-2D58111D014A}" presName="linNode" presStyleCnt="0"/>
      <dgm:spPr/>
      <dgm:t>
        <a:bodyPr/>
        <a:lstStyle/>
        <a:p>
          <a:endParaRPr lang="es-EC"/>
        </a:p>
      </dgm:t>
    </dgm:pt>
    <dgm:pt modelId="{19E03E4C-7E6D-4FED-8D19-C7AA50908DDC}" type="pres">
      <dgm:prSet presAssocID="{01220B9E-6A01-4DDA-9836-2D58111D014A}" presName="parentText" presStyleLbl="node1" presStyleIdx="3" presStyleCnt="6">
        <dgm:presLayoutVars>
          <dgm:chMax val="1"/>
          <dgm:bulletEnabled val="1"/>
        </dgm:presLayoutVars>
      </dgm:prSet>
      <dgm:spPr/>
      <dgm:t>
        <a:bodyPr/>
        <a:lstStyle/>
        <a:p>
          <a:endParaRPr lang="es-EC"/>
        </a:p>
      </dgm:t>
    </dgm:pt>
    <dgm:pt modelId="{929AF1B9-8F58-4B89-9032-90D9592F6568}" type="pres">
      <dgm:prSet presAssocID="{01220B9E-6A01-4DDA-9836-2D58111D014A}" presName="descendantText" presStyleLbl="alignAccFollowNode1" presStyleIdx="3" presStyleCnt="6">
        <dgm:presLayoutVars>
          <dgm:bulletEnabled val="1"/>
        </dgm:presLayoutVars>
      </dgm:prSet>
      <dgm:spPr/>
      <dgm:t>
        <a:bodyPr/>
        <a:lstStyle/>
        <a:p>
          <a:endParaRPr lang="es-EC"/>
        </a:p>
      </dgm:t>
    </dgm:pt>
    <dgm:pt modelId="{ABA78BF5-AECF-4F8C-B8AB-E2292D4492E4}" type="pres">
      <dgm:prSet presAssocID="{E7CDB64D-9EBD-4950-BBE0-B596AC154312}" presName="sp" presStyleCnt="0"/>
      <dgm:spPr/>
      <dgm:t>
        <a:bodyPr/>
        <a:lstStyle/>
        <a:p>
          <a:endParaRPr lang="es-EC"/>
        </a:p>
      </dgm:t>
    </dgm:pt>
    <dgm:pt modelId="{5A14CF2F-E552-47A2-82A0-A6BD1C466E68}" type="pres">
      <dgm:prSet presAssocID="{A8575D2F-5FE8-42DF-81BB-B54955AE0590}" presName="linNode" presStyleCnt="0"/>
      <dgm:spPr/>
      <dgm:t>
        <a:bodyPr/>
        <a:lstStyle/>
        <a:p>
          <a:endParaRPr lang="es-EC"/>
        </a:p>
      </dgm:t>
    </dgm:pt>
    <dgm:pt modelId="{26CD031E-547B-4DB8-8396-205CC48D6A0A}" type="pres">
      <dgm:prSet presAssocID="{A8575D2F-5FE8-42DF-81BB-B54955AE0590}" presName="parentText" presStyleLbl="node1" presStyleIdx="4" presStyleCnt="6">
        <dgm:presLayoutVars>
          <dgm:chMax val="1"/>
          <dgm:bulletEnabled val="1"/>
        </dgm:presLayoutVars>
      </dgm:prSet>
      <dgm:spPr/>
      <dgm:t>
        <a:bodyPr/>
        <a:lstStyle/>
        <a:p>
          <a:endParaRPr lang="es-EC"/>
        </a:p>
      </dgm:t>
    </dgm:pt>
    <dgm:pt modelId="{8D152764-220E-4B1D-9663-B9B9D192BF49}" type="pres">
      <dgm:prSet presAssocID="{A8575D2F-5FE8-42DF-81BB-B54955AE0590}" presName="descendantText" presStyleLbl="alignAccFollowNode1" presStyleIdx="4" presStyleCnt="6">
        <dgm:presLayoutVars>
          <dgm:bulletEnabled val="1"/>
        </dgm:presLayoutVars>
      </dgm:prSet>
      <dgm:spPr/>
      <dgm:t>
        <a:bodyPr/>
        <a:lstStyle/>
        <a:p>
          <a:endParaRPr lang="es-EC"/>
        </a:p>
      </dgm:t>
    </dgm:pt>
    <dgm:pt modelId="{5A438CF5-7A8C-4F04-ADE3-62D08D5F5D93}" type="pres">
      <dgm:prSet presAssocID="{56F9060F-CCDE-4DAD-AD59-8D4CA51DDECD}" presName="sp" presStyleCnt="0"/>
      <dgm:spPr/>
      <dgm:t>
        <a:bodyPr/>
        <a:lstStyle/>
        <a:p>
          <a:endParaRPr lang="es-EC"/>
        </a:p>
      </dgm:t>
    </dgm:pt>
    <dgm:pt modelId="{3CD901C7-BE02-4AB8-BAD9-7937A1FC553B}" type="pres">
      <dgm:prSet presAssocID="{00553864-5E2D-4768-AB05-294B46945806}" presName="linNode" presStyleCnt="0"/>
      <dgm:spPr/>
      <dgm:t>
        <a:bodyPr/>
        <a:lstStyle/>
        <a:p>
          <a:endParaRPr lang="es-EC"/>
        </a:p>
      </dgm:t>
    </dgm:pt>
    <dgm:pt modelId="{97008F2A-8B0E-4583-B88B-7635C6E63D10}" type="pres">
      <dgm:prSet presAssocID="{00553864-5E2D-4768-AB05-294B46945806}" presName="parentText" presStyleLbl="node1" presStyleIdx="5" presStyleCnt="6">
        <dgm:presLayoutVars>
          <dgm:chMax val="1"/>
          <dgm:bulletEnabled val="1"/>
        </dgm:presLayoutVars>
      </dgm:prSet>
      <dgm:spPr/>
      <dgm:t>
        <a:bodyPr/>
        <a:lstStyle/>
        <a:p>
          <a:endParaRPr lang="es-EC"/>
        </a:p>
      </dgm:t>
    </dgm:pt>
    <dgm:pt modelId="{24A3A76C-9D0D-4EEB-AF64-4AD3A6DE5642}" type="pres">
      <dgm:prSet presAssocID="{00553864-5E2D-4768-AB05-294B46945806}" presName="descendantText" presStyleLbl="alignAccFollowNode1" presStyleIdx="5" presStyleCnt="6">
        <dgm:presLayoutVars>
          <dgm:bulletEnabled val="1"/>
        </dgm:presLayoutVars>
      </dgm:prSet>
      <dgm:spPr/>
      <dgm:t>
        <a:bodyPr/>
        <a:lstStyle/>
        <a:p>
          <a:endParaRPr lang="es-EC"/>
        </a:p>
      </dgm:t>
    </dgm:pt>
  </dgm:ptLst>
  <dgm:cxnLst>
    <dgm:cxn modelId="{14587022-77CB-45C0-8170-9C839B3BECF6}" srcId="{098D2A3F-C4BD-4DD8-BFF4-D581A33D773F}" destId="{41CDF572-2292-4986-9F3E-3B334A4D5775}" srcOrd="2" destOrd="0" parTransId="{58B5A32D-65BE-4A88-9DD5-93DCD1D038FC}" sibTransId="{6DEDD6B5-3CC3-4E3E-A43C-9670567341F0}"/>
    <dgm:cxn modelId="{4B950F4C-BD75-4F3D-BFA9-E0C90425D92C}" srcId="{098D2A3F-C4BD-4DD8-BFF4-D581A33D773F}" destId="{67098115-4437-4E48-88A7-98D1ED5BF6CE}" srcOrd="0" destOrd="0" parTransId="{3808117C-BB8F-4AEC-8FCE-20ED87A30E46}" sibTransId="{EAE6D3F2-28C7-4521-BFEE-255EC4BBEFEF}"/>
    <dgm:cxn modelId="{23BCBDD9-F2D4-45BE-9994-8E180BA200F8}" srcId="{00553864-5E2D-4768-AB05-294B46945806}" destId="{32C78773-E13C-4E31-9CAD-52EA75823E95}" srcOrd="0" destOrd="0" parTransId="{AF7324D6-360D-4C73-A432-25353B652DA3}" sibTransId="{DFBCD0CC-DB43-460D-AEBC-8681AF9CEDF9}"/>
    <dgm:cxn modelId="{5D1EA7E7-A60A-4681-8497-1BD1FD8B0888}" type="presOf" srcId="{00553864-5E2D-4768-AB05-294B46945806}" destId="{97008F2A-8B0E-4583-B88B-7635C6E63D10}" srcOrd="0" destOrd="0" presId="urn:microsoft.com/office/officeart/2005/8/layout/vList5"/>
    <dgm:cxn modelId="{CFB4647C-F0F2-4F7A-9C56-1875E4417F90}" type="presOf" srcId="{EE4D6138-FF02-4876-9853-3D9E8C9AC89C}" destId="{7008D0C1-C7C3-4861-BA2E-AC8ECDA0C1CE}" srcOrd="0" destOrd="0" presId="urn:microsoft.com/office/officeart/2005/8/layout/vList5"/>
    <dgm:cxn modelId="{4A783D41-FCA1-4B18-AEDB-3DD93C9C9EBD}" srcId="{41CDF572-2292-4986-9F3E-3B334A4D5775}" destId="{515A1827-CDEA-4BEC-8D7C-8C8FA78854FF}" srcOrd="0" destOrd="0" parTransId="{36C7F87F-47EB-4508-9672-3BEED2B6983A}" sibTransId="{A3877942-921C-4C55-A78D-6D3745DAED9E}"/>
    <dgm:cxn modelId="{E60C81A2-3DAB-4741-A190-D59BBE470EE5}" srcId="{098D2A3F-C4BD-4DD8-BFF4-D581A33D773F}" destId="{A8575D2F-5FE8-42DF-81BB-B54955AE0590}" srcOrd="4" destOrd="0" parTransId="{6F94363C-A3B5-4CF8-8330-D4D5485A7397}" sibTransId="{56F9060F-CCDE-4DAD-AD59-8D4CA51DDECD}"/>
    <dgm:cxn modelId="{BC6EB7AF-A0DC-40F9-8120-A5C83B813A8C}" type="presOf" srcId="{67098115-4437-4E48-88A7-98D1ED5BF6CE}" destId="{D31771A9-2A1D-4124-8C95-80DEC8F469F1}" srcOrd="0" destOrd="0" presId="urn:microsoft.com/office/officeart/2005/8/layout/vList5"/>
    <dgm:cxn modelId="{741BE691-4A2D-43B7-9F02-CB1D1D3B5356}" type="presOf" srcId="{10B6334B-512A-4278-8335-5A297517538B}" destId="{6DAF2BC0-5A90-4693-B7E3-D601F42434FF}" srcOrd="0" destOrd="0" presId="urn:microsoft.com/office/officeart/2005/8/layout/vList5"/>
    <dgm:cxn modelId="{A1DEE157-4837-48BC-8088-FE29233DD180}" type="presOf" srcId="{32C78773-E13C-4E31-9CAD-52EA75823E95}" destId="{24A3A76C-9D0D-4EEB-AF64-4AD3A6DE5642}" srcOrd="0" destOrd="0" presId="urn:microsoft.com/office/officeart/2005/8/layout/vList5"/>
    <dgm:cxn modelId="{1672F041-09C1-4707-BE53-D6FB694A81B5}" type="presOf" srcId="{E0E3720B-1954-4D31-9E3B-2D81465348BD}" destId="{929AF1B9-8F58-4B89-9032-90D9592F6568}" srcOrd="0" destOrd="0" presId="urn:microsoft.com/office/officeart/2005/8/layout/vList5"/>
    <dgm:cxn modelId="{A9B3C86D-6B43-42A5-B88D-7694739C2406}" type="presOf" srcId="{A8575D2F-5FE8-42DF-81BB-B54955AE0590}" destId="{26CD031E-547B-4DB8-8396-205CC48D6A0A}" srcOrd="0" destOrd="0" presId="urn:microsoft.com/office/officeart/2005/8/layout/vList5"/>
    <dgm:cxn modelId="{810E7590-DBC4-45E0-A2B3-5D3A926B94C3}" srcId="{01220B9E-6A01-4DDA-9836-2D58111D014A}" destId="{E0E3720B-1954-4D31-9E3B-2D81465348BD}" srcOrd="0" destOrd="0" parTransId="{8A3AAEEC-9781-4416-95AB-58A59ABFB928}" sibTransId="{4B3876A0-622A-4469-BBE5-C647C227D35D}"/>
    <dgm:cxn modelId="{6EEC50C0-C7C6-42CF-B18E-78F0424B7D31}" srcId="{67098115-4437-4E48-88A7-98D1ED5BF6CE}" destId="{142FB553-15A8-4B0E-A7C1-CC5C0204F96B}" srcOrd="0" destOrd="0" parTransId="{3665C8FF-DC76-43B6-BC78-F49F0762CF8A}" sibTransId="{D682C5BE-998B-464C-B81E-A25D9F5C9427}"/>
    <dgm:cxn modelId="{9075C3E6-2775-429B-A5F2-92FDAAAB909F}" type="presOf" srcId="{098D2A3F-C4BD-4DD8-BFF4-D581A33D773F}" destId="{4AAF97F2-2DC8-4ABB-9DD9-17BC2F3CEA3D}" srcOrd="0" destOrd="0" presId="urn:microsoft.com/office/officeart/2005/8/layout/vList5"/>
    <dgm:cxn modelId="{5E43996A-926F-4420-AF4E-FC0C46808B00}" srcId="{A8575D2F-5FE8-42DF-81BB-B54955AE0590}" destId="{1668D776-A6AF-4166-9208-EBC2E34005EF}" srcOrd="0" destOrd="0" parTransId="{AAFDFE33-7E88-4FC1-B0F7-BC317AFA1B33}" sibTransId="{2FCFF95F-9BAE-442F-9A95-A61B91C18939}"/>
    <dgm:cxn modelId="{E7945DDE-D3BD-45F8-A3F8-D0C68121B1B2}" type="presOf" srcId="{515A1827-CDEA-4BEC-8D7C-8C8FA78854FF}" destId="{133A22C3-312A-49A7-96E8-F3B24AE2300D}" srcOrd="0" destOrd="0" presId="urn:microsoft.com/office/officeart/2005/8/layout/vList5"/>
    <dgm:cxn modelId="{3F951CA1-8B7C-4FA0-87C4-1322EA590D6B}" srcId="{098D2A3F-C4BD-4DD8-BFF4-D581A33D773F}" destId="{10B6334B-512A-4278-8335-5A297517538B}" srcOrd="1" destOrd="0" parTransId="{BE6E9233-DF15-4DDC-B37B-67A54AFD0306}" sibTransId="{8E06834A-54E2-4B63-B2A6-3C191D00072A}"/>
    <dgm:cxn modelId="{C50EB6C3-4741-4B9B-8544-5671F1F431F3}" type="presOf" srcId="{41CDF572-2292-4986-9F3E-3B334A4D5775}" destId="{4799411F-ADBC-42D8-A804-C39C3E6D11E8}" srcOrd="0" destOrd="0" presId="urn:microsoft.com/office/officeart/2005/8/layout/vList5"/>
    <dgm:cxn modelId="{40955DB8-91DC-48B6-B9E4-A6AFF0CF6C93}" srcId="{098D2A3F-C4BD-4DD8-BFF4-D581A33D773F}" destId="{01220B9E-6A01-4DDA-9836-2D58111D014A}" srcOrd="3" destOrd="0" parTransId="{E550A81C-46BF-438A-9138-EDC03ACFD02A}" sibTransId="{E7CDB64D-9EBD-4950-BBE0-B596AC154312}"/>
    <dgm:cxn modelId="{1BABDD24-1DD3-4239-BC04-7484FC21892D}" type="presOf" srcId="{01220B9E-6A01-4DDA-9836-2D58111D014A}" destId="{19E03E4C-7E6D-4FED-8D19-C7AA50908DDC}" srcOrd="0" destOrd="0" presId="urn:microsoft.com/office/officeart/2005/8/layout/vList5"/>
    <dgm:cxn modelId="{35069CE6-41A3-4B71-A230-4CFD82033F26}" srcId="{10B6334B-512A-4278-8335-5A297517538B}" destId="{EE4D6138-FF02-4876-9853-3D9E8C9AC89C}" srcOrd="0" destOrd="0" parTransId="{F762A25C-FDB5-4365-8409-3990D4D07224}" sibTransId="{D8A63CA5-BA4A-4A94-8B76-F2065F79F8E9}"/>
    <dgm:cxn modelId="{D4B72CD1-A9A3-464F-9724-5D3742DCD756}" type="presOf" srcId="{1668D776-A6AF-4166-9208-EBC2E34005EF}" destId="{8D152764-220E-4B1D-9663-B9B9D192BF49}" srcOrd="0" destOrd="0" presId="urn:microsoft.com/office/officeart/2005/8/layout/vList5"/>
    <dgm:cxn modelId="{8383B52A-AF9D-4BC4-83A3-52AAA1372DBB}" srcId="{098D2A3F-C4BD-4DD8-BFF4-D581A33D773F}" destId="{00553864-5E2D-4768-AB05-294B46945806}" srcOrd="5" destOrd="0" parTransId="{0D320ACB-891B-498C-86C7-E04F44D3D6AA}" sibTransId="{F408707E-0127-490A-AE27-813BD18CDB39}"/>
    <dgm:cxn modelId="{250C5AF3-DA97-4E60-A547-6CCF062147BE}" type="presOf" srcId="{142FB553-15A8-4B0E-A7C1-CC5C0204F96B}" destId="{40A11B14-E905-43C6-BE12-37ECF3BC8136}" srcOrd="0" destOrd="0" presId="urn:microsoft.com/office/officeart/2005/8/layout/vList5"/>
    <dgm:cxn modelId="{F9051507-B14D-4879-9C48-C6283E492148}" type="presParOf" srcId="{4AAF97F2-2DC8-4ABB-9DD9-17BC2F3CEA3D}" destId="{B706D1FE-7BCD-4418-B17D-3292FC0353F0}" srcOrd="0" destOrd="0" presId="urn:microsoft.com/office/officeart/2005/8/layout/vList5"/>
    <dgm:cxn modelId="{9B9DE0FD-3D2C-4710-8D91-22180A4CB2ED}" type="presParOf" srcId="{B706D1FE-7BCD-4418-B17D-3292FC0353F0}" destId="{D31771A9-2A1D-4124-8C95-80DEC8F469F1}" srcOrd="0" destOrd="0" presId="urn:microsoft.com/office/officeart/2005/8/layout/vList5"/>
    <dgm:cxn modelId="{7E1738C7-DE94-4548-B481-D08C96A4A7FC}" type="presParOf" srcId="{B706D1FE-7BCD-4418-B17D-3292FC0353F0}" destId="{40A11B14-E905-43C6-BE12-37ECF3BC8136}" srcOrd="1" destOrd="0" presId="urn:microsoft.com/office/officeart/2005/8/layout/vList5"/>
    <dgm:cxn modelId="{41643C4A-C6B0-45A8-837B-FBF78E608DEC}" type="presParOf" srcId="{4AAF97F2-2DC8-4ABB-9DD9-17BC2F3CEA3D}" destId="{3FFAEC08-277B-457D-96D6-7401ADCE22B6}" srcOrd="1" destOrd="0" presId="urn:microsoft.com/office/officeart/2005/8/layout/vList5"/>
    <dgm:cxn modelId="{9B9F64C7-496B-4051-B4C1-C3F9316E3938}" type="presParOf" srcId="{4AAF97F2-2DC8-4ABB-9DD9-17BC2F3CEA3D}" destId="{93A0ECE2-3D0D-4E5D-B4AA-DEDA7895CD9C}" srcOrd="2" destOrd="0" presId="urn:microsoft.com/office/officeart/2005/8/layout/vList5"/>
    <dgm:cxn modelId="{62EBCA39-C7CA-4C26-A290-1641F6DE6B9E}" type="presParOf" srcId="{93A0ECE2-3D0D-4E5D-B4AA-DEDA7895CD9C}" destId="{6DAF2BC0-5A90-4693-B7E3-D601F42434FF}" srcOrd="0" destOrd="0" presId="urn:microsoft.com/office/officeart/2005/8/layout/vList5"/>
    <dgm:cxn modelId="{9F49A41E-1DFC-470F-B882-E266D213E685}" type="presParOf" srcId="{93A0ECE2-3D0D-4E5D-B4AA-DEDA7895CD9C}" destId="{7008D0C1-C7C3-4861-BA2E-AC8ECDA0C1CE}" srcOrd="1" destOrd="0" presId="urn:microsoft.com/office/officeart/2005/8/layout/vList5"/>
    <dgm:cxn modelId="{F6BD184D-91C4-4E55-B031-18D4B70085DF}" type="presParOf" srcId="{4AAF97F2-2DC8-4ABB-9DD9-17BC2F3CEA3D}" destId="{063209BA-EF78-47C6-80E5-072D42A78896}" srcOrd="3" destOrd="0" presId="urn:microsoft.com/office/officeart/2005/8/layout/vList5"/>
    <dgm:cxn modelId="{04557E40-2B38-42AB-AF2E-AF028F883CD0}" type="presParOf" srcId="{4AAF97F2-2DC8-4ABB-9DD9-17BC2F3CEA3D}" destId="{373F504E-1014-44EC-8300-BC1993B80DA2}" srcOrd="4" destOrd="0" presId="urn:microsoft.com/office/officeart/2005/8/layout/vList5"/>
    <dgm:cxn modelId="{59426979-D4D6-4BBC-B521-2B562F1BB1FA}" type="presParOf" srcId="{373F504E-1014-44EC-8300-BC1993B80DA2}" destId="{4799411F-ADBC-42D8-A804-C39C3E6D11E8}" srcOrd="0" destOrd="0" presId="urn:microsoft.com/office/officeart/2005/8/layout/vList5"/>
    <dgm:cxn modelId="{F42633BE-B0D1-47FB-9156-3C0D93FE0198}" type="presParOf" srcId="{373F504E-1014-44EC-8300-BC1993B80DA2}" destId="{133A22C3-312A-49A7-96E8-F3B24AE2300D}" srcOrd="1" destOrd="0" presId="urn:microsoft.com/office/officeart/2005/8/layout/vList5"/>
    <dgm:cxn modelId="{17AB32D1-26F7-4DFE-AB1C-67D2D4001611}" type="presParOf" srcId="{4AAF97F2-2DC8-4ABB-9DD9-17BC2F3CEA3D}" destId="{1CDF638C-403A-49F6-BA5B-1F6D7DFEA350}" srcOrd="5" destOrd="0" presId="urn:microsoft.com/office/officeart/2005/8/layout/vList5"/>
    <dgm:cxn modelId="{32D2943E-E0ED-41F1-A70A-4CDD57056123}" type="presParOf" srcId="{4AAF97F2-2DC8-4ABB-9DD9-17BC2F3CEA3D}" destId="{51598DBF-A6E5-48FA-9A82-B8613309D4D3}" srcOrd="6" destOrd="0" presId="urn:microsoft.com/office/officeart/2005/8/layout/vList5"/>
    <dgm:cxn modelId="{F2FEC737-5026-488C-BD27-89EE61A03221}" type="presParOf" srcId="{51598DBF-A6E5-48FA-9A82-B8613309D4D3}" destId="{19E03E4C-7E6D-4FED-8D19-C7AA50908DDC}" srcOrd="0" destOrd="0" presId="urn:microsoft.com/office/officeart/2005/8/layout/vList5"/>
    <dgm:cxn modelId="{6239022F-876A-4892-B97A-4D14E6067D88}" type="presParOf" srcId="{51598DBF-A6E5-48FA-9A82-B8613309D4D3}" destId="{929AF1B9-8F58-4B89-9032-90D9592F6568}" srcOrd="1" destOrd="0" presId="urn:microsoft.com/office/officeart/2005/8/layout/vList5"/>
    <dgm:cxn modelId="{75B972C8-080A-470E-AC41-160A73A2894B}" type="presParOf" srcId="{4AAF97F2-2DC8-4ABB-9DD9-17BC2F3CEA3D}" destId="{ABA78BF5-AECF-4F8C-B8AB-E2292D4492E4}" srcOrd="7" destOrd="0" presId="urn:microsoft.com/office/officeart/2005/8/layout/vList5"/>
    <dgm:cxn modelId="{2B5CE4BC-E3C1-4116-913B-8D494E306CAA}" type="presParOf" srcId="{4AAF97F2-2DC8-4ABB-9DD9-17BC2F3CEA3D}" destId="{5A14CF2F-E552-47A2-82A0-A6BD1C466E68}" srcOrd="8" destOrd="0" presId="urn:microsoft.com/office/officeart/2005/8/layout/vList5"/>
    <dgm:cxn modelId="{FA8E9686-9781-4129-BC13-9DF231782E48}" type="presParOf" srcId="{5A14CF2F-E552-47A2-82A0-A6BD1C466E68}" destId="{26CD031E-547B-4DB8-8396-205CC48D6A0A}" srcOrd="0" destOrd="0" presId="urn:microsoft.com/office/officeart/2005/8/layout/vList5"/>
    <dgm:cxn modelId="{C5B79105-97F5-4DAF-A422-38C0D5ADCC20}" type="presParOf" srcId="{5A14CF2F-E552-47A2-82A0-A6BD1C466E68}" destId="{8D152764-220E-4B1D-9663-B9B9D192BF49}" srcOrd="1" destOrd="0" presId="urn:microsoft.com/office/officeart/2005/8/layout/vList5"/>
    <dgm:cxn modelId="{5C742A3B-C68F-4946-ADE7-797F4DEA27E6}" type="presParOf" srcId="{4AAF97F2-2DC8-4ABB-9DD9-17BC2F3CEA3D}" destId="{5A438CF5-7A8C-4F04-ADE3-62D08D5F5D93}" srcOrd="9" destOrd="0" presId="urn:microsoft.com/office/officeart/2005/8/layout/vList5"/>
    <dgm:cxn modelId="{99574F78-1F5F-4C2F-B59F-485AE241527A}" type="presParOf" srcId="{4AAF97F2-2DC8-4ABB-9DD9-17BC2F3CEA3D}" destId="{3CD901C7-BE02-4AB8-BAD9-7937A1FC553B}" srcOrd="10" destOrd="0" presId="urn:microsoft.com/office/officeart/2005/8/layout/vList5"/>
    <dgm:cxn modelId="{4CD0D9B6-FCA6-4D27-AEF2-19E427A3CDD7}" type="presParOf" srcId="{3CD901C7-BE02-4AB8-BAD9-7937A1FC553B}" destId="{97008F2A-8B0E-4583-B88B-7635C6E63D10}" srcOrd="0" destOrd="0" presId="urn:microsoft.com/office/officeart/2005/8/layout/vList5"/>
    <dgm:cxn modelId="{541C845D-7A73-4CC3-82B0-67961B001D0D}" type="presParOf" srcId="{3CD901C7-BE02-4AB8-BAD9-7937A1FC553B}" destId="{24A3A76C-9D0D-4EEB-AF64-4AD3A6DE5642}"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8E55C6-C4CB-4349-ACFC-64BFE95EE6CB}" type="doc">
      <dgm:prSet loTypeId="urn:microsoft.com/office/officeart/2005/8/layout/bProcess4" loCatId="process" qsTypeId="urn:microsoft.com/office/officeart/2005/8/quickstyle/simple3" qsCatId="simple" csTypeId="urn:microsoft.com/office/officeart/2005/8/colors/colorful4" csCatId="colorful" phldr="1"/>
      <dgm:spPr/>
      <dgm:t>
        <a:bodyPr/>
        <a:lstStyle/>
        <a:p>
          <a:endParaRPr lang="es-EC"/>
        </a:p>
      </dgm:t>
    </dgm:pt>
    <dgm:pt modelId="{84AADF62-11F7-4AB9-87DC-61352992E395}">
      <dgm:prSet phldrT="[Texto]"/>
      <dgm:spPr/>
      <dgm:t>
        <a:bodyPr/>
        <a:lstStyle/>
        <a:p>
          <a:pPr algn="ctr"/>
          <a:r>
            <a:rPr lang="es-EC"/>
            <a:t> Marítimo</a:t>
          </a:r>
        </a:p>
      </dgm:t>
    </dgm:pt>
    <dgm:pt modelId="{7AB99683-B326-4A8D-816D-BCEC595A4E0F}" type="parTrans" cxnId="{03285E5D-0C45-49E1-A216-2F4BB0DC93F8}">
      <dgm:prSet/>
      <dgm:spPr/>
      <dgm:t>
        <a:bodyPr/>
        <a:lstStyle/>
        <a:p>
          <a:pPr algn="ctr"/>
          <a:endParaRPr lang="es-EC"/>
        </a:p>
      </dgm:t>
    </dgm:pt>
    <dgm:pt modelId="{036D7EC0-2A11-4CF2-8F3A-B6F393F5B69B}" type="sibTrans" cxnId="{03285E5D-0C45-49E1-A216-2F4BB0DC93F8}">
      <dgm:prSet/>
      <dgm:spPr/>
      <dgm:t>
        <a:bodyPr/>
        <a:lstStyle/>
        <a:p>
          <a:pPr algn="ctr"/>
          <a:endParaRPr lang="es-EC"/>
        </a:p>
      </dgm:t>
    </dgm:pt>
    <dgm:pt modelId="{556D7466-6388-4E37-A780-D050B416437D}">
      <dgm:prSet phldrT="[Texto]"/>
      <dgm:spPr/>
      <dgm:t>
        <a:bodyPr/>
        <a:lstStyle/>
        <a:p>
          <a:pPr algn="ctr"/>
          <a:r>
            <a:rPr lang="es-EC"/>
            <a:t>Transporte</a:t>
          </a:r>
        </a:p>
      </dgm:t>
    </dgm:pt>
    <dgm:pt modelId="{C8B0BABD-4CE1-4B78-9D06-A18E3EE2DB1A}" type="parTrans" cxnId="{B9DC7E88-9A5B-4153-A297-95C308DF3AE8}">
      <dgm:prSet/>
      <dgm:spPr/>
      <dgm:t>
        <a:bodyPr/>
        <a:lstStyle/>
        <a:p>
          <a:pPr algn="ctr"/>
          <a:endParaRPr lang="es-EC"/>
        </a:p>
      </dgm:t>
    </dgm:pt>
    <dgm:pt modelId="{946ACAFB-70CA-49C4-ABA7-15B105D27DB3}" type="sibTrans" cxnId="{B9DC7E88-9A5B-4153-A297-95C308DF3AE8}">
      <dgm:prSet/>
      <dgm:spPr/>
      <dgm:t>
        <a:bodyPr/>
        <a:lstStyle/>
        <a:p>
          <a:pPr algn="ctr"/>
          <a:endParaRPr lang="es-EC"/>
        </a:p>
      </dgm:t>
    </dgm:pt>
    <dgm:pt modelId="{54636504-C2D0-4C0A-A00A-224177678159}">
      <dgm:prSet phldrT="[Texto]"/>
      <dgm:spPr/>
      <dgm:t>
        <a:bodyPr/>
        <a:lstStyle/>
        <a:p>
          <a:pPr algn="ctr"/>
          <a:r>
            <a:rPr lang="es-EC"/>
            <a:t>Vida y Accidentes Personales</a:t>
          </a:r>
        </a:p>
      </dgm:t>
    </dgm:pt>
    <dgm:pt modelId="{91C62A45-89F6-4E04-A14A-4C83B9D61210}" type="parTrans" cxnId="{966AB7FC-93CC-4DDD-BCA8-43B3851DD3F7}">
      <dgm:prSet/>
      <dgm:spPr/>
      <dgm:t>
        <a:bodyPr/>
        <a:lstStyle/>
        <a:p>
          <a:pPr algn="ctr"/>
          <a:endParaRPr lang="es-EC"/>
        </a:p>
      </dgm:t>
    </dgm:pt>
    <dgm:pt modelId="{24E8CF40-10DF-4259-97F2-02B3B577F1D2}" type="sibTrans" cxnId="{966AB7FC-93CC-4DDD-BCA8-43B3851DD3F7}">
      <dgm:prSet/>
      <dgm:spPr/>
      <dgm:t>
        <a:bodyPr/>
        <a:lstStyle/>
        <a:p>
          <a:pPr algn="ctr"/>
          <a:endParaRPr lang="es-EC"/>
        </a:p>
      </dgm:t>
    </dgm:pt>
    <dgm:pt modelId="{C3277696-CBDA-4134-80CC-B8CCE0C94FAE}">
      <dgm:prSet phldrT="[Texto]"/>
      <dgm:spPr/>
      <dgm:t>
        <a:bodyPr/>
        <a:lstStyle/>
        <a:p>
          <a:pPr algn="ctr"/>
          <a:r>
            <a:rPr lang="es-EC"/>
            <a:t>Fidelidad</a:t>
          </a:r>
        </a:p>
      </dgm:t>
    </dgm:pt>
    <dgm:pt modelId="{899FF726-E9DA-4BA9-B7F8-F9B549ACDFD2}" type="parTrans" cxnId="{78710EF4-673F-47A0-8DD0-1C2386EC297A}">
      <dgm:prSet/>
      <dgm:spPr/>
      <dgm:t>
        <a:bodyPr/>
        <a:lstStyle/>
        <a:p>
          <a:pPr algn="ctr"/>
          <a:endParaRPr lang="es-EC"/>
        </a:p>
      </dgm:t>
    </dgm:pt>
    <dgm:pt modelId="{25A7F282-0D88-4520-A944-5194DE0CB3AA}" type="sibTrans" cxnId="{78710EF4-673F-47A0-8DD0-1C2386EC297A}">
      <dgm:prSet/>
      <dgm:spPr/>
      <dgm:t>
        <a:bodyPr/>
        <a:lstStyle/>
        <a:p>
          <a:pPr algn="ctr"/>
          <a:endParaRPr lang="es-EC"/>
        </a:p>
      </dgm:t>
    </dgm:pt>
    <dgm:pt modelId="{41A61583-EB36-4C78-A28D-760BD0F2A93F}">
      <dgm:prSet phldrT="[Texto]"/>
      <dgm:spPr/>
      <dgm:t>
        <a:bodyPr/>
        <a:lstStyle/>
        <a:p>
          <a:pPr algn="ctr"/>
          <a:r>
            <a:rPr lang="es-EC"/>
            <a:t>Automóviles</a:t>
          </a:r>
        </a:p>
      </dgm:t>
    </dgm:pt>
    <dgm:pt modelId="{23FF87E1-136D-4BE8-BB45-E77E093F0B85}" type="parTrans" cxnId="{1F0FE534-61D1-4B31-8B59-7E5941CFAB3A}">
      <dgm:prSet/>
      <dgm:spPr/>
      <dgm:t>
        <a:bodyPr/>
        <a:lstStyle/>
        <a:p>
          <a:pPr algn="ctr"/>
          <a:endParaRPr lang="es-EC"/>
        </a:p>
      </dgm:t>
    </dgm:pt>
    <dgm:pt modelId="{E01D8F53-F191-47AC-BF4C-8B1AB5ADF376}" type="sibTrans" cxnId="{1F0FE534-61D1-4B31-8B59-7E5941CFAB3A}">
      <dgm:prSet/>
      <dgm:spPr/>
      <dgm:t>
        <a:bodyPr/>
        <a:lstStyle/>
        <a:p>
          <a:pPr algn="ctr"/>
          <a:endParaRPr lang="es-EC"/>
        </a:p>
      </dgm:t>
    </dgm:pt>
    <dgm:pt modelId="{37EB4967-FF93-4EC4-A4FE-8E0AB67CD98E}">
      <dgm:prSet phldrT="[Texto]"/>
      <dgm:spPr/>
      <dgm:t>
        <a:bodyPr/>
        <a:lstStyle/>
        <a:p>
          <a:pPr algn="ctr"/>
          <a:r>
            <a:rPr lang="es-EC"/>
            <a:t>Incendio </a:t>
          </a:r>
        </a:p>
        <a:p>
          <a:pPr algn="ctr"/>
          <a:r>
            <a:rPr lang="es-EC"/>
            <a:t>Robo y Asalto</a:t>
          </a:r>
        </a:p>
      </dgm:t>
    </dgm:pt>
    <dgm:pt modelId="{F7AF0B8A-33E8-436C-9CCA-010C8627413D}" type="parTrans" cxnId="{04F5AA2C-596D-4B70-95F3-1947342557FC}">
      <dgm:prSet/>
      <dgm:spPr/>
      <dgm:t>
        <a:bodyPr/>
        <a:lstStyle/>
        <a:p>
          <a:pPr algn="ctr"/>
          <a:endParaRPr lang="es-EC"/>
        </a:p>
      </dgm:t>
    </dgm:pt>
    <dgm:pt modelId="{B62F4F74-9E96-4BA2-BCAD-59C59DDDF998}" type="sibTrans" cxnId="{04F5AA2C-596D-4B70-95F3-1947342557FC}">
      <dgm:prSet/>
      <dgm:spPr/>
      <dgm:t>
        <a:bodyPr/>
        <a:lstStyle/>
        <a:p>
          <a:pPr algn="ctr"/>
          <a:endParaRPr lang="es-EC"/>
        </a:p>
      </dgm:t>
    </dgm:pt>
    <dgm:pt modelId="{E2BE0BC5-1988-4D69-B6BD-9492316F68B1}">
      <dgm:prSet phldrT="[Texto]"/>
      <dgm:spPr/>
      <dgm:t>
        <a:bodyPr/>
        <a:lstStyle/>
        <a:p>
          <a:pPr algn="ctr"/>
          <a:r>
            <a:rPr lang="es-EC"/>
            <a:t>Seguros</a:t>
          </a:r>
          <a:r>
            <a:rPr lang="es-EC" baseline="0"/>
            <a:t> de Ramos Técnicos o de Ingeniería</a:t>
          </a:r>
          <a:endParaRPr lang="es-EC"/>
        </a:p>
      </dgm:t>
    </dgm:pt>
    <dgm:pt modelId="{D5A06DDC-DAE0-41A9-856B-A82FCA0B4A8C}" type="parTrans" cxnId="{07EA288A-3FCA-4148-A4E4-1F72C3B74979}">
      <dgm:prSet/>
      <dgm:spPr/>
      <dgm:t>
        <a:bodyPr/>
        <a:lstStyle/>
        <a:p>
          <a:pPr algn="ctr"/>
          <a:endParaRPr lang="es-EC"/>
        </a:p>
      </dgm:t>
    </dgm:pt>
    <dgm:pt modelId="{DE504A71-6DE3-4F7D-817B-4287FFA9F91A}" type="sibTrans" cxnId="{07EA288A-3FCA-4148-A4E4-1F72C3B74979}">
      <dgm:prSet/>
      <dgm:spPr/>
      <dgm:t>
        <a:bodyPr/>
        <a:lstStyle/>
        <a:p>
          <a:pPr algn="ctr"/>
          <a:endParaRPr lang="es-EC"/>
        </a:p>
      </dgm:t>
    </dgm:pt>
    <dgm:pt modelId="{6AAA7F90-004F-4F34-9176-4497718B3F1A}">
      <dgm:prSet phldrT="[Texto]"/>
      <dgm:spPr/>
      <dgm:t>
        <a:bodyPr/>
        <a:lstStyle/>
        <a:p>
          <a:pPr algn="ctr"/>
          <a:r>
            <a:rPr lang="es-EC"/>
            <a:t>Lucro Cesante</a:t>
          </a:r>
        </a:p>
      </dgm:t>
    </dgm:pt>
    <dgm:pt modelId="{641E3AAF-EB6F-4C6A-90D1-08672EB5F178}" type="parTrans" cxnId="{160945D0-F7BF-4BEA-8B77-7EB8E18A9EEE}">
      <dgm:prSet/>
      <dgm:spPr/>
      <dgm:t>
        <a:bodyPr/>
        <a:lstStyle/>
        <a:p>
          <a:pPr algn="ctr"/>
          <a:endParaRPr lang="es-EC"/>
        </a:p>
      </dgm:t>
    </dgm:pt>
    <dgm:pt modelId="{2BFA58D0-55E2-499C-8F4A-E192DBC86CFC}" type="sibTrans" cxnId="{160945D0-F7BF-4BEA-8B77-7EB8E18A9EEE}">
      <dgm:prSet/>
      <dgm:spPr/>
      <dgm:t>
        <a:bodyPr/>
        <a:lstStyle/>
        <a:p>
          <a:pPr algn="ctr"/>
          <a:endParaRPr lang="es-EC"/>
        </a:p>
      </dgm:t>
    </dgm:pt>
    <dgm:pt modelId="{285DCD0A-73AE-4FF1-AB02-748A7FBB7DA4}">
      <dgm:prSet phldrT="[Texto]"/>
      <dgm:spPr/>
      <dgm:t>
        <a:bodyPr/>
        <a:lstStyle/>
        <a:p>
          <a:pPr algn="ctr"/>
          <a:r>
            <a:rPr lang="es-EC"/>
            <a:t>Responsabilidad Civil</a:t>
          </a:r>
        </a:p>
      </dgm:t>
    </dgm:pt>
    <dgm:pt modelId="{DBA08E83-B33C-4A22-A15B-07135A4A21A0}" type="parTrans" cxnId="{D2C39C2F-07A4-4ABB-9047-5B7075010B18}">
      <dgm:prSet/>
      <dgm:spPr/>
      <dgm:t>
        <a:bodyPr/>
        <a:lstStyle/>
        <a:p>
          <a:pPr algn="ctr"/>
          <a:endParaRPr lang="es-EC"/>
        </a:p>
      </dgm:t>
    </dgm:pt>
    <dgm:pt modelId="{1661E754-1CFE-45BC-AEFC-969D7014E430}" type="sibTrans" cxnId="{D2C39C2F-07A4-4ABB-9047-5B7075010B18}">
      <dgm:prSet/>
      <dgm:spPr/>
      <dgm:t>
        <a:bodyPr/>
        <a:lstStyle/>
        <a:p>
          <a:pPr algn="ctr"/>
          <a:endParaRPr lang="es-EC"/>
        </a:p>
      </dgm:t>
    </dgm:pt>
    <dgm:pt modelId="{0F264CFD-BBE4-4F92-ADF0-4B50AC485A8B}" type="pres">
      <dgm:prSet presAssocID="{198E55C6-C4CB-4349-ACFC-64BFE95EE6CB}" presName="Name0" presStyleCnt="0">
        <dgm:presLayoutVars>
          <dgm:dir/>
          <dgm:resizeHandles/>
        </dgm:presLayoutVars>
      </dgm:prSet>
      <dgm:spPr/>
      <dgm:t>
        <a:bodyPr/>
        <a:lstStyle/>
        <a:p>
          <a:endParaRPr lang="es-EC"/>
        </a:p>
      </dgm:t>
    </dgm:pt>
    <dgm:pt modelId="{F40AAD3F-DCC1-4B6F-9327-258EA9F34990}" type="pres">
      <dgm:prSet presAssocID="{84AADF62-11F7-4AB9-87DC-61352992E395}" presName="compNode" presStyleCnt="0"/>
      <dgm:spPr/>
      <dgm:t>
        <a:bodyPr/>
        <a:lstStyle/>
        <a:p>
          <a:endParaRPr lang="es-EC"/>
        </a:p>
      </dgm:t>
    </dgm:pt>
    <dgm:pt modelId="{C974583D-187E-4AB4-83D2-59A8CE9CC5C5}" type="pres">
      <dgm:prSet presAssocID="{84AADF62-11F7-4AB9-87DC-61352992E395}" presName="dummyConnPt" presStyleCnt="0"/>
      <dgm:spPr/>
      <dgm:t>
        <a:bodyPr/>
        <a:lstStyle/>
        <a:p>
          <a:endParaRPr lang="es-EC"/>
        </a:p>
      </dgm:t>
    </dgm:pt>
    <dgm:pt modelId="{11E6ED62-48ED-46EC-AE26-12ADE3714766}" type="pres">
      <dgm:prSet presAssocID="{84AADF62-11F7-4AB9-87DC-61352992E395}" presName="node" presStyleLbl="node1" presStyleIdx="0" presStyleCnt="9">
        <dgm:presLayoutVars>
          <dgm:bulletEnabled val="1"/>
        </dgm:presLayoutVars>
      </dgm:prSet>
      <dgm:spPr/>
      <dgm:t>
        <a:bodyPr/>
        <a:lstStyle/>
        <a:p>
          <a:endParaRPr lang="es-EC"/>
        </a:p>
      </dgm:t>
    </dgm:pt>
    <dgm:pt modelId="{A9BA6359-9F33-489B-9E26-2F3E7B0B998C}" type="pres">
      <dgm:prSet presAssocID="{036D7EC0-2A11-4CF2-8F3A-B6F393F5B69B}" presName="sibTrans" presStyleLbl="bgSibTrans2D1" presStyleIdx="0" presStyleCnt="8"/>
      <dgm:spPr/>
      <dgm:t>
        <a:bodyPr/>
        <a:lstStyle/>
        <a:p>
          <a:endParaRPr lang="es-EC"/>
        </a:p>
      </dgm:t>
    </dgm:pt>
    <dgm:pt modelId="{38ED162D-7401-40CF-B5B5-FFC26449321A}" type="pres">
      <dgm:prSet presAssocID="{556D7466-6388-4E37-A780-D050B416437D}" presName="compNode" presStyleCnt="0"/>
      <dgm:spPr/>
      <dgm:t>
        <a:bodyPr/>
        <a:lstStyle/>
        <a:p>
          <a:endParaRPr lang="es-EC"/>
        </a:p>
      </dgm:t>
    </dgm:pt>
    <dgm:pt modelId="{989BB16F-DD04-40C0-B9E2-76E4AD9B0859}" type="pres">
      <dgm:prSet presAssocID="{556D7466-6388-4E37-A780-D050B416437D}" presName="dummyConnPt" presStyleCnt="0"/>
      <dgm:spPr/>
      <dgm:t>
        <a:bodyPr/>
        <a:lstStyle/>
        <a:p>
          <a:endParaRPr lang="es-EC"/>
        </a:p>
      </dgm:t>
    </dgm:pt>
    <dgm:pt modelId="{B69561C2-B303-489B-ADAB-10BF5FD1ECF8}" type="pres">
      <dgm:prSet presAssocID="{556D7466-6388-4E37-A780-D050B416437D}" presName="node" presStyleLbl="node1" presStyleIdx="1" presStyleCnt="9">
        <dgm:presLayoutVars>
          <dgm:bulletEnabled val="1"/>
        </dgm:presLayoutVars>
      </dgm:prSet>
      <dgm:spPr/>
      <dgm:t>
        <a:bodyPr/>
        <a:lstStyle/>
        <a:p>
          <a:endParaRPr lang="es-EC"/>
        </a:p>
      </dgm:t>
    </dgm:pt>
    <dgm:pt modelId="{EB38C272-C38E-4DCD-B965-632D1DF07C9D}" type="pres">
      <dgm:prSet presAssocID="{946ACAFB-70CA-49C4-ABA7-15B105D27DB3}" presName="sibTrans" presStyleLbl="bgSibTrans2D1" presStyleIdx="1" presStyleCnt="8"/>
      <dgm:spPr/>
      <dgm:t>
        <a:bodyPr/>
        <a:lstStyle/>
        <a:p>
          <a:endParaRPr lang="es-EC"/>
        </a:p>
      </dgm:t>
    </dgm:pt>
    <dgm:pt modelId="{7C1A070F-80F2-4807-B907-6D25E373BEA2}" type="pres">
      <dgm:prSet presAssocID="{54636504-C2D0-4C0A-A00A-224177678159}" presName="compNode" presStyleCnt="0"/>
      <dgm:spPr/>
      <dgm:t>
        <a:bodyPr/>
        <a:lstStyle/>
        <a:p>
          <a:endParaRPr lang="es-EC"/>
        </a:p>
      </dgm:t>
    </dgm:pt>
    <dgm:pt modelId="{05F6325B-11A1-492B-AEAC-57A76016BE4F}" type="pres">
      <dgm:prSet presAssocID="{54636504-C2D0-4C0A-A00A-224177678159}" presName="dummyConnPt" presStyleCnt="0"/>
      <dgm:spPr/>
      <dgm:t>
        <a:bodyPr/>
        <a:lstStyle/>
        <a:p>
          <a:endParaRPr lang="es-EC"/>
        </a:p>
      </dgm:t>
    </dgm:pt>
    <dgm:pt modelId="{FF75A797-5298-4B80-8E22-C09F29F61167}" type="pres">
      <dgm:prSet presAssocID="{54636504-C2D0-4C0A-A00A-224177678159}" presName="node" presStyleLbl="node1" presStyleIdx="2" presStyleCnt="9">
        <dgm:presLayoutVars>
          <dgm:bulletEnabled val="1"/>
        </dgm:presLayoutVars>
      </dgm:prSet>
      <dgm:spPr/>
      <dgm:t>
        <a:bodyPr/>
        <a:lstStyle/>
        <a:p>
          <a:endParaRPr lang="es-EC"/>
        </a:p>
      </dgm:t>
    </dgm:pt>
    <dgm:pt modelId="{9D6D1145-1E6E-4856-AB65-9D41B6AC9A9E}" type="pres">
      <dgm:prSet presAssocID="{24E8CF40-10DF-4259-97F2-02B3B577F1D2}" presName="sibTrans" presStyleLbl="bgSibTrans2D1" presStyleIdx="2" presStyleCnt="8"/>
      <dgm:spPr/>
      <dgm:t>
        <a:bodyPr/>
        <a:lstStyle/>
        <a:p>
          <a:endParaRPr lang="es-EC"/>
        </a:p>
      </dgm:t>
    </dgm:pt>
    <dgm:pt modelId="{5B3EAA1C-E21C-42AC-B313-2C50CC4CED24}" type="pres">
      <dgm:prSet presAssocID="{C3277696-CBDA-4134-80CC-B8CCE0C94FAE}" presName="compNode" presStyleCnt="0"/>
      <dgm:spPr/>
      <dgm:t>
        <a:bodyPr/>
        <a:lstStyle/>
        <a:p>
          <a:endParaRPr lang="es-EC"/>
        </a:p>
      </dgm:t>
    </dgm:pt>
    <dgm:pt modelId="{261A7C90-6E98-4DC0-AD57-1BF5C4531CF3}" type="pres">
      <dgm:prSet presAssocID="{C3277696-CBDA-4134-80CC-B8CCE0C94FAE}" presName="dummyConnPt" presStyleCnt="0"/>
      <dgm:spPr/>
      <dgm:t>
        <a:bodyPr/>
        <a:lstStyle/>
        <a:p>
          <a:endParaRPr lang="es-EC"/>
        </a:p>
      </dgm:t>
    </dgm:pt>
    <dgm:pt modelId="{2A83D7D9-C65F-41C1-9CF4-E11675935E2B}" type="pres">
      <dgm:prSet presAssocID="{C3277696-CBDA-4134-80CC-B8CCE0C94FAE}" presName="node" presStyleLbl="node1" presStyleIdx="3" presStyleCnt="9">
        <dgm:presLayoutVars>
          <dgm:bulletEnabled val="1"/>
        </dgm:presLayoutVars>
      </dgm:prSet>
      <dgm:spPr/>
      <dgm:t>
        <a:bodyPr/>
        <a:lstStyle/>
        <a:p>
          <a:endParaRPr lang="es-EC"/>
        </a:p>
      </dgm:t>
    </dgm:pt>
    <dgm:pt modelId="{9E05DEDC-2079-487F-A215-FD4A13C3C02C}" type="pres">
      <dgm:prSet presAssocID="{25A7F282-0D88-4520-A944-5194DE0CB3AA}" presName="sibTrans" presStyleLbl="bgSibTrans2D1" presStyleIdx="3" presStyleCnt="8"/>
      <dgm:spPr/>
      <dgm:t>
        <a:bodyPr/>
        <a:lstStyle/>
        <a:p>
          <a:endParaRPr lang="es-EC"/>
        </a:p>
      </dgm:t>
    </dgm:pt>
    <dgm:pt modelId="{EFA5106A-8AC7-4812-83EF-1308C3585010}" type="pres">
      <dgm:prSet presAssocID="{41A61583-EB36-4C78-A28D-760BD0F2A93F}" presName="compNode" presStyleCnt="0"/>
      <dgm:spPr/>
      <dgm:t>
        <a:bodyPr/>
        <a:lstStyle/>
        <a:p>
          <a:endParaRPr lang="es-EC"/>
        </a:p>
      </dgm:t>
    </dgm:pt>
    <dgm:pt modelId="{62B1F332-FBD8-4564-8282-C5B233E70C78}" type="pres">
      <dgm:prSet presAssocID="{41A61583-EB36-4C78-A28D-760BD0F2A93F}" presName="dummyConnPt" presStyleCnt="0"/>
      <dgm:spPr/>
      <dgm:t>
        <a:bodyPr/>
        <a:lstStyle/>
        <a:p>
          <a:endParaRPr lang="es-EC"/>
        </a:p>
      </dgm:t>
    </dgm:pt>
    <dgm:pt modelId="{42826804-BF59-4F6B-81F1-13B69D723E75}" type="pres">
      <dgm:prSet presAssocID="{41A61583-EB36-4C78-A28D-760BD0F2A93F}" presName="node" presStyleLbl="node1" presStyleIdx="4" presStyleCnt="9">
        <dgm:presLayoutVars>
          <dgm:bulletEnabled val="1"/>
        </dgm:presLayoutVars>
      </dgm:prSet>
      <dgm:spPr/>
      <dgm:t>
        <a:bodyPr/>
        <a:lstStyle/>
        <a:p>
          <a:endParaRPr lang="es-EC"/>
        </a:p>
      </dgm:t>
    </dgm:pt>
    <dgm:pt modelId="{A4490B45-B59D-4BC9-9E22-BF450E8D5872}" type="pres">
      <dgm:prSet presAssocID="{E01D8F53-F191-47AC-BF4C-8B1AB5ADF376}" presName="sibTrans" presStyleLbl="bgSibTrans2D1" presStyleIdx="4" presStyleCnt="8"/>
      <dgm:spPr/>
      <dgm:t>
        <a:bodyPr/>
        <a:lstStyle/>
        <a:p>
          <a:endParaRPr lang="es-EC"/>
        </a:p>
      </dgm:t>
    </dgm:pt>
    <dgm:pt modelId="{F08DD956-AA39-4587-A67B-E24F8CA71D30}" type="pres">
      <dgm:prSet presAssocID="{37EB4967-FF93-4EC4-A4FE-8E0AB67CD98E}" presName="compNode" presStyleCnt="0"/>
      <dgm:spPr/>
      <dgm:t>
        <a:bodyPr/>
        <a:lstStyle/>
        <a:p>
          <a:endParaRPr lang="es-EC"/>
        </a:p>
      </dgm:t>
    </dgm:pt>
    <dgm:pt modelId="{8311AA38-5133-40E7-9884-68F172499EA4}" type="pres">
      <dgm:prSet presAssocID="{37EB4967-FF93-4EC4-A4FE-8E0AB67CD98E}" presName="dummyConnPt" presStyleCnt="0"/>
      <dgm:spPr/>
      <dgm:t>
        <a:bodyPr/>
        <a:lstStyle/>
        <a:p>
          <a:endParaRPr lang="es-EC"/>
        </a:p>
      </dgm:t>
    </dgm:pt>
    <dgm:pt modelId="{F230E473-EB9A-4065-B55A-1BBEE3FCA24B}" type="pres">
      <dgm:prSet presAssocID="{37EB4967-FF93-4EC4-A4FE-8E0AB67CD98E}" presName="node" presStyleLbl="node1" presStyleIdx="5" presStyleCnt="9">
        <dgm:presLayoutVars>
          <dgm:bulletEnabled val="1"/>
        </dgm:presLayoutVars>
      </dgm:prSet>
      <dgm:spPr/>
      <dgm:t>
        <a:bodyPr/>
        <a:lstStyle/>
        <a:p>
          <a:endParaRPr lang="es-EC"/>
        </a:p>
      </dgm:t>
    </dgm:pt>
    <dgm:pt modelId="{38FCE913-15E8-409D-A9EE-32E7AD051EEB}" type="pres">
      <dgm:prSet presAssocID="{B62F4F74-9E96-4BA2-BCAD-59C59DDDF998}" presName="sibTrans" presStyleLbl="bgSibTrans2D1" presStyleIdx="5" presStyleCnt="8"/>
      <dgm:spPr/>
      <dgm:t>
        <a:bodyPr/>
        <a:lstStyle/>
        <a:p>
          <a:endParaRPr lang="es-EC"/>
        </a:p>
      </dgm:t>
    </dgm:pt>
    <dgm:pt modelId="{2F0B91D5-52D0-482A-A67B-DD35A47CB04E}" type="pres">
      <dgm:prSet presAssocID="{E2BE0BC5-1988-4D69-B6BD-9492316F68B1}" presName="compNode" presStyleCnt="0"/>
      <dgm:spPr/>
      <dgm:t>
        <a:bodyPr/>
        <a:lstStyle/>
        <a:p>
          <a:endParaRPr lang="es-EC"/>
        </a:p>
      </dgm:t>
    </dgm:pt>
    <dgm:pt modelId="{9D811309-D02C-48E5-A432-CFFE7BE5A55F}" type="pres">
      <dgm:prSet presAssocID="{E2BE0BC5-1988-4D69-B6BD-9492316F68B1}" presName="dummyConnPt" presStyleCnt="0"/>
      <dgm:spPr/>
      <dgm:t>
        <a:bodyPr/>
        <a:lstStyle/>
        <a:p>
          <a:endParaRPr lang="es-EC"/>
        </a:p>
      </dgm:t>
    </dgm:pt>
    <dgm:pt modelId="{698A8645-4E2E-417A-9956-96DC2D70CB3D}" type="pres">
      <dgm:prSet presAssocID="{E2BE0BC5-1988-4D69-B6BD-9492316F68B1}" presName="node" presStyleLbl="node1" presStyleIdx="6" presStyleCnt="9">
        <dgm:presLayoutVars>
          <dgm:bulletEnabled val="1"/>
        </dgm:presLayoutVars>
      </dgm:prSet>
      <dgm:spPr/>
      <dgm:t>
        <a:bodyPr/>
        <a:lstStyle/>
        <a:p>
          <a:endParaRPr lang="es-EC"/>
        </a:p>
      </dgm:t>
    </dgm:pt>
    <dgm:pt modelId="{F75A8E6C-F183-4655-B4D7-7511ACE34440}" type="pres">
      <dgm:prSet presAssocID="{DE504A71-6DE3-4F7D-817B-4287FFA9F91A}" presName="sibTrans" presStyleLbl="bgSibTrans2D1" presStyleIdx="6" presStyleCnt="8"/>
      <dgm:spPr/>
      <dgm:t>
        <a:bodyPr/>
        <a:lstStyle/>
        <a:p>
          <a:endParaRPr lang="es-EC"/>
        </a:p>
      </dgm:t>
    </dgm:pt>
    <dgm:pt modelId="{C5831EE5-74FB-4415-AA71-2F8AB3486DBB}" type="pres">
      <dgm:prSet presAssocID="{6AAA7F90-004F-4F34-9176-4497718B3F1A}" presName="compNode" presStyleCnt="0"/>
      <dgm:spPr/>
      <dgm:t>
        <a:bodyPr/>
        <a:lstStyle/>
        <a:p>
          <a:endParaRPr lang="es-EC"/>
        </a:p>
      </dgm:t>
    </dgm:pt>
    <dgm:pt modelId="{68C2846E-0650-46D2-B8C5-EB5F22EABBA5}" type="pres">
      <dgm:prSet presAssocID="{6AAA7F90-004F-4F34-9176-4497718B3F1A}" presName="dummyConnPt" presStyleCnt="0"/>
      <dgm:spPr/>
      <dgm:t>
        <a:bodyPr/>
        <a:lstStyle/>
        <a:p>
          <a:endParaRPr lang="es-EC"/>
        </a:p>
      </dgm:t>
    </dgm:pt>
    <dgm:pt modelId="{1F97802B-360F-4B17-A01D-919CC938DA18}" type="pres">
      <dgm:prSet presAssocID="{6AAA7F90-004F-4F34-9176-4497718B3F1A}" presName="node" presStyleLbl="node1" presStyleIdx="7" presStyleCnt="9">
        <dgm:presLayoutVars>
          <dgm:bulletEnabled val="1"/>
        </dgm:presLayoutVars>
      </dgm:prSet>
      <dgm:spPr/>
      <dgm:t>
        <a:bodyPr/>
        <a:lstStyle/>
        <a:p>
          <a:endParaRPr lang="es-EC"/>
        </a:p>
      </dgm:t>
    </dgm:pt>
    <dgm:pt modelId="{642AFDCA-0EF4-42AD-8B3B-A29843E90491}" type="pres">
      <dgm:prSet presAssocID="{2BFA58D0-55E2-499C-8F4A-E192DBC86CFC}" presName="sibTrans" presStyleLbl="bgSibTrans2D1" presStyleIdx="7" presStyleCnt="8"/>
      <dgm:spPr/>
      <dgm:t>
        <a:bodyPr/>
        <a:lstStyle/>
        <a:p>
          <a:endParaRPr lang="es-EC"/>
        </a:p>
      </dgm:t>
    </dgm:pt>
    <dgm:pt modelId="{B4D09346-D98C-4196-A168-E156771009D8}" type="pres">
      <dgm:prSet presAssocID="{285DCD0A-73AE-4FF1-AB02-748A7FBB7DA4}" presName="compNode" presStyleCnt="0"/>
      <dgm:spPr/>
      <dgm:t>
        <a:bodyPr/>
        <a:lstStyle/>
        <a:p>
          <a:endParaRPr lang="es-EC"/>
        </a:p>
      </dgm:t>
    </dgm:pt>
    <dgm:pt modelId="{C13D124C-C40C-4ED7-8617-8421376A000D}" type="pres">
      <dgm:prSet presAssocID="{285DCD0A-73AE-4FF1-AB02-748A7FBB7DA4}" presName="dummyConnPt" presStyleCnt="0"/>
      <dgm:spPr/>
      <dgm:t>
        <a:bodyPr/>
        <a:lstStyle/>
        <a:p>
          <a:endParaRPr lang="es-EC"/>
        </a:p>
      </dgm:t>
    </dgm:pt>
    <dgm:pt modelId="{7B49D646-51AC-4F53-BFC4-38E9DF114FE1}" type="pres">
      <dgm:prSet presAssocID="{285DCD0A-73AE-4FF1-AB02-748A7FBB7DA4}" presName="node" presStyleLbl="node1" presStyleIdx="8" presStyleCnt="9">
        <dgm:presLayoutVars>
          <dgm:bulletEnabled val="1"/>
        </dgm:presLayoutVars>
      </dgm:prSet>
      <dgm:spPr/>
      <dgm:t>
        <a:bodyPr/>
        <a:lstStyle/>
        <a:p>
          <a:endParaRPr lang="es-EC"/>
        </a:p>
      </dgm:t>
    </dgm:pt>
  </dgm:ptLst>
  <dgm:cxnLst>
    <dgm:cxn modelId="{966AB7FC-93CC-4DDD-BCA8-43B3851DD3F7}" srcId="{198E55C6-C4CB-4349-ACFC-64BFE95EE6CB}" destId="{54636504-C2D0-4C0A-A00A-224177678159}" srcOrd="2" destOrd="0" parTransId="{91C62A45-89F6-4E04-A14A-4C83B9D61210}" sibTransId="{24E8CF40-10DF-4259-97F2-02B3B577F1D2}"/>
    <dgm:cxn modelId="{3C58615D-A9D5-4234-B8D0-82504D346797}" type="presOf" srcId="{54636504-C2D0-4C0A-A00A-224177678159}" destId="{FF75A797-5298-4B80-8E22-C09F29F61167}" srcOrd="0" destOrd="0" presId="urn:microsoft.com/office/officeart/2005/8/layout/bProcess4"/>
    <dgm:cxn modelId="{03285E5D-0C45-49E1-A216-2F4BB0DC93F8}" srcId="{198E55C6-C4CB-4349-ACFC-64BFE95EE6CB}" destId="{84AADF62-11F7-4AB9-87DC-61352992E395}" srcOrd="0" destOrd="0" parTransId="{7AB99683-B326-4A8D-816D-BCEC595A4E0F}" sibTransId="{036D7EC0-2A11-4CF2-8F3A-B6F393F5B69B}"/>
    <dgm:cxn modelId="{CD810ECC-6E1A-42EE-BE96-755F86EDC3D2}" type="presOf" srcId="{84AADF62-11F7-4AB9-87DC-61352992E395}" destId="{11E6ED62-48ED-46EC-AE26-12ADE3714766}" srcOrd="0" destOrd="0" presId="urn:microsoft.com/office/officeart/2005/8/layout/bProcess4"/>
    <dgm:cxn modelId="{ED1B4292-A49D-468F-9215-D503ADC91BB6}" type="presOf" srcId="{036D7EC0-2A11-4CF2-8F3A-B6F393F5B69B}" destId="{A9BA6359-9F33-489B-9E26-2F3E7B0B998C}" srcOrd="0" destOrd="0" presId="urn:microsoft.com/office/officeart/2005/8/layout/bProcess4"/>
    <dgm:cxn modelId="{C44C98A7-70C4-4B89-9926-6B98EAFE2827}" type="presOf" srcId="{B62F4F74-9E96-4BA2-BCAD-59C59DDDF998}" destId="{38FCE913-15E8-409D-A9EE-32E7AD051EEB}" srcOrd="0" destOrd="0" presId="urn:microsoft.com/office/officeart/2005/8/layout/bProcess4"/>
    <dgm:cxn modelId="{AF84A56D-4DFC-40FE-AF57-3B2D51BC984A}" type="presOf" srcId="{25A7F282-0D88-4520-A944-5194DE0CB3AA}" destId="{9E05DEDC-2079-487F-A215-FD4A13C3C02C}" srcOrd="0" destOrd="0" presId="urn:microsoft.com/office/officeart/2005/8/layout/bProcess4"/>
    <dgm:cxn modelId="{0733669A-45C6-4B26-AB91-EABEDA324D3F}" type="presOf" srcId="{556D7466-6388-4E37-A780-D050B416437D}" destId="{B69561C2-B303-489B-ADAB-10BF5FD1ECF8}" srcOrd="0" destOrd="0" presId="urn:microsoft.com/office/officeart/2005/8/layout/bProcess4"/>
    <dgm:cxn modelId="{04F5AA2C-596D-4B70-95F3-1947342557FC}" srcId="{198E55C6-C4CB-4349-ACFC-64BFE95EE6CB}" destId="{37EB4967-FF93-4EC4-A4FE-8E0AB67CD98E}" srcOrd="5" destOrd="0" parTransId="{F7AF0B8A-33E8-436C-9CCA-010C8627413D}" sibTransId="{B62F4F74-9E96-4BA2-BCAD-59C59DDDF998}"/>
    <dgm:cxn modelId="{D6F16BB3-254B-4717-96BD-31EC5A57E3FC}" type="presOf" srcId="{6AAA7F90-004F-4F34-9176-4497718B3F1A}" destId="{1F97802B-360F-4B17-A01D-919CC938DA18}" srcOrd="0" destOrd="0" presId="urn:microsoft.com/office/officeart/2005/8/layout/bProcess4"/>
    <dgm:cxn modelId="{9A88EF3A-2105-4802-8663-76EE34348AE0}" type="presOf" srcId="{E2BE0BC5-1988-4D69-B6BD-9492316F68B1}" destId="{698A8645-4E2E-417A-9956-96DC2D70CB3D}" srcOrd="0" destOrd="0" presId="urn:microsoft.com/office/officeart/2005/8/layout/bProcess4"/>
    <dgm:cxn modelId="{07EA288A-3FCA-4148-A4E4-1F72C3B74979}" srcId="{198E55C6-C4CB-4349-ACFC-64BFE95EE6CB}" destId="{E2BE0BC5-1988-4D69-B6BD-9492316F68B1}" srcOrd="6" destOrd="0" parTransId="{D5A06DDC-DAE0-41A9-856B-A82FCA0B4A8C}" sibTransId="{DE504A71-6DE3-4F7D-817B-4287FFA9F91A}"/>
    <dgm:cxn modelId="{A12BE1B9-A321-4A2B-BE27-74FC1B9C7885}" type="presOf" srcId="{C3277696-CBDA-4134-80CC-B8CCE0C94FAE}" destId="{2A83D7D9-C65F-41C1-9CF4-E11675935E2B}" srcOrd="0" destOrd="0" presId="urn:microsoft.com/office/officeart/2005/8/layout/bProcess4"/>
    <dgm:cxn modelId="{7E9AD09F-284C-4160-8EC1-68BDE101E450}" type="presOf" srcId="{285DCD0A-73AE-4FF1-AB02-748A7FBB7DA4}" destId="{7B49D646-51AC-4F53-BFC4-38E9DF114FE1}" srcOrd="0" destOrd="0" presId="urn:microsoft.com/office/officeart/2005/8/layout/bProcess4"/>
    <dgm:cxn modelId="{160945D0-F7BF-4BEA-8B77-7EB8E18A9EEE}" srcId="{198E55C6-C4CB-4349-ACFC-64BFE95EE6CB}" destId="{6AAA7F90-004F-4F34-9176-4497718B3F1A}" srcOrd="7" destOrd="0" parTransId="{641E3AAF-EB6F-4C6A-90D1-08672EB5F178}" sibTransId="{2BFA58D0-55E2-499C-8F4A-E192DBC86CFC}"/>
    <dgm:cxn modelId="{89401C2C-38C8-46D0-8E45-C0207A676FC3}" type="presOf" srcId="{37EB4967-FF93-4EC4-A4FE-8E0AB67CD98E}" destId="{F230E473-EB9A-4065-B55A-1BBEE3FCA24B}" srcOrd="0" destOrd="0" presId="urn:microsoft.com/office/officeart/2005/8/layout/bProcess4"/>
    <dgm:cxn modelId="{78710EF4-673F-47A0-8DD0-1C2386EC297A}" srcId="{198E55C6-C4CB-4349-ACFC-64BFE95EE6CB}" destId="{C3277696-CBDA-4134-80CC-B8CCE0C94FAE}" srcOrd="3" destOrd="0" parTransId="{899FF726-E9DA-4BA9-B7F8-F9B549ACDFD2}" sibTransId="{25A7F282-0D88-4520-A944-5194DE0CB3AA}"/>
    <dgm:cxn modelId="{B9DC7E88-9A5B-4153-A297-95C308DF3AE8}" srcId="{198E55C6-C4CB-4349-ACFC-64BFE95EE6CB}" destId="{556D7466-6388-4E37-A780-D050B416437D}" srcOrd="1" destOrd="0" parTransId="{C8B0BABD-4CE1-4B78-9D06-A18E3EE2DB1A}" sibTransId="{946ACAFB-70CA-49C4-ABA7-15B105D27DB3}"/>
    <dgm:cxn modelId="{6965F4A2-4F6B-44B5-992A-B27746A8D0B8}" type="presOf" srcId="{24E8CF40-10DF-4259-97F2-02B3B577F1D2}" destId="{9D6D1145-1E6E-4856-AB65-9D41B6AC9A9E}" srcOrd="0" destOrd="0" presId="urn:microsoft.com/office/officeart/2005/8/layout/bProcess4"/>
    <dgm:cxn modelId="{989AF05D-5D82-4978-8889-757026A377DD}" type="presOf" srcId="{DE504A71-6DE3-4F7D-817B-4287FFA9F91A}" destId="{F75A8E6C-F183-4655-B4D7-7511ACE34440}" srcOrd="0" destOrd="0" presId="urn:microsoft.com/office/officeart/2005/8/layout/bProcess4"/>
    <dgm:cxn modelId="{949101A7-41A2-4BB6-8DAF-E5DDA5CE441C}" type="presOf" srcId="{41A61583-EB36-4C78-A28D-760BD0F2A93F}" destId="{42826804-BF59-4F6B-81F1-13B69D723E75}" srcOrd="0" destOrd="0" presId="urn:microsoft.com/office/officeart/2005/8/layout/bProcess4"/>
    <dgm:cxn modelId="{1F0FE534-61D1-4B31-8B59-7E5941CFAB3A}" srcId="{198E55C6-C4CB-4349-ACFC-64BFE95EE6CB}" destId="{41A61583-EB36-4C78-A28D-760BD0F2A93F}" srcOrd="4" destOrd="0" parTransId="{23FF87E1-136D-4BE8-BB45-E77E093F0B85}" sibTransId="{E01D8F53-F191-47AC-BF4C-8B1AB5ADF376}"/>
    <dgm:cxn modelId="{867A114C-A1B2-42B4-B6F0-E9C573D4858E}" type="presOf" srcId="{E01D8F53-F191-47AC-BF4C-8B1AB5ADF376}" destId="{A4490B45-B59D-4BC9-9E22-BF450E8D5872}" srcOrd="0" destOrd="0" presId="urn:microsoft.com/office/officeart/2005/8/layout/bProcess4"/>
    <dgm:cxn modelId="{CC1048CA-C9C0-4BFE-819F-B024042C9163}" type="presOf" srcId="{946ACAFB-70CA-49C4-ABA7-15B105D27DB3}" destId="{EB38C272-C38E-4DCD-B965-632D1DF07C9D}" srcOrd="0" destOrd="0" presId="urn:microsoft.com/office/officeart/2005/8/layout/bProcess4"/>
    <dgm:cxn modelId="{E3380EDE-4577-4342-8478-186E972577AE}" type="presOf" srcId="{2BFA58D0-55E2-499C-8F4A-E192DBC86CFC}" destId="{642AFDCA-0EF4-42AD-8B3B-A29843E90491}" srcOrd="0" destOrd="0" presId="urn:microsoft.com/office/officeart/2005/8/layout/bProcess4"/>
    <dgm:cxn modelId="{D2C39C2F-07A4-4ABB-9047-5B7075010B18}" srcId="{198E55C6-C4CB-4349-ACFC-64BFE95EE6CB}" destId="{285DCD0A-73AE-4FF1-AB02-748A7FBB7DA4}" srcOrd="8" destOrd="0" parTransId="{DBA08E83-B33C-4A22-A15B-07135A4A21A0}" sibTransId="{1661E754-1CFE-45BC-AEFC-969D7014E430}"/>
    <dgm:cxn modelId="{F4C826AB-430E-45D7-9782-A9767A5C3602}" type="presOf" srcId="{198E55C6-C4CB-4349-ACFC-64BFE95EE6CB}" destId="{0F264CFD-BBE4-4F92-ADF0-4B50AC485A8B}" srcOrd="0" destOrd="0" presId="urn:microsoft.com/office/officeart/2005/8/layout/bProcess4"/>
    <dgm:cxn modelId="{3BF5C48E-8892-44A3-85A0-6C9B4132AA1C}" type="presParOf" srcId="{0F264CFD-BBE4-4F92-ADF0-4B50AC485A8B}" destId="{F40AAD3F-DCC1-4B6F-9327-258EA9F34990}" srcOrd="0" destOrd="0" presId="urn:microsoft.com/office/officeart/2005/8/layout/bProcess4"/>
    <dgm:cxn modelId="{805CCA7C-4716-401B-9435-2E341BF1331C}" type="presParOf" srcId="{F40AAD3F-DCC1-4B6F-9327-258EA9F34990}" destId="{C974583D-187E-4AB4-83D2-59A8CE9CC5C5}" srcOrd="0" destOrd="0" presId="urn:microsoft.com/office/officeart/2005/8/layout/bProcess4"/>
    <dgm:cxn modelId="{E2E013FC-7EC4-4718-A657-A4B3405F957F}" type="presParOf" srcId="{F40AAD3F-DCC1-4B6F-9327-258EA9F34990}" destId="{11E6ED62-48ED-46EC-AE26-12ADE3714766}" srcOrd="1" destOrd="0" presId="urn:microsoft.com/office/officeart/2005/8/layout/bProcess4"/>
    <dgm:cxn modelId="{0552A95B-9CEF-407E-B59F-8087C786392E}" type="presParOf" srcId="{0F264CFD-BBE4-4F92-ADF0-4B50AC485A8B}" destId="{A9BA6359-9F33-489B-9E26-2F3E7B0B998C}" srcOrd="1" destOrd="0" presId="urn:microsoft.com/office/officeart/2005/8/layout/bProcess4"/>
    <dgm:cxn modelId="{F3A739BC-5968-4258-99F1-A6300ECB9AA0}" type="presParOf" srcId="{0F264CFD-BBE4-4F92-ADF0-4B50AC485A8B}" destId="{38ED162D-7401-40CF-B5B5-FFC26449321A}" srcOrd="2" destOrd="0" presId="urn:microsoft.com/office/officeart/2005/8/layout/bProcess4"/>
    <dgm:cxn modelId="{A5B3C742-23BF-457E-82AA-77551D6583E0}" type="presParOf" srcId="{38ED162D-7401-40CF-B5B5-FFC26449321A}" destId="{989BB16F-DD04-40C0-B9E2-76E4AD9B0859}" srcOrd="0" destOrd="0" presId="urn:microsoft.com/office/officeart/2005/8/layout/bProcess4"/>
    <dgm:cxn modelId="{2F19D224-8BDC-43D7-B177-8D3C72655C4C}" type="presParOf" srcId="{38ED162D-7401-40CF-B5B5-FFC26449321A}" destId="{B69561C2-B303-489B-ADAB-10BF5FD1ECF8}" srcOrd="1" destOrd="0" presId="urn:microsoft.com/office/officeart/2005/8/layout/bProcess4"/>
    <dgm:cxn modelId="{A25B45C7-8CBD-44D1-9D9B-B2A875C3D715}" type="presParOf" srcId="{0F264CFD-BBE4-4F92-ADF0-4B50AC485A8B}" destId="{EB38C272-C38E-4DCD-B965-632D1DF07C9D}" srcOrd="3" destOrd="0" presId="urn:microsoft.com/office/officeart/2005/8/layout/bProcess4"/>
    <dgm:cxn modelId="{F349885B-9280-4DBF-9027-411928A608A1}" type="presParOf" srcId="{0F264CFD-BBE4-4F92-ADF0-4B50AC485A8B}" destId="{7C1A070F-80F2-4807-B907-6D25E373BEA2}" srcOrd="4" destOrd="0" presId="urn:microsoft.com/office/officeart/2005/8/layout/bProcess4"/>
    <dgm:cxn modelId="{D5012A07-4AFE-4977-9977-59E163EA2CFD}" type="presParOf" srcId="{7C1A070F-80F2-4807-B907-6D25E373BEA2}" destId="{05F6325B-11A1-492B-AEAC-57A76016BE4F}" srcOrd="0" destOrd="0" presId="urn:microsoft.com/office/officeart/2005/8/layout/bProcess4"/>
    <dgm:cxn modelId="{C724031F-F5D4-4060-B00D-E02163AC86A8}" type="presParOf" srcId="{7C1A070F-80F2-4807-B907-6D25E373BEA2}" destId="{FF75A797-5298-4B80-8E22-C09F29F61167}" srcOrd="1" destOrd="0" presId="urn:microsoft.com/office/officeart/2005/8/layout/bProcess4"/>
    <dgm:cxn modelId="{5F784F32-A9C4-4755-8B50-85DC7B456729}" type="presParOf" srcId="{0F264CFD-BBE4-4F92-ADF0-4B50AC485A8B}" destId="{9D6D1145-1E6E-4856-AB65-9D41B6AC9A9E}" srcOrd="5" destOrd="0" presId="urn:microsoft.com/office/officeart/2005/8/layout/bProcess4"/>
    <dgm:cxn modelId="{F309634E-C160-4214-9B3C-7C80A3E805D7}" type="presParOf" srcId="{0F264CFD-BBE4-4F92-ADF0-4B50AC485A8B}" destId="{5B3EAA1C-E21C-42AC-B313-2C50CC4CED24}" srcOrd="6" destOrd="0" presId="urn:microsoft.com/office/officeart/2005/8/layout/bProcess4"/>
    <dgm:cxn modelId="{23DE96C0-5FCA-4186-979C-8DAF3F24958D}" type="presParOf" srcId="{5B3EAA1C-E21C-42AC-B313-2C50CC4CED24}" destId="{261A7C90-6E98-4DC0-AD57-1BF5C4531CF3}" srcOrd="0" destOrd="0" presId="urn:microsoft.com/office/officeart/2005/8/layout/bProcess4"/>
    <dgm:cxn modelId="{7EC93B82-8DA9-4225-B1AC-7FF28AFB0931}" type="presParOf" srcId="{5B3EAA1C-E21C-42AC-B313-2C50CC4CED24}" destId="{2A83D7D9-C65F-41C1-9CF4-E11675935E2B}" srcOrd="1" destOrd="0" presId="urn:microsoft.com/office/officeart/2005/8/layout/bProcess4"/>
    <dgm:cxn modelId="{23714FC5-4E28-4845-A438-736E0C25C439}" type="presParOf" srcId="{0F264CFD-BBE4-4F92-ADF0-4B50AC485A8B}" destId="{9E05DEDC-2079-487F-A215-FD4A13C3C02C}" srcOrd="7" destOrd="0" presId="urn:microsoft.com/office/officeart/2005/8/layout/bProcess4"/>
    <dgm:cxn modelId="{3017FE5A-A7EF-42E5-9C77-619FDBDCEC86}" type="presParOf" srcId="{0F264CFD-BBE4-4F92-ADF0-4B50AC485A8B}" destId="{EFA5106A-8AC7-4812-83EF-1308C3585010}" srcOrd="8" destOrd="0" presId="urn:microsoft.com/office/officeart/2005/8/layout/bProcess4"/>
    <dgm:cxn modelId="{E5126202-24DC-4CF2-8917-10118FED63D5}" type="presParOf" srcId="{EFA5106A-8AC7-4812-83EF-1308C3585010}" destId="{62B1F332-FBD8-4564-8282-C5B233E70C78}" srcOrd="0" destOrd="0" presId="urn:microsoft.com/office/officeart/2005/8/layout/bProcess4"/>
    <dgm:cxn modelId="{8E51BF38-6624-4C85-97FF-921A3094D086}" type="presParOf" srcId="{EFA5106A-8AC7-4812-83EF-1308C3585010}" destId="{42826804-BF59-4F6B-81F1-13B69D723E75}" srcOrd="1" destOrd="0" presId="urn:microsoft.com/office/officeart/2005/8/layout/bProcess4"/>
    <dgm:cxn modelId="{A45A5FCF-A177-4439-A54C-03699B731CF8}" type="presParOf" srcId="{0F264CFD-BBE4-4F92-ADF0-4B50AC485A8B}" destId="{A4490B45-B59D-4BC9-9E22-BF450E8D5872}" srcOrd="9" destOrd="0" presId="urn:microsoft.com/office/officeart/2005/8/layout/bProcess4"/>
    <dgm:cxn modelId="{B803EC29-555F-423C-B391-C315591263B0}" type="presParOf" srcId="{0F264CFD-BBE4-4F92-ADF0-4B50AC485A8B}" destId="{F08DD956-AA39-4587-A67B-E24F8CA71D30}" srcOrd="10" destOrd="0" presId="urn:microsoft.com/office/officeart/2005/8/layout/bProcess4"/>
    <dgm:cxn modelId="{BDBD07A2-0BFB-4AE1-85A8-4DF51101FD0D}" type="presParOf" srcId="{F08DD956-AA39-4587-A67B-E24F8CA71D30}" destId="{8311AA38-5133-40E7-9884-68F172499EA4}" srcOrd="0" destOrd="0" presId="urn:microsoft.com/office/officeart/2005/8/layout/bProcess4"/>
    <dgm:cxn modelId="{5612FF76-D8B2-4625-9F97-83B92FF28BE8}" type="presParOf" srcId="{F08DD956-AA39-4587-A67B-E24F8CA71D30}" destId="{F230E473-EB9A-4065-B55A-1BBEE3FCA24B}" srcOrd="1" destOrd="0" presId="urn:microsoft.com/office/officeart/2005/8/layout/bProcess4"/>
    <dgm:cxn modelId="{E9C6F666-E52A-424B-A26B-794912DD237B}" type="presParOf" srcId="{0F264CFD-BBE4-4F92-ADF0-4B50AC485A8B}" destId="{38FCE913-15E8-409D-A9EE-32E7AD051EEB}" srcOrd="11" destOrd="0" presId="urn:microsoft.com/office/officeart/2005/8/layout/bProcess4"/>
    <dgm:cxn modelId="{1E9688EF-8376-4F98-A79F-2591F718B3BD}" type="presParOf" srcId="{0F264CFD-BBE4-4F92-ADF0-4B50AC485A8B}" destId="{2F0B91D5-52D0-482A-A67B-DD35A47CB04E}" srcOrd="12" destOrd="0" presId="urn:microsoft.com/office/officeart/2005/8/layout/bProcess4"/>
    <dgm:cxn modelId="{0510AC40-5EBA-4199-9E23-004AF5B92EC4}" type="presParOf" srcId="{2F0B91D5-52D0-482A-A67B-DD35A47CB04E}" destId="{9D811309-D02C-48E5-A432-CFFE7BE5A55F}" srcOrd="0" destOrd="0" presId="urn:microsoft.com/office/officeart/2005/8/layout/bProcess4"/>
    <dgm:cxn modelId="{10063FBB-2F77-4C3A-930E-0F6195E63A63}" type="presParOf" srcId="{2F0B91D5-52D0-482A-A67B-DD35A47CB04E}" destId="{698A8645-4E2E-417A-9956-96DC2D70CB3D}" srcOrd="1" destOrd="0" presId="urn:microsoft.com/office/officeart/2005/8/layout/bProcess4"/>
    <dgm:cxn modelId="{3EA5D858-57C1-4482-A192-EFC3C3658D90}" type="presParOf" srcId="{0F264CFD-BBE4-4F92-ADF0-4B50AC485A8B}" destId="{F75A8E6C-F183-4655-B4D7-7511ACE34440}" srcOrd="13" destOrd="0" presId="urn:microsoft.com/office/officeart/2005/8/layout/bProcess4"/>
    <dgm:cxn modelId="{1B104BF6-2833-4881-8895-341C027A5B1F}" type="presParOf" srcId="{0F264CFD-BBE4-4F92-ADF0-4B50AC485A8B}" destId="{C5831EE5-74FB-4415-AA71-2F8AB3486DBB}" srcOrd="14" destOrd="0" presId="urn:microsoft.com/office/officeart/2005/8/layout/bProcess4"/>
    <dgm:cxn modelId="{80F32BE0-7329-4A78-BE95-1C79D8921C90}" type="presParOf" srcId="{C5831EE5-74FB-4415-AA71-2F8AB3486DBB}" destId="{68C2846E-0650-46D2-B8C5-EB5F22EABBA5}" srcOrd="0" destOrd="0" presId="urn:microsoft.com/office/officeart/2005/8/layout/bProcess4"/>
    <dgm:cxn modelId="{093E7805-8A49-4F55-8906-698423C2952F}" type="presParOf" srcId="{C5831EE5-74FB-4415-AA71-2F8AB3486DBB}" destId="{1F97802B-360F-4B17-A01D-919CC938DA18}" srcOrd="1" destOrd="0" presId="urn:microsoft.com/office/officeart/2005/8/layout/bProcess4"/>
    <dgm:cxn modelId="{CDF61CEE-9229-4ECA-AD6E-B281695613FA}" type="presParOf" srcId="{0F264CFD-BBE4-4F92-ADF0-4B50AC485A8B}" destId="{642AFDCA-0EF4-42AD-8B3B-A29843E90491}" srcOrd="15" destOrd="0" presId="urn:microsoft.com/office/officeart/2005/8/layout/bProcess4"/>
    <dgm:cxn modelId="{3395FB11-0E0C-4CE9-ACE3-71E997C91AC8}" type="presParOf" srcId="{0F264CFD-BBE4-4F92-ADF0-4B50AC485A8B}" destId="{B4D09346-D98C-4196-A168-E156771009D8}" srcOrd="16" destOrd="0" presId="urn:microsoft.com/office/officeart/2005/8/layout/bProcess4"/>
    <dgm:cxn modelId="{9A2D435D-9507-42C3-B40F-82A634FEA838}" type="presParOf" srcId="{B4D09346-D98C-4196-A168-E156771009D8}" destId="{C13D124C-C40C-4ED7-8617-8421376A000D}" srcOrd="0" destOrd="0" presId="urn:microsoft.com/office/officeart/2005/8/layout/bProcess4"/>
    <dgm:cxn modelId="{692741B0-9CE0-44F0-A0DF-B988A6307571}" type="presParOf" srcId="{B4D09346-D98C-4196-A168-E156771009D8}" destId="{7B49D646-51AC-4F53-BFC4-38E9DF114FE1}" srcOrd="1" destOrd="0" presId="urn:microsoft.com/office/officeart/2005/8/layout/b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5C5D05-3E8C-4A7A-BDEC-90DF5BC9534D}" type="doc">
      <dgm:prSet loTypeId="urn:microsoft.com/office/officeart/2005/8/layout/vList3#1" loCatId="list" qsTypeId="urn:microsoft.com/office/officeart/2005/8/quickstyle/simple3" qsCatId="simple" csTypeId="urn:microsoft.com/office/officeart/2005/8/colors/colorful5" csCatId="colorful" phldr="1"/>
      <dgm:spPr/>
      <dgm:t>
        <a:bodyPr/>
        <a:lstStyle/>
        <a:p>
          <a:endParaRPr lang="es-EC"/>
        </a:p>
      </dgm:t>
    </dgm:pt>
    <dgm:pt modelId="{00A74621-8CC0-4348-9345-DFEE70ECA35F}">
      <dgm:prSet phldrT="[Texto]" custT="1"/>
      <dgm:spPr/>
      <dgm:t>
        <a:bodyPr/>
        <a:lstStyle/>
        <a:p>
          <a:pPr algn="just"/>
          <a:r>
            <a:rPr lang="es-ES" sz="2000" dirty="0"/>
            <a:t>Estas Compañías aseguran riesgos causados por afectaciones patrimoniales, afecciones personales o de salud, así como los riesgos de garantías o fianzas.</a:t>
          </a:r>
          <a:endParaRPr lang="es-EC" sz="2000" dirty="0"/>
        </a:p>
      </dgm:t>
    </dgm:pt>
    <dgm:pt modelId="{3242331C-9DD9-40E1-AFB9-0813B56A8DC6}" type="parTrans" cxnId="{FDFB99CF-E358-426D-9F74-98C8269E6705}">
      <dgm:prSet/>
      <dgm:spPr/>
      <dgm:t>
        <a:bodyPr/>
        <a:lstStyle/>
        <a:p>
          <a:endParaRPr lang="es-EC" sz="2000"/>
        </a:p>
      </dgm:t>
    </dgm:pt>
    <dgm:pt modelId="{42447B7A-6AF0-4E9F-A20D-3FE7DD83B3C1}" type="sibTrans" cxnId="{FDFB99CF-E358-426D-9F74-98C8269E6705}">
      <dgm:prSet/>
      <dgm:spPr/>
      <dgm:t>
        <a:bodyPr/>
        <a:lstStyle/>
        <a:p>
          <a:endParaRPr lang="es-EC" sz="2000"/>
        </a:p>
      </dgm:t>
    </dgm:pt>
    <dgm:pt modelId="{9239E579-3A4D-4DF3-B4E1-17E8F7E0ACB7}">
      <dgm:prSet phldrT="[Texto]" custT="1"/>
      <dgm:spPr/>
      <dgm:t>
        <a:bodyPr/>
        <a:lstStyle/>
        <a:p>
          <a:pPr algn="ctr"/>
          <a:r>
            <a:rPr lang="es-EC" sz="2000" b="1" dirty="0" smtClean="0"/>
            <a:t>Seguros </a:t>
          </a:r>
          <a:r>
            <a:rPr lang="es-EC" sz="2000" b="1" dirty="0"/>
            <a:t>de Vida</a:t>
          </a:r>
        </a:p>
        <a:p>
          <a:pPr algn="just"/>
          <a:r>
            <a:rPr lang="es-ES" sz="2000" dirty="0"/>
            <a:t>Son aquellas que cubren los riesgos de las personas o que garanticen a estas dentro o al término de un plazo, un capital o una renta periódica para el asegurado y sus beneficiarios. </a:t>
          </a:r>
          <a:endParaRPr lang="es-EC" sz="2000" dirty="0"/>
        </a:p>
      </dgm:t>
    </dgm:pt>
    <dgm:pt modelId="{5DC0CA03-51DF-41C3-92FC-D346E5797143}" type="parTrans" cxnId="{8AC825D4-6855-454D-9006-610185DC3ADB}">
      <dgm:prSet/>
      <dgm:spPr/>
      <dgm:t>
        <a:bodyPr/>
        <a:lstStyle/>
        <a:p>
          <a:endParaRPr lang="es-EC" sz="2000"/>
        </a:p>
      </dgm:t>
    </dgm:pt>
    <dgm:pt modelId="{2929D03F-E8E2-4E89-B382-E7E846AA2288}" type="sibTrans" cxnId="{8AC825D4-6855-454D-9006-610185DC3ADB}">
      <dgm:prSet/>
      <dgm:spPr/>
      <dgm:t>
        <a:bodyPr/>
        <a:lstStyle/>
        <a:p>
          <a:endParaRPr lang="es-EC" sz="2000"/>
        </a:p>
      </dgm:t>
    </dgm:pt>
    <dgm:pt modelId="{B6F22024-CEEF-4FD9-A09F-A337F9931EC1}">
      <dgm:prSet phldrT="[Texto]" custT="1"/>
      <dgm:spPr/>
      <dgm:t>
        <a:bodyPr/>
        <a:lstStyle/>
        <a:p>
          <a:pPr algn="ctr"/>
          <a:r>
            <a:rPr lang="es-EC" sz="2000" b="1" dirty="0" smtClean="0"/>
            <a:t>Seguros </a:t>
          </a:r>
          <a:r>
            <a:rPr lang="es-EC" sz="2000" b="1" dirty="0"/>
            <a:t>Generales</a:t>
          </a:r>
        </a:p>
      </dgm:t>
    </dgm:pt>
    <dgm:pt modelId="{23DEBEBE-1F3E-4EF1-9A4D-0E7467EC5AB7}" type="parTrans" cxnId="{42223701-329D-4270-BB0C-DBE45FE02A05}">
      <dgm:prSet/>
      <dgm:spPr/>
      <dgm:t>
        <a:bodyPr/>
        <a:lstStyle/>
        <a:p>
          <a:endParaRPr lang="es-EC" sz="2000"/>
        </a:p>
      </dgm:t>
    </dgm:pt>
    <dgm:pt modelId="{F61A61B7-4D52-4FFD-A7D1-B09D7A8E7D82}" type="sibTrans" cxnId="{42223701-329D-4270-BB0C-DBE45FE02A05}">
      <dgm:prSet/>
      <dgm:spPr/>
      <dgm:t>
        <a:bodyPr/>
        <a:lstStyle/>
        <a:p>
          <a:endParaRPr lang="es-EC" sz="2000"/>
        </a:p>
      </dgm:t>
    </dgm:pt>
    <dgm:pt modelId="{97E99505-B717-4493-83D0-19119C9AC2BF}">
      <dgm:prSet phldrT="[Texto]" custT="1"/>
      <dgm:spPr/>
      <dgm:t>
        <a:bodyPr/>
        <a:lstStyle/>
        <a:p>
          <a:pPr algn="l"/>
          <a:endParaRPr lang="es-EC" sz="2000"/>
        </a:p>
      </dgm:t>
    </dgm:pt>
    <dgm:pt modelId="{4FCD4B1A-65AA-44CF-A928-BF03650840E5}" type="parTrans" cxnId="{7999A3B0-9797-4A75-8B5A-05AEA6D5DA6B}">
      <dgm:prSet/>
      <dgm:spPr/>
      <dgm:t>
        <a:bodyPr/>
        <a:lstStyle/>
        <a:p>
          <a:endParaRPr lang="es-EC" sz="2000"/>
        </a:p>
      </dgm:t>
    </dgm:pt>
    <dgm:pt modelId="{376C1E8A-FA6D-46D9-A4D7-99869DEFF87B}" type="sibTrans" cxnId="{7999A3B0-9797-4A75-8B5A-05AEA6D5DA6B}">
      <dgm:prSet/>
      <dgm:spPr/>
      <dgm:t>
        <a:bodyPr/>
        <a:lstStyle/>
        <a:p>
          <a:endParaRPr lang="es-EC" sz="2000"/>
        </a:p>
      </dgm:t>
    </dgm:pt>
    <dgm:pt modelId="{D76DEEDD-6025-4472-95C1-4E84A51436D5}" type="pres">
      <dgm:prSet presAssocID="{685C5D05-3E8C-4A7A-BDEC-90DF5BC9534D}" presName="linearFlow" presStyleCnt="0">
        <dgm:presLayoutVars>
          <dgm:dir/>
          <dgm:resizeHandles val="exact"/>
        </dgm:presLayoutVars>
      </dgm:prSet>
      <dgm:spPr/>
      <dgm:t>
        <a:bodyPr/>
        <a:lstStyle/>
        <a:p>
          <a:endParaRPr lang="es-EC"/>
        </a:p>
      </dgm:t>
    </dgm:pt>
    <dgm:pt modelId="{81C7A78D-F0FE-478C-911F-A6D28D36BCDA}" type="pres">
      <dgm:prSet presAssocID="{B6F22024-CEEF-4FD9-A09F-A337F9931EC1}" presName="composite" presStyleCnt="0"/>
      <dgm:spPr/>
      <dgm:t>
        <a:bodyPr/>
        <a:lstStyle/>
        <a:p>
          <a:endParaRPr lang="es-EC"/>
        </a:p>
      </dgm:t>
    </dgm:pt>
    <dgm:pt modelId="{4BC6BF31-89A9-4AAA-B8A1-36ABE204F113}" type="pres">
      <dgm:prSet presAssocID="{B6F22024-CEEF-4FD9-A09F-A337F9931EC1}" presName="imgShp" presStyleLbl="fgImgPlace1" presStyleIdx="0" presStyleCnt="2"/>
      <dgm:spPr>
        <a:blipFill rotWithShape="0">
          <a:blip xmlns:r="http://schemas.openxmlformats.org/officeDocument/2006/relationships" r:embed="rId1"/>
          <a:stretch>
            <a:fillRect/>
          </a:stretch>
        </a:blipFill>
      </dgm:spPr>
      <dgm:t>
        <a:bodyPr/>
        <a:lstStyle/>
        <a:p>
          <a:endParaRPr lang="es-EC"/>
        </a:p>
      </dgm:t>
    </dgm:pt>
    <dgm:pt modelId="{CED07916-0FFA-4074-9D6E-9F149612A7C5}" type="pres">
      <dgm:prSet presAssocID="{B6F22024-CEEF-4FD9-A09F-A337F9931EC1}" presName="txShp" presStyleLbl="node1" presStyleIdx="0" presStyleCnt="2" custLinFactNeighborX="-1090" custLinFactNeighborY="-112">
        <dgm:presLayoutVars>
          <dgm:bulletEnabled val="1"/>
        </dgm:presLayoutVars>
      </dgm:prSet>
      <dgm:spPr/>
      <dgm:t>
        <a:bodyPr/>
        <a:lstStyle/>
        <a:p>
          <a:endParaRPr lang="es-EC"/>
        </a:p>
      </dgm:t>
    </dgm:pt>
    <dgm:pt modelId="{BE01F2BF-640A-4B73-8FE0-DA348CED6F98}" type="pres">
      <dgm:prSet presAssocID="{F61A61B7-4D52-4FFD-A7D1-B09D7A8E7D82}" presName="spacing" presStyleCnt="0"/>
      <dgm:spPr/>
      <dgm:t>
        <a:bodyPr/>
        <a:lstStyle/>
        <a:p>
          <a:endParaRPr lang="es-EC"/>
        </a:p>
      </dgm:t>
    </dgm:pt>
    <dgm:pt modelId="{0407E7E8-8B1E-4B8E-8D14-8F7925976DCB}" type="pres">
      <dgm:prSet presAssocID="{9239E579-3A4D-4DF3-B4E1-17E8F7E0ACB7}" presName="composite" presStyleCnt="0"/>
      <dgm:spPr/>
      <dgm:t>
        <a:bodyPr/>
        <a:lstStyle/>
        <a:p>
          <a:endParaRPr lang="es-EC"/>
        </a:p>
      </dgm:t>
    </dgm:pt>
    <dgm:pt modelId="{6429E708-7E1A-4945-8BD3-8D5000EB4ACA}" type="pres">
      <dgm:prSet presAssocID="{9239E579-3A4D-4DF3-B4E1-17E8F7E0ACB7}" presName="imgShp" presStyleLbl="fgImgPlace1" presStyleIdx="1" presStyleCnt="2"/>
      <dgm:spPr>
        <a:blipFill rotWithShape="0">
          <a:blip xmlns:r="http://schemas.openxmlformats.org/officeDocument/2006/relationships" r:embed="rId2"/>
          <a:stretch>
            <a:fillRect/>
          </a:stretch>
        </a:blipFill>
      </dgm:spPr>
      <dgm:t>
        <a:bodyPr/>
        <a:lstStyle/>
        <a:p>
          <a:endParaRPr lang="es-EC"/>
        </a:p>
      </dgm:t>
    </dgm:pt>
    <dgm:pt modelId="{D808D40B-0D7E-4EF2-BB3D-7FC5D957A0F9}" type="pres">
      <dgm:prSet presAssocID="{9239E579-3A4D-4DF3-B4E1-17E8F7E0ACB7}" presName="txShp" presStyleLbl="node1" presStyleIdx="1" presStyleCnt="2">
        <dgm:presLayoutVars>
          <dgm:bulletEnabled val="1"/>
        </dgm:presLayoutVars>
      </dgm:prSet>
      <dgm:spPr/>
      <dgm:t>
        <a:bodyPr/>
        <a:lstStyle/>
        <a:p>
          <a:endParaRPr lang="es-EC"/>
        </a:p>
      </dgm:t>
    </dgm:pt>
  </dgm:ptLst>
  <dgm:cxnLst>
    <dgm:cxn modelId="{42223701-329D-4270-BB0C-DBE45FE02A05}" srcId="{685C5D05-3E8C-4A7A-BDEC-90DF5BC9534D}" destId="{B6F22024-CEEF-4FD9-A09F-A337F9931EC1}" srcOrd="0" destOrd="0" parTransId="{23DEBEBE-1F3E-4EF1-9A4D-0E7467EC5AB7}" sibTransId="{F61A61B7-4D52-4FFD-A7D1-B09D7A8E7D82}"/>
    <dgm:cxn modelId="{CBF19FC8-3EDB-4B5D-8802-0DF39C891911}" type="presOf" srcId="{00A74621-8CC0-4348-9345-DFEE70ECA35F}" destId="{CED07916-0FFA-4074-9D6E-9F149612A7C5}" srcOrd="0" destOrd="1" presId="urn:microsoft.com/office/officeart/2005/8/layout/vList3#1"/>
    <dgm:cxn modelId="{FDFB99CF-E358-426D-9F74-98C8269E6705}" srcId="{B6F22024-CEEF-4FD9-A09F-A337F9931EC1}" destId="{00A74621-8CC0-4348-9345-DFEE70ECA35F}" srcOrd="0" destOrd="0" parTransId="{3242331C-9DD9-40E1-AFB9-0813B56A8DC6}" sibTransId="{42447B7A-6AF0-4E9F-A20D-3FE7DD83B3C1}"/>
    <dgm:cxn modelId="{8AC825D4-6855-454D-9006-610185DC3ADB}" srcId="{685C5D05-3E8C-4A7A-BDEC-90DF5BC9534D}" destId="{9239E579-3A4D-4DF3-B4E1-17E8F7E0ACB7}" srcOrd="1" destOrd="0" parTransId="{5DC0CA03-51DF-41C3-92FC-D346E5797143}" sibTransId="{2929D03F-E8E2-4E89-B382-E7E846AA2288}"/>
    <dgm:cxn modelId="{3F4A128E-125B-42D5-8509-37E6193E818A}" type="presOf" srcId="{9239E579-3A4D-4DF3-B4E1-17E8F7E0ACB7}" destId="{D808D40B-0D7E-4EF2-BB3D-7FC5D957A0F9}" srcOrd="0" destOrd="0" presId="urn:microsoft.com/office/officeart/2005/8/layout/vList3#1"/>
    <dgm:cxn modelId="{E64EFEFC-11EE-4CB1-B369-7CA0D8EF8CB3}" type="presOf" srcId="{B6F22024-CEEF-4FD9-A09F-A337F9931EC1}" destId="{CED07916-0FFA-4074-9D6E-9F149612A7C5}" srcOrd="0" destOrd="0" presId="urn:microsoft.com/office/officeart/2005/8/layout/vList3#1"/>
    <dgm:cxn modelId="{C2512E79-2012-4A21-B2FF-68A41DF17627}" type="presOf" srcId="{97E99505-B717-4493-83D0-19119C9AC2BF}" destId="{D808D40B-0D7E-4EF2-BB3D-7FC5D957A0F9}" srcOrd="0" destOrd="1" presId="urn:microsoft.com/office/officeart/2005/8/layout/vList3#1"/>
    <dgm:cxn modelId="{7999A3B0-9797-4A75-8B5A-05AEA6D5DA6B}" srcId="{9239E579-3A4D-4DF3-B4E1-17E8F7E0ACB7}" destId="{97E99505-B717-4493-83D0-19119C9AC2BF}" srcOrd="0" destOrd="0" parTransId="{4FCD4B1A-65AA-44CF-A928-BF03650840E5}" sibTransId="{376C1E8A-FA6D-46D9-A4D7-99869DEFF87B}"/>
    <dgm:cxn modelId="{E5BC87CB-E20C-40CD-99BE-EE3706130CC9}" type="presOf" srcId="{685C5D05-3E8C-4A7A-BDEC-90DF5BC9534D}" destId="{D76DEEDD-6025-4472-95C1-4E84A51436D5}" srcOrd="0" destOrd="0" presId="urn:microsoft.com/office/officeart/2005/8/layout/vList3#1"/>
    <dgm:cxn modelId="{140C9253-FE51-46F9-A3ED-15AC0D689354}" type="presParOf" srcId="{D76DEEDD-6025-4472-95C1-4E84A51436D5}" destId="{81C7A78D-F0FE-478C-911F-A6D28D36BCDA}" srcOrd="0" destOrd="0" presId="urn:microsoft.com/office/officeart/2005/8/layout/vList3#1"/>
    <dgm:cxn modelId="{918202FB-9ED5-4E0F-8038-507D3942041F}" type="presParOf" srcId="{81C7A78D-F0FE-478C-911F-A6D28D36BCDA}" destId="{4BC6BF31-89A9-4AAA-B8A1-36ABE204F113}" srcOrd="0" destOrd="0" presId="urn:microsoft.com/office/officeart/2005/8/layout/vList3#1"/>
    <dgm:cxn modelId="{2BA50AD4-8026-4423-887C-C61AA0C7B4F1}" type="presParOf" srcId="{81C7A78D-F0FE-478C-911F-A6D28D36BCDA}" destId="{CED07916-0FFA-4074-9D6E-9F149612A7C5}" srcOrd="1" destOrd="0" presId="urn:microsoft.com/office/officeart/2005/8/layout/vList3#1"/>
    <dgm:cxn modelId="{481332D6-62A9-4E8F-8153-6B04871E732A}" type="presParOf" srcId="{D76DEEDD-6025-4472-95C1-4E84A51436D5}" destId="{BE01F2BF-640A-4B73-8FE0-DA348CED6F98}" srcOrd="1" destOrd="0" presId="urn:microsoft.com/office/officeart/2005/8/layout/vList3#1"/>
    <dgm:cxn modelId="{68386A5E-71F6-4C66-9341-6B14E54C59F1}" type="presParOf" srcId="{D76DEEDD-6025-4472-95C1-4E84A51436D5}" destId="{0407E7E8-8B1E-4B8E-8D14-8F7925976DCB}" srcOrd="2" destOrd="0" presId="urn:microsoft.com/office/officeart/2005/8/layout/vList3#1"/>
    <dgm:cxn modelId="{8AD2DED0-11AA-4988-A798-51EBC2CCF092}" type="presParOf" srcId="{0407E7E8-8B1E-4B8E-8D14-8F7925976DCB}" destId="{6429E708-7E1A-4945-8BD3-8D5000EB4ACA}" srcOrd="0" destOrd="0" presId="urn:microsoft.com/office/officeart/2005/8/layout/vList3#1"/>
    <dgm:cxn modelId="{CE31628C-DBFA-4625-8952-EC9552F8E654}" type="presParOf" srcId="{0407E7E8-8B1E-4B8E-8D14-8F7925976DCB}" destId="{D808D40B-0D7E-4EF2-BB3D-7FC5D957A0F9}" srcOrd="1" destOrd="0" presId="urn:microsoft.com/office/officeart/2005/8/layout/vList3#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C44A66-8C4C-4469-8832-4D8E9E302780}"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s-EC"/>
        </a:p>
      </dgm:t>
    </dgm:pt>
    <dgm:pt modelId="{052C327C-2EE2-4D6A-87E7-B2F12F5B420E}">
      <dgm:prSet phldrT="[Texto]"/>
      <dgm:spPr/>
      <dgm:t>
        <a:bodyPr/>
        <a:lstStyle/>
        <a:p>
          <a:pPr algn="l"/>
          <a:r>
            <a:rPr lang="es-ES"/>
            <a:t>Proceso técnico-actuarial</a:t>
          </a:r>
          <a:endParaRPr lang="es-EC"/>
        </a:p>
      </dgm:t>
    </dgm:pt>
    <dgm:pt modelId="{17F66873-4324-4D6E-A91A-3B9325D20015}" type="parTrans" cxnId="{444FF5AF-5FD0-4738-9FB3-E88B25936BEA}">
      <dgm:prSet/>
      <dgm:spPr/>
      <dgm:t>
        <a:bodyPr/>
        <a:lstStyle/>
        <a:p>
          <a:endParaRPr lang="es-EC"/>
        </a:p>
      </dgm:t>
    </dgm:pt>
    <dgm:pt modelId="{05837739-9EEC-4B3E-BA80-EC59E6BC4D3C}" type="sibTrans" cxnId="{444FF5AF-5FD0-4738-9FB3-E88B25936BEA}">
      <dgm:prSet/>
      <dgm:spPr/>
      <dgm:t>
        <a:bodyPr/>
        <a:lstStyle/>
        <a:p>
          <a:endParaRPr lang="es-EC"/>
        </a:p>
      </dgm:t>
    </dgm:pt>
    <dgm:pt modelId="{681CE492-17A4-4A86-8A90-B6F40781E08D}">
      <dgm:prSet phldrT="[Texto]" custT="1"/>
      <dgm:spPr/>
      <dgm:t>
        <a:bodyPr/>
        <a:lstStyle/>
        <a:p>
          <a:r>
            <a:rPr lang="es-ES" sz="1200"/>
            <a:t>(que comprende el desarrollo de productos, cálculo de tarifas, análisis estadístico y control de provisiones técnicas)</a:t>
          </a:r>
          <a:endParaRPr lang="es-EC" sz="1200"/>
        </a:p>
      </dgm:t>
    </dgm:pt>
    <dgm:pt modelId="{79FBD584-A51B-4788-9C8B-8E4E4B3324A8}" type="parTrans" cxnId="{BC0114E5-AE6B-46E9-B6CE-91CB18E1CB04}">
      <dgm:prSet/>
      <dgm:spPr/>
      <dgm:t>
        <a:bodyPr/>
        <a:lstStyle/>
        <a:p>
          <a:endParaRPr lang="es-EC"/>
        </a:p>
      </dgm:t>
    </dgm:pt>
    <dgm:pt modelId="{31199ED9-50A2-421B-843B-590404D005CB}" type="sibTrans" cxnId="{BC0114E5-AE6B-46E9-B6CE-91CB18E1CB04}">
      <dgm:prSet/>
      <dgm:spPr/>
      <dgm:t>
        <a:bodyPr/>
        <a:lstStyle/>
        <a:p>
          <a:endParaRPr lang="es-EC"/>
        </a:p>
      </dgm:t>
    </dgm:pt>
    <dgm:pt modelId="{8A49286B-B6D1-48FC-BBAB-1509ED8CF37F}">
      <dgm:prSet phldrT="[Texto]"/>
      <dgm:spPr/>
      <dgm:t>
        <a:bodyPr/>
        <a:lstStyle/>
        <a:p>
          <a:pPr algn="l"/>
          <a:r>
            <a:rPr lang="es-ES"/>
            <a:t>Suscripción de riesgos</a:t>
          </a:r>
          <a:endParaRPr lang="es-EC"/>
        </a:p>
      </dgm:t>
    </dgm:pt>
    <dgm:pt modelId="{B4F34C29-6C97-4CAB-8654-340AB9DC6423}" type="parTrans" cxnId="{87CA90A3-127B-4813-B205-84E41034A213}">
      <dgm:prSet/>
      <dgm:spPr/>
      <dgm:t>
        <a:bodyPr/>
        <a:lstStyle/>
        <a:p>
          <a:endParaRPr lang="es-EC"/>
        </a:p>
      </dgm:t>
    </dgm:pt>
    <dgm:pt modelId="{C40F7E73-FF3D-431A-83AE-0E2FB2079CBB}" type="sibTrans" cxnId="{87CA90A3-127B-4813-B205-84E41034A213}">
      <dgm:prSet/>
      <dgm:spPr/>
      <dgm:t>
        <a:bodyPr/>
        <a:lstStyle/>
        <a:p>
          <a:endParaRPr lang="es-EC"/>
        </a:p>
      </dgm:t>
    </dgm:pt>
    <dgm:pt modelId="{84B52969-373A-4C57-889A-3D4003D6E38F}">
      <dgm:prSet phldrT="[Texto]" custT="1"/>
      <dgm:spPr/>
      <dgm:t>
        <a:bodyPr/>
        <a:lstStyle/>
        <a:p>
          <a:r>
            <a:rPr lang="es-ES" sz="1200"/>
            <a:t>(inspección y selección de riesgos, fijación de tarifas, emisión de contratos, coaseguro y reaseguro).</a:t>
          </a:r>
          <a:endParaRPr lang="es-EC" sz="1200"/>
        </a:p>
      </dgm:t>
    </dgm:pt>
    <dgm:pt modelId="{DFFB5F69-129C-4E6C-9CA3-A8231D714EEF}" type="parTrans" cxnId="{12E53287-7E11-4DA7-83FD-1855B5756FE4}">
      <dgm:prSet/>
      <dgm:spPr/>
      <dgm:t>
        <a:bodyPr/>
        <a:lstStyle/>
        <a:p>
          <a:endParaRPr lang="es-EC"/>
        </a:p>
      </dgm:t>
    </dgm:pt>
    <dgm:pt modelId="{7675D486-7167-4436-B9A0-204D2D84785E}" type="sibTrans" cxnId="{12E53287-7E11-4DA7-83FD-1855B5756FE4}">
      <dgm:prSet/>
      <dgm:spPr/>
      <dgm:t>
        <a:bodyPr/>
        <a:lstStyle/>
        <a:p>
          <a:endParaRPr lang="es-EC"/>
        </a:p>
      </dgm:t>
    </dgm:pt>
    <dgm:pt modelId="{DEFD2125-B1AA-46E6-B1E3-D06DD0A7864C}">
      <dgm:prSet phldrT="[Texto]"/>
      <dgm:spPr/>
      <dgm:t>
        <a:bodyPr/>
        <a:lstStyle/>
        <a:p>
          <a:pPr algn="l"/>
          <a:r>
            <a:rPr lang="es-ES"/>
            <a:t>Gestión de siniestros</a:t>
          </a:r>
          <a:endParaRPr lang="es-EC"/>
        </a:p>
      </dgm:t>
    </dgm:pt>
    <dgm:pt modelId="{4CE7B6B7-D30A-4F1F-8B71-94CB7D11DF75}" type="parTrans" cxnId="{0C5DBCCD-E9C1-4A5E-97BD-8E1DE0FD4D34}">
      <dgm:prSet/>
      <dgm:spPr/>
      <dgm:t>
        <a:bodyPr/>
        <a:lstStyle/>
        <a:p>
          <a:endParaRPr lang="es-EC"/>
        </a:p>
      </dgm:t>
    </dgm:pt>
    <dgm:pt modelId="{DA623A0A-6B6C-47DF-A1B9-D64E3B60F306}" type="sibTrans" cxnId="{0C5DBCCD-E9C1-4A5E-97BD-8E1DE0FD4D34}">
      <dgm:prSet/>
      <dgm:spPr/>
      <dgm:t>
        <a:bodyPr/>
        <a:lstStyle/>
        <a:p>
          <a:endParaRPr lang="es-EC"/>
        </a:p>
      </dgm:t>
    </dgm:pt>
    <dgm:pt modelId="{75F5F325-41D7-46A8-84C2-2DA285A2A503}">
      <dgm:prSet phldrT="[Texto]" custT="1"/>
      <dgm:spPr/>
      <dgm:t>
        <a:bodyPr/>
        <a:lstStyle/>
        <a:p>
          <a:r>
            <a:rPr lang="es-ES" sz="1200"/>
            <a:t>(daños personales y materiales, peritación y evaluación de siniestros, control de siniestros y fraudes, servicios de reparación y/o salvamento de daños patrimoniales, servicios médicos de atención en siniestros, servicios jurídicos, técnicos de prevención de riesgos y servicios de atención telefónica/internet, de asistencia profesional y de asistencia en viaje). </a:t>
          </a:r>
          <a:endParaRPr lang="es-EC" sz="1200"/>
        </a:p>
      </dgm:t>
    </dgm:pt>
    <dgm:pt modelId="{7147B84B-B9C2-4275-B77D-6536BBF1DED4}" type="parTrans" cxnId="{F4B6618E-5E37-4CDB-9496-9C4EE8292679}">
      <dgm:prSet/>
      <dgm:spPr/>
      <dgm:t>
        <a:bodyPr/>
        <a:lstStyle/>
        <a:p>
          <a:endParaRPr lang="es-EC"/>
        </a:p>
      </dgm:t>
    </dgm:pt>
    <dgm:pt modelId="{37955692-389F-4767-ACF4-1DD99CA1450B}" type="sibTrans" cxnId="{F4B6618E-5E37-4CDB-9496-9C4EE8292679}">
      <dgm:prSet/>
      <dgm:spPr/>
      <dgm:t>
        <a:bodyPr/>
        <a:lstStyle/>
        <a:p>
          <a:endParaRPr lang="es-EC"/>
        </a:p>
      </dgm:t>
    </dgm:pt>
    <dgm:pt modelId="{885334A1-D157-48B9-A8F5-E25C4A02E4A8}">
      <dgm:prSet phldrT="[Texto]"/>
      <dgm:spPr/>
      <dgm:t>
        <a:bodyPr/>
        <a:lstStyle/>
        <a:p>
          <a:pPr algn="l"/>
          <a:r>
            <a:rPr lang="es-ES"/>
            <a:t>Distribución y comercialización</a:t>
          </a:r>
          <a:endParaRPr lang="es-EC"/>
        </a:p>
      </dgm:t>
    </dgm:pt>
    <dgm:pt modelId="{6703EFC8-3846-41C5-8700-62EFD18BD967}" type="parTrans" cxnId="{F34C0A85-B363-4F4B-9BEB-2B5784216AAE}">
      <dgm:prSet/>
      <dgm:spPr/>
      <dgm:t>
        <a:bodyPr/>
        <a:lstStyle/>
        <a:p>
          <a:endParaRPr lang="es-EC"/>
        </a:p>
      </dgm:t>
    </dgm:pt>
    <dgm:pt modelId="{9598F566-C127-4DFD-A7ED-39538B3A04DD}" type="sibTrans" cxnId="{F34C0A85-B363-4F4B-9BEB-2B5784216AAE}">
      <dgm:prSet/>
      <dgm:spPr/>
      <dgm:t>
        <a:bodyPr/>
        <a:lstStyle/>
        <a:p>
          <a:endParaRPr lang="es-EC"/>
        </a:p>
      </dgm:t>
    </dgm:pt>
    <dgm:pt modelId="{AEC922D0-31CB-4793-9AA6-363676F078A4}">
      <dgm:prSet phldrT="[Texto]" custT="1"/>
      <dgm:spPr/>
      <dgm:t>
        <a:bodyPr/>
        <a:lstStyle/>
        <a:p>
          <a:r>
            <a:rPr lang="es-ES" sz="1200" dirty="0"/>
            <a:t>(análisis de los mercados, redes de agentes propios, corredores, oficinas directas de contratación y servicios al cliente, servicios de venta </a:t>
          </a:r>
          <a:r>
            <a:rPr lang="es-ES" sz="1200" dirty="0" smtClean="0"/>
            <a:t>telefónica/internet, marketing</a:t>
          </a:r>
          <a:r>
            <a:rPr lang="es-ES" sz="1200" dirty="0"/>
            <a:t>, formación y entrenamiento en redes comerciales).</a:t>
          </a:r>
          <a:endParaRPr lang="es-EC" sz="1200" dirty="0"/>
        </a:p>
      </dgm:t>
    </dgm:pt>
    <dgm:pt modelId="{20DC91BF-08D7-4F40-8EE5-8FFAF8DB530B}" type="parTrans" cxnId="{A23C4A11-9E64-42BA-B4FC-495BBD94A11B}">
      <dgm:prSet/>
      <dgm:spPr/>
      <dgm:t>
        <a:bodyPr/>
        <a:lstStyle/>
        <a:p>
          <a:endParaRPr lang="es-EC"/>
        </a:p>
      </dgm:t>
    </dgm:pt>
    <dgm:pt modelId="{A06CFA3B-07F2-48AD-95CD-86545490F05E}" type="sibTrans" cxnId="{A23C4A11-9E64-42BA-B4FC-495BBD94A11B}">
      <dgm:prSet/>
      <dgm:spPr/>
      <dgm:t>
        <a:bodyPr/>
        <a:lstStyle/>
        <a:p>
          <a:endParaRPr lang="es-EC"/>
        </a:p>
      </dgm:t>
    </dgm:pt>
    <dgm:pt modelId="{2E6E41A7-EDC0-43B4-B67E-1C67ABF12D57}">
      <dgm:prSet phldrT="[Texto]"/>
      <dgm:spPr/>
      <dgm:t>
        <a:bodyPr/>
        <a:lstStyle/>
        <a:p>
          <a:pPr algn="l"/>
          <a:r>
            <a:rPr lang="es-ES"/>
            <a:t>Gestión de inversiones financieras e inmobiliarias</a:t>
          </a:r>
          <a:endParaRPr lang="es-EC"/>
        </a:p>
      </dgm:t>
    </dgm:pt>
    <dgm:pt modelId="{1F362F28-6CFF-4060-9AA7-0459ED32A9ED}" type="parTrans" cxnId="{86971D34-4917-44D5-A915-1A7A32DF129F}">
      <dgm:prSet/>
      <dgm:spPr/>
      <dgm:t>
        <a:bodyPr/>
        <a:lstStyle/>
        <a:p>
          <a:endParaRPr lang="es-EC"/>
        </a:p>
      </dgm:t>
    </dgm:pt>
    <dgm:pt modelId="{B93ED4CD-22BD-4D26-91FF-D1FC61D47081}" type="sibTrans" cxnId="{86971D34-4917-44D5-A915-1A7A32DF129F}">
      <dgm:prSet/>
      <dgm:spPr/>
      <dgm:t>
        <a:bodyPr/>
        <a:lstStyle/>
        <a:p>
          <a:endParaRPr lang="es-EC"/>
        </a:p>
      </dgm:t>
    </dgm:pt>
    <dgm:pt modelId="{E2DA6B22-A5FB-4DEF-AC1B-DA049B552FF6}">
      <dgm:prSet phldrT="[Texto]" custT="1"/>
      <dgm:spPr/>
      <dgm:t>
        <a:bodyPr/>
        <a:lstStyle/>
        <a:p>
          <a:r>
            <a:rPr lang="es-ES" sz="1200"/>
            <a:t>(análisis de las características técnicas).</a:t>
          </a:r>
          <a:endParaRPr lang="es-EC" sz="1200"/>
        </a:p>
      </dgm:t>
    </dgm:pt>
    <dgm:pt modelId="{5B549905-9F70-4DC7-8138-78EE18B84A7F}" type="parTrans" cxnId="{B98AC6F5-A77B-4624-ABB6-E710BD3E8440}">
      <dgm:prSet/>
      <dgm:spPr/>
      <dgm:t>
        <a:bodyPr/>
        <a:lstStyle/>
        <a:p>
          <a:endParaRPr lang="es-EC"/>
        </a:p>
      </dgm:t>
    </dgm:pt>
    <dgm:pt modelId="{807BF51C-F6F2-4F22-A6D3-2FB00F3158C3}" type="sibTrans" cxnId="{B98AC6F5-A77B-4624-ABB6-E710BD3E8440}">
      <dgm:prSet/>
      <dgm:spPr/>
      <dgm:t>
        <a:bodyPr/>
        <a:lstStyle/>
        <a:p>
          <a:endParaRPr lang="es-EC"/>
        </a:p>
      </dgm:t>
    </dgm:pt>
    <dgm:pt modelId="{FF726E13-E602-48A2-BB0A-1C2A04A84B75}">
      <dgm:prSet phldrT="[Texto]"/>
      <dgm:spPr/>
      <dgm:t>
        <a:bodyPr/>
        <a:lstStyle/>
        <a:p>
          <a:pPr algn="l"/>
          <a:r>
            <a:rPr lang="es-ES"/>
            <a:t>Desarrollo de recursos humanos</a:t>
          </a:r>
          <a:endParaRPr lang="es-EC"/>
        </a:p>
      </dgm:t>
    </dgm:pt>
    <dgm:pt modelId="{9EA49434-196A-46C7-BC55-BE443640175C}" type="parTrans" cxnId="{C599B0BE-E7C4-4F0F-967C-F9AFFB6F6198}">
      <dgm:prSet/>
      <dgm:spPr/>
      <dgm:t>
        <a:bodyPr/>
        <a:lstStyle/>
        <a:p>
          <a:endParaRPr lang="es-EC"/>
        </a:p>
      </dgm:t>
    </dgm:pt>
    <dgm:pt modelId="{FA8E66A4-A677-4BF3-B6EB-DDF31043C91D}" type="sibTrans" cxnId="{C599B0BE-E7C4-4F0F-967C-F9AFFB6F6198}">
      <dgm:prSet/>
      <dgm:spPr/>
      <dgm:t>
        <a:bodyPr/>
        <a:lstStyle/>
        <a:p>
          <a:endParaRPr lang="es-EC"/>
        </a:p>
      </dgm:t>
    </dgm:pt>
    <dgm:pt modelId="{DC3539A7-5E23-4FC8-BBD9-79454B7F71F5}">
      <dgm:prSet phldrT="[Texto]" custT="1"/>
      <dgm:spPr/>
      <dgm:t>
        <a:bodyPr/>
        <a:lstStyle/>
        <a:p>
          <a:r>
            <a:rPr lang="es-ES" sz="1200" dirty="0"/>
            <a:t>(servicios de gestión de personal: administración y nóminas, servicios para el desarrollo del personal: selección, evaluación, formación... y área jurídico-laboral). -</a:t>
          </a:r>
          <a:endParaRPr lang="es-EC" sz="1200" dirty="0"/>
        </a:p>
      </dgm:t>
    </dgm:pt>
    <dgm:pt modelId="{645FEB17-0B0B-4FD3-9649-6E617BEA75D7}" type="parTrans" cxnId="{B91C0608-59D2-4F4E-B397-EA4096410373}">
      <dgm:prSet/>
      <dgm:spPr/>
      <dgm:t>
        <a:bodyPr/>
        <a:lstStyle/>
        <a:p>
          <a:endParaRPr lang="es-EC"/>
        </a:p>
      </dgm:t>
    </dgm:pt>
    <dgm:pt modelId="{3F02A23A-C613-4A76-8DF8-98F4C578CAC2}" type="sibTrans" cxnId="{B91C0608-59D2-4F4E-B397-EA4096410373}">
      <dgm:prSet/>
      <dgm:spPr/>
      <dgm:t>
        <a:bodyPr/>
        <a:lstStyle/>
        <a:p>
          <a:endParaRPr lang="es-EC"/>
        </a:p>
      </dgm:t>
    </dgm:pt>
    <dgm:pt modelId="{F46114C2-8995-405C-9DEF-6CA00732FA16}">
      <dgm:prSet phldrT="[Texto]"/>
      <dgm:spPr/>
      <dgm:t>
        <a:bodyPr/>
        <a:lstStyle/>
        <a:p>
          <a:pPr algn="l"/>
          <a:r>
            <a:rPr lang="es-ES"/>
            <a:t>Gestión de sistemas operativos</a:t>
          </a:r>
          <a:endParaRPr lang="es-EC"/>
        </a:p>
      </dgm:t>
    </dgm:pt>
    <dgm:pt modelId="{EBB16886-F2F0-4E90-8338-F3306318FF4E}" type="parTrans" cxnId="{DDE0E891-E7C9-4428-8687-B69CC4C1563A}">
      <dgm:prSet/>
      <dgm:spPr/>
      <dgm:t>
        <a:bodyPr/>
        <a:lstStyle/>
        <a:p>
          <a:endParaRPr lang="es-EC"/>
        </a:p>
      </dgm:t>
    </dgm:pt>
    <dgm:pt modelId="{7211F149-46BF-450F-8B66-2A73E2E2F882}" type="sibTrans" cxnId="{DDE0E891-E7C9-4428-8687-B69CC4C1563A}">
      <dgm:prSet/>
      <dgm:spPr/>
      <dgm:t>
        <a:bodyPr/>
        <a:lstStyle/>
        <a:p>
          <a:endParaRPr lang="es-EC"/>
        </a:p>
      </dgm:t>
    </dgm:pt>
    <dgm:pt modelId="{C38BEADD-3A93-4ED1-A322-40A975BB9F37}">
      <dgm:prSet phldrT="[Texto]" custT="1"/>
      <dgm:spPr/>
      <dgm:t>
        <a:bodyPr/>
        <a:lstStyle/>
        <a:p>
          <a:r>
            <a:rPr lang="es-ES" sz="1200" dirty="0"/>
            <a:t>(diseño de procedimientos y otras formas organizativas, configuración de nuevas soluciones informáticas, mantenimiento de los sistemas de información, diseño y mantenimiento de los sistemas de comunicación).</a:t>
          </a:r>
          <a:endParaRPr lang="es-EC" sz="1200" dirty="0"/>
        </a:p>
      </dgm:t>
    </dgm:pt>
    <dgm:pt modelId="{2B2CD67E-640E-4790-A30B-30BC5048708E}" type="parTrans" cxnId="{EE74B9F5-C743-4BDB-99EB-C1B90EB04766}">
      <dgm:prSet/>
      <dgm:spPr/>
      <dgm:t>
        <a:bodyPr/>
        <a:lstStyle/>
        <a:p>
          <a:endParaRPr lang="es-EC"/>
        </a:p>
      </dgm:t>
    </dgm:pt>
    <dgm:pt modelId="{FE855F3F-CD86-4A05-849E-B7370C5924A4}" type="sibTrans" cxnId="{EE74B9F5-C743-4BDB-99EB-C1B90EB04766}">
      <dgm:prSet/>
      <dgm:spPr/>
      <dgm:t>
        <a:bodyPr/>
        <a:lstStyle/>
        <a:p>
          <a:endParaRPr lang="es-EC"/>
        </a:p>
      </dgm:t>
    </dgm:pt>
    <dgm:pt modelId="{5FE6AC03-7DE8-4BB8-AD4C-88CB02FBC6B3}">
      <dgm:prSet phldrT="[Texto]"/>
      <dgm:spPr/>
      <dgm:t>
        <a:bodyPr/>
        <a:lstStyle/>
        <a:p>
          <a:pPr algn="l"/>
          <a:r>
            <a:rPr lang="es-ES"/>
            <a:t>Administración y control financiero</a:t>
          </a:r>
          <a:endParaRPr lang="es-EC"/>
        </a:p>
      </dgm:t>
    </dgm:pt>
    <dgm:pt modelId="{892C6896-00DA-4569-8306-C31D975D1E59}" type="parTrans" cxnId="{D471001A-BC39-485E-9E30-10382C5D259C}">
      <dgm:prSet/>
      <dgm:spPr/>
      <dgm:t>
        <a:bodyPr/>
        <a:lstStyle/>
        <a:p>
          <a:endParaRPr lang="es-EC"/>
        </a:p>
      </dgm:t>
    </dgm:pt>
    <dgm:pt modelId="{874EC268-F814-441A-BB7D-7E5045F69C94}" type="sibTrans" cxnId="{D471001A-BC39-485E-9E30-10382C5D259C}">
      <dgm:prSet/>
      <dgm:spPr/>
      <dgm:t>
        <a:bodyPr/>
        <a:lstStyle/>
        <a:p>
          <a:endParaRPr lang="es-EC"/>
        </a:p>
      </dgm:t>
    </dgm:pt>
    <dgm:pt modelId="{70775459-B03B-47DE-96D7-E10A91A02D27}">
      <dgm:prSet phldrT="[Texto]"/>
      <dgm:spPr/>
      <dgm:t>
        <a:bodyPr/>
        <a:lstStyle/>
        <a:p>
          <a:r>
            <a:rPr lang="es-ES" dirty="0"/>
            <a:t>(contabilidad, </a:t>
          </a:r>
          <a:r>
            <a:rPr lang="es-ES" dirty="0" smtClean="0"/>
            <a:t>tesorería).</a:t>
          </a:r>
          <a:endParaRPr lang="es-EC" dirty="0"/>
        </a:p>
      </dgm:t>
    </dgm:pt>
    <dgm:pt modelId="{BB1E6FFB-01F8-49BB-B90A-AB5EFB75AAA7}" type="parTrans" cxnId="{2541BC8F-0EC7-44A0-9D89-40AFFD3A0003}">
      <dgm:prSet/>
      <dgm:spPr/>
      <dgm:t>
        <a:bodyPr/>
        <a:lstStyle/>
        <a:p>
          <a:endParaRPr lang="es-EC"/>
        </a:p>
      </dgm:t>
    </dgm:pt>
    <dgm:pt modelId="{694EA699-5C11-4CBB-B1BA-95E6D1A4EF57}" type="sibTrans" cxnId="{2541BC8F-0EC7-44A0-9D89-40AFFD3A0003}">
      <dgm:prSet/>
      <dgm:spPr/>
      <dgm:t>
        <a:bodyPr/>
        <a:lstStyle/>
        <a:p>
          <a:endParaRPr lang="es-EC"/>
        </a:p>
      </dgm:t>
    </dgm:pt>
    <dgm:pt modelId="{AB927622-1B5D-45D1-8482-7BAB84D2BB87}">
      <dgm:prSet phldrT="[Texto]"/>
      <dgm:spPr/>
      <dgm:t>
        <a:bodyPr/>
        <a:lstStyle/>
        <a:p>
          <a:pPr algn="l"/>
          <a:r>
            <a:rPr lang="es-ES"/>
            <a:t>Instrumentos de la dirección</a:t>
          </a:r>
          <a:endParaRPr lang="es-EC"/>
        </a:p>
      </dgm:t>
    </dgm:pt>
    <dgm:pt modelId="{FBD532E3-41DA-4A19-8FA3-F62C6F6066CF}" type="parTrans" cxnId="{861F382C-BA19-48D6-8F97-222B2542C382}">
      <dgm:prSet/>
      <dgm:spPr/>
      <dgm:t>
        <a:bodyPr/>
        <a:lstStyle/>
        <a:p>
          <a:endParaRPr lang="es-EC"/>
        </a:p>
      </dgm:t>
    </dgm:pt>
    <dgm:pt modelId="{0AAFF56D-1464-42FA-893E-AFE029B6EFBA}" type="sibTrans" cxnId="{861F382C-BA19-48D6-8F97-222B2542C382}">
      <dgm:prSet/>
      <dgm:spPr/>
      <dgm:t>
        <a:bodyPr/>
        <a:lstStyle/>
        <a:p>
          <a:endParaRPr lang="es-EC"/>
        </a:p>
      </dgm:t>
    </dgm:pt>
    <dgm:pt modelId="{4056EBE7-4E8D-4FB4-AC03-D578D277CA57}">
      <dgm:prSet phldrT="[Texto]"/>
      <dgm:spPr/>
      <dgm:t>
        <a:bodyPr/>
        <a:lstStyle/>
        <a:p>
          <a:r>
            <a:rPr lang="es-ES" dirty="0"/>
            <a:t>(planificación empresarial, </a:t>
          </a:r>
          <a:r>
            <a:rPr lang="es-ES" dirty="0" smtClean="0"/>
            <a:t>auditoría </a:t>
          </a:r>
          <a:r>
            <a:rPr lang="es-ES" dirty="0"/>
            <a:t>interna y </a:t>
          </a:r>
          <a:r>
            <a:rPr lang="es-ES" dirty="0" smtClean="0"/>
            <a:t>externa).</a:t>
          </a:r>
          <a:endParaRPr lang="es-EC" dirty="0"/>
        </a:p>
      </dgm:t>
    </dgm:pt>
    <dgm:pt modelId="{F0962001-F860-4931-81FD-25D34CB8DCA8}" type="parTrans" cxnId="{5A9A6C41-D54E-49ED-B6E7-1F1571FAAD0B}">
      <dgm:prSet/>
      <dgm:spPr/>
      <dgm:t>
        <a:bodyPr/>
        <a:lstStyle/>
        <a:p>
          <a:endParaRPr lang="es-EC"/>
        </a:p>
      </dgm:t>
    </dgm:pt>
    <dgm:pt modelId="{7B520C19-DCA4-42A1-A37C-34DAA0757A03}" type="sibTrans" cxnId="{5A9A6C41-D54E-49ED-B6E7-1F1571FAAD0B}">
      <dgm:prSet/>
      <dgm:spPr/>
      <dgm:t>
        <a:bodyPr/>
        <a:lstStyle/>
        <a:p>
          <a:endParaRPr lang="es-EC"/>
        </a:p>
      </dgm:t>
    </dgm:pt>
    <dgm:pt modelId="{AC714D52-14A7-40EE-A551-FDBAD3AEE1C6}" type="pres">
      <dgm:prSet presAssocID="{D1C44A66-8C4C-4469-8832-4D8E9E302780}" presName="Name0" presStyleCnt="0">
        <dgm:presLayoutVars>
          <dgm:dir/>
          <dgm:animLvl val="lvl"/>
          <dgm:resizeHandles val="exact"/>
        </dgm:presLayoutVars>
      </dgm:prSet>
      <dgm:spPr/>
      <dgm:t>
        <a:bodyPr/>
        <a:lstStyle/>
        <a:p>
          <a:endParaRPr lang="es-EC"/>
        </a:p>
      </dgm:t>
    </dgm:pt>
    <dgm:pt modelId="{99F1EF70-1948-4266-944D-E638EB75B049}" type="pres">
      <dgm:prSet presAssocID="{052C327C-2EE2-4D6A-87E7-B2F12F5B420E}" presName="linNode" presStyleCnt="0"/>
      <dgm:spPr/>
      <dgm:t>
        <a:bodyPr/>
        <a:lstStyle/>
        <a:p>
          <a:endParaRPr lang="es-EC"/>
        </a:p>
      </dgm:t>
    </dgm:pt>
    <dgm:pt modelId="{DA44DA5D-3094-4438-888A-DEA7E163ABA1}" type="pres">
      <dgm:prSet presAssocID="{052C327C-2EE2-4D6A-87E7-B2F12F5B420E}" presName="parentText" presStyleLbl="node1" presStyleIdx="0" presStyleCnt="9">
        <dgm:presLayoutVars>
          <dgm:chMax val="1"/>
          <dgm:bulletEnabled val="1"/>
        </dgm:presLayoutVars>
      </dgm:prSet>
      <dgm:spPr/>
      <dgm:t>
        <a:bodyPr/>
        <a:lstStyle/>
        <a:p>
          <a:endParaRPr lang="es-EC"/>
        </a:p>
      </dgm:t>
    </dgm:pt>
    <dgm:pt modelId="{65E6F23F-DE2C-40FE-B298-987C8760CBCB}" type="pres">
      <dgm:prSet presAssocID="{052C327C-2EE2-4D6A-87E7-B2F12F5B420E}" presName="descendantText" presStyleLbl="alignAccFollowNode1" presStyleIdx="0" presStyleCnt="9">
        <dgm:presLayoutVars>
          <dgm:bulletEnabled val="1"/>
        </dgm:presLayoutVars>
      </dgm:prSet>
      <dgm:spPr/>
      <dgm:t>
        <a:bodyPr/>
        <a:lstStyle/>
        <a:p>
          <a:endParaRPr lang="es-EC"/>
        </a:p>
      </dgm:t>
    </dgm:pt>
    <dgm:pt modelId="{2914CB88-D5CD-4793-887F-3C059BEEDC73}" type="pres">
      <dgm:prSet presAssocID="{05837739-9EEC-4B3E-BA80-EC59E6BC4D3C}" presName="sp" presStyleCnt="0"/>
      <dgm:spPr/>
      <dgm:t>
        <a:bodyPr/>
        <a:lstStyle/>
        <a:p>
          <a:endParaRPr lang="es-EC"/>
        </a:p>
      </dgm:t>
    </dgm:pt>
    <dgm:pt modelId="{BFE9B4E6-3752-44FE-AD63-B60A7DCBC05E}" type="pres">
      <dgm:prSet presAssocID="{8A49286B-B6D1-48FC-BBAB-1509ED8CF37F}" presName="linNode" presStyleCnt="0"/>
      <dgm:spPr/>
      <dgm:t>
        <a:bodyPr/>
        <a:lstStyle/>
        <a:p>
          <a:endParaRPr lang="es-EC"/>
        </a:p>
      </dgm:t>
    </dgm:pt>
    <dgm:pt modelId="{346AC460-4E75-4D7B-B062-A2A1551E6DA7}" type="pres">
      <dgm:prSet presAssocID="{8A49286B-B6D1-48FC-BBAB-1509ED8CF37F}" presName="parentText" presStyleLbl="node1" presStyleIdx="1" presStyleCnt="9">
        <dgm:presLayoutVars>
          <dgm:chMax val="1"/>
          <dgm:bulletEnabled val="1"/>
        </dgm:presLayoutVars>
      </dgm:prSet>
      <dgm:spPr/>
      <dgm:t>
        <a:bodyPr/>
        <a:lstStyle/>
        <a:p>
          <a:endParaRPr lang="es-EC"/>
        </a:p>
      </dgm:t>
    </dgm:pt>
    <dgm:pt modelId="{49E5FB2D-D705-4621-A4BA-C83E173AFCD2}" type="pres">
      <dgm:prSet presAssocID="{8A49286B-B6D1-48FC-BBAB-1509ED8CF37F}" presName="descendantText" presStyleLbl="alignAccFollowNode1" presStyleIdx="1" presStyleCnt="9">
        <dgm:presLayoutVars>
          <dgm:bulletEnabled val="1"/>
        </dgm:presLayoutVars>
      </dgm:prSet>
      <dgm:spPr/>
      <dgm:t>
        <a:bodyPr/>
        <a:lstStyle/>
        <a:p>
          <a:endParaRPr lang="es-EC"/>
        </a:p>
      </dgm:t>
    </dgm:pt>
    <dgm:pt modelId="{68224C81-3E6F-446B-9060-E9F8281F88C3}" type="pres">
      <dgm:prSet presAssocID="{C40F7E73-FF3D-431A-83AE-0E2FB2079CBB}" presName="sp" presStyleCnt="0"/>
      <dgm:spPr/>
      <dgm:t>
        <a:bodyPr/>
        <a:lstStyle/>
        <a:p>
          <a:endParaRPr lang="es-EC"/>
        </a:p>
      </dgm:t>
    </dgm:pt>
    <dgm:pt modelId="{700B9F20-4E82-4BE2-888A-FF7876C8D379}" type="pres">
      <dgm:prSet presAssocID="{DEFD2125-B1AA-46E6-B1E3-D06DD0A7864C}" presName="linNode" presStyleCnt="0"/>
      <dgm:spPr/>
      <dgm:t>
        <a:bodyPr/>
        <a:lstStyle/>
        <a:p>
          <a:endParaRPr lang="es-EC"/>
        </a:p>
      </dgm:t>
    </dgm:pt>
    <dgm:pt modelId="{B2E5E3C1-4810-4447-BCFD-B0A8A4D97190}" type="pres">
      <dgm:prSet presAssocID="{DEFD2125-B1AA-46E6-B1E3-D06DD0A7864C}" presName="parentText" presStyleLbl="node1" presStyleIdx="2" presStyleCnt="9">
        <dgm:presLayoutVars>
          <dgm:chMax val="1"/>
          <dgm:bulletEnabled val="1"/>
        </dgm:presLayoutVars>
      </dgm:prSet>
      <dgm:spPr/>
      <dgm:t>
        <a:bodyPr/>
        <a:lstStyle/>
        <a:p>
          <a:endParaRPr lang="es-EC"/>
        </a:p>
      </dgm:t>
    </dgm:pt>
    <dgm:pt modelId="{95EB7F7F-982D-4160-B7B9-C6A7759A4541}" type="pres">
      <dgm:prSet presAssocID="{DEFD2125-B1AA-46E6-B1E3-D06DD0A7864C}" presName="descendantText" presStyleLbl="alignAccFollowNode1" presStyleIdx="2" presStyleCnt="9" custScaleY="135094">
        <dgm:presLayoutVars>
          <dgm:bulletEnabled val="1"/>
        </dgm:presLayoutVars>
      </dgm:prSet>
      <dgm:spPr/>
      <dgm:t>
        <a:bodyPr/>
        <a:lstStyle/>
        <a:p>
          <a:endParaRPr lang="es-EC"/>
        </a:p>
      </dgm:t>
    </dgm:pt>
    <dgm:pt modelId="{48A39D13-1917-486A-80A7-B915FA88CF61}" type="pres">
      <dgm:prSet presAssocID="{DA623A0A-6B6C-47DF-A1B9-D64E3B60F306}" presName="sp" presStyleCnt="0"/>
      <dgm:spPr/>
      <dgm:t>
        <a:bodyPr/>
        <a:lstStyle/>
        <a:p>
          <a:endParaRPr lang="es-EC"/>
        </a:p>
      </dgm:t>
    </dgm:pt>
    <dgm:pt modelId="{1AE6E7F5-7067-43C5-8BE1-4C497BF6C2C9}" type="pres">
      <dgm:prSet presAssocID="{885334A1-D157-48B9-A8F5-E25C4A02E4A8}" presName="linNode" presStyleCnt="0"/>
      <dgm:spPr/>
      <dgm:t>
        <a:bodyPr/>
        <a:lstStyle/>
        <a:p>
          <a:endParaRPr lang="es-EC"/>
        </a:p>
      </dgm:t>
    </dgm:pt>
    <dgm:pt modelId="{59D159D7-5A76-497B-8264-35108E933493}" type="pres">
      <dgm:prSet presAssocID="{885334A1-D157-48B9-A8F5-E25C4A02E4A8}" presName="parentText" presStyleLbl="node1" presStyleIdx="3" presStyleCnt="9">
        <dgm:presLayoutVars>
          <dgm:chMax val="1"/>
          <dgm:bulletEnabled val="1"/>
        </dgm:presLayoutVars>
      </dgm:prSet>
      <dgm:spPr/>
      <dgm:t>
        <a:bodyPr/>
        <a:lstStyle/>
        <a:p>
          <a:endParaRPr lang="es-EC"/>
        </a:p>
      </dgm:t>
    </dgm:pt>
    <dgm:pt modelId="{AFE1A4C0-0323-44DB-9B49-DEE015A7783E}" type="pres">
      <dgm:prSet presAssocID="{885334A1-D157-48B9-A8F5-E25C4A02E4A8}" presName="descendantText" presStyleLbl="alignAccFollowNode1" presStyleIdx="3" presStyleCnt="9" custScaleY="152442">
        <dgm:presLayoutVars>
          <dgm:bulletEnabled val="1"/>
        </dgm:presLayoutVars>
      </dgm:prSet>
      <dgm:spPr/>
      <dgm:t>
        <a:bodyPr/>
        <a:lstStyle/>
        <a:p>
          <a:endParaRPr lang="es-EC"/>
        </a:p>
      </dgm:t>
    </dgm:pt>
    <dgm:pt modelId="{D4654E90-D3F6-4518-AF77-86D11B67B0C6}" type="pres">
      <dgm:prSet presAssocID="{9598F566-C127-4DFD-A7ED-39538B3A04DD}" presName="sp" presStyleCnt="0"/>
      <dgm:spPr/>
      <dgm:t>
        <a:bodyPr/>
        <a:lstStyle/>
        <a:p>
          <a:endParaRPr lang="es-EC"/>
        </a:p>
      </dgm:t>
    </dgm:pt>
    <dgm:pt modelId="{9711D5AC-E262-49E8-91E2-23C36CB57B4C}" type="pres">
      <dgm:prSet presAssocID="{2E6E41A7-EDC0-43B4-B67E-1C67ABF12D57}" presName="linNode" presStyleCnt="0"/>
      <dgm:spPr/>
      <dgm:t>
        <a:bodyPr/>
        <a:lstStyle/>
        <a:p>
          <a:endParaRPr lang="es-EC"/>
        </a:p>
      </dgm:t>
    </dgm:pt>
    <dgm:pt modelId="{8BC0AC42-3D47-411A-A7B0-F1108BEBC932}" type="pres">
      <dgm:prSet presAssocID="{2E6E41A7-EDC0-43B4-B67E-1C67ABF12D57}" presName="parentText" presStyleLbl="node1" presStyleIdx="4" presStyleCnt="9">
        <dgm:presLayoutVars>
          <dgm:chMax val="1"/>
          <dgm:bulletEnabled val="1"/>
        </dgm:presLayoutVars>
      </dgm:prSet>
      <dgm:spPr/>
      <dgm:t>
        <a:bodyPr/>
        <a:lstStyle/>
        <a:p>
          <a:endParaRPr lang="es-EC"/>
        </a:p>
      </dgm:t>
    </dgm:pt>
    <dgm:pt modelId="{D55F0C83-4889-4259-AAAC-681FC7BCD1B9}" type="pres">
      <dgm:prSet presAssocID="{2E6E41A7-EDC0-43B4-B67E-1C67ABF12D57}" presName="descendantText" presStyleLbl="alignAccFollowNode1" presStyleIdx="4" presStyleCnt="9" custScaleY="82709">
        <dgm:presLayoutVars>
          <dgm:bulletEnabled val="1"/>
        </dgm:presLayoutVars>
      </dgm:prSet>
      <dgm:spPr/>
      <dgm:t>
        <a:bodyPr/>
        <a:lstStyle/>
        <a:p>
          <a:endParaRPr lang="es-EC"/>
        </a:p>
      </dgm:t>
    </dgm:pt>
    <dgm:pt modelId="{39420348-7F33-4D78-AD2B-E2ACEA918722}" type="pres">
      <dgm:prSet presAssocID="{B93ED4CD-22BD-4D26-91FF-D1FC61D47081}" presName="sp" presStyleCnt="0"/>
      <dgm:spPr/>
      <dgm:t>
        <a:bodyPr/>
        <a:lstStyle/>
        <a:p>
          <a:endParaRPr lang="es-EC"/>
        </a:p>
      </dgm:t>
    </dgm:pt>
    <dgm:pt modelId="{B0EA443F-AD42-409F-A6C5-637FA35CD3E4}" type="pres">
      <dgm:prSet presAssocID="{FF726E13-E602-48A2-BB0A-1C2A04A84B75}" presName="linNode" presStyleCnt="0"/>
      <dgm:spPr/>
      <dgm:t>
        <a:bodyPr/>
        <a:lstStyle/>
        <a:p>
          <a:endParaRPr lang="es-EC"/>
        </a:p>
      </dgm:t>
    </dgm:pt>
    <dgm:pt modelId="{2615B545-FD11-4667-8A1F-E5CD9B472A3C}" type="pres">
      <dgm:prSet presAssocID="{FF726E13-E602-48A2-BB0A-1C2A04A84B75}" presName="parentText" presStyleLbl="node1" presStyleIdx="5" presStyleCnt="9">
        <dgm:presLayoutVars>
          <dgm:chMax val="1"/>
          <dgm:bulletEnabled val="1"/>
        </dgm:presLayoutVars>
      </dgm:prSet>
      <dgm:spPr/>
      <dgm:t>
        <a:bodyPr/>
        <a:lstStyle/>
        <a:p>
          <a:endParaRPr lang="es-EC"/>
        </a:p>
      </dgm:t>
    </dgm:pt>
    <dgm:pt modelId="{B8CC2828-64AB-40C3-91D9-0C6DB191534F}" type="pres">
      <dgm:prSet presAssocID="{FF726E13-E602-48A2-BB0A-1C2A04A84B75}" presName="descendantText" presStyleLbl="alignAccFollowNode1" presStyleIdx="5" presStyleCnt="9" custScaleY="120337">
        <dgm:presLayoutVars>
          <dgm:bulletEnabled val="1"/>
        </dgm:presLayoutVars>
      </dgm:prSet>
      <dgm:spPr/>
      <dgm:t>
        <a:bodyPr/>
        <a:lstStyle/>
        <a:p>
          <a:endParaRPr lang="es-EC"/>
        </a:p>
      </dgm:t>
    </dgm:pt>
    <dgm:pt modelId="{022DC9B7-4BE9-4543-928A-CD67A4BBB4F1}" type="pres">
      <dgm:prSet presAssocID="{FA8E66A4-A677-4BF3-B6EB-DDF31043C91D}" presName="sp" presStyleCnt="0"/>
      <dgm:spPr/>
      <dgm:t>
        <a:bodyPr/>
        <a:lstStyle/>
        <a:p>
          <a:endParaRPr lang="es-EC"/>
        </a:p>
      </dgm:t>
    </dgm:pt>
    <dgm:pt modelId="{E46ECE73-3A64-45BC-8922-6081945824D5}" type="pres">
      <dgm:prSet presAssocID="{F46114C2-8995-405C-9DEF-6CA00732FA16}" presName="linNode" presStyleCnt="0"/>
      <dgm:spPr/>
      <dgm:t>
        <a:bodyPr/>
        <a:lstStyle/>
        <a:p>
          <a:endParaRPr lang="es-EC"/>
        </a:p>
      </dgm:t>
    </dgm:pt>
    <dgm:pt modelId="{7EAA6A7C-B59A-49EB-899B-B385E4D99797}" type="pres">
      <dgm:prSet presAssocID="{F46114C2-8995-405C-9DEF-6CA00732FA16}" presName="parentText" presStyleLbl="node1" presStyleIdx="6" presStyleCnt="9">
        <dgm:presLayoutVars>
          <dgm:chMax val="1"/>
          <dgm:bulletEnabled val="1"/>
        </dgm:presLayoutVars>
      </dgm:prSet>
      <dgm:spPr/>
      <dgm:t>
        <a:bodyPr/>
        <a:lstStyle/>
        <a:p>
          <a:endParaRPr lang="es-EC"/>
        </a:p>
      </dgm:t>
    </dgm:pt>
    <dgm:pt modelId="{7BCEBF90-7F99-498B-AFD0-1F89AD9D710C}" type="pres">
      <dgm:prSet presAssocID="{F46114C2-8995-405C-9DEF-6CA00732FA16}" presName="descendantText" presStyleLbl="alignAccFollowNode1" presStyleIdx="6" presStyleCnt="9" custScaleY="130026">
        <dgm:presLayoutVars>
          <dgm:bulletEnabled val="1"/>
        </dgm:presLayoutVars>
      </dgm:prSet>
      <dgm:spPr/>
      <dgm:t>
        <a:bodyPr/>
        <a:lstStyle/>
        <a:p>
          <a:endParaRPr lang="es-EC"/>
        </a:p>
      </dgm:t>
    </dgm:pt>
    <dgm:pt modelId="{993DDF42-6900-40DD-9409-D4B27FD66777}" type="pres">
      <dgm:prSet presAssocID="{7211F149-46BF-450F-8B66-2A73E2E2F882}" presName="sp" presStyleCnt="0"/>
      <dgm:spPr/>
      <dgm:t>
        <a:bodyPr/>
        <a:lstStyle/>
        <a:p>
          <a:endParaRPr lang="es-EC"/>
        </a:p>
      </dgm:t>
    </dgm:pt>
    <dgm:pt modelId="{63F00836-E739-4678-8995-FCF9B67B0AD0}" type="pres">
      <dgm:prSet presAssocID="{5FE6AC03-7DE8-4BB8-AD4C-88CB02FBC6B3}" presName="linNode" presStyleCnt="0"/>
      <dgm:spPr/>
      <dgm:t>
        <a:bodyPr/>
        <a:lstStyle/>
        <a:p>
          <a:endParaRPr lang="es-EC"/>
        </a:p>
      </dgm:t>
    </dgm:pt>
    <dgm:pt modelId="{5787F8EE-8F2E-4381-971E-AA5E3F9B8442}" type="pres">
      <dgm:prSet presAssocID="{5FE6AC03-7DE8-4BB8-AD4C-88CB02FBC6B3}" presName="parentText" presStyleLbl="node1" presStyleIdx="7" presStyleCnt="9">
        <dgm:presLayoutVars>
          <dgm:chMax val="1"/>
          <dgm:bulletEnabled val="1"/>
        </dgm:presLayoutVars>
      </dgm:prSet>
      <dgm:spPr/>
      <dgm:t>
        <a:bodyPr/>
        <a:lstStyle/>
        <a:p>
          <a:endParaRPr lang="es-EC"/>
        </a:p>
      </dgm:t>
    </dgm:pt>
    <dgm:pt modelId="{240C7E85-2371-462E-8240-7C1D8CEE53E5}" type="pres">
      <dgm:prSet presAssocID="{5FE6AC03-7DE8-4BB8-AD4C-88CB02FBC6B3}" presName="descendantText" presStyleLbl="alignAccFollowNode1" presStyleIdx="7" presStyleCnt="9" custLinFactNeighborY="0">
        <dgm:presLayoutVars>
          <dgm:bulletEnabled val="1"/>
        </dgm:presLayoutVars>
      </dgm:prSet>
      <dgm:spPr/>
      <dgm:t>
        <a:bodyPr/>
        <a:lstStyle/>
        <a:p>
          <a:endParaRPr lang="es-EC"/>
        </a:p>
      </dgm:t>
    </dgm:pt>
    <dgm:pt modelId="{C55676BE-D839-42D2-B271-F6141767E833}" type="pres">
      <dgm:prSet presAssocID="{874EC268-F814-441A-BB7D-7E5045F69C94}" presName="sp" presStyleCnt="0"/>
      <dgm:spPr/>
      <dgm:t>
        <a:bodyPr/>
        <a:lstStyle/>
        <a:p>
          <a:endParaRPr lang="es-EC"/>
        </a:p>
      </dgm:t>
    </dgm:pt>
    <dgm:pt modelId="{22F75680-5F7D-42E3-89F8-6CA4FF5D398B}" type="pres">
      <dgm:prSet presAssocID="{AB927622-1B5D-45D1-8482-7BAB84D2BB87}" presName="linNode" presStyleCnt="0"/>
      <dgm:spPr/>
      <dgm:t>
        <a:bodyPr/>
        <a:lstStyle/>
        <a:p>
          <a:endParaRPr lang="es-EC"/>
        </a:p>
      </dgm:t>
    </dgm:pt>
    <dgm:pt modelId="{5149FCDC-E4A8-4287-B9B4-DD97C0ABD556}" type="pres">
      <dgm:prSet presAssocID="{AB927622-1B5D-45D1-8482-7BAB84D2BB87}" presName="parentText" presStyleLbl="node1" presStyleIdx="8" presStyleCnt="9">
        <dgm:presLayoutVars>
          <dgm:chMax val="1"/>
          <dgm:bulletEnabled val="1"/>
        </dgm:presLayoutVars>
      </dgm:prSet>
      <dgm:spPr/>
      <dgm:t>
        <a:bodyPr/>
        <a:lstStyle/>
        <a:p>
          <a:endParaRPr lang="es-EC"/>
        </a:p>
      </dgm:t>
    </dgm:pt>
    <dgm:pt modelId="{546A60E9-705F-4C75-8D45-CC72478E5F98}" type="pres">
      <dgm:prSet presAssocID="{AB927622-1B5D-45D1-8482-7BAB84D2BB87}" presName="descendantText" presStyleLbl="alignAccFollowNode1" presStyleIdx="8" presStyleCnt="9">
        <dgm:presLayoutVars>
          <dgm:bulletEnabled val="1"/>
        </dgm:presLayoutVars>
      </dgm:prSet>
      <dgm:spPr/>
      <dgm:t>
        <a:bodyPr/>
        <a:lstStyle/>
        <a:p>
          <a:endParaRPr lang="es-EC"/>
        </a:p>
      </dgm:t>
    </dgm:pt>
  </dgm:ptLst>
  <dgm:cxnLst>
    <dgm:cxn modelId="{CD306AC8-95F3-4443-AA77-3721917A0920}" type="presOf" srcId="{C38BEADD-3A93-4ED1-A322-40A975BB9F37}" destId="{7BCEBF90-7F99-498B-AFD0-1F89AD9D710C}" srcOrd="0" destOrd="0" presId="urn:microsoft.com/office/officeart/2005/8/layout/vList5"/>
    <dgm:cxn modelId="{DDE0E891-E7C9-4428-8687-B69CC4C1563A}" srcId="{D1C44A66-8C4C-4469-8832-4D8E9E302780}" destId="{F46114C2-8995-405C-9DEF-6CA00732FA16}" srcOrd="6" destOrd="0" parTransId="{EBB16886-F2F0-4E90-8338-F3306318FF4E}" sibTransId="{7211F149-46BF-450F-8B66-2A73E2E2F882}"/>
    <dgm:cxn modelId="{444FF5AF-5FD0-4738-9FB3-E88B25936BEA}" srcId="{D1C44A66-8C4C-4469-8832-4D8E9E302780}" destId="{052C327C-2EE2-4D6A-87E7-B2F12F5B420E}" srcOrd="0" destOrd="0" parTransId="{17F66873-4324-4D6E-A91A-3B9325D20015}" sibTransId="{05837739-9EEC-4B3E-BA80-EC59E6BC4D3C}"/>
    <dgm:cxn modelId="{9DBED035-C10F-4F16-BC43-35E1B32D2EC2}" type="presOf" srcId="{FF726E13-E602-48A2-BB0A-1C2A04A84B75}" destId="{2615B545-FD11-4667-8A1F-E5CD9B472A3C}" srcOrd="0" destOrd="0" presId="urn:microsoft.com/office/officeart/2005/8/layout/vList5"/>
    <dgm:cxn modelId="{D471001A-BC39-485E-9E30-10382C5D259C}" srcId="{D1C44A66-8C4C-4469-8832-4D8E9E302780}" destId="{5FE6AC03-7DE8-4BB8-AD4C-88CB02FBC6B3}" srcOrd="7" destOrd="0" parTransId="{892C6896-00DA-4569-8306-C31D975D1E59}" sibTransId="{874EC268-F814-441A-BB7D-7E5045F69C94}"/>
    <dgm:cxn modelId="{67337EF0-CD93-4B9A-ABE7-CB9E3D84CD23}" type="presOf" srcId="{052C327C-2EE2-4D6A-87E7-B2F12F5B420E}" destId="{DA44DA5D-3094-4438-888A-DEA7E163ABA1}" srcOrd="0" destOrd="0" presId="urn:microsoft.com/office/officeart/2005/8/layout/vList5"/>
    <dgm:cxn modelId="{AEFE7334-2CB0-4CED-89E9-0442F6AF153F}" type="presOf" srcId="{70775459-B03B-47DE-96D7-E10A91A02D27}" destId="{240C7E85-2371-462E-8240-7C1D8CEE53E5}" srcOrd="0" destOrd="0" presId="urn:microsoft.com/office/officeart/2005/8/layout/vList5"/>
    <dgm:cxn modelId="{3B4367D5-3C1A-4923-BB5A-EB5BECBB7868}" type="presOf" srcId="{AEC922D0-31CB-4793-9AA6-363676F078A4}" destId="{AFE1A4C0-0323-44DB-9B49-DEE015A7783E}" srcOrd="0" destOrd="0" presId="urn:microsoft.com/office/officeart/2005/8/layout/vList5"/>
    <dgm:cxn modelId="{39525739-1C84-4AC8-B278-273AAAA9899B}" type="presOf" srcId="{2E6E41A7-EDC0-43B4-B67E-1C67ABF12D57}" destId="{8BC0AC42-3D47-411A-A7B0-F1108BEBC932}" srcOrd="0" destOrd="0" presId="urn:microsoft.com/office/officeart/2005/8/layout/vList5"/>
    <dgm:cxn modelId="{67EB0082-1C84-4450-8F79-E5F3BC99A591}" type="presOf" srcId="{F46114C2-8995-405C-9DEF-6CA00732FA16}" destId="{7EAA6A7C-B59A-49EB-899B-B385E4D99797}" srcOrd="0" destOrd="0" presId="urn:microsoft.com/office/officeart/2005/8/layout/vList5"/>
    <dgm:cxn modelId="{F34C0A85-B363-4F4B-9BEB-2B5784216AAE}" srcId="{D1C44A66-8C4C-4469-8832-4D8E9E302780}" destId="{885334A1-D157-48B9-A8F5-E25C4A02E4A8}" srcOrd="3" destOrd="0" parTransId="{6703EFC8-3846-41C5-8700-62EFD18BD967}" sibTransId="{9598F566-C127-4DFD-A7ED-39538B3A04DD}"/>
    <dgm:cxn modelId="{B8BAA3E5-5F8C-4066-9F41-230F64990A68}" type="presOf" srcId="{DEFD2125-B1AA-46E6-B1E3-D06DD0A7864C}" destId="{B2E5E3C1-4810-4447-BCFD-B0A8A4D97190}" srcOrd="0" destOrd="0" presId="urn:microsoft.com/office/officeart/2005/8/layout/vList5"/>
    <dgm:cxn modelId="{A23C4A11-9E64-42BA-B4FC-495BBD94A11B}" srcId="{885334A1-D157-48B9-A8F5-E25C4A02E4A8}" destId="{AEC922D0-31CB-4793-9AA6-363676F078A4}" srcOrd="0" destOrd="0" parTransId="{20DC91BF-08D7-4F40-8EE5-8FFAF8DB530B}" sibTransId="{A06CFA3B-07F2-48AD-95CD-86545490F05E}"/>
    <dgm:cxn modelId="{C7B0CD5F-7BB0-4812-8C5E-175A2AF448A3}" type="presOf" srcId="{D1C44A66-8C4C-4469-8832-4D8E9E302780}" destId="{AC714D52-14A7-40EE-A551-FDBAD3AEE1C6}" srcOrd="0" destOrd="0" presId="urn:microsoft.com/office/officeart/2005/8/layout/vList5"/>
    <dgm:cxn modelId="{2541BC8F-0EC7-44A0-9D89-40AFFD3A0003}" srcId="{5FE6AC03-7DE8-4BB8-AD4C-88CB02FBC6B3}" destId="{70775459-B03B-47DE-96D7-E10A91A02D27}" srcOrd="0" destOrd="0" parTransId="{BB1E6FFB-01F8-49BB-B90A-AB5EFB75AAA7}" sibTransId="{694EA699-5C11-4CBB-B1BA-95E6D1A4EF57}"/>
    <dgm:cxn modelId="{EE74B9F5-C743-4BDB-99EB-C1B90EB04766}" srcId="{F46114C2-8995-405C-9DEF-6CA00732FA16}" destId="{C38BEADD-3A93-4ED1-A322-40A975BB9F37}" srcOrd="0" destOrd="0" parTransId="{2B2CD67E-640E-4790-A30B-30BC5048708E}" sibTransId="{FE855F3F-CD86-4A05-849E-B7370C5924A4}"/>
    <dgm:cxn modelId="{B98AC6F5-A77B-4624-ABB6-E710BD3E8440}" srcId="{2E6E41A7-EDC0-43B4-B67E-1C67ABF12D57}" destId="{E2DA6B22-A5FB-4DEF-AC1B-DA049B552FF6}" srcOrd="0" destOrd="0" parTransId="{5B549905-9F70-4DC7-8138-78EE18B84A7F}" sibTransId="{807BF51C-F6F2-4F22-A6D3-2FB00F3158C3}"/>
    <dgm:cxn modelId="{F4B6618E-5E37-4CDB-9496-9C4EE8292679}" srcId="{DEFD2125-B1AA-46E6-B1E3-D06DD0A7864C}" destId="{75F5F325-41D7-46A8-84C2-2DA285A2A503}" srcOrd="0" destOrd="0" parTransId="{7147B84B-B9C2-4275-B77D-6536BBF1DED4}" sibTransId="{37955692-389F-4767-ACF4-1DD99CA1450B}"/>
    <dgm:cxn modelId="{5A9A6C41-D54E-49ED-B6E7-1F1571FAAD0B}" srcId="{AB927622-1B5D-45D1-8482-7BAB84D2BB87}" destId="{4056EBE7-4E8D-4FB4-AC03-D578D277CA57}" srcOrd="0" destOrd="0" parTransId="{F0962001-F860-4931-81FD-25D34CB8DCA8}" sibTransId="{7B520C19-DCA4-42A1-A37C-34DAA0757A03}"/>
    <dgm:cxn modelId="{20399CB3-8BDD-4FAD-96D4-E7487A604AD0}" type="presOf" srcId="{AB927622-1B5D-45D1-8482-7BAB84D2BB87}" destId="{5149FCDC-E4A8-4287-B9B4-DD97C0ABD556}" srcOrd="0" destOrd="0" presId="urn:microsoft.com/office/officeart/2005/8/layout/vList5"/>
    <dgm:cxn modelId="{0C5DBCCD-E9C1-4A5E-97BD-8E1DE0FD4D34}" srcId="{D1C44A66-8C4C-4469-8832-4D8E9E302780}" destId="{DEFD2125-B1AA-46E6-B1E3-D06DD0A7864C}" srcOrd="2" destOrd="0" parTransId="{4CE7B6B7-D30A-4F1F-8B71-94CB7D11DF75}" sibTransId="{DA623A0A-6B6C-47DF-A1B9-D64E3B60F306}"/>
    <dgm:cxn modelId="{DA26A59C-33D2-41E4-A9C7-AD72073D945D}" type="presOf" srcId="{DC3539A7-5E23-4FC8-BBD9-79454B7F71F5}" destId="{B8CC2828-64AB-40C3-91D9-0C6DB191534F}" srcOrd="0" destOrd="0" presId="urn:microsoft.com/office/officeart/2005/8/layout/vList5"/>
    <dgm:cxn modelId="{9016DC8B-1EE5-4F02-B334-B7AA15680B04}" type="presOf" srcId="{8A49286B-B6D1-48FC-BBAB-1509ED8CF37F}" destId="{346AC460-4E75-4D7B-B062-A2A1551E6DA7}" srcOrd="0" destOrd="0" presId="urn:microsoft.com/office/officeart/2005/8/layout/vList5"/>
    <dgm:cxn modelId="{B91C0608-59D2-4F4E-B397-EA4096410373}" srcId="{FF726E13-E602-48A2-BB0A-1C2A04A84B75}" destId="{DC3539A7-5E23-4FC8-BBD9-79454B7F71F5}" srcOrd="0" destOrd="0" parTransId="{645FEB17-0B0B-4FD3-9649-6E617BEA75D7}" sibTransId="{3F02A23A-C613-4A76-8DF8-98F4C578CAC2}"/>
    <dgm:cxn modelId="{F2050B58-8288-4CE2-B44D-593ECFBD2A61}" type="presOf" srcId="{885334A1-D157-48B9-A8F5-E25C4A02E4A8}" destId="{59D159D7-5A76-497B-8264-35108E933493}" srcOrd="0" destOrd="0" presId="urn:microsoft.com/office/officeart/2005/8/layout/vList5"/>
    <dgm:cxn modelId="{E47EDE4F-3118-40BD-8D75-1D43FDC120BB}" type="presOf" srcId="{681CE492-17A4-4A86-8A90-B6F40781E08D}" destId="{65E6F23F-DE2C-40FE-B298-987C8760CBCB}" srcOrd="0" destOrd="0" presId="urn:microsoft.com/office/officeart/2005/8/layout/vList5"/>
    <dgm:cxn modelId="{C7C40D63-0F18-4AB8-BAD0-92745937A087}" type="presOf" srcId="{75F5F325-41D7-46A8-84C2-2DA285A2A503}" destId="{95EB7F7F-982D-4160-B7B9-C6A7759A4541}" srcOrd="0" destOrd="0" presId="urn:microsoft.com/office/officeart/2005/8/layout/vList5"/>
    <dgm:cxn modelId="{87CA90A3-127B-4813-B205-84E41034A213}" srcId="{D1C44A66-8C4C-4469-8832-4D8E9E302780}" destId="{8A49286B-B6D1-48FC-BBAB-1509ED8CF37F}" srcOrd="1" destOrd="0" parTransId="{B4F34C29-6C97-4CAB-8654-340AB9DC6423}" sibTransId="{C40F7E73-FF3D-431A-83AE-0E2FB2079CBB}"/>
    <dgm:cxn modelId="{59DEBD86-5A82-4856-8C92-22621601E487}" type="presOf" srcId="{E2DA6B22-A5FB-4DEF-AC1B-DA049B552FF6}" destId="{D55F0C83-4889-4259-AAAC-681FC7BCD1B9}" srcOrd="0" destOrd="0" presId="urn:microsoft.com/office/officeart/2005/8/layout/vList5"/>
    <dgm:cxn modelId="{86971D34-4917-44D5-A915-1A7A32DF129F}" srcId="{D1C44A66-8C4C-4469-8832-4D8E9E302780}" destId="{2E6E41A7-EDC0-43B4-B67E-1C67ABF12D57}" srcOrd="4" destOrd="0" parTransId="{1F362F28-6CFF-4060-9AA7-0459ED32A9ED}" sibTransId="{B93ED4CD-22BD-4D26-91FF-D1FC61D47081}"/>
    <dgm:cxn modelId="{D77A7E61-D265-4932-AB47-5868F27F4AFD}" type="presOf" srcId="{84B52969-373A-4C57-889A-3D4003D6E38F}" destId="{49E5FB2D-D705-4621-A4BA-C83E173AFCD2}" srcOrd="0" destOrd="0" presId="urn:microsoft.com/office/officeart/2005/8/layout/vList5"/>
    <dgm:cxn modelId="{0862D517-5ED2-4A54-8CB6-C21F1497FDAF}" type="presOf" srcId="{5FE6AC03-7DE8-4BB8-AD4C-88CB02FBC6B3}" destId="{5787F8EE-8F2E-4381-971E-AA5E3F9B8442}" srcOrd="0" destOrd="0" presId="urn:microsoft.com/office/officeart/2005/8/layout/vList5"/>
    <dgm:cxn modelId="{861F382C-BA19-48D6-8F97-222B2542C382}" srcId="{D1C44A66-8C4C-4469-8832-4D8E9E302780}" destId="{AB927622-1B5D-45D1-8482-7BAB84D2BB87}" srcOrd="8" destOrd="0" parTransId="{FBD532E3-41DA-4A19-8FA3-F62C6F6066CF}" sibTransId="{0AAFF56D-1464-42FA-893E-AFE029B6EFBA}"/>
    <dgm:cxn modelId="{BC0114E5-AE6B-46E9-B6CE-91CB18E1CB04}" srcId="{052C327C-2EE2-4D6A-87E7-B2F12F5B420E}" destId="{681CE492-17A4-4A86-8A90-B6F40781E08D}" srcOrd="0" destOrd="0" parTransId="{79FBD584-A51B-4788-9C8B-8E4E4B3324A8}" sibTransId="{31199ED9-50A2-421B-843B-590404D005CB}"/>
    <dgm:cxn modelId="{C599B0BE-E7C4-4F0F-967C-F9AFFB6F6198}" srcId="{D1C44A66-8C4C-4469-8832-4D8E9E302780}" destId="{FF726E13-E602-48A2-BB0A-1C2A04A84B75}" srcOrd="5" destOrd="0" parTransId="{9EA49434-196A-46C7-BC55-BE443640175C}" sibTransId="{FA8E66A4-A677-4BF3-B6EB-DDF31043C91D}"/>
    <dgm:cxn modelId="{3E4A3A93-CC12-4DCB-A615-97383E5B232D}" type="presOf" srcId="{4056EBE7-4E8D-4FB4-AC03-D578D277CA57}" destId="{546A60E9-705F-4C75-8D45-CC72478E5F98}" srcOrd="0" destOrd="0" presId="urn:microsoft.com/office/officeart/2005/8/layout/vList5"/>
    <dgm:cxn modelId="{12E53287-7E11-4DA7-83FD-1855B5756FE4}" srcId="{8A49286B-B6D1-48FC-BBAB-1509ED8CF37F}" destId="{84B52969-373A-4C57-889A-3D4003D6E38F}" srcOrd="0" destOrd="0" parTransId="{DFFB5F69-129C-4E6C-9CA3-A8231D714EEF}" sibTransId="{7675D486-7167-4436-B9A0-204D2D84785E}"/>
    <dgm:cxn modelId="{4788466C-5056-466C-8D9E-00C3B2C2D803}" type="presParOf" srcId="{AC714D52-14A7-40EE-A551-FDBAD3AEE1C6}" destId="{99F1EF70-1948-4266-944D-E638EB75B049}" srcOrd="0" destOrd="0" presId="urn:microsoft.com/office/officeart/2005/8/layout/vList5"/>
    <dgm:cxn modelId="{31317D86-C6CA-4600-A534-E0B2E8B76FE9}" type="presParOf" srcId="{99F1EF70-1948-4266-944D-E638EB75B049}" destId="{DA44DA5D-3094-4438-888A-DEA7E163ABA1}" srcOrd="0" destOrd="0" presId="urn:microsoft.com/office/officeart/2005/8/layout/vList5"/>
    <dgm:cxn modelId="{B84CD457-B303-45CB-8AB1-1C99C9D75312}" type="presParOf" srcId="{99F1EF70-1948-4266-944D-E638EB75B049}" destId="{65E6F23F-DE2C-40FE-B298-987C8760CBCB}" srcOrd="1" destOrd="0" presId="urn:microsoft.com/office/officeart/2005/8/layout/vList5"/>
    <dgm:cxn modelId="{C3B76CD8-330C-451A-A0F8-C869D0906D38}" type="presParOf" srcId="{AC714D52-14A7-40EE-A551-FDBAD3AEE1C6}" destId="{2914CB88-D5CD-4793-887F-3C059BEEDC73}" srcOrd="1" destOrd="0" presId="urn:microsoft.com/office/officeart/2005/8/layout/vList5"/>
    <dgm:cxn modelId="{137A4F6F-ADFF-4F1C-837E-8EEAA982254C}" type="presParOf" srcId="{AC714D52-14A7-40EE-A551-FDBAD3AEE1C6}" destId="{BFE9B4E6-3752-44FE-AD63-B60A7DCBC05E}" srcOrd="2" destOrd="0" presId="urn:microsoft.com/office/officeart/2005/8/layout/vList5"/>
    <dgm:cxn modelId="{67525FA6-391D-43D5-B2E8-015798F93C94}" type="presParOf" srcId="{BFE9B4E6-3752-44FE-AD63-B60A7DCBC05E}" destId="{346AC460-4E75-4D7B-B062-A2A1551E6DA7}" srcOrd="0" destOrd="0" presId="urn:microsoft.com/office/officeart/2005/8/layout/vList5"/>
    <dgm:cxn modelId="{0D1C7B9B-A3BB-4918-ADF0-9C7FA093F83D}" type="presParOf" srcId="{BFE9B4E6-3752-44FE-AD63-B60A7DCBC05E}" destId="{49E5FB2D-D705-4621-A4BA-C83E173AFCD2}" srcOrd="1" destOrd="0" presId="urn:microsoft.com/office/officeart/2005/8/layout/vList5"/>
    <dgm:cxn modelId="{B5E75C9F-2137-4302-8BBD-29F21B240F37}" type="presParOf" srcId="{AC714D52-14A7-40EE-A551-FDBAD3AEE1C6}" destId="{68224C81-3E6F-446B-9060-E9F8281F88C3}" srcOrd="3" destOrd="0" presId="urn:microsoft.com/office/officeart/2005/8/layout/vList5"/>
    <dgm:cxn modelId="{741AAC0D-8500-46E1-8DD5-4C03C5A171F4}" type="presParOf" srcId="{AC714D52-14A7-40EE-A551-FDBAD3AEE1C6}" destId="{700B9F20-4E82-4BE2-888A-FF7876C8D379}" srcOrd="4" destOrd="0" presId="urn:microsoft.com/office/officeart/2005/8/layout/vList5"/>
    <dgm:cxn modelId="{31835AB8-0766-470C-A443-8B9BACBB9355}" type="presParOf" srcId="{700B9F20-4E82-4BE2-888A-FF7876C8D379}" destId="{B2E5E3C1-4810-4447-BCFD-B0A8A4D97190}" srcOrd="0" destOrd="0" presId="urn:microsoft.com/office/officeart/2005/8/layout/vList5"/>
    <dgm:cxn modelId="{2D908E89-20CB-46B0-973C-C6AECE57426B}" type="presParOf" srcId="{700B9F20-4E82-4BE2-888A-FF7876C8D379}" destId="{95EB7F7F-982D-4160-B7B9-C6A7759A4541}" srcOrd="1" destOrd="0" presId="urn:microsoft.com/office/officeart/2005/8/layout/vList5"/>
    <dgm:cxn modelId="{AB2A229F-5A60-4119-AD0C-C96EE34109EE}" type="presParOf" srcId="{AC714D52-14A7-40EE-A551-FDBAD3AEE1C6}" destId="{48A39D13-1917-486A-80A7-B915FA88CF61}" srcOrd="5" destOrd="0" presId="urn:microsoft.com/office/officeart/2005/8/layout/vList5"/>
    <dgm:cxn modelId="{96EF8CD3-88F6-4222-8B7A-2DCFA61B2446}" type="presParOf" srcId="{AC714D52-14A7-40EE-A551-FDBAD3AEE1C6}" destId="{1AE6E7F5-7067-43C5-8BE1-4C497BF6C2C9}" srcOrd="6" destOrd="0" presId="urn:microsoft.com/office/officeart/2005/8/layout/vList5"/>
    <dgm:cxn modelId="{0E4965F7-17C1-44A7-8A2B-DCDCD05D7659}" type="presParOf" srcId="{1AE6E7F5-7067-43C5-8BE1-4C497BF6C2C9}" destId="{59D159D7-5A76-497B-8264-35108E933493}" srcOrd="0" destOrd="0" presId="urn:microsoft.com/office/officeart/2005/8/layout/vList5"/>
    <dgm:cxn modelId="{E26C82A4-54BE-453C-8361-1ADC4927501D}" type="presParOf" srcId="{1AE6E7F5-7067-43C5-8BE1-4C497BF6C2C9}" destId="{AFE1A4C0-0323-44DB-9B49-DEE015A7783E}" srcOrd="1" destOrd="0" presId="urn:microsoft.com/office/officeart/2005/8/layout/vList5"/>
    <dgm:cxn modelId="{EF8CE16C-1EEE-4123-9ED9-2BEC92039727}" type="presParOf" srcId="{AC714D52-14A7-40EE-A551-FDBAD3AEE1C6}" destId="{D4654E90-D3F6-4518-AF77-86D11B67B0C6}" srcOrd="7" destOrd="0" presId="urn:microsoft.com/office/officeart/2005/8/layout/vList5"/>
    <dgm:cxn modelId="{6F758493-0AE4-4EDA-8EA7-4CC2F6AA3335}" type="presParOf" srcId="{AC714D52-14A7-40EE-A551-FDBAD3AEE1C6}" destId="{9711D5AC-E262-49E8-91E2-23C36CB57B4C}" srcOrd="8" destOrd="0" presId="urn:microsoft.com/office/officeart/2005/8/layout/vList5"/>
    <dgm:cxn modelId="{112F4E62-3DFF-40F5-B29F-1A7206D1C3FB}" type="presParOf" srcId="{9711D5AC-E262-49E8-91E2-23C36CB57B4C}" destId="{8BC0AC42-3D47-411A-A7B0-F1108BEBC932}" srcOrd="0" destOrd="0" presId="urn:microsoft.com/office/officeart/2005/8/layout/vList5"/>
    <dgm:cxn modelId="{487FA25B-BDF2-4E57-8DDE-87E0A3890458}" type="presParOf" srcId="{9711D5AC-E262-49E8-91E2-23C36CB57B4C}" destId="{D55F0C83-4889-4259-AAAC-681FC7BCD1B9}" srcOrd="1" destOrd="0" presId="urn:microsoft.com/office/officeart/2005/8/layout/vList5"/>
    <dgm:cxn modelId="{660714F2-4F42-42CD-9DA1-4FEDE7047FB8}" type="presParOf" srcId="{AC714D52-14A7-40EE-A551-FDBAD3AEE1C6}" destId="{39420348-7F33-4D78-AD2B-E2ACEA918722}" srcOrd="9" destOrd="0" presId="urn:microsoft.com/office/officeart/2005/8/layout/vList5"/>
    <dgm:cxn modelId="{CE4CCD88-06FF-498A-BBF8-4CE1284CDDD7}" type="presParOf" srcId="{AC714D52-14A7-40EE-A551-FDBAD3AEE1C6}" destId="{B0EA443F-AD42-409F-A6C5-637FA35CD3E4}" srcOrd="10" destOrd="0" presId="urn:microsoft.com/office/officeart/2005/8/layout/vList5"/>
    <dgm:cxn modelId="{061774DC-9190-4125-9803-450A662214BD}" type="presParOf" srcId="{B0EA443F-AD42-409F-A6C5-637FA35CD3E4}" destId="{2615B545-FD11-4667-8A1F-E5CD9B472A3C}" srcOrd="0" destOrd="0" presId="urn:microsoft.com/office/officeart/2005/8/layout/vList5"/>
    <dgm:cxn modelId="{B7CBF5CB-0839-4DFC-84BA-DD002705F33E}" type="presParOf" srcId="{B0EA443F-AD42-409F-A6C5-637FA35CD3E4}" destId="{B8CC2828-64AB-40C3-91D9-0C6DB191534F}" srcOrd="1" destOrd="0" presId="urn:microsoft.com/office/officeart/2005/8/layout/vList5"/>
    <dgm:cxn modelId="{8573282C-B30F-4D47-A24A-FA70D451B765}" type="presParOf" srcId="{AC714D52-14A7-40EE-A551-FDBAD3AEE1C6}" destId="{022DC9B7-4BE9-4543-928A-CD67A4BBB4F1}" srcOrd="11" destOrd="0" presId="urn:microsoft.com/office/officeart/2005/8/layout/vList5"/>
    <dgm:cxn modelId="{E3C20B29-4DFF-45ED-AA87-6CBB2549BCAC}" type="presParOf" srcId="{AC714D52-14A7-40EE-A551-FDBAD3AEE1C6}" destId="{E46ECE73-3A64-45BC-8922-6081945824D5}" srcOrd="12" destOrd="0" presId="urn:microsoft.com/office/officeart/2005/8/layout/vList5"/>
    <dgm:cxn modelId="{A23035C6-164F-4DBC-88D6-F5FF85EA1F9D}" type="presParOf" srcId="{E46ECE73-3A64-45BC-8922-6081945824D5}" destId="{7EAA6A7C-B59A-49EB-899B-B385E4D99797}" srcOrd="0" destOrd="0" presId="urn:microsoft.com/office/officeart/2005/8/layout/vList5"/>
    <dgm:cxn modelId="{51A36294-72CD-4D4B-ABC3-2894B0E93F35}" type="presParOf" srcId="{E46ECE73-3A64-45BC-8922-6081945824D5}" destId="{7BCEBF90-7F99-498B-AFD0-1F89AD9D710C}" srcOrd="1" destOrd="0" presId="urn:microsoft.com/office/officeart/2005/8/layout/vList5"/>
    <dgm:cxn modelId="{0C10BDE8-ABFE-4FAD-A76D-B048CB0E8E89}" type="presParOf" srcId="{AC714D52-14A7-40EE-A551-FDBAD3AEE1C6}" destId="{993DDF42-6900-40DD-9409-D4B27FD66777}" srcOrd="13" destOrd="0" presId="urn:microsoft.com/office/officeart/2005/8/layout/vList5"/>
    <dgm:cxn modelId="{4CDD0C18-A369-4773-B7C5-5476D975FBAF}" type="presParOf" srcId="{AC714D52-14A7-40EE-A551-FDBAD3AEE1C6}" destId="{63F00836-E739-4678-8995-FCF9B67B0AD0}" srcOrd="14" destOrd="0" presId="urn:microsoft.com/office/officeart/2005/8/layout/vList5"/>
    <dgm:cxn modelId="{ECED3F56-D4CC-43CC-A27C-5DDD68C04225}" type="presParOf" srcId="{63F00836-E739-4678-8995-FCF9B67B0AD0}" destId="{5787F8EE-8F2E-4381-971E-AA5E3F9B8442}" srcOrd="0" destOrd="0" presId="urn:microsoft.com/office/officeart/2005/8/layout/vList5"/>
    <dgm:cxn modelId="{36AC12A5-D220-4A19-BA64-71F13B329729}" type="presParOf" srcId="{63F00836-E739-4678-8995-FCF9B67B0AD0}" destId="{240C7E85-2371-462E-8240-7C1D8CEE53E5}" srcOrd="1" destOrd="0" presId="urn:microsoft.com/office/officeart/2005/8/layout/vList5"/>
    <dgm:cxn modelId="{8EEC868B-FCA8-4C38-A3EE-153C6A23E312}" type="presParOf" srcId="{AC714D52-14A7-40EE-A551-FDBAD3AEE1C6}" destId="{C55676BE-D839-42D2-B271-F6141767E833}" srcOrd="15" destOrd="0" presId="urn:microsoft.com/office/officeart/2005/8/layout/vList5"/>
    <dgm:cxn modelId="{C3160EA0-613C-4661-82B7-2F7E8B012E96}" type="presParOf" srcId="{AC714D52-14A7-40EE-A551-FDBAD3AEE1C6}" destId="{22F75680-5F7D-42E3-89F8-6CA4FF5D398B}" srcOrd="16" destOrd="0" presId="urn:microsoft.com/office/officeart/2005/8/layout/vList5"/>
    <dgm:cxn modelId="{F1932F3B-9C52-490C-B6B5-2807E932D7BA}" type="presParOf" srcId="{22F75680-5F7D-42E3-89F8-6CA4FF5D398B}" destId="{5149FCDC-E4A8-4287-B9B4-DD97C0ABD556}" srcOrd="0" destOrd="0" presId="urn:microsoft.com/office/officeart/2005/8/layout/vList5"/>
    <dgm:cxn modelId="{A84C3B37-7AF2-479F-82F1-224E4C1E6B49}" type="presParOf" srcId="{22F75680-5F7D-42E3-89F8-6CA4FF5D398B}" destId="{546A60E9-705F-4C75-8D45-CC72478E5F98}"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F617B-4B72-418D-B0CD-45D0B4BC7E56}">
      <dsp:nvSpPr>
        <dsp:cNvPr id="0" name=""/>
        <dsp:cNvSpPr/>
      </dsp:nvSpPr>
      <dsp:spPr>
        <a:xfrm>
          <a:off x="1768" y="0"/>
          <a:ext cx="2751387" cy="403108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a:t>CAUSA: </a:t>
          </a:r>
        </a:p>
        <a:p>
          <a:pPr lvl="0" algn="ctr" defTabSz="889000">
            <a:lnSpc>
              <a:spcPct val="90000"/>
            </a:lnSpc>
            <a:spcBef>
              <a:spcPct val="0"/>
            </a:spcBef>
            <a:spcAft>
              <a:spcPct val="35000"/>
            </a:spcAft>
          </a:pPr>
          <a:r>
            <a:rPr lang="es-EC" sz="2000" kern="1200"/>
            <a:t>INCENDIO</a:t>
          </a:r>
        </a:p>
      </dsp:txBody>
      <dsp:txXfrm>
        <a:off x="1768" y="1612434"/>
        <a:ext cx="2751387" cy="1612434"/>
      </dsp:txXfrm>
    </dsp:sp>
    <dsp:sp modelId="{9BE1551C-C9DF-4DEE-BABD-20CDEE00B658}">
      <dsp:nvSpPr>
        <dsp:cNvPr id="0" name=""/>
        <dsp:cNvSpPr/>
      </dsp:nvSpPr>
      <dsp:spPr>
        <a:xfrm>
          <a:off x="706286" y="241865"/>
          <a:ext cx="1342351" cy="1342351"/>
        </a:xfrm>
        <a:prstGeom prst="ellipse">
          <a:avLst/>
        </a:prstGeom>
        <a:blipFill rotWithShape="0">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0527F79-C1B3-48E0-BD3B-22BC92608DF4}">
      <dsp:nvSpPr>
        <dsp:cNvPr id="0" name=""/>
        <dsp:cNvSpPr/>
      </dsp:nvSpPr>
      <dsp:spPr>
        <a:xfrm>
          <a:off x="2835697" y="0"/>
          <a:ext cx="2751387" cy="4031087"/>
        </a:xfrm>
        <a:prstGeom prst="roundRect">
          <a:avLst>
            <a:gd name="adj" fmla="val 1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a:t>EFECTO:</a:t>
          </a:r>
        </a:p>
        <a:p>
          <a:pPr lvl="0" algn="ctr" defTabSz="889000">
            <a:lnSpc>
              <a:spcPct val="90000"/>
            </a:lnSpc>
            <a:spcBef>
              <a:spcPct val="0"/>
            </a:spcBef>
            <a:spcAft>
              <a:spcPct val="35000"/>
            </a:spcAft>
          </a:pPr>
          <a:r>
            <a:rPr lang="es-EC" sz="2000" kern="1200"/>
            <a:t> EDIFICIO QUEMADO</a:t>
          </a:r>
        </a:p>
      </dsp:txBody>
      <dsp:txXfrm>
        <a:off x="2835697" y="1612434"/>
        <a:ext cx="2751387" cy="1612434"/>
      </dsp:txXfrm>
    </dsp:sp>
    <dsp:sp modelId="{986E9E9C-6563-4CDA-96D2-A67C79601189}">
      <dsp:nvSpPr>
        <dsp:cNvPr id="0" name=""/>
        <dsp:cNvSpPr/>
      </dsp:nvSpPr>
      <dsp:spPr>
        <a:xfrm>
          <a:off x="3540215" y="241865"/>
          <a:ext cx="1342351" cy="1342351"/>
        </a:xfrm>
        <a:prstGeom prst="ellipse">
          <a:avLst/>
        </a:prstGeom>
        <a:blipFill rotWithShape="0">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26E6464-3752-424F-B039-59C0C7AC2616}">
      <dsp:nvSpPr>
        <dsp:cNvPr id="0" name=""/>
        <dsp:cNvSpPr/>
      </dsp:nvSpPr>
      <dsp:spPr>
        <a:xfrm>
          <a:off x="5669626" y="0"/>
          <a:ext cx="2751387" cy="4031087"/>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a:t>CONSECUENCIA:</a:t>
          </a:r>
        </a:p>
        <a:p>
          <a:pPr lvl="0" algn="ctr" defTabSz="889000">
            <a:lnSpc>
              <a:spcPct val="90000"/>
            </a:lnSpc>
            <a:spcBef>
              <a:spcPct val="0"/>
            </a:spcBef>
            <a:spcAft>
              <a:spcPct val="35000"/>
            </a:spcAft>
          </a:pPr>
          <a:r>
            <a:rPr lang="es-EC" sz="2000" kern="1200"/>
            <a:t>LUCRO CESANTE POR INCENDIO</a:t>
          </a:r>
        </a:p>
      </dsp:txBody>
      <dsp:txXfrm>
        <a:off x="5669626" y="1612434"/>
        <a:ext cx="2751387" cy="1612434"/>
      </dsp:txXfrm>
    </dsp:sp>
    <dsp:sp modelId="{01FDF969-ED5C-4AA9-A891-48DB31EC4DC2}">
      <dsp:nvSpPr>
        <dsp:cNvPr id="0" name=""/>
        <dsp:cNvSpPr/>
      </dsp:nvSpPr>
      <dsp:spPr>
        <a:xfrm>
          <a:off x="6374143" y="241865"/>
          <a:ext cx="1342351" cy="1342351"/>
        </a:xfrm>
        <a:prstGeom prst="ellipse">
          <a:avLst/>
        </a:prstGeom>
        <a:blipFill rotWithShape="0">
          <a:blip xmlns:r="http://schemas.openxmlformats.org/officeDocument/2006/relationships" r:embed="rId3"/>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CF0D119-C551-4C14-913D-15CACE6FA9AE}">
      <dsp:nvSpPr>
        <dsp:cNvPr id="0" name=""/>
        <dsp:cNvSpPr/>
      </dsp:nvSpPr>
      <dsp:spPr>
        <a:xfrm>
          <a:off x="336911" y="3224869"/>
          <a:ext cx="7748959" cy="604663"/>
        </a:xfrm>
        <a:prstGeom prst="lef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7EA72-1FED-46AC-9913-18FE3EA67396}">
      <dsp:nvSpPr>
        <dsp:cNvPr id="0" name=""/>
        <dsp:cNvSpPr/>
      </dsp:nvSpPr>
      <dsp:spPr>
        <a:xfrm>
          <a:off x="0" y="56398"/>
          <a:ext cx="7056790" cy="1072579"/>
        </a:xfrm>
        <a:prstGeom prst="roundRect">
          <a:avLst/>
        </a:prstGeom>
        <a:solidFill>
          <a:schemeClr val="accent4">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dirty="0"/>
            <a:t>Formación del Equipo y Planificación del Trabajo</a:t>
          </a:r>
        </a:p>
      </dsp:txBody>
      <dsp:txXfrm>
        <a:off x="52359" y="108757"/>
        <a:ext cx="6952072" cy="967861"/>
      </dsp:txXfrm>
    </dsp:sp>
    <dsp:sp modelId="{19A02785-4984-457B-A370-20B4B673A003}">
      <dsp:nvSpPr>
        <dsp:cNvPr id="0" name=""/>
        <dsp:cNvSpPr/>
      </dsp:nvSpPr>
      <dsp:spPr>
        <a:xfrm>
          <a:off x="0" y="1206737"/>
          <a:ext cx="7056790" cy="1072579"/>
        </a:xfrm>
        <a:prstGeom prst="roundRect">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a:t>Identificación de los usuarios de los procesos y sus necesidades</a:t>
          </a:r>
        </a:p>
      </dsp:txBody>
      <dsp:txXfrm>
        <a:off x="52359" y="1259096"/>
        <a:ext cx="6952072" cy="967861"/>
      </dsp:txXfrm>
    </dsp:sp>
    <dsp:sp modelId="{4C2712A6-E496-4949-8D95-DFC9954AC8CC}">
      <dsp:nvSpPr>
        <dsp:cNvPr id="0" name=""/>
        <dsp:cNvSpPr/>
      </dsp:nvSpPr>
      <dsp:spPr>
        <a:xfrm>
          <a:off x="0" y="2370056"/>
          <a:ext cx="7056790" cy="1072579"/>
        </a:xfrm>
        <a:prstGeom prst="roundRect">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a:t>Identificación de los procesos</a:t>
          </a:r>
        </a:p>
      </dsp:txBody>
      <dsp:txXfrm>
        <a:off x="52359" y="2422415"/>
        <a:ext cx="6952072" cy="967861"/>
      </dsp:txXfrm>
    </dsp:sp>
    <dsp:sp modelId="{E62E91E3-3175-4C3A-AFBA-5B3DDFDF5FCE}">
      <dsp:nvSpPr>
        <dsp:cNvPr id="0" name=""/>
        <dsp:cNvSpPr/>
      </dsp:nvSpPr>
      <dsp:spPr>
        <a:xfrm>
          <a:off x="0" y="3507416"/>
          <a:ext cx="7056790" cy="1072579"/>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a:t>Descripción y análisis de los procesos</a:t>
          </a:r>
        </a:p>
      </dsp:txBody>
      <dsp:txXfrm>
        <a:off x="52359" y="3559775"/>
        <a:ext cx="6952072" cy="9678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3C733-A03F-4BAA-8599-EB31B72C46A7}">
      <dsp:nvSpPr>
        <dsp:cNvPr id="0" name=""/>
        <dsp:cNvSpPr/>
      </dsp:nvSpPr>
      <dsp:spPr>
        <a:xfrm>
          <a:off x="70229" y="451678"/>
          <a:ext cx="4688104" cy="806400"/>
        </a:xfrm>
        <a:prstGeom prst="rect">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EC" sz="2300" b="1" kern="1200" smtClean="0"/>
            <a:t>VISIÓN </a:t>
          </a:r>
          <a:endParaRPr lang="es-EC" sz="2300" b="1" kern="1200" dirty="0"/>
        </a:p>
      </dsp:txBody>
      <dsp:txXfrm>
        <a:off x="70229" y="451678"/>
        <a:ext cx="4688104" cy="806400"/>
      </dsp:txXfrm>
    </dsp:sp>
    <dsp:sp modelId="{C2C15564-2C78-4F6A-9845-1321FC59C86C}">
      <dsp:nvSpPr>
        <dsp:cNvPr id="0" name=""/>
        <dsp:cNvSpPr/>
      </dsp:nvSpPr>
      <dsp:spPr>
        <a:xfrm>
          <a:off x="0" y="1658756"/>
          <a:ext cx="4688104" cy="4244813"/>
        </a:xfrm>
        <a:prstGeom prst="rect">
          <a:avLst/>
        </a:prstGeom>
        <a:solidFill>
          <a:schemeClr val="accent5">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just" defTabSz="1022350">
            <a:lnSpc>
              <a:spcPct val="90000"/>
            </a:lnSpc>
            <a:spcBef>
              <a:spcPct val="0"/>
            </a:spcBef>
            <a:spcAft>
              <a:spcPct val="15000"/>
            </a:spcAft>
            <a:buChar char="••"/>
          </a:pPr>
          <a:r>
            <a:rPr lang="es-EC" sz="2300" kern="1200" dirty="0" smtClean="0"/>
            <a:t>“Ser líderes en los seguros de fianzas, con ética y profesionalismo en los servicios y productos que ofrecemos, fundamentados en nuestros valores empresariales y cultura organizacional, dentro de normas y leyes vigentes, permitiéndonos alcanzar los resultados establecidos, salvaguardando nuestro prestigio e interés institucional”.</a:t>
          </a:r>
          <a:r>
            <a:rPr lang="es-ES" sz="2300" b="0" i="0" kern="1200" dirty="0" smtClean="0"/>
            <a:t>   </a:t>
          </a:r>
          <a:endParaRPr lang="es-EC" sz="2300" b="0" i="0" kern="1200" dirty="0"/>
        </a:p>
      </dsp:txBody>
      <dsp:txXfrm>
        <a:off x="0" y="1658756"/>
        <a:ext cx="4688104" cy="4244813"/>
      </dsp:txXfrm>
    </dsp:sp>
    <dsp:sp modelId="{86AD2ACE-BD33-47B1-8BA6-1F9E4191D3C2}">
      <dsp:nvSpPr>
        <dsp:cNvPr id="0" name=""/>
        <dsp:cNvSpPr/>
      </dsp:nvSpPr>
      <dsp:spPr>
        <a:xfrm>
          <a:off x="5344536" y="489916"/>
          <a:ext cx="4688104" cy="806400"/>
        </a:xfrm>
        <a:prstGeom prst="rect">
          <a:avLst/>
        </a:prstGeom>
        <a:solidFill>
          <a:schemeClr val="accent5">
            <a:hueOff val="-7353344"/>
            <a:satOff val="-10228"/>
            <a:lumOff val="-3922"/>
            <a:alphaOff val="0"/>
          </a:schemeClr>
        </a:solidFill>
        <a:ln w="6350" cap="flat" cmpd="sng" algn="ctr">
          <a:solidFill>
            <a:schemeClr val="accent5">
              <a:hueOff val="-7353344"/>
              <a:satOff val="-10228"/>
              <a:lumOff val="-3922"/>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EC" sz="2300" b="1" kern="1200" smtClean="0"/>
            <a:t>MISIÓN</a:t>
          </a:r>
          <a:endParaRPr lang="es-EC" sz="2300" b="1" kern="1200" dirty="0"/>
        </a:p>
      </dsp:txBody>
      <dsp:txXfrm>
        <a:off x="5344536" y="489916"/>
        <a:ext cx="4688104" cy="806400"/>
      </dsp:txXfrm>
    </dsp:sp>
    <dsp:sp modelId="{D1761B12-20FB-4BD2-B903-F6F07DC38497}">
      <dsp:nvSpPr>
        <dsp:cNvPr id="0" name=""/>
        <dsp:cNvSpPr/>
      </dsp:nvSpPr>
      <dsp:spPr>
        <a:xfrm>
          <a:off x="5305857" y="1955074"/>
          <a:ext cx="4688104" cy="3899517"/>
        </a:xfrm>
        <a:prstGeom prst="rect">
          <a:avLst/>
        </a:prstGeom>
        <a:solidFill>
          <a:schemeClr val="accent5">
            <a:tint val="40000"/>
            <a:alpha val="90000"/>
            <a:hueOff val="-7391755"/>
            <a:satOff val="-12816"/>
            <a:lumOff val="-128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t>“Somos una empresa leal, transparente, enfocados a brindar servicios de alta calidad, basados en el respeto, empatía y disciplina, con gran sentido de pertenencia y liderazgo, creando e innovando una mejor cultura en los seguros de fianzas en beneficio de nuestros clientes”.</a:t>
          </a:r>
          <a:endParaRPr lang="es-EC" sz="2300" kern="1200" dirty="0"/>
        </a:p>
      </dsp:txBody>
      <dsp:txXfrm>
        <a:off x="5305857" y="1955074"/>
        <a:ext cx="4688104" cy="38995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8046C-A48D-4216-9DF5-99F919624779}">
      <dsp:nvSpPr>
        <dsp:cNvPr id="0" name=""/>
        <dsp:cNvSpPr/>
      </dsp:nvSpPr>
      <dsp:spPr>
        <a:xfrm>
          <a:off x="4764248" y="38867"/>
          <a:ext cx="1744539" cy="134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a:latin typeface="Times New Roman" panose="02020603050405020304" pitchFamily="18" charset="0"/>
              <a:ea typeface="Tahoma" panose="020B0604030504040204" pitchFamily="34" charset="0"/>
              <a:cs typeface="Times New Roman" panose="02020603050405020304" pitchFamily="18" charset="0"/>
            </a:rPr>
            <a:t>1. </a:t>
          </a:r>
        </a:p>
        <a:p>
          <a:pPr lvl="0" algn="ctr" defTabSz="977900">
            <a:lnSpc>
              <a:spcPct val="90000"/>
            </a:lnSpc>
            <a:spcBef>
              <a:spcPct val="0"/>
            </a:spcBef>
            <a:spcAft>
              <a:spcPct val="35000"/>
            </a:spcAft>
          </a:pPr>
          <a:r>
            <a:rPr lang="es-EC" sz="2200" kern="1200">
              <a:latin typeface="Times New Roman" panose="02020603050405020304" pitchFamily="18" charset="0"/>
              <a:ea typeface="Tahoma" panose="020B0604030504040204" pitchFamily="34" charset="0"/>
              <a:cs typeface="Times New Roman" panose="02020603050405020304" pitchFamily="18" charset="0"/>
            </a:rPr>
            <a:t>Planificación Estrategica</a:t>
          </a:r>
        </a:p>
      </dsp:txBody>
      <dsp:txXfrm>
        <a:off x="4764248" y="38867"/>
        <a:ext cx="1744539" cy="1340736"/>
      </dsp:txXfrm>
    </dsp:sp>
    <dsp:sp modelId="{10E0AC68-9AEC-42E4-9BB1-B576D4870CEC}">
      <dsp:nvSpPr>
        <dsp:cNvPr id="0" name=""/>
        <dsp:cNvSpPr/>
      </dsp:nvSpPr>
      <dsp:spPr>
        <a:xfrm>
          <a:off x="1811847" y="31"/>
          <a:ext cx="5027316" cy="5027316"/>
        </a:xfrm>
        <a:prstGeom prst="circularArrow">
          <a:avLst>
            <a:gd name="adj1" fmla="val 5200"/>
            <a:gd name="adj2" fmla="val 335935"/>
            <a:gd name="adj3" fmla="val 21293153"/>
            <a:gd name="adj4" fmla="val 19766317"/>
            <a:gd name="adj5" fmla="val 606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C61D74-C083-4635-9ED1-F62D2E2C9A72}">
      <dsp:nvSpPr>
        <dsp:cNvPr id="0" name=""/>
        <dsp:cNvSpPr/>
      </dsp:nvSpPr>
      <dsp:spPr>
        <a:xfrm>
          <a:off x="5776400" y="2532561"/>
          <a:ext cx="1340736" cy="134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a:latin typeface="Times New Roman" panose="02020603050405020304" pitchFamily="18" charset="0"/>
              <a:cs typeface="Times New Roman" panose="02020603050405020304" pitchFamily="18" charset="0"/>
            </a:rPr>
            <a:t>2. </a:t>
          </a:r>
        </a:p>
        <a:p>
          <a:pPr lvl="0" algn="ctr" defTabSz="977900">
            <a:lnSpc>
              <a:spcPct val="90000"/>
            </a:lnSpc>
            <a:spcBef>
              <a:spcPct val="0"/>
            </a:spcBef>
            <a:spcAft>
              <a:spcPct val="35000"/>
            </a:spcAft>
          </a:pPr>
          <a:r>
            <a:rPr lang="es-EC" sz="2200" kern="1200">
              <a:latin typeface="Times New Roman" panose="02020603050405020304" pitchFamily="18" charset="0"/>
              <a:cs typeface="Times New Roman" panose="02020603050405020304" pitchFamily="18" charset="0"/>
            </a:rPr>
            <a:t>Gestión por Procesos</a:t>
          </a:r>
        </a:p>
      </dsp:txBody>
      <dsp:txXfrm>
        <a:off x="5776400" y="2532561"/>
        <a:ext cx="1340736" cy="1340736"/>
      </dsp:txXfrm>
    </dsp:sp>
    <dsp:sp modelId="{196DB47C-4F69-4126-BF04-60F008E4B357}">
      <dsp:nvSpPr>
        <dsp:cNvPr id="0" name=""/>
        <dsp:cNvSpPr/>
      </dsp:nvSpPr>
      <dsp:spPr>
        <a:xfrm>
          <a:off x="2075605" y="144767"/>
          <a:ext cx="5010575" cy="5035762"/>
        </a:xfrm>
        <a:prstGeom prst="circularArrow">
          <a:avLst>
            <a:gd name="adj1" fmla="val 5200"/>
            <a:gd name="adj2" fmla="val 335935"/>
            <a:gd name="adj3" fmla="val 3556425"/>
            <a:gd name="adj4" fmla="val 2253517"/>
            <a:gd name="adj5" fmla="val 606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8485F5B-4483-4BB9-B05F-4DE6BCBC55C8}">
      <dsp:nvSpPr>
        <dsp:cNvPr id="0" name=""/>
        <dsp:cNvSpPr/>
      </dsp:nvSpPr>
      <dsp:spPr>
        <a:xfrm>
          <a:off x="3378395" y="4073748"/>
          <a:ext cx="1894218" cy="134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a:latin typeface="Times New Roman" panose="02020603050405020304" pitchFamily="18" charset="0"/>
              <a:cs typeface="Times New Roman" panose="02020603050405020304" pitchFamily="18" charset="0"/>
            </a:rPr>
            <a:t>3.</a:t>
          </a:r>
        </a:p>
        <a:p>
          <a:pPr lvl="0" algn="ctr" defTabSz="977900">
            <a:lnSpc>
              <a:spcPct val="90000"/>
            </a:lnSpc>
            <a:spcBef>
              <a:spcPct val="0"/>
            </a:spcBef>
            <a:spcAft>
              <a:spcPct val="35000"/>
            </a:spcAft>
          </a:pPr>
          <a:r>
            <a:rPr lang="es-EC" sz="2200" kern="1200">
              <a:latin typeface="Times New Roman" panose="02020603050405020304" pitchFamily="18" charset="0"/>
              <a:cs typeface="Times New Roman" panose="02020603050405020304" pitchFamily="18" charset="0"/>
            </a:rPr>
            <a:t>Funcionamiento Organizacional</a:t>
          </a:r>
        </a:p>
      </dsp:txBody>
      <dsp:txXfrm>
        <a:off x="3378395" y="4073748"/>
        <a:ext cx="1894218" cy="1340736"/>
      </dsp:txXfrm>
    </dsp:sp>
    <dsp:sp modelId="{5DE8BC55-77AD-47EB-A5E5-C098B86ED51C}">
      <dsp:nvSpPr>
        <dsp:cNvPr id="0" name=""/>
        <dsp:cNvSpPr/>
      </dsp:nvSpPr>
      <dsp:spPr>
        <a:xfrm>
          <a:off x="1695113" y="299307"/>
          <a:ext cx="4877703" cy="4641519"/>
        </a:xfrm>
        <a:prstGeom prst="circularArrow">
          <a:avLst>
            <a:gd name="adj1" fmla="val 5200"/>
            <a:gd name="adj2" fmla="val 335935"/>
            <a:gd name="adj3" fmla="val 8210548"/>
            <a:gd name="adj4" fmla="val 6907640"/>
            <a:gd name="adj5" fmla="val 6067"/>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8DCF04-E6CE-4EF9-95B8-45339FA3BF56}">
      <dsp:nvSpPr>
        <dsp:cNvPr id="0" name=""/>
        <dsp:cNvSpPr/>
      </dsp:nvSpPr>
      <dsp:spPr>
        <a:xfrm>
          <a:off x="1305647" y="2532561"/>
          <a:ext cx="1797189" cy="134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a:latin typeface="Times New Roman" panose="02020603050405020304" pitchFamily="18" charset="0"/>
              <a:cs typeface="Times New Roman" panose="02020603050405020304" pitchFamily="18" charset="0"/>
            </a:rPr>
            <a:t>4. Realizacion del Producto / servicio</a:t>
          </a:r>
        </a:p>
      </dsp:txBody>
      <dsp:txXfrm>
        <a:off x="1305647" y="2532561"/>
        <a:ext cx="1797189" cy="1340736"/>
      </dsp:txXfrm>
    </dsp:sp>
    <dsp:sp modelId="{BDAEC975-1E7A-4B57-87D1-51F62B06C5B8}">
      <dsp:nvSpPr>
        <dsp:cNvPr id="0" name=""/>
        <dsp:cNvSpPr/>
      </dsp:nvSpPr>
      <dsp:spPr>
        <a:xfrm>
          <a:off x="1811847" y="31"/>
          <a:ext cx="5027316" cy="5027316"/>
        </a:xfrm>
        <a:prstGeom prst="circularArrow">
          <a:avLst>
            <a:gd name="adj1" fmla="val 5200"/>
            <a:gd name="adj2" fmla="val 335935"/>
            <a:gd name="adj3" fmla="val 12297748"/>
            <a:gd name="adj4" fmla="val 10770912"/>
            <a:gd name="adj5" fmla="val 6067"/>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E70B6B-2003-4911-8E29-8B50D399D51B}">
      <dsp:nvSpPr>
        <dsp:cNvPr id="0" name=""/>
        <dsp:cNvSpPr/>
      </dsp:nvSpPr>
      <dsp:spPr>
        <a:xfrm>
          <a:off x="2344124" y="38867"/>
          <a:ext cx="1340736" cy="134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a:latin typeface="Times New Roman" panose="02020603050405020304" pitchFamily="18" charset="0"/>
              <a:cs typeface="Times New Roman" panose="02020603050405020304" pitchFamily="18" charset="0"/>
            </a:rPr>
            <a:t>5.</a:t>
          </a:r>
        </a:p>
        <a:p>
          <a:pPr lvl="0" algn="ctr" defTabSz="977900">
            <a:lnSpc>
              <a:spcPct val="90000"/>
            </a:lnSpc>
            <a:spcBef>
              <a:spcPct val="0"/>
            </a:spcBef>
            <a:spcAft>
              <a:spcPct val="35000"/>
            </a:spcAft>
          </a:pPr>
          <a:r>
            <a:rPr lang="es-EC" sz="2200" kern="1200">
              <a:latin typeface="Times New Roman" panose="02020603050405020304" pitchFamily="18" charset="0"/>
              <a:cs typeface="Times New Roman" panose="02020603050405020304" pitchFamily="18" charset="0"/>
            </a:rPr>
            <a:t>Gestión Talento Humano</a:t>
          </a:r>
        </a:p>
      </dsp:txBody>
      <dsp:txXfrm>
        <a:off x="2344124" y="38867"/>
        <a:ext cx="1340736" cy="1340736"/>
      </dsp:txXfrm>
    </dsp:sp>
    <dsp:sp modelId="{8A6C3B52-C444-4E7D-998A-7C9C9007D2FA}">
      <dsp:nvSpPr>
        <dsp:cNvPr id="0" name=""/>
        <dsp:cNvSpPr/>
      </dsp:nvSpPr>
      <dsp:spPr>
        <a:xfrm>
          <a:off x="1811847" y="31"/>
          <a:ext cx="5027316" cy="5027316"/>
        </a:xfrm>
        <a:prstGeom prst="circularArrow">
          <a:avLst>
            <a:gd name="adj1" fmla="val 5200"/>
            <a:gd name="adj2" fmla="val 335935"/>
            <a:gd name="adj3" fmla="val 16544736"/>
            <a:gd name="adj4" fmla="val 15198471"/>
            <a:gd name="adj5" fmla="val 6067"/>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A53B6-13E5-45E4-B2B1-8766308652F5}">
      <dsp:nvSpPr>
        <dsp:cNvPr id="0" name=""/>
        <dsp:cNvSpPr/>
      </dsp:nvSpPr>
      <dsp:spPr>
        <a:xfrm>
          <a:off x="1989175" y="-128663"/>
          <a:ext cx="5036859" cy="5036859"/>
        </a:xfrm>
        <a:prstGeom prst="circularArrow">
          <a:avLst>
            <a:gd name="adj1" fmla="val 4668"/>
            <a:gd name="adj2" fmla="val 272909"/>
            <a:gd name="adj3" fmla="val 12856765"/>
            <a:gd name="adj4" fmla="val 18013571"/>
            <a:gd name="adj5" fmla="val 484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4E79D99-D91F-4DB9-A32D-B2BE9E9563D1}">
      <dsp:nvSpPr>
        <dsp:cNvPr id="0" name=""/>
        <dsp:cNvSpPr/>
      </dsp:nvSpPr>
      <dsp:spPr>
        <a:xfrm>
          <a:off x="2841464" y="2064"/>
          <a:ext cx="3332282" cy="166614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a:t>Buena Fé</a:t>
          </a:r>
        </a:p>
        <a:p>
          <a:pPr lvl="0" algn="ctr" defTabSz="800100">
            <a:lnSpc>
              <a:spcPct val="90000"/>
            </a:lnSpc>
            <a:spcBef>
              <a:spcPct val="0"/>
            </a:spcBef>
            <a:spcAft>
              <a:spcPct val="35000"/>
            </a:spcAft>
          </a:pPr>
          <a:r>
            <a:rPr lang="es-EC" sz="1800" b="1" kern="1200"/>
            <a:t> El asegurado está en obligación de ser veraz en la declaración.</a:t>
          </a:r>
        </a:p>
      </dsp:txBody>
      <dsp:txXfrm>
        <a:off x="2922798" y="83398"/>
        <a:ext cx="3169614" cy="1503473"/>
      </dsp:txXfrm>
    </dsp:sp>
    <dsp:sp modelId="{2A688446-CB0A-478D-8DCA-103CECCFBF37}">
      <dsp:nvSpPr>
        <dsp:cNvPr id="0" name=""/>
        <dsp:cNvSpPr/>
      </dsp:nvSpPr>
      <dsp:spPr>
        <a:xfrm>
          <a:off x="4650031" y="1810631"/>
          <a:ext cx="3332282" cy="1666141"/>
        </a:xfrm>
        <a:prstGeom prst="round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a:t>Interés Asegurable</a:t>
          </a:r>
        </a:p>
        <a:p>
          <a:pPr lvl="0" algn="ctr" defTabSz="800100">
            <a:lnSpc>
              <a:spcPct val="90000"/>
            </a:lnSpc>
            <a:spcBef>
              <a:spcPct val="0"/>
            </a:spcBef>
            <a:spcAft>
              <a:spcPct val="35000"/>
            </a:spcAft>
          </a:pPr>
          <a:r>
            <a:rPr lang="es-EC" sz="1800" b="1" kern="1200"/>
            <a:t>Las Aseguradora no cubren un objeto o bien determinado, sino el interés que una persona tiene en ese objeto asegurado.</a:t>
          </a:r>
        </a:p>
      </dsp:txBody>
      <dsp:txXfrm>
        <a:off x="4731365" y="1891965"/>
        <a:ext cx="3169614" cy="1503473"/>
      </dsp:txXfrm>
    </dsp:sp>
    <dsp:sp modelId="{9D9E044D-0AD1-4687-8AA8-45C7279F325C}">
      <dsp:nvSpPr>
        <dsp:cNvPr id="0" name=""/>
        <dsp:cNvSpPr/>
      </dsp:nvSpPr>
      <dsp:spPr>
        <a:xfrm>
          <a:off x="2841464" y="3619198"/>
          <a:ext cx="3332282" cy="1666141"/>
        </a:xfrm>
        <a:prstGeom prst="round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a:t>Indemnización</a:t>
          </a:r>
        </a:p>
        <a:p>
          <a:pPr lvl="0" algn="ctr" defTabSz="800100">
            <a:lnSpc>
              <a:spcPct val="90000"/>
            </a:lnSpc>
            <a:spcBef>
              <a:spcPct val="0"/>
            </a:spcBef>
            <a:spcAft>
              <a:spcPct val="35000"/>
            </a:spcAft>
          </a:pPr>
          <a:r>
            <a:rPr lang="es-EC" sz="1800" b="1" kern="1200"/>
            <a:t>Su objetivo es conseguir una reposición económica en el patrimonio del asegurado que ha sido afectado.</a:t>
          </a:r>
        </a:p>
      </dsp:txBody>
      <dsp:txXfrm>
        <a:off x="2922798" y="3700532"/>
        <a:ext cx="3169614" cy="1503473"/>
      </dsp:txXfrm>
    </dsp:sp>
    <dsp:sp modelId="{F092D462-903A-401D-BC9C-474F322F8D3B}">
      <dsp:nvSpPr>
        <dsp:cNvPr id="0" name=""/>
        <dsp:cNvSpPr/>
      </dsp:nvSpPr>
      <dsp:spPr>
        <a:xfrm>
          <a:off x="1032897" y="1810631"/>
          <a:ext cx="3332282" cy="1666141"/>
        </a:xfrm>
        <a:prstGeom prst="round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a:t>Subrogación</a:t>
          </a:r>
        </a:p>
        <a:p>
          <a:pPr lvl="0" algn="ctr" defTabSz="800100">
            <a:lnSpc>
              <a:spcPct val="90000"/>
            </a:lnSpc>
            <a:spcBef>
              <a:spcPct val="0"/>
            </a:spcBef>
            <a:spcAft>
              <a:spcPct val="35000"/>
            </a:spcAft>
          </a:pPr>
          <a:r>
            <a:rPr lang="es-EC" sz="1800" b="1" kern="1200"/>
            <a:t>Permite a la aseguradora iniciar cualquier acción en nombre del asegurado.</a:t>
          </a:r>
        </a:p>
      </dsp:txBody>
      <dsp:txXfrm>
        <a:off x="1114231" y="1891965"/>
        <a:ext cx="3169614" cy="1503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BA9BB-4F32-4D7C-A830-FF7FDED360B6}">
      <dsp:nvSpPr>
        <dsp:cNvPr id="0" name=""/>
        <dsp:cNvSpPr/>
      </dsp:nvSpPr>
      <dsp:spPr>
        <a:xfrm>
          <a:off x="4796430" y="105419"/>
          <a:ext cx="1691668" cy="1691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EC" sz="2600" kern="1200"/>
            <a:t>Interés Asegurable</a:t>
          </a:r>
        </a:p>
      </dsp:txBody>
      <dsp:txXfrm>
        <a:off x="4796430" y="105419"/>
        <a:ext cx="1691668" cy="1691668"/>
      </dsp:txXfrm>
    </dsp:sp>
    <dsp:sp modelId="{76C5140C-57BA-42F0-8323-3A495C8EC655}">
      <dsp:nvSpPr>
        <dsp:cNvPr id="0" name=""/>
        <dsp:cNvSpPr/>
      </dsp:nvSpPr>
      <dsp:spPr>
        <a:xfrm>
          <a:off x="1813914" y="-1637"/>
          <a:ext cx="4781241" cy="4781241"/>
        </a:xfrm>
        <a:prstGeom prst="circularArrow">
          <a:avLst>
            <a:gd name="adj1" fmla="val 6899"/>
            <a:gd name="adj2" fmla="val 465138"/>
            <a:gd name="adj3" fmla="val 550316"/>
            <a:gd name="adj4" fmla="val 20584546"/>
            <a:gd name="adj5" fmla="val 8049"/>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88865B-26A2-4F69-955A-5E8555DE0CBD}">
      <dsp:nvSpPr>
        <dsp:cNvPr id="0" name=""/>
        <dsp:cNvSpPr/>
      </dsp:nvSpPr>
      <dsp:spPr>
        <a:xfrm>
          <a:off x="4796430" y="2980877"/>
          <a:ext cx="1691668" cy="1691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EC" sz="2600" kern="1200"/>
            <a:t>Riesgo Asegurable</a:t>
          </a:r>
        </a:p>
      </dsp:txBody>
      <dsp:txXfrm>
        <a:off x="4796430" y="2980877"/>
        <a:ext cx="1691668" cy="1691668"/>
      </dsp:txXfrm>
    </dsp:sp>
    <dsp:sp modelId="{55E913B7-B625-4C49-8ECE-A5631BDD6927}">
      <dsp:nvSpPr>
        <dsp:cNvPr id="0" name=""/>
        <dsp:cNvSpPr/>
      </dsp:nvSpPr>
      <dsp:spPr>
        <a:xfrm>
          <a:off x="1813914" y="-1637"/>
          <a:ext cx="4781241" cy="4781241"/>
        </a:xfrm>
        <a:prstGeom prst="circularArrow">
          <a:avLst>
            <a:gd name="adj1" fmla="val 6899"/>
            <a:gd name="adj2" fmla="val 465138"/>
            <a:gd name="adj3" fmla="val 5950316"/>
            <a:gd name="adj4" fmla="val 4384546"/>
            <a:gd name="adj5" fmla="val 8049"/>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B3644C7-45EF-4A71-A2D4-ECED74810793}">
      <dsp:nvSpPr>
        <dsp:cNvPr id="0" name=""/>
        <dsp:cNvSpPr/>
      </dsp:nvSpPr>
      <dsp:spPr>
        <a:xfrm>
          <a:off x="1920972" y="2980877"/>
          <a:ext cx="1691668" cy="1691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EC" sz="2600" kern="1200"/>
            <a:t>Prima o precio del seguro</a:t>
          </a:r>
        </a:p>
      </dsp:txBody>
      <dsp:txXfrm>
        <a:off x="1920972" y="2980877"/>
        <a:ext cx="1691668" cy="1691668"/>
      </dsp:txXfrm>
    </dsp:sp>
    <dsp:sp modelId="{8B8267F5-C23F-4821-9686-FB11AD3383F5}">
      <dsp:nvSpPr>
        <dsp:cNvPr id="0" name=""/>
        <dsp:cNvSpPr/>
      </dsp:nvSpPr>
      <dsp:spPr>
        <a:xfrm>
          <a:off x="1813914" y="-1637"/>
          <a:ext cx="4781241" cy="4781241"/>
        </a:xfrm>
        <a:prstGeom prst="circularArrow">
          <a:avLst>
            <a:gd name="adj1" fmla="val 6899"/>
            <a:gd name="adj2" fmla="val 465138"/>
            <a:gd name="adj3" fmla="val 11350316"/>
            <a:gd name="adj4" fmla="val 9784546"/>
            <a:gd name="adj5" fmla="val 8049"/>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C0E8CC4-44BE-46A3-A6C9-2F3C1174917A}">
      <dsp:nvSpPr>
        <dsp:cNvPr id="0" name=""/>
        <dsp:cNvSpPr/>
      </dsp:nvSpPr>
      <dsp:spPr>
        <a:xfrm>
          <a:off x="1920972" y="105419"/>
          <a:ext cx="1691668" cy="1691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EC" sz="2600" kern="1200"/>
            <a:t>Obligación Condicional del asegurador</a:t>
          </a:r>
        </a:p>
      </dsp:txBody>
      <dsp:txXfrm>
        <a:off x="1920972" y="105419"/>
        <a:ext cx="1691668" cy="1691668"/>
      </dsp:txXfrm>
    </dsp:sp>
    <dsp:sp modelId="{95405B2D-5799-40E8-BEBB-5AE86B0C9F26}">
      <dsp:nvSpPr>
        <dsp:cNvPr id="0" name=""/>
        <dsp:cNvSpPr/>
      </dsp:nvSpPr>
      <dsp:spPr>
        <a:xfrm>
          <a:off x="1813914" y="-1637"/>
          <a:ext cx="4781241" cy="4781241"/>
        </a:xfrm>
        <a:prstGeom prst="circularArrow">
          <a:avLst>
            <a:gd name="adj1" fmla="val 6899"/>
            <a:gd name="adj2" fmla="val 465138"/>
            <a:gd name="adj3" fmla="val 16750316"/>
            <a:gd name="adj4" fmla="val 15184546"/>
            <a:gd name="adj5" fmla="val 8049"/>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07916-0FFA-4074-9D6E-9F149612A7C5}">
      <dsp:nvSpPr>
        <dsp:cNvPr id="0" name=""/>
        <dsp:cNvSpPr/>
      </dsp:nvSpPr>
      <dsp:spPr>
        <a:xfrm rot="10800000">
          <a:off x="2016592" y="0"/>
          <a:ext cx="6115017" cy="2171991"/>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7788" tIns="76200" rIns="142240" bIns="76200" numCol="1" spcCol="1270" anchor="t" anchorCtr="0">
          <a:noAutofit/>
        </a:bodyPr>
        <a:lstStyle/>
        <a:p>
          <a:pPr lvl="0" algn="ctr" defTabSz="889000">
            <a:lnSpc>
              <a:spcPct val="90000"/>
            </a:lnSpc>
            <a:spcBef>
              <a:spcPct val="0"/>
            </a:spcBef>
            <a:spcAft>
              <a:spcPct val="35000"/>
            </a:spcAft>
          </a:pPr>
          <a:r>
            <a:rPr lang="es-EC" sz="2000" b="1" kern="1200" dirty="0" smtClean="0"/>
            <a:t>Seguros </a:t>
          </a:r>
          <a:r>
            <a:rPr lang="es-EC" sz="2000" b="1" kern="1200" dirty="0"/>
            <a:t>Generales</a:t>
          </a:r>
        </a:p>
        <a:p>
          <a:pPr marL="228600" lvl="1" indent="-228600" algn="just" defTabSz="889000">
            <a:lnSpc>
              <a:spcPct val="90000"/>
            </a:lnSpc>
            <a:spcBef>
              <a:spcPct val="0"/>
            </a:spcBef>
            <a:spcAft>
              <a:spcPct val="15000"/>
            </a:spcAft>
            <a:buChar char="••"/>
          </a:pPr>
          <a:r>
            <a:rPr lang="es-ES" sz="2000" kern="1200" dirty="0"/>
            <a:t>Estas Compañías aseguran riesgos causados por afectaciones patrimoniales, afecciones personales o de salud, así como los riesgos de garantías o fianzas.</a:t>
          </a:r>
          <a:endParaRPr lang="es-EC" sz="2000" kern="1200" dirty="0"/>
        </a:p>
      </dsp:txBody>
      <dsp:txXfrm rot="10800000">
        <a:off x="2559590" y="0"/>
        <a:ext cx="5572019" cy="2171991"/>
      </dsp:txXfrm>
    </dsp:sp>
    <dsp:sp modelId="{4BC6BF31-89A9-4AAA-B8A1-36ABE204F113}">
      <dsp:nvSpPr>
        <dsp:cNvPr id="0" name=""/>
        <dsp:cNvSpPr/>
      </dsp:nvSpPr>
      <dsp:spPr>
        <a:xfrm>
          <a:off x="997250" y="2331"/>
          <a:ext cx="2171991" cy="2171991"/>
        </a:xfrm>
        <a:prstGeom prst="ellipse">
          <a:avLst/>
        </a:prstGeom>
        <a:blipFill rotWithShape="0">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808D40B-0D7E-4EF2-BB3D-7FC5D957A0F9}">
      <dsp:nvSpPr>
        <dsp:cNvPr id="0" name=""/>
        <dsp:cNvSpPr/>
      </dsp:nvSpPr>
      <dsp:spPr>
        <a:xfrm rot="10800000">
          <a:off x="2083246" y="2822678"/>
          <a:ext cx="6115017" cy="2171991"/>
        </a:xfrm>
        <a:prstGeom prst="homePlate">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7788" tIns="76200" rIns="142240" bIns="76200" numCol="1" spcCol="1270" anchor="t" anchorCtr="0">
          <a:noAutofit/>
        </a:bodyPr>
        <a:lstStyle/>
        <a:p>
          <a:pPr lvl="0" algn="ctr" defTabSz="889000">
            <a:lnSpc>
              <a:spcPct val="90000"/>
            </a:lnSpc>
            <a:spcBef>
              <a:spcPct val="0"/>
            </a:spcBef>
            <a:spcAft>
              <a:spcPct val="35000"/>
            </a:spcAft>
          </a:pPr>
          <a:r>
            <a:rPr lang="es-EC" sz="2000" b="1" kern="1200" dirty="0" smtClean="0"/>
            <a:t>Seguros </a:t>
          </a:r>
          <a:r>
            <a:rPr lang="es-EC" sz="2000" b="1" kern="1200" dirty="0"/>
            <a:t>de Vida</a:t>
          </a:r>
        </a:p>
        <a:p>
          <a:pPr lvl="0" algn="just" defTabSz="889000">
            <a:lnSpc>
              <a:spcPct val="90000"/>
            </a:lnSpc>
            <a:spcBef>
              <a:spcPct val="0"/>
            </a:spcBef>
            <a:spcAft>
              <a:spcPct val="35000"/>
            </a:spcAft>
          </a:pPr>
          <a:r>
            <a:rPr lang="es-ES" sz="2000" kern="1200" dirty="0"/>
            <a:t>Son aquellas que cubren los riesgos de las personas o que garanticen a estas dentro o al término de un plazo, un capital o una renta periódica para el asegurado y sus beneficiarios. </a:t>
          </a:r>
          <a:endParaRPr lang="es-EC" sz="2000" kern="1200" dirty="0"/>
        </a:p>
        <a:p>
          <a:pPr marL="228600" lvl="1" indent="-228600" algn="l" defTabSz="889000">
            <a:lnSpc>
              <a:spcPct val="90000"/>
            </a:lnSpc>
            <a:spcBef>
              <a:spcPct val="0"/>
            </a:spcBef>
            <a:spcAft>
              <a:spcPct val="15000"/>
            </a:spcAft>
            <a:buChar char="••"/>
          </a:pPr>
          <a:endParaRPr lang="es-EC" sz="2000" kern="1200"/>
        </a:p>
      </dsp:txBody>
      <dsp:txXfrm rot="10800000">
        <a:off x="2626244" y="2822678"/>
        <a:ext cx="5572019" cy="2171991"/>
      </dsp:txXfrm>
    </dsp:sp>
    <dsp:sp modelId="{6429E708-7E1A-4945-8BD3-8D5000EB4ACA}">
      <dsp:nvSpPr>
        <dsp:cNvPr id="0" name=""/>
        <dsp:cNvSpPr/>
      </dsp:nvSpPr>
      <dsp:spPr>
        <a:xfrm>
          <a:off x="997250" y="2822678"/>
          <a:ext cx="2171991" cy="2171991"/>
        </a:xfrm>
        <a:prstGeom prst="ellipse">
          <a:avLst/>
        </a:prstGeom>
        <a:blipFill rotWithShape="0">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66F74-3708-4300-81CD-DF11FF4E67FA}">
      <dsp:nvSpPr>
        <dsp:cNvPr id="0" name=""/>
        <dsp:cNvSpPr/>
      </dsp:nvSpPr>
      <dsp:spPr>
        <a:xfrm>
          <a:off x="5154" y="601637"/>
          <a:ext cx="2421612" cy="94056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C" sz="2900" kern="1200"/>
            <a:t>Valor asegurado</a:t>
          </a:r>
        </a:p>
      </dsp:txBody>
      <dsp:txXfrm>
        <a:off x="32702" y="629185"/>
        <a:ext cx="2366516" cy="885465"/>
      </dsp:txXfrm>
    </dsp:sp>
    <dsp:sp modelId="{A1431BB3-15BC-4940-97A4-24EF2608179A}">
      <dsp:nvSpPr>
        <dsp:cNvPr id="0" name=""/>
        <dsp:cNvSpPr/>
      </dsp:nvSpPr>
      <dsp:spPr>
        <a:xfrm>
          <a:off x="247315" y="1542199"/>
          <a:ext cx="242161" cy="1660792"/>
        </a:xfrm>
        <a:custGeom>
          <a:avLst/>
          <a:gdLst/>
          <a:ahLst/>
          <a:cxnLst/>
          <a:rect l="0" t="0" r="0" b="0"/>
          <a:pathLst>
            <a:path>
              <a:moveTo>
                <a:pt x="0" y="0"/>
              </a:moveTo>
              <a:lnTo>
                <a:pt x="0" y="1660792"/>
              </a:lnTo>
              <a:lnTo>
                <a:pt x="242161" y="166079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80CDAF-CEDD-42C2-94B1-D1ABFE3CC0D5}">
      <dsp:nvSpPr>
        <dsp:cNvPr id="0" name=""/>
        <dsp:cNvSpPr/>
      </dsp:nvSpPr>
      <dsp:spPr>
        <a:xfrm>
          <a:off x="489477" y="2095796"/>
          <a:ext cx="3543023" cy="221438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a:t>Es el valor que consta y que fue pactado en la póliza.   Constituye la máxima responsabilidad de la aseguradora en caso de siniestro.</a:t>
          </a:r>
        </a:p>
      </dsp:txBody>
      <dsp:txXfrm>
        <a:off x="554334" y="2160653"/>
        <a:ext cx="3413309" cy="2084675"/>
      </dsp:txXfrm>
    </dsp:sp>
    <dsp:sp modelId="{3D30758D-1BE6-4254-9E9D-57E7243AC070}">
      <dsp:nvSpPr>
        <dsp:cNvPr id="0" name=""/>
        <dsp:cNvSpPr/>
      </dsp:nvSpPr>
      <dsp:spPr>
        <a:xfrm>
          <a:off x="4676745" y="601637"/>
          <a:ext cx="2314745" cy="948467"/>
        </a:xfrm>
        <a:prstGeom prst="roundRect">
          <a:avLst>
            <a:gd name="adj" fmla="val 1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C" sz="2900" kern="1200"/>
            <a:t>Valor asegurable</a:t>
          </a:r>
        </a:p>
      </dsp:txBody>
      <dsp:txXfrm>
        <a:off x="4704525" y="629417"/>
        <a:ext cx="2259185" cy="892907"/>
      </dsp:txXfrm>
    </dsp:sp>
    <dsp:sp modelId="{1E18899A-ACEF-4C02-A71F-FCD38BA4DFE1}">
      <dsp:nvSpPr>
        <dsp:cNvPr id="0" name=""/>
        <dsp:cNvSpPr/>
      </dsp:nvSpPr>
      <dsp:spPr>
        <a:xfrm>
          <a:off x="4908220" y="1550104"/>
          <a:ext cx="231474" cy="1660792"/>
        </a:xfrm>
        <a:custGeom>
          <a:avLst/>
          <a:gdLst/>
          <a:ahLst/>
          <a:cxnLst/>
          <a:rect l="0" t="0" r="0" b="0"/>
          <a:pathLst>
            <a:path>
              <a:moveTo>
                <a:pt x="0" y="0"/>
              </a:moveTo>
              <a:lnTo>
                <a:pt x="0" y="1660792"/>
              </a:lnTo>
              <a:lnTo>
                <a:pt x="231474" y="166079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4D9894-15A7-4D45-9D97-82C4548A0714}">
      <dsp:nvSpPr>
        <dsp:cNvPr id="0" name=""/>
        <dsp:cNvSpPr/>
      </dsp:nvSpPr>
      <dsp:spPr>
        <a:xfrm>
          <a:off x="5139695" y="2103702"/>
          <a:ext cx="3543023" cy="221438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a:t>Conforma el valor de los bienes muebles e inmuebles sobre los cuales tiene interés el asegurado.</a:t>
          </a:r>
        </a:p>
      </dsp:txBody>
      <dsp:txXfrm>
        <a:off x="5204552" y="2168559"/>
        <a:ext cx="3413309" cy="2084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90AA6-3640-4BC4-AC18-BC65266EFBC5}">
      <dsp:nvSpPr>
        <dsp:cNvPr id="0" name=""/>
        <dsp:cNvSpPr/>
      </dsp:nvSpPr>
      <dsp:spPr>
        <a:xfrm rot="5400000">
          <a:off x="-162985" y="164509"/>
          <a:ext cx="1086569" cy="760598"/>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t>Incierto</a:t>
          </a:r>
          <a:endParaRPr lang="es-EC" sz="1500" kern="1200"/>
        </a:p>
      </dsp:txBody>
      <dsp:txXfrm rot="-5400000">
        <a:off x="1" y="381822"/>
        <a:ext cx="760598" cy="325971"/>
      </dsp:txXfrm>
    </dsp:sp>
    <dsp:sp modelId="{2B1891CC-D061-4859-B2BB-228F4788D883}">
      <dsp:nvSpPr>
        <dsp:cNvPr id="0" name=""/>
        <dsp:cNvSpPr/>
      </dsp:nvSpPr>
      <dsp:spPr>
        <a:xfrm rot="5400000">
          <a:off x="5275305" y="-4514706"/>
          <a:ext cx="706270" cy="9735683"/>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a:t>Implica que existe incertidumbre y desconocimiento de su existencia. No se sabe si va suceder o no.</a:t>
          </a:r>
          <a:endParaRPr lang="es-EC" sz="1900" kern="1200" dirty="0"/>
        </a:p>
      </dsp:txBody>
      <dsp:txXfrm rot="-5400000">
        <a:off x="760599" y="34477"/>
        <a:ext cx="9701206" cy="637316"/>
      </dsp:txXfrm>
    </dsp:sp>
    <dsp:sp modelId="{3A20BA6E-0BC0-43BA-AAC0-EDA3FD1C33E1}">
      <dsp:nvSpPr>
        <dsp:cNvPr id="0" name=""/>
        <dsp:cNvSpPr/>
      </dsp:nvSpPr>
      <dsp:spPr>
        <a:xfrm rot="5400000">
          <a:off x="-162985" y="1133899"/>
          <a:ext cx="1086569" cy="760598"/>
        </a:xfrm>
        <a:prstGeom prst="chevron">
          <a:avLst/>
        </a:prstGeom>
        <a:gradFill rotWithShape="0">
          <a:gsLst>
            <a:gs pos="0">
              <a:schemeClr val="accent4">
                <a:hueOff val="2598923"/>
                <a:satOff val="-11992"/>
                <a:lumOff val="441"/>
                <a:alphaOff val="0"/>
                <a:lumMod val="110000"/>
                <a:satMod val="105000"/>
                <a:tint val="67000"/>
              </a:schemeClr>
            </a:gs>
            <a:gs pos="50000">
              <a:schemeClr val="accent4">
                <a:hueOff val="2598923"/>
                <a:satOff val="-11992"/>
                <a:lumOff val="441"/>
                <a:alphaOff val="0"/>
                <a:lumMod val="105000"/>
                <a:satMod val="103000"/>
                <a:tint val="73000"/>
              </a:schemeClr>
            </a:gs>
            <a:gs pos="100000">
              <a:schemeClr val="accent4">
                <a:hueOff val="2598923"/>
                <a:satOff val="-11992"/>
                <a:lumOff val="441"/>
                <a:alphaOff val="0"/>
                <a:lumMod val="105000"/>
                <a:satMod val="109000"/>
                <a:tint val="81000"/>
              </a:schemeClr>
            </a:gs>
          </a:gsLst>
          <a:lin ang="5400000" scaled="0"/>
        </a:gradFill>
        <a:ln w="6350" cap="flat" cmpd="sng" algn="ctr">
          <a:solidFill>
            <a:schemeClr val="accent4">
              <a:hueOff val="2598923"/>
              <a:satOff val="-11992"/>
              <a:lumOff val="44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t>Posible</a:t>
          </a:r>
          <a:endParaRPr lang="es-EC" sz="1500" kern="1200"/>
        </a:p>
      </dsp:txBody>
      <dsp:txXfrm rot="-5400000">
        <a:off x="1" y="1351212"/>
        <a:ext cx="760598" cy="325971"/>
      </dsp:txXfrm>
    </dsp:sp>
    <dsp:sp modelId="{FFE79183-204F-45D4-AA7C-F31861D6FA92}">
      <dsp:nvSpPr>
        <dsp:cNvPr id="0" name=""/>
        <dsp:cNvSpPr/>
      </dsp:nvSpPr>
      <dsp:spPr>
        <a:xfrm rot="5400000">
          <a:off x="5275305" y="-3543792"/>
          <a:ext cx="706270" cy="9735683"/>
        </a:xfrm>
        <a:prstGeom prst="round2SameRect">
          <a:avLst/>
        </a:prstGeom>
        <a:solidFill>
          <a:schemeClr val="lt1">
            <a:alpha val="90000"/>
            <a:hueOff val="0"/>
            <a:satOff val="0"/>
            <a:lumOff val="0"/>
            <a:alphaOff val="0"/>
          </a:schemeClr>
        </a:solidFill>
        <a:ln w="6350" cap="flat" cmpd="sng" algn="ctr">
          <a:solidFill>
            <a:schemeClr val="accent4">
              <a:hueOff val="2598923"/>
              <a:satOff val="-11992"/>
              <a:lumOff val="44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a:t>Implica que existe la posibilidad de su existencia</a:t>
          </a:r>
          <a:endParaRPr lang="es-EC" sz="1900" kern="1200"/>
        </a:p>
      </dsp:txBody>
      <dsp:txXfrm rot="-5400000">
        <a:off x="760599" y="1005391"/>
        <a:ext cx="9701206" cy="637316"/>
      </dsp:txXfrm>
    </dsp:sp>
    <dsp:sp modelId="{0CBC64C0-F11C-43DC-B1BD-9F086F6121E5}">
      <dsp:nvSpPr>
        <dsp:cNvPr id="0" name=""/>
        <dsp:cNvSpPr/>
      </dsp:nvSpPr>
      <dsp:spPr>
        <a:xfrm rot="5400000">
          <a:off x="-162985" y="2103289"/>
          <a:ext cx="1086569" cy="760598"/>
        </a:xfrm>
        <a:prstGeom prst="chevron">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w="6350" cap="flat" cmpd="sng" algn="ctr">
          <a:solidFill>
            <a:schemeClr val="accent4">
              <a:hueOff val="5197846"/>
              <a:satOff val="-23984"/>
              <a:lumOff val="88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t>Concreto</a:t>
          </a:r>
          <a:endParaRPr lang="es-EC" sz="1500" kern="1200"/>
        </a:p>
      </dsp:txBody>
      <dsp:txXfrm rot="-5400000">
        <a:off x="1" y="2320602"/>
        <a:ext cx="760598" cy="325971"/>
      </dsp:txXfrm>
    </dsp:sp>
    <dsp:sp modelId="{C2A6B72E-0F2A-4037-BB5D-52636B724D7B}">
      <dsp:nvSpPr>
        <dsp:cNvPr id="0" name=""/>
        <dsp:cNvSpPr/>
      </dsp:nvSpPr>
      <dsp:spPr>
        <a:xfrm rot="5400000">
          <a:off x="5275305" y="-2574402"/>
          <a:ext cx="706270" cy="9735683"/>
        </a:xfrm>
        <a:prstGeom prst="round2Same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a:t>La Compañía de Seguros debe valorar cualitativamente y cuantitativamente un riesgo para decidir o no la conveniencia de su aceptación.</a:t>
          </a:r>
          <a:endParaRPr lang="es-EC" sz="1900" kern="1200"/>
        </a:p>
      </dsp:txBody>
      <dsp:txXfrm rot="-5400000">
        <a:off x="760599" y="1974781"/>
        <a:ext cx="9701206" cy="637316"/>
      </dsp:txXfrm>
    </dsp:sp>
    <dsp:sp modelId="{496D775E-7760-41CC-A528-BD466490DC89}">
      <dsp:nvSpPr>
        <dsp:cNvPr id="0" name=""/>
        <dsp:cNvSpPr/>
      </dsp:nvSpPr>
      <dsp:spPr>
        <a:xfrm rot="5400000">
          <a:off x="-162985" y="3072678"/>
          <a:ext cx="1086569" cy="760598"/>
        </a:xfrm>
        <a:prstGeom prst="chevron">
          <a:avLst/>
        </a:prstGeom>
        <a:gradFill rotWithShape="0">
          <a:gsLst>
            <a:gs pos="0">
              <a:schemeClr val="accent4">
                <a:hueOff val="7796769"/>
                <a:satOff val="-35976"/>
                <a:lumOff val="1324"/>
                <a:alphaOff val="0"/>
                <a:lumMod val="110000"/>
                <a:satMod val="105000"/>
                <a:tint val="67000"/>
              </a:schemeClr>
            </a:gs>
            <a:gs pos="50000">
              <a:schemeClr val="accent4">
                <a:hueOff val="7796769"/>
                <a:satOff val="-35976"/>
                <a:lumOff val="1324"/>
                <a:alphaOff val="0"/>
                <a:lumMod val="105000"/>
                <a:satMod val="103000"/>
                <a:tint val="73000"/>
              </a:schemeClr>
            </a:gs>
            <a:gs pos="100000">
              <a:schemeClr val="accent4">
                <a:hueOff val="7796769"/>
                <a:satOff val="-35976"/>
                <a:lumOff val="1324"/>
                <a:alphaOff val="0"/>
                <a:lumMod val="105000"/>
                <a:satMod val="109000"/>
                <a:tint val="81000"/>
              </a:schemeClr>
            </a:gs>
          </a:gsLst>
          <a:lin ang="5400000" scaled="0"/>
        </a:gradFill>
        <a:ln w="6350" cap="flat" cmpd="sng" algn="ctr">
          <a:solidFill>
            <a:schemeClr val="accent4">
              <a:hueOff val="7796769"/>
              <a:satOff val="-35976"/>
              <a:lumOff val="132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t>Lícito</a:t>
          </a:r>
          <a:endParaRPr lang="es-EC" sz="1500" kern="1200"/>
        </a:p>
      </dsp:txBody>
      <dsp:txXfrm rot="-5400000">
        <a:off x="1" y="3289991"/>
        <a:ext cx="760598" cy="325971"/>
      </dsp:txXfrm>
    </dsp:sp>
    <dsp:sp modelId="{222C1B8D-E4E9-4678-BA67-D2047AB3A4EB}">
      <dsp:nvSpPr>
        <dsp:cNvPr id="0" name=""/>
        <dsp:cNvSpPr/>
      </dsp:nvSpPr>
      <dsp:spPr>
        <a:xfrm rot="5400000">
          <a:off x="5275305" y="-1605012"/>
          <a:ext cx="706270" cy="9735683"/>
        </a:xfrm>
        <a:prstGeom prst="round2SameRect">
          <a:avLst/>
        </a:prstGeom>
        <a:solidFill>
          <a:schemeClr val="lt1">
            <a:alpha val="90000"/>
            <a:hueOff val="0"/>
            <a:satOff val="0"/>
            <a:lumOff val="0"/>
            <a:alphaOff val="0"/>
          </a:schemeClr>
        </a:solidFill>
        <a:ln w="6350" cap="flat" cmpd="sng" algn="ctr">
          <a:solidFill>
            <a:schemeClr val="accent4">
              <a:hueOff val="7796769"/>
              <a:satOff val="-35976"/>
              <a:lumOff val="132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a:t>El contrato de seguros  carece de validez automáticamente cuando el riesgo asegurado fuese en contra de la moral o perjuicios a terceros según lo estipulado en la Legislación vigente.</a:t>
          </a:r>
          <a:endParaRPr lang="es-EC" sz="1900" kern="1200" dirty="0"/>
        </a:p>
      </dsp:txBody>
      <dsp:txXfrm rot="-5400000">
        <a:off x="760599" y="2944171"/>
        <a:ext cx="9701206" cy="637316"/>
      </dsp:txXfrm>
    </dsp:sp>
    <dsp:sp modelId="{798B0D59-BF92-4149-A60F-1956044D732D}">
      <dsp:nvSpPr>
        <dsp:cNvPr id="0" name=""/>
        <dsp:cNvSpPr/>
      </dsp:nvSpPr>
      <dsp:spPr>
        <a:xfrm rot="5400000">
          <a:off x="-162985" y="4042068"/>
          <a:ext cx="1086569" cy="760598"/>
        </a:xfrm>
        <a:prstGeom prst="chevron">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t>Fortuito</a:t>
          </a:r>
          <a:endParaRPr lang="es-EC" sz="1500" kern="1200"/>
        </a:p>
      </dsp:txBody>
      <dsp:txXfrm rot="-5400000">
        <a:off x="1" y="4259381"/>
        <a:ext cx="760598" cy="325971"/>
      </dsp:txXfrm>
    </dsp:sp>
    <dsp:sp modelId="{B85F9A6C-85B7-433D-8F66-06D0DB20BB08}">
      <dsp:nvSpPr>
        <dsp:cNvPr id="0" name=""/>
        <dsp:cNvSpPr/>
      </dsp:nvSpPr>
      <dsp:spPr>
        <a:xfrm rot="5400000">
          <a:off x="5275305" y="-635622"/>
          <a:ext cx="706270" cy="9735683"/>
        </a:xfrm>
        <a:prstGeom prst="round2Same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a:t>Debe provenir de un evento ajeno a la voluntad humana de producirlo, el riesgo debe ser inesperado.</a:t>
          </a:r>
          <a:endParaRPr lang="es-EC" sz="1900" kern="1200"/>
        </a:p>
      </dsp:txBody>
      <dsp:txXfrm rot="-5400000">
        <a:off x="760599" y="3913561"/>
        <a:ext cx="9701206" cy="637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11B14-E905-43C6-BE12-37ECF3BC8136}">
      <dsp:nvSpPr>
        <dsp:cNvPr id="0" name=""/>
        <dsp:cNvSpPr/>
      </dsp:nvSpPr>
      <dsp:spPr>
        <a:xfrm rot="5400000">
          <a:off x="7113824" y="-3130110"/>
          <a:ext cx="555237" cy="6956652"/>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a:t>Prima emitida por la Aseguradora sin incluir impuestos.</a:t>
          </a:r>
        </a:p>
      </dsp:txBody>
      <dsp:txXfrm rot="-5400000">
        <a:off x="3913117" y="97701"/>
        <a:ext cx="6929548" cy="501029"/>
      </dsp:txXfrm>
    </dsp:sp>
    <dsp:sp modelId="{D31771A9-2A1D-4124-8C95-80DEC8F469F1}">
      <dsp:nvSpPr>
        <dsp:cNvPr id="0" name=""/>
        <dsp:cNvSpPr/>
      </dsp:nvSpPr>
      <dsp:spPr>
        <a:xfrm>
          <a:off x="0" y="1192"/>
          <a:ext cx="3913116" cy="694047"/>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l" defTabSz="1555750">
            <a:lnSpc>
              <a:spcPct val="90000"/>
            </a:lnSpc>
            <a:spcBef>
              <a:spcPct val="0"/>
            </a:spcBef>
            <a:spcAft>
              <a:spcPct val="35000"/>
            </a:spcAft>
          </a:pPr>
          <a:r>
            <a:rPr lang="es-EC" sz="3500" kern="1200"/>
            <a:t>Prima neta</a:t>
          </a:r>
        </a:p>
      </dsp:txBody>
      <dsp:txXfrm>
        <a:off x="33881" y="35073"/>
        <a:ext cx="3845354" cy="626285"/>
      </dsp:txXfrm>
    </dsp:sp>
    <dsp:sp modelId="{7008D0C1-C7C3-4861-BA2E-AC8ECDA0C1CE}">
      <dsp:nvSpPr>
        <dsp:cNvPr id="0" name=""/>
        <dsp:cNvSpPr/>
      </dsp:nvSpPr>
      <dsp:spPr>
        <a:xfrm rot="5400000">
          <a:off x="7113824" y="-2401360"/>
          <a:ext cx="555237" cy="6956652"/>
        </a:xfrm>
        <a:prstGeom prst="round2SameRect">
          <a:avLst/>
        </a:prstGeom>
        <a:solidFill>
          <a:schemeClr val="accent5">
            <a:tint val="40000"/>
            <a:alpha val="90000"/>
            <a:hueOff val="-1478351"/>
            <a:satOff val="-2563"/>
            <a:lumOff val="-258"/>
            <a:alphaOff val="0"/>
          </a:schemeClr>
        </a:solidFill>
        <a:ln w="6350" cap="flat" cmpd="sng" algn="ctr">
          <a:solidFill>
            <a:schemeClr val="accent5">
              <a:tint val="40000"/>
              <a:alpha val="90000"/>
              <a:hueOff val="-1478351"/>
              <a:satOff val="-2563"/>
              <a:lumOff val="-2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a:t>Prima emitida por la Aseguradora incluyendo los impuestos.</a:t>
          </a:r>
        </a:p>
      </dsp:txBody>
      <dsp:txXfrm rot="-5400000">
        <a:off x="3913117" y="826451"/>
        <a:ext cx="6929548" cy="501029"/>
      </dsp:txXfrm>
    </dsp:sp>
    <dsp:sp modelId="{6DAF2BC0-5A90-4693-B7E3-D601F42434FF}">
      <dsp:nvSpPr>
        <dsp:cNvPr id="0" name=""/>
        <dsp:cNvSpPr/>
      </dsp:nvSpPr>
      <dsp:spPr>
        <a:xfrm>
          <a:off x="0" y="729941"/>
          <a:ext cx="3913116" cy="694047"/>
        </a:xfrm>
        <a:prstGeom prst="roundRect">
          <a:avLst/>
        </a:prstGeom>
        <a:gradFill rotWithShape="0">
          <a:gsLst>
            <a:gs pos="0">
              <a:schemeClr val="accent5">
                <a:hueOff val="-1470669"/>
                <a:satOff val="-2046"/>
                <a:lumOff val="-784"/>
                <a:alphaOff val="0"/>
                <a:lumMod val="110000"/>
                <a:satMod val="105000"/>
                <a:tint val="67000"/>
              </a:schemeClr>
            </a:gs>
            <a:gs pos="50000">
              <a:schemeClr val="accent5">
                <a:hueOff val="-1470669"/>
                <a:satOff val="-2046"/>
                <a:lumOff val="-784"/>
                <a:alphaOff val="0"/>
                <a:lumMod val="105000"/>
                <a:satMod val="103000"/>
                <a:tint val="73000"/>
              </a:schemeClr>
            </a:gs>
            <a:gs pos="100000">
              <a:schemeClr val="accent5">
                <a:hueOff val="-1470669"/>
                <a:satOff val="-2046"/>
                <a:lumOff val="-7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l" defTabSz="1555750">
            <a:lnSpc>
              <a:spcPct val="90000"/>
            </a:lnSpc>
            <a:spcBef>
              <a:spcPct val="0"/>
            </a:spcBef>
            <a:spcAft>
              <a:spcPct val="35000"/>
            </a:spcAft>
          </a:pPr>
          <a:r>
            <a:rPr lang="es-EC" sz="3500" kern="1200"/>
            <a:t>Prima Bruta</a:t>
          </a:r>
        </a:p>
      </dsp:txBody>
      <dsp:txXfrm>
        <a:off x="33881" y="763822"/>
        <a:ext cx="3845354" cy="626285"/>
      </dsp:txXfrm>
    </dsp:sp>
    <dsp:sp modelId="{133A22C3-312A-49A7-96E8-F3B24AE2300D}">
      <dsp:nvSpPr>
        <dsp:cNvPr id="0" name=""/>
        <dsp:cNvSpPr/>
      </dsp:nvSpPr>
      <dsp:spPr>
        <a:xfrm rot="5400000">
          <a:off x="7113824" y="-1672611"/>
          <a:ext cx="555237" cy="6956652"/>
        </a:xfrm>
        <a:prstGeom prst="round2SameRect">
          <a:avLst/>
        </a:prstGeom>
        <a:solidFill>
          <a:schemeClr val="accent5">
            <a:tint val="40000"/>
            <a:alpha val="90000"/>
            <a:hueOff val="-2956702"/>
            <a:satOff val="-5126"/>
            <a:lumOff val="-516"/>
            <a:alphaOff val="0"/>
          </a:schemeClr>
        </a:solidFill>
        <a:ln w="6350" cap="flat" cmpd="sng" algn="ctr">
          <a:solidFill>
            <a:schemeClr val="accent5">
              <a:tint val="40000"/>
              <a:alpha val="90000"/>
              <a:hueOff val="-2956702"/>
              <a:satOff val="-5126"/>
              <a:lumOff val="-51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a:t> Valor que por concepto de cancelación de la póliza se devuelve al asegurado.</a:t>
          </a:r>
        </a:p>
      </dsp:txBody>
      <dsp:txXfrm rot="-5400000">
        <a:off x="3913117" y="1555200"/>
        <a:ext cx="6929548" cy="501029"/>
      </dsp:txXfrm>
    </dsp:sp>
    <dsp:sp modelId="{4799411F-ADBC-42D8-A804-C39C3E6D11E8}">
      <dsp:nvSpPr>
        <dsp:cNvPr id="0" name=""/>
        <dsp:cNvSpPr/>
      </dsp:nvSpPr>
      <dsp:spPr>
        <a:xfrm>
          <a:off x="0" y="1458691"/>
          <a:ext cx="3913116" cy="694047"/>
        </a:xfrm>
        <a:prstGeom prst="roundRect">
          <a:avLst/>
        </a:prstGeom>
        <a:gradFill rotWithShape="0">
          <a:gsLst>
            <a:gs pos="0">
              <a:schemeClr val="accent5">
                <a:hueOff val="-2941338"/>
                <a:satOff val="-4091"/>
                <a:lumOff val="-1569"/>
                <a:alphaOff val="0"/>
                <a:lumMod val="110000"/>
                <a:satMod val="105000"/>
                <a:tint val="67000"/>
              </a:schemeClr>
            </a:gs>
            <a:gs pos="50000">
              <a:schemeClr val="accent5">
                <a:hueOff val="-2941338"/>
                <a:satOff val="-4091"/>
                <a:lumOff val="-1569"/>
                <a:alphaOff val="0"/>
                <a:lumMod val="105000"/>
                <a:satMod val="103000"/>
                <a:tint val="73000"/>
              </a:schemeClr>
            </a:gs>
            <a:gs pos="100000">
              <a:schemeClr val="accent5">
                <a:hueOff val="-2941338"/>
                <a:satOff val="-4091"/>
                <a:lumOff val="-15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l" defTabSz="1555750">
            <a:lnSpc>
              <a:spcPct val="90000"/>
            </a:lnSpc>
            <a:spcBef>
              <a:spcPct val="0"/>
            </a:spcBef>
            <a:spcAft>
              <a:spcPct val="35000"/>
            </a:spcAft>
          </a:pPr>
          <a:r>
            <a:rPr lang="es-EC" sz="3500" kern="1200"/>
            <a:t>Prima devuelta</a:t>
          </a:r>
        </a:p>
      </dsp:txBody>
      <dsp:txXfrm>
        <a:off x="33881" y="1492572"/>
        <a:ext cx="3845354" cy="626285"/>
      </dsp:txXfrm>
    </dsp:sp>
    <dsp:sp modelId="{929AF1B9-8F58-4B89-9032-90D9592F6568}">
      <dsp:nvSpPr>
        <dsp:cNvPr id="0" name=""/>
        <dsp:cNvSpPr/>
      </dsp:nvSpPr>
      <dsp:spPr>
        <a:xfrm rot="5400000">
          <a:off x="7113824" y="-943861"/>
          <a:ext cx="555237" cy="6956652"/>
        </a:xfrm>
        <a:prstGeom prst="round2SameRect">
          <a:avLst/>
        </a:prstGeom>
        <a:solidFill>
          <a:schemeClr val="accent5">
            <a:tint val="40000"/>
            <a:alpha val="90000"/>
            <a:hueOff val="-4435053"/>
            <a:satOff val="-7690"/>
            <a:lumOff val="-773"/>
            <a:alphaOff val="0"/>
          </a:schemeClr>
        </a:solidFill>
        <a:ln w="6350" cap="flat" cmpd="sng" algn="ctr">
          <a:solidFill>
            <a:schemeClr val="accent5">
              <a:tint val="40000"/>
              <a:alpha val="90000"/>
              <a:hueOff val="-4435053"/>
              <a:satOff val="-7690"/>
              <a:lumOff val="-77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a:t> Valor que se usa para cumplir con futuros siniestros.</a:t>
          </a:r>
        </a:p>
      </dsp:txBody>
      <dsp:txXfrm rot="-5400000">
        <a:off x="3913117" y="2283950"/>
        <a:ext cx="6929548" cy="501029"/>
      </dsp:txXfrm>
    </dsp:sp>
    <dsp:sp modelId="{19E03E4C-7E6D-4FED-8D19-C7AA50908DDC}">
      <dsp:nvSpPr>
        <dsp:cNvPr id="0" name=""/>
        <dsp:cNvSpPr/>
      </dsp:nvSpPr>
      <dsp:spPr>
        <a:xfrm>
          <a:off x="0" y="2187440"/>
          <a:ext cx="3913116" cy="694047"/>
        </a:xfrm>
        <a:prstGeom prst="roundRect">
          <a:avLst/>
        </a:prstGeom>
        <a:gradFill rotWithShape="0">
          <a:gsLst>
            <a:gs pos="0">
              <a:schemeClr val="accent5">
                <a:hueOff val="-4412007"/>
                <a:satOff val="-6137"/>
                <a:lumOff val="-2353"/>
                <a:alphaOff val="0"/>
                <a:lumMod val="110000"/>
                <a:satMod val="105000"/>
                <a:tint val="67000"/>
              </a:schemeClr>
            </a:gs>
            <a:gs pos="50000">
              <a:schemeClr val="accent5">
                <a:hueOff val="-4412007"/>
                <a:satOff val="-6137"/>
                <a:lumOff val="-2353"/>
                <a:alphaOff val="0"/>
                <a:lumMod val="105000"/>
                <a:satMod val="103000"/>
                <a:tint val="73000"/>
              </a:schemeClr>
            </a:gs>
            <a:gs pos="100000">
              <a:schemeClr val="accent5">
                <a:hueOff val="-4412007"/>
                <a:satOff val="-6137"/>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l" defTabSz="1555750">
            <a:lnSpc>
              <a:spcPct val="90000"/>
            </a:lnSpc>
            <a:spcBef>
              <a:spcPct val="0"/>
            </a:spcBef>
            <a:spcAft>
              <a:spcPct val="35000"/>
            </a:spcAft>
          </a:pPr>
          <a:r>
            <a:rPr lang="es-EC" sz="3500" kern="1200"/>
            <a:t>Prima pura</a:t>
          </a:r>
        </a:p>
      </dsp:txBody>
      <dsp:txXfrm>
        <a:off x="33881" y="2221321"/>
        <a:ext cx="3845354" cy="626285"/>
      </dsp:txXfrm>
    </dsp:sp>
    <dsp:sp modelId="{8D152764-220E-4B1D-9663-B9B9D192BF49}">
      <dsp:nvSpPr>
        <dsp:cNvPr id="0" name=""/>
        <dsp:cNvSpPr/>
      </dsp:nvSpPr>
      <dsp:spPr>
        <a:xfrm rot="5400000">
          <a:off x="7113824" y="-215112"/>
          <a:ext cx="555237" cy="6956652"/>
        </a:xfrm>
        <a:prstGeom prst="round2SameRect">
          <a:avLst/>
        </a:prstGeom>
        <a:solidFill>
          <a:schemeClr val="accent5">
            <a:tint val="40000"/>
            <a:alpha val="90000"/>
            <a:hueOff val="-5913404"/>
            <a:satOff val="-10253"/>
            <a:lumOff val="-1031"/>
            <a:alphaOff val="0"/>
          </a:schemeClr>
        </a:solidFill>
        <a:ln w="6350" cap="flat" cmpd="sng" algn="ctr">
          <a:solidFill>
            <a:schemeClr val="accent5">
              <a:tint val="40000"/>
              <a:alpha val="90000"/>
              <a:hueOff val="-5913404"/>
              <a:satOff val="-10253"/>
              <a:lumOff val="-103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a:t> Corresponde al período de la póliza que ha  transcurrido.</a:t>
          </a:r>
        </a:p>
      </dsp:txBody>
      <dsp:txXfrm rot="-5400000">
        <a:off x="3913117" y="3012699"/>
        <a:ext cx="6929548" cy="501029"/>
      </dsp:txXfrm>
    </dsp:sp>
    <dsp:sp modelId="{26CD031E-547B-4DB8-8396-205CC48D6A0A}">
      <dsp:nvSpPr>
        <dsp:cNvPr id="0" name=""/>
        <dsp:cNvSpPr/>
      </dsp:nvSpPr>
      <dsp:spPr>
        <a:xfrm>
          <a:off x="0" y="2916190"/>
          <a:ext cx="3913116" cy="694047"/>
        </a:xfrm>
        <a:prstGeom prst="roundRect">
          <a:avLst/>
        </a:prstGeom>
        <a:gradFill rotWithShape="0">
          <a:gsLst>
            <a:gs pos="0">
              <a:schemeClr val="accent5">
                <a:hueOff val="-5882676"/>
                <a:satOff val="-8182"/>
                <a:lumOff val="-3138"/>
                <a:alphaOff val="0"/>
                <a:lumMod val="110000"/>
                <a:satMod val="105000"/>
                <a:tint val="67000"/>
              </a:schemeClr>
            </a:gs>
            <a:gs pos="50000">
              <a:schemeClr val="accent5">
                <a:hueOff val="-5882676"/>
                <a:satOff val="-8182"/>
                <a:lumOff val="-3138"/>
                <a:alphaOff val="0"/>
                <a:lumMod val="105000"/>
                <a:satMod val="103000"/>
                <a:tint val="73000"/>
              </a:schemeClr>
            </a:gs>
            <a:gs pos="100000">
              <a:schemeClr val="accent5">
                <a:hueOff val="-5882676"/>
                <a:satOff val="-8182"/>
                <a:lumOff val="-31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l" defTabSz="1555750">
            <a:lnSpc>
              <a:spcPct val="90000"/>
            </a:lnSpc>
            <a:spcBef>
              <a:spcPct val="0"/>
            </a:spcBef>
            <a:spcAft>
              <a:spcPct val="35000"/>
            </a:spcAft>
          </a:pPr>
          <a:r>
            <a:rPr lang="es-EC" sz="3500" kern="1200"/>
            <a:t>Prima devengada</a:t>
          </a:r>
        </a:p>
      </dsp:txBody>
      <dsp:txXfrm>
        <a:off x="33881" y="2950071"/>
        <a:ext cx="3845354" cy="626285"/>
      </dsp:txXfrm>
    </dsp:sp>
    <dsp:sp modelId="{24A3A76C-9D0D-4EEB-AF64-4AD3A6DE5642}">
      <dsp:nvSpPr>
        <dsp:cNvPr id="0" name=""/>
        <dsp:cNvSpPr/>
      </dsp:nvSpPr>
      <dsp:spPr>
        <a:xfrm rot="5400000">
          <a:off x="7113824" y="513637"/>
          <a:ext cx="555237" cy="6956652"/>
        </a:xfrm>
        <a:prstGeom prst="round2Same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a:t> Corresponde al resultado de los cálculos matemáticos del riesgo.</a:t>
          </a:r>
        </a:p>
      </dsp:txBody>
      <dsp:txXfrm rot="-5400000">
        <a:off x="3913117" y="3741448"/>
        <a:ext cx="6929548" cy="501029"/>
      </dsp:txXfrm>
    </dsp:sp>
    <dsp:sp modelId="{97008F2A-8B0E-4583-B88B-7635C6E63D10}">
      <dsp:nvSpPr>
        <dsp:cNvPr id="0" name=""/>
        <dsp:cNvSpPr/>
      </dsp:nvSpPr>
      <dsp:spPr>
        <a:xfrm>
          <a:off x="0" y="3644939"/>
          <a:ext cx="3913116" cy="694047"/>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l" defTabSz="1555750">
            <a:lnSpc>
              <a:spcPct val="90000"/>
            </a:lnSpc>
            <a:spcBef>
              <a:spcPct val="0"/>
            </a:spcBef>
            <a:spcAft>
              <a:spcPct val="35000"/>
            </a:spcAft>
          </a:pPr>
          <a:r>
            <a:rPr lang="es-EC" sz="3500" kern="1200"/>
            <a:t>Prima técnica</a:t>
          </a:r>
        </a:p>
      </dsp:txBody>
      <dsp:txXfrm>
        <a:off x="33881" y="3678820"/>
        <a:ext cx="3845354" cy="6262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A6359-9F33-489B-9E26-2F3E7B0B998C}">
      <dsp:nvSpPr>
        <dsp:cNvPr id="0" name=""/>
        <dsp:cNvSpPr/>
      </dsp:nvSpPr>
      <dsp:spPr>
        <a:xfrm rot="5400000">
          <a:off x="513257" y="1012222"/>
          <a:ext cx="1583064" cy="19093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1E6ED62-48ED-46EC-AE26-12ADE3714766}">
      <dsp:nvSpPr>
        <dsp:cNvPr id="0" name=""/>
        <dsp:cNvSpPr/>
      </dsp:nvSpPr>
      <dsp:spPr>
        <a:xfrm>
          <a:off x="876487" y="520"/>
          <a:ext cx="2121451" cy="127287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a:t> Marítimo</a:t>
          </a:r>
        </a:p>
      </dsp:txBody>
      <dsp:txXfrm>
        <a:off x="913768" y="37801"/>
        <a:ext cx="2046889" cy="1198308"/>
      </dsp:txXfrm>
    </dsp:sp>
    <dsp:sp modelId="{EB38C272-C38E-4DCD-B965-632D1DF07C9D}">
      <dsp:nvSpPr>
        <dsp:cNvPr id="0" name=""/>
        <dsp:cNvSpPr/>
      </dsp:nvSpPr>
      <dsp:spPr>
        <a:xfrm rot="5400000">
          <a:off x="513257" y="2603311"/>
          <a:ext cx="1583064" cy="190930"/>
        </a:xfrm>
        <a:prstGeom prst="rect">
          <a:avLst/>
        </a:prstGeom>
        <a:gradFill rotWithShape="0">
          <a:gsLst>
            <a:gs pos="0">
              <a:schemeClr val="accent4">
                <a:hueOff val="1485099"/>
                <a:satOff val="-6853"/>
                <a:lumOff val="252"/>
                <a:alphaOff val="0"/>
                <a:lumMod val="110000"/>
                <a:satMod val="105000"/>
                <a:tint val="67000"/>
              </a:schemeClr>
            </a:gs>
            <a:gs pos="50000">
              <a:schemeClr val="accent4">
                <a:hueOff val="1485099"/>
                <a:satOff val="-6853"/>
                <a:lumOff val="252"/>
                <a:alphaOff val="0"/>
                <a:lumMod val="105000"/>
                <a:satMod val="103000"/>
                <a:tint val="73000"/>
              </a:schemeClr>
            </a:gs>
            <a:gs pos="100000">
              <a:schemeClr val="accent4">
                <a:hueOff val="1485099"/>
                <a:satOff val="-6853"/>
                <a:lumOff val="25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69561C2-B303-489B-ADAB-10BF5FD1ECF8}">
      <dsp:nvSpPr>
        <dsp:cNvPr id="0" name=""/>
        <dsp:cNvSpPr/>
      </dsp:nvSpPr>
      <dsp:spPr>
        <a:xfrm>
          <a:off x="876487" y="1591609"/>
          <a:ext cx="2121451" cy="1272870"/>
        </a:xfrm>
        <a:prstGeom prst="roundRect">
          <a:avLst>
            <a:gd name="adj" fmla="val 10000"/>
          </a:avLst>
        </a:prstGeom>
        <a:gradFill rotWithShape="0">
          <a:gsLst>
            <a:gs pos="0">
              <a:schemeClr val="accent4">
                <a:hueOff val="1299462"/>
                <a:satOff val="-5996"/>
                <a:lumOff val="221"/>
                <a:alphaOff val="0"/>
                <a:lumMod val="110000"/>
                <a:satMod val="105000"/>
                <a:tint val="67000"/>
              </a:schemeClr>
            </a:gs>
            <a:gs pos="50000">
              <a:schemeClr val="accent4">
                <a:hueOff val="1299462"/>
                <a:satOff val="-5996"/>
                <a:lumOff val="221"/>
                <a:alphaOff val="0"/>
                <a:lumMod val="105000"/>
                <a:satMod val="103000"/>
                <a:tint val="73000"/>
              </a:schemeClr>
            </a:gs>
            <a:gs pos="100000">
              <a:schemeClr val="accent4">
                <a:hueOff val="1299462"/>
                <a:satOff val="-5996"/>
                <a:lumOff val="2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a:t>Transporte</a:t>
          </a:r>
        </a:p>
      </dsp:txBody>
      <dsp:txXfrm>
        <a:off x="913768" y="1628890"/>
        <a:ext cx="2046889" cy="1198308"/>
      </dsp:txXfrm>
    </dsp:sp>
    <dsp:sp modelId="{9D6D1145-1E6E-4856-AB65-9D41B6AC9A9E}">
      <dsp:nvSpPr>
        <dsp:cNvPr id="0" name=""/>
        <dsp:cNvSpPr/>
      </dsp:nvSpPr>
      <dsp:spPr>
        <a:xfrm>
          <a:off x="1308801" y="3398855"/>
          <a:ext cx="2813506" cy="190930"/>
        </a:xfrm>
        <a:prstGeom prst="rect">
          <a:avLst/>
        </a:prstGeom>
        <a:gradFill rotWithShape="0">
          <a:gsLst>
            <a:gs pos="0">
              <a:schemeClr val="accent4">
                <a:hueOff val="2970198"/>
                <a:satOff val="-13705"/>
                <a:lumOff val="504"/>
                <a:alphaOff val="0"/>
                <a:lumMod val="110000"/>
                <a:satMod val="105000"/>
                <a:tint val="67000"/>
              </a:schemeClr>
            </a:gs>
            <a:gs pos="50000">
              <a:schemeClr val="accent4">
                <a:hueOff val="2970198"/>
                <a:satOff val="-13705"/>
                <a:lumOff val="504"/>
                <a:alphaOff val="0"/>
                <a:lumMod val="105000"/>
                <a:satMod val="103000"/>
                <a:tint val="73000"/>
              </a:schemeClr>
            </a:gs>
            <a:gs pos="100000">
              <a:schemeClr val="accent4">
                <a:hueOff val="2970198"/>
                <a:satOff val="-13705"/>
                <a:lumOff val="5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F75A797-5298-4B80-8E22-C09F29F61167}">
      <dsp:nvSpPr>
        <dsp:cNvPr id="0" name=""/>
        <dsp:cNvSpPr/>
      </dsp:nvSpPr>
      <dsp:spPr>
        <a:xfrm>
          <a:off x="876487" y="3182698"/>
          <a:ext cx="2121451" cy="1272870"/>
        </a:xfrm>
        <a:prstGeom prst="roundRect">
          <a:avLst>
            <a:gd name="adj" fmla="val 10000"/>
          </a:avLst>
        </a:prstGeom>
        <a:gradFill rotWithShape="0">
          <a:gsLst>
            <a:gs pos="0">
              <a:schemeClr val="accent4">
                <a:hueOff val="2598923"/>
                <a:satOff val="-11992"/>
                <a:lumOff val="441"/>
                <a:alphaOff val="0"/>
                <a:lumMod val="110000"/>
                <a:satMod val="105000"/>
                <a:tint val="67000"/>
              </a:schemeClr>
            </a:gs>
            <a:gs pos="50000">
              <a:schemeClr val="accent4">
                <a:hueOff val="2598923"/>
                <a:satOff val="-11992"/>
                <a:lumOff val="441"/>
                <a:alphaOff val="0"/>
                <a:lumMod val="105000"/>
                <a:satMod val="103000"/>
                <a:tint val="73000"/>
              </a:schemeClr>
            </a:gs>
            <a:gs pos="100000">
              <a:schemeClr val="accent4">
                <a:hueOff val="2598923"/>
                <a:satOff val="-11992"/>
                <a:lumOff val="4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a:t>Vida y Accidentes Personales</a:t>
          </a:r>
        </a:p>
      </dsp:txBody>
      <dsp:txXfrm>
        <a:off x="913768" y="3219979"/>
        <a:ext cx="2046889" cy="1198308"/>
      </dsp:txXfrm>
    </dsp:sp>
    <dsp:sp modelId="{9E05DEDC-2079-487F-A215-FD4A13C3C02C}">
      <dsp:nvSpPr>
        <dsp:cNvPr id="0" name=""/>
        <dsp:cNvSpPr/>
      </dsp:nvSpPr>
      <dsp:spPr>
        <a:xfrm rot="16200000">
          <a:off x="3334788" y="2603311"/>
          <a:ext cx="1583064" cy="190930"/>
        </a:xfrm>
        <a:prstGeom prst="rect">
          <a:avLst/>
        </a:prstGeom>
        <a:gradFill rotWithShape="0">
          <a:gsLst>
            <a:gs pos="0">
              <a:schemeClr val="accent4">
                <a:hueOff val="4455297"/>
                <a:satOff val="-20558"/>
                <a:lumOff val="756"/>
                <a:alphaOff val="0"/>
                <a:lumMod val="110000"/>
                <a:satMod val="105000"/>
                <a:tint val="67000"/>
              </a:schemeClr>
            </a:gs>
            <a:gs pos="50000">
              <a:schemeClr val="accent4">
                <a:hueOff val="4455297"/>
                <a:satOff val="-20558"/>
                <a:lumOff val="756"/>
                <a:alphaOff val="0"/>
                <a:lumMod val="105000"/>
                <a:satMod val="103000"/>
                <a:tint val="73000"/>
              </a:schemeClr>
            </a:gs>
            <a:gs pos="100000">
              <a:schemeClr val="accent4">
                <a:hueOff val="4455297"/>
                <a:satOff val="-20558"/>
                <a:lumOff val="75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A83D7D9-C65F-41C1-9CF4-E11675935E2B}">
      <dsp:nvSpPr>
        <dsp:cNvPr id="0" name=""/>
        <dsp:cNvSpPr/>
      </dsp:nvSpPr>
      <dsp:spPr>
        <a:xfrm>
          <a:off x="3698017" y="3182698"/>
          <a:ext cx="2121451" cy="1272870"/>
        </a:xfrm>
        <a:prstGeom prst="roundRect">
          <a:avLst>
            <a:gd name="adj" fmla="val 10000"/>
          </a:avLst>
        </a:prstGeom>
        <a:gradFill rotWithShape="0">
          <a:gsLst>
            <a:gs pos="0">
              <a:schemeClr val="accent4">
                <a:hueOff val="3898385"/>
                <a:satOff val="-17988"/>
                <a:lumOff val="662"/>
                <a:alphaOff val="0"/>
                <a:lumMod val="110000"/>
                <a:satMod val="105000"/>
                <a:tint val="67000"/>
              </a:schemeClr>
            </a:gs>
            <a:gs pos="50000">
              <a:schemeClr val="accent4">
                <a:hueOff val="3898385"/>
                <a:satOff val="-17988"/>
                <a:lumOff val="662"/>
                <a:alphaOff val="0"/>
                <a:lumMod val="105000"/>
                <a:satMod val="103000"/>
                <a:tint val="73000"/>
              </a:schemeClr>
            </a:gs>
            <a:gs pos="100000">
              <a:schemeClr val="accent4">
                <a:hueOff val="3898385"/>
                <a:satOff val="-17988"/>
                <a:lumOff val="6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a:t>Fidelidad</a:t>
          </a:r>
        </a:p>
      </dsp:txBody>
      <dsp:txXfrm>
        <a:off x="3735298" y="3219979"/>
        <a:ext cx="2046889" cy="1198308"/>
      </dsp:txXfrm>
    </dsp:sp>
    <dsp:sp modelId="{A4490B45-B59D-4BC9-9E22-BF450E8D5872}">
      <dsp:nvSpPr>
        <dsp:cNvPr id="0" name=""/>
        <dsp:cNvSpPr/>
      </dsp:nvSpPr>
      <dsp:spPr>
        <a:xfrm rot="16200000">
          <a:off x="3334788" y="1012222"/>
          <a:ext cx="1583064" cy="190930"/>
        </a:xfrm>
        <a:prstGeom prst="rect">
          <a:avLst/>
        </a:prstGeom>
        <a:gradFill rotWithShape="0">
          <a:gsLst>
            <a:gs pos="0">
              <a:schemeClr val="accent4">
                <a:hueOff val="5940396"/>
                <a:satOff val="-27410"/>
                <a:lumOff val="1009"/>
                <a:alphaOff val="0"/>
                <a:lumMod val="110000"/>
                <a:satMod val="105000"/>
                <a:tint val="67000"/>
              </a:schemeClr>
            </a:gs>
            <a:gs pos="50000">
              <a:schemeClr val="accent4">
                <a:hueOff val="5940396"/>
                <a:satOff val="-27410"/>
                <a:lumOff val="1009"/>
                <a:alphaOff val="0"/>
                <a:lumMod val="105000"/>
                <a:satMod val="103000"/>
                <a:tint val="73000"/>
              </a:schemeClr>
            </a:gs>
            <a:gs pos="100000">
              <a:schemeClr val="accent4">
                <a:hueOff val="5940396"/>
                <a:satOff val="-27410"/>
                <a:lumOff val="100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2826804-BF59-4F6B-81F1-13B69D723E75}">
      <dsp:nvSpPr>
        <dsp:cNvPr id="0" name=""/>
        <dsp:cNvSpPr/>
      </dsp:nvSpPr>
      <dsp:spPr>
        <a:xfrm>
          <a:off x="3698017" y="1591609"/>
          <a:ext cx="2121451" cy="1272870"/>
        </a:xfrm>
        <a:prstGeom prst="roundRect">
          <a:avLst>
            <a:gd name="adj" fmla="val 10000"/>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a:t>Automóviles</a:t>
          </a:r>
        </a:p>
      </dsp:txBody>
      <dsp:txXfrm>
        <a:off x="3735298" y="1628890"/>
        <a:ext cx="2046889" cy="1198308"/>
      </dsp:txXfrm>
    </dsp:sp>
    <dsp:sp modelId="{38FCE913-15E8-409D-A9EE-32E7AD051EEB}">
      <dsp:nvSpPr>
        <dsp:cNvPr id="0" name=""/>
        <dsp:cNvSpPr/>
      </dsp:nvSpPr>
      <dsp:spPr>
        <a:xfrm>
          <a:off x="4130332" y="216678"/>
          <a:ext cx="2813506" cy="190930"/>
        </a:xfrm>
        <a:prstGeom prst="rect">
          <a:avLst/>
        </a:prstGeom>
        <a:gradFill rotWithShape="0">
          <a:gsLst>
            <a:gs pos="0">
              <a:schemeClr val="accent4">
                <a:hueOff val="7425494"/>
                <a:satOff val="-34263"/>
                <a:lumOff val="1261"/>
                <a:alphaOff val="0"/>
                <a:lumMod val="110000"/>
                <a:satMod val="105000"/>
                <a:tint val="67000"/>
              </a:schemeClr>
            </a:gs>
            <a:gs pos="50000">
              <a:schemeClr val="accent4">
                <a:hueOff val="7425494"/>
                <a:satOff val="-34263"/>
                <a:lumOff val="1261"/>
                <a:alphaOff val="0"/>
                <a:lumMod val="105000"/>
                <a:satMod val="103000"/>
                <a:tint val="73000"/>
              </a:schemeClr>
            </a:gs>
            <a:gs pos="100000">
              <a:schemeClr val="accent4">
                <a:hueOff val="7425494"/>
                <a:satOff val="-34263"/>
                <a:lumOff val="126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230E473-EB9A-4065-B55A-1BBEE3FCA24B}">
      <dsp:nvSpPr>
        <dsp:cNvPr id="0" name=""/>
        <dsp:cNvSpPr/>
      </dsp:nvSpPr>
      <dsp:spPr>
        <a:xfrm>
          <a:off x="3698017" y="520"/>
          <a:ext cx="2121451" cy="1272870"/>
        </a:xfrm>
        <a:prstGeom prst="roundRect">
          <a:avLst>
            <a:gd name="adj" fmla="val 10000"/>
          </a:avLst>
        </a:prstGeom>
        <a:gradFill rotWithShape="0">
          <a:gsLst>
            <a:gs pos="0">
              <a:schemeClr val="accent4">
                <a:hueOff val="6497308"/>
                <a:satOff val="-29980"/>
                <a:lumOff val="1103"/>
                <a:alphaOff val="0"/>
                <a:lumMod val="110000"/>
                <a:satMod val="105000"/>
                <a:tint val="67000"/>
              </a:schemeClr>
            </a:gs>
            <a:gs pos="50000">
              <a:schemeClr val="accent4">
                <a:hueOff val="6497308"/>
                <a:satOff val="-29980"/>
                <a:lumOff val="1103"/>
                <a:alphaOff val="0"/>
                <a:lumMod val="105000"/>
                <a:satMod val="103000"/>
                <a:tint val="73000"/>
              </a:schemeClr>
            </a:gs>
            <a:gs pos="100000">
              <a:schemeClr val="accent4">
                <a:hueOff val="6497308"/>
                <a:satOff val="-29980"/>
                <a:lumOff val="11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a:t>Incendio </a:t>
          </a:r>
        </a:p>
        <a:p>
          <a:pPr lvl="0" algn="ctr" defTabSz="977900">
            <a:lnSpc>
              <a:spcPct val="90000"/>
            </a:lnSpc>
            <a:spcBef>
              <a:spcPct val="0"/>
            </a:spcBef>
            <a:spcAft>
              <a:spcPct val="35000"/>
            </a:spcAft>
          </a:pPr>
          <a:r>
            <a:rPr lang="es-EC" sz="2200" kern="1200"/>
            <a:t>Robo y Asalto</a:t>
          </a:r>
        </a:p>
      </dsp:txBody>
      <dsp:txXfrm>
        <a:off x="3735298" y="37801"/>
        <a:ext cx="2046889" cy="1198308"/>
      </dsp:txXfrm>
    </dsp:sp>
    <dsp:sp modelId="{F75A8E6C-F183-4655-B4D7-7511ACE34440}">
      <dsp:nvSpPr>
        <dsp:cNvPr id="0" name=""/>
        <dsp:cNvSpPr/>
      </dsp:nvSpPr>
      <dsp:spPr>
        <a:xfrm rot="5400000">
          <a:off x="6156318" y="1012222"/>
          <a:ext cx="1583064" cy="190930"/>
        </a:xfrm>
        <a:prstGeom prst="rect">
          <a:avLst/>
        </a:prstGeom>
        <a:gradFill rotWithShape="0">
          <a:gsLst>
            <a:gs pos="0">
              <a:schemeClr val="accent4">
                <a:hueOff val="8910593"/>
                <a:satOff val="-41115"/>
                <a:lumOff val="1513"/>
                <a:alphaOff val="0"/>
                <a:lumMod val="110000"/>
                <a:satMod val="105000"/>
                <a:tint val="67000"/>
              </a:schemeClr>
            </a:gs>
            <a:gs pos="50000">
              <a:schemeClr val="accent4">
                <a:hueOff val="8910593"/>
                <a:satOff val="-41115"/>
                <a:lumOff val="1513"/>
                <a:alphaOff val="0"/>
                <a:lumMod val="105000"/>
                <a:satMod val="103000"/>
                <a:tint val="73000"/>
              </a:schemeClr>
            </a:gs>
            <a:gs pos="100000">
              <a:schemeClr val="accent4">
                <a:hueOff val="8910593"/>
                <a:satOff val="-41115"/>
                <a:lumOff val="151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98A8645-4E2E-417A-9956-96DC2D70CB3D}">
      <dsp:nvSpPr>
        <dsp:cNvPr id="0" name=""/>
        <dsp:cNvSpPr/>
      </dsp:nvSpPr>
      <dsp:spPr>
        <a:xfrm>
          <a:off x="6519548" y="520"/>
          <a:ext cx="2121451" cy="1272870"/>
        </a:xfrm>
        <a:prstGeom prst="roundRect">
          <a:avLst>
            <a:gd name="adj" fmla="val 10000"/>
          </a:avLst>
        </a:prstGeom>
        <a:gradFill rotWithShape="0">
          <a:gsLst>
            <a:gs pos="0">
              <a:schemeClr val="accent4">
                <a:hueOff val="7796769"/>
                <a:satOff val="-35976"/>
                <a:lumOff val="1324"/>
                <a:alphaOff val="0"/>
                <a:lumMod val="110000"/>
                <a:satMod val="105000"/>
                <a:tint val="67000"/>
              </a:schemeClr>
            </a:gs>
            <a:gs pos="50000">
              <a:schemeClr val="accent4">
                <a:hueOff val="7796769"/>
                <a:satOff val="-35976"/>
                <a:lumOff val="1324"/>
                <a:alphaOff val="0"/>
                <a:lumMod val="105000"/>
                <a:satMod val="103000"/>
                <a:tint val="73000"/>
              </a:schemeClr>
            </a:gs>
            <a:gs pos="100000">
              <a:schemeClr val="accent4">
                <a:hueOff val="7796769"/>
                <a:satOff val="-35976"/>
                <a:lumOff val="13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a:t>Seguros</a:t>
          </a:r>
          <a:r>
            <a:rPr lang="es-EC" sz="2200" kern="1200" baseline="0"/>
            <a:t> de Ramos Técnicos o de Ingeniería</a:t>
          </a:r>
          <a:endParaRPr lang="es-EC" sz="2200" kern="1200"/>
        </a:p>
      </dsp:txBody>
      <dsp:txXfrm>
        <a:off x="6556829" y="37801"/>
        <a:ext cx="2046889" cy="1198308"/>
      </dsp:txXfrm>
    </dsp:sp>
    <dsp:sp modelId="{642AFDCA-0EF4-42AD-8B3B-A29843E90491}">
      <dsp:nvSpPr>
        <dsp:cNvPr id="0" name=""/>
        <dsp:cNvSpPr/>
      </dsp:nvSpPr>
      <dsp:spPr>
        <a:xfrm rot="5400000">
          <a:off x="6156318" y="2603311"/>
          <a:ext cx="1583064" cy="190930"/>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F97802B-360F-4B17-A01D-919CC938DA18}">
      <dsp:nvSpPr>
        <dsp:cNvPr id="0" name=""/>
        <dsp:cNvSpPr/>
      </dsp:nvSpPr>
      <dsp:spPr>
        <a:xfrm>
          <a:off x="6519548" y="1591609"/>
          <a:ext cx="2121451" cy="1272870"/>
        </a:xfrm>
        <a:prstGeom prst="roundRect">
          <a:avLst>
            <a:gd name="adj" fmla="val 10000"/>
          </a:avLst>
        </a:prstGeom>
        <a:gradFill rotWithShape="0">
          <a:gsLst>
            <a:gs pos="0">
              <a:schemeClr val="accent4">
                <a:hueOff val="9096231"/>
                <a:satOff val="-41972"/>
                <a:lumOff val="1544"/>
                <a:alphaOff val="0"/>
                <a:lumMod val="110000"/>
                <a:satMod val="105000"/>
                <a:tint val="67000"/>
              </a:schemeClr>
            </a:gs>
            <a:gs pos="50000">
              <a:schemeClr val="accent4">
                <a:hueOff val="9096231"/>
                <a:satOff val="-41972"/>
                <a:lumOff val="1544"/>
                <a:alphaOff val="0"/>
                <a:lumMod val="105000"/>
                <a:satMod val="103000"/>
                <a:tint val="73000"/>
              </a:schemeClr>
            </a:gs>
            <a:gs pos="100000">
              <a:schemeClr val="accent4">
                <a:hueOff val="9096231"/>
                <a:satOff val="-41972"/>
                <a:lumOff val="154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a:t>Lucro Cesante</a:t>
          </a:r>
        </a:p>
      </dsp:txBody>
      <dsp:txXfrm>
        <a:off x="6556829" y="1628890"/>
        <a:ext cx="2046889" cy="1198308"/>
      </dsp:txXfrm>
    </dsp:sp>
    <dsp:sp modelId="{7B49D646-51AC-4F53-BFC4-38E9DF114FE1}">
      <dsp:nvSpPr>
        <dsp:cNvPr id="0" name=""/>
        <dsp:cNvSpPr/>
      </dsp:nvSpPr>
      <dsp:spPr>
        <a:xfrm>
          <a:off x="6519548" y="3182698"/>
          <a:ext cx="2121451" cy="1272870"/>
        </a:xfrm>
        <a:prstGeom prst="roundRect">
          <a:avLst>
            <a:gd name="adj" fmla="val 1000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a:t>Responsabilidad Civil</a:t>
          </a:r>
        </a:p>
      </dsp:txBody>
      <dsp:txXfrm>
        <a:off x="6556829" y="3219979"/>
        <a:ext cx="2046889" cy="11983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6F23F-DE2C-40FE-B298-987C8760CBCB}">
      <dsp:nvSpPr>
        <dsp:cNvPr id="0" name=""/>
        <dsp:cNvSpPr/>
      </dsp:nvSpPr>
      <dsp:spPr>
        <a:xfrm rot="5400000">
          <a:off x="7497785" y="-3344963"/>
          <a:ext cx="470409" cy="7278108"/>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33400">
            <a:lnSpc>
              <a:spcPct val="90000"/>
            </a:lnSpc>
            <a:spcBef>
              <a:spcPct val="0"/>
            </a:spcBef>
            <a:spcAft>
              <a:spcPct val="15000"/>
            </a:spcAft>
            <a:buChar char="••"/>
          </a:pPr>
          <a:r>
            <a:rPr lang="es-ES" sz="1200" kern="1200"/>
            <a:t>(que comprende el desarrollo de productos, cálculo de tarifas, análisis estadístico y control de provisiones técnicas)</a:t>
          </a:r>
          <a:endParaRPr lang="es-EC" sz="1200" kern="1200"/>
        </a:p>
      </dsp:txBody>
      <dsp:txXfrm rot="-5400000">
        <a:off x="4093936" y="81849"/>
        <a:ext cx="7255145" cy="424483"/>
      </dsp:txXfrm>
    </dsp:sp>
    <dsp:sp modelId="{DA44DA5D-3094-4438-888A-DEA7E163ABA1}">
      <dsp:nvSpPr>
        <dsp:cNvPr id="0" name=""/>
        <dsp:cNvSpPr/>
      </dsp:nvSpPr>
      <dsp:spPr>
        <a:xfrm>
          <a:off x="0" y="84"/>
          <a:ext cx="4093936" cy="58801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s-ES" sz="1600" kern="1200"/>
            <a:t>Proceso técnico-actuarial</a:t>
          </a:r>
          <a:endParaRPr lang="es-EC" sz="1600" kern="1200"/>
        </a:p>
      </dsp:txBody>
      <dsp:txXfrm>
        <a:off x="28704" y="28788"/>
        <a:ext cx="4036528" cy="530604"/>
      </dsp:txXfrm>
    </dsp:sp>
    <dsp:sp modelId="{49E5FB2D-D705-4621-A4BA-C83E173AFCD2}">
      <dsp:nvSpPr>
        <dsp:cNvPr id="0" name=""/>
        <dsp:cNvSpPr/>
      </dsp:nvSpPr>
      <dsp:spPr>
        <a:xfrm rot="5400000">
          <a:off x="7497785" y="-2727550"/>
          <a:ext cx="470409" cy="7278108"/>
        </a:xfrm>
        <a:prstGeom prst="round2SameRect">
          <a:avLst/>
        </a:prstGeom>
        <a:solidFill>
          <a:schemeClr val="accent4">
            <a:tint val="40000"/>
            <a:alpha val="90000"/>
            <a:hueOff val="1439240"/>
            <a:satOff val="-7658"/>
            <a:lumOff val="-436"/>
            <a:alphaOff val="0"/>
          </a:schemeClr>
        </a:solidFill>
        <a:ln w="6350" cap="flat" cmpd="sng" algn="ctr">
          <a:solidFill>
            <a:schemeClr val="accent4">
              <a:tint val="40000"/>
              <a:alpha val="90000"/>
              <a:hueOff val="1439240"/>
              <a:satOff val="-7658"/>
              <a:lumOff val="-43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33400">
            <a:lnSpc>
              <a:spcPct val="90000"/>
            </a:lnSpc>
            <a:spcBef>
              <a:spcPct val="0"/>
            </a:spcBef>
            <a:spcAft>
              <a:spcPct val="15000"/>
            </a:spcAft>
            <a:buChar char="••"/>
          </a:pPr>
          <a:r>
            <a:rPr lang="es-ES" sz="1200" kern="1200"/>
            <a:t>(inspección y selección de riesgos, fijación de tarifas, emisión de contratos, coaseguro y reaseguro).</a:t>
          </a:r>
          <a:endParaRPr lang="es-EC" sz="1200" kern="1200"/>
        </a:p>
      </dsp:txBody>
      <dsp:txXfrm rot="-5400000">
        <a:off x="4093936" y="699262"/>
        <a:ext cx="7255145" cy="424483"/>
      </dsp:txXfrm>
    </dsp:sp>
    <dsp:sp modelId="{346AC460-4E75-4D7B-B062-A2A1551E6DA7}">
      <dsp:nvSpPr>
        <dsp:cNvPr id="0" name=""/>
        <dsp:cNvSpPr/>
      </dsp:nvSpPr>
      <dsp:spPr>
        <a:xfrm>
          <a:off x="0" y="617497"/>
          <a:ext cx="4093936" cy="588012"/>
        </a:xfrm>
        <a:prstGeom prst="roundRect">
          <a:avLst/>
        </a:prstGeom>
        <a:gradFill rotWithShape="0">
          <a:gsLst>
            <a:gs pos="0">
              <a:schemeClr val="accent4">
                <a:hueOff val="1299462"/>
                <a:satOff val="-5996"/>
                <a:lumOff val="221"/>
                <a:alphaOff val="0"/>
                <a:lumMod val="110000"/>
                <a:satMod val="105000"/>
                <a:tint val="67000"/>
              </a:schemeClr>
            </a:gs>
            <a:gs pos="50000">
              <a:schemeClr val="accent4">
                <a:hueOff val="1299462"/>
                <a:satOff val="-5996"/>
                <a:lumOff val="221"/>
                <a:alphaOff val="0"/>
                <a:lumMod val="105000"/>
                <a:satMod val="103000"/>
                <a:tint val="73000"/>
              </a:schemeClr>
            </a:gs>
            <a:gs pos="100000">
              <a:schemeClr val="accent4">
                <a:hueOff val="1299462"/>
                <a:satOff val="-5996"/>
                <a:lumOff val="2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s-ES" sz="1600" kern="1200"/>
            <a:t>Suscripción de riesgos</a:t>
          </a:r>
          <a:endParaRPr lang="es-EC" sz="1600" kern="1200"/>
        </a:p>
      </dsp:txBody>
      <dsp:txXfrm>
        <a:off x="28704" y="646201"/>
        <a:ext cx="4036528" cy="530604"/>
      </dsp:txXfrm>
    </dsp:sp>
    <dsp:sp modelId="{95EB7F7F-982D-4160-B7B9-C6A7759A4541}">
      <dsp:nvSpPr>
        <dsp:cNvPr id="0" name=""/>
        <dsp:cNvSpPr/>
      </dsp:nvSpPr>
      <dsp:spPr>
        <a:xfrm rot="5400000">
          <a:off x="7400146" y="-2079292"/>
          <a:ext cx="635495" cy="7263900"/>
        </a:xfrm>
        <a:prstGeom prst="round2SameRect">
          <a:avLst/>
        </a:prstGeom>
        <a:solidFill>
          <a:schemeClr val="accent4">
            <a:tint val="40000"/>
            <a:alpha val="90000"/>
            <a:hueOff val="2878480"/>
            <a:satOff val="-15315"/>
            <a:lumOff val="-873"/>
            <a:alphaOff val="0"/>
          </a:schemeClr>
        </a:solidFill>
        <a:ln w="6350" cap="flat" cmpd="sng" algn="ctr">
          <a:solidFill>
            <a:schemeClr val="accent4">
              <a:tint val="40000"/>
              <a:alpha val="90000"/>
              <a:hueOff val="2878480"/>
              <a:satOff val="-15315"/>
              <a:lumOff val="-87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33400">
            <a:lnSpc>
              <a:spcPct val="90000"/>
            </a:lnSpc>
            <a:spcBef>
              <a:spcPct val="0"/>
            </a:spcBef>
            <a:spcAft>
              <a:spcPct val="15000"/>
            </a:spcAft>
            <a:buChar char="••"/>
          </a:pPr>
          <a:r>
            <a:rPr lang="es-ES" sz="1200" kern="1200"/>
            <a:t>(daños personales y materiales, peritación y evaluación de siniestros, control de siniestros y fraudes, servicios de reparación y/o salvamento de daños patrimoniales, servicios médicos de atención en siniestros, servicios jurídicos, técnicos de prevención de riesgos y servicios de atención telefónica/internet, de asistencia profesional y de asistencia en viaje). </a:t>
          </a:r>
          <a:endParaRPr lang="es-EC" sz="1200" kern="1200"/>
        </a:p>
      </dsp:txBody>
      <dsp:txXfrm rot="-5400000">
        <a:off x="4085944" y="1265932"/>
        <a:ext cx="7232878" cy="573451"/>
      </dsp:txXfrm>
    </dsp:sp>
    <dsp:sp modelId="{B2E5E3C1-4810-4447-BCFD-B0A8A4D97190}">
      <dsp:nvSpPr>
        <dsp:cNvPr id="0" name=""/>
        <dsp:cNvSpPr/>
      </dsp:nvSpPr>
      <dsp:spPr>
        <a:xfrm>
          <a:off x="0" y="1258652"/>
          <a:ext cx="4085944" cy="588012"/>
        </a:xfrm>
        <a:prstGeom prst="roundRect">
          <a:avLst/>
        </a:prstGeom>
        <a:gradFill rotWithShape="0">
          <a:gsLst>
            <a:gs pos="0">
              <a:schemeClr val="accent4">
                <a:hueOff val="2598923"/>
                <a:satOff val="-11992"/>
                <a:lumOff val="441"/>
                <a:alphaOff val="0"/>
                <a:lumMod val="110000"/>
                <a:satMod val="105000"/>
                <a:tint val="67000"/>
              </a:schemeClr>
            </a:gs>
            <a:gs pos="50000">
              <a:schemeClr val="accent4">
                <a:hueOff val="2598923"/>
                <a:satOff val="-11992"/>
                <a:lumOff val="441"/>
                <a:alphaOff val="0"/>
                <a:lumMod val="105000"/>
                <a:satMod val="103000"/>
                <a:tint val="73000"/>
              </a:schemeClr>
            </a:gs>
            <a:gs pos="100000">
              <a:schemeClr val="accent4">
                <a:hueOff val="2598923"/>
                <a:satOff val="-11992"/>
                <a:lumOff val="4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s-ES" sz="1600" kern="1200"/>
            <a:t>Gestión de siniestros</a:t>
          </a:r>
          <a:endParaRPr lang="es-EC" sz="1600" kern="1200"/>
        </a:p>
      </dsp:txBody>
      <dsp:txXfrm>
        <a:off x="28704" y="1287356"/>
        <a:ext cx="4028536" cy="530604"/>
      </dsp:txXfrm>
    </dsp:sp>
    <dsp:sp modelId="{AFE1A4C0-0323-44DB-9B49-DEE015A7783E}">
      <dsp:nvSpPr>
        <dsp:cNvPr id="0" name=""/>
        <dsp:cNvSpPr/>
      </dsp:nvSpPr>
      <dsp:spPr>
        <a:xfrm rot="5400000">
          <a:off x="7366887" y="-1377143"/>
          <a:ext cx="717102" cy="7271001"/>
        </a:xfrm>
        <a:prstGeom prst="round2SameRect">
          <a:avLst/>
        </a:prstGeom>
        <a:solidFill>
          <a:schemeClr val="accent4">
            <a:tint val="40000"/>
            <a:alpha val="90000"/>
            <a:hueOff val="4317719"/>
            <a:satOff val="-22973"/>
            <a:lumOff val="-1309"/>
            <a:alphaOff val="0"/>
          </a:schemeClr>
        </a:solidFill>
        <a:ln w="6350" cap="flat" cmpd="sng" algn="ctr">
          <a:solidFill>
            <a:schemeClr val="accent4">
              <a:tint val="40000"/>
              <a:alpha val="90000"/>
              <a:hueOff val="4317719"/>
              <a:satOff val="-22973"/>
              <a:lumOff val="-13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(análisis de los mercados, redes de agentes propios, corredores, oficinas directas de contratación y servicios al cliente, servicios de venta telefónica/internet, distribución de instituciones financieras, marketing, formación y entrenamiento en redes comerciales).</a:t>
          </a:r>
          <a:endParaRPr lang="es-EC" sz="1200" kern="1200" dirty="0"/>
        </a:p>
      </dsp:txBody>
      <dsp:txXfrm rot="-5400000">
        <a:off x="4089938" y="1934812"/>
        <a:ext cx="7235995" cy="647090"/>
      </dsp:txXfrm>
    </dsp:sp>
    <dsp:sp modelId="{59D159D7-5A76-497B-8264-35108E933493}">
      <dsp:nvSpPr>
        <dsp:cNvPr id="0" name=""/>
        <dsp:cNvSpPr/>
      </dsp:nvSpPr>
      <dsp:spPr>
        <a:xfrm>
          <a:off x="0" y="1964351"/>
          <a:ext cx="4089938" cy="588012"/>
        </a:xfrm>
        <a:prstGeom prst="roundRect">
          <a:avLst/>
        </a:prstGeom>
        <a:gradFill rotWithShape="0">
          <a:gsLst>
            <a:gs pos="0">
              <a:schemeClr val="accent4">
                <a:hueOff val="3898385"/>
                <a:satOff val="-17988"/>
                <a:lumOff val="662"/>
                <a:alphaOff val="0"/>
                <a:lumMod val="110000"/>
                <a:satMod val="105000"/>
                <a:tint val="67000"/>
              </a:schemeClr>
            </a:gs>
            <a:gs pos="50000">
              <a:schemeClr val="accent4">
                <a:hueOff val="3898385"/>
                <a:satOff val="-17988"/>
                <a:lumOff val="662"/>
                <a:alphaOff val="0"/>
                <a:lumMod val="105000"/>
                <a:satMod val="103000"/>
                <a:tint val="73000"/>
              </a:schemeClr>
            </a:gs>
            <a:gs pos="100000">
              <a:schemeClr val="accent4">
                <a:hueOff val="3898385"/>
                <a:satOff val="-17988"/>
                <a:lumOff val="6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s-ES" sz="1600" kern="1200"/>
            <a:t>Distribución y comercialización</a:t>
          </a:r>
          <a:endParaRPr lang="es-EC" sz="1600" kern="1200"/>
        </a:p>
      </dsp:txBody>
      <dsp:txXfrm>
        <a:off x="28704" y="1993055"/>
        <a:ext cx="4032530" cy="530604"/>
      </dsp:txXfrm>
    </dsp:sp>
    <dsp:sp modelId="{D55F0C83-4889-4259-AAAC-681FC7BCD1B9}">
      <dsp:nvSpPr>
        <dsp:cNvPr id="0" name=""/>
        <dsp:cNvSpPr/>
      </dsp:nvSpPr>
      <dsp:spPr>
        <a:xfrm rot="5400000">
          <a:off x="7538455" y="-698739"/>
          <a:ext cx="389071" cy="7278108"/>
        </a:xfrm>
        <a:prstGeom prst="round2SameRect">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6690" tIns="93345" rIns="186690" bIns="93345" numCol="1" spcCol="1270" anchor="ctr" anchorCtr="0">
          <a:noAutofit/>
        </a:bodyPr>
        <a:lstStyle/>
        <a:p>
          <a:pPr marL="114300" lvl="1" indent="-114300" algn="l" defTabSz="533400">
            <a:lnSpc>
              <a:spcPct val="90000"/>
            </a:lnSpc>
            <a:spcBef>
              <a:spcPct val="0"/>
            </a:spcBef>
            <a:spcAft>
              <a:spcPct val="15000"/>
            </a:spcAft>
            <a:buChar char="••"/>
          </a:pPr>
          <a:r>
            <a:rPr lang="es-ES" sz="1200" kern="1200"/>
            <a:t>(análisis de las características técnicas).</a:t>
          </a:r>
          <a:endParaRPr lang="es-EC" sz="1200" kern="1200"/>
        </a:p>
      </dsp:txBody>
      <dsp:txXfrm rot="-5400000">
        <a:off x="4093937" y="2764772"/>
        <a:ext cx="7259115" cy="351085"/>
      </dsp:txXfrm>
    </dsp:sp>
    <dsp:sp modelId="{8BC0AC42-3D47-411A-A7B0-F1108BEBC932}">
      <dsp:nvSpPr>
        <dsp:cNvPr id="0" name=""/>
        <dsp:cNvSpPr/>
      </dsp:nvSpPr>
      <dsp:spPr>
        <a:xfrm>
          <a:off x="0" y="2646309"/>
          <a:ext cx="4093936" cy="588012"/>
        </a:xfrm>
        <a:prstGeom prst="round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s-ES" sz="1600" kern="1200"/>
            <a:t>Gestión de inversiones financieras e inmobiliarias</a:t>
          </a:r>
          <a:endParaRPr lang="es-EC" sz="1600" kern="1200"/>
        </a:p>
      </dsp:txBody>
      <dsp:txXfrm>
        <a:off x="28704" y="2675013"/>
        <a:ext cx="4036528" cy="530604"/>
      </dsp:txXfrm>
    </dsp:sp>
    <dsp:sp modelId="{B8CC2828-64AB-40C3-91D9-0C6DB191534F}">
      <dsp:nvSpPr>
        <dsp:cNvPr id="0" name=""/>
        <dsp:cNvSpPr/>
      </dsp:nvSpPr>
      <dsp:spPr>
        <a:xfrm rot="5400000">
          <a:off x="7449952" y="-81326"/>
          <a:ext cx="566076" cy="7278108"/>
        </a:xfrm>
        <a:prstGeom prst="round2SameRect">
          <a:avLst/>
        </a:prstGeom>
        <a:solidFill>
          <a:schemeClr val="accent4">
            <a:tint val="40000"/>
            <a:alpha val="90000"/>
            <a:hueOff val="7196199"/>
            <a:satOff val="-38288"/>
            <a:lumOff val="-2181"/>
            <a:alphaOff val="0"/>
          </a:schemeClr>
        </a:solidFill>
        <a:ln w="6350" cap="flat" cmpd="sng" algn="ctr">
          <a:solidFill>
            <a:schemeClr val="accent4">
              <a:tint val="40000"/>
              <a:alpha val="90000"/>
              <a:hueOff val="7196199"/>
              <a:satOff val="-38288"/>
              <a:lumOff val="-218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6690" tIns="93345" rIns="186690" bIns="93345"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(servicios de gestión de personal: administración y nóminas, servicios para el desarrollo del personal: selección, evaluación, formación... y área jurídico-laboral). -</a:t>
          </a:r>
          <a:endParaRPr lang="es-EC" sz="1200" kern="1200" dirty="0"/>
        </a:p>
      </dsp:txBody>
      <dsp:txXfrm rot="-5400000">
        <a:off x="4093936" y="3302324"/>
        <a:ext cx="7250474" cy="510808"/>
      </dsp:txXfrm>
    </dsp:sp>
    <dsp:sp modelId="{2615B545-FD11-4667-8A1F-E5CD9B472A3C}">
      <dsp:nvSpPr>
        <dsp:cNvPr id="0" name=""/>
        <dsp:cNvSpPr/>
      </dsp:nvSpPr>
      <dsp:spPr>
        <a:xfrm>
          <a:off x="0" y="3263721"/>
          <a:ext cx="4093936" cy="588012"/>
        </a:xfrm>
        <a:prstGeom prst="roundRect">
          <a:avLst/>
        </a:prstGeom>
        <a:gradFill rotWithShape="0">
          <a:gsLst>
            <a:gs pos="0">
              <a:schemeClr val="accent4">
                <a:hueOff val="6497308"/>
                <a:satOff val="-29980"/>
                <a:lumOff val="1103"/>
                <a:alphaOff val="0"/>
                <a:lumMod val="110000"/>
                <a:satMod val="105000"/>
                <a:tint val="67000"/>
              </a:schemeClr>
            </a:gs>
            <a:gs pos="50000">
              <a:schemeClr val="accent4">
                <a:hueOff val="6497308"/>
                <a:satOff val="-29980"/>
                <a:lumOff val="1103"/>
                <a:alphaOff val="0"/>
                <a:lumMod val="105000"/>
                <a:satMod val="103000"/>
                <a:tint val="73000"/>
              </a:schemeClr>
            </a:gs>
            <a:gs pos="100000">
              <a:schemeClr val="accent4">
                <a:hueOff val="6497308"/>
                <a:satOff val="-29980"/>
                <a:lumOff val="11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s-ES" sz="1600" kern="1200"/>
            <a:t>Desarrollo de recursos humanos</a:t>
          </a:r>
          <a:endParaRPr lang="es-EC" sz="1600" kern="1200"/>
        </a:p>
      </dsp:txBody>
      <dsp:txXfrm>
        <a:off x="28704" y="3292425"/>
        <a:ext cx="4036528" cy="530604"/>
      </dsp:txXfrm>
    </dsp:sp>
    <dsp:sp modelId="{7BCEBF90-7F99-498B-AFD0-1F89AD9D710C}">
      <dsp:nvSpPr>
        <dsp:cNvPr id="0" name=""/>
        <dsp:cNvSpPr/>
      </dsp:nvSpPr>
      <dsp:spPr>
        <a:xfrm rot="5400000">
          <a:off x="7419611" y="551461"/>
          <a:ext cx="611654" cy="7271001"/>
        </a:xfrm>
        <a:prstGeom prst="round2SameRect">
          <a:avLst/>
        </a:prstGeom>
        <a:solidFill>
          <a:schemeClr val="accent4">
            <a:tint val="40000"/>
            <a:alpha val="90000"/>
            <a:hueOff val="8635439"/>
            <a:satOff val="-45946"/>
            <a:lumOff val="-2618"/>
            <a:alphaOff val="0"/>
          </a:schemeClr>
        </a:solidFill>
        <a:ln w="6350" cap="flat" cmpd="sng" algn="ctr">
          <a:solidFill>
            <a:schemeClr val="accent4">
              <a:tint val="40000"/>
              <a:alpha val="90000"/>
              <a:hueOff val="8635439"/>
              <a:satOff val="-45946"/>
              <a:lumOff val="-261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6690" tIns="93345" rIns="186690" bIns="93345" numCol="1" spcCol="1270" anchor="ctr" anchorCtr="0">
          <a:noAutofit/>
        </a:bodyPr>
        <a:lstStyle/>
        <a:p>
          <a:pPr marL="114300" lvl="1" indent="-114300" algn="l" defTabSz="533400">
            <a:lnSpc>
              <a:spcPct val="90000"/>
            </a:lnSpc>
            <a:spcBef>
              <a:spcPct val="0"/>
            </a:spcBef>
            <a:spcAft>
              <a:spcPct val="15000"/>
            </a:spcAft>
            <a:buChar char="••"/>
          </a:pPr>
          <a:r>
            <a:rPr lang="es-ES" sz="1200" kern="1200"/>
            <a:t>(diseño de procedimientos y otras formas organizativas, configuración de nuevas soluciones informáticas, mantenimiento de los sistemas de información, diseño y mantenimiento de los sistemas de comunicación).</a:t>
          </a:r>
          <a:endParaRPr lang="es-EC" sz="1200" kern="1200"/>
        </a:p>
      </dsp:txBody>
      <dsp:txXfrm rot="-5400000">
        <a:off x="4089938" y="3910992"/>
        <a:ext cx="7241143" cy="551938"/>
      </dsp:txXfrm>
    </dsp:sp>
    <dsp:sp modelId="{7EAA6A7C-B59A-49EB-899B-B385E4D99797}">
      <dsp:nvSpPr>
        <dsp:cNvPr id="0" name=""/>
        <dsp:cNvSpPr/>
      </dsp:nvSpPr>
      <dsp:spPr>
        <a:xfrm>
          <a:off x="0" y="3892955"/>
          <a:ext cx="4089938" cy="588012"/>
        </a:xfrm>
        <a:prstGeom prst="roundRect">
          <a:avLst/>
        </a:prstGeom>
        <a:gradFill rotWithShape="0">
          <a:gsLst>
            <a:gs pos="0">
              <a:schemeClr val="accent4">
                <a:hueOff val="7796769"/>
                <a:satOff val="-35976"/>
                <a:lumOff val="1324"/>
                <a:alphaOff val="0"/>
                <a:lumMod val="110000"/>
                <a:satMod val="105000"/>
                <a:tint val="67000"/>
              </a:schemeClr>
            </a:gs>
            <a:gs pos="50000">
              <a:schemeClr val="accent4">
                <a:hueOff val="7796769"/>
                <a:satOff val="-35976"/>
                <a:lumOff val="1324"/>
                <a:alphaOff val="0"/>
                <a:lumMod val="105000"/>
                <a:satMod val="103000"/>
                <a:tint val="73000"/>
              </a:schemeClr>
            </a:gs>
            <a:gs pos="100000">
              <a:schemeClr val="accent4">
                <a:hueOff val="7796769"/>
                <a:satOff val="-35976"/>
                <a:lumOff val="13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s-ES" sz="1600" kern="1200"/>
            <a:t>Gestión de sistemas operativos</a:t>
          </a:r>
          <a:endParaRPr lang="es-EC" sz="1600" kern="1200"/>
        </a:p>
      </dsp:txBody>
      <dsp:txXfrm>
        <a:off x="28704" y="3921659"/>
        <a:ext cx="4032530" cy="530604"/>
      </dsp:txXfrm>
    </dsp:sp>
    <dsp:sp modelId="{240C7E85-2371-462E-8240-7C1D8CEE53E5}">
      <dsp:nvSpPr>
        <dsp:cNvPr id="0" name=""/>
        <dsp:cNvSpPr/>
      </dsp:nvSpPr>
      <dsp:spPr>
        <a:xfrm rot="5400000">
          <a:off x="7497785" y="1177141"/>
          <a:ext cx="470409" cy="7278108"/>
        </a:xfrm>
        <a:prstGeom prst="round2SameRect">
          <a:avLst/>
        </a:prstGeom>
        <a:solidFill>
          <a:schemeClr val="accent4">
            <a:tint val="40000"/>
            <a:alpha val="90000"/>
            <a:hueOff val="10074678"/>
            <a:satOff val="-53603"/>
            <a:lumOff val="-3054"/>
            <a:alphaOff val="0"/>
          </a:schemeClr>
        </a:solidFill>
        <a:ln w="6350" cap="flat" cmpd="sng" algn="ctr">
          <a:solidFill>
            <a:schemeClr val="accent4">
              <a:tint val="40000"/>
              <a:alpha val="90000"/>
              <a:hueOff val="10074678"/>
              <a:satOff val="-53603"/>
              <a:lumOff val="-30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a:t>(contabilidad, tesorería y otras actividades financieras excepto inversiones).</a:t>
          </a:r>
          <a:endParaRPr lang="es-EC" sz="1300" kern="1200"/>
        </a:p>
      </dsp:txBody>
      <dsp:txXfrm rot="-5400000">
        <a:off x="4093936" y="4603954"/>
        <a:ext cx="7255145" cy="424483"/>
      </dsp:txXfrm>
    </dsp:sp>
    <dsp:sp modelId="{5787F8EE-8F2E-4381-971E-AA5E3F9B8442}">
      <dsp:nvSpPr>
        <dsp:cNvPr id="0" name=""/>
        <dsp:cNvSpPr/>
      </dsp:nvSpPr>
      <dsp:spPr>
        <a:xfrm>
          <a:off x="0" y="4522190"/>
          <a:ext cx="4093936" cy="588012"/>
        </a:xfrm>
        <a:prstGeom prst="roundRect">
          <a:avLst/>
        </a:prstGeom>
        <a:gradFill rotWithShape="0">
          <a:gsLst>
            <a:gs pos="0">
              <a:schemeClr val="accent4">
                <a:hueOff val="9096231"/>
                <a:satOff val="-41972"/>
                <a:lumOff val="1544"/>
                <a:alphaOff val="0"/>
                <a:lumMod val="110000"/>
                <a:satMod val="105000"/>
                <a:tint val="67000"/>
              </a:schemeClr>
            </a:gs>
            <a:gs pos="50000">
              <a:schemeClr val="accent4">
                <a:hueOff val="9096231"/>
                <a:satOff val="-41972"/>
                <a:lumOff val="1544"/>
                <a:alphaOff val="0"/>
                <a:lumMod val="105000"/>
                <a:satMod val="103000"/>
                <a:tint val="73000"/>
              </a:schemeClr>
            </a:gs>
            <a:gs pos="100000">
              <a:schemeClr val="accent4">
                <a:hueOff val="9096231"/>
                <a:satOff val="-41972"/>
                <a:lumOff val="154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s-ES" sz="1600" kern="1200"/>
            <a:t>Administración y control financiero</a:t>
          </a:r>
          <a:endParaRPr lang="es-EC" sz="1600" kern="1200"/>
        </a:p>
      </dsp:txBody>
      <dsp:txXfrm>
        <a:off x="28704" y="4550894"/>
        <a:ext cx="4036528" cy="530604"/>
      </dsp:txXfrm>
    </dsp:sp>
    <dsp:sp modelId="{546A60E9-705F-4C75-8D45-CC72478E5F98}">
      <dsp:nvSpPr>
        <dsp:cNvPr id="0" name=""/>
        <dsp:cNvSpPr/>
      </dsp:nvSpPr>
      <dsp:spPr>
        <a:xfrm rot="5400000">
          <a:off x="7497785" y="1794554"/>
          <a:ext cx="470409" cy="7278108"/>
        </a:xfrm>
        <a:prstGeom prst="round2Same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(planificación empresarial, control de gestión asesoría jurídica, auditoría interna y externa, otros procesos).</a:t>
          </a:r>
          <a:endParaRPr lang="es-EC" sz="1300" kern="1200" dirty="0"/>
        </a:p>
      </dsp:txBody>
      <dsp:txXfrm rot="-5400000">
        <a:off x="4093936" y="5221367"/>
        <a:ext cx="7255145" cy="424483"/>
      </dsp:txXfrm>
    </dsp:sp>
    <dsp:sp modelId="{5149FCDC-E4A8-4287-B9B4-DD97C0ABD556}">
      <dsp:nvSpPr>
        <dsp:cNvPr id="0" name=""/>
        <dsp:cNvSpPr/>
      </dsp:nvSpPr>
      <dsp:spPr>
        <a:xfrm>
          <a:off x="0" y="5139602"/>
          <a:ext cx="4093936" cy="588012"/>
        </a:xfrm>
        <a:prstGeom prst="round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s-ES" sz="1600" kern="1200"/>
            <a:t>Instrumentos de la dirección</a:t>
          </a:r>
          <a:endParaRPr lang="es-EC" sz="1600" kern="1200"/>
        </a:p>
      </dsp:txBody>
      <dsp:txXfrm>
        <a:off x="28704" y="5168306"/>
        <a:ext cx="4036528" cy="5306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3D468-DF5F-45BD-9A6F-6296EC8EFB80}" type="datetimeFigureOut">
              <a:rPr lang="es-EC" smtClean="0"/>
              <a:pPr/>
              <a:t>14/03/2016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A1805-FF0D-4703-8BFE-30C4D7E5BAF3}" type="slidenum">
              <a:rPr lang="es-EC" smtClean="0"/>
              <a:pPr/>
              <a:t>‹Nº›</a:t>
            </a:fld>
            <a:endParaRPr lang="es-EC"/>
          </a:p>
        </p:txBody>
      </p:sp>
    </p:spTree>
    <p:extLst>
      <p:ext uri="{BB962C8B-B14F-4D97-AF65-F5344CB8AC3E}">
        <p14:creationId xmlns="" xmlns:p14="http://schemas.microsoft.com/office/powerpoint/2010/main" val="257496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497A1805-FF0D-4703-8BFE-30C4D7E5BAF3}" type="slidenum">
              <a:rPr lang="es-EC" smtClean="0"/>
              <a:pPr/>
              <a:t>1</a:t>
            </a:fld>
            <a:endParaRPr lang="es-EC"/>
          </a:p>
        </p:txBody>
      </p:sp>
    </p:spTree>
    <p:extLst>
      <p:ext uri="{BB962C8B-B14F-4D97-AF65-F5344CB8AC3E}">
        <p14:creationId xmlns="" xmlns:p14="http://schemas.microsoft.com/office/powerpoint/2010/main" val="26599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b="1" dirty="0" smtClean="0"/>
              <a:t>4) DESCRIPCIÓN Y</a:t>
            </a:r>
            <a:r>
              <a:rPr lang="es-EC" b="1" baseline="0" dirty="0" smtClean="0"/>
              <a:t> ANÁLISIS DE LOS PROCESOS</a:t>
            </a:r>
            <a:endParaRPr lang="es-EC" b="1" dirty="0" smtClean="0"/>
          </a:p>
          <a:p>
            <a:endParaRPr lang="es-EC" dirty="0"/>
          </a:p>
        </p:txBody>
      </p:sp>
      <p:sp>
        <p:nvSpPr>
          <p:cNvPr id="4" name="3 Marcador de número de diapositiva"/>
          <p:cNvSpPr>
            <a:spLocks noGrp="1"/>
          </p:cNvSpPr>
          <p:nvPr>
            <p:ph type="sldNum" sz="quarter" idx="10"/>
          </p:nvPr>
        </p:nvSpPr>
        <p:spPr/>
        <p:txBody>
          <a:bodyPr/>
          <a:lstStyle/>
          <a:p>
            <a:fld id="{497A1805-FF0D-4703-8BFE-30C4D7E5BAF3}" type="slidenum">
              <a:rPr lang="es-EC" smtClean="0"/>
              <a:pPr/>
              <a:t>43</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b="1" dirty="0" smtClean="0"/>
              <a:t>4) DESCRIPCIÓN Y</a:t>
            </a:r>
            <a:r>
              <a:rPr lang="es-EC" b="1" baseline="0" dirty="0" smtClean="0"/>
              <a:t> ANÁLISIS DE LOS PROCESOS</a:t>
            </a:r>
            <a:endParaRPr lang="es-EC" b="1" dirty="0"/>
          </a:p>
        </p:txBody>
      </p:sp>
      <p:sp>
        <p:nvSpPr>
          <p:cNvPr id="4" name="3 Marcador de número de diapositiva"/>
          <p:cNvSpPr>
            <a:spLocks noGrp="1"/>
          </p:cNvSpPr>
          <p:nvPr>
            <p:ph type="sldNum" sz="quarter" idx="10"/>
          </p:nvPr>
        </p:nvSpPr>
        <p:spPr/>
        <p:txBody>
          <a:bodyPr/>
          <a:lstStyle/>
          <a:p>
            <a:fld id="{497A1805-FF0D-4703-8BFE-30C4D7E5BAF3}" type="slidenum">
              <a:rPr lang="es-EC" smtClean="0"/>
              <a:pPr/>
              <a:t>44</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b="1" dirty="0" smtClean="0"/>
              <a:t>DIAGRAMACIÓN DE</a:t>
            </a:r>
            <a:r>
              <a:rPr lang="es-EC" b="1" baseline="0" dirty="0" smtClean="0"/>
              <a:t> LOS PROCEDIMIENTOS </a:t>
            </a:r>
            <a:endParaRPr lang="es-EC" b="1" dirty="0"/>
          </a:p>
        </p:txBody>
      </p:sp>
      <p:sp>
        <p:nvSpPr>
          <p:cNvPr id="4" name="3 Marcador de número de diapositiva"/>
          <p:cNvSpPr>
            <a:spLocks noGrp="1"/>
          </p:cNvSpPr>
          <p:nvPr>
            <p:ph type="sldNum" sz="quarter" idx="10"/>
          </p:nvPr>
        </p:nvSpPr>
        <p:spPr/>
        <p:txBody>
          <a:bodyPr/>
          <a:lstStyle/>
          <a:p>
            <a:fld id="{497A1805-FF0D-4703-8BFE-30C4D7E5BAF3}" type="slidenum">
              <a:rPr lang="es-EC" smtClean="0"/>
              <a:pPr/>
              <a:t>45</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A</a:t>
            </a:r>
            <a:r>
              <a:rPr lang="es-EC" baseline="0" dirty="0" smtClean="0"/>
              <a:t> MENUDO ESTAMOS EXPUESTOS A SITUACIONES DE RIESGO </a:t>
            </a:r>
          </a:p>
          <a:p>
            <a:r>
              <a:rPr lang="es-EC" baseline="0" dirty="0" smtClean="0"/>
              <a:t>LA FORMA MÁS EFICAZ DE PREVEER ESTOS RIESGOS ES A TRAVÉS DE LA CONTRATACIÓN DE UNA PÓLIZA</a:t>
            </a:r>
          </a:p>
          <a:p>
            <a:r>
              <a:rPr lang="es-EC" baseline="0" dirty="0" smtClean="0"/>
              <a:t>UNA PÓLIZA CUBRE LAS CAUSAS, QUE NO SON MÁS QUE ACCIONES QUE INICIAN UNA CADENA DE ACONTECIMIENTOS. DE IGUAL MANERA CUBRE LAS CONSECUENCIAS O ACONTECIMIENTOS.</a:t>
            </a:r>
          </a:p>
          <a:p>
            <a:endParaRPr lang="es-EC" dirty="0"/>
          </a:p>
        </p:txBody>
      </p:sp>
      <p:sp>
        <p:nvSpPr>
          <p:cNvPr id="4" name="3 Marcador de número de diapositiva"/>
          <p:cNvSpPr>
            <a:spLocks noGrp="1"/>
          </p:cNvSpPr>
          <p:nvPr>
            <p:ph type="sldNum" sz="quarter" idx="10"/>
          </p:nvPr>
        </p:nvSpPr>
        <p:spPr/>
        <p:txBody>
          <a:bodyPr/>
          <a:lstStyle/>
          <a:p>
            <a:fld id="{497A1805-FF0D-4703-8BFE-30C4D7E5BAF3}" type="slidenum">
              <a:rPr lang="es-EC" smtClean="0"/>
              <a:pPr/>
              <a:t>10</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INTERES ASEGURABLE: VALOR ASEGURADO Y VALOR ASEGURABLE</a:t>
            </a:r>
            <a:r>
              <a:rPr lang="es-EC" baseline="0" dirty="0" smtClean="0"/>
              <a:t> </a:t>
            </a:r>
            <a:endParaRPr lang="es-EC" dirty="0"/>
          </a:p>
        </p:txBody>
      </p:sp>
      <p:sp>
        <p:nvSpPr>
          <p:cNvPr id="4" name="3 Marcador de número de diapositiva"/>
          <p:cNvSpPr>
            <a:spLocks noGrp="1"/>
          </p:cNvSpPr>
          <p:nvPr>
            <p:ph type="sldNum" sz="quarter" idx="10"/>
          </p:nvPr>
        </p:nvSpPr>
        <p:spPr/>
        <p:txBody>
          <a:bodyPr/>
          <a:lstStyle/>
          <a:p>
            <a:fld id="{497A1805-FF0D-4703-8BFE-30C4D7E5BAF3}" type="slidenum">
              <a:rPr lang="es-EC" smtClean="0"/>
              <a:pPr/>
              <a:t>12</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97A1805-FF0D-4703-8BFE-30C4D7E5BAF3}" type="slidenum">
              <a:rPr lang="es-EC" smtClean="0"/>
              <a:pPr/>
              <a:t>31</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b="1" dirty="0" smtClean="0"/>
              <a:t>1) FORMACION</a:t>
            </a:r>
            <a:r>
              <a:rPr lang="es-EC" b="1" baseline="0" dirty="0" smtClean="0"/>
              <a:t> DEL EQUIPO Y PLANIFICACIÓN DEL TRABAJO</a:t>
            </a:r>
            <a:endParaRPr lang="es-EC" b="1" dirty="0"/>
          </a:p>
        </p:txBody>
      </p:sp>
      <p:sp>
        <p:nvSpPr>
          <p:cNvPr id="4" name="3 Marcador de número de diapositiva"/>
          <p:cNvSpPr>
            <a:spLocks noGrp="1"/>
          </p:cNvSpPr>
          <p:nvPr>
            <p:ph type="sldNum" sz="quarter" idx="10"/>
          </p:nvPr>
        </p:nvSpPr>
        <p:spPr/>
        <p:txBody>
          <a:bodyPr/>
          <a:lstStyle/>
          <a:p>
            <a:fld id="{497A1805-FF0D-4703-8BFE-30C4D7E5BAF3}" type="slidenum">
              <a:rPr lang="es-EC" smtClean="0"/>
              <a:pPr/>
              <a:t>38</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b="1" dirty="0" smtClean="0"/>
              <a:t>2) IDENTIFICACIÓN DE LOS PROCESOS Y SUS NECESIDADES</a:t>
            </a:r>
            <a:endParaRPr lang="es-EC" b="1" dirty="0"/>
          </a:p>
        </p:txBody>
      </p:sp>
      <p:sp>
        <p:nvSpPr>
          <p:cNvPr id="4" name="3 Marcador de número de diapositiva"/>
          <p:cNvSpPr>
            <a:spLocks noGrp="1"/>
          </p:cNvSpPr>
          <p:nvPr>
            <p:ph type="sldNum" sz="quarter" idx="10"/>
          </p:nvPr>
        </p:nvSpPr>
        <p:spPr/>
        <p:txBody>
          <a:bodyPr/>
          <a:lstStyle/>
          <a:p>
            <a:fld id="{497A1805-FF0D-4703-8BFE-30C4D7E5BAF3}" type="slidenum">
              <a:rPr lang="es-EC" smtClean="0"/>
              <a:pPr/>
              <a:t>39</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b="1" dirty="0" smtClean="0"/>
              <a:t>2) IDENTIFICACIÓN DE LOS PROCESOS Y SUS NECESIDADES</a:t>
            </a:r>
            <a:endParaRPr lang="es-EC" b="1" dirty="0"/>
          </a:p>
        </p:txBody>
      </p:sp>
      <p:sp>
        <p:nvSpPr>
          <p:cNvPr id="4" name="3 Marcador de número de diapositiva"/>
          <p:cNvSpPr>
            <a:spLocks noGrp="1"/>
          </p:cNvSpPr>
          <p:nvPr>
            <p:ph type="sldNum" sz="quarter" idx="10"/>
          </p:nvPr>
        </p:nvSpPr>
        <p:spPr/>
        <p:txBody>
          <a:bodyPr/>
          <a:lstStyle/>
          <a:p>
            <a:fld id="{497A1805-FF0D-4703-8BFE-30C4D7E5BAF3}" type="slidenum">
              <a:rPr lang="es-EC" smtClean="0"/>
              <a:pPr/>
              <a:t>40</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b="1" dirty="0" smtClean="0"/>
              <a:t>2) IDENTIFICACIÓN DE LOS PROCESOS Y SUS NECESIDADES</a:t>
            </a:r>
          </a:p>
          <a:p>
            <a:endParaRPr lang="es-EC" dirty="0"/>
          </a:p>
        </p:txBody>
      </p:sp>
      <p:sp>
        <p:nvSpPr>
          <p:cNvPr id="4" name="3 Marcador de número de diapositiva"/>
          <p:cNvSpPr>
            <a:spLocks noGrp="1"/>
          </p:cNvSpPr>
          <p:nvPr>
            <p:ph type="sldNum" sz="quarter" idx="10"/>
          </p:nvPr>
        </p:nvSpPr>
        <p:spPr/>
        <p:txBody>
          <a:bodyPr/>
          <a:lstStyle/>
          <a:p>
            <a:fld id="{497A1805-FF0D-4703-8BFE-30C4D7E5BAF3}" type="slidenum">
              <a:rPr lang="es-EC" smtClean="0"/>
              <a:pPr/>
              <a:t>41</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b="1" i="0" u="sng" dirty="0" smtClean="0">
                <a:solidFill>
                  <a:srgbClr val="FF0000"/>
                </a:solidFill>
              </a:rPr>
              <a:t>3) IDENTIFICACÍÓN</a:t>
            </a:r>
            <a:r>
              <a:rPr lang="es-EC" b="1" i="0" u="sng" baseline="0" dirty="0" smtClean="0">
                <a:solidFill>
                  <a:srgbClr val="FF0000"/>
                </a:solidFill>
              </a:rPr>
              <a:t> DE LOS PROCESOS</a:t>
            </a:r>
            <a:endParaRPr lang="es-EC" b="1" i="0" u="sng" dirty="0" smtClean="0">
              <a:solidFill>
                <a:srgbClr val="FF0000"/>
              </a:solidFill>
            </a:endParaRPr>
          </a:p>
          <a:p>
            <a:r>
              <a:rPr lang="es-EC" b="1" i="0" u="sng" dirty="0" smtClean="0">
                <a:solidFill>
                  <a:srgbClr val="FF0000"/>
                </a:solidFill>
              </a:rPr>
              <a:t>PAG 107 ESTÁN</a:t>
            </a:r>
            <a:r>
              <a:rPr lang="es-EC" b="1" i="0" u="sng" baseline="0" dirty="0" smtClean="0">
                <a:solidFill>
                  <a:srgbClr val="FF0000"/>
                </a:solidFill>
              </a:rPr>
              <a:t> LOS DIAGRAMAS!!!!!!    </a:t>
            </a:r>
            <a:endParaRPr lang="es-EC" b="1" i="0" u="sng" dirty="0">
              <a:solidFill>
                <a:srgbClr val="FF0000"/>
              </a:solidFill>
            </a:endParaRPr>
          </a:p>
        </p:txBody>
      </p:sp>
      <p:sp>
        <p:nvSpPr>
          <p:cNvPr id="4" name="3 Marcador de número de diapositiva"/>
          <p:cNvSpPr>
            <a:spLocks noGrp="1"/>
          </p:cNvSpPr>
          <p:nvPr>
            <p:ph type="sldNum" sz="quarter" idx="10"/>
          </p:nvPr>
        </p:nvSpPr>
        <p:spPr/>
        <p:txBody>
          <a:bodyPr/>
          <a:lstStyle/>
          <a:p>
            <a:fld id="{497A1805-FF0D-4703-8BFE-30C4D7E5BAF3}" type="slidenum">
              <a:rPr lang="es-EC" smtClean="0"/>
              <a:pPr/>
              <a:t>42</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D1DEB3CA-A469-4219-B0EB-BE39082DC9AB}" type="datetime8">
              <a:rPr lang="es-EC" smtClean="0"/>
              <a:pPr/>
              <a:t>14/03/2016 11:42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6202C-7DEB-454A-816D-8600095C0DA4}" type="slidenum">
              <a:rPr lang="es-EC" smtClean="0"/>
              <a:pPr/>
              <a:t>‹Nº›</a:t>
            </a:fld>
            <a:endParaRPr lang="es-EC"/>
          </a:p>
        </p:txBody>
      </p:sp>
    </p:spTree>
    <p:extLst>
      <p:ext uri="{BB962C8B-B14F-4D97-AF65-F5344CB8AC3E}">
        <p14:creationId xmlns="" xmlns:p14="http://schemas.microsoft.com/office/powerpoint/2010/main" val="230154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5236BC4B-1A8F-4239-AFFB-52C300D85437}" type="datetime8">
              <a:rPr lang="es-EC" smtClean="0"/>
              <a:pPr/>
              <a:t>14/03/2016 11:42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6202C-7DEB-454A-816D-8600095C0DA4}" type="slidenum">
              <a:rPr lang="es-EC" smtClean="0"/>
              <a:pPr/>
              <a:t>‹Nº›</a:t>
            </a:fld>
            <a:endParaRPr lang="es-EC"/>
          </a:p>
        </p:txBody>
      </p:sp>
    </p:spTree>
    <p:extLst>
      <p:ext uri="{BB962C8B-B14F-4D97-AF65-F5344CB8AC3E}">
        <p14:creationId xmlns="" xmlns:p14="http://schemas.microsoft.com/office/powerpoint/2010/main" val="6503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707CDA2-B16A-4801-98F5-61E443766076}" type="datetime8">
              <a:rPr lang="es-EC" smtClean="0"/>
              <a:pPr/>
              <a:t>14/03/2016 11:42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6202C-7DEB-454A-816D-8600095C0DA4}" type="slidenum">
              <a:rPr lang="es-EC" smtClean="0"/>
              <a:pPr/>
              <a:t>‹Nº›</a:t>
            </a:fld>
            <a:endParaRPr lang="es-EC"/>
          </a:p>
        </p:txBody>
      </p:sp>
    </p:spTree>
    <p:extLst>
      <p:ext uri="{BB962C8B-B14F-4D97-AF65-F5344CB8AC3E}">
        <p14:creationId xmlns="" xmlns:p14="http://schemas.microsoft.com/office/powerpoint/2010/main" val="119469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BF580FF-53F4-46F5-899E-93173629954B}" type="datetime8">
              <a:rPr lang="es-EC" smtClean="0"/>
              <a:pPr/>
              <a:t>14/03/2016 11:42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6202C-7DEB-454A-816D-8600095C0DA4}" type="slidenum">
              <a:rPr lang="es-EC" smtClean="0"/>
              <a:pPr/>
              <a:t>‹Nº›</a:t>
            </a:fld>
            <a:endParaRPr lang="es-EC"/>
          </a:p>
        </p:txBody>
      </p:sp>
    </p:spTree>
    <p:extLst>
      <p:ext uri="{BB962C8B-B14F-4D97-AF65-F5344CB8AC3E}">
        <p14:creationId xmlns="" xmlns:p14="http://schemas.microsoft.com/office/powerpoint/2010/main" val="206474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ECD2DB2-FEF8-4632-BFD5-88C263516E53}" type="datetime8">
              <a:rPr lang="es-EC" smtClean="0"/>
              <a:pPr/>
              <a:t>14/03/2016 11:42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6202C-7DEB-454A-816D-8600095C0DA4}" type="slidenum">
              <a:rPr lang="es-EC" smtClean="0"/>
              <a:pPr/>
              <a:t>‹Nº›</a:t>
            </a:fld>
            <a:endParaRPr lang="es-EC"/>
          </a:p>
        </p:txBody>
      </p:sp>
    </p:spTree>
    <p:extLst>
      <p:ext uri="{BB962C8B-B14F-4D97-AF65-F5344CB8AC3E}">
        <p14:creationId xmlns="" xmlns:p14="http://schemas.microsoft.com/office/powerpoint/2010/main" val="14905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EDF3ED66-2F18-42B6-839C-3491CEECF32A}" type="datetime8">
              <a:rPr lang="es-EC" smtClean="0"/>
              <a:pPr/>
              <a:t>14/03/2016 11:42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D86202C-7DEB-454A-816D-8600095C0DA4}" type="slidenum">
              <a:rPr lang="es-EC" smtClean="0"/>
              <a:pPr/>
              <a:t>‹Nº›</a:t>
            </a:fld>
            <a:endParaRPr lang="es-EC"/>
          </a:p>
        </p:txBody>
      </p:sp>
    </p:spTree>
    <p:extLst>
      <p:ext uri="{BB962C8B-B14F-4D97-AF65-F5344CB8AC3E}">
        <p14:creationId xmlns="" xmlns:p14="http://schemas.microsoft.com/office/powerpoint/2010/main" val="261896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3AE2D04B-E23B-4C1D-AEAF-B017D343214B}" type="datetime8">
              <a:rPr lang="es-EC" smtClean="0"/>
              <a:pPr/>
              <a:t>14/03/2016 11:42</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4D86202C-7DEB-454A-816D-8600095C0DA4}" type="slidenum">
              <a:rPr lang="es-EC" smtClean="0"/>
              <a:pPr/>
              <a:t>‹Nº›</a:t>
            </a:fld>
            <a:endParaRPr lang="es-EC"/>
          </a:p>
        </p:txBody>
      </p:sp>
    </p:spTree>
    <p:extLst>
      <p:ext uri="{BB962C8B-B14F-4D97-AF65-F5344CB8AC3E}">
        <p14:creationId xmlns="" xmlns:p14="http://schemas.microsoft.com/office/powerpoint/2010/main" val="333029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6FBBE907-6400-4791-A321-4FD99DA456C6}" type="datetime8">
              <a:rPr lang="es-EC" smtClean="0"/>
              <a:pPr/>
              <a:t>14/03/2016 11:42</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4D86202C-7DEB-454A-816D-8600095C0DA4}" type="slidenum">
              <a:rPr lang="es-EC" smtClean="0"/>
              <a:pPr/>
              <a:t>‹Nº›</a:t>
            </a:fld>
            <a:endParaRPr lang="es-EC"/>
          </a:p>
        </p:txBody>
      </p:sp>
    </p:spTree>
    <p:extLst>
      <p:ext uri="{BB962C8B-B14F-4D97-AF65-F5344CB8AC3E}">
        <p14:creationId xmlns="" xmlns:p14="http://schemas.microsoft.com/office/powerpoint/2010/main" val="143375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244DC75-FA03-4D77-AE5A-CF5213336AF9}" type="datetime8">
              <a:rPr lang="es-EC" smtClean="0"/>
              <a:pPr/>
              <a:t>14/03/2016 11:42</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4D86202C-7DEB-454A-816D-8600095C0DA4}" type="slidenum">
              <a:rPr lang="es-EC" smtClean="0"/>
              <a:pPr/>
              <a:t>‹Nº›</a:t>
            </a:fld>
            <a:endParaRPr lang="es-EC"/>
          </a:p>
        </p:txBody>
      </p:sp>
    </p:spTree>
    <p:extLst>
      <p:ext uri="{BB962C8B-B14F-4D97-AF65-F5344CB8AC3E}">
        <p14:creationId xmlns="" xmlns:p14="http://schemas.microsoft.com/office/powerpoint/2010/main" val="246683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E8B18F1-27C6-40CF-BAFB-A48AF86342D9}" type="datetime8">
              <a:rPr lang="es-EC" smtClean="0"/>
              <a:pPr/>
              <a:t>14/03/2016 11:42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D86202C-7DEB-454A-816D-8600095C0DA4}" type="slidenum">
              <a:rPr lang="es-EC" smtClean="0"/>
              <a:pPr/>
              <a:t>‹Nº›</a:t>
            </a:fld>
            <a:endParaRPr lang="es-EC"/>
          </a:p>
        </p:txBody>
      </p:sp>
    </p:spTree>
    <p:extLst>
      <p:ext uri="{BB962C8B-B14F-4D97-AF65-F5344CB8AC3E}">
        <p14:creationId xmlns="" xmlns:p14="http://schemas.microsoft.com/office/powerpoint/2010/main" val="15638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5B963B4-5F8A-45AF-956C-BC95E6872236}" type="datetime8">
              <a:rPr lang="es-EC" smtClean="0"/>
              <a:pPr/>
              <a:t>14/03/2016 11:42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D86202C-7DEB-454A-816D-8600095C0DA4}" type="slidenum">
              <a:rPr lang="es-EC" smtClean="0"/>
              <a:pPr/>
              <a:t>‹Nº›</a:t>
            </a:fld>
            <a:endParaRPr lang="es-EC"/>
          </a:p>
        </p:txBody>
      </p:sp>
    </p:spTree>
    <p:extLst>
      <p:ext uri="{BB962C8B-B14F-4D97-AF65-F5344CB8AC3E}">
        <p14:creationId xmlns="" xmlns:p14="http://schemas.microsoft.com/office/powerpoint/2010/main" val="158849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33B6F-CC73-4D8E-B6A9-28B368B38D51}" type="datetime8">
              <a:rPr lang="es-EC" smtClean="0"/>
              <a:pPr/>
              <a:t>14/03/2016 11:42</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6202C-7DEB-454A-816D-8600095C0DA4}" type="slidenum">
              <a:rPr lang="es-EC" smtClean="0"/>
              <a:pPr/>
              <a:t>‹Nº›</a:t>
            </a:fld>
            <a:endParaRPr lang="es-EC"/>
          </a:p>
        </p:txBody>
      </p:sp>
    </p:spTree>
    <p:extLst>
      <p:ext uri="{BB962C8B-B14F-4D97-AF65-F5344CB8AC3E}">
        <p14:creationId xmlns="" xmlns:p14="http://schemas.microsoft.com/office/powerpoint/2010/main" val="329136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diagramData" Target="../diagrams/data10.xml"/><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diagramData" Target="../diagrams/data11.xml"/><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7.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hyperlink" Target="TOPSEG_VANESSA%20FIGUEROA.docx" TargetMode="External"/><Relationship Id="rId7" Type="http://schemas.openxmlformats.org/officeDocument/2006/relationships/diagramQuickStyle" Target="../diagrams/quickStyle18.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51526" y="1827906"/>
            <a:ext cx="8624552" cy="905568"/>
          </a:xfrm>
        </p:spPr>
        <p:txBody>
          <a:bodyPr/>
          <a:lstStyle/>
          <a:p>
            <a:r>
              <a:rPr lang="es-EC" b="1" dirty="0">
                <a:effectLst>
                  <a:outerShdw blurRad="38100" dist="38100" dir="2700000" algn="tl">
                    <a:srgbClr val="000000">
                      <a:alpha val="43137"/>
                    </a:srgbClr>
                  </a:outerShdw>
                </a:effectLst>
              </a:rPr>
              <a:t>MODELO ESTRATÉGICO PARA EL </a:t>
            </a:r>
            <a:r>
              <a:rPr lang="es-EC" b="1" dirty="0" smtClean="0">
                <a:effectLst>
                  <a:outerShdw blurRad="38100" dist="38100" dir="2700000" algn="tl">
                    <a:srgbClr val="000000">
                      <a:alpha val="43137"/>
                    </a:srgbClr>
                  </a:outerShdw>
                </a:effectLst>
              </a:rPr>
              <a:t>LEVANTAMIENTO </a:t>
            </a:r>
            <a:r>
              <a:rPr lang="es-EC" b="1" dirty="0">
                <a:effectLst>
                  <a:outerShdw blurRad="38100" dist="38100" dir="2700000" algn="tl">
                    <a:srgbClr val="000000">
                      <a:alpha val="43137"/>
                    </a:srgbClr>
                  </a:outerShdw>
                </a:effectLst>
              </a:rPr>
              <a:t>DE PROCESOS EN TOPSEG S.A. COMPAÑÍA DE SEGUROS</a:t>
            </a:r>
            <a:endParaRPr lang="es-EC" dirty="0">
              <a:effectLst>
                <a:outerShdw blurRad="38100" dist="38100" dir="2700000" algn="tl">
                  <a:srgbClr val="000000">
                    <a:alpha val="43137"/>
                  </a:srgbClr>
                </a:outerShdw>
              </a:effectLst>
            </a:endParaRPr>
          </a:p>
          <a:p>
            <a:endParaRPr lang="es-EC" dirty="0">
              <a:effectLst>
                <a:outerShdw blurRad="38100" dist="38100" dir="2700000" algn="tl">
                  <a:srgbClr val="000000">
                    <a:alpha val="43137"/>
                  </a:srgbClr>
                </a:outerShdw>
              </a:effectLst>
            </a:endParaRPr>
          </a:p>
        </p:txBody>
      </p:sp>
      <p:pic>
        <p:nvPicPr>
          <p:cNvPr id="4" name="Imagen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81015" y="84440"/>
            <a:ext cx="2731153" cy="945848"/>
          </a:xfrm>
          <a:prstGeom prst="rect">
            <a:avLst/>
          </a:prstGeom>
          <a:noFill/>
          <a:ln>
            <a:noFill/>
          </a:ln>
        </p:spPr>
      </p:pic>
      <p:sp>
        <p:nvSpPr>
          <p:cNvPr id="5" name="Título 1"/>
          <p:cNvSpPr>
            <a:spLocks noGrp="1"/>
          </p:cNvSpPr>
          <p:nvPr>
            <p:ph type="ctrTitle"/>
          </p:nvPr>
        </p:nvSpPr>
        <p:spPr>
          <a:xfrm>
            <a:off x="970207" y="1122364"/>
            <a:ext cx="10440473" cy="809468"/>
          </a:xfrm>
        </p:spPr>
        <p:txBody>
          <a:bodyPr>
            <a:noAutofit/>
          </a:bodyPr>
          <a:lstStyle/>
          <a:p>
            <a:r>
              <a:rPr lang="es-ES" sz="2800" b="1"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MAESTRÍA EN PLANIFICACIÓN Y DIRECCIÓN ESTRATÉGICA</a:t>
            </a:r>
            <a:r>
              <a:rPr lang="es-EC" sz="2800" b="1"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
            </a:r>
            <a:br>
              <a:rPr lang="es-EC" sz="2800" b="1"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br>
            <a:endParaRPr lang="es-EC" sz="2800" b="1"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1026" name="Picture 2" descr="https://pbs.twimg.com/profile_images/495219974886006786/JVkfRAZn_400x400.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380443" y="2733474"/>
            <a:ext cx="38100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7" name="CuadroTexto 6"/>
          <p:cNvSpPr txBox="1"/>
          <p:nvPr/>
        </p:nvSpPr>
        <p:spPr>
          <a:xfrm>
            <a:off x="6862310" y="3947642"/>
            <a:ext cx="5097870" cy="1569660"/>
          </a:xfrm>
          <a:prstGeom prst="rect">
            <a:avLst/>
          </a:prstGeom>
          <a:noFill/>
        </p:spPr>
        <p:txBody>
          <a:bodyPr wrap="none" rtlCol="0">
            <a:spAutoFit/>
          </a:bodyPr>
          <a:lstStyle/>
          <a:p>
            <a:r>
              <a:rPr lang="es-EC" sz="2400" b="1" dirty="0">
                <a:solidFill>
                  <a:schemeClr val="bg2">
                    <a:lumMod val="50000"/>
                  </a:schemeClr>
                </a:solidFill>
                <a:effectLst>
                  <a:outerShdw blurRad="38100" dist="38100" dir="2700000" algn="tl">
                    <a:srgbClr val="000000">
                      <a:alpha val="43137"/>
                    </a:srgbClr>
                  </a:outerShdw>
                </a:effectLst>
              </a:rPr>
              <a:t>VANESSA MARICELA FIGUEROA PARRA</a:t>
            </a:r>
            <a:endParaRPr lang="es-EC" sz="2400" dirty="0">
              <a:solidFill>
                <a:schemeClr val="bg2">
                  <a:lumMod val="50000"/>
                </a:schemeClr>
              </a:solidFill>
              <a:effectLst>
                <a:outerShdw blurRad="38100" dist="38100" dir="2700000" algn="tl">
                  <a:srgbClr val="000000">
                    <a:alpha val="43137"/>
                  </a:srgbClr>
                </a:outerShdw>
              </a:effectLst>
            </a:endParaRPr>
          </a:p>
          <a:p>
            <a:endParaRPr lang="es-EC" sz="2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endParaRPr>
          </a:p>
          <a:p>
            <a:endParaRPr lang="es-EC" sz="2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endParaRPr>
          </a:p>
          <a:p>
            <a:pPr algn="ctr"/>
            <a:endParaRPr lang="es-EC" sz="2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Marcador de fecha 5"/>
          <p:cNvSpPr>
            <a:spLocks noGrp="1"/>
          </p:cNvSpPr>
          <p:nvPr>
            <p:ph type="dt" sz="half" idx="10"/>
          </p:nvPr>
        </p:nvSpPr>
        <p:spPr>
          <a:xfrm>
            <a:off x="426075" y="6270244"/>
            <a:ext cx="1325451" cy="365125"/>
          </a:xfrm>
        </p:spPr>
        <p:txBody>
          <a:bodyPr/>
          <a:lstStyle/>
          <a:p>
            <a:pPr algn="ctr"/>
            <a:fld id="{B8EC1172-E50D-4235-85E1-04A2B78452E1}" type="datetime8">
              <a:rPr lang="es-EC" sz="1800" b="1" smtClean="0">
                <a:solidFill>
                  <a:schemeClr val="accent5">
                    <a:lumMod val="50000"/>
                  </a:schemeClr>
                </a:solidFill>
              </a:rPr>
              <a:pPr algn="ctr"/>
              <a:t>15/03/2016 7:24</a:t>
            </a:fld>
            <a:endParaRPr lang="es-EC" sz="1800" b="1" dirty="0">
              <a:solidFill>
                <a:schemeClr val="accent5">
                  <a:lumMod val="50000"/>
                </a:schemeClr>
              </a:solidFill>
            </a:endParaRPr>
          </a:p>
        </p:txBody>
      </p:sp>
      <p:sp>
        <p:nvSpPr>
          <p:cNvPr id="8" name="Marcador de número de diapositiva 7"/>
          <p:cNvSpPr>
            <a:spLocks noGrp="1"/>
          </p:cNvSpPr>
          <p:nvPr>
            <p:ph type="sldNum" sz="quarter" idx="12"/>
          </p:nvPr>
        </p:nvSpPr>
        <p:spPr>
          <a:xfrm>
            <a:off x="10981921" y="6360912"/>
            <a:ext cx="857518" cy="365125"/>
          </a:xfrm>
        </p:spPr>
        <p:txBody>
          <a:bodyPr/>
          <a:lstStyle/>
          <a:p>
            <a:fld id="{4D86202C-7DEB-454A-816D-8600095C0DA4}" type="slidenum">
              <a:rPr lang="es-EC" sz="1400" b="1" smtClean="0">
                <a:solidFill>
                  <a:schemeClr val="accent5">
                    <a:lumMod val="50000"/>
                  </a:schemeClr>
                </a:solidFill>
              </a:rPr>
              <a:pPr/>
              <a:t>1</a:t>
            </a:fld>
            <a:endParaRPr lang="es-EC" sz="1400" b="1" dirty="0">
              <a:solidFill>
                <a:schemeClr val="accent5">
                  <a:lumMod val="50000"/>
                </a:schemeClr>
              </a:solidFill>
            </a:endParaRPr>
          </a:p>
        </p:txBody>
      </p:sp>
    </p:spTree>
    <p:extLst>
      <p:ext uri="{BB962C8B-B14F-4D97-AF65-F5344CB8AC3E}">
        <p14:creationId xmlns="" xmlns:p14="http://schemas.microsoft.com/office/powerpoint/2010/main" val="3202678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28847"/>
            <a:ext cx="4184561" cy="1325563"/>
          </a:xfrm>
        </p:spPr>
        <p:txBody>
          <a:bodyPr/>
          <a:lstStyle/>
          <a:p>
            <a:r>
              <a:rPr lang="es-EC" b="1" dirty="0" smtClean="0">
                <a:solidFill>
                  <a:schemeClr val="accent2">
                    <a:lumMod val="50000"/>
                  </a:schemeClr>
                </a:solidFill>
                <a:effectLst>
                  <a:outerShdw blurRad="38100" dist="38100" dir="2700000" algn="tl">
                    <a:srgbClr val="000000">
                      <a:alpha val="43137"/>
                    </a:srgbClr>
                  </a:outerShdw>
                </a:effectLst>
                <a:latin typeface="Century Gothic" panose="020B0502020202020204" pitchFamily="34" charset="0"/>
              </a:rPr>
              <a:t>RIESGOS</a:t>
            </a:r>
            <a:endParaRPr lang="es-EC" b="1" dirty="0">
              <a:solidFill>
                <a:schemeClr val="accent2">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3" name="Imagen 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104105" y="6356349"/>
            <a:ext cx="1763332" cy="365125"/>
          </a:xfrm>
        </p:spPr>
        <p:txBody>
          <a:bodyPr/>
          <a:lstStyle/>
          <a:p>
            <a:pPr algn="ctr"/>
            <a:fld id="{A436AC30-2B4D-4883-BD61-F6A59F5CC03B}" type="datetime8">
              <a:rPr lang="es-EC" sz="1800" b="1" smtClean="0">
                <a:solidFill>
                  <a:schemeClr val="accent5">
                    <a:lumMod val="50000"/>
                  </a:schemeClr>
                </a:solidFill>
              </a:rPr>
              <a:pPr algn="ctr"/>
              <a:t>15/03/2016 7:30</a:t>
            </a:fld>
            <a:endParaRPr lang="es-EC" sz="1800" b="1">
              <a:solidFill>
                <a:schemeClr val="accent5">
                  <a:lumMod val="50000"/>
                </a:schemeClr>
              </a:solidFill>
            </a:endParaRPr>
          </a:p>
        </p:txBody>
      </p:sp>
      <p:sp>
        <p:nvSpPr>
          <p:cNvPr id="5" name="Marcador de número de diapositiva 4"/>
          <p:cNvSpPr>
            <a:spLocks noGrp="1"/>
          </p:cNvSpPr>
          <p:nvPr>
            <p:ph type="sldNum" sz="quarter" idx="12"/>
          </p:nvPr>
        </p:nvSpPr>
        <p:spPr>
          <a:xfrm>
            <a:off x="9177270" y="6356349"/>
            <a:ext cx="2743200" cy="365125"/>
          </a:xfrm>
        </p:spPr>
        <p:txBody>
          <a:bodyPr/>
          <a:lstStyle/>
          <a:p>
            <a:fld id="{4D86202C-7DEB-454A-816D-8600095C0DA4}" type="slidenum">
              <a:rPr lang="es-EC" sz="1400" b="1" smtClean="0">
                <a:solidFill>
                  <a:schemeClr val="accent5">
                    <a:lumMod val="50000"/>
                  </a:schemeClr>
                </a:solidFill>
              </a:rPr>
              <a:pPr/>
              <a:t>10</a:t>
            </a:fld>
            <a:endParaRPr lang="es-EC" sz="1400" b="1">
              <a:solidFill>
                <a:schemeClr val="accent5">
                  <a:lumMod val="50000"/>
                </a:schemeClr>
              </a:solidFill>
            </a:endParaRPr>
          </a:p>
        </p:txBody>
      </p:sp>
      <p:graphicFrame>
        <p:nvGraphicFramePr>
          <p:cNvPr id="10" name="Diagrama 9"/>
          <p:cNvGraphicFramePr/>
          <p:nvPr>
            <p:extLst>
              <p:ext uri="{D42A27DB-BD31-4B8C-83A1-F6EECF244321}">
                <p14:modId xmlns="" xmlns:p14="http://schemas.microsoft.com/office/powerpoint/2010/main" val="1473984126"/>
              </p:ext>
            </p:extLst>
          </p:nvPr>
        </p:nvGraphicFramePr>
        <p:xfrm>
          <a:off x="2086378" y="1803042"/>
          <a:ext cx="8422782" cy="4031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295675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4107" y="223457"/>
            <a:ext cx="10515600" cy="987157"/>
          </a:xfrm>
        </p:spPr>
        <p:txBody>
          <a:bodyPr/>
          <a:lstStyle/>
          <a:p>
            <a:r>
              <a:rPr lang="es-EC" dirty="0" smtClean="0"/>
              <a:t>PRINCIPIOS DEL SEGURO</a:t>
            </a:r>
            <a:endParaRPr lang="es-EC" dirty="0"/>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207135" y="6350537"/>
            <a:ext cx="1853485" cy="365125"/>
          </a:xfrm>
        </p:spPr>
        <p:txBody>
          <a:bodyPr/>
          <a:lstStyle/>
          <a:p>
            <a:pPr algn="ctr"/>
            <a:fld id="{A9A4EF78-9060-4331-8C5A-FA34026CC314}" type="datetime8">
              <a:rPr lang="es-EC" sz="1800" b="1" smtClean="0">
                <a:solidFill>
                  <a:schemeClr val="accent5">
                    <a:lumMod val="50000"/>
                  </a:schemeClr>
                </a:solidFill>
              </a:rPr>
              <a:pPr algn="ctr"/>
              <a:t>15/03/2016 7:35</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a:xfrm>
            <a:off x="9074240" y="6351789"/>
            <a:ext cx="2743200" cy="365125"/>
          </a:xfrm>
        </p:spPr>
        <p:txBody>
          <a:bodyPr/>
          <a:lstStyle/>
          <a:p>
            <a:fld id="{4D86202C-7DEB-454A-816D-8600095C0DA4}" type="slidenum">
              <a:rPr lang="es-EC" sz="1400" b="1" smtClean="0">
                <a:solidFill>
                  <a:schemeClr val="accent5">
                    <a:lumMod val="50000"/>
                  </a:schemeClr>
                </a:solidFill>
              </a:rPr>
              <a:pPr/>
              <a:t>11</a:t>
            </a:fld>
            <a:endParaRPr lang="es-EC" sz="1400" b="1">
              <a:solidFill>
                <a:schemeClr val="accent5">
                  <a:lumMod val="50000"/>
                </a:schemeClr>
              </a:solidFill>
            </a:endParaRPr>
          </a:p>
        </p:txBody>
      </p:sp>
      <p:graphicFrame>
        <p:nvGraphicFramePr>
          <p:cNvPr id="6" name="Diagrama 5"/>
          <p:cNvGraphicFramePr/>
          <p:nvPr>
            <p:extLst>
              <p:ext uri="{D42A27DB-BD31-4B8C-83A1-F6EECF244321}">
                <p14:modId xmlns="" xmlns:p14="http://schemas.microsoft.com/office/powerpoint/2010/main" val="3146660974"/>
              </p:ext>
            </p:extLst>
          </p:nvPr>
        </p:nvGraphicFramePr>
        <p:xfrm>
          <a:off x="1841679" y="1068946"/>
          <a:ext cx="9015211" cy="5287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311695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116983" y="6356349"/>
            <a:ext cx="1827727" cy="365125"/>
          </a:xfrm>
        </p:spPr>
        <p:txBody>
          <a:bodyPr/>
          <a:lstStyle/>
          <a:p>
            <a:pPr algn="ctr"/>
            <a:fld id="{32A63512-CA0E-4BAA-815D-BEEE568D25E1}" type="datetime8">
              <a:rPr lang="es-EC" sz="1800" b="1" smtClean="0">
                <a:solidFill>
                  <a:schemeClr val="accent5">
                    <a:lumMod val="50000"/>
                  </a:schemeClr>
                </a:solidFill>
              </a:rPr>
              <a:pPr algn="ctr"/>
              <a:t>15/03/2016 7:37</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a:xfrm>
            <a:off x="9138633" y="6356349"/>
            <a:ext cx="2743200" cy="365125"/>
          </a:xfrm>
        </p:spPr>
        <p:txBody>
          <a:bodyPr/>
          <a:lstStyle/>
          <a:p>
            <a:fld id="{4D86202C-7DEB-454A-816D-8600095C0DA4}" type="slidenum">
              <a:rPr lang="es-EC" sz="1400" b="1" smtClean="0">
                <a:solidFill>
                  <a:schemeClr val="accent5">
                    <a:lumMod val="50000"/>
                  </a:schemeClr>
                </a:solidFill>
              </a:rPr>
              <a:pPr/>
              <a:t>12</a:t>
            </a:fld>
            <a:endParaRPr lang="es-EC" sz="1400" b="1">
              <a:solidFill>
                <a:schemeClr val="accent5">
                  <a:lumMod val="50000"/>
                </a:schemeClr>
              </a:solidFill>
            </a:endParaRPr>
          </a:p>
        </p:txBody>
      </p:sp>
      <p:sp>
        <p:nvSpPr>
          <p:cNvPr id="7" name="Título 6"/>
          <p:cNvSpPr>
            <a:spLocks noGrp="1"/>
          </p:cNvSpPr>
          <p:nvPr>
            <p:ph type="title"/>
          </p:nvPr>
        </p:nvSpPr>
        <p:spPr>
          <a:xfrm>
            <a:off x="838200" y="365126"/>
            <a:ext cx="10515600" cy="858368"/>
          </a:xfrm>
        </p:spPr>
        <p:txBody>
          <a:bodyPr/>
          <a:lstStyle/>
          <a:p>
            <a:r>
              <a:rPr lang="es-EC" b="1" dirty="0" smtClean="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rPr>
              <a:t>COMPONENTES DEL SEGURO</a:t>
            </a:r>
            <a:endParaRPr lang="es-EC" b="1" dirty="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endParaRPr>
          </a:p>
        </p:txBody>
      </p:sp>
      <p:graphicFrame>
        <p:nvGraphicFramePr>
          <p:cNvPr id="8" name="Diagrama 7"/>
          <p:cNvGraphicFramePr/>
          <p:nvPr>
            <p:extLst>
              <p:ext uri="{D42A27DB-BD31-4B8C-83A1-F6EECF244321}">
                <p14:modId xmlns="" xmlns:p14="http://schemas.microsoft.com/office/powerpoint/2010/main" val="1337579982"/>
              </p:ext>
            </p:extLst>
          </p:nvPr>
        </p:nvGraphicFramePr>
        <p:xfrm>
          <a:off x="1558344" y="1578384"/>
          <a:ext cx="8409071" cy="4777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860689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3-eu-west-1.amazonaws.com/rankia/images/valoraciones/0016/5817/sector-asegurador_foro.jpg?140957210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74221" y="1123682"/>
            <a:ext cx="3992450" cy="292911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155619" y="120426"/>
            <a:ext cx="10515600" cy="1325563"/>
          </a:xfrm>
        </p:spPr>
        <p:txBody>
          <a:bodyPr>
            <a:normAutofit/>
          </a:bodyPr>
          <a:lstStyle/>
          <a:p>
            <a:pPr algn="ctr"/>
            <a:r>
              <a:rPr lang="es-EC" sz="4000" b="1"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VALOR ASEGURADO Y ASEGURABLE</a:t>
            </a:r>
            <a:endParaRPr lang="es-EC" sz="4000" b="1"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3" name="Imagen 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271530" y="6356349"/>
            <a:ext cx="1570149" cy="365125"/>
          </a:xfrm>
        </p:spPr>
        <p:txBody>
          <a:bodyPr/>
          <a:lstStyle/>
          <a:p>
            <a:pPr algn="ctr"/>
            <a:fld id="{3ED2023F-418D-4811-8DEF-F63F7D3ECC0D}" type="datetime8">
              <a:rPr lang="es-EC" sz="1800" b="1" smtClean="0">
                <a:solidFill>
                  <a:schemeClr val="accent1">
                    <a:lumMod val="50000"/>
                  </a:schemeClr>
                </a:solidFill>
              </a:rPr>
              <a:pPr algn="ctr"/>
              <a:t>15/03/2016 7:49</a:t>
            </a:fld>
            <a:endParaRPr lang="es-EC" b="1" dirty="0">
              <a:solidFill>
                <a:schemeClr val="accent1">
                  <a:lumMod val="50000"/>
                </a:schemeClr>
              </a:solidFill>
            </a:endParaRPr>
          </a:p>
        </p:txBody>
      </p:sp>
      <p:sp>
        <p:nvSpPr>
          <p:cNvPr id="5" name="Marcador de número de diapositiva 4"/>
          <p:cNvSpPr>
            <a:spLocks noGrp="1"/>
          </p:cNvSpPr>
          <p:nvPr>
            <p:ph type="sldNum" sz="quarter" idx="12"/>
          </p:nvPr>
        </p:nvSpPr>
        <p:spPr>
          <a:xfrm>
            <a:off x="9151513" y="6356348"/>
            <a:ext cx="2743200" cy="365125"/>
          </a:xfrm>
        </p:spPr>
        <p:txBody>
          <a:bodyPr/>
          <a:lstStyle/>
          <a:p>
            <a:fld id="{4D86202C-7DEB-454A-816D-8600095C0DA4}" type="slidenum">
              <a:rPr lang="es-EC" sz="1400" b="1" smtClean="0">
                <a:solidFill>
                  <a:schemeClr val="accent1">
                    <a:lumMod val="50000"/>
                  </a:schemeClr>
                </a:solidFill>
              </a:rPr>
              <a:pPr/>
              <a:t>13</a:t>
            </a:fld>
            <a:endParaRPr lang="es-EC" sz="1400" b="1">
              <a:solidFill>
                <a:schemeClr val="accent1">
                  <a:lumMod val="50000"/>
                </a:schemeClr>
              </a:solidFill>
            </a:endParaRPr>
          </a:p>
        </p:txBody>
      </p:sp>
      <p:graphicFrame>
        <p:nvGraphicFramePr>
          <p:cNvPr id="6" name="Diagrama 5"/>
          <p:cNvGraphicFramePr/>
          <p:nvPr>
            <p:extLst>
              <p:ext uri="{D42A27DB-BD31-4B8C-83A1-F6EECF244321}">
                <p14:modId xmlns="" xmlns:p14="http://schemas.microsoft.com/office/powerpoint/2010/main" val="4003834358"/>
              </p:ext>
            </p:extLst>
          </p:nvPr>
        </p:nvGraphicFramePr>
        <p:xfrm>
          <a:off x="746974" y="1532345"/>
          <a:ext cx="8687873" cy="49197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4179891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77309"/>
          </a:xfrm>
        </p:spPr>
        <p:txBody>
          <a:bodyPr>
            <a:normAutofit/>
          </a:bodyPr>
          <a:lstStyle/>
          <a:p>
            <a:r>
              <a:rPr lang="es-EC" sz="4800" b="1" dirty="0" smtClean="0">
                <a:solidFill>
                  <a:schemeClr val="accent2">
                    <a:lumMod val="50000"/>
                  </a:schemeClr>
                </a:solidFill>
                <a:effectLst>
                  <a:outerShdw blurRad="38100" dist="38100" dir="2700000" algn="tl">
                    <a:srgbClr val="000000">
                      <a:alpha val="43137"/>
                    </a:srgbClr>
                  </a:outerShdw>
                </a:effectLst>
                <a:latin typeface="Century Gothic" panose="020B0502020202020204" pitchFamily="34" charset="0"/>
              </a:rPr>
              <a:t>TIPOS DE PRIMAS DE SEGUROS </a:t>
            </a:r>
            <a:endParaRPr lang="es-EC" sz="4800" b="1" dirty="0">
              <a:solidFill>
                <a:schemeClr val="accent2">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297287" y="6337658"/>
            <a:ext cx="1402724" cy="365125"/>
          </a:xfrm>
        </p:spPr>
        <p:txBody>
          <a:bodyPr/>
          <a:lstStyle/>
          <a:p>
            <a:pPr algn="ctr"/>
            <a:fld id="{CF22579A-5256-4282-A46B-2B6EF6A0506F}"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a:xfrm>
            <a:off x="8971208" y="6337658"/>
            <a:ext cx="2743200" cy="365125"/>
          </a:xfrm>
        </p:spPr>
        <p:txBody>
          <a:bodyPr/>
          <a:lstStyle/>
          <a:p>
            <a:fld id="{4D86202C-7DEB-454A-816D-8600095C0DA4}" type="slidenum">
              <a:rPr lang="es-EC" sz="1400" b="1" smtClean="0">
                <a:solidFill>
                  <a:schemeClr val="accent5">
                    <a:lumMod val="50000"/>
                  </a:schemeClr>
                </a:solidFill>
              </a:rPr>
              <a:pPr/>
              <a:t>14</a:t>
            </a:fld>
            <a:endParaRPr lang="es-EC" sz="1400" b="1" dirty="0">
              <a:solidFill>
                <a:schemeClr val="accent5">
                  <a:lumMod val="50000"/>
                </a:schemeClr>
              </a:solidFill>
            </a:endParaRPr>
          </a:p>
        </p:txBody>
      </p:sp>
      <p:graphicFrame>
        <p:nvGraphicFramePr>
          <p:cNvPr id="6" name="Diagrama 5"/>
          <p:cNvGraphicFramePr/>
          <p:nvPr>
            <p:extLst>
              <p:ext uri="{D42A27DB-BD31-4B8C-83A1-F6EECF244321}">
                <p14:modId xmlns="" xmlns:p14="http://schemas.microsoft.com/office/powerpoint/2010/main" val="3435284068"/>
              </p:ext>
            </p:extLst>
          </p:nvPr>
        </p:nvGraphicFramePr>
        <p:xfrm>
          <a:off x="708338" y="1442434"/>
          <a:ext cx="10869769" cy="4340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52819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97005"/>
          </a:xfrm>
        </p:spPr>
        <p:txBody>
          <a:bodyPr/>
          <a:lstStyle/>
          <a:p>
            <a:r>
              <a:rPr lang="es-EC" b="1"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RAMOS DE SEGUROS</a:t>
            </a:r>
            <a:endParaRPr lang="es-EC" b="1"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323045" y="6356350"/>
            <a:ext cx="1724696" cy="365125"/>
          </a:xfrm>
        </p:spPr>
        <p:txBody>
          <a:bodyPr/>
          <a:lstStyle/>
          <a:p>
            <a:pPr algn="ctr"/>
            <a:fld id="{2602656E-391C-457E-8D7A-E0041F919F9E}"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a:xfrm>
            <a:off x="9125755" y="6350537"/>
            <a:ext cx="2743200" cy="365125"/>
          </a:xfrm>
        </p:spPr>
        <p:txBody>
          <a:bodyPr/>
          <a:lstStyle/>
          <a:p>
            <a:fld id="{4D86202C-7DEB-454A-816D-8600095C0DA4}" type="slidenum">
              <a:rPr lang="es-EC" sz="1400" b="1" smtClean="0">
                <a:solidFill>
                  <a:schemeClr val="accent5">
                    <a:lumMod val="50000"/>
                  </a:schemeClr>
                </a:solidFill>
              </a:rPr>
              <a:pPr/>
              <a:t>15</a:t>
            </a:fld>
            <a:endParaRPr lang="es-EC" sz="1400" b="1" dirty="0">
              <a:solidFill>
                <a:schemeClr val="accent5">
                  <a:lumMod val="50000"/>
                </a:schemeClr>
              </a:solidFill>
            </a:endParaRPr>
          </a:p>
        </p:txBody>
      </p:sp>
      <p:graphicFrame>
        <p:nvGraphicFramePr>
          <p:cNvPr id="6" name="Diagrama 5"/>
          <p:cNvGraphicFramePr/>
          <p:nvPr>
            <p:extLst>
              <p:ext uri="{D42A27DB-BD31-4B8C-83A1-F6EECF244321}">
                <p14:modId xmlns="" xmlns:p14="http://schemas.microsoft.com/office/powerpoint/2010/main" val="4069666095"/>
              </p:ext>
            </p:extLst>
          </p:nvPr>
        </p:nvGraphicFramePr>
        <p:xfrm>
          <a:off x="1275009" y="1617019"/>
          <a:ext cx="9517487" cy="4456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288751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egurosgac.com/img/Articulos/Art_10_img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Imagen 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168499" y="6337658"/>
            <a:ext cx="1673180" cy="365125"/>
          </a:xfrm>
        </p:spPr>
        <p:txBody>
          <a:bodyPr/>
          <a:lstStyle/>
          <a:p>
            <a:pPr algn="ctr"/>
            <a:fld id="{21B8C8A5-79BF-4891-800E-C01BB083208B}"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a:xfrm>
            <a:off x="9278395" y="6337657"/>
            <a:ext cx="2743200" cy="365125"/>
          </a:xfrm>
        </p:spPr>
        <p:txBody>
          <a:bodyPr/>
          <a:lstStyle/>
          <a:p>
            <a:fld id="{4D86202C-7DEB-454A-816D-8600095C0DA4}" type="slidenum">
              <a:rPr lang="es-EC" sz="1400" b="1" smtClean="0">
                <a:solidFill>
                  <a:schemeClr val="accent5">
                    <a:lumMod val="50000"/>
                  </a:schemeClr>
                </a:solidFill>
              </a:rPr>
              <a:pPr/>
              <a:t>16</a:t>
            </a:fld>
            <a:endParaRPr lang="es-EC" sz="1400" b="1" dirty="0">
              <a:solidFill>
                <a:schemeClr val="accent5">
                  <a:lumMod val="50000"/>
                </a:schemeClr>
              </a:solidFill>
            </a:endParaRPr>
          </a:p>
        </p:txBody>
      </p:sp>
      <p:sp>
        <p:nvSpPr>
          <p:cNvPr id="7" name="Título 1"/>
          <p:cNvSpPr>
            <a:spLocks noGrp="1"/>
          </p:cNvSpPr>
          <p:nvPr>
            <p:ph type="title"/>
          </p:nvPr>
        </p:nvSpPr>
        <p:spPr>
          <a:xfrm>
            <a:off x="1257300" y="3647940"/>
            <a:ext cx="9020041" cy="1325563"/>
          </a:xfrm>
        </p:spPr>
        <p:txBody>
          <a:bodyPr>
            <a:noAutofit/>
          </a:bodyPr>
          <a:lstStyle/>
          <a:p>
            <a:r>
              <a:rPr lang="es-EC" sz="9600" b="1" dirty="0" smtClean="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rPr>
              <a:t>COMPAÑÍAS DE SEGUROS</a:t>
            </a:r>
            <a:endParaRPr lang="es-EC" sz="9600" b="1" dirty="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 xmlns:p14="http://schemas.microsoft.com/office/powerpoint/2010/main" val="780455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220014" y="6350537"/>
            <a:ext cx="1724696" cy="365125"/>
          </a:xfrm>
        </p:spPr>
        <p:txBody>
          <a:bodyPr/>
          <a:lstStyle/>
          <a:p>
            <a:pPr algn="ctr"/>
            <a:fld id="{C044F8EB-939B-4B0B-9B85-EA2AB95C9051}" type="datetime8">
              <a:rPr lang="es-EC" sz="1800" b="1" smtClean="0">
                <a:solidFill>
                  <a:schemeClr val="accent5">
                    <a:lumMod val="50000"/>
                  </a:schemeClr>
                </a:solidFill>
              </a:rPr>
              <a:pPr algn="ctr"/>
              <a:t>15/03/2016 7:49</a:t>
            </a:fld>
            <a:endParaRPr lang="es-EC" sz="1800" b="1">
              <a:solidFill>
                <a:schemeClr val="accent5">
                  <a:lumMod val="50000"/>
                </a:schemeClr>
              </a:solidFill>
            </a:endParaRPr>
          </a:p>
        </p:txBody>
      </p:sp>
      <p:sp>
        <p:nvSpPr>
          <p:cNvPr id="5" name="Marcador de número de diapositiva 4"/>
          <p:cNvSpPr>
            <a:spLocks noGrp="1"/>
          </p:cNvSpPr>
          <p:nvPr>
            <p:ph type="sldNum" sz="quarter" idx="12"/>
          </p:nvPr>
        </p:nvSpPr>
        <p:spPr>
          <a:xfrm>
            <a:off x="9087118" y="6350536"/>
            <a:ext cx="2743200" cy="365125"/>
          </a:xfrm>
        </p:spPr>
        <p:txBody>
          <a:bodyPr/>
          <a:lstStyle/>
          <a:p>
            <a:fld id="{4D86202C-7DEB-454A-816D-8600095C0DA4}" type="slidenum">
              <a:rPr lang="es-EC" sz="1400" b="1" smtClean="0">
                <a:solidFill>
                  <a:schemeClr val="accent5">
                    <a:lumMod val="50000"/>
                  </a:schemeClr>
                </a:solidFill>
              </a:rPr>
              <a:pPr/>
              <a:t>17</a:t>
            </a:fld>
            <a:endParaRPr lang="es-EC" sz="1400" b="1" dirty="0">
              <a:solidFill>
                <a:schemeClr val="accent5">
                  <a:lumMod val="50000"/>
                </a:schemeClr>
              </a:solidFill>
            </a:endParaRPr>
          </a:p>
        </p:txBody>
      </p:sp>
      <p:sp>
        <p:nvSpPr>
          <p:cNvPr id="6" name="Título 5"/>
          <p:cNvSpPr>
            <a:spLocks noGrp="1"/>
          </p:cNvSpPr>
          <p:nvPr>
            <p:ph type="title"/>
          </p:nvPr>
        </p:nvSpPr>
        <p:spPr>
          <a:xfrm>
            <a:off x="670774" y="239557"/>
            <a:ext cx="7108065" cy="446243"/>
          </a:xfrm>
        </p:spPr>
        <p:txBody>
          <a:bodyPr>
            <a:normAutofit fontScale="90000"/>
          </a:bodyPr>
          <a:lstStyle/>
          <a:p>
            <a:r>
              <a:rPr lang="es-EC" b="1" dirty="0" smtClean="0">
                <a:solidFill>
                  <a:schemeClr val="bg1">
                    <a:lumMod val="50000"/>
                  </a:schemeClr>
                </a:solidFill>
                <a:effectLst>
                  <a:outerShdw blurRad="38100" dist="38100" dir="2700000" algn="tl">
                    <a:srgbClr val="000000">
                      <a:alpha val="43137"/>
                    </a:srgbClr>
                  </a:outerShdw>
                </a:effectLst>
                <a:latin typeface="Century Gothic" panose="020B0502020202020204" pitchFamily="34" charset="0"/>
              </a:rPr>
              <a:t>EMPRESAS DE SEGUROS </a:t>
            </a:r>
            <a:endParaRPr lang="es-EC" b="1" dirty="0">
              <a:solidFill>
                <a:schemeClr val="bg1">
                  <a:lumMod val="50000"/>
                </a:schemeClr>
              </a:solidFill>
              <a:effectLst>
                <a:outerShdw blurRad="38100" dist="38100" dir="2700000" algn="tl">
                  <a:srgbClr val="000000">
                    <a:alpha val="43137"/>
                  </a:srgbClr>
                </a:outerShdw>
              </a:effectLst>
              <a:latin typeface="Century Gothic" panose="020B0502020202020204" pitchFamily="34" charset="0"/>
            </a:endParaRPr>
          </a:p>
        </p:txBody>
      </p:sp>
      <p:graphicFrame>
        <p:nvGraphicFramePr>
          <p:cNvPr id="9" name="Tabla 8"/>
          <p:cNvGraphicFramePr>
            <a:graphicFrameLocks noGrp="1"/>
          </p:cNvGraphicFramePr>
          <p:nvPr>
            <p:extLst>
              <p:ext uri="{D42A27DB-BD31-4B8C-83A1-F6EECF244321}">
                <p14:modId xmlns="" xmlns:p14="http://schemas.microsoft.com/office/powerpoint/2010/main" val="3979765359"/>
              </p:ext>
            </p:extLst>
          </p:nvPr>
        </p:nvGraphicFramePr>
        <p:xfrm>
          <a:off x="2640169" y="1099846"/>
          <a:ext cx="7521261" cy="4798678"/>
        </p:xfrm>
        <a:graphic>
          <a:graphicData uri="http://schemas.openxmlformats.org/drawingml/2006/table">
            <a:tbl>
              <a:tblPr firstRow="1" firstCol="1" bandRow="1">
                <a:tableStyleId>{B301B821-A1FF-4177-AEE7-76D212191A09}</a:tableStyleId>
              </a:tblPr>
              <a:tblGrid>
                <a:gridCol w="455470"/>
                <a:gridCol w="7065791"/>
              </a:tblGrid>
              <a:tr h="403108">
                <a:tc>
                  <a:txBody>
                    <a:bodyPr/>
                    <a:lstStyle/>
                    <a:p>
                      <a:pPr algn="just">
                        <a:lnSpc>
                          <a:spcPct val="100000"/>
                        </a:lnSpc>
                      </a:pPr>
                      <a:endParaRPr lang="es-EC" sz="1400" dirty="0">
                        <a:effectLst/>
                        <a:latin typeface="Calibri" panose="020F0502020204030204" pitchFamily="34" charset="0"/>
                        <a:ea typeface="Calibri" panose="020F0502020204030204" pitchFamily="34" charset="0"/>
                      </a:endParaRPr>
                    </a:p>
                  </a:txBody>
                  <a:tcPr marL="58277" marR="58277" marT="0" marB="0"/>
                </a:tc>
                <a:tc>
                  <a:txBody>
                    <a:bodyPr/>
                    <a:lstStyle/>
                    <a:p>
                      <a:pPr algn="ctr">
                        <a:lnSpc>
                          <a:spcPct val="100000"/>
                        </a:lnSpc>
                        <a:spcAft>
                          <a:spcPts val="0"/>
                        </a:spcAft>
                      </a:pPr>
                      <a:r>
                        <a:rPr lang="es-EC" sz="1600" dirty="0">
                          <a:effectLst/>
                        </a:rPr>
                        <a:t>EMPRESA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r>
              <a:tr h="403108">
                <a:tc>
                  <a:txBody>
                    <a:bodyPr/>
                    <a:lstStyle/>
                    <a:p>
                      <a:pPr algn="just">
                        <a:lnSpc>
                          <a:spcPct val="100000"/>
                        </a:lnSpc>
                        <a:spcAft>
                          <a:spcPts val="0"/>
                        </a:spcAft>
                      </a:pPr>
                      <a:r>
                        <a:rPr lang="es-EC" sz="1600" dirty="0">
                          <a:effectLst/>
                        </a:rPr>
                        <a:t>1</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c>
                  <a:txBody>
                    <a:bodyPr/>
                    <a:lstStyle/>
                    <a:p>
                      <a:pPr algn="just">
                        <a:lnSpc>
                          <a:spcPct val="100000"/>
                        </a:lnSpc>
                        <a:spcAft>
                          <a:spcPts val="0"/>
                        </a:spcAft>
                      </a:pPr>
                      <a:r>
                        <a:rPr lang="es-EC" sz="1600" dirty="0">
                          <a:effectLst/>
                        </a:rPr>
                        <a:t>ACE SEGUROS S.A.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r>
              <a:tr h="369213">
                <a:tc>
                  <a:txBody>
                    <a:bodyPr/>
                    <a:lstStyle/>
                    <a:p>
                      <a:pPr algn="just">
                        <a:lnSpc>
                          <a:spcPct val="100000"/>
                        </a:lnSpc>
                        <a:spcAft>
                          <a:spcPts val="0"/>
                        </a:spcAft>
                      </a:pPr>
                      <a:r>
                        <a:rPr lang="es-EC" sz="1600">
                          <a:effectLst/>
                        </a:rPr>
                        <a:t>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c>
                  <a:txBody>
                    <a:bodyPr/>
                    <a:lstStyle/>
                    <a:p>
                      <a:pPr algn="just">
                        <a:lnSpc>
                          <a:spcPct val="100000"/>
                        </a:lnSpc>
                        <a:spcAft>
                          <a:spcPts val="0"/>
                        </a:spcAft>
                      </a:pPr>
                      <a:r>
                        <a:rPr lang="es-EC" sz="1600">
                          <a:effectLst/>
                        </a:rPr>
                        <a:t>AIG-METROPOLITANA CIA. DE SEGUROS Y REASEGUROS S.A.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r>
              <a:tr h="403108">
                <a:tc>
                  <a:txBody>
                    <a:bodyPr/>
                    <a:lstStyle/>
                    <a:p>
                      <a:pPr algn="just">
                        <a:lnSpc>
                          <a:spcPct val="100000"/>
                        </a:lnSpc>
                        <a:spcAft>
                          <a:spcPts val="0"/>
                        </a:spcAft>
                      </a:pPr>
                      <a:r>
                        <a:rPr lang="es-EC" sz="1600">
                          <a:effectLst/>
                        </a:rPr>
                        <a:t>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c>
                  <a:txBody>
                    <a:bodyPr/>
                    <a:lstStyle/>
                    <a:p>
                      <a:pPr algn="just">
                        <a:lnSpc>
                          <a:spcPct val="100000"/>
                        </a:lnSpc>
                        <a:spcAft>
                          <a:spcPts val="0"/>
                        </a:spcAft>
                      </a:pPr>
                      <a:r>
                        <a:rPr lang="es-EC" sz="1600" dirty="0">
                          <a:effectLst/>
                        </a:rPr>
                        <a:t>ALIANZA CIA. DE SEGUROS Y REASEGUROS S.A.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r>
              <a:tr h="403108">
                <a:tc>
                  <a:txBody>
                    <a:bodyPr/>
                    <a:lstStyle/>
                    <a:p>
                      <a:pPr algn="just">
                        <a:lnSpc>
                          <a:spcPct val="100000"/>
                        </a:lnSpc>
                        <a:spcAft>
                          <a:spcPts val="0"/>
                        </a:spcAft>
                      </a:pPr>
                      <a:r>
                        <a:rPr lang="es-EC" sz="1600">
                          <a:effectLst/>
                        </a:rPr>
                        <a:t>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c>
                  <a:txBody>
                    <a:bodyPr/>
                    <a:lstStyle/>
                    <a:p>
                      <a:pPr algn="just">
                        <a:lnSpc>
                          <a:spcPct val="100000"/>
                        </a:lnSpc>
                        <a:spcAft>
                          <a:spcPts val="0"/>
                        </a:spcAft>
                      </a:pPr>
                      <a:r>
                        <a:rPr lang="es-EC" sz="1600">
                          <a:effectLst/>
                        </a:rPr>
                        <a:t>ASEGURADORA DEL SUR C.A.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r>
              <a:tr h="403108">
                <a:tc>
                  <a:txBody>
                    <a:bodyPr/>
                    <a:lstStyle/>
                    <a:p>
                      <a:pPr algn="just">
                        <a:lnSpc>
                          <a:spcPct val="100000"/>
                        </a:lnSpc>
                        <a:spcAft>
                          <a:spcPts val="0"/>
                        </a:spcAft>
                      </a:pPr>
                      <a:r>
                        <a:rPr lang="es-EC" sz="1600">
                          <a:effectLst/>
                        </a:rPr>
                        <a:t>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c>
                  <a:txBody>
                    <a:bodyPr/>
                    <a:lstStyle/>
                    <a:p>
                      <a:pPr algn="just">
                        <a:lnSpc>
                          <a:spcPct val="100000"/>
                        </a:lnSpc>
                        <a:spcAft>
                          <a:spcPts val="0"/>
                        </a:spcAft>
                      </a:pPr>
                      <a:r>
                        <a:rPr lang="es-EC" sz="1600">
                          <a:effectLst/>
                        </a:rPr>
                        <a:t>BALBOA COMPAÑÍA DE SEGUROS Y REASEGUROS S.A.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r>
              <a:tr h="403108">
                <a:tc>
                  <a:txBody>
                    <a:bodyPr/>
                    <a:lstStyle/>
                    <a:p>
                      <a:pPr algn="just">
                        <a:lnSpc>
                          <a:spcPct val="100000"/>
                        </a:lnSpc>
                        <a:spcAft>
                          <a:spcPts val="0"/>
                        </a:spcAft>
                      </a:pPr>
                      <a:r>
                        <a:rPr lang="es-EC" sz="1600">
                          <a:effectLst/>
                        </a:rPr>
                        <a:t>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c>
                  <a:txBody>
                    <a:bodyPr/>
                    <a:lstStyle/>
                    <a:p>
                      <a:pPr algn="just">
                        <a:lnSpc>
                          <a:spcPct val="100000"/>
                        </a:lnSpc>
                        <a:spcAft>
                          <a:spcPts val="0"/>
                        </a:spcAft>
                      </a:pPr>
                      <a:r>
                        <a:rPr lang="es-EC" sz="1600">
                          <a:effectLst/>
                        </a:rPr>
                        <a:t>BMI DEL ECUADOR COMPAÑÍA DE SEGUROS DE VIDA S.A.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r>
              <a:tr h="469317">
                <a:tc>
                  <a:txBody>
                    <a:bodyPr/>
                    <a:lstStyle/>
                    <a:p>
                      <a:pPr algn="just">
                        <a:lnSpc>
                          <a:spcPct val="100000"/>
                        </a:lnSpc>
                        <a:spcAft>
                          <a:spcPts val="0"/>
                        </a:spcAft>
                      </a:pPr>
                      <a:r>
                        <a:rPr lang="es-EC" sz="1600">
                          <a:effectLst/>
                        </a:rPr>
                        <a:t>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c>
                  <a:txBody>
                    <a:bodyPr/>
                    <a:lstStyle/>
                    <a:p>
                      <a:pPr algn="just">
                        <a:lnSpc>
                          <a:spcPct val="100000"/>
                        </a:lnSpc>
                        <a:spcAft>
                          <a:spcPts val="0"/>
                        </a:spcAft>
                      </a:pPr>
                      <a:r>
                        <a:rPr lang="es-EC" sz="1600" dirty="0">
                          <a:effectLst/>
                        </a:rPr>
                        <a:t>BUPA ECUADOR S.A. COMPAÑÍA DE SEGUROS Y REASEGUROS</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r>
              <a:tr h="403108">
                <a:tc>
                  <a:txBody>
                    <a:bodyPr/>
                    <a:lstStyle/>
                    <a:p>
                      <a:pPr algn="just">
                        <a:lnSpc>
                          <a:spcPct val="100000"/>
                        </a:lnSpc>
                        <a:spcAft>
                          <a:spcPts val="0"/>
                        </a:spcAft>
                      </a:pPr>
                      <a:r>
                        <a:rPr lang="es-EC" sz="1600">
                          <a:effectLst/>
                        </a:rPr>
                        <a:t>8</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c>
                  <a:txBody>
                    <a:bodyPr/>
                    <a:lstStyle/>
                    <a:p>
                      <a:pPr algn="just">
                        <a:lnSpc>
                          <a:spcPct val="100000"/>
                        </a:lnSpc>
                        <a:spcAft>
                          <a:spcPts val="0"/>
                        </a:spcAft>
                      </a:pPr>
                      <a:r>
                        <a:rPr lang="es-EC" sz="1600">
                          <a:effectLst/>
                        </a:rPr>
                        <a:t>COMPAÑÍA DE SEGUROS DE VIDA COLVIDA S.A.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r>
              <a:tr h="403108">
                <a:tc>
                  <a:txBody>
                    <a:bodyPr/>
                    <a:lstStyle/>
                    <a:p>
                      <a:pPr algn="just">
                        <a:lnSpc>
                          <a:spcPct val="100000"/>
                        </a:lnSpc>
                        <a:spcAft>
                          <a:spcPts val="0"/>
                        </a:spcAft>
                      </a:pPr>
                      <a:r>
                        <a:rPr lang="es-EC" sz="1600">
                          <a:effectLst/>
                        </a:rPr>
                        <a:t>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c>
                  <a:txBody>
                    <a:bodyPr/>
                    <a:lstStyle/>
                    <a:p>
                      <a:pPr algn="just">
                        <a:lnSpc>
                          <a:spcPct val="100000"/>
                        </a:lnSpc>
                        <a:spcAft>
                          <a:spcPts val="0"/>
                        </a:spcAft>
                      </a:pPr>
                      <a:r>
                        <a:rPr lang="es-EC" sz="1600">
                          <a:effectLst/>
                        </a:rPr>
                        <a:t>COMPAÑÍA DE SEGUROS CONDOR S.A.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r>
              <a:tr h="735284">
                <a:tc>
                  <a:txBody>
                    <a:bodyPr/>
                    <a:lstStyle/>
                    <a:p>
                      <a:pPr algn="just">
                        <a:lnSpc>
                          <a:spcPct val="100000"/>
                        </a:lnSpc>
                        <a:spcAft>
                          <a:spcPts val="0"/>
                        </a:spcAft>
                      </a:pPr>
                      <a:r>
                        <a:rPr lang="es-EC" sz="1600">
                          <a:effectLst/>
                        </a:rPr>
                        <a:t>10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c>
                  <a:txBody>
                    <a:bodyPr/>
                    <a:lstStyle/>
                    <a:p>
                      <a:pPr algn="just">
                        <a:lnSpc>
                          <a:spcPct val="100000"/>
                        </a:lnSpc>
                        <a:spcAft>
                          <a:spcPts val="0"/>
                        </a:spcAft>
                      </a:pPr>
                      <a:r>
                        <a:rPr lang="es-EC" sz="1600" dirty="0">
                          <a:effectLst/>
                        </a:rPr>
                        <a:t>COMPAÑÍA DE SEGUROS ECUATORIANO SUIZA S.A.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277" marR="58277" marT="0" marB="0"/>
                </a:tc>
              </a:tr>
            </a:tbl>
          </a:graphicData>
        </a:graphic>
      </p:graphicFrame>
    </p:spTree>
    <p:extLst>
      <p:ext uri="{BB962C8B-B14F-4D97-AF65-F5344CB8AC3E}">
        <p14:creationId xmlns="" xmlns:p14="http://schemas.microsoft.com/office/powerpoint/2010/main" val="526508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0" y="6350537"/>
            <a:ext cx="1750454" cy="365125"/>
          </a:xfrm>
        </p:spPr>
        <p:txBody>
          <a:bodyPr/>
          <a:lstStyle/>
          <a:p>
            <a:pPr algn="ctr"/>
            <a:fld id="{E47CD16F-05D5-4E7D-A2FE-DCE332650189}" type="datetime8">
              <a:rPr lang="es-EC" sz="1800" b="1" smtClean="0">
                <a:solidFill>
                  <a:schemeClr val="accent5">
                    <a:lumMod val="50000"/>
                  </a:schemeClr>
                </a:solidFill>
              </a:rPr>
              <a:pPr algn="ctr"/>
              <a:t>15/03/2016 7:49</a:t>
            </a:fld>
            <a:endParaRPr lang="es-EC" sz="1800" b="1">
              <a:solidFill>
                <a:schemeClr val="accent5">
                  <a:lumMod val="50000"/>
                </a:schemeClr>
              </a:solidFill>
            </a:endParaRPr>
          </a:p>
        </p:txBody>
      </p:sp>
      <p:sp>
        <p:nvSpPr>
          <p:cNvPr id="5" name="Marcador de número de diapositiva 4"/>
          <p:cNvSpPr>
            <a:spLocks noGrp="1"/>
          </p:cNvSpPr>
          <p:nvPr>
            <p:ph type="sldNum" sz="quarter" idx="12"/>
          </p:nvPr>
        </p:nvSpPr>
        <p:spPr>
          <a:xfrm>
            <a:off x="9162485" y="6350536"/>
            <a:ext cx="2743200" cy="365125"/>
          </a:xfrm>
        </p:spPr>
        <p:txBody>
          <a:bodyPr/>
          <a:lstStyle/>
          <a:p>
            <a:fld id="{4D86202C-7DEB-454A-816D-8600095C0DA4}" type="slidenum">
              <a:rPr lang="es-EC" sz="1400" b="1" smtClean="0">
                <a:solidFill>
                  <a:schemeClr val="accent5">
                    <a:lumMod val="50000"/>
                  </a:schemeClr>
                </a:solidFill>
              </a:rPr>
              <a:pPr/>
              <a:t>18</a:t>
            </a:fld>
            <a:endParaRPr lang="es-EC" sz="1400" b="1">
              <a:solidFill>
                <a:schemeClr val="accent5">
                  <a:lumMod val="50000"/>
                </a:schemeClr>
              </a:solidFill>
            </a:endParaRPr>
          </a:p>
        </p:txBody>
      </p:sp>
      <p:graphicFrame>
        <p:nvGraphicFramePr>
          <p:cNvPr id="6" name="Tabla 5"/>
          <p:cNvGraphicFramePr>
            <a:graphicFrameLocks noGrp="1"/>
          </p:cNvGraphicFramePr>
          <p:nvPr>
            <p:extLst>
              <p:ext uri="{D42A27DB-BD31-4B8C-83A1-F6EECF244321}">
                <p14:modId xmlns="" xmlns:p14="http://schemas.microsoft.com/office/powerpoint/2010/main" val="2168698144"/>
              </p:ext>
            </p:extLst>
          </p:nvPr>
        </p:nvGraphicFramePr>
        <p:xfrm>
          <a:off x="1957588" y="422410"/>
          <a:ext cx="8009827" cy="5933940"/>
        </p:xfrm>
        <a:graphic>
          <a:graphicData uri="http://schemas.openxmlformats.org/drawingml/2006/table">
            <a:tbl>
              <a:tblPr firstRow="1" firstCol="1" bandRow="1">
                <a:tableStyleId>{5C22544A-7EE6-4342-B048-85BDC9FD1C3A}</a:tableStyleId>
              </a:tblPr>
              <a:tblGrid>
                <a:gridCol w="485057"/>
                <a:gridCol w="7524770"/>
              </a:tblGrid>
              <a:tr h="593394">
                <a:tc>
                  <a:txBody>
                    <a:bodyPr/>
                    <a:lstStyle/>
                    <a:p>
                      <a:pPr>
                        <a:lnSpc>
                          <a:spcPct val="100000"/>
                        </a:lnSpc>
                        <a:spcAft>
                          <a:spcPts val="0"/>
                        </a:spcAft>
                      </a:pPr>
                      <a:r>
                        <a:rPr lang="es-EC" sz="1800">
                          <a:effectLst/>
                        </a:rPr>
                        <a:t>11</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s-EC" sz="1800">
                          <a:effectLst/>
                        </a:rPr>
                        <a:t>COMPAÑÍA FRANCESA DE SEGUROS PARA COM. EXT. COFACE S.A. SUCURSAL ECUADOR</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93394">
                <a:tc>
                  <a:txBody>
                    <a:bodyPr/>
                    <a:lstStyle/>
                    <a:p>
                      <a:pPr>
                        <a:lnSpc>
                          <a:spcPct val="100000"/>
                        </a:lnSpc>
                        <a:spcAft>
                          <a:spcPts val="0"/>
                        </a:spcAft>
                      </a:pPr>
                      <a:r>
                        <a:rPr lang="es-EC" sz="1800">
                          <a:effectLst/>
                        </a:rPr>
                        <a:t>12</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s-EC" sz="1800">
                          <a:effectLst/>
                        </a:rPr>
                        <a:t>CONFIANZA COMPAÑÍA DE SEGUROS Y REASEGUROS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93394">
                <a:tc>
                  <a:txBody>
                    <a:bodyPr/>
                    <a:lstStyle/>
                    <a:p>
                      <a:pPr>
                        <a:lnSpc>
                          <a:spcPct val="100000"/>
                        </a:lnSpc>
                        <a:spcAft>
                          <a:spcPts val="0"/>
                        </a:spcAft>
                      </a:pPr>
                      <a:r>
                        <a:rPr lang="es-EC" sz="1800">
                          <a:effectLst/>
                        </a:rPr>
                        <a:t>13</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s-EC" sz="1800">
                          <a:effectLst/>
                        </a:rPr>
                        <a:t>CONSTITUCION C.A. COMPAÑÍA DE SEGUROS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93394">
                <a:tc>
                  <a:txBody>
                    <a:bodyPr/>
                    <a:lstStyle/>
                    <a:p>
                      <a:pPr>
                        <a:lnSpc>
                          <a:spcPct val="100000"/>
                        </a:lnSpc>
                        <a:spcAft>
                          <a:spcPts val="0"/>
                        </a:spcAft>
                      </a:pPr>
                      <a:r>
                        <a:rPr lang="es-EC" sz="1800">
                          <a:effectLst/>
                        </a:rPr>
                        <a:t>14</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s-EC" sz="1800">
                          <a:effectLst/>
                        </a:rPr>
                        <a:t>EQUIVIDA COMPAÑÍA DE SEGUROS Y REASEGUROS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93394">
                <a:tc>
                  <a:txBody>
                    <a:bodyPr/>
                    <a:lstStyle/>
                    <a:p>
                      <a:pPr>
                        <a:lnSpc>
                          <a:spcPct val="100000"/>
                        </a:lnSpc>
                        <a:spcAft>
                          <a:spcPts val="0"/>
                        </a:spcAft>
                      </a:pPr>
                      <a:r>
                        <a:rPr lang="es-EC" sz="1800">
                          <a:effectLst/>
                        </a:rPr>
                        <a:t>15</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s-EC" sz="1800">
                          <a:effectLst/>
                        </a:rPr>
                        <a:t>GENERALI ECUADOR COMPAÑÍA DE SEGUROS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93394">
                <a:tc>
                  <a:txBody>
                    <a:bodyPr/>
                    <a:lstStyle/>
                    <a:p>
                      <a:pPr>
                        <a:lnSpc>
                          <a:spcPct val="100000"/>
                        </a:lnSpc>
                        <a:spcAft>
                          <a:spcPts val="0"/>
                        </a:spcAft>
                      </a:pPr>
                      <a:r>
                        <a:rPr lang="es-EC" sz="1800">
                          <a:effectLst/>
                        </a:rPr>
                        <a:t>16</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s-EC" sz="1800">
                          <a:effectLst/>
                        </a:rPr>
                        <a:t>HISPANA DE SEGUROS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93394">
                <a:tc>
                  <a:txBody>
                    <a:bodyPr/>
                    <a:lstStyle/>
                    <a:p>
                      <a:pPr>
                        <a:lnSpc>
                          <a:spcPct val="100000"/>
                        </a:lnSpc>
                        <a:spcAft>
                          <a:spcPts val="0"/>
                        </a:spcAft>
                      </a:pPr>
                      <a:r>
                        <a:rPr lang="es-EC" sz="1800">
                          <a:effectLst/>
                        </a:rPr>
                        <a:t>17</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s-EC" sz="1800">
                          <a:effectLst/>
                        </a:rPr>
                        <a:t>INTEROCEANICA C.A. DE SEGUROS Y REASEGUROS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93394">
                <a:tc>
                  <a:txBody>
                    <a:bodyPr/>
                    <a:lstStyle/>
                    <a:p>
                      <a:pPr>
                        <a:lnSpc>
                          <a:spcPct val="100000"/>
                        </a:lnSpc>
                        <a:spcAft>
                          <a:spcPts val="0"/>
                        </a:spcAft>
                      </a:pPr>
                      <a:r>
                        <a:rPr lang="es-EC" sz="1800">
                          <a:effectLst/>
                        </a:rPr>
                        <a:t>18</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s-EC" sz="1800">
                          <a:effectLst/>
                        </a:rPr>
                        <a:t>LATINA SEGUROS Y REASEGUROS C.A.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93394">
                <a:tc>
                  <a:txBody>
                    <a:bodyPr/>
                    <a:lstStyle/>
                    <a:p>
                      <a:pPr>
                        <a:lnSpc>
                          <a:spcPct val="100000"/>
                        </a:lnSpc>
                        <a:spcAft>
                          <a:spcPts val="0"/>
                        </a:spcAft>
                      </a:pPr>
                      <a:r>
                        <a:rPr lang="es-EC" sz="1800">
                          <a:effectLst/>
                        </a:rPr>
                        <a:t>19</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s-EC" sz="1800">
                          <a:effectLst/>
                        </a:rPr>
                        <a:t>LATINA VIDA COMPAÑÍA DE SEGUROS C.A.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93394">
                <a:tc>
                  <a:txBody>
                    <a:bodyPr/>
                    <a:lstStyle/>
                    <a:p>
                      <a:pPr>
                        <a:lnSpc>
                          <a:spcPct val="100000"/>
                        </a:lnSpc>
                        <a:spcAft>
                          <a:spcPts val="0"/>
                        </a:spcAft>
                      </a:pPr>
                      <a:r>
                        <a:rPr lang="es-EC" sz="1800">
                          <a:effectLst/>
                        </a:rPr>
                        <a:t>20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s-EC" sz="1800" dirty="0">
                          <a:effectLst/>
                        </a:rPr>
                        <a:t>LA UNION COMPAÑÍA NACIONAL DE SEGUROS S.A.</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 xmlns:p14="http://schemas.microsoft.com/office/powerpoint/2010/main" val="2751090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155620" y="6356350"/>
            <a:ext cx="1647423" cy="365125"/>
          </a:xfrm>
        </p:spPr>
        <p:txBody>
          <a:bodyPr/>
          <a:lstStyle/>
          <a:p>
            <a:pPr algn="ctr"/>
            <a:fld id="{FA7FD5A3-3C90-4280-B85F-54C585CE9C91}"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a:xfrm>
            <a:off x="9099997" y="6356350"/>
            <a:ext cx="2743200" cy="365125"/>
          </a:xfrm>
        </p:spPr>
        <p:txBody>
          <a:bodyPr/>
          <a:lstStyle/>
          <a:p>
            <a:fld id="{4D86202C-7DEB-454A-816D-8600095C0DA4}" type="slidenum">
              <a:rPr lang="es-EC" sz="1400" b="1" smtClean="0">
                <a:solidFill>
                  <a:schemeClr val="accent5">
                    <a:lumMod val="50000"/>
                  </a:schemeClr>
                </a:solidFill>
              </a:rPr>
              <a:pPr/>
              <a:t>19</a:t>
            </a:fld>
            <a:endParaRPr lang="es-EC" sz="1400" b="1" dirty="0">
              <a:solidFill>
                <a:schemeClr val="accent5">
                  <a:lumMod val="50000"/>
                </a:schemeClr>
              </a:solidFill>
            </a:endParaRPr>
          </a:p>
        </p:txBody>
      </p:sp>
      <p:graphicFrame>
        <p:nvGraphicFramePr>
          <p:cNvPr id="6" name="Tabla 5"/>
          <p:cNvGraphicFramePr>
            <a:graphicFrameLocks noGrp="1"/>
          </p:cNvGraphicFramePr>
          <p:nvPr>
            <p:extLst>
              <p:ext uri="{D42A27DB-BD31-4B8C-83A1-F6EECF244321}">
                <p14:modId xmlns="" xmlns:p14="http://schemas.microsoft.com/office/powerpoint/2010/main" val="3176805032"/>
              </p:ext>
            </p:extLst>
          </p:nvPr>
        </p:nvGraphicFramePr>
        <p:xfrm>
          <a:off x="2034863" y="193183"/>
          <a:ext cx="7340958" cy="6272019"/>
        </p:xfrm>
        <a:graphic>
          <a:graphicData uri="http://schemas.openxmlformats.org/drawingml/2006/table">
            <a:tbl>
              <a:tblPr firstRow="1" firstCol="1" bandRow="1">
                <a:tableStyleId>{5C22544A-7EE6-4342-B048-85BDC9FD1C3A}</a:tableStyleId>
              </a:tblPr>
              <a:tblGrid>
                <a:gridCol w="444553"/>
                <a:gridCol w="6896405"/>
              </a:tblGrid>
              <a:tr h="342450">
                <a:tc>
                  <a:txBody>
                    <a:bodyPr/>
                    <a:lstStyle/>
                    <a:p>
                      <a:pPr algn="just">
                        <a:lnSpc>
                          <a:spcPct val="100000"/>
                        </a:lnSpc>
                        <a:spcAft>
                          <a:spcPts val="0"/>
                        </a:spcAft>
                      </a:pPr>
                      <a:r>
                        <a:rPr lang="es-EC" sz="1600">
                          <a:effectLst/>
                        </a:rPr>
                        <a:t>21</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LIBERTY SEGUROS S.A.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22</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LONG LIFE SEGUROS LLS EMPRESA DE SEGUROS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23</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MAPFRE ATLAS COMPAÑÍA DE SEGUROS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24</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n-US" sz="1600">
                          <a:effectLst/>
                        </a:rPr>
                        <a:t>PAN AMERICAN LIFE INSURANCE COMPANY</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25</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QBE SEGUROS COLONIAL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26</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ROCAFUERTE SEGUROS S.A.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27</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SEGUROS COLON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28</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SEGUROS DEL PICHINCHA S.A. CIA .DE SEGUROS Y REASEG.</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29</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SEGUROS EQUINOCCIAL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30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SEGUROS ORIENTE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31</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SEGUROS SUCRE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32</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SEGUROS UNIDOS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33</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SWEADEN COMPAÑÍA DE SEGUROS Y REASEGUROS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34</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COMPAÑÍA REASEGURADORA DEL ECUADOR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406554">
                <a:tc>
                  <a:txBody>
                    <a:bodyPr/>
                    <a:lstStyle/>
                    <a:p>
                      <a:pPr algn="just">
                        <a:lnSpc>
                          <a:spcPct val="100000"/>
                        </a:lnSpc>
                        <a:spcAft>
                          <a:spcPts val="0"/>
                        </a:spcAft>
                      </a:pPr>
                      <a:r>
                        <a:rPr lang="es-EC" sz="1600">
                          <a:effectLst/>
                        </a:rPr>
                        <a:t>35</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TOPSEG COMPAÑÍA DE SEGUROS Y REASEGUROS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36</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a:effectLst/>
                        </a:rPr>
                        <a:t>UNIVERSAL COMPAÑÍA DE REASEGUROS 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r h="368201">
                <a:tc>
                  <a:txBody>
                    <a:bodyPr/>
                    <a:lstStyle/>
                    <a:p>
                      <a:pPr algn="just">
                        <a:lnSpc>
                          <a:spcPct val="100000"/>
                        </a:lnSpc>
                        <a:spcAft>
                          <a:spcPts val="0"/>
                        </a:spcAft>
                      </a:pPr>
                      <a:r>
                        <a:rPr lang="es-EC" sz="1600">
                          <a:effectLst/>
                        </a:rPr>
                        <a:t>37</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c>
                  <a:txBody>
                    <a:bodyPr/>
                    <a:lstStyle/>
                    <a:p>
                      <a:pPr algn="just">
                        <a:lnSpc>
                          <a:spcPct val="100000"/>
                        </a:lnSpc>
                        <a:spcAft>
                          <a:spcPts val="0"/>
                        </a:spcAft>
                      </a:pPr>
                      <a:r>
                        <a:rPr lang="es-EC" sz="1600" dirty="0">
                          <a:effectLst/>
                        </a:rPr>
                        <a:t>VAZ SEGUROS S.A. COMPAÑÍA DE SEGUROS Y REASEGUROS</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700" marR="47700" marT="0" marB="0"/>
                </a:tc>
              </a:tr>
            </a:tbl>
          </a:graphicData>
        </a:graphic>
      </p:graphicFrame>
    </p:spTree>
    <p:extLst>
      <p:ext uri="{BB962C8B-B14F-4D97-AF65-F5344CB8AC3E}">
        <p14:creationId xmlns="" xmlns:p14="http://schemas.microsoft.com/office/powerpoint/2010/main" val="426620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505183" y="2399987"/>
            <a:ext cx="5921375" cy="3034898"/>
          </a:xfrm>
        </p:spPr>
        <p:txBody>
          <a:bodyPr>
            <a:normAutofit/>
          </a:bodyPr>
          <a:lstStyle/>
          <a:p>
            <a:pPr algn="ctr"/>
            <a:r>
              <a:rPr lang="es-EC" sz="6000" b="1" dirty="0" smtClean="0">
                <a:solidFill>
                  <a:schemeClr val="accent2">
                    <a:lumMod val="50000"/>
                  </a:schemeClr>
                </a:solidFill>
                <a:effectLst>
                  <a:glow rad="228600">
                    <a:schemeClr val="accent3">
                      <a:satMod val="175000"/>
                      <a:alpha val="40000"/>
                    </a:schemeClr>
                  </a:glow>
                </a:effectLst>
                <a:latin typeface="Century Gothic" panose="020B0502020202020204" pitchFamily="34" charset="0"/>
              </a:rPr>
              <a:t>OBJETIVOS </a:t>
            </a:r>
            <a:br>
              <a:rPr lang="es-EC" sz="6000" b="1" dirty="0" smtClean="0">
                <a:solidFill>
                  <a:schemeClr val="accent2">
                    <a:lumMod val="50000"/>
                  </a:schemeClr>
                </a:solidFill>
                <a:effectLst>
                  <a:glow rad="228600">
                    <a:schemeClr val="accent3">
                      <a:satMod val="175000"/>
                      <a:alpha val="40000"/>
                    </a:schemeClr>
                  </a:glow>
                </a:effectLst>
                <a:latin typeface="Century Gothic" panose="020B0502020202020204" pitchFamily="34" charset="0"/>
              </a:rPr>
            </a:br>
            <a:r>
              <a:rPr lang="es-EC" sz="6000" b="1" dirty="0" smtClean="0">
                <a:solidFill>
                  <a:schemeClr val="accent2">
                    <a:lumMod val="50000"/>
                  </a:schemeClr>
                </a:solidFill>
                <a:effectLst>
                  <a:glow rad="228600">
                    <a:schemeClr val="accent3">
                      <a:satMod val="175000"/>
                      <a:alpha val="40000"/>
                    </a:schemeClr>
                  </a:glow>
                </a:effectLst>
                <a:latin typeface="Century Gothic" panose="020B0502020202020204" pitchFamily="34" charset="0"/>
              </a:rPr>
              <a:t>Y JUSTIFICACIÓN </a:t>
            </a:r>
            <a:endParaRPr lang="es-EC" sz="6000" b="1" dirty="0">
              <a:solidFill>
                <a:schemeClr val="accent2">
                  <a:lumMod val="50000"/>
                </a:schemeClr>
              </a:solidFill>
              <a:effectLst>
                <a:glow rad="228600">
                  <a:schemeClr val="accent3">
                    <a:satMod val="175000"/>
                    <a:alpha val="40000"/>
                  </a:schemeClr>
                </a:glow>
              </a:effectLst>
              <a:latin typeface="Century Gothic" panose="020B0502020202020204" pitchFamily="34" charset="0"/>
            </a:endParaRPr>
          </a:p>
        </p:txBody>
      </p:sp>
      <p:pic>
        <p:nvPicPr>
          <p:cNvPr id="2052" name="Picture 4" descr="http://www.colegiomanantial.cl/sites/default/files/objetivos-12.jpg_640_640.jpg"/>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bwMode="auto">
          <a:xfrm>
            <a:off x="6221413" y="387350"/>
            <a:ext cx="5970587" cy="597058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Imagen 7"/>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6" name="Marcador de fecha 5"/>
          <p:cNvSpPr>
            <a:spLocks noGrp="1"/>
          </p:cNvSpPr>
          <p:nvPr>
            <p:ph type="dt" sz="half" idx="10"/>
          </p:nvPr>
        </p:nvSpPr>
        <p:spPr>
          <a:xfrm>
            <a:off x="284408" y="6350537"/>
            <a:ext cx="1673180" cy="365125"/>
          </a:xfrm>
        </p:spPr>
        <p:txBody>
          <a:bodyPr/>
          <a:lstStyle/>
          <a:p>
            <a:pPr algn="ctr"/>
            <a:fld id="{2F6BA6A4-A8CA-405F-820B-F0F34A638FAA}" type="datetime8">
              <a:rPr lang="es-EC" sz="1800" b="1" smtClean="0">
                <a:solidFill>
                  <a:schemeClr val="accent5">
                    <a:lumMod val="50000"/>
                  </a:schemeClr>
                </a:solidFill>
              </a:rPr>
              <a:pPr algn="ctr"/>
              <a:t>15/03/2016 7:24</a:t>
            </a:fld>
            <a:endParaRPr lang="es-EC" sz="1800" b="1" dirty="0">
              <a:solidFill>
                <a:schemeClr val="accent5">
                  <a:lumMod val="50000"/>
                </a:schemeClr>
              </a:solidFill>
            </a:endParaRPr>
          </a:p>
        </p:txBody>
      </p:sp>
      <p:sp>
        <p:nvSpPr>
          <p:cNvPr id="7" name="Marcador de número de diapositiva 6"/>
          <p:cNvSpPr>
            <a:spLocks noGrp="1"/>
          </p:cNvSpPr>
          <p:nvPr>
            <p:ph type="sldNum" sz="quarter" idx="12"/>
          </p:nvPr>
        </p:nvSpPr>
        <p:spPr>
          <a:xfrm>
            <a:off x="8906814" y="6384058"/>
            <a:ext cx="2743200" cy="365125"/>
          </a:xfrm>
        </p:spPr>
        <p:txBody>
          <a:bodyPr/>
          <a:lstStyle/>
          <a:p>
            <a:fld id="{4D86202C-7DEB-454A-816D-8600095C0DA4}" type="slidenum">
              <a:rPr lang="es-EC" sz="1400" b="1" smtClean="0">
                <a:solidFill>
                  <a:schemeClr val="accent5">
                    <a:lumMod val="50000"/>
                  </a:schemeClr>
                </a:solidFill>
              </a:rPr>
              <a:pPr/>
              <a:t>2</a:t>
            </a:fld>
            <a:endParaRPr lang="es-EC" sz="1400" b="1" dirty="0">
              <a:solidFill>
                <a:schemeClr val="accent5">
                  <a:lumMod val="50000"/>
                </a:schemeClr>
              </a:solidFill>
            </a:endParaRPr>
          </a:p>
        </p:txBody>
      </p:sp>
    </p:spTree>
    <p:extLst>
      <p:ext uri="{BB962C8B-B14F-4D97-AF65-F5344CB8AC3E}">
        <p14:creationId xmlns="" xmlns:p14="http://schemas.microsoft.com/office/powerpoint/2010/main" val="864603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7571704" cy="690943"/>
          </a:xfrm>
        </p:spPr>
        <p:txBody>
          <a:bodyPr>
            <a:normAutofit fontScale="90000"/>
          </a:bodyPr>
          <a:lstStyle/>
          <a:p>
            <a:r>
              <a:rPr lang="es-EC" b="1"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TIPOS DE SEGUROS</a:t>
            </a:r>
            <a:endParaRPr lang="es-EC"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3" name="Marcador de fecha 2"/>
          <p:cNvSpPr>
            <a:spLocks noGrp="1"/>
          </p:cNvSpPr>
          <p:nvPr>
            <p:ph type="dt" sz="half" idx="10"/>
          </p:nvPr>
        </p:nvSpPr>
        <p:spPr>
          <a:xfrm>
            <a:off x="181377" y="6356349"/>
            <a:ext cx="1531513" cy="365125"/>
          </a:xfrm>
        </p:spPr>
        <p:txBody>
          <a:bodyPr/>
          <a:lstStyle/>
          <a:p>
            <a:pPr algn="ctr"/>
            <a:fld id="{6FBBE907-6400-4791-A321-4FD99DA456C6}" type="datetime8">
              <a:rPr lang="es-EC" sz="1800" b="1" smtClean="0">
                <a:solidFill>
                  <a:schemeClr val="accent5">
                    <a:lumMod val="50000"/>
                  </a:schemeClr>
                </a:solidFill>
              </a:rPr>
              <a:pPr algn="ctr"/>
              <a:t>15/03/2016 7:49</a:t>
            </a:fld>
            <a:endParaRPr lang="es-EC" sz="1800" b="1">
              <a:solidFill>
                <a:schemeClr val="accent5">
                  <a:lumMod val="50000"/>
                </a:schemeClr>
              </a:solidFill>
            </a:endParaRPr>
          </a:p>
        </p:txBody>
      </p:sp>
      <p:sp>
        <p:nvSpPr>
          <p:cNvPr id="4" name="Marcador de número de diapositiva 3"/>
          <p:cNvSpPr>
            <a:spLocks noGrp="1"/>
          </p:cNvSpPr>
          <p:nvPr>
            <p:ph type="sldNum" sz="quarter" idx="12"/>
          </p:nvPr>
        </p:nvSpPr>
        <p:spPr>
          <a:xfrm>
            <a:off x="8996966" y="6356348"/>
            <a:ext cx="2743200" cy="365125"/>
          </a:xfrm>
        </p:spPr>
        <p:txBody>
          <a:bodyPr/>
          <a:lstStyle/>
          <a:p>
            <a:fld id="{4D86202C-7DEB-454A-816D-8600095C0DA4}" type="slidenum">
              <a:rPr lang="es-EC" sz="1400" b="1" smtClean="0">
                <a:solidFill>
                  <a:schemeClr val="accent5">
                    <a:lumMod val="50000"/>
                  </a:schemeClr>
                </a:solidFill>
              </a:rPr>
              <a:pPr/>
              <a:t>20</a:t>
            </a:fld>
            <a:endParaRPr lang="es-EC" sz="1400" b="1">
              <a:solidFill>
                <a:schemeClr val="accent5">
                  <a:lumMod val="50000"/>
                </a:schemeClr>
              </a:solidFill>
            </a:endParaRPr>
          </a:p>
        </p:txBody>
      </p:sp>
      <p:graphicFrame>
        <p:nvGraphicFramePr>
          <p:cNvPr id="5" name="Diagrama 4"/>
          <p:cNvGraphicFramePr/>
          <p:nvPr>
            <p:extLst>
              <p:ext uri="{D42A27DB-BD31-4B8C-83A1-F6EECF244321}">
                <p14:modId xmlns="" xmlns:p14="http://schemas.microsoft.com/office/powerpoint/2010/main" val="2201708072"/>
              </p:ext>
            </p:extLst>
          </p:nvPr>
        </p:nvGraphicFramePr>
        <p:xfrm>
          <a:off x="1017431" y="1056068"/>
          <a:ext cx="9195515" cy="4997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79735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36525"/>
            <a:ext cx="10097036" cy="549275"/>
          </a:xfrm>
        </p:spPr>
        <p:txBody>
          <a:bodyPr>
            <a:normAutofit fontScale="90000"/>
          </a:bodyPr>
          <a:lstStyle/>
          <a:p>
            <a:pPr algn="ctr"/>
            <a:r>
              <a:rPr lang="es-EC" sz="2800" b="1" dirty="0">
                <a:solidFill>
                  <a:schemeClr val="accent5">
                    <a:lumMod val="50000"/>
                  </a:schemeClr>
                </a:solidFill>
                <a:latin typeface="Century Gothic" panose="020B0502020202020204" pitchFamily="34" charset="0"/>
              </a:rPr>
              <a:t>PROCESOS QUE DESARROLLAN LAS ENTIDADES DE SEGUROS</a:t>
            </a:r>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335924" y="6474183"/>
            <a:ext cx="2743200" cy="365125"/>
          </a:xfrm>
        </p:spPr>
        <p:txBody>
          <a:bodyPr/>
          <a:lstStyle/>
          <a:p>
            <a:fld id="{E0DD0179-FF53-4F9A-9424-AF2C8AB60FEA}" type="datetime8">
              <a:rPr lang="es-EC" sz="1800" b="1" smtClean="0">
                <a:solidFill>
                  <a:schemeClr val="accent5">
                    <a:lumMod val="50000"/>
                  </a:schemeClr>
                </a:solidFill>
              </a:rPr>
              <a:pP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a:xfrm>
            <a:off x="9164391" y="6474182"/>
            <a:ext cx="2743200" cy="365125"/>
          </a:xfrm>
        </p:spPr>
        <p:txBody>
          <a:bodyPr/>
          <a:lstStyle/>
          <a:p>
            <a:fld id="{4D86202C-7DEB-454A-816D-8600095C0DA4}" type="slidenum">
              <a:rPr lang="es-EC" sz="1400" b="1" smtClean="0">
                <a:solidFill>
                  <a:schemeClr val="accent5">
                    <a:lumMod val="50000"/>
                  </a:schemeClr>
                </a:solidFill>
              </a:rPr>
              <a:pPr/>
              <a:t>21</a:t>
            </a:fld>
            <a:endParaRPr lang="es-EC" sz="1400" b="1">
              <a:solidFill>
                <a:schemeClr val="accent5">
                  <a:lumMod val="50000"/>
                </a:schemeClr>
              </a:solidFill>
            </a:endParaRPr>
          </a:p>
        </p:txBody>
      </p:sp>
      <p:graphicFrame>
        <p:nvGraphicFramePr>
          <p:cNvPr id="6" name="Diagrama 5"/>
          <p:cNvGraphicFramePr/>
          <p:nvPr>
            <p:extLst>
              <p:ext uri="{D42A27DB-BD31-4B8C-83A1-F6EECF244321}">
                <p14:modId xmlns="" xmlns:p14="http://schemas.microsoft.com/office/powerpoint/2010/main" val="2808058528"/>
              </p:ext>
            </p:extLst>
          </p:nvPr>
        </p:nvGraphicFramePr>
        <p:xfrm>
          <a:off x="425002" y="628650"/>
          <a:ext cx="11372045" cy="572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52430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FBBE907-6400-4791-A321-4FD99DA456C6}" type="datetime8">
              <a:rPr lang="es-EC" smtClean="0"/>
              <a:pPr/>
              <a:t>15/03/2016 7:49</a:t>
            </a:fld>
            <a:endParaRPr lang="es-EC"/>
          </a:p>
        </p:txBody>
      </p:sp>
      <p:sp>
        <p:nvSpPr>
          <p:cNvPr id="4" name="3 Marcador de número de diapositiva"/>
          <p:cNvSpPr>
            <a:spLocks noGrp="1"/>
          </p:cNvSpPr>
          <p:nvPr>
            <p:ph type="sldNum" sz="quarter" idx="12"/>
          </p:nvPr>
        </p:nvSpPr>
        <p:spPr/>
        <p:txBody>
          <a:bodyPr/>
          <a:lstStyle/>
          <a:p>
            <a:fld id="{4D86202C-7DEB-454A-816D-8600095C0DA4}" type="slidenum">
              <a:rPr lang="es-EC" smtClean="0"/>
              <a:pPr/>
              <a:t>22</a:t>
            </a:fld>
            <a:endParaRPr lang="es-EC"/>
          </a:p>
        </p:txBody>
      </p:sp>
      <p:pic>
        <p:nvPicPr>
          <p:cNvPr id="5" name="Imagen 6"/>
          <p:cNvPicPr>
            <a:picLocks noChangeAspect="1"/>
          </p:cNvPicPr>
          <p:nvPr/>
        </p:nvPicPr>
        <p:blipFill>
          <a:blip r:embed="rId2"/>
          <a:stretch>
            <a:fillRect/>
          </a:stretch>
        </p:blipFill>
        <p:spPr>
          <a:xfrm>
            <a:off x="1542438" y="3231450"/>
            <a:ext cx="4314825" cy="2905125"/>
          </a:xfrm>
          <a:prstGeom prst="rect">
            <a:avLst/>
          </a:prstGeom>
        </p:spPr>
      </p:pic>
      <p:sp>
        <p:nvSpPr>
          <p:cNvPr id="6" name="Marcador de contenido 9"/>
          <p:cNvSpPr txBox="1">
            <a:spLocks/>
          </p:cNvSpPr>
          <p:nvPr/>
        </p:nvSpPr>
        <p:spPr>
          <a:xfrm>
            <a:off x="2229848" y="1522982"/>
            <a:ext cx="3617500" cy="3097145"/>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C"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Exploratoria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C" sz="3200" b="1" i="0" u="none" strike="noStrike" kern="1200" cap="all" normalizeH="0" baseline="0" noProof="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rPr>
              <a:t>Decriptiva</a:t>
            </a:r>
            <a:endParaRPr kumimoji="0" lang="es-EC" sz="32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C"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Explicativa</a:t>
            </a:r>
            <a:endParaRPr kumimoji="0" lang="es-EC" sz="32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p:txBody>
      </p:sp>
      <p:pic>
        <p:nvPicPr>
          <p:cNvPr id="8" name="Imagen 5"/>
          <p:cNvPicPr>
            <a:picLocks noChangeAspect="1"/>
          </p:cNvPicPr>
          <p:nvPr/>
        </p:nvPicPr>
        <p:blipFill>
          <a:blip r:embed="rId3"/>
          <a:stretch>
            <a:fillRect/>
          </a:stretch>
        </p:blipFill>
        <p:spPr>
          <a:xfrm>
            <a:off x="6974304" y="1356852"/>
            <a:ext cx="3854117" cy="2890588"/>
          </a:xfrm>
          <a:prstGeom prst="rect">
            <a:avLst/>
          </a:prstGeom>
        </p:spPr>
      </p:pic>
      <p:sp>
        <p:nvSpPr>
          <p:cNvPr id="9" name="Marcador de contenido 9"/>
          <p:cNvSpPr txBox="1">
            <a:spLocks/>
          </p:cNvSpPr>
          <p:nvPr/>
        </p:nvSpPr>
        <p:spPr>
          <a:xfrm>
            <a:off x="7868653" y="4449981"/>
            <a:ext cx="2983834" cy="1084546"/>
          </a:xfrm>
          <a:prstGeom prst="rect">
            <a:avLst/>
          </a:prstGeom>
        </p:spPr>
        <p:txBody>
          <a:bodyPr>
            <a:normAutofit/>
          </a:bodyPr>
          <a:lstStyle/>
          <a:p>
            <a:pPr marL="228600" marR="0" lvl="0" indent="-228600" algn="just" defTabSz="914400" rtl="0" eaLnBrk="1" fontAlgn="auto" latinLnBrk="0" hangingPunct="1">
              <a:lnSpc>
                <a:spcPct val="90000"/>
              </a:lnSpc>
              <a:spcBef>
                <a:spcPts val="1000"/>
              </a:spcBef>
              <a:spcAft>
                <a:spcPts val="0"/>
              </a:spcAft>
              <a:buClrTx/>
              <a:buSzTx/>
              <a:tabLst/>
              <a:defRPr/>
            </a:pPr>
            <a:r>
              <a:rPr kumimoji="0" lang="es-EC" sz="32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POBLACIÓN</a:t>
            </a:r>
            <a:endParaRPr kumimoji="0" lang="es-EC" sz="32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endParaRPr>
          </a:p>
        </p:txBody>
      </p:sp>
      <p:sp>
        <p:nvSpPr>
          <p:cNvPr id="10" name="9 Rectángulo"/>
          <p:cNvSpPr/>
          <p:nvPr/>
        </p:nvSpPr>
        <p:spPr>
          <a:xfrm>
            <a:off x="2256231" y="320387"/>
            <a:ext cx="7679538" cy="923330"/>
          </a:xfrm>
          <a:prstGeom prst="rect">
            <a:avLst/>
          </a:prstGeom>
          <a:noFill/>
        </p:spPr>
        <p:txBody>
          <a:bodyPr wrap="none" lIns="91440" tIns="45720" rIns="91440" bIns="45720">
            <a:spAutoFit/>
          </a:bodyPr>
          <a:lstStyle/>
          <a:p>
            <a:pPr algn="ctr"/>
            <a:r>
              <a:rPr lang="es-EC"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TIPOS DE INVESTIGACIÓN </a:t>
            </a:r>
            <a:endParaRPr lang="es-EC"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104105" y="6363415"/>
            <a:ext cx="1776211" cy="365125"/>
          </a:xfrm>
        </p:spPr>
        <p:txBody>
          <a:bodyPr/>
          <a:lstStyle/>
          <a:p>
            <a:pPr algn="ctr"/>
            <a:fld id="{BB933F3B-B7FC-446B-8351-0DE049ED283C}" type="datetime8">
              <a:rPr lang="es-EC" sz="1800" b="1" smtClean="0">
                <a:solidFill>
                  <a:schemeClr val="accent5">
                    <a:lumMod val="50000"/>
                  </a:schemeClr>
                </a:solidFill>
              </a:rPr>
              <a:pPr algn="ctr"/>
              <a:t>15/03/2016 7:49</a:t>
            </a:fld>
            <a:endParaRPr lang="es-EC" sz="1800" b="1">
              <a:solidFill>
                <a:schemeClr val="accent5">
                  <a:lumMod val="50000"/>
                </a:schemeClr>
              </a:solidFill>
            </a:endParaRPr>
          </a:p>
        </p:txBody>
      </p:sp>
      <p:sp>
        <p:nvSpPr>
          <p:cNvPr id="5" name="Marcador de número de diapositiva 4"/>
          <p:cNvSpPr>
            <a:spLocks noGrp="1"/>
          </p:cNvSpPr>
          <p:nvPr>
            <p:ph type="sldNum" sz="quarter" idx="12"/>
          </p:nvPr>
        </p:nvSpPr>
        <p:spPr>
          <a:xfrm>
            <a:off x="9254543" y="6363414"/>
            <a:ext cx="2743200" cy="365125"/>
          </a:xfrm>
        </p:spPr>
        <p:txBody>
          <a:bodyPr/>
          <a:lstStyle/>
          <a:p>
            <a:fld id="{4D86202C-7DEB-454A-816D-8600095C0DA4}" type="slidenum">
              <a:rPr lang="es-EC" sz="1400" b="1" smtClean="0">
                <a:solidFill>
                  <a:schemeClr val="accent5">
                    <a:lumMod val="50000"/>
                  </a:schemeClr>
                </a:solidFill>
              </a:rPr>
              <a:pPr/>
              <a:t>23</a:t>
            </a:fld>
            <a:endParaRPr lang="es-EC" sz="1400" b="1">
              <a:solidFill>
                <a:schemeClr val="accent5">
                  <a:lumMod val="50000"/>
                </a:schemeClr>
              </a:solidFill>
            </a:endParaRPr>
          </a:p>
        </p:txBody>
      </p:sp>
      <p:pic>
        <p:nvPicPr>
          <p:cNvPr id="10242" name="Picture 2" descr="http://static.activointernationalbank.com/res/defaultfeatures/header_secciones_nosotros_mision.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2045577"/>
            <a:ext cx="12217823" cy="30544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2049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142741" y="6337658"/>
            <a:ext cx="1827727" cy="365125"/>
          </a:xfrm>
        </p:spPr>
        <p:txBody>
          <a:bodyPr/>
          <a:lstStyle/>
          <a:p>
            <a:pPr algn="ctr"/>
            <a:fld id="{6FD83482-F550-4B41-AD0C-DBB96483E9CA}"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a:xfrm>
            <a:off x="9241665" y="6492875"/>
            <a:ext cx="2743200" cy="365125"/>
          </a:xfrm>
        </p:spPr>
        <p:txBody>
          <a:bodyPr/>
          <a:lstStyle/>
          <a:p>
            <a:fld id="{4D86202C-7DEB-454A-816D-8600095C0DA4}" type="slidenum">
              <a:rPr lang="es-EC" sz="1400" b="1" smtClean="0">
                <a:solidFill>
                  <a:schemeClr val="accent5">
                    <a:lumMod val="50000"/>
                  </a:schemeClr>
                </a:solidFill>
              </a:rPr>
              <a:pPr/>
              <a:t>24</a:t>
            </a:fld>
            <a:endParaRPr lang="es-EC" sz="1400" b="1" dirty="0">
              <a:solidFill>
                <a:schemeClr val="accent5">
                  <a:lumMod val="50000"/>
                </a:schemeClr>
              </a:solidFill>
            </a:endParaRPr>
          </a:p>
        </p:txBody>
      </p:sp>
      <p:graphicFrame>
        <p:nvGraphicFramePr>
          <p:cNvPr id="9" name="Marcador de contenido 5"/>
          <p:cNvGraphicFramePr>
            <a:graphicFrameLocks/>
          </p:cNvGraphicFramePr>
          <p:nvPr>
            <p:extLst>
              <p:ext uri="{D42A27DB-BD31-4B8C-83A1-F6EECF244321}">
                <p14:modId xmlns="" xmlns:p14="http://schemas.microsoft.com/office/powerpoint/2010/main" val="849874952"/>
              </p:ext>
            </p:extLst>
          </p:nvPr>
        </p:nvGraphicFramePr>
        <p:xfrm>
          <a:off x="785613" y="257577"/>
          <a:ext cx="10032641" cy="6445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p:cNvPicPr>
            <a:picLocks noChangeAspect="1" noChangeArrowheads="1"/>
          </p:cNvPicPr>
          <p:nvPr/>
        </p:nvPicPr>
        <p:blipFill>
          <a:blip r:embed="rId7"/>
          <a:srcRect/>
          <a:stretch>
            <a:fillRect/>
          </a:stretch>
        </p:blipFill>
        <p:spPr bwMode="auto">
          <a:xfrm>
            <a:off x="5089357" y="770021"/>
            <a:ext cx="1884004" cy="10918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2102060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209799" y="394326"/>
            <a:ext cx="8337997" cy="6253498"/>
          </a:xfrm>
          <a:prstGeom prst="rect">
            <a:avLst/>
          </a:prstGeom>
        </p:spPr>
      </p:pic>
      <p:sp>
        <p:nvSpPr>
          <p:cNvPr id="2" name="Título 1"/>
          <p:cNvSpPr>
            <a:spLocks noGrp="1"/>
          </p:cNvSpPr>
          <p:nvPr>
            <p:ph type="title"/>
          </p:nvPr>
        </p:nvSpPr>
        <p:spPr>
          <a:xfrm>
            <a:off x="413198" y="134266"/>
            <a:ext cx="2909552" cy="1103067"/>
          </a:xfrm>
        </p:spPr>
        <p:txBody>
          <a:bodyPr/>
          <a:lstStyle/>
          <a:p>
            <a:r>
              <a:rPr lang="es-EC" b="1" dirty="0" smtClean="0">
                <a:solidFill>
                  <a:schemeClr val="accent4">
                    <a:lumMod val="50000"/>
                  </a:schemeClr>
                </a:solidFill>
                <a:latin typeface="Century Gothic" panose="020B0502020202020204" pitchFamily="34" charset="0"/>
              </a:rPr>
              <a:t>VALORES</a:t>
            </a:r>
            <a:endParaRPr lang="es-EC" b="1" dirty="0">
              <a:solidFill>
                <a:schemeClr val="accent4">
                  <a:lumMod val="50000"/>
                </a:schemeClr>
              </a:solidFill>
              <a:latin typeface="Century Gothic" panose="020B0502020202020204" pitchFamily="34" charset="0"/>
            </a:endParaRPr>
          </a:p>
        </p:txBody>
      </p:sp>
      <p:pic>
        <p:nvPicPr>
          <p:cNvPr id="3" name="Imagen 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462030" y="6274303"/>
            <a:ext cx="1698938" cy="365125"/>
          </a:xfrm>
        </p:spPr>
        <p:txBody>
          <a:bodyPr/>
          <a:lstStyle/>
          <a:p>
            <a:pPr algn="ctr"/>
            <a:fld id="{48180DEB-B383-4EC7-8367-C992251E10B7}"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25</a:t>
            </a:fld>
            <a:endParaRPr lang="es-EC" sz="1400" b="1">
              <a:solidFill>
                <a:schemeClr val="accent5">
                  <a:lumMod val="50000"/>
                </a:schemeClr>
              </a:solidFill>
            </a:endParaRPr>
          </a:p>
        </p:txBody>
      </p:sp>
      <p:pic>
        <p:nvPicPr>
          <p:cNvPr id="7" name="Imagen 6"/>
          <p:cNvPicPr/>
          <p:nvPr/>
        </p:nvPicPr>
        <p:blipFill>
          <a:blip r:embed="rId4">
            <a:extLst>
              <a:ext uri="{28A0092B-C50C-407E-A947-70E740481C1C}">
                <a14:useLocalDpi xmlns="" xmlns:a14="http://schemas.microsoft.com/office/drawing/2010/main" val="0"/>
              </a:ext>
            </a:extLst>
          </a:blip>
          <a:srcRect/>
          <a:stretch>
            <a:fillRect/>
          </a:stretch>
        </p:blipFill>
        <p:spPr bwMode="auto">
          <a:xfrm>
            <a:off x="2209799" y="1133341"/>
            <a:ext cx="8853153" cy="5146775"/>
          </a:xfrm>
          <a:prstGeom prst="rect">
            <a:avLst/>
          </a:prstGeom>
          <a:noFill/>
        </p:spPr>
      </p:pic>
    </p:spTree>
    <p:extLst>
      <p:ext uri="{BB962C8B-B14F-4D97-AF65-F5344CB8AC3E}">
        <p14:creationId xmlns="" xmlns:p14="http://schemas.microsoft.com/office/powerpoint/2010/main" val="894026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atic.wixstatic.com/media/c9597d_3e58ca4b30dc4b31baad43c5a0ccdf7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6847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4134118" y="3998828"/>
            <a:ext cx="7585657" cy="2295994"/>
          </a:xfrm>
        </p:spPr>
        <p:txBody>
          <a:bodyPr>
            <a:noAutofit/>
          </a:bodyPr>
          <a:lstStyle/>
          <a:p>
            <a:pPr lvl="1" algn="ctr" rtl="0">
              <a:lnSpc>
                <a:spcPct val="90000"/>
              </a:lnSpc>
              <a:spcBef>
                <a:spcPct val="0"/>
              </a:spcBef>
            </a:pPr>
            <a:r>
              <a:rPr lang="es-EC" sz="6600" b="1" dirty="0">
                <a:solidFill>
                  <a:srgbClr val="996633"/>
                </a:solidFill>
                <a:effectLst>
                  <a:glow rad="139700">
                    <a:schemeClr val="accent4">
                      <a:satMod val="175000"/>
                      <a:alpha val="40000"/>
                    </a:schemeClr>
                  </a:glow>
                  <a:outerShdw blurRad="38100" dist="38100" dir="2700000" algn="tl">
                    <a:srgbClr val="000000">
                      <a:alpha val="43137"/>
                    </a:srgbClr>
                  </a:outerShdw>
                </a:effectLst>
                <a:latin typeface="Century Gothic" panose="020B0502020202020204" pitchFamily="34" charset="0"/>
              </a:rPr>
              <a:t>LÍNEA DE GESTIÓN POR PROCESOS</a:t>
            </a:r>
            <a:br>
              <a:rPr lang="es-EC" sz="6600" b="1" dirty="0">
                <a:solidFill>
                  <a:srgbClr val="996633"/>
                </a:solidFill>
                <a:effectLst>
                  <a:glow rad="139700">
                    <a:schemeClr val="accent4">
                      <a:satMod val="175000"/>
                      <a:alpha val="40000"/>
                    </a:schemeClr>
                  </a:glow>
                  <a:outerShdw blurRad="38100" dist="38100" dir="2700000" algn="tl">
                    <a:srgbClr val="000000">
                      <a:alpha val="43137"/>
                    </a:srgbClr>
                  </a:outerShdw>
                </a:effectLst>
                <a:latin typeface="Century Gothic" panose="020B0502020202020204" pitchFamily="34" charset="0"/>
              </a:rPr>
            </a:br>
            <a:endParaRPr lang="es-EC" sz="6600" dirty="0">
              <a:solidFill>
                <a:srgbClr val="996633"/>
              </a:solidFill>
              <a:effectLst>
                <a:glow rad="139700">
                  <a:schemeClr val="accent4">
                    <a:satMod val="175000"/>
                    <a:alpha val="40000"/>
                  </a:schemeClr>
                </a:glow>
                <a:outerShdw blurRad="38100" dist="38100" dir="2700000" algn="tl">
                  <a:srgbClr val="000000">
                    <a:alpha val="43137"/>
                  </a:srgbClr>
                </a:outerShdw>
              </a:effectLst>
              <a:latin typeface="Century Gothic" panose="020B0502020202020204" pitchFamily="34" charset="0"/>
            </a:endParaRPr>
          </a:p>
        </p:txBody>
      </p:sp>
      <p:pic>
        <p:nvPicPr>
          <p:cNvPr id="3" name="Imagen 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40247" y="5929697"/>
            <a:ext cx="1351208" cy="365125"/>
          </a:xfrm>
        </p:spPr>
        <p:txBody>
          <a:bodyPr/>
          <a:lstStyle/>
          <a:p>
            <a:pPr algn="ctr"/>
            <a:fld id="{27733EAF-9B3A-4E7B-B059-3D679989BF1D}"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26</a:t>
            </a:fld>
            <a:endParaRPr lang="es-EC" sz="1400" b="1" dirty="0">
              <a:solidFill>
                <a:schemeClr val="accent5">
                  <a:lumMod val="50000"/>
                </a:schemeClr>
              </a:solidFill>
            </a:endParaRPr>
          </a:p>
        </p:txBody>
      </p:sp>
    </p:spTree>
    <p:extLst>
      <p:ext uri="{BB962C8B-B14F-4D97-AF65-F5344CB8AC3E}">
        <p14:creationId xmlns="" xmlns:p14="http://schemas.microsoft.com/office/powerpoint/2010/main" val="1914107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5717146" cy="665185"/>
          </a:xfrm>
        </p:spPr>
        <p:txBody>
          <a:bodyPr>
            <a:normAutofit fontScale="90000"/>
          </a:bodyPr>
          <a:lstStyle/>
          <a:p>
            <a:r>
              <a:rPr lang="es-EC" b="1" dirty="0">
                <a:effectLst>
                  <a:outerShdw blurRad="38100" dist="38100" dir="2700000" algn="tl">
                    <a:srgbClr val="000000">
                      <a:alpha val="43137"/>
                    </a:srgbClr>
                  </a:outerShdw>
                </a:effectLst>
                <a:latin typeface="Century Gothic" panose="020B0502020202020204" pitchFamily="34" charset="0"/>
              </a:rPr>
              <a:t>OGR DAR GEST</a:t>
            </a:r>
            <a:endParaRPr lang="es-EC" dirty="0"/>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284408" y="6356349"/>
            <a:ext cx="1389845" cy="365125"/>
          </a:xfrm>
        </p:spPr>
        <p:txBody>
          <a:bodyPr/>
          <a:lstStyle/>
          <a:p>
            <a:pPr algn="ctr"/>
            <a:fld id="{7E4A333D-79A0-4536-8CAA-18A120D7EC5E}"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27</a:t>
            </a:fld>
            <a:endParaRPr lang="es-EC" sz="1400" b="1" dirty="0">
              <a:solidFill>
                <a:schemeClr val="accent5">
                  <a:lumMod val="50000"/>
                </a:schemeClr>
              </a:solidFill>
            </a:endParaRPr>
          </a:p>
        </p:txBody>
      </p:sp>
      <p:graphicFrame>
        <p:nvGraphicFramePr>
          <p:cNvPr id="6" name="Diagrama 5"/>
          <p:cNvGraphicFramePr/>
          <p:nvPr>
            <p:extLst>
              <p:ext uri="{D42A27DB-BD31-4B8C-83A1-F6EECF244321}">
                <p14:modId xmlns="" xmlns:p14="http://schemas.microsoft.com/office/powerpoint/2010/main" val="4207059899"/>
              </p:ext>
            </p:extLst>
          </p:nvPr>
        </p:nvGraphicFramePr>
        <p:xfrm>
          <a:off x="3425780" y="763073"/>
          <a:ext cx="8422784" cy="5416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7"/>
          <a:stretch>
            <a:fillRect/>
          </a:stretch>
        </p:blipFill>
        <p:spPr>
          <a:xfrm>
            <a:off x="435533" y="2581745"/>
            <a:ext cx="4314825" cy="2905125"/>
          </a:xfrm>
          <a:prstGeom prst="rect">
            <a:avLst/>
          </a:prstGeom>
        </p:spPr>
      </p:pic>
    </p:spTree>
    <p:extLst>
      <p:ext uri="{BB962C8B-B14F-4D97-AF65-F5344CB8AC3E}">
        <p14:creationId xmlns="" xmlns:p14="http://schemas.microsoft.com/office/powerpoint/2010/main" val="4128457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422" y="333889"/>
            <a:ext cx="10515600" cy="703821"/>
          </a:xfrm>
        </p:spPr>
        <p:txBody>
          <a:bodyPr>
            <a:normAutofit fontScale="90000"/>
          </a:bodyPr>
          <a:lstStyle/>
          <a:p>
            <a:r>
              <a:rPr lang="es-EC" sz="4800" b="1" dirty="0">
                <a:effectLst>
                  <a:outerShdw blurRad="38100" dist="38100" dir="2700000" algn="tl">
                    <a:srgbClr val="000000">
                      <a:alpha val="43137"/>
                    </a:srgbClr>
                  </a:outerShdw>
                </a:effectLst>
                <a:latin typeface="Century Gothic" panose="020B0502020202020204" pitchFamily="34" charset="0"/>
              </a:rPr>
              <a:t>OGR DAR GEST</a:t>
            </a:r>
          </a:p>
        </p:txBody>
      </p:sp>
      <p:sp>
        <p:nvSpPr>
          <p:cNvPr id="10" name="Marcador de contenido 9"/>
          <p:cNvSpPr>
            <a:spLocks noGrp="1"/>
          </p:cNvSpPr>
          <p:nvPr>
            <p:ph sz="quarter" idx="4"/>
          </p:nvPr>
        </p:nvSpPr>
        <p:spPr>
          <a:xfrm>
            <a:off x="6849973" y="1643297"/>
            <a:ext cx="4503827" cy="3755556"/>
          </a:xfrm>
        </p:spPr>
        <p:txBody>
          <a:bodyPr>
            <a:normAutofit fontScale="92500"/>
          </a:bodyPr>
          <a:lstStyle/>
          <a:p>
            <a:pPr algn="just"/>
            <a:r>
              <a:rPr lang="es-ES" dirty="0"/>
              <a:t>El</a:t>
            </a:r>
            <a:r>
              <a:rPr lang="es-EC" dirty="0"/>
              <a:t> </a:t>
            </a:r>
            <a:r>
              <a:rPr lang="es-EC" dirty="0" smtClean="0"/>
              <a:t>Grafico </a:t>
            </a:r>
            <a:r>
              <a:rPr lang="es-EC" dirty="0"/>
              <a:t>representa una evaluación general de la Aseguradora  actualmente, se evidencia que los ejes tienden a un comportamiento variado, lo que manifiesta que mientras más  se acerquen al centro las variables la gestión de la Aseguradora no es la adecuada.</a:t>
            </a:r>
          </a:p>
          <a:p>
            <a:pPr algn="just"/>
            <a:endParaRPr lang="es-EC" dirty="0"/>
          </a:p>
        </p:txBody>
      </p:sp>
      <p:sp>
        <p:nvSpPr>
          <p:cNvPr id="4" name="Marcador de fecha 3"/>
          <p:cNvSpPr>
            <a:spLocks noGrp="1"/>
          </p:cNvSpPr>
          <p:nvPr>
            <p:ph type="dt" sz="half" idx="10"/>
          </p:nvPr>
        </p:nvSpPr>
        <p:spPr>
          <a:xfrm>
            <a:off x="232893" y="6356349"/>
            <a:ext cx="1763332" cy="365125"/>
          </a:xfrm>
        </p:spPr>
        <p:txBody>
          <a:bodyPr/>
          <a:lstStyle/>
          <a:p>
            <a:pPr algn="ctr"/>
            <a:fld id="{62E72987-E926-4DCE-AA89-5C1808D22310}" type="datetime8">
              <a:rPr lang="es-EC" sz="1800" b="1" smtClean="0">
                <a:solidFill>
                  <a:schemeClr val="accent5">
                    <a:lumMod val="50000"/>
                  </a:schemeClr>
                </a:solidFill>
              </a:rPr>
              <a:pPr algn="ctr"/>
              <a:t>15/03/2016 7:49</a:t>
            </a:fld>
            <a:endParaRPr lang="es-EC" sz="1800" b="1">
              <a:solidFill>
                <a:schemeClr val="accent5">
                  <a:lumMod val="50000"/>
                </a:schemeClr>
              </a:solidFill>
            </a:endParaRPr>
          </a:p>
        </p:txBody>
      </p:sp>
      <p:sp>
        <p:nvSpPr>
          <p:cNvPr id="5" name="Marcador de número de diapositiva 4"/>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28</a:t>
            </a:fld>
            <a:endParaRPr lang="es-EC" sz="1400" b="1" dirty="0">
              <a:solidFill>
                <a:schemeClr val="accent5">
                  <a:lumMod val="50000"/>
                </a:schemeClr>
              </a:solidFill>
            </a:endParaRPr>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graphicFrame>
        <p:nvGraphicFramePr>
          <p:cNvPr id="6" name="Gráfico 5"/>
          <p:cNvGraphicFramePr/>
          <p:nvPr>
            <p:extLst>
              <p:ext uri="{D42A27DB-BD31-4B8C-83A1-F6EECF244321}">
                <p14:modId xmlns="" xmlns:p14="http://schemas.microsoft.com/office/powerpoint/2010/main" val="1407158725"/>
              </p:ext>
            </p:extLst>
          </p:nvPr>
        </p:nvGraphicFramePr>
        <p:xfrm>
          <a:off x="374561" y="1514967"/>
          <a:ext cx="6132490" cy="4704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37576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9" name="Marcador de contenido 8"/>
          <p:cNvSpPr>
            <a:spLocks noGrp="1"/>
          </p:cNvSpPr>
          <p:nvPr>
            <p:ph sz="half" idx="2"/>
          </p:nvPr>
        </p:nvSpPr>
        <p:spPr>
          <a:xfrm>
            <a:off x="6262352" y="1429555"/>
            <a:ext cx="4530144" cy="3593205"/>
          </a:xfrm>
        </p:spPr>
        <p:txBody>
          <a:bodyPr/>
          <a:lstStyle/>
          <a:p>
            <a:pPr algn="just"/>
            <a:r>
              <a:rPr lang="es-EC" dirty="0"/>
              <a:t>En el </a:t>
            </a:r>
            <a:r>
              <a:rPr lang="es-EC" dirty="0" smtClean="0"/>
              <a:t>Gráfico </a:t>
            </a:r>
            <a:r>
              <a:rPr lang="es-EC" dirty="0"/>
              <a:t>se visualiza como debería ser la gestión optima que debería poseer la aseguradora, las variables en este grafico están direccionadas hacia los vértices y la gráfica es un polígono perfecto.</a:t>
            </a:r>
          </a:p>
          <a:p>
            <a:pPr algn="just"/>
            <a:endParaRPr lang="es-EC" dirty="0"/>
          </a:p>
        </p:txBody>
      </p:sp>
      <p:sp>
        <p:nvSpPr>
          <p:cNvPr id="4" name="Marcador de fecha 3"/>
          <p:cNvSpPr>
            <a:spLocks noGrp="1"/>
          </p:cNvSpPr>
          <p:nvPr>
            <p:ph type="dt" sz="half" idx="10"/>
          </p:nvPr>
        </p:nvSpPr>
        <p:spPr>
          <a:xfrm>
            <a:off x="284408" y="6173787"/>
            <a:ext cx="1415603" cy="365125"/>
          </a:xfrm>
        </p:spPr>
        <p:txBody>
          <a:bodyPr/>
          <a:lstStyle/>
          <a:p>
            <a:pPr algn="ctr"/>
            <a:fld id="{B00F488C-3AD2-4A80-B6EE-805028DB5F87}"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29</a:t>
            </a:fld>
            <a:endParaRPr lang="es-EC" sz="1400" b="1" dirty="0">
              <a:solidFill>
                <a:schemeClr val="accent5">
                  <a:lumMod val="50000"/>
                </a:schemeClr>
              </a:solidFill>
            </a:endParaRPr>
          </a:p>
        </p:txBody>
      </p:sp>
      <p:graphicFrame>
        <p:nvGraphicFramePr>
          <p:cNvPr id="6" name="Gráfico 5"/>
          <p:cNvGraphicFramePr/>
          <p:nvPr>
            <p:extLst>
              <p:ext uri="{D42A27DB-BD31-4B8C-83A1-F6EECF244321}">
                <p14:modId xmlns="" xmlns:p14="http://schemas.microsoft.com/office/powerpoint/2010/main" val="2602329650"/>
              </p:ext>
            </p:extLst>
          </p:nvPr>
        </p:nvGraphicFramePr>
        <p:xfrm>
          <a:off x="448614" y="859664"/>
          <a:ext cx="5813738" cy="4729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465818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cdn.ecn.cl/coaching/files/2012/12/conseguir-objetivo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0575" y="-1"/>
            <a:ext cx="6858001"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6053070" y="4357576"/>
            <a:ext cx="5731099" cy="1325563"/>
          </a:xfrm>
        </p:spPr>
        <p:txBody>
          <a:bodyPr>
            <a:noAutofit/>
          </a:bodyPr>
          <a:lstStyle/>
          <a:p>
            <a:pPr algn="ctr"/>
            <a:r>
              <a:rPr lang="es-EC" sz="8000" b="1" dirty="0" smtClean="0">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OBJETIVOS </a:t>
            </a:r>
            <a:endParaRPr lang="es-EC" sz="8000" b="1" dirty="0">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p:txBody>
      </p:sp>
      <p:pic>
        <p:nvPicPr>
          <p:cNvPr id="8" name="Imagen 7"/>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5" name="Marcador de fecha 4"/>
          <p:cNvSpPr>
            <a:spLocks noGrp="1"/>
          </p:cNvSpPr>
          <p:nvPr>
            <p:ph type="dt" sz="half" idx="10"/>
          </p:nvPr>
        </p:nvSpPr>
        <p:spPr>
          <a:xfrm>
            <a:off x="142741" y="6350537"/>
            <a:ext cx="1673180" cy="365125"/>
          </a:xfrm>
        </p:spPr>
        <p:txBody>
          <a:bodyPr/>
          <a:lstStyle/>
          <a:p>
            <a:pPr algn="ctr"/>
            <a:fld id="{1B73642D-FBEE-4FD5-893E-E7359D1BB137}" type="datetime8">
              <a:rPr lang="es-EC" sz="1800" b="1" smtClean="0">
                <a:solidFill>
                  <a:schemeClr val="accent5">
                    <a:lumMod val="50000"/>
                  </a:schemeClr>
                </a:solidFill>
              </a:rPr>
              <a:pPr algn="ctr"/>
              <a:t>15/03/2016 7:26</a:t>
            </a:fld>
            <a:endParaRPr lang="es-EC" sz="1800" b="1" dirty="0">
              <a:solidFill>
                <a:schemeClr val="accent5">
                  <a:lumMod val="50000"/>
                </a:schemeClr>
              </a:solidFill>
            </a:endParaRPr>
          </a:p>
        </p:txBody>
      </p:sp>
      <p:sp>
        <p:nvSpPr>
          <p:cNvPr id="6" name="Marcador de número de diapositiva 5"/>
          <p:cNvSpPr>
            <a:spLocks noGrp="1"/>
          </p:cNvSpPr>
          <p:nvPr>
            <p:ph type="sldNum" sz="quarter" idx="12"/>
          </p:nvPr>
        </p:nvSpPr>
        <p:spPr>
          <a:xfrm>
            <a:off x="9138633" y="6300274"/>
            <a:ext cx="2743200" cy="365125"/>
          </a:xfrm>
        </p:spPr>
        <p:txBody>
          <a:bodyPr/>
          <a:lstStyle/>
          <a:p>
            <a:fld id="{4D86202C-7DEB-454A-816D-8600095C0DA4}" type="slidenum">
              <a:rPr lang="es-EC" sz="1400" b="1" smtClean="0">
                <a:solidFill>
                  <a:schemeClr val="accent5">
                    <a:lumMod val="50000"/>
                  </a:schemeClr>
                </a:solidFill>
              </a:rPr>
              <a:pPr/>
              <a:t>3</a:t>
            </a:fld>
            <a:endParaRPr lang="es-EC" sz="1400" b="1">
              <a:solidFill>
                <a:schemeClr val="accent5">
                  <a:lumMod val="50000"/>
                </a:schemeClr>
              </a:solidFill>
            </a:endParaRPr>
          </a:p>
        </p:txBody>
      </p:sp>
    </p:spTree>
    <p:extLst>
      <p:ext uri="{BB962C8B-B14F-4D97-AF65-F5344CB8AC3E}">
        <p14:creationId xmlns="" xmlns:p14="http://schemas.microsoft.com/office/powerpoint/2010/main" val="1477399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991" y="793347"/>
            <a:ext cx="10515600" cy="1325563"/>
          </a:xfrm>
        </p:spPr>
        <p:txBody>
          <a:bodyPr>
            <a:normAutofit/>
          </a:bodyPr>
          <a:lstStyle/>
          <a:p>
            <a:r>
              <a:rPr lang="es-EC" sz="5400" b="1" dirty="0" smtClean="0">
                <a:solidFill>
                  <a:schemeClr val="accent5">
                    <a:lumMod val="75000"/>
                  </a:schemeClr>
                </a:solidFill>
                <a:effectLst>
                  <a:outerShdw blurRad="38100" dist="38100" dir="2700000" algn="tl">
                    <a:srgbClr val="000000">
                      <a:alpha val="43137"/>
                    </a:srgbClr>
                  </a:outerShdw>
                </a:effectLst>
                <a:latin typeface="Century Gothic" panose="020B0502020202020204" pitchFamily="34" charset="0"/>
              </a:rPr>
              <a:t>ANÁLISIS</a:t>
            </a:r>
            <a:endParaRPr lang="es-EC" sz="5400" b="1" dirty="0">
              <a:solidFill>
                <a:schemeClr val="accent5">
                  <a:lumMod val="75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168499" y="6356350"/>
            <a:ext cx="1737575" cy="365125"/>
          </a:xfrm>
        </p:spPr>
        <p:txBody>
          <a:bodyPr/>
          <a:lstStyle/>
          <a:p>
            <a:pPr algn="ctr"/>
            <a:fld id="{3CB15A5C-6685-47CB-B28B-AD75D0423AAD}"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30</a:t>
            </a:fld>
            <a:endParaRPr lang="es-EC" sz="1400" b="1">
              <a:solidFill>
                <a:schemeClr val="accent5">
                  <a:lumMod val="50000"/>
                </a:schemeClr>
              </a:solidFill>
            </a:endParaRPr>
          </a:p>
        </p:txBody>
      </p:sp>
      <p:pic>
        <p:nvPicPr>
          <p:cNvPr id="9220" name="Picture 4" descr="http://www.roggerocorp.com/wp-content/uploads/2013/10/ANALISIS-Y-DESARROLLO.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806" y="2328912"/>
            <a:ext cx="12203806" cy="28162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0113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762000" y="348018"/>
            <a:ext cx="10515600" cy="952748"/>
          </a:xfrm>
        </p:spPr>
        <p:txBody>
          <a:bodyPr>
            <a:noAutofit/>
          </a:bodyPr>
          <a:lstStyle/>
          <a:p>
            <a:r>
              <a:rPr lang="es-EC" sz="3600" b="1" dirty="0">
                <a:effectLst>
                  <a:outerShdw blurRad="38100" dist="38100" dir="2700000" algn="tl">
                    <a:srgbClr val="000000">
                      <a:alpha val="43137"/>
                    </a:srgbClr>
                  </a:outerShdw>
                </a:effectLst>
                <a:latin typeface="Century Gothic" panose="020B0502020202020204" pitchFamily="34" charset="0"/>
              </a:rPr>
              <a:t>Radar de Gestión-Planificación Estratégica</a:t>
            </a:r>
          </a:p>
        </p:txBody>
      </p:sp>
      <p:sp>
        <p:nvSpPr>
          <p:cNvPr id="13" name="Marcador de contenido 12"/>
          <p:cNvSpPr>
            <a:spLocks noGrp="1"/>
          </p:cNvSpPr>
          <p:nvPr>
            <p:ph sz="half" idx="2"/>
          </p:nvPr>
        </p:nvSpPr>
        <p:spPr>
          <a:xfrm>
            <a:off x="6089073" y="1184564"/>
            <a:ext cx="5625336" cy="4981398"/>
          </a:xfrm>
        </p:spPr>
        <p:txBody>
          <a:bodyPr>
            <a:normAutofit/>
          </a:bodyPr>
          <a:lstStyle/>
          <a:p>
            <a:pPr algn="just"/>
            <a:r>
              <a:rPr lang="es-EC" dirty="0"/>
              <a:t>Las respuestas a nivel de Planificación Estratégica denotan un cumplimiento general del  69%. </a:t>
            </a:r>
          </a:p>
          <a:p>
            <a:pPr algn="just"/>
            <a:r>
              <a:rPr lang="es-EC" dirty="0"/>
              <a:t>Los resultados más interesantes dentro de este nivel denotan que la Misión y Visión de la Aseguradora alcanzan un 100%, el Monitoreo del Incumplimiento de la Gestión Estratégica, el Plan de ingresos y los Valores están dentro del 60% respectivamente.</a:t>
            </a:r>
          </a:p>
          <a:p>
            <a:pPr algn="just"/>
            <a:endParaRPr lang="es-EC" dirty="0"/>
          </a:p>
        </p:txBody>
      </p:sp>
      <p:sp>
        <p:nvSpPr>
          <p:cNvPr id="4" name="Marcador de fecha 3"/>
          <p:cNvSpPr>
            <a:spLocks noGrp="1"/>
          </p:cNvSpPr>
          <p:nvPr>
            <p:ph type="dt" sz="half" idx="10"/>
          </p:nvPr>
        </p:nvSpPr>
        <p:spPr>
          <a:xfrm>
            <a:off x="323045" y="6356350"/>
            <a:ext cx="1711817" cy="365125"/>
          </a:xfrm>
        </p:spPr>
        <p:txBody>
          <a:bodyPr/>
          <a:lstStyle/>
          <a:p>
            <a:pPr algn="ctr"/>
            <a:fld id="{0D28EE5D-BDA6-4C08-A05B-189D105F8D6C}" type="datetime8">
              <a:rPr lang="es-EC" sz="1800" b="1" smtClean="0">
                <a:solidFill>
                  <a:schemeClr val="accent5">
                    <a:lumMod val="50000"/>
                  </a:schemeClr>
                </a:solidFill>
              </a:rPr>
              <a:pPr algn="ctr"/>
              <a:t>15/03/2016 7:49</a:t>
            </a:fld>
            <a:endParaRPr lang="es-EC" sz="1800" b="1">
              <a:solidFill>
                <a:schemeClr val="accent5">
                  <a:lumMod val="50000"/>
                </a:schemeClr>
              </a:solidFill>
            </a:endParaRPr>
          </a:p>
        </p:txBody>
      </p:sp>
      <p:sp>
        <p:nvSpPr>
          <p:cNvPr id="5" name="Marcador de número de diapositiva 4"/>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31</a:t>
            </a:fld>
            <a:endParaRPr lang="es-EC" sz="1400" b="1" dirty="0">
              <a:solidFill>
                <a:schemeClr val="accent5">
                  <a:lumMod val="50000"/>
                </a:schemeClr>
              </a:solidFill>
            </a:endParaRPr>
          </a:p>
        </p:txBody>
      </p:sp>
      <p:pic>
        <p:nvPicPr>
          <p:cNvPr id="3" name="Imagen 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graphicFrame>
        <p:nvGraphicFramePr>
          <p:cNvPr id="14" name="Marcador de contenido 13"/>
          <p:cNvGraphicFramePr>
            <a:graphicFrameLocks noGrp="1"/>
          </p:cNvGraphicFramePr>
          <p:nvPr>
            <p:ph sz="half" idx="1"/>
            <p:extLst>
              <p:ext uri="{D42A27DB-BD31-4B8C-83A1-F6EECF244321}">
                <p14:modId xmlns="" xmlns:p14="http://schemas.microsoft.com/office/powerpoint/2010/main" val="3922537691"/>
              </p:ext>
            </p:extLst>
          </p:nvPr>
        </p:nvGraphicFramePr>
        <p:xfrm>
          <a:off x="541985" y="1339404"/>
          <a:ext cx="5781541" cy="48491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727097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838200" y="205100"/>
            <a:ext cx="10515600" cy="961399"/>
          </a:xfrm>
        </p:spPr>
        <p:txBody>
          <a:bodyPr>
            <a:normAutofit/>
          </a:bodyPr>
          <a:lstStyle/>
          <a:p>
            <a:r>
              <a:rPr lang="es-EC" sz="3600" b="1" dirty="0">
                <a:effectLst>
                  <a:outerShdw blurRad="38100" dist="38100" dir="2700000" algn="tl">
                    <a:srgbClr val="000000">
                      <a:alpha val="43137"/>
                    </a:srgbClr>
                  </a:outerShdw>
                </a:effectLst>
                <a:latin typeface="Century Gothic" panose="020B0502020202020204" pitchFamily="34" charset="0"/>
              </a:rPr>
              <a:t>Radar de Gestión-Gestión Por Procesos</a:t>
            </a:r>
          </a:p>
        </p:txBody>
      </p:sp>
      <p:sp>
        <p:nvSpPr>
          <p:cNvPr id="11" name="Marcador de contenido 10"/>
          <p:cNvSpPr>
            <a:spLocks noGrp="1"/>
          </p:cNvSpPr>
          <p:nvPr>
            <p:ph sz="half" idx="2"/>
          </p:nvPr>
        </p:nvSpPr>
        <p:spPr>
          <a:xfrm>
            <a:off x="6172200" y="1361363"/>
            <a:ext cx="5181600" cy="4815600"/>
          </a:xfrm>
        </p:spPr>
        <p:txBody>
          <a:bodyPr>
            <a:normAutofit fontScale="92500" lnSpcReduction="20000"/>
          </a:bodyPr>
          <a:lstStyle/>
          <a:p>
            <a:pPr algn="just"/>
            <a:r>
              <a:rPr lang="es-EC" dirty="0"/>
              <a:t>El cumplimiento general de la Gestión por Procesos de la Aseguradora es del 53%.</a:t>
            </a:r>
          </a:p>
          <a:p>
            <a:pPr algn="just"/>
            <a:r>
              <a:rPr lang="es-EC" dirty="0"/>
              <a:t>Los resultados más interesantes dentro de este nivel denotan que la Cadena de Valor y clientes están en un 0% respectivamente no se han desarrollado adecuadamente en la Aseguradora, a nivel de Sistemas de Procesos, Servicios primarios alcanzan el 60% y a nivel  de Procesos gobernantes Insumos de los Procesos, Salidas y Entradas, y Objetivos Organizacionales alcanzan el 100% de cumplimiento respectivamente.</a:t>
            </a:r>
          </a:p>
          <a:p>
            <a:pPr algn="just"/>
            <a:endParaRPr lang="es-EC" dirty="0"/>
          </a:p>
        </p:txBody>
      </p:sp>
      <p:sp>
        <p:nvSpPr>
          <p:cNvPr id="4" name="Marcador de fecha 3"/>
          <p:cNvSpPr>
            <a:spLocks noGrp="1"/>
          </p:cNvSpPr>
          <p:nvPr>
            <p:ph type="dt" sz="half" idx="10"/>
          </p:nvPr>
        </p:nvSpPr>
        <p:spPr>
          <a:xfrm>
            <a:off x="838200" y="6356350"/>
            <a:ext cx="1364087" cy="365125"/>
          </a:xfrm>
        </p:spPr>
        <p:txBody>
          <a:bodyPr/>
          <a:lstStyle/>
          <a:p>
            <a:pPr algn="ctr"/>
            <a:fld id="{E2E0E648-9B09-4F48-8D33-862C626D5D08}"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32</a:t>
            </a:fld>
            <a:endParaRPr lang="es-EC" sz="1400" b="1" dirty="0">
              <a:solidFill>
                <a:schemeClr val="accent5">
                  <a:lumMod val="50000"/>
                </a:schemeClr>
              </a:solidFill>
            </a:endParaRPr>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graphicFrame>
        <p:nvGraphicFramePr>
          <p:cNvPr id="12" name="Marcador de contenido 11"/>
          <p:cNvGraphicFramePr>
            <a:graphicFrameLocks noGrp="1"/>
          </p:cNvGraphicFramePr>
          <p:nvPr>
            <p:ph sz="half" idx="1"/>
            <p:extLst>
              <p:ext uri="{D42A27DB-BD31-4B8C-83A1-F6EECF244321}">
                <p14:modId xmlns="" xmlns:p14="http://schemas.microsoft.com/office/powerpoint/2010/main" val="623176066"/>
              </p:ext>
            </p:extLst>
          </p:nvPr>
        </p:nvGraphicFramePr>
        <p:xfrm>
          <a:off x="553792" y="1262130"/>
          <a:ext cx="5466008" cy="4914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4727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4107" y="544971"/>
            <a:ext cx="10515600" cy="793974"/>
          </a:xfrm>
        </p:spPr>
        <p:txBody>
          <a:bodyPr>
            <a:normAutofit/>
          </a:bodyPr>
          <a:lstStyle/>
          <a:p>
            <a:r>
              <a:rPr lang="es-EC" sz="3200" b="1" dirty="0">
                <a:effectLst>
                  <a:outerShdw blurRad="38100" dist="38100" dir="2700000" algn="tl">
                    <a:srgbClr val="000000">
                      <a:alpha val="43137"/>
                    </a:srgbClr>
                  </a:outerShdw>
                </a:effectLst>
                <a:latin typeface="Century Gothic" panose="020B0502020202020204" pitchFamily="34" charset="0"/>
              </a:rPr>
              <a:t>Radar de Gestión-Funcionamiento Organizacional</a:t>
            </a:r>
          </a:p>
        </p:txBody>
      </p:sp>
      <p:sp>
        <p:nvSpPr>
          <p:cNvPr id="7" name="Marcador de contenido 6"/>
          <p:cNvSpPr>
            <a:spLocks noGrp="1"/>
          </p:cNvSpPr>
          <p:nvPr>
            <p:ph sz="half" idx="2"/>
          </p:nvPr>
        </p:nvSpPr>
        <p:spPr>
          <a:xfrm>
            <a:off x="6091708" y="1468192"/>
            <a:ext cx="5473521" cy="4739426"/>
          </a:xfrm>
        </p:spPr>
        <p:txBody>
          <a:bodyPr>
            <a:normAutofit fontScale="92500" lnSpcReduction="20000"/>
          </a:bodyPr>
          <a:lstStyle/>
          <a:p>
            <a:pPr algn="just"/>
            <a:r>
              <a:rPr lang="es-EC" dirty="0"/>
              <a:t>Las respuestas del Funcionamiento Organizacional denotan un cumplimiento global del  71%.</a:t>
            </a:r>
          </a:p>
          <a:p>
            <a:pPr algn="just"/>
            <a:r>
              <a:rPr lang="es-EC" dirty="0"/>
              <a:t>Las respuestas de los ejes del Funcionamiento Organizacional se establecen de la siguiente manera: La Documentación del cargo actual, Documentación sobre las dudas, la organización por niveles y la delegación de autoridad </a:t>
            </a:r>
            <a:r>
              <a:rPr lang="es-EC" dirty="0" smtClean="0"/>
              <a:t>tiene </a:t>
            </a:r>
            <a:r>
              <a:rPr lang="es-EC" dirty="0"/>
              <a:t>un 0% es decir no hay un cumplimiento en estos aspectos, en cuanto a el Organigrama tiene un 20% y la Misión, </a:t>
            </a:r>
            <a:r>
              <a:rPr lang="es-EC" dirty="0" smtClean="0"/>
              <a:t>Sucesión </a:t>
            </a:r>
            <a:r>
              <a:rPr lang="es-EC" dirty="0"/>
              <a:t>de </a:t>
            </a:r>
            <a:r>
              <a:rPr lang="es-EC" dirty="0" smtClean="0"/>
              <a:t>Autoridad, tienen </a:t>
            </a:r>
            <a:r>
              <a:rPr lang="es-EC" dirty="0"/>
              <a:t>un cumplimiento de 100%.</a:t>
            </a:r>
          </a:p>
          <a:p>
            <a:pPr algn="just"/>
            <a:endParaRPr lang="es-EC" dirty="0"/>
          </a:p>
        </p:txBody>
      </p:sp>
      <p:sp>
        <p:nvSpPr>
          <p:cNvPr id="4" name="Marcador de fecha 3"/>
          <p:cNvSpPr>
            <a:spLocks noGrp="1"/>
          </p:cNvSpPr>
          <p:nvPr>
            <p:ph type="dt" sz="half" idx="10"/>
          </p:nvPr>
        </p:nvSpPr>
        <p:spPr>
          <a:xfrm>
            <a:off x="271529" y="6356349"/>
            <a:ext cx="1583029" cy="365125"/>
          </a:xfrm>
        </p:spPr>
        <p:txBody>
          <a:bodyPr/>
          <a:lstStyle/>
          <a:p>
            <a:pPr algn="ctr"/>
            <a:fld id="{B84089BF-D0C2-4C9A-91A1-79C43610330C}"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33</a:t>
            </a:fld>
            <a:endParaRPr lang="es-EC" sz="1400" b="1" dirty="0">
              <a:solidFill>
                <a:schemeClr val="accent5">
                  <a:lumMod val="50000"/>
                </a:schemeClr>
              </a:solidFill>
            </a:endParaRPr>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graphicFrame>
        <p:nvGraphicFramePr>
          <p:cNvPr id="8" name="Marcador de contenido 7"/>
          <p:cNvGraphicFramePr>
            <a:graphicFrameLocks noGrp="1"/>
          </p:cNvGraphicFramePr>
          <p:nvPr>
            <p:ph sz="half" idx="1"/>
            <p:extLst>
              <p:ext uri="{D42A27DB-BD31-4B8C-83A1-F6EECF244321}">
                <p14:modId xmlns="" xmlns:p14="http://schemas.microsoft.com/office/powerpoint/2010/main" val="1047371451"/>
              </p:ext>
            </p:extLst>
          </p:nvPr>
        </p:nvGraphicFramePr>
        <p:xfrm>
          <a:off x="244699" y="1338945"/>
          <a:ext cx="5962918" cy="50174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704577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657896" y="112713"/>
            <a:ext cx="10515600" cy="943356"/>
          </a:xfrm>
        </p:spPr>
        <p:txBody>
          <a:bodyPr>
            <a:normAutofit/>
          </a:bodyPr>
          <a:lstStyle/>
          <a:p>
            <a:r>
              <a:rPr lang="es-EC" sz="3200" b="1" dirty="0">
                <a:effectLst>
                  <a:outerShdw blurRad="38100" dist="38100" dir="2700000" algn="tl">
                    <a:srgbClr val="000000">
                      <a:alpha val="43137"/>
                    </a:srgbClr>
                  </a:outerShdw>
                </a:effectLst>
                <a:latin typeface="Century Gothic" panose="020B0502020202020204" pitchFamily="34" charset="0"/>
              </a:rPr>
              <a:t>Radar de Gestión-Realización del Servicio</a:t>
            </a:r>
          </a:p>
        </p:txBody>
      </p:sp>
      <p:sp>
        <p:nvSpPr>
          <p:cNvPr id="8" name="Marcador de contenido 7"/>
          <p:cNvSpPr>
            <a:spLocks noGrp="1"/>
          </p:cNvSpPr>
          <p:nvPr>
            <p:ph sz="half" idx="2"/>
          </p:nvPr>
        </p:nvSpPr>
        <p:spPr>
          <a:xfrm>
            <a:off x="6275231" y="1171426"/>
            <a:ext cx="5573332" cy="4351338"/>
          </a:xfrm>
        </p:spPr>
        <p:txBody>
          <a:bodyPr>
            <a:noAutofit/>
          </a:bodyPr>
          <a:lstStyle/>
          <a:p>
            <a:pPr algn="just"/>
            <a:r>
              <a:rPr lang="es-EC" sz="2400" dirty="0"/>
              <a:t>Las respuestas de los ejes del Producto/Servicio se establecen de la siguiente manera:</a:t>
            </a:r>
          </a:p>
          <a:p>
            <a:pPr marL="0" indent="0" algn="just">
              <a:buNone/>
            </a:pPr>
            <a:r>
              <a:rPr lang="es-EC" sz="2400" dirty="0" smtClean="0"/>
              <a:t>El </a:t>
            </a:r>
            <a:r>
              <a:rPr lang="es-EC" sz="2400" dirty="0"/>
              <a:t>cumplimiento general de la Realización del Producto/Servicio es del 47%.</a:t>
            </a:r>
          </a:p>
          <a:p>
            <a:pPr marL="0" indent="0" algn="just">
              <a:buNone/>
            </a:pPr>
            <a:r>
              <a:rPr lang="es-EC" sz="2400" dirty="0"/>
              <a:t>En un 0% respectivamente se Identifica los Productos que requiere el socio y las Características de los mismos, el Proceso de servicio y quejas y reclamos, y en un 100% se evidencia la existencia de Indicadores de Gestión, los Niveles de Satisfacción, Interacción con el cliente, la Identificación de Productos y Servicios no Conformes respectivamente.</a:t>
            </a:r>
          </a:p>
          <a:p>
            <a:pPr algn="just"/>
            <a:endParaRPr lang="es-EC" sz="2400" dirty="0"/>
          </a:p>
        </p:txBody>
      </p:sp>
      <p:sp>
        <p:nvSpPr>
          <p:cNvPr id="4" name="Marcador de fecha 3"/>
          <p:cNvSpPr>
            <a:spLocks noGrp="1"/>
          </p:cNvSpPr>
          <p:nvPr>
            <p:ph type="dt" sz="half" idx="10"/>
          </p:nvPr>
        </p:nvSpPr>
        <p:spPr>
          <a:xfrm>
            <a:off x="838200" y="6356350"/>
            <a:ext cx="1698938" cy="365125"/>
          </a:xfrm>
        </p:spPr>
        <p:txBody>
          <a:bodyPr/>
          <a:lstStyle/>
          <a:p>
            <a:pPr algn="ctr"/>
            <a:fld id="{6B8C30DF-778E-4D13-81AA-8C101610715C}"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34</a:t>
            </a:fld>
            <a:endParaRPr lang="es-EC" sz="1400" b="1" dirty="0">
              <a:solidFill>
                <a:schemeClr val="accent5">
                  <a:lumMod val="50000"/>
                </a:schemeClr>
              </a:solidFill>
            </a:endParaRPr>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graphicFrame>
        <p:nvGraphicFramePr>
          <p:cNvPr id="9" name="Marcador de contenido 8"/>
          <p:cNvGraphicFramePr>
            <a:graphicFrameLocks noGrp="1"/>
          </p:cNvGraphicFramePr>
          <p:nvPr>
            <p:ph sz="half" idx="1"/>
            <p:extLst>
              <p:ext uri="{D42A27DB-BD31-4B8C-83A1-F6EECF244321}">
                <p14:modId xmlns="" xmlns:p14="http://schemas.microsoft.com/office/powerpoint/2010/main" val="669141210"/>
              </p:ext>
            </p:extLst>
          </p:nvPr>
        </p:nvGraphicFramePr>
        <p:xfrm>
          <a:off x="231819" y="1158546"/>
          <a:ext cx="6043411" cy="50184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183355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68216"/>
          </a:xfrm>
        </p:spPr>
        <p:txBody>
          <a:bodyPr>
            <a:normAutofit/>
          </a:bodyPr>
          <a:lstStyle/>
          <a:p>
            <a:r>
              <a:rPr lang="es-EC" sz="3600" b="1" dirty="0">
                <a:effectLst>
                  <a:outerShdw blurRad="38100" dist="38100" dir="2700000" algn="tl">
                    <a:srgbClr val="000000">
                      <a:alpha val="43137"/>
                    </a:srgbClr>
                  </a:outerShdw>
                </a:effectLst>
                <a:latin typeface="Century Gothic" panose="020B0502020202020204" pitchFamily="34" charset="0"/>
              </a:rPr>
              <a:t>Radar de Gestión-Gestión de Talento Humano</a:t>
            </a:r>
          </a:p>
        </p:txBody>
      </p:sp>
      <p:sp>
        <p:nvSpPr>
          <p:cNvPr id="7" name="Marcador de contenido 6"/>
          <p:cNvSpPr>
            <a:spLocks noGrp="1"/>
          </p:cNvSpPr>
          <p:nvPr>
            <p:ph sz="half" idx="2"/>
          </p:nvPr>
        </p:nvSpPr>
        <p:spPr>
          <a:xfrm>
            <a:off x="6172199" y="1339403"/>
            <a:ext cx="5315755" cy="4837560"/>
          </a:xfrm>
        </p:spPr>
        <p:txBody>
          <a:bodyPr>
            <a:normAutofit fontScale="92500" lnSpcReduction="20000"/>
          </a:bodyPr>
          <a:lstStyle/>
          <a:p>
            <a:pPr algn="just"/>
            <a:r>
              <a:rPr lang="es-EC" dirty="0"/>
              <a:t>Las respuestas a nivel de Gestión de Talento Humano denotan un cumplimiento general del  68%.</a:t>
            </a:r>
          </a:p>
          <a:p>
            <a:pPr algn="just"/>
            <a:r>
              <a:rPr lang="es-EC" dirty="0"/>
              <a:t>Los resultados evidenciados dentro de este nivel denotan que las Estrategias para atraer a los Mejores Empleados, Capacitación, Sistemas de incentivos y compromiso no han tenido un cumplimiento satisfactorio ya que están en el 0% y los Métodos para Reconocer el Trabajo, Evaluación del Rendimiento, y razones para trabajar se encuentran en un cumplimiento alto con un 100% respectivamente.</a:t>
            </a:r>
          </a:p>
          <a:p>
            <a:pPr algn="just"/>
            <a:endParaRPr lang="es-EC" dirty="0"/>
          </a:p>
        </p:txBody>
      </p:sp>
      <p:sp>
        <p:nvSpPr>
          <p:cNvPr id="4" name="Marcador de fecha 3"/>
          <p:cNvSpPr>
            <a:spLocks noGrp="1"/>
          </p:cNvSpPr>
          <p:nvPr>
            <p:ph type="dt" sz="half" idx="10"/>
          </p:nvPr>
        </p:nvSpPr>
        <p:spPr>
          <a:xfrm>
            <a:off x="143277" y="6356349"/>
            <a:ext cx="1389845" cy="365125"/>
          </a:xfrm>
        </p:spPr>
        <p:txBody>
          <a:bodyPr/>
          <a:lstStyle/>
          <a:p>
            <a:pPr algn="ctr"/>
            <a:fld id="{AB66FFAF-A6D5-41F9-80AC-E9BB907576EA}" type="datetime8">
              <a:rPr lang="es-EC" sz="1800" b="1" smtClean="0">
                <a:solidFill>
                  <a:schemeClr val="accent5">
                    <a:lumMod val="50000"/>
                  </a:schemeClr>
                </a:solidFill>
              </a:rPr>
              <a:pPr algn="ctr"/>
              <a:t>15/03/2016 7:49</a:t>
            </a:fld>
            <a:endParaRPr lang="es-EC" sz="1800" b="1">
              <a:solidFill>
                <a:schemeClr val="accent5">
                  <a:lumMod val="50000"/>
                </a:schemeClr>
              </a:solidFill>
            </a:endParaRPr>
          </a:p>
        </p:txBody>
      </p:sp>
      <p:sp>
        <p:nvSpPr>
          <p:cNvPr id="5" name="Marcador de número de diapositiva 4"/>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35</a:t>
            </a:fld>
            <a:endParaRPr lang="es-EC" sz="1400" b="1">
              <a:solidFill>
                <a:schemeClr val="accent5">
                  <a:lumMod val="50000"/>
                </a:schemeClr>
              </a:solidFill>
            </a:endParaRPr>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28401"/>
            <a:ext cx="2224585" cy="675564"/>
          </a:xfrm>
          <a:prstGeom prst="rect">
            <a:avLst/>
          </a:prstGeom>
          <a:noFill/>
          <a:ln>
            <a:noFill/>
          </a:ln>
        </p:spPr>
      </p:pic>
      <p:graphicFrame>
        <p:nvGraphicFramePr>
          <p:cNvPr id="9" name="Marcador de contenido 8"/>
          <p:cNvGraphicFramePr>
            <a:graphicFrameLocks noGrp="1"/>
          </p:cNvGraphicFramePr>
          <p:nvPr>
            <p:ph sz="half" idx="1"/>
            <p:extLst>
              <p:ext uri="{D42A27DB-BD31-4B8C-83A1-F6EECF244321}">
                <p14:modId xmlns="" xmlns:p14="http://schemas.microsoft.com/office/powerpoint/2010/main" val="3429166958"/>
              </p:ext>
            </p:extLst>
          </p:nvPr>
        </p:nvGraphicFramePr>
        <p:xfrm>
          <a:off x="180304" y="1133342"/>
          <a:ext cx="5839496" cy="5043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03994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e.gestion2.e3.pe/ima/0/0/1/0/9/109219.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000"/>
            <a:ext cx="12233118" cy="6854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3246550" y="1532731"/>
            <a:ext cx="6064875" cy="1325563"/>
          </a:xfrm>
        </p:spPr>
        <p:txBody>
          <a:bodyPr>
            <a:normAutofit fontScale="90000"/>
          </a:bodyPr>
          <a:lstStyle/>
          <a:p>
            <a:r>
              <a:rPr lang="es-EC" sz="88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PROPUESTA</a:t>
            </a:r>
            <a:endParaRPr lang="es-EC" sz="88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pic>
        <p:nvPicPr>
          <p:cNvPr id="3" name="Imagen 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207135" y="6337658"/>
            <a:ext cx="1698938" cy="365125"/>
          </a:xfrm>
        </p:spPr>
        <p:txBody>
          <a:bodyPr/>
          <a:lstStyle/>
          <a:p>
            <a:pPr algn="ctr"/>
            <a:fld id="{B11B1B20-7EC4-4662-A7C7-84DCB6136552}"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a:xfrm>
            <a:off x="9285667" y="6338910"/>
            <a:ext cx="2743200" cy="365125"/>
          </a:xfrm>
        </p:spPr>
        <p:txBody>
          <a:bodyPr/>
          <a:lstStyle/>
          <a:p>
            <a:fld id="{4D86202C-7DEB-454A-816D-8600095C0DA4}" type="slidenum">
              <a:rPr lang="es-EC" sz="1400" b="1" smtClean="0">
                <a:solidFill>
                  <a:schemeClr val="accent5">
                    <a:lumMod val="50000"/>
                  </a:schemeClr>
                </a:solidFill>
              </a:rPr>
              <a:pPr/>
              <a:t>36</a:t>
            </a:fld>
            <a:endParaRPr lang="es-EC" sz="1400" b="1" dirty="0">
              <a:solidFill>
                <a:schemeClr val="accent5">
                  <a:lumMod val="50000"/>
                </a:schemeClr>
              </a:solidFill>
            </a:endParaRPr>
          </a:p>
        </p:txBody>
      </p:sp>
    </p:spTree>
    <p:extLst>
      <p:ext uri="{BB962C8B-B14F-4D97-AF65-F5344CB8AC3E}">
        <p14:creationId xmlns="" xmlns:p14="http://schemas.microsoft.com/office/powerpoint/2010/main" val="393842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ctr" rtl="0">
              <a:lnSpc>
                <a:spcPct val="90000"/>
              </a:lnSpc>
              <a:spcBef>
                <a:spcPct val="0"/>
              </a:spcBef>
            </a:pPr>
            <a:r>
              <a:rPr lang="es-EC" b="1" dirty="0"/>
              <a:t>ETAPAS PROPUESTAS PARA EL LEVANTAMIENTO DE PROCESOS</a:t>
            </a:r>
            <a:br>
              <a:rPr lang="es-EC" b="1" dirty="0"/>
            </a:br>
            <a:endParaRPr lang="es-EC" dirty="0"/>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168498" y="6180852"/>
            <a:ext cx="1801969" cy="365125"/>
          </a:xfrm>
        </p:spPr>
        <p:txBody>
          <a:bodyPr/>
          <a:lstStyle/>
          <a:p>
            <a:pPr algn="ctr"/>
            <a:fld id="{358B183D-4991-44D0-99BF-CD77012A6948}" type="datetime8">
              <a:rPr lang="es-EC" sz="1800" b="1" smtClean="0">
                <a:solidFill>
                  <a:schemeClr val="accent5">
                    <a:lumMod val="50000"/>
                  </a:schemeClr>
                </a:solidFill>
              </a:rPr>
              <a:pPr algn="ctr"/>
              <a:t>15/03/2016 7:49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a:xfrm>
            <a:off x="9087118" y="6363414"/>
            <a:ext cx="2743200" cy="365125"/>
          </a:xfrm>
        </p:spPr>
        <p:txBody>
          <a:bodyPr/>
          <a:lstStyle/>
          <a:p>
            <a:fld id="{4D86202C-7DEB-454A-816D-8600095C0DA4}" type="slidenum">
              <a:rPr lang="es-EC" sz="1400" b="1" smtClean="0">
                <a:solidFill>
                  <a:schemeClr val="accent5">
                    <a:lumMod val="50000"/>
                  </a:schemeClr>
                </a:solidFill>
              </a:rPr>
              <a:pPr/>
              <a:t>37</a:t>
            </a:fld>
            <a:endParaRPr lang="es-EC" sz="1400" b="1">
              <a:solidFill>
                <a:schemeClr val="accent5">
                  <a:lumMod val="50000"/>
                </a:schemeClr>
              </a:solidFill>
            </a:endParaRPr>
          </a:p>
        </p:txBody>
      </p:sp>
      <p:graphicFrame>
        <p:nvGraphicFramePr>
          <p:cNvPr id="6" name="Diagrama 5"/>
          <p:cNvGraphicFramePr/>
          <p:nvPr>
            <p:extLst>
              <p:ext uri="{D42A27DB-BD31-4B8C-83A1-F6EECF244321}">
                <p14:modId xmlns="" xmlns:p14="http://schemas.microsoft.com/office/powerpoint/2010/main" val="3686135992"/>
              </p:ext>
            </p:extLst>
          </p:nvPr>
        </p:nvGraphicFramePr>
        <p:xfrm>
          <a:off x="2910625" y="1339403"/>
          <a:ext cx="7056790" cy="4636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905847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FBBE907-6400-4791-A321-4FD99DA456C6}" type="datetime8">
              <a:rPr lang="es-EC" smtClean="0"/>
              <a:pPr/>
              <a:t>15/03/2016 7:50</a:t>
            </a:fld>
            <a:endParaRPr lang="es-EC"/>
          </a:p>
        </p:txBody>
      </p:sp>
      <p:sp>
        <p:nvSpPr>
          <p:cNvPr id="4" name="3 Marcador de número de diapositiva"/>
          <p:cNvSpPr>
            <a:spLocks noGrp="1"/>
          </p:cNvSpPr>
          <p:nvPr>
            <p:ph type="sldNum" sz="quarter" idx="12"/>
          </p:nvPr>
        </p:nvSpPr>
        <p:spPr/>
        <p:txBody>
          <a:bodyPr/>
          <a:lstStyle/>
          <a:p>
            <a:fld id="{4D86202C-7DEB-454A-816D-8600095C0DA4}" type="slidenum">
              <a:rPr lang="es-EC" smtClean="0"/>
              <a:pPr/>
              <a:t>38</a:t>
            </a:fld>
            <a:endParaRPr lang="es-EC"/>
          </a:p>
        </p:txBody>
      </p:sp>
      <p:pic>
        <p:nvPicPr>
          <p:cNvPr id="5" name="Picture 2" descr="http://cde.gestion2.e3.pe/ima/0/0/1/0/9/109219.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20224" y="1"/>
            <a:ext cx="8865176" cy="6280484"/>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 name="5 Tabla"/>
          <p:cNvGraphicFramePr>
            <a:graphicFrameLocks noGrp="1"/>
          </p:cNvGraphicFramePr>
          <p:nvPr/>
        </p:nvGraphicFramePr>
        <p:xfrm>
          <a:off x="1352884" y="0"/>
          <a:ext cx="8753642" cy="6440041"/>
        </p:xfrm>
        <a:graphic>
          <a:graphicData uri="http://schemas.openxmlformats.org/drawingml/2006/table">
            <a:tbl>
              <a:tblPr/>
              <a:tblGrid>
                <a:gridCol w="3892430"/>
                <a:gridCol w="4861212"/>
              </a:tblGrid>
              <a:tr h="479412">
                <a:tc>
                  <a:txBody>
                    <a:bodyPr/>
                    <a:lstStyle/>
                    <a:p>
                      <a:pPr>
                        <a:lnSpc>
                          <a:spcPct val="200000"/>
                        </a:lnSpc>
                        <a:spcAft>
                          <a:spcPts val="0"/>
                        </a:spcAft>
                      </a:pPr>
                      <a:r>
                        <a:rPr lang="es-EC" sz="1800" b="1" dirty="0">
                          <a:latin typeface="Century Gothic" pitchFamily="34" charset="0"/>
                          <a:ea typeface="Calibri"/>
                          <a:cs typeface="Times New Roman"/>
                        </a:rPr>
                        <a:t>Cargo</a:t>
                      </a:r>
                      <a:endParaRPr lang="es-EC" sz="1800" dirty="0">
                        <a:latin typeface="Century Gothic"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800" b="1" dirty="0">
                          <a:latin typeface="Century Gothic" pitchFamily="34" charset="0"/>
                          <a:ea typeface="Calibri"/>
                          <a:cs typeface="Times New Roman"/>
                        </a:rPr>
                        <a:t>Actividad que desempeña</a:t>
                      </a:r>
                      <a:endParaRPr lang="es-EC" sz="1800" dirty="0">
                        <a:latin typeface="Century Gothic"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8825">
                <a:tc>
                  <a:txBody>
                    <a:bodyPr/>
                    <a:lstStyle/>
                    <a:p>
                      <a:pPr>
                        <a:lnSpc>
                          <a:spcPct val="200000"/>
                        </a:lnSpc>
                        <a:spcAft>
                          <a:spcPts val="0"/>
                        </a:spcAft>
                      </a:pPr>
                      <a:r>
                        <a:rPr lang="es-EC" sz="1800" dirty="0">
                          <a:solidFill>
                            <a:schemeClr val="tx1"/>
                          </a:solidFill>
                          <a:latin typeface="Century Gothic" pitchFamily="34" charset="0"/>
                          <a:ea typeface="Calibri"/>
                          <a:cs typeface="Times New Roman"/>
                        </a:rPr>
                        <a:t>Coordinador general:</a:t>
                      </a:r>
                      <a:endParaRPr lang="es-EC" sz="1800" dirty="0">
                        <a:solidFill>
                          <a:schemeClr val="tx1"/>
                        </a:solidFill>
                        <a:latin typeface="Century Gothic"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800" dirty="0">
                          <a:solidFill>
                            <a:schemeClr val="tx1"/>
                          </a:solidFill>
                          <a:latin typeface="Century Gothic" pitchFamily="34" charset="0"/>
                          <a:ea typeface="Calibri"/>
                          <a:cs typeface="Times New Roman"/>
                        </a:rPr>
                        <a:t>Quién estará a cargo del diseño del proceso</a:t>
                      </a:r>
                      <a:r>
                        <a:rPr lang="es-EC" sz="1800" dirty="0">
                          <a:solidFill>
                            <a:schemeClr val="bg1"/>
                          </a:solidFill>
                          <a:latin typeface="Century Gothic" pitchFamily="34" charset="0"/>
                          <a:ea typeface="Calibri"/>
                          <a:cs typeface="Times New Roman"/>
                        </a:rPr>
                        <a:t>.</a:t>
                      </a:r>
                      <a:endParaRPr lang="es-EC" sz="1800" dirty="0">
                        <a:solidFill>
                          <a:schemeClr val="bg1"/>
                        </a:solidFill>
                        <a:latin typeface="Century Gothic"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7649">
                <a:tc>
                  <a:txBody>
                    <a:bodyPr/>
                    <a:lstStyle/>
                    <a:p>
                      <a:pPr>
                        <a:lnSpc>
                          <a:spcPct val="200000"/>
                        </a:lnSpc>
                        <a:spcAft>
                          <a:spcPts val="0"/>
                        </a:spcAft>
                      </a:pPr>
                      <a:r>
                        <a:rPr lang="es-EC" sz="1800">
                          <a:solidFill>
                            <a:schemeClr val="tx1"/>
                          </a:solidFill>
                          <a:latin typeface="Century Gothic" pitchFamily="34" charset="0"/>
                          <a:ea typeface="Calibri"/>
                          <a:cs typeface="Times New Roman"/>
                        </a:rPr>
                        <a:t>Representante de la dirección ejecutiva</a:t>
                      </a:r>
                      <a:endParaRPr lang="es-EC" sz="1800">
                        <a:solidFill>
                          <a:schemeClr val="tx1"/>
                        </a:solidFill>
                        <a:latin typeface="Century Gothic"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200000"/>
                        </a:lnSpc>
                        <a:spcAft>
                          <a:spcPts val="0"/>
                        </a:spcAft>
                        <a:buFont typeface="Symbol"/>
                        <a:buChar char=""/>
                      </a:pPr>
                      <a:r>
                        <a:rPr lang="es-EC" sz="1800" dirty="0">
                          <a:solidFill>
                            <a:schemeClr val="bg1"/>
                          </a:solidFill>
                          <a:latin typeface="Century Gothic" pitchFamily="34" charset="0"/>
                          <a:ea typeface="Calibri"/>
                          <a:cs typeface="Times New Roman"/>
                        </a:rPr>
                        <a:t>Desempeñará el papel de enlace para la coordinación entre los niveles directivos durante el levantamiento.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8236">
                <a:tc>
                  <a:txBody>
                    <a:bodyPr/>
                    <a:lstStyle/>
                    <a:p>
                      <a:pPr>
                        <a:lnSpc>
                          <a:spcPct val="200000"/>
                        </a:lnSpc>
                        <a:spcAft>
                          <a:spcPts val="0"/>
                        </a:spcAft>
                      </a:pPr>
                      <a:r>
                        <a:rPr lang="es-EC" sz="1800">
                          <a:solidFill>
                            <a:schemeClr val="tx1"/>
                          </a:solidFill>
                          <a:latin typeface="Century Gothic" pitchFamily="34" charset="0"/>
                          <a:ea typeface="Calibri"/>
                          <a:cs typeface="Times New Roman"/>
                        </a:rPr>
                        <a:t>Directores o Jefes departamentales:</a:t>
                      </a:r>
                      <a:endParaRPr lang="es-EC" sz="1800">
                        <a:solidFill>
                          <a:schemeClr val="tx1"/>
                        </a:solidFill>
                        <a:latin typeface="Century Gothic"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200000"/>
                        </a:lnSpc>
                        <a:spcAft>
                          <a:spcPts val="0"/>
                        </a:spcAft>
                        <a:buFont typeface="Symbol"/>
                        <a:buChar char=""/>
                      </a:pPr>
                      <a:r>
                        <a:rPr lang="es-EC" sz="1800" dirty="0">
                          <a:solidFill>
                            <a:schemeClr val="bg1"/>
                          </a:solidFill>
                          <a:latin typeface="Century Gothic" pitchFamily="34" charset="0"/>
                          <a:ea typeface="Calibri"/>
                          <a:cs typeface="Times New Roman"/>
                        </a:rPr>
                        <a:t>Encargados de validar las actividades, procedimientos y procesos.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8236">
                <a:tc>
                  <a:txBody>
                    <a:bodyPr/>
                    <a:lstStyle/>
                    <a:p>
                      <a:pPr>
                        <a:lnSpc>
                          <a:spcPct val="200000"/>
                        </a:lnSpc>
                        <a:spcAft>
                          <a:spcPts val="0"/>
                        </a:spcAft>
                      </a:pPr>
                      <a:r>
                        <a:rPr lang="es-EC" sz="1800">
                          <a:solidFill>
                            <a:schemeClr val="tx1"/>
                          </a:solidFill>
                          <a:latin typeface="Century Gothic" pitchFamily="34" charset="0"/>
                          <a:ea typeface="Calibri"/>
                          <a:cs typeface="Times New Roman"/>
                        </a:rPr>
                        <a:t>Apoyo externo:</a:t>
                      </a:r>
                      <a:endParaRPr lang="es-EC" sz="1800">
                        <a:solidFill>
                          <a:schemeClr val="tx1"/>
                        </a:solidFill>
                        <a:latin typeface="Century Gothic"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800" dirty="0">
                          <a:solidFill>
                            <a:schemeClr val="tx1"/>
                          </a:solidFill>
                          <a:latin typeface="Century Gothic" pitchFamily="34" charset="0"/>
                          <a:ea typeface="Calibri"/>
                          <a:cs typeface="Times New Roman"/>
                        </a:rPr>
                        <a:t>Será el encargado de apoyar con el levantamiento desde una visión externa.</a:t>
                      </a:r>
                      <a:endParaRPr lang="es-EC" sz="1800" dirty="0">
                        <a:solidFill>
                          <a:schemeClr val="tx1"/>
                        </a:solidFill>
                        <a:latin typeface="Century Gothic"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4453" y="557630"/>
            <a:ext cx="10515600" cy="1325563"/>
          </a:xfrm>
        </p:spPr>
        <p:txBody>
          <a:bodyPr>
            <a:normAutofit/>
          </a:bodyPr>
          <a:lstStyle/>
          <a:p>
            <a:pPr algn="ctr"/>
            <a:r>
              <a:rPr lang="es-ES" sz="3100" b="1" dirty="0" smtClean="0">
                <a:latin typeface="Century Gothic" pitchFamily="34" charset="0"/>
              </a:rPr>
              <a:t>IDENTIFICACIÓN DEL USUARIO Y SUS NECESIDADES</a:t>
            </a:r>
            <a:r>
              <a:rPr lang="es-EC" dirty="0" smtClean="0"/>
              <a:t/>
            </a:r>
            <a:br>
              <a:rPr lang="es-EC" dirty="0" smtClean="0"/>
            </a:br>
            <a:endParaRPr lang="es-EC" dirty="0"/>
          </a:p>
        </p:txBody>
      </p:sp>
      <p:sp>
        <p:nvSpPr>
          <p:cNvPr id="3" name="2 Marcador de fecha"/>
          <p:cNvSpPr>
            <a:spLocks noGrp="1"/>
          </p:cNvSpPr>
          <p:nvPr>
            <p:ph type="dt" sz="half" idx="10"/>
          </p:nvPr>
        </p:nvSpPr>
        <p:spPr/>
        <p:txBody>
          <a:bodyPr/>
          <a:lstStyle/>
          <a:p>
            <a:fld id="{6FBBE907-6400-4791-A321-4FD99DA456C6}" type="datetime8">
              <a:rPr lang="es-EC" smtClean="0"/>
              <a:pPr/>
              <a:t>15/03/2016 7:50</a:t>
            </a:fld>
            <a:endParaRPr lang="es-EC"/>
          </a:p>
        </p:txBody>
      </p:sp>
      <p:sp>
        <p:nvSpPr>
          <p:cNvPr id="4" name="3 Marcador de número de diapositiva"/>
          <p:cNvSpPr>
            <a:spLocks noGrp="1"/>
          </p:cNvSpPr>
          <p:nvPr>
            <p:ph type="sldNum" sz="quarter" idx="12"/>
          </p:nvPr>
        </p:nvSpPr>
        <p:spPr/>
        <p:txBody>
          <a:bodyPr/>
          <a:lstStyle/>
          <a:p>
            <a:fld id="{4D86202C-7DEB-454A-816D-8600095C0DA4}" type="slidenum">
              <a:rPr lang="es-EC" smtClean="0"/>
              <a:pPr/>
              <a:t>39</a:t>
            </a:fld>
            <a:endParaRPr lang="es-EC"/>
          </a:p>
        </p:txBody>
      </p:sp>
      <p:graphicFrame>
        <p:nvGraphicFramePr>
          <p:cNvPr id="5" name="4 Diagrama"/>
          <p:cNvGraphicFramePr/>
          <p:nvPr/>
        </p:nvGraphicFramePr>
        <p:xfrm>
          <a:off x="1540043" y="1296129"/>
          <a:ext cx="8831179"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620405" y="6344724"/>
            <a:ext cx="1724696" cy="365125"/>
          </a:xfrm>
        </p:spPr>
        <p:txBody>
          <a:bodyPr/>
          <a:lstStyle/>
          <a:p>
            <a:pPr algn="ctr"/>
            <a:fld id="{7D517D7F-44AB-4998-B0E0-2AB28524472B}" type="datetime8">
              <a:rPr lang="es-EC" sz="1800" b="1" smtClean="0">
                <a:solidFill>
                  <a:schemeClr val="accent5">
                    <a:lumMod val="50000"/>
                  </a:schemeClr>
                </a:solidFill>
              </a:rPr>
              <a:pPr algn="ctr"/>
              <a:t>15/03/2016 7:26</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a:xfrm>
            <a:off x="10670266" y="6337658"/>
            <a:ext cx="818882" cy="365125"/>
          </a:xfrm>
        </p:spPr>
        <p:txBody>
          <a:bodyPr/>
          <a:lstStyle/>
          <a:p>
            <a:fld id="{4D86202C-7DEB-454A-816D-8600095C0DA4}" type="slidenum">
              <a:rPr lang="es-EC" sz="1400" b="1" smtClean="0">
                <a:solidFill>
                  <a:schemeClr val="accent5">
                    <a:lumMod val="50000"/>
                  </a:schemeClr>
                </a:solidFill>
              </a:rPr>
              <a:pPr/>
              <a:t>4</a:t>
            </a:fld>
            <a:endParaRPr lang="es-EC" sz="1400" b="1" dirty="0">
              <a:solidFill>
                <a:schemeClr val="accent5">
                  <a:lumMod val="50000"/>
                </a:schemeClr>
              </a:solidFill>
            </a:endParaRPr>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10" name="Marcador de contenido 2"/>
          <p:cNvSpPr>
            <a:spLocks noGrp="1"/>
          </p:cNvSpPr>
          <p:nvPr>
            <p:ph idx="1"/>
          </p:nvPr>
        </p:nvSpPr>
        <p:spPr>
          <a:xfrm>
            <a:off x="620405" y="685801"/>
            <a:ext cx="10933795" cy="5521816"/>
          </a:xfrm>
        </p:spPr>
        <p:txBody>
          <a:bodyPr>
            <a:normAutofit/>
          </a:bodyPr>
          <a:lstStyle/>
          <a:p>
            <a:pPr marL="0" lvl="2" indent="0" algn="just">
              <a:spcBef>
                <a:spcPts val="1000"/>
              </a:spcBef>
              <a:buNone/>
            </a:pPr>
            <a:r>
              <a:rPr lang="es-ES" sz="2800" b="1" dirty="0"/>
              <a:t>Objetivo </a:t>
            </a:r>
            <a:r>
              <a:rPr lang="es-ES" sz="2800" b="1" dirty="0" smtClean="0"/>
              <a:t>general:</a:t>
            </a:r>
          </a:p>
          <a:p>
            <a:pPr marL="0" lvl="2" indent="0" algn="just">
              <a:spcBef>
                <a:spcPts val="1000"/>
              </a:spcBef>
              <a:buNone/>
            </a:pPr>
            <a:r>
              <a:rPr lang="es-EC" sz="2800" dirty="0"/>
              <a:t>Desarrollar un modelo estratégico de procesos para TOPSEG Compañía de Seguros S.A</a:t>
            </a:r>
            <a:r>
              <a:rPr lang="es-EC" sz="2800" dirty="0" smtClean="0"/>
              <a:t>.</a:t>
            </a:r>
          </a:p>
          <a:p>
            <a:pPr marL="0" lvl="2" indent="0" algn="just">
              <a:spcBef>
                <a:spcPts val="1000"/>
              </a:spcBef>
              <a:buNone/>
            </a:pPr>
            <a:endParaRPr lang="es-ES" sz="2800" b="1" dirty="0" smtClean="0"/>
          </a:p>
          <a:p>
            <a:pPr marL="0" lvl="2" indent="0" algn="just">
              <a:spcBef>
                <a:spcPts val="1000"/>
              </a:spcBef>
              <a:buNone/>
            </a:pPr>
            <a:r>
              <a:rPr lang="es-ES" sz="2800" b="1" dirty="0" smtClean="0"/>
              <a:t>Objetivos específicos: </a:t>
            </a:r>
            <a:endParaRPr lang="es-EC" sz="2800" b="1" dirty="0"/>
          </a:p>
          <a:p>
            <a:pPr lvl="0"/>
            <a:r>
              <a:rPr lang="es-ES" dirty="0"/>
              <a:t>Desarrollar el marco teórico del estudio metodológico para el levantamiento de procesos.</a:t>
            </a:r>
            <a:endParaRPr lang="es-EC" dirty="0"/>
          </a:p>
          <a:p>
            <a:pPr lvl="0"/>
            <a:r>
              <a:rPr lang="es-ES" dirty="0"/>
              <a:t>Establecer el marco metodológico para el desarrollo de la investigación basada en procesos.</a:t>
            </a:r>
            <a:endParaRPr lang="es-EC" dirty="0"/>
          </a:p>
          <a:p>
            <a:pPr lvl="0"/>
            <a:r>
              <a:rPr lang="es-ES" dirty="0"/>
              <a:t>Desarrollar el modelo estratégico de levantamiento por procesos.</a:t>
            </a:r>
            <a:endParaRPr lang="es-EC" dirty="0"/>
          </a:p>
          <a:p>
            <a:pPr lvl="0"/>
            <a:r>
              <a:rPr lang="es-ES" dirty="0"/>
              <a:t>Establecer discusiones y  líneas de investigación</a:t>
            </a:r>
            <a:r>
              <a:rPr lang="es-ES" dirty="0" smtClean="0"/>
              <a:t>.</a:t>
            </a:r>
            <a:endParaRPr lang="es-EC" dirty="0"/>
          </a:p>
        </p:txBody>
      </p:sp>
    </p:spTree>
    <p:extLst>
      <p:ext uri="{BB962C8B-B14F-4D97-AF65-F5344CB8AC3E}">
        <p14:creationId xmlns="" xmlns:p14="http://schemas.microsoft.com/office/powerpoint/2010/main" val="1418980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813970"/>
          </a:xfrm>
        </p:spPr>
        <p:txBody>
          <a:bodyPr>
            <a:normAutofit/>
          </a:bodyPr>
          <a:lstStyle/>
          <a:p>
            <a:r>
              <a:rPr lang="es-EC" sz="3200" b="1" dirty="0" smtClean="0">
                <a:latin typeface="Century Gothic" pitchFamily="34" charset="0"/>
              </a:rPr>
              <a:t>ELEMENTOS DE UN PROCESO</a:t>
            </a:r>
            <a:endParaRPr lang="es-EC" sz="3200" b="1" dirty="0">
              <a:latin typeface="Century Gothic" pitchFamily="34" charset="0"/>
            </a:endParaRPr>
          </a:p>
        </p:txBody>
      </p:sp>
      <p:sp>
        <p:nvSpPr>
          <p:cNvPr id="3" name="2 Marcador de fecha"/>
          <p:cNvSpPr>
            <a:spLocks noGrp="1"/>
          </p:cNvSpPr>
          <p:nvPr>
            <p:ph type="dt" sz="half" idx="10"/>
          </p:nvPr>
        </p:nvSpPr>
        <p:spPr/>
        <p:txBody>
          <a:bodyPr/>
          <a:lstStyle/>
          <a:p>
            <a:fld id="{6FBBE907-6400-4791-A321-4FD99DA456C6}" type="datetime8">
              <a:rPr lang="es-EC" smtClean="0"/>
              <a:pPr/>
              <a:t>15/03/2016 7:51</a:t>
            </a:fld>
            <a:endParaRPr lang="es-EC"/>
          </a:p>
        </p:txBody>
      </p:sp>
      <p:sp>
        <p:nvSpPr>
          <p:cNvPr id="4" name="3 Marcador de número de diapositiva"/>
          <p:cNvSpPr>
            <a:spLocks noGrp="1"/>
          </p:cNvSpPr>
          <p:nvPr>
            <p:ph type="sldNum" sz="quarter" idx="12"/>
          </p:nvPr>
        </p:nvSpPr>
        <p:spPr/>
        <p:txBody>
          <a:bodyPr/>
          <a:lstStyle/>
          <a:p>
            <a:fld id="{4D86202C-7DEB-454A-816D-8600095C0DA4}" type="slidenum">
              <a:rPr lang="es-EC" smtClean="0"/>
              <a:pPr/>
              <a:t>40</a:t>
            </a:fld>
            <a:endParaRPr lang="es-EC"/>
          </a:p>
        </p:txBody>
      </p:sp>
      <p:graphicFrame>
        <p:nvGraphicFramePr>
          <p:cNvPr id="5" name="4 Diagrama"/>
          <p:cNvGraphicFramePr/>
          <p:nvPr/>
        </p:nvGraphicFramePr>
        <p:xfrm>
          <a:off x="577516" y="1227221"/>
          <a:ext cx="10804358" cy="510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200" b="1" dirty="0" smtClean="0"/>
              <a:t>ETAPAS PARA LA ELABORACIÓN DE UN PROCESO</a:t>
            </a:r>
            <a:endParaRPr lang="es-EC" sz="3200" b="1" dirty="0"/>
          </a:p>
        </p:txBody>
      </p:sp>
      <p:sp>
        <p:nvSpPr>
          <p:cNvPr id="3" name="2 Marcador de fecha"/>
          <p:cNvSpPr>
            <a:spLocks noGrp="1"/>
          </p:cNvSpPr>
          <p:nvPr>
            <p:ph type="dt" sz="half" idx="10"/>
          </p:nvPr>
        </p:nvSpPr>
        <p:spPr/>
        <p:txBody>
          <a:bodyPr/>
          <a:lstStyle/>
          <a:p>
            <a:fld id="{6FBBE907-6400-4791-A321-4FD99DA456C6}" type="datetime8">
              <a:rPr lang="es-EC" smtClean="0"/>
              <a:pPr/>
              <a:t>15/03/2016 7:51</a:t>
            </a:fld>
            <a:endParaRPr lang="es-EC"/>
          </a:p>
        </p:txBody>
      </p:sp>
      <p:sp>
        <p:nvSpPr>
          <p:cNvPr id="4" name="3 Marcador de número de diapositiva"/>
          <p:cNvSpPr>
            <a:spLocks noGrp="1"/>
          </p:cNvSpPr>
          <p:nvPr>
            <p:ph type="sldNum" sz="quarter" idx="12"/>
          </p:nvPr>
        </p:nvSpPr>
        <p:spPr/>
        <p:txBody>
          <a:bodyPr/>
          <a:lstStyle/>
          <a:p>
            <a:fld id="{4D86202C-7DEB-454A-816D-8600095C0DA4}" type="slidenum">
              <a:rPr lang="es-EC" smtClean="0"/>
              <a:pPr/>
              <a:t>41</a:t>
            </a:fld>
            <a:endParaRPr lang="es-EC"/>
          </a:p>
        </p:txBody>
      </p:sp>
      <p:graphicFrame>
        <p:nvGraphicFramePr>
          <p:cNvPr id="5" name="4 Diagrama"/>
          <p:cNvGraphicFramePr/>
          <p:nvPr/>
        </p:nvGraphicFramePr>
        <p:xfrm>
          <a:off x="529389" y="1949117"/>
          <a:ext cx="11357811" cy="3729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Recorte de pantalla"/>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9549" y="467436"/>
            <a:ext cx="10625071" cy="6377594"/>
          </a:xfrm>
          <a:prstGeom prst="rect">
            <a:avLst/>
          </a:prstGeom>
        </p:spPr>
      </p:pic>
      <p:pic>
        <p:nvPicPr>
          <p:cNvPr id="3" name="Imagen 2"/>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0" y="6474092"/>
            <a:ext cx="1532586" cy="365125"/>
          </a:xfrm>
        </p:spPr>
        <p:txBody>
          <a:bodyPr/>
          <a:lstStyle/>
          <a:p>
            <a:pPr algn="ctr"/>
            <a:fld id="{FFA5984C-09D5-44AF-9759-27480D20324C}" type="datetime8">
              <a:rPr lang="es-EC" sz="1600" b="1" smtClean="0">
                <a:solidFill>
                  <a:schemeClr val="accent5">
                    <a:lumMod val="50000"/>
                  </a:schemeClr>
                </a:solidFill>
              </a:rPr>
              <a:pPr algn="ctr"/>
              <a:t>15/03/2016 7:51</a:t>
            </a:fld>
            <a:endParaRPr lang="es-EC" sz="1600" b="1" dirty="0">
              <a:solidFill>
                <a:schemeClr val="accent5">
                  <a:lumMod val="50000"/>
                </a:schemeClr>
              </a:solidFill>
            </a:endParaRPr>
          </a:p>
        </p:txBody>
      </p:sp>
      <p:sp>
        <p:nvSpPr>
          <p:cNvPr id="5" name="Marcador de número de diapositiva 4"/>
          <p:cNvSpPr>
            <a:spLocks noGrp="1"/>
          </p:cNvSpPr>
          <p:nvPr>
            <p:ph type="sldNum" sz="quarter" idx="12"/>
          </p:nvPr>
        </p:nvSpPr>
        <p:spPr>
          <a:xfrm>
            <a:off x="9193664" y="6356350"/>
            <a:ext cx="2743200" cy="365125"/>
          </a:xfrm>
        </p:spPr>
        <p:txBody>
          <a:bodyPr/>
          <a:lstStyle/>
          <a:p>
            <a:fld id="{4D86202C-7DEB-454A-816D-8600095C0DA4}" type="slidenum">
              <a:rPr lang="es-EC" sz="1400" b="1" smtClean="0">
                <a:solidFill>
                  <a:schemeClr val="accent5">
                    <a:lumMod val="50000"/>
                  </a:schemeClr>
                </a:solidFill>
              </a:rPr>
              <a:pPr/>
              <a:t>42</a:t>
            </a:fld>
            <a:endParaRPr lang="es-EC" sz="1400" b="1" dirty="0">
              <a:solidFill>
                <a:schemeClr val="accent5">
                  <a:lumMod val="50000"/>
                </a:schemeClr>
              </a:solidFill>
            </a:endParaRPr>
          </a:p>
        </p:txBody>
      </p:sp>
      <p:sp>
        <p:nvSpPr>
          <p:cNvPr id="6" name="1 Título"/>
          <p:cNvSpPr>
            <a:spLocks noGrp="1"/>
          </p:cNvSpPr>
          <p:nvPr>
            <p:ph type="title"/>
          </p:nvPr>
        </p:nvSpPr>
        <p:spPr>
          <a:xfrm>
            <a:off x="1057140" y="136722"/>
            <a:ext cx="8164132" cy="422591"/>
          </a:xfrm>
        </p:spPr>
        <p:txBody>
          <a:bodyPr>
            <a:noAutofit/>
          </a:bodyPr>
          <a:lstStyle/>
          <a:p>
            <a:pPr algn="ctr"/>
            <a:r>
              <a:rPr lang="es-CR" sz="2400" b="1" dirty="0">
                <a:solidFill>
                  <a:schemeClr val="accent5">
                    <a:lumMod val="50000"/>
                  </a:schemeClr>
                </a:solidFill>
                <a:latin typeface="Century Gothic" panose="020B0502020202020204" pitchFamily="34" charset="0"/>
                <a:cs typeface="Arial" pitchFamily="34" charset="0"/>
              </a:rPr>
              <a:t>MAPA DE </a:t>
            </a:r>
            <a:r>
              <a:rPr lang="es-CR" sz="2400" b="1" dirty="0" smtClean="0">
                <a:solidFill>
                  <a:schemeClr val="accent5">
                    <a:lumMod val="50000"/>
                  </a:schemeClr>
                </a:solidFill>
                <a:latin typeface="Century Gothic" panose="020B0502020202020204" pitchFamily="34" charset="0"/>
                <a:cs typeface="Arial" pitchFamily="34" charset="0"/>
              </a:rPr>
              <a:t>PROCESOS</a:t>
            </a:r>
            <a:endParaRPr lang="es-CR" sz="2400" b="1" dirty="0">
              <a:solidFill>
                <a:schemeClr val="accent5">
                  <a:lumMod val="50000"/>
                </a:schemeClr>
              </a:solidFill>
              <a:latin typeface="Century Gothic" panose="020B0502020202020204" pitchFamily="34" charset="0"/>
              <a:cs typeface="Arial" pitchFamily="34" charset="0"/>
            </a:endParaRPr>
          </a:p>
        </p:txBody>
      </p:sp>
      <p:sp>
        <p:nvSpPr>
          <p:cNvPr id="14" name="Rectangle 8"/>
          <p:cNvSpPr>
            <a:spLocks noChangeArrowheads="1"/>
          </p:cNvSpPr>
          <p:nvPr/>
        </p:nvSpPr>
        <p:spPr bwMode="auto">
          <a:xfrm>
            <a:off x="838200" y="-400586"/>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I</a:t>
            </a:r>
            <a:r>
              <a:rPr kumimoji="0" lang="es-ES" sz="1200" b="1" i="0" u="none" strike="noStrike" cap="none" normalizeH="0" baseline="0" smtClean="0" bmk="">
                <a:ln>
                  <a:noFill/>
                </a:ln>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lustración </a:t>
            </a:r>
            <a:r>
              <a:rPr kumimoji="0" lang="es-ES" sz="1200" b="1" i="0" u="none" strike="noStrike" cap="none" normalizeH="0" baseline="0" smtClean="0" bmk="_Toc436496915">
                <a:ln>
                  <a:noFill/>
                </a:ln>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22 MAPA DE PROCESOS</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838200" y="56614"/>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 xmlns:p14="http://schemas.microsoft.com/office/powerpoint/2010/main" val="27634541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600" b="1" dirty="0" smtClean="0"/>
              <a:t>CLASIFICACIÓN DE LOS PROCESOS</a:t>
            </a:r>
            <a:endParaRPr lang="es-EC" sz="3600" b="1" dirty="0"/>
          </a:p>
        </p:txBody>
      </p:sp>
      <p:sp>
        <p:nvSpPr>
          <p:cNvPr id="3" name="2 Marcador de fecha"/>
          <p:cNvSpPr>
            <a:spLocks noGrp="1"/>
          </p:cNvSpPr>
          <p:nvPr>
            <p:ph type="dt" sz="half" idx="10"/>
          </p:nvPr>
        </p:nvSpPr>
        <p:spPr/>
        <p:txBody>
          <a:bodyPr/>
          <a:lstStyle/>
          <a:p>
            <a:fld id="{6FBBE907-6400-4791-A321-4FD99DA456C6}" type="datetime8">
              <a:rPr lang="es-EC" smtClean="0"/>
              <a:pPr/>
              <a:t>15/03/2016 7:52</a:t>
            </a:fld>
            <a:endParaRPr lang="es-EC"/>
          </a:p>
        </p:txBody>
      </p:sp>
      <p:sp>
        <p:nvSpPr>
          <p:cNvPr id="4" name="3 Marcador de número de diapositiva"/>
          <p:cNvSpPr>
            <a:spLocks noGrp="1"/>
          </p:cNvSpPr>
          <p:nvPr>
            <p:ph type="sldNum" sz="quarter" idx="12"/>
          </p:nvPr>
        </p:nvSpPr>
        <p:spPr/>
        <p:txBody>
          <a:bodyPr/>
          <a:lstStyle/>
          <a:p>
            <a:fld id="{4D86202C-7DEB-454A-816D-8600095C0DA4}" type="slidenum">
              <a:rPr lang="es-EC" smtClean="0"/>
              <a:pPr/>
              <a:t>43</a:t>
            </a:fld>
            <a:endParaRPr lang="es-EC"/>
          </a:p>
        </p:txBody>
      </p:sp>
      <p:graphicFrame>
        <p:nvGraphicFramePr>
          <p:cNvPr id="8" name="7 Diagrama"/>
          <p:cNvGraphicFramePr/>
          <p:nvPr/>
        </p:nvGraphicFramePr>
        <p:xfrm>
          <a:off x="721896" y="1564105"/>
          <a:ext cx="10828420" cy="4860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FBBE907-6400-4791-A321-4FD99DA456C6}" type="datetime8">
              <a:rPr lang="es-EC" smtClean="0"/>
              <a:pPr/>
              <a:t>15/03/2016 7:55</a:t>
            </a:fld>
            <a:endParaRPr lang="es-EC"/>
          </a:p>
        </p:txBody>
      </p:sp>
      <p:sp>
        <p:nvSpPr>
          <p:cNvPr id="4" name="3 Marcador de número de diapositiva"/>
          <p:cNvSpPr>
            <a:spLocks noGrp="1"/>
          </p:cNvSpPr>
          <p:nvPr>
            <p:ph type="sldNum" sz="quarter" idx="12"/>
          </p:nvPr>
        </p:nvSpPr>
        <p:spPr/>
        <p:txBody>
          <a:bodyPr/>
          <a:lstStyle/>
          <a:p>
            <a:fld id="{4D86202C-7DEB-454A-816D-8600095C0DA4}" type="slidenum">
              <a:rPr lang="es-EC" smtClean="0"/>
              <a:pPr/>
              <a:t>44</a:t>
            </a:fld>
            <a:endParaRPr lang="es-EC"/>
          </a:p>
        </p:txBody>
      </p:sp>
      <p:graphicFrame>
        <p:nvGraphicFramePr>
          <p:cNvPr id="5" name="4 Diagrama"/>
          <p:cNvGraphicFramePr/>
          <p:nvPr/>
        </p:nvGraphicFramePr>
        <p:xfrm>
          <a:off x="0" y="-557713"/>
          <a:ext cx="11887200" cy="7415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014284" cy="693654"/>
          </a:xfrm>
        </p:spPr>
        <p:txBody>
          <a:bodyPr>
            <a:normAutofit fontScale="90000"/>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REGLAS PARA DIAGRAMACIÓN </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Marcador de fecha"/>
          <p:cNvSpPr>
            <a:spLocks noGrp="1"/>
          </p:cNvSpPr>
          <p:nvPr>
            <p:ph type="dt" sz="half" idx="10"/>
          </p:nvPr>
        </p:nvSpPr>
        <p:spPr/>
        <p:txBody>
          <a:bodyPr/>
          <a:lstStyle/>
          <a:p>
            <a:fld id="{6FBBE907-6400-4791-A321-4FD99DA456C6}" type="datetime8">
              <a:rPr lang="es-EC" smtClean="0"/>
              <a:pPr/>
              <a:t>15/03/2016 7:55</a:t>
            </a:fld>
            <a:endParaRPr lang="es-EC"/>
          </a:p>
        </p:txBody>
      </p:sp>
      <p:sp>
        <p:nvSpPr>
          <p:cNvPr id="4" name="3 Marcador de número de diapositiva"/>
          <p:cNvSpPr>
            <a:spLocks noGrp="1"/>
          </p:cNvSpPr>
          <p:nvPr>
            <p:ph type="sldNum" sz="quarter" idx="12"/>
          </p:nvPr>
        </p:nvSpPr>
        <p:spPr/>
        <p:txBody>
          <a:bodyPr/>
          <a:lstStyle/>
          <a:p>
            <a:fld id="{4D86202C-7DEB-454A-816D-8600095C0DA4}" type="slidenum">
              <a:rPr lang="es-EC" smtClean="0"/>
              <a:pPr/>
              <a:t>45</a:t>
            </a:fld>
            <a:endParaRPr lang="es-EC"/>
          </a:p>
        </p:txBody>
      </p:sp>
      <p:pic>
        <p:nvPicPr>
          <p:cNvPr id="5" name="4 Imagen">
            <a:hlinkClick r:id="rId3" action="ppaction://hlinkfile"/>
          </p:cNvPr>
          <p:cNvPicPr/>
          <p:nvPr/>
        </p:nvPicPr>
        <p:blipFill>
          <a:blip r:embed="rId4"/>
          <a:srcRect/>
          <a:stretch>
            <a:fillRect/>
          </a:stretch>
        </p:blipFill>
        <p:spPr bwMode="auto">
          <a:xfrm>
            <a:off x="7194884" y="962527"/>
            <a:ext cx="4572000" cy="5534528"/>
          </a:xfrm>
          <a:prstGeom prst="rect">
            <a:avLst/>
          </a:prstGeom>
          <a:noFill/>
          <a:ln w="9525">
            <a:noFill/>
            <a:miter lim="800000"/>
            <a:headEnd/>
            <a:tailEnd/>
          </a:ln>
        </p:spPr>
      </p:pic>
      <p:graphicFrame>
        <p:nvGraphicFramePr>
          <p:cNvPr id="6" name="5 Diagrama"/>
          <p:cNvGraphicFramePr/>
          <p:nvPr/>
        </p:nvGraphicFramePr>
        <p:xfrm>
          <a:off x="629600" y="1306754"/>
          <a:ext cx="6372779" cy="46609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2.bp.blogspot.com/-dBmWxg2HXRk/Td9by4U1yiI/AAAAAAAAACI/1hcBxvrJ8hU/s1600/franquicias-una-buena-ofert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7919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Marcador de fecha 4"/>
          <p:cNvSpPr>
            <a:spLocks noGrp="1"/>
          </p:cNvSpPr>
          <p:nvPr>
            <p:ph type="dt" sz="half" idx="10"/>
          </p:nvPr>
        </p:nvSpPr>
        <p:spPr>
          <a:xfrm>
            <a:off x="245771" y="6206610"/>
            <a:ext cx="1750454" cy="365125"/>
          </a:xfrm>
        </p:spPr>
        <p:txBody>
          <a:bodyPr/>
          <a:lstStyle/>
          <a:p>
            <a:pPr algn="ctr"/>
            <a:fld id="{EDF3ED66-2F18-42B6-839C-3491CEECF32A}" type="datetime8">
              <a:rPr lang="es-EC" sz="1800" b="1" smtClean="0">
                <a:solidFill>
                  <a:schemeClr val="accent5">
                    <a:lumMod val="50000"/>
                  </a:schemeClr>
                </a:solidFill>
              </a:rPr>
              <a:pPr algn="ctr"/>
              <a:t>15/03/2016 7:55</a:t>
            </a:fld>
            <a:endParaRPr lang="es-EC" sz="1800" b="1" dirty="0">
              <a:solidFill>
                <a:schemeClr val="accent5">
                  <a:lumMod val="50000"/>
                </a:schemeClr>
              </a:solidFill>
            </a:endParaRPr>
          </a:p>
        </p:txBody>
      </p:sp>
      <p:sp>
        <p:nvSpPr>
          <p:cNvPr id="6" name="Marcador de número de diapositiva 5"/>
          <p:cNvSpPr>
            <a:spLocks noGrp="1"/>
          </p:cNvSpPr>
          <p:nvPr>
            <p:ph type="sldNum" sz="quarter" idx="12"/>
          </p:nvPr>
        </p:nvSpPr>
        <p:spPr>
          <a:xfrm>
            <a:off x="9318938" y="6389172"/>
            <a:ext cx="2743200" cy="365125"/>
          </a:xfrm>
        </p:spPr>
        <p:txBody>
          <a:bodyPr/>
          <a:lstStyle/>
          <a:p>
            <a:fld id="{4D86202C-7DEB-454A-816D-8600095C0DA4}" type="slidenum">
              <a:rPr lang="es-EC" sz="1400" b="1" smtClean="0">
                <a:solidFill>
                  <a:schemeClr val="accent5">
                    <a:lumMod val="50000"/>
                  </a:schemeClr>
                </a:solidFill>
              </a:rPr>
              <a:pPr/>
              <a:t>46</a:t>
            </a:fld>
            <a:endParaRPr lang="es-EC" sz="1400" b="1" dirty="0">
              <a:solidFill>
                <a:schemeClr val="accent5">
                  <a:lumMod val="50000"/>
                </a:schemeClr>
              </a:solidFill>
            </a:endParaRPr>
          </a:p>
        </p:txBody>
      </p:sp>
      <p:pic>
        <p:nvPicPr>
          <p:cNvPr id="7" name="Imagen 6"/>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28401"/>
            <a:ext cx="2224585" cy="675564"/>
          </a:xfrm>
          <a:prstGeom prst="rect">
            <a:avLst/>
          </a:prstGeom>
          <a:noFill/>
          <a:ln>
            <a:noFill/>
          </a:ln>
        </p:spPr>
      </p:pic>
      <p:sp>
        <p:nvSpPr>
          <p:cNvPr id="10" name="Título 1"/>
          <p:cNvSpPr>
            <a:spLocks noGrp="1"/>
          </p:cNvSpPr>
          <p:nvPr>
            <p:ph type="title"/>
          </p:nvPr>
        </p:nvSpPr>
        <p:spPr>
          <a:xfrm>
            <a:off x="3412901" y="675565"/>
            <a:ext cx="8049295" cy="2299455"/>
          </a:xfrm>
        </p:spPr>
        <p:txBody>
          <a:bodyPr>
            <a:noAutofit/>
          </a:bodyPr>
          <a:lstStyle/>
          <a:p>
            <a:pPr algn="ctr"/>
            <a:r>
              <a:rPr lang="es-EC" sz="6000" b="1" dirty="0" smtClean="0">
                <a:solidFill>
                  <a:schemeClr val="accent5">
                    <a:lumMod val="50000"/>
                  </a:schemeClr>
                </a:solidFill>
                <a:effectLst>
                  <a:glow rad="139700">
                    <a:schemeClr val="accent1">
                      <a:satMod val="175000"/>
                      <a:alpha val="40000"/>
                    </a:schemeClr>
                  </a:glow>
                  <a:outerShdw blurRad="60007" dist="310007" dir="7680000" sy="30000" kx="1300200" algn="ctr" rotWithShape="0">
                    <a:prstClr val="black">
                      <a:alpha val="32000"/>
                    </a:prstClr>
                  </a:outerShdw>
                </a:effectLst>
                <a:latin typeface="Century Gothic" panose="020B0502020202020204" pitchFamily="34" charset="0"/>
              </a:rPr>
              <a:t>DISCUSIÓN Y LÍNEAS DE INVESTIGACIÓN </a:t>
            </a:r>
            <a:endParaRPr lang="es-EC" sz="6000" b="1" dirty="0">
              <a:solidFill>
                <a:schemeClr val="accent5">
                  <a:lumMod val="50000"/>
                </a:schemeClr>
              </a:solidFill>
              <a:effectLst>
                <a:glow rad="139700">
                  <a:schemeClr val="accent1">
                    <a:satMod val="175000"/>
                    <a:alpha val="40000"/>
                  </a:schemeClr>
                </a:glow>
                <a:outerShdw blurRad="60007" dist="310007" dir="7680000" sy="30000" kx="1300200" algn="ctr" rotWithShape="0">
                  <a:prstClr val="black">
                    <a:alpha val="32000"/>
                  </a:prstClr>
                </a:outerShdw>
              </a:effectLst>
              <a:latin typeface="Century Gothic" panose="020B0502020202020204" pitchFamily="34" charset="0"/>
            </a:endParaRPr>
          </a:p>
        </p:txBody>
      </p:sp>
    </p:spTree>
    <p:extLst>
      <p:ext uri="{BB962C8B-B14F-4D97-AF65-F5344CB8AC3E}">
        <p14:creationId xmlns="" xmlns:p14="http://schemas.microsoft.com/office/powerpoint/2010/main" val="28149317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fecha 4"/>
          <p:cNvSpPr>
            <a:spLocks noGrp="1"/>
          </p:cNvSpPr>
          <p:nvPr>
            <p:ph type="dt" sz="half" idx="10"/>
          </p:nvPr>
        </p:nvSpPr>
        <p:spPr>
          <a:xfrm>
            <a:off x="0" y="6311900"/>
            <a:ext cx="1724696" cy="365125"/>
          </a:xfrm>
        </p:spPr>
        <p:txBody>
          <a:bodyPr/>
          <a:lstStyle/>
          <a:p>
            <a:pPr algn="ctr"/>
            <a:fld id="{EDF3ED66-2F18-42B6-839C-3491CEECF32A}" type="datetime8">
              <a:rPr lang="es-EC" sz="1800" b="1" smtClean="0">
                <a:solidFill>
                  <a:schemeClr val="accent5">
                    <a:lumMod val="50000"/>
                  </a:schemeClr>
                </a:solidFill>
              </a:rPr>
              <a:pPr algn="ctr"/>
              <a:t>15/03/2016 7:56</a:t>
            </a:fld>
            <a:endParaRPr lang="es-EC" sz="1800" b="1" dirty="0">
              <a:solidFill>
                <a:schemeClr val="accent5">
                  <a:lumMod val="50000"/>
                </a:schemeClr>
              </a:solidFill>
            </a:endParaRPr>
          </a:p>
        </p:txBody>
      </p:sp>
      <p:sp>
        <p:nvSpPr>
          <p:cNvPr id="6" name="Marcador de número de diapositiva 5"/>
          <p:cNvSpPr>
            <a:spLocks noGrp="1"/>
          </p:cNvSpPr>
          <p:nvPr>
            <p:ph type="sldNum" sz="quarter" idx="12"/>
          </p:nvPr>
        </p:nvSpPr>
        <p:spPr>
          <a:xfrm>
            <a:off x="9099997" y="6442612"/>
            <a:ext cx="2743200" cy="365125"/>
          </a:xfrm>
        </p:spPr>
        <p:txBody>
          <a:bodyPr/>
          <a:lstStyle/>
          <a:p>
            <a:fld id="{4D86202C-7DEB-454A-816D-8600095C0DA4}" type="slidenum">
              <a:rPr lang="es-EC" sz="1400" b="1" smtClean="0">
                <a:solidFill>
                  <a:schemeClr val="accent5">
                    <a:lumMod val="50000"/>
                  </a:schemeClr>
                </a:solidFill>
              </a:rPr>
              <a:pPr/>
              <a:t>47</a:t>
            </a:fld>
            <a:endParaRPr lang="es-EC" sz="1400" b="1">
              <a:solidFill>
                <a:schemeClr val="accent5">
                  <a:lumMod val="50000"/>
                </a:schemeClr>
              </a:solidFill>
            </a:endParaRPr>
          </a:p>
        </p:txBody>
      </p:sp>
      <p:pic>
        <p:nvPicPr>
          <p:cNvPr id="8" name="Picture 4" descr="http://i2.wp.com/benitocastro.com/wp-content/uploads/2014/03/estrategia-social-media-global.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01473" y="685801"/>
            <a:ext cx="8706713" cy="490450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Marcador de contenido 2"/>
          <p:cNvSpPr>
            <a:spLocks noGrp="1"/>
          </p:cNvSpPr>
          <p:nvPr>
            <p:ph sz="half" idx="1"/>
          </p:nvPr>
        </p:nvSpPr>
        <p:spPr>
          <a:xfrm>
            <a:off x="1080656" y="5312207"/>
            <a:ext cx="9913915" cy="1545793"/>
          </a:xfrm>
        </p:spPr>
        <p:txBody>
          <a:bodyPr>
            <a:noAutofit/>
          </a:bodyPr>
          <a:lstStyle/>
          <a:p>
            <a:r>
              <a:rPr lang="es-EC" sz="3200" dirty="0" smtClean="0"/>
              <a:t>TOPSEG S.A. está interesado en invertir en procesos.</a:t>
            </a:r>
            <a:endParaRPr lang="es-EC" sz="3200" dirty="0"/>
          </a:p>
        </p:txBody>
      </p:sp>
    </p:spTree>
    <p:extLst>
      <p:ext uri="{BB962C8B-B14F-4D97-AF65-F5344CB8AC3E}">
        <p14:creationId xmlns="" xmlns:p14="http://schemas.microsoft.com/office/powerpoint/2010/main" val="9459295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0" y="675564"/>
            <a:ext cx="12192000" cy="6182436"/>
          </a:xfrm>
          <a:prstGeom prst="rect">
            <a:avLst/>
          </a:prstGeom>
          <a:ln>
            <a:noFill/>
          </a:ln>
          <a:effectLst>
            <a:softEdge rad="112500"/>
          </a:effectLst>
        </p:spPr>
      </p:pic>
      <p:sp>
        <p:nvSpPr>
          <p:cNvPr id="5" name="Marcador de fecha 4"/>
          <p:cNvSpPr>
            <a:spLocks noGrp="1"/>
          </p:cNvSpPr>
          <p:nvPr>
            <p:ph type="dt" sz="half" idx="10"/>
          </p:nvPr>
        </p:nvSpPr>
        <p:spPr>
          <a:xfrm>
            <a:off x="838200" y="6356350"/>
            <a:ext cx="1745974" cy="365125"/>
          </a:xfrm>
        </p:spPr>
        <p:txBody>
          <a:bodyPr/>
          <a:lstStyle/>
          <a:p>
            <a:pPr algn="ctr"/>
            <a:fld id="{EDF3ED66-2F18-42B6-839C-3491CEECF32A}" type="datetime8">
              <a:rPr lang="es-EC" sz="1800" b="1" smtClean="0">
                <a:solidFill>
                  <a:schemeClr val="accent5">
                    <a:lumMod val="50000"/>
                  </a:schemeClr>
                </a:solidFill>
              </a:rPr>
              <a:pPr algn="ctr"/>
              <a:t>15/03/2016 8:10</a:t>
            </a:fld>
            <a:endParaRPr lang="es-EC" sz="1800" b="1" dirty="0">
              <a:solidFill>
                <a:schemeClr val="accent5">
                  <a:lumMod val="50000"/>
                </a:schemeClr>
              </a:solidFill>
            </a:endParaRPr>
          </a:p>
        </p:txBody>
      </p:sp>
      <p:sp>
        <p:nvSpPr>
          <p:cNvPr id="6" name="Marcador de número de diapositiva 5"/>
          <p:cNvSpPr>
            <a:spLocks noGrp="1"/>
          </p:cNvSpPr>
          <p:nvPr>
            <p:ph type="sldNum" sz="quarter" idx="12"/>
          </p:nvPr>
        </p:nvSpPr>
        <p:spPr>
          <a:xfrm>
            <a:off x="9180444" y="6351657"/>
            <a:ext cx="2743200" cy="365125"/>
          </a:xfrm>
        </p:spPr>
        <p:txBody>
          <a:bodyPr/>
          <a:lstStyle/>
          <a:p>
            <a:fld id="{4D86202C-7DEB-454A-816D-8600095C0DA4}" type="slidenum">
              <a:rPr lang="es-EC" sz="1600" b="1" smtClean="0">
                <a:solidFill>
                  <a:schemeClr val="accent5">
                    <a:lumMod val="50000"/>
                  </a:schemeClr>
                </a:solidFill>
              </a:rPr>
              <a:pPr/>
              <a:t>48</a:t>
            </a:fld>
            <a:endParaRPr lang="es-EC" sz="1600" b="1" dirty="0">
              <a:solidFill>
                <a:schemeClr val="accent5">
                  <a:lumMod val="50000"/>
                </a:schemeClr>
              </a:solidFill>
            </a:endParaRPr>
          </a:p>
        </p:txBody>
      </p:sp>
      <p:pic>
        <p:nvPicPr>
          <p:cNvPr id="7" name="Imagen 6"/>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28401"/>
            <a:ext cx="2224585" cy="675564"/>
          </a:xfrm>
          <a:prstGeom prst="rect">
            <a:avLst/>
          </a:prstGeom>
          <a:noFill/>
          <a:ln>
            <a:noFill/>
          </a:ln>
        </p:spPr>
      </p:pic>
      <p:sp>
        <p:nvSpPr>
          <p:cNvPr id="8" name="Título 1"/>
          <p:cNvSpPr>
            <a:spLocks noGrp="1"/>
          </p:cNvSpPr>
          <p:nvPr>
            <p:ph type="title"/>
          </p:nvPr>
        </p:nvSpPr>
        <p:spPr>
          <a:xfrm>
            <a:off x="4071976" y="1889692"/>
            <a:ext cx="9573685" cy="13255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es-EC" sz="6000" b="1" dirty="0" smtClean="0">
                <a:latin typeface="Century Gothic" panose="020B0502020202020204" pitchFamily="34" charset="0"/>
              </a:rPr>
              <a:t>BALANCED</a:t>
            </a:r>
            <a:br>
              <a:rPr lang="es-EC" sz="6000" b="1" dirty="0" smtClean="0">
                <a:latin typeface="Century Gothic" panose="020B0502020202020204" pitchFamily="34" charset="0"/>
              </a:rPr>
            </a:br>
            <a:r>
              <a:rPr lang="es-EC" sz="6000" b="1" dirty="0" smtClean="0">
                <a:latin typeface="Century Gothic" panose="020B0502020202020204" pitchFamily="34" charset="0"/>
              </a:rPr>
              <a:t> SCORECARD</a:t>
            </a:r>
            <a:endParaRPr lang="es-EC" sz="6000" b="1" dirty="0">
              <a:latin typeface="Century Gothic" panose="020B0502020202020204" pitchFamily="34" charset="0"/>
            </a:endParaRPr>
          </a:p>
        </p:txBody>
      </p:sp>
    </p:spTree>
    <p:extLst>
      <p:ext uri="{BB962C8B-B14F-4D97-AF65-F5344CB8AC3E}">
        <p14:creationId xmlns="" xmlns:p14="http://schemas.microsoft.com/office/powerpoint/2010/main" val="10517646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0" y="-621"/>
            <a:ext cx="12192000" cy="6841258"/>
          </a:xfrm>
          <a:prstGeom prst="rect">
            <a:avLst/>
          </a:prstGeom>
        </p:spPr>
      </p:pic>
      <p:sp>
        <p:nvSpPr>
          <p:cNvPr id="5" name="Marcador de fecha 4"/>
          <p:cNvSpPr>
            <a:spLocks noGrp="1"/>
          </p:cNvSpPr>
          <p:nvPr>
            <p:ph type="dt" sz="half" idx="10"/>
          </p:nvPr>
        </p:nvSpPr>
        <p:spPr>
          <a:xfrm>
            <a:off x="206062" y="6356349"/>
            <a:ext cx="1339403" cy="365125"/>
          </a:xfrm>
        </p:spPr>
        <p:txBody>
          <a:bodyPr/>
          <a:lstStyle/>
          <a:p>
            <a:pPr algn="ctr"/>
            <a:fld id="{EDF3ED66-2F18-42B6-839C-3491CEECF32A}" type="datetime8">
              <a:rPr lang="es-EC" sz="1800" b="1" smtClean="0">
                <a:solidFill>
                  <a:schemeClr val="accent5">
                    <a:lumMod val="50000"/>
                  </a:schemeClr>
                </a:solidFill>
              </a:rPr>
              <a:pPr algn="ctr"/>
              <a:t>15/03/2016 6:56</a:t>
            </a:fld>
            <a:endParaRPr lang="es-EC" sz="1800" b="1" dirty="0">
              <a:solidFill>
                <a:schemeClr val="accent5">
                  <a:lumMod val="50000"/>
                </a:schemeClr>
              </a:solidFill>
            </a:endParaRPr>
          </a:p>
        </p:txBody>
      </p:sp>
      <p:sp>
        <p:nvSpPr>
          <p:cNvPr id="6" name="Marcador de número de diapositiva 5"/>
          <p:cNvSpPr>
            <a:spLocks noGrp="1"/>
          </p:cNvSpPr>
          <p:nvPr>
            <p:ph type="sldNum" sz="quarter" idx="12"/>
          </p:nvPr>
        </p:nvSpPr>
        <p:spPr>
          <a:xfrm>
            <a:off x="9177270" y="6363413"/>
            <a:ext cx="2743200" cy="365125"/>
          </a:xfrm>
        </p:spPr>
        <p:txBody>
          <a:bodyPr/>
          <a:lstStyle/>
          <a:p>
            <a:fld id="{4D86202C-7DEB-454A-816D-8600095C0DA4}" type="slidenum">
              <a:rPr lang="es-EC" sz="1400" b="1" smtClean="0">
                <a:solidFill>
                  <a:schemeClr val="accent5">
                    <a:lumMod val="50000"/>
                  </a:schemeClr>
                </a:solidFill>
              </a:rPr>
              <a:pPr/>
              <a:t>49</a:t>
            </a:fld>
            <a:endParaRPr lang="es-EC" sz="1400" b="1" dirty="0">
              <a:solidFill>
                <a:schemeClr val="accent5">
                  <a:lumMod val="50000"/>
                </a:schemeClr>
              </a:solidFill>
            </a:endParaRPr>
          </a:p>
        </p:txBody>
      </p:sp>
      <p:pic>
        <p:nvPicPr>
          <p:cNvPr id="7" name="Imagen 6"/>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5914"/>
            <a:ext cx="2224585" cy="675564"/>
          </a:xfrm>
          <a:prstGeom prst="rect">
            <a:avLst/>
          </a:prstGeom>
          <a:noFill/>
          <a:ln>
            <a:noFill/>
          </a:ln>
        </p:spPr>
      </p:pic>
      <p:sp>
        <p:nvSpPr>
          <p:cNvPr id="8" name="Título 1"/>
          <p:cNvSpPr>
            <a:spLocks noGrp="1"/>
          </p:cNvSpPr>
          <p:nvPr>
            <p:ph type="title"/>
          </p:nvPr>
        </p:nvSpPr>
        <p:spPr>
          <a:xfrm>
            <a:off x="2884868" y="2850218"/>
            <a:ext cx="9307132" cy="1325563"/>
          </a:xfrm>
        </p:spPr>
        <p:txBody>
          <a:bodyPr>
            <a:noAutofit/>
          </a:bodyPr>
          <a:lstStyle/>
          <a:p>
            <a:pPr algn="ctr"/>
            <a:r>
              <a:rPr lang="es-EC" sz="6000" b="1" dirty="0" smtClean="0">
                <a:solidFill>
                  <a:srgbClr val="C18243"/>
                </a:solidFill>
                <a:effectLst>
                  <a:outerShdw blurRad="60007" dist="310007" dir="7680000" sy="30000" kx="1300200" algn="ctr" rotWithShape="0">
                    <a:prstClr val="black">
                      <a:alpha val="32000"/>
                    </a:prstClr>
                  </a:outerShdw>
                </a:effectLst>
                <a:latin typeface="Century Gothic" panose="020B0502020202020204" pitchFamily="34" charset="0"/>
              </a:rPr>
              <a:t>TABLERO DE COMANDO</a:t>
            </a:r>
            <a:endParaRPr lang="es-EC" sz="6000" b="1" dirty="0">
              <a:solidFill>
                <a:srgbClr val="C18243"/>
              </a:solidFill>
              <a:effectLst>
                <a:outerShdw blurRad="60007" dist="310007" dir="7680000" sy="30000" kx="1300200" algn="ctr" rotWithShape="0">
                  <a:prstClr val="black">
                    <a:alpha val="32000"/>
                  </a:prstClr>
                </a:outerShdw>
              </a:effectLst>
              <a:latin typeface="Century Gothic" panose="020B0502020202020204" pitchFamily="34" charset="0"/>
            </a:endParaRPr>
          </a:p>
        </p:txBody>
      </p:sp>
    </p:spTree>
    <p:extLst>
      <p:ext uri="{BB962C8B-B14F-4D97-AF65-F5344CB8AC3E}">
        <p14:creationId xmlns="" xmlns:p14="http://schemas.microsoft.com/office/powerpoint/2010/main" val="3570075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eslaorden.es/wp-content/uploads/2011/11/Firma-300x199.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53087" y="923063"/>
            <a:ext cx="7035622" cy="466696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452370" y="2463420"/>
            <a:ext cx="5897451" cy="2223529"/>
          </a:xfrm>
        </p:spPr>
        <p:txBody>
          <a:bodyPr>
            <a:normAutofit/>
          </a:bodyPr>
          <a:lstStyle/>
          <a:p>
            <a:pPr algn="ctr"/>
            <a:r>
              <a:rPr lang="es-EC" sz="4800" b="1"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JUSTIFICACIÓN</a:t>
            </a:r>
            <a:br>
              <a:rPr lang="es-EC" sz="4800" b="1"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br>
            <a:r>
              <a:rPr lang="es-EC" sz="4800" b="1"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 DE LA </a:t>
            </a:r>
            <a:br>
              <a:rPr lang="es-EC" sz="4800" b="1"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br>
            <a:r>
              <a:rPr lang="es-EC" sz="4800" b="1"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INVESTIGACIÓN </a:t>
            </a:r>
            <a:endParaRPr lang="es-EC" sz="4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3" name="Imagen 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258651" y="6356350"/>
            <a:ext cx="1750454" cy="365125"/>
          </a:xfrm>
        </p:spPr>
        <p:txBody>
          <a:bodyPr/>
          <a:lstStyle/>
          <a:p>
            <a:pPr algn="ctr"/>
            <a:fld id="{95156574-70E6-45C1-B428-C944DEADFC37}" type="datetime8">
              <a:rPr lang="es-EC" sz="1800" b="1" smtClean="0">
                <a:solidFill>
                  <a:schemeClr val="accent5">
                    <a:lumMod val="50000"/>
                  </a:schemeClr>
                </a:solidFill>
              </a:rPr>
              <a:pPr algn="ctr"/>
              <a:t>15/03/2016 7:26</a:t>
            </a:fld>
            <a:endParaRPr lang="es-EC" sz="1800" b="1">
              <a:solidFill>
                <a:schemeClr val="accent5">
                  <a:lumMod val="50000"/>
                </a:schemeClr>
              </a:solidFill>
            </a:endParaRPr>
          </a:p>
        </p:txBody>
      </p:sp>
      <p:sp>
        <p:nvSpPr>
          <p:cNvPr id="5" name="Marcador de número de diapositiva 4"/>
          <p:cNvSpPr>
            <a:spLocks noGrp="1"/>
          </p:cNvSpPr>
          <p:nvPr>
            <p:ph type="sldNum" sz="quarter" idx="12"/>
          </p:nvPr>
        </p:nvSpPr>
        <p:spPr>
          <a:xfrm>
            <a:off x="9035602" y="6356350"/>
            <a:ext cx="2743200" cy="365125"/>
          </a:xfrm>
        </p:spPr>
        <p:txBody>
          <a:bodyPr/>
          <a:lstStyle/>
          <a:p>
            <a:fld id="{4D86202C-7DEB-454A-816D-8600095C0DA4}" type="slidenum">
              <a:rPr lang="es-EC" sz="1400" b="1" smtClean="0">
                <a:solidFill>
                  <a:schemeClr val="accent5">
                    <a:lumMod val="50000"/>
                  </a:schemeClr>
                </a:solidFill>
              </a:rPr>
              <a:pPr/>
              <a:t>5</a:t>
            </a:fld>
            <a:endParaRPr lang="es-EC" sz="1400" b="1">
              <a:solidFill>
                <a:schemeClr val="accent5">
                  <a:lumMod val="50000"/>
                </a:schemeClr>
              </a:solidFill>
            </a:endParaRPr>
          </a:p>
        </p:txBody>
      </p:sp>
    </p:spTree>
    <p:extLst>
      <p:ext uri="{BB962C8B-B14F-4D97-AF65-F5344CB8AC3E}">
        <p14:creationId xmlns="" xmlns:p14="http://schemas.microsoft.com/office/powerpoint/2010/main" val="2869625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fecha 4"/>
          <p:cNvSpPr>
            <a:spLocks noGrp="1"/>
          </p:cNvSpPr>
          <p:nvPr>
            <p:ph type="dt" sz="half" idx="10"/>
          </p:nvPr>
        </p:nvSpPr>
        <p:spPr>
          <a:xfrm>
            <a:off x="190500" y="6356350"/>
            <a:ext cx="2743200" cy="365125"/>
          </a:xfrm>
        </p:spPr>
        <p:txBody>
          <a:bodyPr/>
          <a:lstStyle/>
          <a:p>
            <a:fld id="{EDF3ED66-2F18-42B6-839C-3491CEECF32A}" type="datetime8">
              <a:rPr lang="es-EC" sz="1800" b="1" smtClean="0">
                <a:solidFill>
                  <a:schemeClr val="accent5">
                    <a:lumMod val="50000"/>
                  </a:schemeClr>
                </a:solidFill>
              </a:rPr>
              <a:pPr/>
              <a:t>15/03/2016 6:56</a:t>
            </a:fld>
            <a:endParaRPr lang="es-EC" sz="1800" b="1">
              <a:solidFill>
                <a:schemeClr val="accent5">
                  <a:lumMod val="50000"/>
                </a:schemeClr>
              </a:solidFill>
            </a:endParaRPr>
          </a:p>
        </p:txBody>
      </p:sp>
      <p:sp>
        <p:nvSpPr>
          <p:cNvPr id="6" name="Marcador de número de diapositiva 5"/>
          <p:cNvSpPr>
            <a:spLocks noGrp="1"/>
          </p:cNvSpPr>
          <p:nvPr>
            <p:ph type="sldNum" sz="quarter" idx="12"/>
          </p:nvPr>
        </p:nvSpPr>
        <p:spPr>
          <a:xfrm>
            <a:off x="9280301" y="6492875"/>
            <a:ext cx="2743200" cy="365125"/>
          </a:xfrm>
        </p:spPr>
        <p:txBody>
          <a:bodyPr/>
          <a:lstStyle/>
          <a:p>
            <a:fld id="{4D86202C-7DEB-454A-816D-8600095C0DA4}" type="slidenum">
              <a:rPr lang="es-EC" sz="1400" b="1" smtClean="0">
                <a:solidFill>
                  <a:schemeClr val="accent5">
                    <a:lumMod val="50000"/>
                  </a:schemeClr>
                </a:solidFill>
              </a:rPr>
              <a:pPr/>
              <a:t>50</a:t>
            </a:fld>
            <a:endParaRPr lang="es-EC" sz="1400" b="1">
              <a:solidFill>
                <a:schemeClr val="accent5">
                  <a:lumMod val="50000"/>
                </a:schemeClr>
              </a:solidFill>
            </a:endParaRPr>
          </a:p>
        </p:txBody>
      </p:sp>
      <p:pic>
        <p:nvPicPr>
          <p:cNvPr id="7" name="Imagen 6"/>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28401"/>
            <a:ext cx="2224585" cy="675564"/>
          </a:xfrm>
          <a:prstGeom prst="rect">
            <a:avLst/>
          </a:prstGeom>
          <a:noFill/>
          <a:ln>
            <a:noFill/>
          </a:ln>
        </p:spPr>
      </p:pic>
      <p:pic>
        <p:nvPicPr>
          <p:cNvPr id="8" name="Imagen 7"/>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83336"/>
            <a:ext cx="12192000" cy="6073014"/>
          </a:xfrm>
          <a:prstGeom prst="rect">
            <a:avLst/>
          </a:prstGeom>
          <a:noFill/>
          <a:ln>
            <a:solidFill>
              <a:schemeClr val="tx1"/>
            </a:solidFill>
          </a:ln>
        </p:spPr>
      </p:pic>
    </p:spTree>
    <p:extLst>
      <p:ext uri="{BB962C8B-B14F-4D97-AF65-F5344CB8AC3E}">
        <p14:creationId xmlns="" xmlns:p14="http://schemas.microsoft.com/office/powerpoint/2010/main" val="2081736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38200" y="1120462"/>
            <a:ext cx="10057325" cy="5056501"/>
          </a:xfrm>
        </p:spPr>
        <p:txBody>
          <a:bodyPr>
            <a:normAutofit/>
          </a:bodyPr>
          <a:lstStyle/>
          <a:p>
            <a:pPr algn="just"/>
            <a:r>
              <a:rPr lang="es-EC" dirty="0"/>
              <a:t>Este Tablero permite a través del color de las luces y alarmas guiar a la empresa para la toma de decisiones dentro de la misma, especialmente en áreas como las económicas financieras, operativas, estratégicas entre otras, cada empresa o sector requiere de lineamientos que estén a medida de sus parámetros, también debe definir quién y cómo va a monitorear esa información de manera que sea la mejor decisión que ayude al logro de sus objetivos establecidos.</a:t>
            </a:r>
          </a:p>
          <a:p>
            <a:pPr marL="0" indent="0" algn="just">
              <a:buNone/>
            </a:pPr>
            <a:r>
              <a:rPr lang="es-EC" dirty="0" smtClean="0"/>
              <a:t>   A </a:t>
            </a:r>
            <a:r>
              <a:rPr lang="es-EC" dirty="0"/>
              <a:t>continuación se observa el tablero de comando de la compañía </a:t>
            </a:r>
            <a:r>
              <a:rPr lang="es-EC" dirty="0" smtClean="0"/>
              <a:t>    de </a:t>
            </a:r>
            <a:r>
              <a:rPr lang="es-EC" dirty="0"/>
              <a:t>seguros TOPSEG S.A. </a:t>
            </a:r>
          </a:p>
          <a:p>
            <a:pPr marL="0" indent="0" algn="just">
              <a:buNone/>
            </a:pPr>
            <a:endParaRPr lang="es-EC" dirty="0"/>
          </a:p>
        </p:txBody>
      </p:sp>
      <p:sp>
        <p:nvSpPr>
          <p:cNvPr id="5" name="Marcador de fecha 4"/>
          <p:cNvSpPr>
            <a:spLocks noGrp="1"/>
          </p:cNvSpPr>
          <p:nvPr>
            <p:ph type="dt" sz="half" idx="10"/>
          </p:nvPr>
        </p:nvSpPr>
        <p:spPr>
          <a:xfrm>
            <a:off x="426076" y="6209786"/>
            <a:ext cx="1441361" cy="365125"/>
          </a:xfrm>
        </p:spPr>
        <p:txBody>
          <a:bodyPr/>
          <a:lstStyle/>
          <a:p>
            <a:pPr algn="ctr"/>
            <a:fld id="{EDF3ED66-2F18-42B6-839C-3491CEECF32A}" type="datetime8">
              <a:rPr lang="es-EC" sz="1800" b="1" smtClean="0">
                <a:solidFill>
                  <a:schemeClr val="accent5">
                    <a:lumMod val="50000"/>
                  </a:schemeClr>
                </a:solidFill>
              </a:rPr>
              <a:pPr algn="ctr"/>
              <a:t>15/03/2016 6:56</a:t>
            </a:fld>
            <a:endParaRPr lang="es-EC" sz="1800" b="1">
              <a:solidFill>
                <a:schemeClr val="accent5">
                  <a:lumMod val="50000"/>
                </a:schemeClr>
              </a:solidFill>
            </a:endParaRPr>
          </a:p>
        </p:txBody>
      </p:sp>
      <p:sp>
        <p:nvSpPr>
          <p:cNvPr id="6" name="Marcador de número de diapositiva 5"/>
          <p:cNvSpPr>
            <a:spLocks noGrp="1"/>
          </p:cNvSpPr>
          <p:nvPr>
            <p:ph type="sldNum" sz="quarter" idx="12"/>
          </p:nvPr>
        </p:nvSpPr>
        <p:spPr>
          <a:xfrm>
            <a:off x="9138634" y="6383896"/>
            <a:ext cx="2743200" cy="365125"/>
          </a:xfrm>
        </p:spPr>
        <p:txBody>
          <a:bodyPr/>
          <a:lstStyle/>
          <a:p>
            <a:fld id="{4D86202C-7DEB-454A-816D-8600095C0DA4}" type="slidenum">
              <a:rPr lang="es-EC" sz="1400" b="1" smtClean="0">
                <a:solidFill>
                  <a:schemeClr val="accent5">
                    <a:lumMod val="50000"/>
                  </a:schemeClr>
                </a:solidFill>
              </a:rPr>
              <a:pPr/>
              <a:t>51</a:t>
            </a:fld>
            <a:endParaRPr lang="es-EC" sz="1400" b="1">
              <a:solidFill>
                <a:schemeClr val="accent5">
                  <a:lumMod val="50000"/>
                </a:schemeClr>
              </a:solidFill>
            </a:endParaRPr>
          </a:p>
        </p:txBody>
      </p:sp>
      <p:pic>
        <p:nvPicPr>
          <p:cNvPr id="7" name="Imagen 6"/>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28401"/>
            <a:ext cx="2224585" cy="675564"/>
          </a:xfrm>
          <a:prstGeom prst="rect">
            <a:avLst/>
          </a:prstGeom>
          <a:noFill/>
          <a:ln>
            <a:noFill/>
          </a:ln>
        </p:spPr>
      </p:pic>
      <p:pic>
        <p:nvPicPr>
          <p:cNvPr id="8" name="7 Imagen"/>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125691" y="4995871"/>
            <a:ext cx="2527816" cy="1342583"/>
          </a:xfrm>
          <a:prstGeom prst="rect">
            <a:avLst/>
          </a:prstGeom>
          <a:noFill/>
          <a:ln>
            <a:noFill/>
          </a:ln>
        </p:spPr>
      </p:pic>
    </p:spTree>
    <p:extLst>
      <p:ext uri="{BB962C8B-B14F-4D97-AF65-F5344CB8AC3E}">
        <p14:creationId xmlns="" xmlns:p14="http://schemas.microsoft.com/office/powerpoint/2010/main" val="24246697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pnlydesarrollopersonal.com/wp-content/uploads/2012/07/Metas-objetivos-1-2-e1341436440657.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75786" y="0"/>
            <a:ext cx="7916214"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Marcador de fecha 4"/>
          <p:cNvSpPr>
            <a:spLocks noGrp="1"/>
          </p:cNvSpPr>
          <p:nvPr>
            <p:ph type="dt" sz="half" idx="10"/>
          </p:nvPr>
        </p:nvSpPr>
        <p:spPr>
          <a:xfrm>
            <a:off x="383683" y="6337658"/>
            <a:ext cx="1724696" cy="365125"/>
          </a:xfrm>
        </p:spPr>
        <p:txBody>
          <a:bodyPr/>
          <a:lstStyle/>
          <a:p>
            <a:pPr algn="ctr"/>
            <a:fld id="{EDF3ED66-2F18-42B6-839C-3491CEECF32A}" type="datetime8">
              <a:rPr lang="es-EC" sz="1800" b="1" smtClean="0">
                <a:solidFill>
                  <a:schemeClr val="accent5">
                    <a:lumMod val="50000"/>
                  </a:schemeClr>
                </a:solidFill>
              </a:rPr>
              <a:pPr algn="ctr"/>
              <a:t>15/03/2016 6:56</a:t>
            </a:fld>
            <a:endParaRPr lang="es-EC" sz="1800" b="1" dirty="0">
              <a:solidFill>
                <a:schemeClr val="accent5">
                  <a:lumMod val="50000"/>
                </a:schemeClr>
              </a:solidFill>
            </a:endParaRPr>
          </a:p>
        </p:txBody>
      </p:sp>
      <p:sp>
        <p:nvSpPr>
          <p:cNvPr id="6" name="Marcador de número de diapositiva 5"/>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52</a:t>
            </a:fld>
            <a:endParaRPr lang="es-EC" sz="1400" b="1" dirty="0">
              <a:solidFill>
                <a:schemeClr val="accent5">
                  <a:lumMod val="50000"/>
                </a:schemeClr>
              </a:solidFill>
            </a:endParaRPr>
          </a:p>
        </p:txBody>
      </p:sp>
      <p:pic>
        <p:nvPicPr>
          <p:cNvPr id="7" name="Imagen 6"/>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28401"/>
            <a:ext cx="2224585" cy="675564"/>
          </a:xfrm>
          <a:prstGeom prst="rect">
            <a:avLst/>
          </a:prstGeom>
          <a:noFill/>
          <a:ln>
            <a:noFill/>
          </a:ln>
        </p:spPr>
      </p:pic>
      <p:sp>
        <p:nvSpPr>
          <p:cNvPr id="10" name="Título 1"/>
          <p:cNvSpPr>
            <a:spLocks noGrp="1"/>
          </p:cNvSpPr>
          <p:nvPr>
            <p:ph type="title"/>
          </p:nvPr>
        </p:nvSpPr>
        <p:spPr>
          <a:xfrm>
            <a:off x="62520" y="1134592"/>
            <a:ext cx="7732146" cy="13255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es-EC" sz="6600" b="1" dirty="0" smtClean="0">
                <a:solidFill>
                  <a:schemeClr val="accent6">
                    <a:lumMod val="50000"/>
                  </a:schemeClr>
                </a:solidFill>
                <a:latin typeface="Century Gothic" panose="020B0502020202020204" pitchFamily="34" charset="0"/>
              </a:rPr>
              <a:t>MATRIZ</a:t>
            </a:r>
            <a:br>
              <a:rPr lang="es-EC" sz="6600" b="1" dirty="0" smtClean="0">
                <a:solidFill>
                  <a:schemeClr val="accent6">
                    <a:lumMod val="50000"/>
                  </a:schemeClr>
                </a:solidFill>
                <a:latin typeface="Century Gothic" panose="020B0502020202020204" pitchFamily="34" charset="0"/>
              </a:rPr>
            </a:br>
            <a:r>
              <a:rPr lang="es-EC" sz="6600" b="1" dirty="0" smtClean="0">
                <a:solidFill>
                  <a:schemeClr val="accent6">
                    <a:lumMod val="50000"/>
                  </a:schemeClr>
                </a:solidFill>
                <a:latin typeface="Century Gothic" panose="020B0502020202020204" pitchFamily="34" charset="0"/>
              </a:rPr>
              <a:t> DE </a:t>
            </a:r>
            <a:br>
              <a:rPr lang="es-EC" sz="6600" b="1" dirty="0" smtClean="0">
                <a:solidFill>
                  <a:schemeClr val="accent6">
                    <a:lumMod val="50000"/>
                  </a:schemeClr>
                </a:solidFill>
                <a:latin typeface="Century Gothic" panose="020B0502020202020204" pitchFamily="34" charset="0"/>
              </a:rPr>
            </a:br>
            <a:r>
              <a:rPr lang="es-EC" sz="6600" b="1" dirty="0" smtClean="0">
                <a:solidFill>
                  <a:schemeClr val="accent6">
                    <a:lumMod val="50000"/>
                  </a:schemeClr>
                </a:solidFill>
                <a:latin typeface="Century Gothic" panose="020B0502020202020204" pitchFamily="34" charset="0"/>
              </a:rPr>
              <a:t>CUMPLIMIENTO</a:t>
            </a:r>
            <a:endParaRPr lang="es-EC" sz="6600" b="1" dirty="0">
              <a:solidFill>
                <a:schemeClr val="accent6">
                  <a:lumMod val="50000"/>
                </a:schemeClr>
              </a:solidFill>
              <a:latin typeface="Century Gothic" panose="020B0502020202020204" pitchFamily="34" charset="0"/>
            </a:endParaRPr>
          </a:p>
        </p:txBody>
      </p:sp>
    </p:spTree>
    <p:extLst>
      <p:ext uri="{BB962C8B-B14F-4D97-AF65-F5344CB8AC3E}">
        <p14:creationId xmlns="" xmlns:p14="http://schemas.microsoft.com/office/powerpoint/2010/main" val="14087826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fecha 4"/>
          <p:cNvSpPr>
            <a:spLocks noGrp="1"/>
          </p:cNvSpPr>
          <p:nvPr>
            <p:ph type="dt" sz="half" idx="10"/>
          </p:nvPr>
        </p:nvSpPr>
        <p:spPr>
          <a:xfrm>
            <a:off x="190500" y="6356350"/>
            <a:ext cx="2743200" cy="365125"/>
          </a:xfrm>
        </p:spPr>
        <p:txBody>
          <a:bodyPr/>
          <a:lstStyle/>
          <a:p>
            <a:fld id="{EDF3ED66-2F18-42B6-839C-3491CEECF32A}" type="datetime8">
              <a:rPr lang="es-EC" sz="1800" b="1" smtClean="0">
                <a:solidFill>
                  <a:schemeClr val="accent5">
                    <a:lumMod val="50000"/>
                  </a:schemeClr>
                </a:solidFill>
              </a:rPr>
              <a:pPr/>
              <a:t>15/03/2016 6:56</a:t>
            </a:fld>
            <a:endParaRPr lang="es-EC" sz="1800" b="1" dirty="0">
              <a:solidFill>
                <a:schemeClr val="accent5">
                  <a:lumMod val="50000"/>
                </a:schemeClr>
              </a:solidFill>
            </a:endParaRPr>
          </a:p>
        </p:txBody>
      </p:sp>
      <p:sp>
        <p:nvSpPr>
          <p:cNvPr id="6" name="Marcador de número de diapositiva 5"/>
          <p:cNvSpPr>
            <a:spLocks noGrp="1"/>
          </p:cNvSpPr>
          <p:nvPr>
            <p:ph type="sldNum" sz="quarter" idx="12"/>
          </p:nvPr>
        </p:nvSpPr>
        <p:spPr>
          <a:xfrm>
            <a:off x="9280302" y="6337658"/>
            <a:ext cx="2743200" cy="365125"/>
          </a:xfrm>
        </p:spPr>
        <p:txBody>
          <a:bodyPr/>
          <a:lstStyle/>
          <a:p>
            <a:fld id="{4D86202C-7DEB-454A-816D-8600095C0DA4}" type="slidenum">
              <a:rPr lang="es-EC" sz="1400" b="1" smtClean="0">
                <a:solidFill>
                  <a:schemeClr val="accent5">
                    <a:lumMod val="50000"/>
                  </a:schemeClr>
                </a:solidFill>
              </a:rPr>
              <a:pPr/>
              <a:t>53</a:t>
            </a:fld>
            <a:endParaRPr lang="es-EC" sz="1400" b="1">
              <a:solidFill>
                <a:schemeClr val="accent5">
                  <a:lumMod val="50000"/>
                </a:schemeClr>
              </a:solidFill>
            </a:endParaRPr>
          </a:p>
        </p:txBody>
      </p:sp>
      <p:pic>
        <p:nvPicPr>
          <p:cNvPr id="7" name="Imagen 6"/>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28401"/>
            <a:ext cx="2224585" cy="675564"/>
          </a:xfrm>
          <a:prstGeom prst="rect">
            <a:avLst/>
          </a:prstGeom>
          <a:noFill/>
          <a:ln>
            <a:noFill/>
          </a:ln>
        </p:spPr>
      </p:pic>
      <p:pic>
        <p:nvPicPr>
          <p:cNvPr id="8" name="Imagen 7"/>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83335"/>
            <a:ext cx="12192000" cy="6073015"/>
          </a:xfrm>
          <a:prstGeom prst="rect">
            <a:avLst/>
          </a:prstGeom>
          <a:noFill/>
          <a:ln>
            <a:solidFill>
              <a:schemeClr val="tx1"/>
            </a:solidFill>
          </a:ln>
        </p:spPr>
      </p:pic>
    </p:spTree>
    <p:extLst>
      <p:ext uri="{BB962C8B-B14F-4D97-AF65-F5344CB8AC3E}">
        <p14:creationId xmlns="" xmlns:p14="http://schemas.microsoft.com/office/powerpoint/2010/main" val="18541507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stretch>
            <a:fillRect/>
          </a:stretch>
        </p:blipFill>
        <p:spPr>
          <a:xfrm>
            <a:off x="541964" y="2797806"/>
            <a:ext cx="5238750" cy="3486150"/>
          </a:xfrm>
          <a:prstGeom prst="rect">
            <a:avLst/>
          </a:prstGeom>
        </p:spPr>
      </p:pic>
      <p:pic>
        <p:nvPicPr>
          <p:cNvPr id="15" name="Imagen 14"/>
          <p:cNvPicPr>
            <a:picLocks noChangeAspect="1"/>
          </p:cNvPicPr>
          <p:nvPr/>
        </p:nvPicPr>
        <p:blipFill>
          <a:blip r:embed="rId3"/>
          <a:stretch>
            <a:fillRect/>
          </a:stretch>
        </p:blipFill>
        <p:spPr>
          <a:xfrm>
            <a:off x="1164224" y="309381"/>
            <a:ext cx="2091152" cy="1858120"/>
          </a:xfrm>
          <a:prstGeom prst="rect">
            <a:avLst/>
          </a:prstGeom>
        </p:spPr>
      </p:pic>
      <p:pic>
        <p:nvPicPr>
          <p:cNvPr id="14" name="Imagen 13"/>
          <p:cNvPicPr>
            <a:picLocks noChangeAspect="1"/>
          </p:cNvPicPr>
          <p:nvPr/>
        </p:nvPicPr>
        <p:blipFill>
          <a:blip r:embed="rId4"/>
          <a:stretch>
            <a:fillRect/>
          </a:stretch>
        </p:blipFill>
        <p:spPr>
          <a:xfrm>
            <a:off x="6250960" y="1519721"/>
            <a:ext cx="5319926" cy="4836629"/>
          </a:xfrm>
          <a:prstGeom prst="rect">
            <a:avLst/>
          </a:prstGeom>
        </p:spPr>
      </p:pic>
      <p:sp>
        <p:nvSpPr>
          <p:cNvPr id="5" name="Marcador de fecha 4"/>
          <p:cNvSpPr>
            <a:spLocks noGrp="1"/>
          </p:cNvSpPr>
          <p:nvPr>
            <p:ph type="dt" sz="half" idx="10"/>
          </p:nvPr>
        </p:nvSpPr>
        <p:spPr>
          <a:xfrm>
            <a:off x="488620" y="6329658"/>
            <a:ext cx="1351208" cy="365125"/>
          </a:xfrm>
        </p:spPr>
        <p:txBody>
          <a:bodyPr/>
          <a:lstStyle/>
          <a:p>
            <a:pPr algn="ctr"/>
            <a:fld id="{EDF3ED66-2F18-42B6-839C-3491CEECF32A}" type="datetime8">
              <a:rPr lang="es-EC" sz="1800" b="1" smtClean="0">
                <a:solidFill>
                  <a:schemeClr val="accent5">
                    <a:lumMod val="50000"/>
                  </a:schemeClr>
                </a:solidFill>
              </a:rPr>
              <a:pPr algn="ctr"/>
              <a:t>15/03/2016 6:56</a:t>
            </a:fld>
            <a:endParaRPr lang="es-EC" sz="1800" b="1" dirty="0">
              <a:solidFill>
                <a:schemeClr val="accent5">
                  <a:lumMod val="50000"/>
                </a:schemeClr>
              </a:solidFill>
            </a:endParaRPr>
          </a:p>
        </p:txBody>
      </p:sp>
      <p:sp>
        <p:nvSpPr>
          <p:cNvPr id="6" name="Marcador de número de diapositiva 5"/>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54</a:t>
            </a:fld>
            <a:endParaRPr lang="es-EC" sz="1400" b="1" dirty="0">
              <a:solidFill>
                <a:schemeClr val="accent5">
                  <a:lumMod val="50000"/>
                </a:schemeClr>
              </a:solidFill>
            </a:endParaRPr>
          </a:p>
        </p:txBody>
      </p:sp>
      <p:pic>
        <p:nvPicPr>
          <p:cNvPr id="7" name="Imagen 6"/>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967415" y="0"/>
            <a:ext cx="2224585" cy="675564"/>
          </a:xfrm>
          <a:prstGeom prst="rect">
            <a:avLst/>
          </a:prstGeom>
          <a:noFill/>
          <a:ln>
            <a:noFill/>
          </a:ln>
        </p:spPr>
      </p:pic>
      <p:sp>
        <p:nvSpPr>
          <p:cNvPr id="10" name="Título 8"/>
          <p:cNvSpPr txBox="1">
            <a:spLocks/>
          </p:cNvSpPr>
          <p:nvPr/>
        </p:nvSpPr>
        <p:spPr>
          <a:xfrm>
            <a:off x="2421486" y="1367321"/>
            <a:ext cx="8932314" cy="1325563"/>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13800" b="1" dirty="0" smtClean="0">
                <a:solidFill>
                  <a:schemeClr val="bg1">
                    <a:lumMod val="50000"/>
                  </a:schemeClr>
                </a:solidFill>
                <a:latin typeface="Century Gothic" panose="020B0502020202020204" pitchFamily="34" charset="0"/>
              </a:rPr>
              <a:t>GRACIAS</a:t>
            </a:r>
            <a:endParaRPr lang="es-EC" sz="11500" b="1" dirty="0">
              <a:solidFill>
                <a:schemeClr val="bg1">
                  <a:lumMod val="50000"/>
                </a:schemeClr>
              </a:solidFill>
              <a:latin typeface="Century Gothic" panose="020B0502020202020204" pitchFamily="34" charset="0"/>
            </a:endParaRPr>
          </a:p>
        </p:txBody>
      </p:sp>
    </p:spTree>
    <p:extLst>
      <p:ext uri="{BB962C8B-B14F-4D97-AF65-F5344CB8AC3E}">
        <p14:creationId xmlns="" xmlns:p14="http://schemas.microsoft.com/office/powerpoint/2010/main" val="15722204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i2.wp.com/benitocastro.com/wp-content/uploads/2014/03/estrategia-social-media-global.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7464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Marcador de fecha 4"/>
          <p:cNvSpPr>
            <a:spLocks noGrp="1"/>
          </p:cNvSpPr>
          <p:nvPr>
            <p:ph type="dt" sz="half" idx="10"/>
          </p:nvPr>
        </p:nvSpPr>
        <p:spPr>
          <a:xfrm>
            <a:off x="207136" y="5831871"/>
            <a:ext cx="1724696" cy="707041"/>
          </a:xfrm>
        </p:spPr>
        <p:txBody>
          <a:bodyPr/>
          <a:lstStyle/>
          <a:p>
            <a:pPr algn="ctr"/>
            <a:fld id="{EDF3ED66-2F18-42B6-839C-3491CEECF32A}" type="datetime8">
              <a:rPr lang="es-EC" sz="1800" b="1" smtClean="0">
                <a:solidFill>
                  <a:schemeClr val="accent5">
                    <a:lumMod val="50000"/>
                  </a:schemeClr>
                </a:solidFill>
              </a:rPr>
              <a:pPr algn="ctr"/>
              <a:t>14/03/2016 15:31</a:t>
            </a:fld>
            <a:endParaRPr lang="es-EC" sz="1800" b="1" dirty="0">
              <a:solidFill>
                <a:schemeClr val="accent5">
                  <a:lumMod val="50000"/>
                </a:schemeClr>
              </a:solidFill>
            </a:endParaRPr>
          </a:p>
        </p:txBody>
      </p:sp>
      <p:sp>
        <p:nvSpPr>
          <p:cNvPr id="6" name="Marcador de número de diapositiva 5"/>
          <p:cNvSpPr>
            <a:spLocks noGrp="1"/>
          </p:cNvSpPr>
          <p:nvPr>
            <p:ph type="sldNum" sz="quarter" idx="12"/>
          </p:nvPr>
        </p:nvSpPr>
        <p:spPr/>
        <p:txBody>
          <a:bodyPr/>
          <a:lstStyle/>
          <a:p>
            <a:fld id="{4D86202C-7DEB-454A-816D-8600095C0DA4}" type="slidenum">
              <a:rPr lang="es-EC" sz="1400" b="1" smtClean="0">
                <a:solidFill>
                  <a:schemeClr val="accent5">
                    <a:lumMod val="50000"/>
                  </a:schemeClr>
                </a:solidFill>
              </a:rPr>
              <a:pPr/>
              <a:t>55</a:t>
            </a:fld>
            <a:endParaRPr lang="es-EC" sz="1400" b="1" dirty="0">
              <a:solidFill>
                <a:schemeClr val="accent5">
                  <a:lumMod val="50000"/>
                </a:schemeClr>
              </a:solidFill>
            </a:endParaRPr>
          </a:p>
        </p:txBody>
      </p:sp>
      <p:pic>
        <p:nvPicPr>
          <p:cNvPr id="7" name="Imagen 6"/>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415" y="-28401"/>
            <a:ext cx="2224585" cy="675564"/>
          </a:xfrm>
          <a:prstGeom prst="rect">
            <a:avLst/>
          </a:prstGeom>
          <a:noFill/>
          <a:ln>
            <a:noFill/>
          </a:ln>
        </p:spPr>
      </p:pic>
      <p:sp>
        <p:nvSpPr>
          <p:cNvPr id="11" name="Título 1"/>
          <p:cNvSpPr>
            <a:spLocks noGrp="1"/>
          </p:cNvSpPr>
          <p:nvPr>
            <p:ph type="title"/>
          </p:nvPr>
        </p:nvSpPr>
        <p:spPr>
          <a:xfrm>
            <a:off x="3299791" y="1835904"/>
            <a:ext cx="5764696" cy="141946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s-EC" sz="7200" b="1" dirty="0" smtClean="0">
                <a:solidFill>
                  <a:schemeClr val="accent4">
                    <a:lumMod val="50000"/>
                  </a:schemeClr>
                </a:solidFill>
                <a:latin typeface="Century Gothic" panose="020B0502020202020204" pitchFamily="34" charset="0"/>
              </a:rPr>
              <a:t>ESTRATEGIA</a:t>
            </a:r>
            <a:endParaRPr lang="es-EC" sz="7200" b="1" dirty="0">
              <a:solidFill>
                <a:schemeClr val="accent4">
                  <a:lumMod val="50000"/>
                </a:schemeClr>
              </a:solidFill>
              <a:latin typeface="Century Gothic" panose="020B0502020202020204" pitchFamily="34" charset="0"/>
            </a:endParaRPr>
          </a:p>
        </p:txBody>
      </p:sp>
    </p:spTree>
    <p:extLst>
      <p:ext uri="{BB962C8B-B14F-4D97-AF65-F5344CB8AC3E}">
        <p14:creationId xmlns="" xmlns:p14="http://schemas.microsoft.com/office/powerpoint/2010/main" val="3250171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774879" y="1345406"/>
            <a:ext cx="10515600" cy="4351338"/>
          </a:xfrm>
          <a:ln/>
        </p:spPr>
        <p:style>
          <a:lnRef idx="1">
            <a:schemeClr val="accent6"/>
          </a:lnRef>
          <a:fillRef idx="3">
            <a:schemeClr val="accent6"/>
          </a:fillRef>
          <a:effectRef idx="2">
            <a:schemeClr val="accent6"/>
          </a:effectRef>
          <a:fontRef idx="minor">
            <a:schemeClr val="lt1"/>
          </a:fontRef>
        </p:style>
        <p:txBody>
          <a:bodyPr>
            <a:normAutofit/>
          </a:bodyPr>
          <a:lstStyle/>
          <a:p>
            <a:pPr marL="0" indent="0" algn="ctr">
              <a:buNone/>
            </a:pPr>
            <a:r>
              <a:rPr lang="es-EC" sz="3600" dirty="0">
                <a:ln w="18415" cmpd="sng">
                  <a:solidFill>
                    <a:srgbClr val="FFFFFF"/>
                  </a:solidFill>
                  <a:prstDash val="solid"/>
                </a:ln>
                <a:solidFill>
                  <a:srgbClr val="FFFFFF"/>
                </a:solidFill>
                <a:effectLst>
                  <a:outerShdw blurRad="63500" dir="3600000" algn="tl" rotWithShape="0">
                    <a:srgbClr val="000000">
                      <a:alpha val="70000"/>
                    </a:srgbClr>
                  </a:outerShdw>
                </a:effectLst>
              </a:rPr>
              <a:t>Esta propuesta se presenta con el fin de generar una estructura  por procesos que defina el nivel de calidad del servicio que desea prestar la Compañía de Seguros TOPSEG S.A., conocer el consumo de recursos, identificar los destinatarios del proceso, definir una estructura de indicadores que permite verificar la eficacia y la eficiencia conseguidas y con ello detectar  oportunidades de mejora.</a:t>
            </a:r>
          </a:p>
          <a:p>
            <a:pPr marL="0" indent="0" algn="just">
              <a:buNone/>
            </a:pPr>
            <a:endParaRPr lang="es-EC"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Marcador de fecha 3"/>
          <p:cNvSpPr>
            <a:spLocks noGrp="1"/>
          </p:cNvSpPr>
          <p:nvPr>
            <p:ph type="dt" sz="half" idx="10"/>
          </p:nvPr>
        </p:nvSpPr>
        <p:spPr>
          <a:xfrm>
            <a:off x="116983" y="6356350"/>
            <a:ext cx="1737575" cy="365125"/>
          </a:xfrm>
        </p:spPr>
        <p:txBody>
          <a:bodyPr/>
          <a:lstStyle/>
          <a:p>
            <a:pPr algn="ctr"/>
            <a:fld id="{8E5DA3AF-3983-424E-B069-DFF479CFD9DF}" type="datetime8">
              <a:rPr lang="es-EC" sz="1800" b="1" smtClean="0">
                <a:solidFill>
                  <a:schemeClr val="accent5">
                    <a:lumMod val="50000"/>
                  </a:schemeClr>
                </a:solidFill>
              </a:rPr>
              <a:pPr algn="ctr"/>
              <a:t>15/03/2016 7:27</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a:xfrm>
            <a:off x="8984087" y="6356350"/>
            <a:ext cx="2743200" cy="365125"/>
          </a:xfrm>
        </p:spPr>
        <p:txBody>
          <a:bodyPr/>
          <a:lstStyle/>
          <a:p>
            <a:fld id="{4D86202C-7DEB-454A-816D-8600095C0DA4}" type="slidenum">
              <a:rPr lang="es-EC" sz="1400" b="1" smtClean="0">
                <a:solidFill>
                  <a:schemeClr val="accent5">
                    <a:lumMod val="50000"/>
                  </a:schemeClr>
                </a:solidFill>
              </a:rPr>
              <a:pPr/>
              <a:t>6</a:t>
            </a:fld>
            <a:endParaRPr lang="es-EC" sz="1400" b="1">
              <a:solidFill>
                <a:schemeClr val="accent5">
                  <a:lumMod val="50000"/>
                </a:schemeClr>
              </a:solidFill>
            </a:endParaRPr>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 xmlns:p14="http://schemas.microsoft.com/office/powerpoint/2010/main" val="367097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1985" y="348018"/>
            <a:ext cx="6515637" cy="1325563"/>
          </a:xfrm>
        </p:spPr>
        <p:txBody>
          <a:bodyPr>
            <a:normAutofit/>
          </a:bodyPr>
          <a:lstStyle/>
          <a:p>
            <a:r>
              <a:rPr lang="es-EC" sz="6600" b="1" dirty="0" smtClean="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rPr>
              <a:t>EL SEGURO</a:t>
            </a:r>
            <a:endParaRPr lang="es-EC" sz="66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181378" y="6194738"/>
            <a:ext cx="1827727" cy="526737"/>
          </a:xfrm>
        </p:spPr>
        <p:txBody>
          <a:bodyPr/>
          <a:lstStyle/>
          <a:p>
            <a:pPr algn="ctr"/>
            <a:fld id="{312CD5E2-C0BB-4631-9001-9F8FFAE808D1}" type="datetime8">
              <a:rPr lang="es-EC" sz="1800" b="1" smtClean="0">
                <a:solidFill>
                  <a:schemeClr val="accent5">
                    <a:lumMod val="50000"/>
                  </a:schemeClr>
                </a:solidFill>
              </a:rPr>
              <a:pPr algn="ctr"/>
              <a:t>15/03/2016 7:27</a:t>
            </a:fld>
            <a:endParaRPr lang="es-EC" sz="1800" b="1">
              <a:solidFill>
                <a:schemeClr val="accent5">
                  <a:lumMod val="50000"/>
                </a:schemeClr>
              </a:solidFill>
            </a:endParaRPr>
          </a:p>
        </p:txBody>
      </p:sp>
      <p:sp>
        <p:nvSpPr>
          <p:cNvPr id="5" name="Marcador de número de diapositiva 4"/>
          <p:cNvSpPr>
            <a:spLocks noGrp="1"/>
          </p:cNvSpPr>
          <p:nvPr>
            <p:ph type="sldNum" sz="quarter" idx="12"/>
          </p:nvPr>
        </p:nvSpPr>
        <p:spPr>
          <a:xfrm>
            <a:off x="9293180" y="6356350"/>
            <a:ext cx="2743200" cy="365125"/>
          </a:xfrm>
        </p:spPr>
        <p:txBody>
          <a:bodyPr/>
          <a:lstStyle/>
          <a:p>
            <a:fld id="{4D86202C-7DEB-454A-816D-8600095C0DA4}" type="slidenum">
              <a:rPr lang="es-EC" sz="1400" b="1" smtClean="0">
                <a:solidFill>
                  <a:schemeClr val="accent5">
                    <a:lumMod val="50000"/>
                  </a:schemeClr>
                </a:solidFill>
              </a:rPr>
              <a:pPr/>
              <a:t>7</a:t>
            </a:fld>
            <a:endParaRPr lang="es-EC" sz="1400" b="1">
              <a:solidFill>
                <a:schemeClr val="accent5">
                  <a:lumMod val="50000"/>
                </a:schemeClr>
              </a:solidFill>
            </a:endParaRPr>
          </a:p>
        </p:txBody>
      </p:sp>
      <p:pic>
        <p:nvPicPr>
          <p:cNvPr id="7170" name="Picture 2" descr="https://segurosypensionesparatodos.fundacionmapfre.org/syp/es/images/892x246-caracteristicas-entidades_tcm558-7018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2045577"/>
            <a:ext cx="12192001" cy="33623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4159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236372"/>
          </a:xfrm>
        </p:spPr>
        <p:txBody>
          <a:bodyPr>
            <a:normAutofit fontScale="90000"/>
          </a:bodyPr>
          <a:lstStyle/>
          <a:p>
            <a:r>
              <a:rPr lang="es-ES" b="1" dirty="0" smtClean="0">
                <a:solidFill>
                  <a:schemeClr val="accent6">
                    <a:lumMod val="75000"/>
                  </a:schemeClr>
                </a:solidFill>
                <a:effectLst>
                  <a:outerShdw blurRad="38100" dist="38100" dir="2700000" algn="tl">
                    <a:srgbClr val="000000">
                      <a:alpha val="43137"/>
                    </a:srgbClr>
                  </a:outerShdw>
                </a:effectLst>
              </a:rPr>
              <a:t>CARACTERÍSTICAS </a:t>
            </a:r>
            <a:r>
              <a:rPr lang="es-ES" b="1" dirty="0">
                <a:solidFill>
                  <a:schemeClr val="accent6">
                    <a:lumMod val="75000"/>
                  </a:schemeClr>
                </a:solidFill>
                <a:effectLst>
                  <a:outerShdw blurRad="38100" dist="38100" dir="2700000" algn="tl">
                    <a:srgbClr val="000000">
                      <a:alpha val="43137"/>
                    </a:srgbClr>
                  </a:outerShdw>
                </a:effectLst>
              </a:rPr>
              <a:t>DE LOS RIESGOS</a:t>
            </a:r>
            <a:r>
              <a:rPr lang="es-EC" b="1" dirty="0">
                <a:solidFill>
                  <a:schemeClr val="accent6">
                    <a:lumMod val="75000"/>
                  </a:schemeClr>
                </a:solidFill>
                <a:effectLst>
                  <a:outerShdw blurRad="38100" dist="38100" dir="2700000" algn="tl">
                    <a:srgbClr val="000000">
                      <a:alpha val="43137"/>
                    </a:srgbClr>
                  </a:outerShdw>
                </a:effectLst>
              </a:rPr>
              <a:t/>
            </a:r>
            <a:br>
              <a:rPr lang="es-EC" b="1" dirty="0">
                <a:solidFill>
                  <a:schemeClr val="accent6">
                    <a:lumMod val="75000"/>
                  </a:schemeClr>
                </a:solidFill>
                <a:effectLst>
                  <a:outerShdw blurRad="38100" dist="38100" dir="2700000" algn="tl">
                    <a:srgbClr val="000000">
                      <a:alpha val="43137"/>
                    </a:srgbClr>
                  </a:outerShdw>
                </a:effectLst>
              </a:rPr>
            </a:br>
            <a:endParaRPr lang="es-EC" dirty="0">
              <a:solidFill>
                <a:schemeClr val="accent6">
                  <a:lumMod val="75000"/>
                </a:schemeClr>
              </a:solidFill>
              <a:effectLst>
                <a:outerShdw blurRad="38100" dist="38100" dir="2700000" algn="tl">
                  <a:srgbClr val="000000">
                    <a:alpha val="43137"/>
                  </a:srgbClr>
                </a:outerShdw>
              </a:effectLst>
            </a:endParaRPr>
          </a:p>
        </p:txBody>
      </p:sp>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207136" y="6350537"/>
            <a:ext cx="1583028" cy="365125"/>
          </a:xfrm>
        </p:spPr>
        <p:txBody>
          <a:bodyPr/>
          <a:lstStyle/>
          <a:p>
            <a:pPr algn="ctr"/>
            <a:fld id="{EF0773BF-7F28-43FE-A49C-C51519FEE44D}" type="datetime8">
              <a:rPr lang="es-EC" sz="1800" b="1" smtClean="0">
                <a:solidFill>
                  <a:schemeClr val="accent5">
                    <a:lumMod val="50000"/>
                  </a:schemeClr>
                </a:solidFill>
              </a:rPr>
              <a:pPr algn="ctr"/>
              <a:t>15/03/2016 7:29</a:t>
            </a:fld>
            <a:endParaRPr lang="es-EC" sz="1800" b="1">
              <a:solidFill>
                <a:schemeClr val="accent5">
                  <a:lumMod val="50000"/>
                </a:schemeClr>
              </a:solidFill>
            </a:endParaRPr>
          </a:p>
        </p:txBody>
      </p:sp>
      <p:sp>
        <p:nvSpPr>
          <p:cNvPr id="5" name="Marcador de número de diapositiva 4"/>
          <p:cNvSpPr>
            <a:spLocks noGrp="1"/>
          </p:cNvSpPr>
          <p:nvPr>
            <p:ph type="sldNum" sz="quarter" idx="12"/>
          </p:nvPr>
        </p:nvSpPr>
        <p:spPr>
          <a:xfrm>
            <a:off x="9306059" y="6350537"/>
            <a:ext cx="2743200" cy="365125"/>
          </a:xfrm>
        </p:spPr>
        <p:txBody>
          <a:bodyPr/>
          <a:lstStyle/>
          <a:p>
            <a:fld id="{4D86202C-7DEB-454A-816D-8600095C0DA4}" type="slidenum">
              <a:rPr lang="es-EC" sz="1400" b="1" smtClean="0">
                <a:solidFill>
                  <a:schemeClr val="accent5">
                    <a:lumMod val="50000"/>
                  </a:schemeClr>
                </a:solidFill>
              </a:rPr>
              <a:pPr/>
              <a:t>8</a:t>
            </a:fld>
            <a:endParaRPr lang="es-EC" sz="1400" b="1">
              <a:solidFill>
                <a:schemeClr val="accent5">
                  <a:lumMod val="50000"/>
                </a:schemeClr>
              </a:solidFill>
            </a:endParaRPr>
          </a:p>
        </p:txBody>
      </p:sp>
      <p:graphicFrame>
        <p:nvGraphicFramePr>
          <p:cNvPr id="7" name="Diagrama 6"/>
          <p:cNvGraphicFramePr/>
          <p:nvPr>
            <p:extLst>
              <p:ext uri="{D42A27DB-BD31-4B8C-83A1-F6EECF244321}">
                <p14:modId xmlns="" xmlns:p14="http://schemas.microsoft.com/office/powerpoint/2010/main" val="143154729"/>
              </p:ext>
            </p:extLst>
          </p:nvPr>
        </p:nvGraphicFramePr>
        <p:xfrm>
          <a:off x="1094704" y="1047257"/>
          <a:ext cx="10496282" cy="4967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295233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Marcador de fecha 3"/>
          <p:cNvSpPr>
            <a:spLocks noGrp="1"/>
          </p:cNvSpPr>
          <p:nvPr>
            <p:ph type="dt" sz="half" idx="10"/>
          </p:nvPr>
        </p:nvSpPr>
        <p:spPr>
          <a:xfrm>
            <a:off x="245770" y="6492875"/>
            <a:ext cx="2136822" cy="365125"/>
          </a:xfrm>
        </p:spPr>
        <p:txBody>
          <a:bodyPr/>
          <a:lstStyle/>
          <a:p>
            <a:pPr algn="ctr"/>
            <a:fld id="{80AF7242-D714-4C8C-80F5-12F162B9DEE2}" type="datetime8">
              <a:rPr lang="es-EC" sz="1800" b="1" smtClean="0">
                <a:solidFill>
                  <a:schemeClr val="accent5">
                    <a:lumMod val="50000"/>
                  </a:schemeClr>
                </a:solidFill>
              </a:rPr>
              <a:pPr algn="ctr"/>
              <a:t>15/03/2016 7:29</a:t>
            </a:fld>
            <a:endParaRPr lang="es-EC" sz="1800" b="1" dirty="0">
              <a:solidFill>
                <a:schemeClr val="accent5">
                  <a:lumMod val="50000"/>
                </a:schemeClr>
              </a:solidFill>
            </a:endParaRPr>
          </a:p>
        </p:txBody>
      </p:sp>
      <p:sp>
        <p:nvSpPr>
          <p:cNvPr id="5" name="Marcador de número de diapositiva 4"/>
          <p:cNvSpPr>
            <a:spLocks noGrp="1"/>
          </p:cNvSpPr>
          <p:nvPr>
            <p:ph type="sldNum" sz="quarter" idx="12"/>
          </p:nvPr>
        </p:nvSpPr>
        <p:spPr>
          <a:xfrm>
            <a:off x="9164392" y="6356350"/>
            <a:ext cx="2743200" cy="365125"/>
          </a:xfrm>
        </p:spPr>
        <p:txBody>
          <a:bodyPr/>
          <a:lstStyle/>
          <a:p>
            <a:fld id="{4D86202C-7DEB-454A-816D-8600095C0DA4}" type="slidenum">
              <a:rPr lang="es-EC" sz="1400" b="1" smtClean="0">
                <a:solidFill>
                  <a:schemeClr val="accent5">
                    <a:lumMod val="50000"/>
                  </a:schemeClr>
                </a:solidFill>
              </a:rPr>
              <a:pPr/>
              <a:t>9</a:t>
            </a:fld>
            <a:endParaRPr lang="es-EC" sz="1400" b="1" dirty="0">
              <a:solidFill>
                <a:schemeClr val="accent5">
                  <a:lumMod val="50000"/>
                </a:schemeClr>
              </a:solidFill>
            </a:endParaRPr>
          </a:p>
        </p:txBody>
      </p:sp>
      <p:graphicFrame>
        <p:nvGraphicFramePr>
          <p:cNvPr id="7" name="Tabla 6"/>
          <p:cNvGraphicFramePr>
            <a:graphicFrameLocks noGrp="1"/>
          </p:cNvGraphicFramePr>
          <p:nvPr>
            <p:extLst>
              <p:ext uri="{D42A27DB-BD31-4B8C-83A1-F6EECF244321}">
                <p14:modId xmlns="" xmlns:p14="http://schemas.microsoft.com/office/powerpoint/2010/main" val="3025711584"/>
              </p:ext>
            </p:extLst>
          </p:nvPr>
        </p:nvGraphicFramePr>
        <p:xfrm>
          <a:off x="838202" y="862884"/>
          <a:ext cx="10452658" cy="5314078"/>
        </p:xfrm>
        <a:graphic>
          <a:graphicData uri="http://schemas.openxmlformats.org/drawingml/2006/table">
            <a:tbl>
              <a:tblPr firstRow="1" firstCol="1" bandRow="1">
                <a:tableStyleId>{22838BEF-8BB2-4498-84A7-C5851F593DF1}</a:tableStyleId>
              </a:tblPr>
              <a:tblGrid>
                <a:gridCol w="3459428"/>
                <a:gridCol w="6993230"/>
              </a:tblGrid>
              <a:tr h="492569">
                <a:tc>
                  <a:txBody>
                    <a:bodyPr/>
                    <a:lstStyle/>
                    <a:p>
                      <a:pPr>
                        <a:lnSpc>
                          <a:spcPct val="200000"/>
                        </a:lnSpc>
                        <a:spcAft>
                          <a:spcPts val="0"/>
                        </a:spcAft>
                      </a:pPr>
                      <a:r>
                        <a:rPr lang="es-EC" sz="1400" dirty="0" smtClean="0">
                          <a:effectLst/>
                        </a:rPr>
                        <a:t>Conocimiento sobre el riesgo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c>
                  <a:txBody>
                    <a:bodyPr/>
                    <a:lstStyle/>
                    <a:p>
                      <a:pPr>
                        <a:lnSpc>
                          <a:spcPct val="100000"/>
                        </a:lnSpc>
                        <a:spcAft>
                          <a:spcPts val="0"/>
                        </a:spcAft>
                      </a:pPr>
                      <a:r>
                        <a:rPr lang="es-EC" sz="1400" b="0" dirty="0">
                          <a:effectLst/>
                        </a:rPr>
                        <a:t>La aseguradora debe conocer el riesgo, y para ello debe solicitar la información necesaria, ningún riesgo posee las mismas características que otro.</a:t>
                      </a:r>
                      <a:endParaRPr lang="es-EC"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r>
              <a:tr h="1607169">
                <a:tc>
                  <a:txBody>
                    <a:bodyPr/>
                    <a:lstStyle/>
                    <a:p>
                      <a:pPr>
                        <a:lnSpc>
                          <a:spcPct val="100000"/>
                        </a:lnSpc>
                        <a:spcAft>
                          <a:spcPts val="0"/>
                        </a:spcAft>
                      </a:pPr>
                      <a:r>
                        <a:rPr lang="es-EC" sz="1400" smtClean="0">
                          <a:effectLst/>
                        </a:rPr>
                        <a:t>Evaluación del riesgo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c>
                  <a:txBody>
                    <a:bodyPr/>
                    <a:lstStyle/>
                    <a:p>
                      <a:pPr>
                        <a:lnSpc>
                          <a:spcPct val="100000"/>
                        </a:lnSpc>
                        <a:spcAft>
                          <a:spcPts val="0"/>
                        </a:spcAft>
                      </a:pPr>
                      <a:r>
                        <a:rPr lang="es-EC" sz="1400" dirty="0">
                          <a:effectLst/>
                        </a:rPr>
                        <a:t>Consiste en la evaluación  de las características del riesgo, y existen de dos clases: </a:t>
                      </a:r>
                      <a:endParaRPr lang="es-EC" sz="1400" dirty="0" smtClean="0">
                        <a:effectLst/>
                      </a:endParaRPr>
                    </a:p>
                    <a:p>
                      <a:pPr marL="342900" indent="-342900">
                        <a:lnSpc>
                          <a:spcPct val="100000"/>
                        </a:lnSpc>
                        <a:spcAft>
                          <a:spcPts val="0"/>
                        </a:spcAft>
                        <a:buAutoNum type="arabicParenR"/>
                      </a:pPr>
                      <a:r>
                        <a:rPr lang="es-EC" sz="1400" dirty="0" smtClean="0">
                          <a:effectLst/>
                        </a:rPr>
                        <a:t>Riesgo </a:t>
                      </a:r>
                      <a:r>
                        <a:rPr lang="es-EC" sz="1400" dirty="0">
                          <a:effectLst/>
                        </a:rPr>
                        <a:t>moral: implica el conocimiento del récord de pérdidas anteriores y reputación moral del asegurado; y </a:t>
                      </a:r>
                      <a:endParaRPr lang="es-EC" sz="1400" dirty="0" smtClean="0">
                        <a:effectLst/>
                      </a:endParaRPr>
                    </a:p>
                    <a:p>
                      <a:pPr marL="342900" indent="-342900">
                        <a:lnSpc>
                          <a:spcPct val="100000"/>
                        </a:lnSpc>
                        <a:spcAft>
                          <a:spcPts val="0"/>
                        </a:spcAft>
                        <a:buAutoNum type="arabicParenR"/>
                      </a:pPr>
                      <a:r>
                        <a:rPr lang="es-EC" sz="1400" dirty="0" smtClean="0">
                          <a:effectLst/>
                        </a:rPr>
                        <a:t>Riesgo </a:t>
                      </a:r>
                      <a:r>
                        <a:rPr lang="es-EC" sz="1400" dirty="0">
                          <a:effectLst/>
                        </a:rPr>
                        <a:t>físico: En el caso de Incendio, el asegurado debe conocer la zona en la que se localiza el riesgo, y las garantías con las que cuenta en sus alrededores.</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r>
              <a:tr h="401793">
                <a:tc>
                  <a:txBody>
                    <a:bodyPr/>
                    <a:lstStyle/>
                    <a:p>
                      <a:pPr>
                        <a:lnSpc>
                          <a:spcPct val="100000"/>
                        </a:lnSpc>
                        <a:spcAft>
                          <a:spcPts val="0"/>
                        </a:spcAft>
                      </a:pPr>
                      <a:r>
                        <a:rPr lang="es-EC" sz="1400" smtClean="0">
                          <a:effectLst/>
                        </a:rPr>
                        <a:t>Suma asegurada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c>
                  <a:txBody>
                    <a:bodyPr/>
                    <a:lstStyle/>
                    <a:p>
                      <a:pPr>
                        <a:lnSpc>
                          <a:spcPct val="100000"/>
                        </a:lnSpc>
                        <a:spcAft>
                          <a:spcPts val="0"/>
                        </a:spcAft>
                      </a:pPr>
                      <a:r>
                        <a:rPr lang="es-EC" sz="1400">
                          <a:effectLst/>
                        </a:rPr>
                        <a:t>El asegurador debe verificar que este la suma asegurada sea acorde con el riesgo.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r>
              <a:tr h="535724">
                <a:tc>
                  <a:txBody>
                    <a:bodyPr/>
                    <a:lstStyle/>
                    <a:p>
                      <a:pPr>
                        <a:lnSpc>
                          <a:spcPct val="100000"/>
                        </a:lnSpc>
                        <a:spcAft>
                          <a:spcPts val="0"/>
                        </a:spcAft>
                      </a:pPr>
                      <a:r>
                        <a:rPr lang="es-EC" sz="1400" smtClean="0">
                          <a:effectLst/>
                        </a:rPr>
                        <a:t>Riesgos garantizados</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c>
                  <a:txBody>
                    <a:bodyPr/>
                    <a:lstStyle/>
                    <a:p>
                      <a:pPr>
                        <a:lnSpc>
                          <a:spcPct val="100000"/>
                        </a:lnSpc>
                        <a:spcAft>
                          <a:spcPts val="0"/>
                        </a:spcAft>
                      </a:pPr>
                      <a:r>
                        <a:rPr lang="es-EC" sz="1400" dirty="0">
                          <a:effectLst/>
                        </a:rPr>
                        <a:t>El tipo de cobertura que el asegurador presente al asegurado, debe ser de acuerdo al riesgo que se plantea asegurar.</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r>
              <a:tr h="937515">
                <a:tc>
                  <a:txBody>
                    <a:bodyPr/>
                    <a:lstStyle/>
                    <a:p>
                      <a:pPr>
                        <a:lnSpc>
                          <a:spcPct val="100000"/>
                        </a:lnSpc>
                        <a:spcAft>
                          <a:spcPts val="0"/>
                        </a:spcAft>
                      </a:pPr>
                      <a:r>
                        <a:rPr lang="es-EC" sz="1400" smtClean="0">
                          <a:effectLst/>
                        </a:rPr>
                        <a:t>Tasas y tarifas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c>
                  <a:txBody>
                    <a:bodyPr/>
                    <a:lstStyle/>
                    <a:p>
                      <a:pPr>
                        <a:lnSpc>
                          <a:spcPct val="100000"/>
                        </a:lnSpc>
                        <a:spcAft>
                          <a:spcPts val="0"/>
                        </a:spcAft>
                      </a:pPr>
                      <a:r>
                        <a:rPr lang="es-EC" sz="1400" dirty="0">
                          <a:effectLst/>
                        </a:rPr>
                        <a:t>La tarifa debe aglutinar el costo del riesgo y los costos de operación, tales como: gastos de adquisición, administración, redistribución de riesgos y utilidad razonable, siempre bajo el régimen de libre competencia.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r>
              <a:tr h="401793">
                <a:tc>
                  <a:txBody>
                    <a:bodyPr/>
                    <a:lstStyle/>
                    <a:p>
                      <a:pPr>
                        <a:lnSpc>
                          <a:spcPct val="100000"/>
                        </a:lnSpc>
                        <a:spcAft>
                          <a:spcPts val="0"/>
                        </a:spcAft>
                      </a:pPr>
                      <a:r>
                        <a:rPr lang="es-EC" sz="1400" smtClean="0">
                          <a:effectLst/>
                        </a:rPr>
                        <a:t>Prima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c>
                  <a:txBody>
                    <a:bodyPr/>
                    <a:lstStyle/>
                    <a:p>
                      <a:pPr>
                        <a:lnSpc>
                          <a:spcPct val="100000"/>
                        </a:lnSpc>
                        <a:spcAft>
                          <a:spcPts val="0"/>
                        </a:spcAft>
                      </a:pPr>
                      <a:r>
                        <a:rPr lang="es-EC" sz="1400" dirty="0">
                          <a:effectLst/>
                        </a:rPr>
                        <a:t>El asegurado debe establecer de acuerdo al análisis del riesgo el costo del seguro.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r>
              <a:tr h="937515">
                <a:tc>
                  <a:txBody>
                    <a:bodyPr/>
                    <a:lstStyle/>
                    <a:p>
                      <a:pPr>
                        <a:lnSpc>
                          <a:spcPct val="100000"/>
                        </a:lnSpc>
                        <a:spcAft>
                          <a:spcPts val="0"/>
                        </a:spcAft>
                      </a:pPr>
                      <a:r>
                        <a:rPr lang="es-EC" sz="1400" dirty="0" smtClean="0">
                          <a:effectLst/>
                        </a:rPr>
                        <a:t>Deducibles</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c>
                  <a:txBody>
                    <a:bodyPr/>
                    <a:lstStyle/>
                    <a:p>
                      <a:pPr>
                        <a:lnSpc>
                          <a:spcPct val="100000"/>
                        </a:lnSpc>
                        <a:spcAft>
                          <a:spcPts val="0"/>
                        </a:spcAft>
                      </a:pPr>
                      <a:r>
                        <a:rPr lang="es-EC" sz="1400" dirty="0">
                          <a:effectLst/>
                        </a:rPr>
                        <a:t>El deducible es inversamente proporcional a la tasa. Es decir a menor tasa, mayor deducible. El deducible sirve para evitar autos siniestros, controlar la siniestralidad, y para que el asegurado cuide su riesgo.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899" marR="19899" marT="0" marB="0" anchor="ctr"/>
                </a:tc>
              </a:tr>
            </a:tbl>
          </a:graphicData>
        </a:graphic>
      </p:graphicFrame>
      <p:sp>
        <p:nvSpPr>
          <p:cNvPr id="8" name="Rectángulo 7"/>
          <p:cNvSpPr/>
          <p:nvPr/>
        </p:nvSpPr>
        <p:spPr>
          <a:xfrm>
            <a:off x="850666" y="224135"/>
            <a:ext cx="7382662" cy="461665"/>
          </a:xfrm>
          <a:prstGeom prst="rect">
            <a:avLst/>
          </a:prstGeom>
        </p:spPr>
        <p:txBody>
          <a:bodyPr wrap="none">
            <a:spAutoFit/>
          </a:bodyPr>
          <a:lstStyle/>
          <a:p>
            <a:r>
              <a:rPr lang="es-EC"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CARACTERÍSTICAS PARA ACEPTAR UN RIESGO</a:t>
            </a:r>
            <a:endParaRPr lang="es-EC" sz="24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75385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10171</TotalTime>
  <Words>2843</Words>
  <Application>Microsoft Office PowerPoint</Application>
  <PresentationFormat>Personalizado</PresentationFormat>
  <Paragraphs>477</Paragraphs>
  <Slides>55</Slides>
  <Notes>12</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Tema de Office</vt:lpstr>
      <vt:lpstr>MAESTRÍA EN PLANIFICACIÓN Y DIRECCIÓN ESTRATÉGICA </vt:lpstr>
      <vt:lpstr>OBJETIVOS  Y JUSTIFICACIÓN </vt:lpstr>
      <vt:lpstr>OBJETIVOS </vt:lpstr>
      <vt:lpstr>Diapositiva 4</vt:lpstr>
      <vt:lpstr>JUSTIFICACIÓN  DE LA  INVESTIGACIÓN </vt:lpstr>
      <vt:lpstr>Diapositiva 6</vt:lpstr>
      <vt:lpstr>EL SEGURO</vt:lpstr>
      <vt:lpstr>CARACTERÍSTICAS DE LOS RIESGOS </vt:lpstr>
      <vt:lpstr>Diapositiva 9</vt:lpstr>
      <vt:lpstr>RIESGOS</vt:lpstr>
      <vt:lpstr>PRINCIPIOS DEL SEGURO</vt:lpstr>
      <vt:lpstr>COMPONENTES DEL SEGURO</vt:lpstr>
      <vt:lpstr>VALOR ASEGURADO Y ASEGURABLE</vt:lpstr>
      <vt:lpstr>TIPOS DE PRIMAS DE SEGUROS </vt:lpstr>
      <vt:lpstr>RAMOS DE SEGUROS</vt:lpstr>
      <vt:lpstr>COMPAÑÍAS DE SEGUROS</vt:lpstr>
      <vt:lpstr>EMPRESAS DE SEGUROS </vt:lpstr>
      <vt:lpstr>Diapositiva 18</vt:lpstr>
      <vt:lpstr>Diapositiva 19</vt:lpstr>
      <vt:lpstr>TIPOS DE SEGUROS</vt:lpstr>
      <vt:lpstr>PROCESOS QUE DESARROLLAN LAS ENTIDADES DE SEGUROS</vt:lpstr>
      <vt:lpstr>Diapositiva 22</vt:lpstr>
      <vt:lpstr>Diapositiva 23</vt:lpstr>
      <vt:lpstr>Diapositiva 24</vt:lpstr>
      <vt:lpstr>VALORES</vt:lpstr>
      <vt:lpstr>LÍNEA DE GESTIÓN POR PROCESOS </vt:lpstr>
      <vt:lpstr>OGR DAR GEST</vt:lpstr>
      <vt:lpstr>OGR DAR GEST</vt:lpstr>
      <vt:lpstr>Diapositiva 29</vt:lpstr>
      <vt:lpstr>ANÁLISIS</vt:lpstr>
      <vt:lpstr>Radar de Gestión-Planificación Estratégica</vt:lpstr>
      <vt:lpstr>Radar de Gestión-Gestión Por Procesos</vt:lpstr>
      <vt:lpstr>Radar de Gestión-Funcionamiento Organizacional</vt:lpstr>
      <vt:lpstr>Radar de Gestión-Realización del Servicio</vt:lpstr>
      <vt:lpstr>Radar de Gestión-Gestión de Talento Humano</vt:lpstr>
      <vt:lpstr>PROPUESTA</vt:lpstr>
      <vt:lpstr>ETAPAS PROPUESTAS PARA EL LEVANTAMIENTO DE PROCESOS </vt:lpstr>
      <vt:lpstr>Diapositiva 38</vt:lpstr>
      <vt:lpstr>IDENTIFICACIÓN DEL USUARIO Y SUS NECESIDADES </vt:lpstr>
      <vt:lpstr>ELEMENTOS DE UN PROCESO</vt:lpstr>
      <vt:lpstr>ETAPAS PARA LA ELABORACIÓN DE UN PROCESO</vt:lpstr>
      <vt:lpstr>MAPA DE PROCESOS</vt:lpstr>
      <vt:lpstr>CLASIFICACIÓN DE LOS PROCESOS</vt:lpstr>
      <vt:lpstr>Diapositiva 44</vt:lpstr>
      <vt:lpstr>REGLAS PARA DIAGRAMACIÓN </vt:lpstr>
      <vt:lpstr>DISCUSIÓN Y LÍNEAS DE INVESTIGACIÓN </vt:lpstr>
      <vt:lpstr>Diapositiva 47</vt:lpstr>
      <vt:lpstr>BALANCED  SCORECARD</vt:lpstr>
      <vt:lpstr>TABLERO DE COMANDO</vt:lpstr>
      <vt:lpstr>Diapositiva 50</vt:lpstr>
      <vt:lpstr>Diapositiva 51</vt:lpstr>
      <vt:lpstr>MATRIZ  DE  CUMPLIMIENTO</vt:lpstr>
      <vt:lpstr>Diapositiva 53</vt:lpstr>
      <vt:lpstr>Diapositiva 54</vt:lpstr>
      <vt:lpstr>ESTRATEGIA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MAESTRÍA EN PLANIFICACIÓN Y DIRECCIÓN ESTRATÉGICA</dc:title>
  <dc:creator>Nataly</dc:creator>
  <cp:lastModifiedBy>vane</cp:lastModifiedBy>
  <cp:revision>329</cp:revision>
  <dcterms:created xsi:type="dcterms:W3CDTF">2015-12-03T17:51:14Z</dcterms:created>
  <dcterms:modified xsi:type="dcterms:W3CDTF">2016-03-15T13:29:39Z</dcterms:modified>
</cp:coreProperties>
</file>