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72" r:id="rId6"/>
    <p:sldId id="261" r:id="rId7"/>
    <p:sldId id="258" r:id="rId8"/>
    <p:sldId id="262" r:id="rId9"/>
    <p:sldId id="263" r:id="rId10"/>
    <p:sldId id="264" r:id="rId11"/>
    <p:sldId id="277" r:id="rId12"/>
    <p:sldId id="278" r:id="rId13"/>
    <p:sldId id="279" r:id="rId14"/>
    <p:sldId id="280" r:id="rId15"/>
    <p:sldId id="265" r:id="rId16"/>
    <p:sldId id="281" r:id="rId17"/>
    <p:sldId id="282" r:id="rId18"/>
    <p:sldId id="283" r:id="rId19"/>
    <p:sldId id="266" r:id="rId20"/>
    <p:sldId id="267" r:id="rId21"/>
    <p:sldId id="275" r:id="rId22"/>
    <p:sldId id="276" r:id="rId23"/>
    <p:sldId id="284" r:id="rId24"/>
    <p:sldId id="285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 snapToGrid="0" snapToObjects="1">
      <p:cViewPr varScale="1">
        <p:scale>
          <a:sx n="115" d="100"/>
          <a:sy n="11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en millones</c:v>
                </c:pt>
              </c:strCache>
            </c:strRef>
          </c:tx>
          <c:explosion val="17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Conectadas</c:v>
                </c:pt>
                <c:pt idx="1">
                  <c:v>Desconectadas</c:v>
                </c:pt>
              </c:strCache>
            </c:strRef>
          </c:cat>
          <c:val>
            <c:numRef>
              <c:f>Hoja1!$B$2:$B$3</c:f>
              <c:numCache>
                <c:formatCode>_(* #,##0_);_(* \(#,##0\);_(* "-"??_);_(@_)</c:formatCode>
                <c:ptCount val="2"/>
                <c:pt idx="0">
                  <c:v>2450</c:v>
                </c:pt>
                <c:pt idx="1">
                  <c:v>4550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Equipos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2023</c:v>
                </c:pt>
              </c:numCache>
            </c:numRef>
          </c:cat>
          <c:val>
            <c:numRef>
              <c:f>Hoja1!$B$2:$B$3</c:f>
              <c:numCache>
                <c:formatCode>0.0%</c:formatCode>
                <c:ptCount val="2"/>
                <c:pt idx="0" formatCode="0%">
                  <c:v>1</c:v>
                </c:pt>
                <c:pt idx="1">
                  <c:v>1.085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543104"/>
        <c:axId val="58562432"/>
      </c:barChart>
      <c:catAx>
        <c:axId val="5854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562432"/>
        <c:crosses val="autoZero"/>
        <c:auto val="1"/>
        <c:lblAlgn val="ctr"/>
        <c:lblOffset val="100"/>
        <c:noMultiLvlLbl val="0"/>
      </c:catAx>
      <c:valAx>
        <c:axId val="585624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854310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microsoft.com/office/2007/relationships/hdphoto" Target="../media/hdphoto1.wdp"/><Relationship Id="rId1" Type="http://schemas.openxmlformats.org/officeDocument/2006/relationships/image" Target="../media/image49.png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microsoft.com/office/2007/relationships/hdphoto" Target="../media/hdphoto1.wdp"/><Relationship Id="rId1" Type="http://schemas.openxmlformats.org/officeDocument/2006/relationships/image" Target="../media/image49.png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F8D41-47D0-40F9-8FC8-46ED3A57AFEE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</dgm:pt>
    <dgm:pt modelId="{3DA8E6F2-37D7-4B04-9114-23CA908726D1}">
      <dgm:prSet/>
      <dgm:spPr>
        <a:xfrm>
          <a:off x="1211266" y="1182"/>
          <a:ext cx="1004718" cy="502359"/>
        </a:xfrm>
      </dgm:spPr>
      <dgm:t>
        <a:bodyPr/>
        <a:lstStyle/>
        <a:p>
          <a:pPr marR="0" algn="ctr" rtl="0"/>
          <a:r>
            <a:rPr lang="es-EC" b="1" i="0" u="none" strike="noStrike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Sistemas computacionales</a:t>
          </a:r>
          <a:endParaRPr lang="es-EC" b="1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B60BB28-ACE1-4C87-899F-AE636DB0F829}" type="parTrans" cxnId="{F1691AA6-BC54-4330-A90E-998994665EEC}">
      <dgm:prSet/>
      <dgm:spPr/>
      <dgm:t>
        <a:bodyPr/>
        <a:lstStyle/>
        <a:p>
          <a:endParaRPr lang="es-EC"/>
        </a:p>
      </dgm:t>
    </dgm:pt>
    <dgm:pt modelId="{42CB9D8A-903B-44FB-BEC2-21E41B374308}" type="sibTrans" cxnId="{F1691AA6-BC54-4330-A90E-998994665EEC}">
      <dgm:prSet/>
      <dgm:spPr/>
      <dgm:t>
        <a:bodyPr/>
        <a:lstStyle/>
        <a:p>
          <a:endParaRPr lang="es-EC"/>
        </a:p>
      </dgm:t>
    </dgm:pt>
    <dgm:pt modelId="{8E36A52A-8AE7-4ABC-BC98-2B1707BE3615}">
      <dgm:prSet/>
      <dgm:spPr>
        <a:xfrm>
          <a:off x="603411" y="714532"/>
          <a:ext cx="1004718" cy="502359"/>
        </a:xfrm>
      </dgm:spPr>
      <dgm:t>
        <a:bodyPr/>
        <a:lstStyle/>
        <a:p>
          <a:pPr marR="0" algn="ctr" rtl="0"/>
          <a:r>
            <a:rPr lang="es-EC" b="0" i="0" u="none" strike="noStrike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Sistemas centralizados</a:t>
          </a:r>
          <a:endParaRPr lang="es-EC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263624F-CF0D-4D86-9B26-72E5BFE2F68F}" type="parTrans" cxnId="{ED4E0C46-ED55-4997-A72E-88C386D4ACE3}">
      <dgm:prSet/>
      <dgm:spPr>
        <a:xfrm>
          <a:off x="1105771" y="503542"/>
          <a:ext cx="607854" cy="210990"/>
        </a:xfrm>
      </dgm:spPr>
      <dgm:t>
        <a:bodyPr/>
        <a:lstStyle/>
        <a:p>
          <a:endParaRPr lang="es-EC"/>
        </a:p>
      </dgm:t>
    </dgm:pt>
    <dgm:pt modelId="{91D0200B-9AEA-4E2A-B7F0-6E5F87EEB637}" type="sibTrans" cxnId="{ED4E0C46-ED55-4997-A72E-88C386D4ACE3}">
      <dgm:prSet/>
      <dgm:spPr/>
      <dgm:t>
        <a:bodyPr/>
        <a:lstStyle/>
        <a:p>
          <a:endParaRPr lang="es-EC"/>
        </a:p>
      </dgm:t>
    </dgm:pt>
    <dgm:pt modelId="{52DC6658-ADC9-49EB-8DEC-424F9F68DA65}">
      <dgm:prSet/>
      <dgm:spPr>
        <a:xfrm>
          <a:off x="1819121" y="714532"/>
          <a:ext cx="1004718" cy="502359"/>
        </a:xfrm>
      </dgm:spPr>
      <dgm:t>
        <a:bodyPr/>
        <a:lstStyle/>
        <a:p>
          <a:pPr marR="0" algn="ctr" rtl="0"/>
          <a:r>
            <a:rPr lang="es-EC" b="0" i="0" u="none" strike="noStrike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Sistemas distribuidos</a:t>
          </a:r>
          <a:endParaRPr lang="es-EC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B73F13B-AD26-4EC9-959B-4EC859812FAA}" type="parTrans" cxnId="{7B08CF1A-8BAC-4EE6-8CBB-587042FCB4D1}">
      <dgm:prSet/>
      <dgm:spPr>
        <a:xfrm>
          <a:off x="1713625" y="503542"/>
          <a:ext cx="607854" cy="210990"/>
        </a:xfrm>
      </dgm:spPr>
      <dgm:t>
        <a:bodyPr/>
        <a:lstStyle/>
        <a:p>
          <a:endParaRPr lang="es-EC"/>
        </a:p>
      </dgm:t>
    </dgm:pt>
    <dgm:pt modelId="{7EBA416A-B09F-45E1-A42C-8A6E922009B1}" type="sibTrans" cxnId="{7B08CF1A-8BAC-4EE6-8CBB-587042FCB4D1}">
      <dgm:prSet/>
      <dgm:spPr/>
      <dgm:t>
        <a:bodyPr/>
        <a:lstStyle/>
        <a:p>
          <a:endParaRPr lang="es-EC"/>
        </a:p>
      </dgm:t>
    </dgm:pt>
    <dgm:pt modelId="{BB44D142-3532-4A1D-99A2-4A34CE48D44A}">
      <dgm:prSet/>
      <dgm:spPr>
        <a:xfrm>
          <a:off x="1211266" y="1427882"/>
          <a:ext cx="1004718" cy="502359"/>
        </a:xfrm>
      </dgm:spPr>
      <dgm:t>
        <a:bodyPr/>
        <a:lstStyle/>
        <a:p>
          <a:pPr marR="0" algn="ctr" rtl="0"/>
          <a:r>
            <a:rPr lang="es-EC" b="0" i="0" u="none" strike="noStrike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Cliente/ servidor</a:t>
          </a:r>
          <a:endParaRPr lang="es-EC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15F732D-E39E-4C67-B51C-4DCCF6FE5CBD}" type="parTrans" cxnId="{E8BF6938-0EF1-482D-BCD1-9362867CCF47}">
      <dgm:prSet/>
      <dgm:spPr>
        <a:xfrm>
          <a:off x="1713625" y="1216892"/>
          <a:ext cx="607854" cy="210990"/>
        </a:xfrm>
      </dgm:spPr>
      <dgm:t>
        <a:bodyPr/>
        <a:lstStyle/>
        <a:p>
          <a:endParaRPr lang="es-EC"/>
        </a:p>
      </dgm:t>
    </dgm:pt>
    <dgm:pt modelId="{D1F8F792-1AA8-4324-8F3C-29FB15C6D47E}" type="sibTrans" cxnId="{E8BF6938-0EF1-482D-BCD1-9362867CCF47}">
      <dgm:prSet/>
      <dgm:spPr/>
      <dgm:t>
        <a:bodyPr/>
        <a:lstStyle/>
        <a:p>
          <a:endParaRPr lang="es-EC"/>
        </a:p>
      </dgm:t>
    </dgm:pt>
    <dgm:pt modelId="{F6B804B8-32C2-4992-9BD7-BE09BFABEC5B}">
      <dgm:prSet/>
      <dgm:spPr>
        <a:xfrm>
          <a:off x="2426975" y="1427882"/>
          <a:ext cx="1004718" cy="502359"/>
        </a:xfrm>
      </dgm:spPr>
      <dgm:t>
        <a:bodyPr/>
        <a:lstStyle/>
        <a:p>
          <a:pPr marR="0" algn="ctr" rtl="0"/>
          <a:r>
            <a:rPr lang="es-EC" b="1" i="0" u="none" strike="noStrike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P2P</a:t>
          </a:r>
          <a:endParaRPr lang="es-EC" b="1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8FED08E-1845-4C1D-8EA3-92AD521EF70A}" type="parTrans" cxnId="{1E0166F1-965E-4F2C-A023-2EE38DA57634}">
      <dgm:prSet/>
      <dgm:spPr>
        <a:xfrm>
          <a:off x="2321480" y="1216892"/>
          <a:ext cx="607854" cy="210990"/>
        </a:xfrm>
      </dgm:spPr>
      <dgm:t>
        <a:bodyPr/>
        <a:lstStyle/>
        <a:p>
          <a:endParaRPr lang="es-EC"/>
        </a:p>
      </dgm:t>
    </dgm:pt>
    <dgm:pt modelId="{461594A5-BD5F-4626-9A78-9F66AC5E336C}" type="sibTrans" cxnId="{1E0166F1-965E-4F2C-A023-2EE38DA57634}">
      <dgm:prSet/>
      <dgm:spPr/>
      <dgm:t>
        <a:bodyPr/>
        <a:lstStyle/>
        <a:p>
          <a:endParaRPr lang="es-EC"/>
        </a:p>
      </dgm:t>
    </dgm:pt>
    <dgm:pt modelId="{63619EA3-185A-47CB-8356-DFF64ABC9FB7}">
      <dgm:prSet/>
      <dgm:spPr>
        <a:xfrm>
          <a:off x="1211266" y="2141232"/>
          <a:ext cx="1004718" cy="502359"/>
        </a:xfrm>
      </dgm:spPr>
      <dgm:t>
        <a:bodyPr/>
        <a:lstStyle/>
        <a:p>
          <a:pPr marR="0" algn="ctr" rtl="0"/>
          <a:r>
            <a:rPr lang="es-EC" b="0" i="0" u="none" strike="noStrike" baseline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Puro</a:t>
          </a:r>
          <a:endParaRPr lang="es-EC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A6F9BB7-1F47-4791-87DF-70CF5872FF81}" type="parTrans" cxnId="{DEE5FAA4-59A8-4588-A115-1F739281D85F}">
      <dgm:prSet/>
      <dgm:spPr>
        <a:xfrm>
          <a:off x="1713625" y="1930242"/>
          <a:ext cx="1215709" cy="210990"/>
        </a:xfrm>
      </dgm:spPr>
      <dgm:t>
        <a:bodyPr/>
        <a:lstStyle/>
        <a:p>
          <a:endParaRPr lang="es-EC"/>
        </a:p>
      </dgm:t>
    </dgm:pt>
    <dgm:pt modelId="{BCEA1A97-983E-4620-86BA-F694A8C9C052}" type="sibTrans" cxnId="{DEE5FAA4-59A8-4588-A115-1F739281D85F}">
      <dgm:prSet/>
      <dgm:spPr/>
      <dgm:t>
        <a:bodyPr/>
        <a:lstStyle/>
        <a:p>
          <a:endParaRPr lang="es-EC"/>
        </a:p>
      </dgm:t>
    </dgm:pt>
    <dgm:pt modelId="{DEF44E6D-31D2-4604-A8D9-5FBEFDC7AD8D}">
      <dgm:prSet/>
      <dgm:spPr>
        <a:xfrm>
          <a:off x="2426975" y="2141232"/>
          <a:ext cx="1004718" cy="502359"/>
        </a:xfrm>
      </dgm:spPr>
      <dgm:t>
        <a:bodyPr/>
        <a:lstStyle/>
        <a:p>
          <a:pPr marR="0" algn="ctr" rtl="0"/>
          <a:r>
            <a:rPr lang="es-EC" b="1" i="0" u="none" strike="noStrike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Híbrido</a:t>
          </a:r>
          <a:endParaRPr lang="es-EC" b="1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0FF5F8D-8522-40DC-B3EC-EBF065B8667E}" type="parTrans" cxnId="{B14C880A-9DD5-45E5-B6C9-2BC34FEB1B9D}">
      <dgm:prSet/>
      <dgm:spPr>
        <a:xfrm>
          <a:off x="2883614" y="1930242"/>
          <a:ext cx="91440" cy="210990"/>
        </a:xfrm>
      </dgm:spPr>
      <dgm:t>
        <a:bodyPr/>
        <a:lstStyle/>
        <a:p>
          <a:endParaRPr lang="es-EC"/>
        </a:p>
      </dgm:t>
    </dgm:pt>
    <dgm:pt modelId="{2B93B929-B96D-4F5A-A69A-97D75E189EA6}" type="sibTrans" cxnId="{B14C880A-9DD5-45E5-B6C9-2BC34FEB1B9D}">
      <dgm:prSet/>
      <dgm:spPr/>
      <dgm:t>
        <a:bodyPr/>
        <a:lstStyle/>
        <a:p>
          <a:endParaRPr lang="es-EC"/>
        </a:p>
      </dgm:t>
    </dgm:pt>
    <dgm:pt modelId="{1BA2539F-078E-49E0-BADF-89C61FA8643A}">
      <dgm:prSet/>
      <dgm:spPr>
        <a:xfrm>
          <a:off x="3642684" y="2141232"/>
          <a:ext cx="1004718" cy="502359"/>
        </a:xfrm>
      </dgm:spPr>
      <dgm:t>
        <a:bodyPr/>
        <a:lstStyle/>
        <a:p>
          <a:pPr marR="0" algn="ctr" rtl="0"/>
          <a:r>
            <a:rPr lang="es-EC" b="0" i="0" u="none" strike="noStrike" baseline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Supernodos</a:t>
          </a:r>
          <a:endParaRPr lang="es-EC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DBA949E-5903-4785-A92B-2DDAE653171C}" type="parTrans" cxnId="{8BEDFD3F-23AF-42A4-BDF2-051E559CD332}">
      <dgm:prSet/>
      <dgm:spPr>
        <a:xfrm>
          <a:off x="2929334" y="1930242"/>
          <a:ext cx="1215709" cy="210990"/>
        </a:xfrm>
      </dgm:spPr>
      <dgm:t>
        <a:bodyPr/>
        <a:lstStyle/>
        <a:p>
          <a:endParaRPr lang="es-EC"/>
        </a:p>
      </dgm:t>
    </dgm:pt>
    <dgm:pt modelId="{F7ADA39D-D5E6-4457-84A4-87D7862917FD}" type="sibTrans" cxnId="{8BEDFD3F-23AF-42A4-BDF2-051E559CD332}">
      <dgm:prSet/>
      <dgm:spPr/>
      <dgm:t>
        <a:bodyPr/>
        <a:lstStyle/>
        <a:p>
          <a:endParaRPr lang="es-EC"/>
        </a:p>
      </dgm:t>
    </dgm:pt>
    <dgm:pt modelId="{2143B4BE-CE71-402F-9DF5-637C92A8A389}" type="pres">
      <dgm:prSet presAssocID="{000F8D41-47D0-40F9-8FC8-46ED3A57AF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DC28C0-41D6-46B6-832B-402890CD35BF}" type="pres">
      <dgm:prSet presAssocID="{3DA8E6F2-37D7-4B04-9114-23CA908726D1}" presName="hierRoot1" presStyleCnt="0">
        <dgm:presLayoutVars>
          <dgm:hierBranch/>
        </dgm:presLayoutVars>
      </dgm:prSet>
      <dgm:spPr/>
    </dgm:pt>
    <dgm:pt modelId="{C36A9FC3-C651-4E76-905C-0CE919C8DBB7}" type="pres">
      <dgm:prSet presAssocID="{3DA8E6F2-37D7-4B04-9114-23CA908726D1}" presName="rootComposite1" presStyleCnt="0"/>
      <dgm:spPr/>
    </dgm:pt>
    <dgm:pt modelId="{D103D44B-4F89-4DAB-96F6-74799327A532}" type="pres">
      <dgm:prSet presAssocID="{3DA8E6F2-37D7-4B04-9114-23CA908726D1}" presName="rootText1" presStyleLbl="node0" presStyleIdx="0" presStyleCnt="1" custScaleX="14568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D1158479-43A8-4D95-9ED8-B0E9FE489797}" type="pres">
      <dgm:prSet presAssocID="{3DA8E6F2-37D7-4B04-9114-23CA908726D1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FAEFE55-50A5-4B16-B7A8-6B1FA178E5B7}" type="pres">
      <dgm:prSet presAssocID="{3DA8E6F2-37D7-4B04-9114-23CA908726D1}" presName="hierChild2" presStyleCnt="0"/>
      <dgm:spPr/>
    </dgm:pt>
    <dgm:pt modelId="{5171572D-1879-4731-B735-0B9C32E15AED}" type="pres">
      <dgm:prSet presAssocID="{F263624F-CF0D-4D86-9B26-72E5BFE2F68F}" presName="Name35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607472" y="0"/>
              </a:moveTo>
              <a:lnTo>
                <a:pt x="607472" y="105429"/>
              </a:lnTo>
              <a:lnTo>
                <a:pt x="0" y="105429"/>
              </a:lnTo>
              <a:lnTo>
                <a:pt x="0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DCBD1081-F847-45EC-BEE3-F915817A5DFE}" type="pres">
      <dgm:prSet presAssocID="{8E36A52A-8AE7-4ABC-BC98-2B1707BE3615}" presName="hierRoot2" presStyleCnt="0">
        <dgm:presLayoutVars>
          <dgm:hierBranch/>
        </dgm:presLayoutVars>
      </dgm:prSet>
      <dgm:spPr/>
    </dgm:pt>
    <dgm:pt modelId="{5A5BBB72-CF65-428E-AE9E-FDB676E7238A}" type="pres">
      <dgm:prSet presAssocID="{8E36A52A-8AE7-4ABC-BC98-2B1707BE3615}" presName="rootComposite" presStyleCnt="0"/>
      <dgm:spPr/>
    </dgm:pt>
    <dgm:pt modelId="{14FD93BD-9C80-40C3-AAEF-CC34CB974ED7}" type="pres">
      <dgm:prSet presAssocID="{8E36A52A-8AE7-4ABC-BC98-2B1707BE3615}" presName="rootText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31E60CB7-2504-4843-9134-C25CE56A78D8}" type="pres">
      <dgm:prSet presAssocID="{8E36A52A-8AE7-4ABC-BC98-2B1707BE3615}" presName="rootConnector" presStyleLbl="node2" presStyleIdx="0" presStyleCnt="2"/>
      <dgm:spPr/>
      <dgm:t>
        <a:bodyPr/>
        <a:lstStyle/>
        <a:p>
          <a:endParaRPr lang="es-EC"/>
        </a:p>
      </dgm:t>
    </dgm:pt>
    <dgm:pt modelId="{CA71B034-7CE7-43F7-B8DC-C54A63E6CF68}" type="pres">
      <dgm:prSet presAssocID="{8E36A52A-8AE7-4ABC-BC98-2B1707BE3615}" presName="hierChild4" presStyleCnt="0"/>
      <dgm:spPr/>
    </dgm:pt>
    <dgm:pt modelId="{C1E67A36-DD1C-42AF-87D6-854B2C4E5DF6}" type="pres">
      <dgm:prSet presAssocID="{8E36A52A-8AE7-4ABC-BC98-2B1707BE3615}" presName="hierChild5" presStyleCnt="0"/>
      <dgm:spPr/>
    </dgm:pt>
    <dgm:pt modelId="{5C799851-AC1B-4493-94D2-61CB8369A980}" type="pres">
      <dgm:prSet presAssocID="{6B73F13B-AD26-4EC9-959B-4EC859812FAA}" presName="Name35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9"/>
              </a:lnTo>
              <a:lnTo>
                <a:pt x="607472" y="105429"/>
              </a:lnTo>
              <a:lnTo>
                <a:pt x="607472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6EE38893-A51B-4B5C-9005-6768CDC6D231}" type="pres">
      <dgm:prSet presAssocID="{52DC6658-ADC9-49EB-8DEC-424F9F68DA65}" presName="hierRoot2" presStyleCnt="0">
        <dgm:presLayoutVars>
          <dgm:hierBranch/>
        </dgm:presLayoutVars>
      </dgm:prSet>
      <dgm:spPr/>
    </dgm:pt>
    <dgm:pt modelId="{3D17E90E-4FB7-4407-AA2A-3153619CE4EC}" type="pres">
      <dgm:prSet presAssocID="{52DC6658-ADC9-49EB-8DEC-424F9F68DA65}" presName="rootComposite" presStyleCnt="0"/>
      <dgm:spPr/>
    </dgm:pt>
    <dgm:pt modelId="{76D26B5E-A872-49A2-BB18-B43524F5BEBE}" type="pres">
      <dgm:prSet presAssocID="{52DC6658-ADC9-49EB-8DEC-424F9F68DA65}" presName="rootText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00FDEF2B-95ED-4CDC-8D9E-AD559AE7A1D9}" type="pres">
      <dgm:prSet presAssocID="{52DC6658-ADC9-49EB-8DEC-424F9F68DA65}" presName="rootConnector" presStyleLbl="node2" presStyleIdx="1" presStyleCnt="2"/>
      <dgm:spPr/>
      <dgm:t>
        <a:bodyPr/>
        <a:lstStyle/>
        <a:p>
          <a:endParaRPr lang="es-EC"/>
        </a:p>
      </dgm:t>
    </dgm:pt>
    <dgm:pt modelId="{064D6C22-6D54-408C-AC1A-6AD6C2F98BF5}" type="pres">
      <dgm:prSet presAssocID="{52DC6658-ADC9-49EB-8DEC-424F9F68DA65}" presName="hierChild4" presStyleCnt="0"/>
      <dgm:spPr/>
    </dgm:pt>
    <dgm:pt modelId="{C16A0114-F9E0-44CC-9CF7-C3525441A4B4}" type="pres">
      <dgm:prSet presAssocID="{115F732D-E39E-4C67-B51C-4DCCF6FE5CBD}" presName="Name35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607472" y="0"/>
              </a:moveTo>
              <a:lnTo>
                <a:pt x="607472" y="105429"/>
              </a:lnTo>
              <a:lnTo>
                <a:pt x="0" y="105429"/>
              </a:lnTo>
              <a:lnTo>
                <a:pt x="0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28BA816-D6A2-4B5C-82E7-6569C76BACCD}" type="pres">
      <dgm:prSet presAssocID="{BB44D142-3532-4A1D-99A2-4A34CE48D44A}" presName="hierRoot2" presStyleCnt="0">
        <dgm:presLayoutVars>
          <dgm:hierBranch val="r"/>
        </dgm:presLayoutVars>
      </dgm:prSet>
      <dgm:spPr/>
    </dgm:pt>
    <dgm:pt modelId="{E769BD11-F799-461B-9AC7-210CC9DC3CDF}" type="pres">
      <dgm:prSet presAssocID="{BB44D142-3532-4A1D-99A2-4A34CE48D44A}" presName="rootComposite" presStyleCnt="0"/>
      <dgm:spPr/>
    </dgm:pt>
    <dgm:pt modelId="{343D7A38-728E-4D2C-997A-993CBC2B0220}" type="pres">
      <dgm:prSet presAssocID="{BB44D142-3532-4A1D-99A2-4A34CE48D44A}" presName="rootText" presStyleLbl="node3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93EEEB78-B7E4-4DD7-B5B5-F2AE1786323B}" type="pres">
      <dgm:prSet presAssocID="{BB44D142-3532-4A1D-99A2-4A34CE48D44A}" presName="rootConnector" presStyleLbl="node3" presStyleIdx="0" presStyleCnt="2"/>
      <dgm:spPr/>
      <dgm:t>
        <a:bodyPr/>
        <a:lstStyle/>
        <a:p>
          <a:endParaRPr lang="es-EC"/>
        </a:p>
      </dgm:t>
    </dgm:pt>
    <dgm:pt modelId="{91EB9F4D-F2DF-4B55-8857-53AF4D476FA6}" type="pres">
      <dgm:prSet presAssocID="{BB44D142-3532-4A1D-99A2-4A34CE48D44A}" presName="hierChild4" presStyleCnt="0"/>
      <dgm:spPr/>
    </dgm:pt>
    <dgm:pt modelId="{4E4C23BD-4274-4730-A1BE-23CC067E20AD}" type="pres">
      <dgm:prSet presAssocID="{BB44D142-3532-4A1D-99A2-4A34CE48D44A}" presName="hierChild5" presStyleCnt="0"/>
      <dgm:spPr/>
    </dgm:pt>
    <dgm:pt modelId="{BE255E3C-52C3-453F-A716-BD4B16732A2A}" type="pres">
      <dgm:prSet presAssocID="{98FED08E-1845-4C1D-8EA3-92AD521EF70A}" presName="Name35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9"/>
              </a:lnTo>
              <a:lnTo>
                <a:pt x="607472" y="105429"/>
              </a:lnTo>
              <a:lnTo>
                <a:pt x="607472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DCC2696-9159-481C-A873-41C4D5AA939A}" type="pres">
      <dgm:prSet presAssocID="{F6B804B8-32C2-4992-9BD7-BE09BFABEC5B}" presName="hierRoot2" presStyleCnt="0">
        <dgm:presLayoutVars>
          <dgm:hierBranch/>
        </dgm:presLayoutVars>
      </dgm:prSet>
      <dgm:spPr/>
    </dgm:pt>
    <dgm:pt modelId="{D979A5BC-332B-49E8-A40D-E72C0CF503AA}" type="pres">
      <dgm:prSet presAssocID="{F6B804B8-32C2-4992-9BD7-BE09BFABEC5B}" presName="rootComposite" presStyleCnt="0"/>
      <dgm:spPr/>
    </dgm:pt>
    <dgm:pt modelId="{18F797F2-EAF3-4394-99E7-7C8E22281FF9}" type="pres">
      <dgm:prSet presAssocID="{F6B804B8-32C2-4992-9BD7-BE09BFABEC5B}" presName="rootText" presStyleLbl="node3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0D9009A3-9959-4D69-9F53-E0F03E2F5F37}" type="pres">
      <dgm:prSet presAssocID="{F6B804B8-32C2-4992-9BD7-BE09BFABEC5B}" presName="rootConnector" presStyleLbl="node3" presStyleIdx="1" presStyleCnt="2"/>
      <dgm:spPr/>
      <dgm:t>
        <a:bodyPr/>
        <a:lstStyle/>
        <a:p>
          <a:endParaRPr lang="es-EC"/>
        </a:p>
      </dgm:t>
    </dgm:pt>
    <dgm:pt modelId="{829A9362-491F-4A6F-BC81-9390217B5537}" type="pres">
      <dgm:prSet presAssocID="{F6B804B8-32C2-4992-9BD7-BE09BFABEC5B}" presName="hierChild4" presStyleCnt="0"/>
      <dgm:spPr/>
    </dgm:pt>
    <dgm:pt modelId="{872393FF-4828-4A8D-9E8B-F794A9DA8E92}" type="pres">
      <dgm:prSet presAssocID="{7A6F9BB7-1F47-4791-87DF-70CF5872FF81}" presName="Name35" presStyleLbl="parChTrans1D4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214944" y="0"/>
              </a:moveTo>
              <a:lnTo>
                <a:pt x="1214944" y="105429"/>
              </a:lnTo>
              <a:lnTo>
                <a:pt x="0" y="105429"/>
              </a:lnTo>
              <a:lnTo>
                <a:pt x="0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D8F1871E-75F5-4F63-8231-34763EF7F517}" type="pres">
      <dgm:prSet presAssocID="{63619EA3-185A-47CB-8356-DFF64ABC9FB7}" presName="hierRoot2" presStyleCnt="0">
        <dgm:presLayoutVars>
          <dgm:hierBranch val="r"/>
        </dgm:presLayoutVars>
      </dgm:prSet>
      <dgm:spPr/>
    </dgm:pt>
    <dgm:pt modelId="{C5897211-F21E-48F8-AE6E-0C7A254AD54E}" type="pres">
      <dgm:prSet presAssocID="{63619EA3-185A-47CB-8356-DFF64ABC9FB7}" presName="rootComposite" presStyleCnt="0"/>
      <dgm:spPr/>
    </dgm:pt>
    <dgm:pt modelId="{5DE92009-674B-4C8D-8D7C-3D230374CB66}" type="pres">
      <dgm:prSet presAssocID="{63619EA3-185A-47CB-8356-DFF64ABC9FB7}" presName="rootText" presStyleLbl="node4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E0DA5725-AFD7-4AFD-815F-F902EEE0E29E}" type="pres">
      <dgm:prSet presAssocID="{63619EA3-185A-47CB-8356-DFF64ABC9FB7}" presName="rootConnector" presStyleLbl="node4" presStyleIdx="0" presStyleCnt="3"/>
      <dgm:spPr/>
      <dgm:t>
        <a:bodyPr/>
        <a:lstStyle/>
        <a:p>
          <a:endParaRPr lang="es-EC"/>
        </a:p>
      </dgm:t>
    </dgm:pt>
    <dgm:pt modelId="{14627290-390F-4A84-914A-C653D45CE18C}" type="pres">
      <dgm:prSet presAssocID="{63619EA3-185A-47CB-8356-DFF64ABC9FB7}" presName="hierChild4" presStyleCnt="0"/>
      <dgm:spPr/>
    </dgm:pt>
    <dgm:pt modelId="{8A3415AC-AFEC-4BE9-B6D9-B9D0A3EC388D}" type="pres">
      <dgm:prSet presAssocID="{63619EA3-185A-47CB-8356-DFF64ABC9FB7}" presName="hierChild5" presStyleCnt="0"/>
      <dgm:spPr/>
    </dgm:pt>
    <dgm:pt modelId="{47AFF541-6A0B-4AAF-80E4-3A663D8EF41E}" type="pres">
      <dgm:prSet presAssocID="{20FF5F8D-8522-40DC-B3EC-EBF065B8667E}" presName="Name35" presStyleLbl="parChTrans1D4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489DFD9E-38EE-4B2F-81A2-997B322142B6}" type="pres">
      <dgm:prSet presAssocID="{DEF44E6D-31D2-4604-A8D9-5FBEFDC7AD8D}" presName="hierRoot2" presStyleCnt="0">
        <dgm:presLayoutVars>
          <dgm:hierBranch val="r"/>
        </dgm:presLayoutVars>
      </dgm:prSet>
      <dgm:spPr/>
    </dgm:pt>
    <dgm:pt modelId="{6D84FC11-DDBA-49D0-873D-ECAB3E1B9B4C}" type="pres">
      <dgm:prSet presAssocID="{DEF44E6D-31D2-4604-A8D9-5FBEFDC7AD8D}" presName="rootComposite" presStyleCnt="0"/>
      <dgm:spPr/>
    </dgm:pt>
    <dgm:pt modelId="{B75D0E7F-05D8-4AB8-89E6-B1AA3861754A}" type="pres">
      <dgm:prSet presAssocID="{DEF44E6D-31D2-4604-A8D9-5FBEFDC7AD8D}" presName="rootText" presStyleLbl="node4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0F022211-1C42-415C-BCF8-E6F6965F427F}" type="pres">
      <dgm:prSet presAssocID="{DEF44E6D-31D2-4604-A8D9-5FBEFDC7AD8D}" presName="rootConnector" presStyleLbl="node4" presStyleIdx="1" presStyleCnt="3"/>
      <dgm:spPr/>
      <dgm:t>
        <a:bodyPr/>
        <a:lstStyle/>
        <a:p>
          <a:endParaRPr lang="es-EC"/>
        </a:p>
      </dgm:t>
    </dgm:pt>
    <dgm:pt modelId="{1F0BD895-AA7E-4EF6-9E08-CABF1A9087FF}" type="pres">
      <dgm:prSet presAssocID="{DEF44E6D-31D2-4604-A8D9-5FBEFDC7AD8D}" presName="hierChild4" presStyleCnt="0"/>
      <dgm:spPr/>
    </dgm:pt>
    <dgm:pt modelId="{9835E938-64C8-424A-8EC3-4144105ED415}" type="pres">
      <dgm:prSet presAssocID="{DEF44E6D-31D2-4604-A8D9-5FBEFDC7AD8D}" presName="hierChild5" presStyleCnt="0"/>
      <dgm:spPr/>
    </dgm:pt>
    <dgm:pt modelId="{8776CAE4-6D2F-4409-B796-2F3C74D1271D}" type="pres">
      <dgm:prSet presAssocID="{0DBA949E-5903-4785-A92B-2DDAE653171C}" presName="Name35" presStyleLbl="parChTrans1D4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9"/>
              </a:lnTo>
              <a:lnTo>
                <a:pt x="1214944" y="105429"/>
              </a:lnTo>
              <a:lnTo>
                <a:pt x="1214944" y="21085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4DD8552-9C86-4425-8B4D-5D1580AFFBD3}" type="pres">
      <dgm:prSet presAssocID="{1BA2539F-078E-49E0-BADF-89C61FA8643A}" presName="hierRoot2" presStyleCnt="0">
        <dgm:presLayoutVars>
          <dgm:hierBranch val="r"/>
        </dgm:presLayoutVars>
      </dgm:prSet>
      <dgm:spPr/>
    </dgm:pt>
    <dgm:pt modelId="{10FD29A1-29DF-4B03-A0C8-5B1A8492B583}" type="pres">
      <dgm:prSet presAssocID="{1BA2539F-078E-49E0-BADF-89C61FA8643A}" presName="rootComposite" presStyleCnt="0"/>
      <dgm:spPr/>
    </dgm:pt>
    <dgm:pt modelId="{C4477AD0-D5D8-4A97-926F-F8A6BC749798}" type="pres">
      <dgm:prSet presAssocID="{1BA2539F-078E-49E0-BADF-89C61FA8643A}" presName="rootText" presStyleLbl="node4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76C3D453-97AF-47A6-88A8-68F3CBE37A1C}" type="pres">
      <dgm:prSet presAssocID="{1BA2539F-078E-49E0-BADF-89C61FA8643A}" presName="rootConnector" presStyleLbl="node4" presStyleIdx="2" presStyleCnt="3"/>
      <dgm:spPr/>
      <dgm:t>
        <a:bodyPr/>
        <a:lstStyle/>
        <a:p>
          <a:endParaRPr lang="es-EC"/>
        </a:p>
      </dgm:t>
    </dgm:pt>
    <dgm:pt modelId="{63B2C337-90E9-435F-82CB-43E18E02AB4C}" type="pres">
      <dgm:prSet presAssocID="{1BA2539F-078E-49E0-BADF-89C61FA8643A}" presName="hierChild4" presStyleCnt="0"/>
      <dgm:spPr/>
    </dgm:pt>
    <dgm:pt modelId="{05278694-2DFF-4B39-BBC8-03BC8F119978}" type="pres">
      <dgm:prSet presAssocID="{1BA2539F-078E-49E0-BADF-89C61FA8643A}" presName="hierChild5" presStyleCnt="0"/>
      <dgm:spPr/>
    </dgm:pt>
    <dgm:pt modelId="{84E60D71-46C4-47D7-9F66-FB9D5DE77EA4}" type="pres">
      <dgm:prSet presAssocID="{F6B804B8-32C2-4992-9BD7-BE09BFABEC5B}" presName="hierChild5" presStyleCnt="0"/>
      <dgm:spPr/>
    </dgm:pt>
    <dgm:pt modelId="{D3080DD0-8896-42F5-B94D-95A862397C12}" type="pres">
      <dgm:prSet presAssocID="{52DC6658-ADC9-49EB-8DEC-424F9F68DA65}" presName="hierChild5" presStyleCnt="0"/>
      <dgm:spPr/>
    </dgm:pt>
    <dgm:pt modelId="{73E64177-692F-4252-9B6B-6FAA1CBBA869}" type="pres">
      <dgm:prSet presAssocID="{3DA8E6F2-37D7-4B04-9114-23CA908726D1}" presName="hierChild3" presStyleCnt="0"/>
      <dgm:spPr/>
    </dgm:pt>
  </dgm:ptLst>
  <dgm:cxnLst>
    <dgm:cxn modelId="{3C724E22-A91E-4B15-B9E1-6974DB050B53}" type="presOf" srcId="{20FF5F8D-8522-40DC-B3EC-EBF065B8667E}" destId="{47AFF541-6A0B-4AAF-80E4-3A663D8EF41E}" srcOrd="0" destOrd="0" presId="urn:microsoft.com/office/officeart/2005/8/layout/orgChart1"/>
    <dgm:cxn modelId="{7B161035-13B4-49C6-B6CF-EB5A0EA9E678}" type="presOf" srcId="{98FED08E-1845-4C1D-8EA3-92AD521EF70A}" destId="{BE255E3C-52C3-453F-A716-BD4B16732A2A}" srcOrd="0" destOrd="0" presId="urn:microsoft.com/office/officeart/2005/8/layout/orgChart1"/>
    <dgm:cxn modelId="{E2EAFF25-4D61-413A-9AF6-505AE6EE7048}" type="presOf" srcId="{8E36A52A-8AE7-4ABC-BC98-2B1707BE3615}" destId="{31E60CB7-2504-4843-9134-C25CE56A78D8}" srcOrd="1" destOrd="0" presId="urn:microsoft.com/office/officeart/2005/8/layout/orgChart1"/>
    <dgm:cxn modelId="{1E0166F1-965E-4F2C-A023-2EE38DA57634}" srcId="{52DC6658-ADC9-49EB-8DEC-424F9F68DA65}" destId="{F6B804B8-32C2-4992-9BD7-BE09BFABEC5B}" srcOrd="1" destOrd="0" parTransId="{98FED08E-1845-4C1D-8EA3-92AD521EF70A}" sibTransId="{461594A5-BD5F-4626-9A78-9F66AC5E336C}"/>
    <dgm:cxn modelId="{B14C880A-9DD5-45E5-B6C9-2BC34FEB1B9D}" srcId="{F6B804B8-32C2-4992-9BD7-BE09BFABEC5B}" destId="{DEF44E6D-31D2-4604-A8D9-5FBEFDC7AD8D}" srcOrd="1" destOrd="0" parTransId="{20FF5F8D-8522-40DC-B3EC-EBF065B8667E}" sibTransId="{2B93B929-B96D-4F5A-A69A-97D75E189EA6}"/>
    <dgm:cxn modelId="{8BEDFD3F-23AF-42A4-BDF2-051E559CD332}" srcId="{F6B804B8-32C2-4992-9BD7-BE09BFABEC5B}" destId="{1BA2539F-078E-49E0-BADF-89C61FA8643A}" srcOrd="2" destOrd="0" parTransId="{0DBA949E-5903-4785-A92B-2DDAE653171C}" sibTransId="{F7ADA39D-D5E6-4457-84A4-87D7862917FD}"/>
    <dgm:cxn modelId="{DEE5FAA4-59A8-4588-A115-1F739281D85F}" srcId="{F6B804B8-32C2-4992-9BD7-BE09BFABEC5B}" destId="{63619EA3-185A-47CB-8356-DFF64ABC9FB7}" srcOrd="0" destOrd="0" parTransId="{7A6F9BB7-1F47-4791-87DF-70CF5872FF81}" sibTransId="{BCEA1A97-983E-4620-86BA-F694A8C9C052}"/>
    <dgm:cxn modelId="{B074514E-F43A-45AD-A0F7-D3958578126C}" type="presOf" srcId="{3DA8E6F2-37D7-4B04-9114-23CA908726D1}" destId="{D1158479-43A8-4D95-9ED8-B0E9FE489797}" srcOrd="1" destOrd="0" presId="urn:microsoft.com/office/officeart/2005/8/layout/orgChart1"/>
    <dgm:cxn modelId="{9DEAA519-7B5F-462F-8829-5316121FAB1A}" type="presOf" srcId="{7A6F9BB7-1F47-4791-87DF-70CF5872FF81}" destId="{872393FF-4828-4A8D-9E8B-F794A9DA8E92}" srcOrd="0" destOrd="0" presId="urn:microsoft.com/office/officeart/2005/8/layout/orgChart1"/>
    <dgm:cxn modelId="{6D126B4C-93A3-48B8-9D26-2A12BC8E9ACC}" type="presOf" srcId="{000F8D41-47D0-40F9-8FC8-46ED3A57AFEE}" destId="{2143B4BE-CE71-402F-9DF5-637C92A8A389}" srcOrd="0" destOrd="0" presId="urn:microsoft.com/office/officeart/2005/8/layout/orgChart1"/>
    <dgm:cxn modelId="{580EA325-5441-4D97-A160-03709BEBE2EE}" type="presOf" srcId="{52DC6658-ADC9-49EB-8DEC-424F9F68DA65}" destId="{76D26B5E-A872-49A2-BB18-B43524F5BEBE}" srcOrd="0" destOrd="0" presId="urn:microsoft.com/office/officeart/2005/8/layout/orgChart1"/>
    <dgm:cxn modelId="{BC776D2B-2CFC-41FB-9B4C-F12B36DB0051}" type="presOf" srcId="{0DBA949E-5903-4785-A92B-2DDAE653171C}" destId="{8776CAE4-6D2F-4409-B796-2F3C74D1271D}" srcOrd="0" destOrd="0" presId="urn:microsoft.com/office/officeart/2005/8/layout/orgChart1"/>
    <dgm:cxn modelId="{459A8DBD-D431-4A47-97B2-5FDF5E2A03CF}" type="presOf" srcId="{63619EA3-185A-47CB-8356-DFF64ABC9FB7}" destId="{E0DA5725-AFD7-4AFD-815F-F902EEE0E29E}" srcOrd="1" destOrd="0" presId="urn:microsoft.com/office/officeart/2005/8/layout/orgChart1"/>
    <dgm:cxn modelId="{DC7605A7-69C9-4987-B7EB-95D95C4D5D8A}" type="presOf" srcId="{52DC6658-ADC9-49EB-8DEC-424F9F68DA65}" destId="{00FDEF2B-95ED-4CDC-8D9E-AD559AE7A1D9}" srcOrd="1" destOrd="0" presId="urn:microsoft.com/office/officeart/2005/8/layout/orgChart1"/>
    <dgm:cxn modelId="{0909947E-3858-4798-8D9F-2886C8C3546F}" type="presOf" srcId="{8E36A52A-8AE7-4ABC-BC98-2B1707BE3615}" destId="{14FD93BD-9C80-40C3-AAEF-CC34CB974ED7}" srcOrd="0" destOrd="0" presId="urn:microsoft.com/office/officeart/2005/8/layout/orgChart1"/>
    <dgm:cxn modelId="{AA3C79C0-B350-4E83-B391-19D2EE66EA4E}" type="presOf" srcId="{3DA8E6F2-37D7-4B04-9114-23CA908726D1}" destId="{D103D44B-4F89-4DAB-96F6-74799327A532}" srcOrd="0" destOrd="0" presId="urn:microsoft.com/office/officeart/2005/8/layout/orgChart1"/>
    <dgm:cxn modelId="{7BAFA502-457F-4CA4-A2F2-089202179152}" type="presOf" srcId="{BB44D142-3532-4A1D-99A2-4A34CE48D44A}" destId="{343D7A38-728E-4D2C-997A-993CBC2B0220}" srcOrd="0" destOrd="0" presId="urn:microsoft.com/office/officeart/2005/8/layout/orgChart1"/>
    <dgm:cxn modelId="{B88C4257-86AB-4D2F-B006-B3D71BACE8DA}" type="presOf" srcId="{DEF44E6D-31D2-4604-A8D9-5FBEFDC7AD8D}" destId="{B75D0E7F-05D8-4AB8-89E6-B1AA3861754A}" srcOrd="0" destOrd="0" presId="urn:microsoft.com/office/officeart/2005/8/layout/orgChart1"/>
    <dgm:cxn modelId="{18275F24-E87B-45E9-9EFB-A022A09E7374}" type="presOf" srcId="{1BA2539F-078E-49E0-BADF-89C61FA8643A}" destId="{76C3D453-97AF-47A6-88A8-68F3CBE37A1C}" srcOrd="1" destOrd="0" presId="urn:microsoft.com/office/officeart/2005/8/layout/orgChart1"/>
    <dgm:cxn modelId="{091039AD-AB68-4A27-9618-19FC4C059070}" type="presOf" srcId="{115F732D-E39E-4C67-B51C-4DCCF6FE5CBD}" destId="{C16A0114-F9E0-44CC-9CF7-C3525441A4B4}" srcOrd="0" destOrd="0" presId="urn:microsoft.com/office/officeart/2005/8/layout/orgChart1"/>
    <dgm:cxn modelId="{D715B69E-6C97-438E-8E2A-D9DCE1C04E26}" type="presOf" srcId="{F6B804B8-32C2-4992-9BD7-BE09BFABEC5B}" destId="{18F797F2-EAF3-4394-99E7-7C8E22281FF9}" srcOrd="0" destOrd="0" presId="urn:microsoft.com/office/officeart/2005/8/layout/orgChart1"/>
    <dgm:cxn modelId="{E28FE3DC-9A2A-431A-8760-86C5616EBD46}" type="presOf" srcId="{F263624F-CF0D-4D86-9B26-72E5BFE2F68F}" destId="{5171572D-1879-4731-B735-0B9C32E15AED}" srcOrd="0" destOrd="0" presId="urn:microsoft.com/office/officeart/2005/8/layout/orgChart1"/>
    <dgm:cxn modelId="{6D9CC46F-0C63-4FD0-8EB9-5EC0AE71759E}" type="presOf" srcId="{F6B804B8-32C2-4992-9BD7-BE09BFABEC5B}" destId="{0D9009A3-9959-4D69-9F53-E0F03E2F5F37}" srcOrd="1" destOrd="0" presId="urn:microsoft.com/office/officeart/2005/8/layout/orgChart1"/>
    <dgm:cxn modelId="{32D8D9CF-C7C1-42CB-9DF9-48CCC0FD0975}" type="presOf" srcId="{BB44D142-3532-4A1D-99A2-4A34CE48D44A}" destId="{93EEEB78-B7E4-4DD7-B5B5-F2AE1786323B}" srcOrd="1" destOrd="0" presId="urn:microsoft.com/office/officeart/2005/8/layout/orgChart1"/>
    <dgm:cxn modelId="{62687DBF-8F85-40F6-90F9-06D6C1A03802}" type="presOf" srcId="{63619EA3-185A-47CB-8356-DFF64ABC9FB7}" destId="{5DE92009-674B-4C8D-8D7C-3D230374CB66}" srcOrd="0" destOrd="0" presId="urn:microsoft.com/office/officeart/2005/8/layout/orgChart1"/>
    <dgm:cxn modelId="{ED4E0C46-ED55-4997-A72E-88C386D4ACE3}" srcId="{3DA8E6F2-37D7-4B04-9114-23CA908726D1}" destId="{8E36A52A-8AE7-4ABC-BC98-2B1707BE3615}" srcOrd="0" destOrd="0" parTransId="{F263624F-CF0D-4D86-9B26-72E5BFE2F68F}" sibTransId="{91D0200B-9AEA-4E2A-B7F0-6E5F87EEB637}"/>
    <dgm:cxn modelId="{FC1718A5-295F-452C-8B5A-65C5FE3F6EE3}" type="presOf" srcId="{1BA2539F-078E-49E0-BADF-89C61FA8643A}" destId="{C4477AD0-D5D8-4A97-926F-F8A6BC749798}" srcOrd="0" destOrd="0" presId="urn:microsoft.com/office/officeart/2005/8/layout/orgChart1"/>
    <dgm:cxn modelId="{289B3A8C-79A0-4438-83DF-57FE3D16D5B1}" type="presOf" srcId="{DEF44E6D-31D2-4604-A8D9-5FBEFDC7AD8D}" destId="{0F022211-1C42-415C-BCF8-E6F6965F427F}" srcOrd="1" destOrd="0" presId="urn:microsoft.com/office/officeart/2005/8/layout/orgChart1"/>
    <dgm:cxn modelId="{6232DEE5-DF62-416D-A6F3-C783F954AA1B}" type="presOf" srcId="{6B73F13B-AD26-4EC9-959B-4EC859812FAA}" destId="{5C799851-AC1B-4493-94D2-61CB8369A980}" srcOrd="0" destOrd="0" presId="urn:microsoft.com/office/officeart/2005/8/layout/orgChart1"/>
    <dgm:cxn modelId="{F1691AA6-BC54-4330-A90E-998994665EEC}" srcId="{000F8D41-47D0-40F9-8FC8-46ED3A57AFEE}" destId="{3DA8E6F2-37D7-4B04-9114-23CA908726D1}" srcOrd="0" destOrd="0" parTransId="{1B60BB28-ACE1-4C87-899F-AE636DB0F829}" sibTransId="{42CB9D8A-903B-44FB-BEC2-21E41B374308}"/>
    <dgm:cxn modelId="{7B08CF1A-8BAC-4EE6-8CBB-587042FCB4D1}" srcId="{3DA8E6F2-37D7-4B04-9114-23CA908726D1}" destId="{52DC6658-ADC9-49EB-8DEC-424F9F68DA65}" srcOrd="1" destOrd="0" parTransId="{6B73F13B-AD26-4EC9-959B-4EC859812FAA}" sibTransId="{7EBA416A-B09F-45E1-A42C-8A6E922009B1}"/>
    <dgm:cxn modelId="{E8BF6938-0EF1-482D-BCD1-9362867CCF47}" srcId="{52DC6658-ADC9-49EB-8DEC-424F9F68DA65}" destId="{BB44D142-3532-4A1D-99A2-4A34CE48D44A}" srcOrd="0" destOrd="0" parTransId="{115F732D-E39E-4C67-B51C-4DCCF6FE5CBD}" sibTransId="{D1F8F792-1AA8-4324-8F3C-29FB15C6D47E}"/>
    <dgm:cxn modelId="{066E3C58-76A7-415E-96F8-801C52B6CA6A}" type="presParOf" srcId="{2143B4BE-CE71-402F-9DF5-637C92A8A389}" destId="{F2DC28C0-41D6-46B6-832B-402890CD35BF}" srcOrd="0" destOrd="0" presId="urn:microsoft.com/office/officeart/2005/8/layout/orgChart1"/>
    <dgm:cxn modelId="{16CFB521-5491-4E80-BA6B-82491B570D2B}" type="presParOf" srcId="{F2DC28C0-41D6-46B6-832B-402890CD35BF}" destId="{C36A9FC3-C651-4E76-905C-0CE919C8DBB7}" srcOrd="0" destOrd="0" presId="urn:microsoft.com/office/officeart/2005/8/layout/orgChart1"/>
    <dgm:cxn modelId="{BEB22BE3-B79B-4388-B33D-259A9259F99B}" type="presParOf" srcId="{C36A9FC3-C651-4E76-905C-0CE919C8DBB7}" destId="{D103D44B-4F89-4DAB-96F6-74799327A532}" srcOrd="0" destOrd="0" presId="urn:microsoft.com/office/officeart/2005/8/layout/orgChart1"/>
    <dgm:cxn modelId="{FF75FC35-E50C-46A2-A643-330BC79026BE}" type="presParOf" srcId="{C36A9FC3-C651-4E76-905C-0CE919C8DBB7}" destId="{D1158479-43A8-4D95-9ED8-B0E9FE489797}" srcOrd="1" destOrd="0" presId="urn:microsoft.com/office/officeart/2005/8/layout/orgChart1"/>
    <dgm:cxn modelId="{D5143D8E-A742-4885-ABD1-E96FFCFF7E8A}" type="presParOf" srcId="{F2DC28C0-41D6-46B6-832B-402890CD35BF}" destId="{4FAEFE55-50A5-4B16-B7A8-6B1FA178E5B7}" srcOrd="1" destOrd="0" presId="urn:microsoft.com/office/officeart/2005/8/layout/orgChart1"/>
    <dgm:cxn modelId="{25D1DE6A-ABC5-4465-BF2D-2D2CBB215B03}" type="presParOf" srcId="{4FAEFE55-50A5-4B16-B7A8-6B1FA178E5B7}" destId="{5171572D-1879-4731-B735-0B9C32E15AED}" srcOrd="0" destOrd="0" presId="urn:microsoft.com/office/officeart/2005/8/layout/orgChart1"/>
    <dgm:cxn modelId="{28E096EA-C6DD-4687-A20A-E90A2D16BF65}" type="presParOf" srcId="{4FAEFE55-50A5-4B16-B7A8-6B1FA178E5B7}" destId="{DCBD1081-F847-45EC-BEE3-F915817A5DFE}" srcOrd="1" destOrd="0" presId="urn:microsoft.com/office/officeart/2005/8/layout/orgChart1"/>
    <dgm:cxn modelId="{D848F64C-D7B7-43C3-AD91-D4A870887E43}" type="presParOf" srcId="{DCBD1081-F847-45EC-BEE3-F915817A5DFE}" destId="{5A5BBB72-CF65-428E-AE9E-FDB676E7238A}" srcOrd="0" destOrd="0" presId="urn:microsoft.com/office/officeart/2005/8/layout/orgChart1"/>
    <dgm:cxn modelId="{4CB0F3DA-BFBC-4F3F-BD5A-D2BFAB560A6A}" type="presParOf" srcId="{5A5BBB72-CF65-428E-AE9E-FDB676E7238A}" destId="{14FD93BD-9C80-40C3-AAEF-CC34CB974ED7}" srcOrd="0" destOrd="0" presId="urn:microsoft.com/office/officeart/2005/8/layout/orgChart1"/>
    <dgm:cxn modelId="{B209F9D3-80E7-4038-B9D0-61F719740250}" type="presParOf" srcId="{5A5BBB72-CF65-428E-AE9E-FDB676E7238A}" destId="{31E60CB7-2504-4843-9134-C25CE56A78D8}" srcOrd="1" destOrd="0" presId="urn:microsoft.com/office/officeart/2005/8/layout/orgChart1"/>
    <dgm:cxn modelId="{62BE95EA-535B-4274-95FE-D4247C80A91F}" type="presParOf" srcId="{DCBD1081-F847-45EC-BEE3-F915817A5DFE}" destId="{CA71B034-7CE7-43F7-B8DC-C54A63E6CF68}" srcOrd="1" destOrd="0" presId="urn:microsoft.com/office/officeart/2005/8/layout/orgChart1"/>
    <dgm:cxn modelId="{CBD2D3E2-1198-4757-9D97-7D1501534A61}" type="presParOf" srcId="{DCBD1081-F847-45EC-BEE3-F915817A5DFE}" destId="{C1E67A36-DD1C-42AF-87D6-854B2C4E5DF6}" srcOrd="2" destOrd="0" presId="urn:microsoft.com/office/officeart/2005/8/layout/orgChart1"/>
    <dgm:cxn modelId="{B2F6260C-6F40-4908-AC72-A0BE664883AA}" type="presParOf" srcId="{4FAEFE55-50A5-4B16-B7A8-6B1FA178E5B7}" destId="{5C799851-AC1B-4493-94D2-61CB8369A980}" srcOrd="2" destOrd="0" presId="urn:microsoft.com/office/officeart/2005/8/layout/orgChart1"/>
    <dgm:cxn modelId="{C61B90C5-4D31-4BDD-BA16-2F684F26FCCC}" type="presParOf" srcId="{4FAEFE55-50A5-4B16-B7A8-6B1FA178E5B7}" destId="{6EE38893-A51B-4B5C-9005-6768CDC6D231}" srcOrd="3" destOrd="0" presId="urn:microsoft.com/office/officeart/2005/8/layout/orgChart1"/>
    <dgm:cxn modelId="{DD4576D8-BE7C-4F3C-8032-B0917C2D28A1}" type="presParOf" srcId="{6EE38893-A51B-4B5C-9005-6768CDC6D231}" destId="{3D17E90E-4FB7-4407-AA2A-3153619CE4EC}" srcOrd="0" destOrd="0" presId="urn:microsoft.com/office/officeart/2005/8/layout/orgChart1"/>
    <dgm:cxn modelId="{1BCB4DBF-E087-4FF4-9609-82666A357FB0}" type="presParOf" srcId="{3D17E90E-4FB7-4407-AA2A-3153619CE4EC}" destId="{76D26B5E-A872-49A2-BB18-B43524F5BEBE}" srcOrd="0" destOrd="0" presId="urn:microsoft.com/office/officeart/2005/8/layout/orgChart1"/>
    <dgm:cxn modelId="{BD87714B-1FDF-473C-AEB9-E8A71F5D7550}" type="presParOf" srcId="{3D17E90E-4FB7-4407-AA2A-3153619CE4EC}" destId="{00FDEF2B-95ED-4CDC-8D9E-AD559AE7A1D9}" srcOrd="1" destOrd="0" presId="urn:microsoft.com/office/officeart/2005/8/layout/orgChart1"/>
    <dgm:cxn modelId="{13AAC995-26C1-4C29-A263-DB04C510254A}" type="presParOf" srcId="{6EE38893-A51B-4B5C-9005-6768CDC6D231}" destId="{064D6C22-6D54-408C-AC1A-6AD6C2F98BF5}" srcOrd="1" destOrd="0" presId="urn:microsoft.com/office/officeart/2005/8/layout/orgChart1"/>
    <dgm:cxn modelId="{E36A2F4D-F319-418A-AC68-EE6D1678D0E9}" type="presParOf" srcId="{064D6C22-6D54-408C-AC1A-6AD6C2F98BF5}" destId="{C16A0114-F9E0-44CC-9CF7-C3525441A4B4}" srcOrd="0" destOrd="0" presId="urn:microsoft.com/office/officeart/2005/8/layout/orgChart1"/>
    <dgm:cxn modelId="{C93B8B06-DB4E-4622-B428-2C64883B739A}" type="presParOf" srcId="{064D6C22-6D54-408C-AC1A-6AD6C2F98BF5}" destId="{C28BA816-D6A2-4B5C-82E7-6569C76BACCD}" srcOrd="1" destOrd="0" presId="urn:microsoft.com/office/officeart/2005/8/layout/orgChart1"/>
    <dgm:cxn modelId="{DD6BA003-9201-47B3-AAFB-51B3AEA167F2}" type="presParOf" srcId="{C28BA816-D6A2-4B5C-82E7-6569C76BACCD}" destId="{E769BD11-F799-461B-9AC7-210CC9DC3CDF}" srcOrd="0" destOrd="0" presId="urn:microsoft.com/office/officeart/2005/8/layout/orgChart1"/>
    <dgm:cxn modelId="{08DA1652-7423-4E9D-B85E-C370047BFFA0}" type="presParOf" srcId="{E769BD11-F799-461B-9AC7-210CC9DC3CDF}" destId="{343D7A38-728E-4D2C-997A-993CBC2B0220}" srcOrd="0" destOrd="0" presId="urn:microsoft.com/office/officeart/2005/8/layout/orgChart1"/>
    <dgm:cxn modelId="{61481246-33F5-4044-A187-6CD77CCCEEFA}" type="presParOf" srcId="{E769BD11-F799-461B-9AC7-210CC9DC3CDF}" destId="{93EEEB78-B7E4-4DD7-B5B5-F2AE1786323B}" srcOrd="1" destOrd="0" presId="urn:microsoft.com/office/officeart/2005/8/layout/orgChart1"/>
    <dgm:cxn modelId="{1D0BD03B-6376-4659-B396-4F7D41A98AFA}" type="presParOf" srcId="{C28BA816-D6A2-4B5C-82E7-6569C76BACCD}" destId="{91EB9F4D-F2DF-4B55-8857-53AF4D476FA6}" srcOrd="1" destOrd="0" presId="urn:microsoft.com/office/officeart/2005/8/layout/orgChart1"/>
    <dgm:cxn modelId="{FF064CDE-916F-4BD3-83DA-1C7C9EDB7B69}" type="presParOf" srcId="{C28BA816-D6A2-4B5C-82E7-6569C76BACCD}" destId="{4E4C23BD-4274-4730-A1BE-23CC067E20AD}" srcOrd="2" destOrd="0" presId="urn:microsoft.com/office/officeart/2005/8/layout/orgChart1"/>
    <dgm:cxn modelId="{B7D6AD6E-3ADE-4503-86EB-AC34053EAF32}" type="presParOf" srcId="{064D6C22-6D54-408C-AC1A-6AD6C2F98BF5}" destId="{BE255E3C-52C3-453F-A716-BD4B16732A2A}" srcOrd="2" destOrd="0" presId="urn:microsoft.com/office/officeart/2005/8/layout/orgChart1"/>
    <dgm:cxn modelId="{5EE04D62-75CC-4560-B63A-AEC2B945E51C}" type="presParOf" srcId="{064D6C22-6D54-408C-AC1A-6AD6C2F98BF5}" destId="{CDCC2696-9159-481C-A873-41C4D5AA939A}" srcOrd="3" destOrd="0" presId="urn:microsoft.com/office/officeart/2005/8/layout/orgChart1"/>
    <dgm:cxn modelId="{82EDC10E-49B1-4392-B4B2-EED143CB4FC1}" type="presParOf" srcId="{CDCC2696-9159-481C-A873-41C4D5AA939A}" destId="{D979A5BC-332B-49E8-A40D-E72C0CF503AA}" srcOrd="0" destOrd="0" presId="urn:microsoft.com/office/officeart/2005/8/layout/orgChart1"/>
    <dgm:cxn modelId="{E4E0D964-4CDD-430E-A4E1-1D18D8834224}" type="presParOf" srcId="{D979A5BC-332B-49E8-A40D-E72C0CF503AA}" destId="{18F797F2-EAF3-4394-99E7-7C8E22281FF9}" srcOrd="0" destOrd="0" presId="urn:microsoft.com/office/officeart/2005/8/layout/orgChart1"/>
    <dgm:cxn modelId="{CB1D7CF2-0DF8-4CF6-9758-FD6063D4C970}" type="presParOf" srcId="{D979A5BC-332B-49E8-A40D-E72C0CF503AA}" destId="{0D9009A3-9959-4D69-9F53-E0F03E2F5F37}" srcOrd="1" destOrd="0" presId="urn:microsoft.com/office/officeart/2005/8/layout/orgChart1"/>
    <dgm:cxn modelId="{802AD629-2373-4E32-A480-F47AC3370C41}" type="presParOf" srcId="{CDCC2696-9159-481C-A873-41C4D5AA939A}" destId="{829A9362-491F-4A6F-BC81-9390217B5537}" srcOrd="1" destOrd="0" presId="urn:microsoft.com/office/officeart/2005/8/layout/orgChart1"/>
    <dgm:cxn modelId="{E7F557CB-44E9-440D-BBBF-6A603E429BD4}" type="presParOf" srcId="{829A9362-491F-4A6F-BC81-9390217B5537}" destId="{872393FF-4828-4A8D-9E8B-F794A9DA8E92}" srcOrd="0" destOrd="0" presId="urn:microsoft.com/office/officeart/2005/8/layout/orgChart1"/>
    <dgm:cxn modelId="{D5362F7A-FD35-4C78-9087-043900085F2A}" type="presParOf" srcId="{829A9362-491F-4A6F-BC81-9390217B5537}" destId="{D8F1871E-75F5-4F63-8231-34763EF7F517}" srcOrd="1" destOrd="0" presId="urn:microsoft.com/office/officeart/2005/8/layout/orgChart1"/>
    <dgm:cxn modelId="{C3614218-8E25-4C0E-954E-CF7EF164608A}" type="presParOf" srcId="{D8F1871E-75F5-4F63-8231-34763EF7F517}" destId="{C5897211-F21E-48F8-AE6E-0C7A254AD54E}" srcOrd="0" destOrd="0" presId="urn:microsoft.com/office/officeart/2005/8/layout/orgChart1"/>
    <dgm:cxn modelId="{F0A4ADE1-953C-480A-BAE7-80332AA86779}" type="presParOf" srcId="{C5897211-F21E-48F8-AE6E-0C7A254AD54E}" destId="{5DE92009-674B-4C8D-8D7C-3D230374CB66}" srcOrd="0" destOrd="0" presId="urn:microsoft.com/office/officeart/2005/8/layout/orgChart1"/>
    <dgm:cxn modelId="{7FB4D78E-A80B-43E6-A50B-58840C615424}" type="presParOf" srcId="{C5897211-F21E-48F8-AE6E-0C7A254AD54E}" destId="{E0DA5725-AFD7-4AFD-815F-F902EEE0E29E}" srcOrd="1" destOrd="0" presId="urn:microsoft.com/office/officeart/2005/8/layout/orgChart1"/>
    <dgm:cxn modelId="{65685ACD-0A06-4A05-B8FA-49A72AF1DD7D}" type="presParOf" srcId="{D8F1871E-75F5-4F63-8231-34763EF7F517}" destId="{14627290-390F-4A84-914A-C653D45CE18C}" srcOrd="1" destOrd="0" presId="urn:microsoft.com/office/officeart/2005/8/layout/orgChart1"/>
    <dgm:cxn modelId="{A189FE64-A38B-417F-A618-8BED1861FC84}" type="presParOf" srcId="{D8F1871E-75F5-4F63-8231-34763EF7F517}" destId="{8A3415AC-AFEC-4BE9-B6D9-B9D0A3EC388D}" srcOrd="2" destOrd="0" presId="urn:microsoft.com/office/officeart/2005/8/layout/orgChart1"/>
    <dgm:cxn modelId="{6F91CD54-3892-4CF0-9315-44230CF579D3}" type="presParOf" srcId="{829A9362-491F-4A6F-BC81-9390217B5537}" destId="{47AFF541-6A0B-4AAF-80E4-3A663D8EF41E}" srcOrd="2" destOrd="0" presId="urn:microsoft.com/office/officeart/2005/8/layout/orgChart1"/>
    <dgm:cxn modelId="{9BB1A796-7E5B-41CC-B0F4-0664A1947225}" type="presParOf" srcId="{829A9362-491F-4A6F-BC81-9390217B5537}" destId="{489DFD9E-38EE-4B2F-81A2-997B322142B6}" srcOrd="3" destOrd="0" presId="urn:microsoft.com/office/officeart/2005/8/layout/orgChart1"/>
    <dgm:cxn modelId="{5693C1BA-1C99-4417-BF60-F9B3E91D4753}" type="presParOf" srcId="{489DFD9E-38EE-4B2F-81A2-997B322142B6}" destId="{6D84FC11-DDBA-49D0-873D-ECAB3E1B9B4C}" srcOrd="0" destOrd="0" presId="urn:microsoft.com/office/officeart/2005/8/layout/orgChart1"/>
    <dgm:cxn modelId="{CD18CC44-ED09-40A0-A736-80A3276B803E}" type="presParOf" srcId="{6D84FC11-DDBA-49D0-873D-ECAB3E1B9B4C}" destId="{B75D0E7F-05D8-4AB8-89E6-B1AA3861754A}" srcOrd="0" destOrd="0" presId="urn:microsoft.com/office/officeart/2005/8/layout/orgChart1"/>
    <dgm:cxn modelId="{AC774828-5A71-4EA9-83B3-966C4D61E581}" type="presParOf" srcId="{6D84FC11-DDBA-49D0-873D-ECAB3E1B9B4C}" destId="{0F022211-1C42-415C-BCF8-E6F6965F427F}" srcOrd="1" destOrd="0" presId="urn:microsoft.com/office/officeart/2005/8/layout/orgChart1"/>
    <dgm:cxn modelId="{080D796B-62DD-4186-93DD-2D3AD94CEB00}" type="presParOf" srcId="{489DFD9E-38EE-4B2F-81A2-997B322142B6}" destId="{1F0BD895-AA7E-4EF6-9E08-CABF1A9087FF}" srcOrd="1" destOrd="0" presId="urn:microsoft.com/office/officeart/2005/8/layout/orgChart1"/>
    <dgm:cxn modelId="{0CA2B4A4-064E-40B5-93AD-85ACDBAD3223}" type="presParOf" srcId="{489DFD9E-38EE-4B2F-81A2-997B322142B6}" destId="{9835E938-64C8-424A-8EC3-4144105ED415}" srcOrd="2" destOrd="0" presId="urn:microsoft.com/office/officeart/2005/8/layout/orgChart1"/>
    <dgm:cxn modelId="{D80DB542-DBBE-4717-AC47-3509FA37F37E}" type="presParOf" srcId="{829A9362-491F-4A6F-BC81-9390217B5537}" destId="{8776CAE4-6D2F-4409-B796-2F3C74D1271D}" srcOrd="4" destOrd="0" presId="urn:microsoft.com/office/officeart/2005/8/layout/orgChart1"/>
    <dgm:cxn modelId="{3F59085B-615A-4CB1-84EF-FBEA6F0894D8}" type="presParOf" srcId="{829A9362-491F-4A6F-BC81-9390217B5537}" destId="{C4DD8552-9C86-4425-8B4D-5D1580AFFBD3}" srcOrd="5" destOrd="0" presId="urn:microsoft.com/office/officeart/2005/8/layout/orgChart1"/>
    <dgm:cxn modelId="{C6498266-6A0D-47B4-A57D-370020446C2D}" type="presParOf" srcId="{C4DD8552-9C86-4425-8B4D-5D1580AFFBD3}" destId="{10FD29A1-29DF-4B03-A0C8-5B1A8492B583}" srcOrd="0" destOrd="0" presId="urn:microsoft.com/office/officeart/2005/8/layout/orgChart1"/>
    <dgm:cxn modelId="{A59463C3-7174-4232-B9E4-315BCC6FE8AC}" type="presParOf" srcId="{10FD29A1-29DF-4B03-A0C8-5B1A8492B583}" destId="{C4477AD0-D5D8-4A97-926F-F8A6BC749798}" srcOrd="0" destOrd="0" presId="urn:microsoft.com/office/officeart/2005/8/layout/orgChart1"/>
    <dgm:cxn modelId="{5378C042-172B-46C8-8126-3B632AB15043}" type="presParOf" srcId="{10FD29A1-29DF-4B03-A0C8-5B1A8492B583}" destId="{76C3D453-97AF-47A6-88A8-68F3CBE37A1C}" srcOrd="1" destOrd="0" presId="urn:microsoft.com/office/officeart/2005/8/layout/orgChart1"/>
    <dgm:cxn modelId="{9B1F775F-0781-4AB7-81C6-E76EB1088DFB}" type="presParOf" srcId="{C4DD8552-9C86-4425-8B4D-5D1580AFFBD3}" destId="{63B2C337-90E9-435F-82CB-43E18E02AB4C}" srcOrd="1" destOrd="0" presId="urn:microsoft.com/office/officeart/2005/8/layout/orgChart1"/>
    <dgm:cxn modelId="{1B9E5A6C-60D3-4EE0-A733-7358E4DE7F12}" type="presParOf" srcId="{C4DD8552-9C86-4425-8B4D-5D1580AFFBD3}" destId="{05278694-2DFF-4B39-BBC8-03BC8F119978}" srcOrd="2" destOrd="0" presId="urn:microsoft.com/office/officeart/2005/8/layout/orgChart1"/>
    <dgm:cxn modelId="{B0E73DE6-35F1-4175-903A-BE8126AAE1D3}" type="presParOf" srcId="{CDCC2696-9159-481C-A873-41C4D5AA939A}" destId="{84E60D71-46C4-47D7-9F66-FB9D5DE77EA4}" srcOrd="2" destOrd="0" presId="urn:microsoft.com/office/officeart/2005/8/layout/orgChart1"/>
    <dgm:cxn modelId="{1F7DC06A-7DDA-4A23-8C3C-522884491865}" type="presParOf" srcId="{6EE38893-A51B-4B5C-9005-6768CDC6D231}" destId="{D3080DD0-8896-42F5-B94D-95A862397C12}" srcOrd="2" destOrd="0" presId="urn:microsoft.com/office/officeart/2005/8/layout/orgChart1"/>
    <dgm:cxn modelId="{F840696C-0938-4A76-94E7-F8E04C3AEF8C}" type="presParOf" srcId="{F2DC28C0-41D6-46B6-832B-402890CD35BF}" destId="{73E64177-692F-4252-9B6B-6FAA1CBBA8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A58A2-4A5F-4481-B3D1-5E27B34CAE01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27A1E104-372F-44DF-8206-85A4B9ECCEE4}">
      <dgm:prSet phldrT="[Texto]"/>
      <dgm:spPr/>
      <dgm:t>
        <a:bodyPr/>
        <a:lstStyle/>
        <a:p>
          <a:r>
            <a:rPr lang="es-EC" b="1" dirty="0" smtClean="0"/>
            <a:t>Etiquetas</a:t>
          </a:r>
        </a:p>
        <a:p>
          <a:endParaRPr lang="es-EC" dirty="0" smtClean="0"/>
        </a:p>
        <a:p>
          <a:r>
            <a:rPr lang="es-EC" dirty="0" smtClean="0"/>
            <a:t>Audio</a:t>
          </a:r>
        </a:p>
        <a:p>
          <a:endParaRPr lang="es-EC" dirty="0" smtClean="0"/>
        </a:p>
        <a:p>
          <a:r>
            <a:rPr lang="es-EC" dirty="0" smtClean="0"/>
            <a:t>video</a:t>
          </a:r>
        </a:p>
        <a:p>
          <a:endParaRPr lang="es-EC" dirty="0" smtClean="0"/>
        </a:p>
        <a:p>
          <a:r>
            <a:rPr lang="es-EC" b="1" dirty="0" smtClean="0"/>
            <a:t>Sin complementos</a:t>
          </a:r>
        </a:p>
        <a:p>
          <a:endParaRPr lang="es-EC" b="1" dirty="0" smtClean="0"/>
        </a:p>
        <a:p>
          <a:r>
            <a:rPr lang="es-EC" b="0" dirty="0" smtClean="0"/>
            <a:t>Adobe Flash</a:t>
          </a:r>
        </a:p>
        <a:p>
          <a:endParaRPr lang="es-EC" b="1" dirty="0" smtClean="0"/>
        </a:p>
        <a:p>
          <a:r>
            <a:rPr lang="es-EC" b="1" dirty="0" smtClean="0"/>
            <a:t>Lenguajes</a:t>
          </a:r>
          <a:r>
            <a:rPr lang="es-EC" dirty="0" smtClean="0"/>
            <a:t> </a:t>
          </a:r>
          <a:r>
            <a:rPr lang="es-EC" b="1" dirty="0" smtClean="0"/>
            <a:t>abiertos</a:t>
          </a:r>
        </a:p>
      </dgm:t>
    </dgm:pt>
    <dgm:pt modelId="{1405857E-B076-41A6-907B-FBDAEBB0DBCB}" type="parTrans" cxnId="{F4D8F15B-9783-441E-A443-527DCBA98070}">
      <dgm:prSet/>
      <dgm:spPr/>
      <dgm:t>
        <a:bodyPr/>
        <a:lstStyle/>
        <a:p>
          <a:endParaRPr lang="es-EC"/>
        </a:p>
      </dgm:t>
    </dgm:pt>
    <dgm:pt modelId="{CCC3770A-0881-4AF8-B422-A8CEA0199A04}" type="sibTrans" cxnId="{F4D8F15B-9783-441E-A443-527DCBA98070}">
      <dgm:prSet/>
      <dgm:spPr/>
      <dgm:t>
        <a:bodyPr/>
        <a:lstStyle/>
        <a:p>
          <a:endParaRPr lang="es-EC"/>
        </a:p>
      </dgm:t>
    </dgm:pt>
    <dgm:pt modelId="{C7E15A4D-78F5-4A06-9AAA-9A1F913D3BC4}">
      <dgm:prSet phldrT="[Texto]"/>
      <dgm:spPr/>
      <dgm:t>
        <a:bodyPr/>
        <a:lstStyle/>
        <a:p>
          <a:r>
            <a:rPr lang="es-EC" b="1" dirty="0" smtClean="0"/>
            <a:t>Multiplataforma</a:t>
          </a:r>
        </a:p>
        <a:p>
          <a:endParaRPr lang="es-EC" dirty="0" smtClean="0"/>
        </a:p>
        <a:p>
          <a:r>
            <a:rPr lang="es-EC" b="1" dirty="0" smtClean="0"/>
            <a:t>Navegadores más usados</a:t>
          </a:r>
          <a:endParaRPr lang="es-EC" b="1" dirty="0"/>
        </a:p>
      </dgm:t>
    </dgm:pt>
    <dgm:pt modelId="{9DC7CCC5-2379-4E84-BC3B-CA690B4F9B6D}" type="parTrans" cxnId="{31DCD80F-BB6A-4B38-9296-00298A2E5488}">
      <dgm:prSet/>
      <dgm:spPr/>
      <dgm:t>
        <a:bodyPr/>
        <a:lstStyle/>
        <a:p>
          <a:endParaRPr lang="es-EC"/>
        </a:p>
      </dgm:t>
    </dgm:pt>
    <dgm:pt modelId="{F6E97E15-2166-48C3-8552-2A2C33079FE5}" type="sibTrans" cxnId="{31DCD80F-BB6A-4B38-9296-00298A2E5488}">
      <dgm:prSet/>
      <dgm:spPr/>
      <dgm:t>
        <a:bodyPr/>
        <a:lstStyle/>
        <a:p>
          <a:endParaRPr lang="es-EC"/>
        </a:p>
      </dgm:t>
    </dgm:pt>
    <dgm:pt modelId="{EC4D958D-C75D-40DC-8EA3-CCF9A56DE0F4}">
      <dgm:prSet phldrT="[Texto]"/>
      <dgm:spPr/>
      <dgm:t>
        <a:bodyPr/>
        <a:lstStyle/>
        <a:p>
          <a:r>
            <a:rPr lang="es-EC" b="1" dirty="0" smtClean="0"/>
            <a:t>Crecimiento de la Web a largo plazo</a:t>
          </a:r>
        </a:p>
        <a:p>
          <a:endParaRPr lang="es-EC" b="1" dirty="0" smtClean="0"/>
        </a:p>
        <a:p>
          <a:r>
            <a:rPr lang="es-EC" b="1" dirty="0" smtClean="0"/>
            <a:t>IETF </a:t>
          </a:r>
        </a:p>
        <a:p>
          <a:endParaRPr lang="es-EC" b="1" dirty="0" smtClean="0"/>
        </a:p>
        <a:p>
          <a:r>
            <a:rPr lang="es-EC" b="1" dirty="0" smtClean="0"/>
            <a:t>Diseño, uso y manejo del Internet</a:t>
          </a:r>
          <a:endParaRPr lang="es-EC" b="1" dirty="0"/>
        </a:p>
      </dgm:t>
    </dgm:pt>
    <dgm:pt modelId="{B143F547-F774-43CD-AC87-4CBA457DA888}" type="parTrans" cxnId="{C23B4AAF-0A79-490F-9545-FA48AA661C6F}">
      <dgm:prSet/>
      <dgm:spPr/>
      <dgm:t>
        <a:bodyPr/>
        <a:lstStyle/>
        <a:p>
          <a:endParaRPr lang="es-EC"/>
        </a:p>
      </dgm:t>
    </dgm:pt>
    <dgm:pt modelId="{E4D5A950-E726-48C2-984C-176E36730FFE}" type="sibTrans" cxnId="{C23B4AAF-0A79-490F-9545-FA48AA661C6F}">
      <dgm:prSet/>
      <dgm:spPr/>
      <dgm:t>
        <a:bodyPr/>
        <a:lstStyle/>
        <a:p>
          <a:endParaRPr lang="es-EC"/>
        </a:p>
      </dgm:t>
    </dgm:pt>
    <dgm:pt modelId="{2EB6EA88-B636-46CD-9CB9-E632AA1414A4}">
      <dgm:prSet phldrT="[Texto]"/>
      <dgm:spPr/>
      <dgm:t>
        <a:bodyPr/>
        <a:lstStyle/>
        <a:p>
          <a:r>
            <a:rPr lang="es-EC" b="1" dirty="0" err="1" smtClean="0"/>
            <a:t>Codecs</a:t>
          </a:r>
          <a:r>
            <a:rPr lang="es-EC" b="1" dirty="0" smtClean="0"/>
            <a:t> Video</a:t>
          </a:r>
        </a:p>
        <a:p>
          <a:endParaRPr lang="es-EC" dirty="0" smtClean="0"/>
        </a:p>
        <a:p>
          <a:r>
            <a:rPr lang="es-EC" dirty="0" smtClean="0"/>
            <a:t>VP8</a:t>
          </a:r>
        </a:p>
        <a:p>
          <a:endParaRPr lang="es-EC" dirty="0" smtClean="0"/>
        </a:p>
        <a:p>
          <a:r>
            <a:rPr lang="es-EC" dirty="0" smtClean="0"/>
            <a:t>VP9</a:t>
          </a:r>
        </a:p>
        <a:p>
          <a:endParaRPr lang="es-EC" dirty="0" smtClean="0"/>
        </a:p>
        <a:p>
          <a:r>
            <a:rPr lang="es-EC" b="1" dirty="0" err="1" smtClean="0"/>
            <a:t>Codecs</a:t>
          </a:r>
          <a:r>
            <a:rPr lang="es-EC" b="1" dirty="0" smtClean="0"/>
            <a:t> Audio</a:t>
          </a:r>
        </a:p>
        <a:p>
          <a:endParaRPr lang="es-EC" b="1" dirty="0" smtClean="0"/>
        </a:p>
        <a:p>
          <a:r>
            <a:rPr lang="es-EC" dirty="0" smtClean="0"/>
            <a:t>OPUS</a:t>
          </a:r>
        </a:p>
      </dgm:t>
    </dgm:pt>
    <dgm:pt modelId="{65C98785-AA2D-4462-8089-963FE9562039}" type="parTrans" cxnId="{8AF18D90-2C60-441A-AC47-FFDD4B682F22}">
      <dgm:prSet/>
      <dgm:spPr/>
      <dgm:t>
        <a:bodyPr/>
        <a:lstStyle/>
        <a:p>
          <a:endParaRPr lang="es-EC"/>
        </a:p>
      </dgm:t>
    </dgm:pt>
    <dgm:pt modelId="{9CAD4414-8374-423C-8265-7A73FD5AA4F6}" type="sibTrans" cxnId="{8AF18D90-2C60-441A-AC47-FFDD4B682F22}">
      <dgm:prSet/>
      <dgm:spPr/>
      <dgm:t>
        <a:bodyPr/>
        <a:lstStyle/>
        <a:p>
          <a:endParaRPr lang="es-EC"/>
        </a:p>
      </dgm:t>
    </dgm:pt>
    <dgm:pt modelId="{D4C6DBE5-E6F5-49F5-B2AC-7133D085F706}">
      <dgm:prSet phldrT="[Texto]"/>
      <dgm:spPr/>
      <dgm:t>
        <a:bodyPr/>
        <a:lstStyle/>
        <a:p>
          <a:r>
            <a:rPr lang="es-EC" dirty="0" err="1" smtClean="0"/>
            <a:t>MediaStream</a:t>
          </a:r>
          <a:endParaRPr lang="es-EC" dirty="0" smtClean="0"/>
        </a:p>
        <a:p>
          <a:endParaRPr lang="es-EC" dirty="0" smtClean="0"/>
        </a:p>
        <a:p>
          <a:r>
            <a:rPr lang="es-EC" dirty="0" err="1" smtClean="0"/>
            <a:t>RTCPeerConnection</a:t>
          </a:r>
          <a:endParaRPr lang="es-EC" dirty="0" smtClean="0"/>
        </a:p>
        <a:p>
          <a:endParaRPr lang="es-EC" dirty="0" smtClean="0"/>
        </a:p>
        <a:p>
          <a:r>
            <a:rPr lang="es-EC" dirty="0" err="1" smtClean="0"/>
            <a:t>RTCDataChannel</a:t>
          </a:r>
          <a:endParaRPr lang="es-EC" dirty="0" smtClean="0"/>
        </a:p>
        <a:p>
          <a:endParaRPr lang="es-EC" dirty="0" smtClean="0"/>
        </a:p>
        <a:p>
          <a:r>
            <a:rPr lang="es-EC" b="1" dirty="0" smtClean="0"/>
            <a:t>Comunicación Interactiva</a:t>
          </a:r>
        </a:p>
        <a:p>
          <a:endParaRPr lang="es-EC" b="1" dirty="0" smtClean="0"/>
        </a:p>
        <a:p>
          <a:r>
            <a:rPr lang="es-EC" b="0" dirty="0" smtClean="0"/>
            <a:t>ICE </a:t>
          </a:r>
        </a:p>
        <a:p>
          <a:endParaRPr lang="es-EC" b="0" dirty="0" smtClean="0"/>
        </a:p>
        <a:p>
          <a:r>
            <a:rPr lang="es-EC" b="0" dirty="0" smtClean="0"/>
            <a:t>STUN </a:t>
          </a:r>
        </a:p>
        <a:p>
          <a:endParaRPr lang="es-EC" b="0" dirty="0" smtClean="0"/>
        </a:p>
        <a:p>
          <a:r>
            <a:rPr lang="es-EC" b="0" dirty="0" smtClean="0"/>
            <a:t>TURN</a:t>
          </a:r>
        </a:p>
      </dgm:t>
    </dgm:pt>
    <dgm:pt modelId="{F6E91CD3-FF19-41F8-9EDE-ED563900FDA5}" type="parTrans" cxnId="{6EFFB4A7-072F-4887-AF40-4F6266C37925}">
      <dgm:prSet/>
      <dgm:spPr/>
      <dgm:t>
        <a:bodyPr/>
        <a:lstStyle/>
        <a:p>
          <a:endParaRPr lang="es-EC"/>
        </a:p>
      </dgm:t>
    </dgm:pt>
    <dgm:pt modelId="{F22D8214-03F0-4D52-B3BF-1CEC1FED4299}" type="sibTrans" cxnId="{6EFFB4A7-072F-4887-AF40-4F6266C37925}">
      <dgm:prSet/>
      <dgm:spPr/>
      <dgm:t>
        <a:bodyPr/>
        <a:lstStyle/>
        <a:p>
          <a:endParaRPr lang="es-EC"/>
        </a:p>
      </dgm:t>
    </dgm:pt>
    <dgm:pt modelId="{5846B5D2-0CE5-4554-8D72-474A37D98AB9}">
      <dgm:prSet phldrT="[Texto]"/>
      <dgm:spPr/>
      <dgm:t>
        <a:bodyPr/>
        <a:lstStyle/>
        <a:p>
          <a:r>
            <a:rPr lang="es-EC" dirty="0" smtClean="0"/>
            <a:t>HTTPS a partir de Google Chrome v47</a:t>
          </a:r>
        </a:p>
        <a:p>
          <a:endParaRPr lang="es-EC" dirty="0" smtClean="0"/>
        </a:p>
        <a:p>
          <a:r>
            <a:rPr lang="es-EC" dirty="0" err="1" smtClean="0"/>
            <a:t>WebSocket</a:t>
          </a:r>
          <a:r>
            <a:rPr lang="es-EC" dirty="0" smtClean="0"/>
            <a:t> Seguro</a:t>
          </a:r>
        </a:p>
      </dgm:t>
    </dgm:pt>
    <dgm:pt modelId="{51905070-BBEC-4B72-96EB-EE3FD5F732B2}" type="sibTrans" cxnId="{A45C869E-0213-41A9-9B8A-365417FDB529}">
      <dgm:prSet/>
      <dgm:spPr/>
      <dgm:t>
        <a:bodyPr/>
        <a:lstStyle/>
        <a:p>
          <a:endParaRPr lang="es-EC"/>
        </a:p>
      </dgm:t>
    </dgm:pt>
    <dgm:pt modelId="{B19CC96F-FF1D-4B75-9A4E-952887B115E2}" type="parTrans" cxnId="{A45C869E-0213-41A9-9B8A-365417FDB529}">
      <dgm:prSet/>
      <dgm:spPr/>
      <dgm:t>
        <a:bodyPr/>
        <a:lstStyle/>
        <a:p>
          <a:endParaRPr lang="es-EC"/>
        </a:p>
      </dgm:t>
    </dgm:pt>
    <dgm:pt modelId="{B751F493-6352-4881-A321-8E79BE2DBED2}" type="pres">
      <dgm:prSet presAssocID="{0ABA58A2-4A5F-4481-B3D1-5E27B34CAE01}" presName="Name0" presStyleCnt="0">
        <dgm:presLayoutVars>
          <dgm:dir/>
          <dgm:resizeHandles val="exact"/>
        </dgm:presLayoutVars>
      </dgm:prSet>
      <dgm:spPr/>
    </dgm:pt>
    <dgm:pt modelId="{9A2DC4F7-6884-4A7F-80AB-D10E23F86257}" type="pres">
      <dgm:prSet presAssocID="{0ABA58A2-4A5F-4481-B3D1-5E27B34CAE01}" presName="bkgdShp" presStyleLbl="alignAccFollowNode1" presStyleIdx="0" presStyleCnt="1" custLinFactNeighborX="13400" custLinFactNeighborY="-29833"/>
      <dgm:spPr/>
    </dgm:pt>
    <dgm:pt modelId="{D34C831C-6F71-4D8D-92B9-095E85DAF17F}" type="pres">
      <dgm:prSet presAssocID="{0ABA58A2-4A5F-4481-B3D1-5E27B34CAE01}" presName="linComp" presStyleCnt="0"/>
      <dgm:spPr/>
    </dgm:pt>
    <dgm:pt modelId="{AFF1A95B-836B-4D10-84BA-7E95EE8EA8E3}" type="pres">
      <dgm:prSet presAssocID="{27A1E104-372F-44DF-8206-85A4B9ECCEE4}" presName="compNode" presStyleCnt="0"/>
      <dgm:spPr/>
    </dgm:pt>
    <dgm:pt modelId="{E7229133-A64F-4672-B706-AD8CE30A4033}" type="pres">
      <dgm:prSet presAssocID="{27A1E104-372F-44DF-8206-85A4B9ECCE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BBBC61-087C-47E7-914C-95CB8715DE83}" type="pres">
      <dgm:prSet presAssocID="{27A1E104-372F-44DF-8206-85A4B9ECCEE4}" presName="invisiNode" presStyleLbl="node1" presStyleIdx="0" presStyleCnt="6"/>
      <dgm:spPr/>
    </dgm:pt>
    <dgm:pt modelId="{FA44E5F6-C3E2-481C-B16D-AAFEDFF664F8}" type="pres">
      <dgm:prSet presAssocID="{27A1E104-372F-44DF-8206-85A4B9ECCEE4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BABAB6A-8354-41AA-8BED-72D023A5F1A2}" type="pres">
      <dgm:prSet presAssocID="{CCC3770A-0881-4AF8-B422-A8CEA0199A0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7829842-8A5A-423D-89C2-15C681197B60}" type="pres">
      <dgm:prSet presAssocID="{C7E15A4D-78F5-4A06-9AAA-9A1F913D3BC4}" presName="compNode" presStyleCnt="0"/>
      <dgm:spPr/>
    </dgm:pt>
    <dgm:pt modelId="{E10692E2-F93A-4007-A208-4B8A6F882E0F}" type="pres">
      <dgm:prSet presAssocID="{C7E15A4D-78F5-4A06-9AAA-9A1F913D3B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1503C-3074-43C8-B231-543975371FF8}" type="pres">
      <dgm:prSet presAssocID="{C7E15A4D-78F5-4A06-9AAA-9A1F913D3BC4}" presName="invisiNode" presStyleLbl="node1" presStyleIdx="1" presStyleCnt="6"/>
      <dgm:spPr/>
    </dgm:pt>
    <dgm:pt modelId="{184B3E37-912E-4B9F-BA5C-8554F6B95488}" type="pres">
      <dgm:prSet presAssocID="{C7E15A4D-78F5-4A06-9AAA-9A1F913D3BC4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5FFD9A-9077-4EE2-A4D6-66F5B4A9952C}" type="pres">
      <dgm:prSet presAssocID="{F6E97E15-2166-48C3-8552-2A2C33079FE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1BCEAF9-CF42-4B81-8A59-CA308C7F8962}" type="pres">
      <dgm:prSet presAssocID="{EC4D958D-C75D-40DC-8EA3-CCF9A56DE0F4}" presName="compNode" presStyleCnt="0"/>
      <dgm:spPr/>
    </dgm:pt>
    <dgm:pt modelId="{487D5632-98B9-4742-89FF-92A14394DB9E}" type="pres">
      <dgm:prSet presAssocID="{EC4D958D-C75D-40DC-8EA3-CCF9A56DE0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1D26A-8D56-49A3-B02F-2EBA770DABAC}" type="pres">
      <dgm:prSet presAssocID="{EC4D958D-C75D-40DC-8EA3-CCF9A56DE0F4}" presName="invisiNode" presStyleLbl="node1" presStyleIdx="2" presStyleCnt="6"/>
      <dgm:spPr/>
    </dgm:pt>
    <dgm:pt modelId="{A6B48A47-D694-4064-AE17-2A0C557C38DC}" type="pres">
      <dgm:prSet presAssocID="{EC4D958D-C75D-40DC-8EA3-CCF9A56DE0F4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2099597-05D1-43BD-B2A2-69C4B5292A9C}" type="pres">
      <dgm:prSet presAssocID="{E4D5A950-E726-48C2-984C-176E36730FF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2FB86FD-BFBE-4A0D-BE48-9C442462F1FF}" type="pres">
      <dgm:prSet presAssocID="{5846B5D2-0CE5-4554-8D72-474A37D98AB9}" presName="compNode" presStyleCnt="0"/>
      <dgm:spPr/>
    </dgm:pt>
    <dgm:pt modelId="{2F0954B6-D415-478F-81D3-F1ABF03BB2A3}" type="pres">
      <dgm:prSet presAssocID="{5846B5D2-0CE5-4554-8D72-474A37D98AB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3382F4-ACBD-4E33-8F7E-17F50522A964}" type="pres">
      <dgm:prSet presAssocID="{5846B5D2-0CE5-4554-8D72-474A37D98AB9}" presName="invisiNode" presStyleLbl="node1" presStyleIdx="3" presStyleCnt="6"/>
      <dgm:spPr/>
    </dgm:pt>
    <dgm:pt modelId="{7FECFF0A-21C5-463B-A292-39B7B096BB59}" type="pres">
      <dgm:prSet presAssocID="{5846B5D2-0CE5-4554-8D72-474A37D98AB9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FC1BF2DF-00EB-4AC8-8697-EED5281427D3}" type="pres">
      <dgm:prSet presAssocID="{51905070-BBEC-4B72-96EB-EE3FD5F732B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B4F1AD4-3618-4725-8324-154CCC4C4083}" type="pres">
      <dgm:prSet presAssocID="{2EB6EA88-B636-46CD-9CB9-E632AA1414A4}" presName="compNode" presStyleCnt="0"/>
      <dgm:spPr/>
    </dgm:pt>
    <dgm:pt modelId="{CDF58B9D-FAB2-40E8-86FD-044D16365A5A}" type="pres">
      <dgm:prSet presAssocID="{2EB6EA88-B636-46CD-9CB9-E632AA1414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62E43-DA20-4F31-9752-AB8B9FB3818F}" type="pres">
      <dgm:prSet presAssocID="{2EB6EA88-B636-46CD-9CB9-E632AA1414A4}" presName="invisiNode" presStyleLbl="node1" presStyleIdx="4" presStyleCnt="6"/>
      <dgm:spPr/>
    </dgm:pt>
    <dgm:pt modelId="{FED4A865-DBC3-41F4-8DAA-2995224E1252}" type="pres">
      <dgm:prSet presAssocID="{2EB6EA88-B636-46CD-9CB9-E632AA1414A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2339626-EB61-4A53-9CB0-405896FCF771}" type="pres">
      <dgm:prSet presAssocID="{9CAD4414-8374-423C-8265-7A73FD5AA4F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CE1FD0E-0E8C-4AE2-BC14-0D80CF8D53BE}" type="pres">
      <dgm:prSet presAssocID="{D4C6DBE5-E6F5-49F5-B2AC-7133D085F706}" presName="compNode" presStyleCnt="0"/>
      <dgm:spPr/>
    </dgm:pt>
    <dgm:pt modelId="{BFA3B022-907B-4C92-A227-D8743C43297C}" type="pres">
      <dgm:prSet presAssocID="{D4C6DBE5-E6F5-49F5-B2AC-7133D085F70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79689F-1581-424A-9FE3-B81109F7F86D}" type="pres">
      <dgm:prSet presAssocID="{D4C6DBE5-E6F5-49F5-B2AC-7133D085F706}" presName="invisiNode" presStyleLbl="node1" presStyleIdx="5" presStyleCnt="6"/>
      <dgm:spPr/>
    </dgm:pt>
    <dgm:pt modelId="{1C91E05C-3103-4548-8045-CE1EA514D9A8}" type="pres">
      <dgm:prSet presAssocID="{D4C6DBE5-E6F5-49F5-B2AC-7133D085F706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6EFFB4A7-072F-4887-AF40-4F6266C37925}" srcId="{0ABA58A2-4A5F-4481-B3D1-5E27B34CAE01}" destId="{D4C6DBE5-E6F5-49F5-B2AC-7133D085F706}" srcOrd="5" destOrd="0" parTransId="{F6E91CD3-FF19-41F8-9EDE-ED563900FDA5}" sibTransId="{F22D8214-03F0-4D52-B3BF-1CEC1FED4299}"/>
    <dgm:cxn modelId="{EEB11DB5-713B-4D59-8C6F-6054F363CDF4}" type="presOf" srcId="{9CAD4414-8374-423C-8265-7A73FD5AA4F6}" destId="{22339626-EB61-4A53-9CB0-405896FCF771}" srcOrd="0" destOrd="0" presId="urn:microsoft.com/office/officeart/2005/8/layout/pList2"/>
    <dgm:cxn modelId="{7B7E7184-0D75-4528-8E11-09BC80EC1F99}" type="presOf" srcId="{0ABA58A2-4A5F-4481-B3D1-5E27B34CAE01}" destId="{B751F493-6352-4881-A321-8E79BE2DBED2}" srcOrd="0" destOrd="0" presId="urn:microsoft.com/office/officeart/2005/8/layout/pList2"/>
    <dgm:cxn modelId="{EF429042-52E5-421C-BF8B-5CC9DF6911E8}" type="presOf" srcId="{C7E15A4D-78F5-4A06-9AAA-9A1F913D3BC4}" destId="{E10692E2-F93A-4007-A208-4B8A6F882E0F}" srcOrd="0" destOrd="0" presId="urn:microsoft.com/office/officeart/2005/8/layout/pList2"/>
    <dgm:cxn modelId="{A45C869E-0213-41A9-9B8A-365417FDB529}" srcId="{0ABA58A2-4A5F-4481-B3D1-5E27B34CAE01}" destId="{5846B5D2-0CE5-4554-8D72-474A37D98AB9}" srcOrd="3" destOrd="0" parTransId="{B19CC96F-FF1D-4B75-9A4E-952887B115E2}" sibTransId="{51905070-BBEC-4B72-96EB-EE3FD5F732B2}"/>
    <dgm:cxn modelId="{C23B4AAF-0A79-490F-9545-FA48AA661C6F}" srcId="{0ABA58A2-4A5F-4481-B3D1-5E27B34CAE01}" destId="{EC4D958D-C75D-40DC-8EA3-CCF9A56DE0F4}" srcOrd="2" destOrd="0" parTransId="{B143F547-F774-43CD-AC87-4CBA457DA888}" sibTransId="{E4D5A950-E726-48C2-984C-176E36730FFE}"/>
    <dgm:cxn modelId="{8AF18D90-2C60-441A-AC47-FFDD4B682F22}" srcId="{0ABA58A2-4A5F-4481-B3D1-5E27B34CAE01}" destId="{2EB6EA88-B636-46CD-9CB9-E632AA1414A4}" srcOrd="4" destOrd="0" parTransId="{65C98785-AA2D-4462-8089-963FE9562039}" sibTransId="{9CAD4414-8374-423C-8265-7A73FD5AA4F6}"/>
    <dgm:cxn modelId="{31DCD80F-BB6A-4B38-9296-00298A2E5488}" srcId="{0ABA58A2-4A5F-4481-B3D1-5E27B34CAE01}" destId="{C7E15A4D-78F5-4A06-9AAA-9A1F913D3BC4}" srcOrd="1" destOrd="0" parTransId="{9DC7CCC5-2379-4E84-BC3B-CA690B4F9B6D}" sibTransId="{F6E97E15-2166-48C3-8552-2A2C33079FE5}"/>
    <dgm:cxn modelId="{1AA6D244-0988-41C8-AB0E-CB0C508A23AA}" type="presOf" srcId="{F6E97E15-2166-48C3-8552-2A2C33079FE5}" destId="{085FFD9A-9077-4EE2-A4D6-66F5B4A9952C}" srcOrd="0" destOrd="0" presId="urn:microsoft.com/office/officeart/2005/8/layout/pList2"/>
    <dgm:cxn modelId="{D7111C94-C091-4E1F-8287-76B31F5C8F86}" type="presOf" srcId="{EC4D958D-C75D-40DC-8EA3-CCF9A56DE0F4}" destId="{487D5632-98B9-4742-89FF-92A14394DB9E}" srcOrd="0" destOrd="0" presId="urn:microsoft.com/office/officeart/2005/8/layout/pList2"/>
    <dgm:cxn modelId="{80DE099A-C5B0-489F-A411-7D53AACE1494}" type="presOf" srcId="{E4D5A950-E726-48C2-984C-176E36730FFE}" destId="{12099597-05D1-43BD-B2A2-69C4B5292A9C}" srcOrd="0" destOrd="0" presId="urn:microsoft.com/office/officeart/2005/8/layout/pList2"/>
    <dgm:cxn modelId="{577520E5-7449-4E58-A147-FE523885981D}" type="presOf" srcId="{2EB6EA88-B636-46CD-9CB9-E632AA1414A4}" destId="{CDF58B9D-FAB2-40E8-86FD-044D16365A5A}" srcOrd="0" destOrd="0" presId="urn:microsoft.com/office/officeart/2005/8/layout/pList2"/>
    <dgm:cxn modelId="{5EFD9809-B1C5-446A-AA26-A962BBB27318}" type="presOf" srcId="{51905070-BBEC-4B72-96EB-EE3FD5F732B2}" destId="{FC1BF2DF-00EB-4AC8-8697-EED5281427D3}" srcOrd="0" destOrd="0" presId="urn:microsoft.com/office/officeart/2005/8/layout/pList2"/>
    <dgm:cxn modelId="{F4D8F15B-9783-441E-A443-527DCBA98070}" srcId="{0ABA58A2-4A5F-4481-B3D1-5E27B34CAE01}" destId="{27A1E104-372F-44DF-8206-85A4B9ECCEE4}" srcOrd="0" destOrd="0" parTransId="{1405857E-B076-41A6-907B-FBDAEBB0DBCB}" sibTransId="{CCC3770A-0881-4AF8-B422-A8CEA0199A04}"/>
    <dgm:cxn modelId="{B91D6745-EBA1-4E88-AC5D-9B129ADFF24F}" type="presOf" srcId="{27A1E104-372F-44DF-8206-85A4B9ECCEE4}" destId="{E7229133-A64F-4672-B706-AD8CE30A4033}" srcOrd="0" destOrd="0" presId="urn:microsoft.com/office/officeart/2005/8/layout/pList2"/>
    <dgm:cxn modelId="{235B96AF-1BD8-411E-95F8-ECE40DD2027B}" type="presOf" srcId="{CCC3770A-0881-4AF8-B422-A8CEA0199A04}" destId="{FBABAB6A-8354-41AA-8BED-72D023A5F1A2}" srcOrd="0" destOrd="0" presId="urn:microsoft.com/office/officeart/2005/8/layout/pList2"/>
    <dgm:cxn modelId="{EA2C2255-A6B6-4EC7-AAE9-FEF60B69370A}" type="presOf" srcId="{5846B5D2-0CE5-4554-8D72-474A37D98AB9}" destId="{2F0954B6-D415-478F-81D3-F1ABF03BB2A3}" srcOrd="0" destOrd="0" presId="urn:microsoft.com/office/officeart/2005/8/layout/pList2"/>
    <dgm:cxn modelId="{FE16FD9A-1797-4BCD-A7CB-EFAA74A0D4D1}" type="presOf" srcId="{D4C6DBE5-E6F5-49F5-B2AC-7133D085F706}" destId="{BFA3B022-907B-4C92-A227-D8743C43297C}" srcOrd="0" destOrd="0" presId="urn:microsoft.com/office/officeart/2005/8/layout/pList2"/>
    <dgm:cxn modelId="{3B9767C2-8285-4B79-B75A-C25B75EBBCD8}" type="presParOf" srcId="{B751F493-6352-4881-A321-8E79BE2DBED2}" destId="{9A2DC4F7-6884-4A7F-80AB-D10E23F86257}" srcOrd="0" destOrd="0" presId="urn:microsoft.com/office/officeart/2005/8/layout/pList2"/>
    <dgm:cxn modelId="{C8E7BAF5-C5E7-4208-B58F-8C8869BEB4F1}" type="presParOf" srcId="{B751F493-6352-4881-A321-8E79BE2DBED2}" destId="{D34C831C-6F71-4D8D-92B9-095E85DAF17F}" srcOrd="1" destOrd="0" presId="urn:microsoft.com/office/officeart/2005/8/layout/pList2"/>
    <dgm:cxn modelId="{8C52A4AD-20DF-4552-A4B0-78F94CB57623}" type="presParOf" srcId="{D34C831C-6F71-4D8D-92B9-095E85DAF17F}" destId="{AFF1A95B-836B-4D10-84BA-7E95EE8EA8E3}" srcOrd="0" destOrd="0" presId="urn:microsoft.com/office/officeart/2005/8/layout/pList2"/>
    <dgm:cxn modelId="{32414671-579A-476C-9481-F097A70D6B21}" type="presParOf" srcId="{AFF1A95B-836B-4D10-84BA-7E95EE8EA8E3}" destId="{E7229133-A64F-4672-B706-AD8CE30A4033}" srcOrd="0" destOrd="0" presId="urn:microsoft.com/office/officeart/2005/8/layout/pList2"/>
    <dgm:cxn modelId="{9CFBCFE2-D3D9-40C8-B02C-FAD533C11E08}" type="presParOf" srcId="{AFF1A95B-836B-4D10-84BA-7E95EE8EA8E3}" destId="{28BBBC61-087C-47E7-914C-95CB8715DE83}" srcOrd="1" destOrd="0" presId="urn:microsoft.com/office/officeart/2005/8/layout/pList2"/>
    <dgm:cxn modelId="{C1DD99A8-B406-4424-BC83-9426C4061619}" type="presParOf" srcId="{AFF1A95B-836B-4D10-84BA-7E95EE8EA8E3}" destId="{FA44E5F6-C3E2-481C-B16D-AAFEDFF664F8}" srcOrd="2" destOrd="0" presId="urn:microsoft.com/office/officeart/2005/8/layout/pList2"/>
    <dgm:cxn modelId="{8D00BEE5-B69D-479A-93B6-AB878805DC49}" type="presParOf" srcId="{D34C831C-6F71-4D8D-92B9-095E85DAF17F}" destId="{FBABAB6A-8354-41AA-8BED-72D023A5F1A2}" srcOrd="1" destOrd="0" presId="urn:microsoft.com/office/officeart/2005/8/layout/pList2"/>
    <dgm:cxn modelId="{119055E8-65F8-4F58-8DF1-597EB6455637}" type="presParOf" srcId="{D34C831C-6F71-4D8D-92B9-095E85DAF17F}" destId="{07829842-8A5A-423D-89C2-15C681197B60}" srcOrd="2" destOrd="0" presId="urn:microsoft.com/office/officeart/2005/8/layout/pList2"/>
    <dgm:cxn modelId="{371F7D11-5415-49A1-ACDB-90AD7E2D4684}" type="presParOf" srcId="{07829842-8A5A-423D-89C2-15C681197B60}" destId="{E10692E2-F93A-4007-A208-4B8A6F882E0F}" srcOrd="0" destOrd="0" presId="urn:microsoft.com/office/officeart/2005/8/layout/pList2"/>
    <dgm:cxn modelId="{148B98ED-225D-4AFE-B73A-CED1106FD6B0}" type="presParOf" srcId="{07829842-8A5A-423D-89C2-15C681197B60}" destId="{CC21503C-3074-43C8-B231-543975371FF8}" srcOrd="1" destOrd="0" presId="urn:microsoft.com/office/officeart/2005/8/layout/pList2"/>
    <dgm:cxn modelId="{5523AFC3-4ABC-4D03-BAF6-8CFE017E1969}" type="presParOf" srcId="{07829842-8A5A-423D-89C2-15C681197B60}" destId="{184B3E37-912E-4B9F-BA5C-8554F6B95488}" srcOrd="2" destOrd="0" presId="urn:microsoft.com/office/officeart/2005/8/layout/pList2"/>
    <dgm:cxn modelId="{21B3E277-3EE9-489F-8AAE-1A49A151F3D2}" type="presParOf" srcId="{D34C831C-6F71-4D8D-92B9-095E85DAF17F}" destId="{085FFD9A-9077-4EE2-A4D6-66F5B4A9952C}" srcOrd="3" destOrd="0" presId="urn:microsoft.com/office/officeart/2005/8/layout/pList2"/>
    <dgm:cxn modelId="{FBFA8A84-AFE9-4833-B96F-D3F16791D6AD}" type="presParOf" srcId="{D34C831C-6F71-4D8D-92B9-095E85DAF17F}" destId="{81BCEAF9-CF42-4B81-8A59-CA308C7F8962}" srcOrd="4" destOrd="0" presId="urn:microsoft.com/office/officeart/2005/8/layout/pList2"/>
    <dgm:cxn modelId="{DC312291-1904-4662-846C-C2C71F897F88}" type="presParOf" srcId="{81BCEAF9-CF42-4B81-8A59-CA308C7F8962}" destId="{487D5632-98B9-4742-89FF-92A14394DB9E}" srcOrd="0" destOrd="0" presId="urn:microsoft.com/office/officeart/2005/8/layout/pList2"/>
    <dgm:cxn modelId="{F80C0317-E03D-4EFD-A67C-14439F91C2DF}" type="presParOf" srcId="{81BCEAF9-CF42-4B81-8A59-CA308C7F8962}" destId="{0CB1D26A-8D56-49A3-B02F-2EBA770DABAC}" srcOrd="1" destOrd="0" presId="urn:microsoft.com/office/officeart/2005/8/layout/pList2"/>
    <dgm:cxn modelId="{7A4614C0-6014-4C49-98EA-C074CCE54C1A}" type="presParOf" srcId="{81BCEAF9-CF42-4B81-8A59-CA308C7F8962}" destId="{A6B48A47-D694-4064-AE17-2A0C557C38DC}" srcOrd="2" destOrd="0" presId="urn:microsoft.com/office/officeart/2005/8/layout/pList2"/>
    <dgm:cxn modelId="{CD300D0A-D40B-4537-87CF-D9F9F9236C31}" type="presParOf" srcId="{D34C831C-6F71-4D8D-92B9-095E85DAF17F}" destId="{12099597-05D1-43BD-B2A2-69C4B5292A9C}" srcOrd="5" destOrd="0" presId="urn:microsoft.com/office/officeart/2005/8/layout/pList2"/>
    <dgm:cxn modelId="{48E36EC0-8FB3-4400-AC36-1D993F0CCED2}" type="presParOf" srcId="{D34C831C-6F71-4D8D-92B9-095E85DAF17F}" destId="{72FB86FD-BFBE-4A0D-BE48-9C442462F1FF}" srcOrd="6" destOrd="0" presId="urn:microsoft.com/office/officeart/2005/8/layout/pList2"/>
    <dgm:cxn modelId="{EC19B3ED-B7E4-4289-84B2-848D49367A87}" type="presParOf" srcId="{72FB86FD-BFBE-4A0D-BE48-9C442462F1FF}" destId="{2F0954B6-D415-478F-81D3-F1ABF03BB2A3}" srcOrd="0" destOrd="0" presId="urn:microsoft.com/office/officeart/2005/8/layout/pList2"/>
    <dgm:cxn modelId="{25E095B2-DD40-44AF-9491-6A459FEC40A2}" type="presParOf" srcId="{72FB86FD-BFBE-4A0D-BE48-9C442462F1FF}" destId="{703382F4-ACBD-4E33-8F7E-17F50522A964}" srcOrd="1" destOrd="0" presId="urn:microsoft.com/office/officeart/2005/8/layout/pList2"/>
    <dgm:cxn modelId="{E06F2C19-E3F4-41BE-A492-E682D8763AD7}" type="presParOf" srcId="{72FB86FD-BFBE-4A0D-BE48-9C442462F1FF}" destId="{7FECFF0A-21C5-463B-A292-39B7B096BB59}" srcOrd="2" destOrd="0" presId="urn:microsoft.com/office/officeart/2005/8/layout/pList2"/>
    <dgm:cxn modelId="{31B386DF-8DF9-4873-BEA8-B4DBFA3C4A9C}" type="presParOf" srcId="{D34C831C-6F71-4D8D-92B9-095E85DAF17F}" destId="{FC1BF2DF-00EB-4AC8-8697-EED5281427D3}" srcOrd="7" destOrd="0" presId="urn:microsoft.com/office/officeart/2005/8/layout/pList2"/>
    <dgm:cxn modelId="{C7836823-07A2-4E71-A682-47CB1748E0BE}" type="presParOf" srcId="{D34C831C-6F71-4D8D-92B9-095E85DAF17F}" destId="{3B4F1AD4-3618-4725-8324-154CCC4C4083}" srcOrd="8" destOrd="0" presId="urn:microsoft.com/office/officeart/2005/8/layout/pList2"/>
    <dgm:cxn modelId="{AF8134E6-9B8B-4AC5-B2A3-9AA0084974BC}" type="presParOf" srcId="{3B4F1AD4-3618-4725-8324-154CCC4C4083}" destId="{CDF58B9D-FAB2-40E8-86FD-044D16365A5A}" srcOrd="0" destOrd="0" presId="urn:microsoft.com/office/officeart/2005/8/layout/pList2"/>
    <dgm:cxn modelId="{499ED6D8-B3B2-47D7-A1CA-E0D32C9FB39C}" type="presParOf" srcId="{3B4F1AD4-3618-4725-8324-154CCC4C4083}" destId="{6B262E43-DA20-4F31-9752-AB8B9FB3818F}" srcOrd="1" destOrd="0" presId="urn:microsoft.com/office/officeart/2005/8/layout/pList2"/>
    <dgm:cxn modelId="{AE479C76-14C6-48CB-A98F-390E7EB32467}" type="presParOf" srcId="{3B4F1AD4-3618-4725-8324-154CCC4C4083}" destId="{FED4A865-DBC3-41F4-8DAA-2995224E1252}" srcOrd="2" destOrd="0" presId="urn:microsoft.com/office/officeart/2005/8/layout/pList2"/>
    <dgm:cxn modelId="{6C184721-69D9-43CD-8EFC-0B81414A8B4A}" type="presParOf" srcId="{D34C831C-6F71-4D8D-92B9-095E85DAF17F}" destId="{22339626-EB61-4A53-9CB0-405896FCF771}" srcOrd="9" destOrd="0" presId="urn:microsoft.com/office/officeart/2005/8/layout/pList2"/>
    <dgm:cxn modelId="{B93B2137-69AD-46D3-8182-C2D2683A6144}" type="presParOf" srcId="{D34C831C-6F71-4D8D-92B9-095E85DAF17F}" destId="{5CE1FD0E-0E8C-4AE2-BC14-0D80CF8D53BE}" srcOrd="10" destOrd="0" presId="urn:microsoft.com/office/officeart/2005/8/layout/pList2"/>
    <dgm:cxn modelId="{1E34BD87-48FC-46FF-9186-3621B171EC78}" type="presParOf" srcId="{5CE1FD0E-0E8C-4AE2-BC14-0D80CF8D53BE}" destId="{BFA3B022-907B-4C92-A227-D8743C43297C}" srcOrd="0" destOrd="0" presId="urn:microsoft.com/office/officeart/2005/8/layout/pList2"/>
    <dgm:cxn modelId="{76115916-0AB0-4DE4-8E5A-618C3F8262D3}" type="presParOf" srcId="{5CE1FD0E-0E8C-4AE2-BC14-0D80CF8D53BE}" destId="{1479689F-1581-424A-9FE3-B81109F7F86D}" srcOrd="1" destOrd="0" presId="urn:microsoft.com/office/officeart/2005/8/layout/pList2"/>
    <dgm:cxn modelId="{9A42E709-252A-44BB-A420-22A3A5880B3A}" type="presParOf" srcId="{5CE1FD0E-0E8C-4AE2-BC14-0D80CF8D53BE}" destId="{1C91E05C-3103-4548-8045-CE1EA514D9A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D52AA-1036-4A73-A4F8-0261CE61DEF7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7AF64BE-2E98-4DA5-9611-284A38CA648D}">
      <dgm:prSet phldrT="[Texto]"/>
      <dgm:spPr/>
      <dgm:t>
        <a:bodyPr/>
        <a:lstStyle/>
        <a:p>
          <a:r>
            <a:rPr lang="es-EC" b="1" dirty="0" smtClean="0"/>
            <a:t>Máximo de usuarios: 5</a:t>
          </a:r>
          <a:endParaRPr lang="es-ES_tradnl" dirty="0" smtClean="0"/>
        </a:p>
        <a:p>
          <a:r>
            <a:rPr lang="es-ES_tradnl" dirty="0" smtClean="0"/>
            <a:t>3.746 Mb</a:t>
          </a:r>
        </a:p>
        <a:p>
          <a:r>
            <a:rPr lang="es-ES_tradnl" dirty="0" smtClean="0"/>
            <a:t>Retraso mayor a 400ms</a:t>
          </a:r>
          <a:endParaRPr lang="es-EC" b="1" dirty="0"/>
        </a:p>
      </dgm:t>
    </dgm:pt>
    <dgm:pt modelId="{F6263640-82C9-412A-A576-E72B4E70D8ED}" type="parTrans" cxnId="{2D4DC365-3A34-4A92-BFDF-1F0D9128F04A}">
      <dgm:prSet/>
      <dgm:spPr/>
      <dgm:t>
        <a:bodyPr/>
        <a:lstStyle/>
        <a:p>
          <a:endParaRPr lang="es-EC"/>
        </a:p>
      </dgm:t>
    </dgm:pt>
    <dgm:pt modelId="{9FD39A6C-4BCB-4C6E-87BA-99F7CCDE0B9D}" type="sibTrans" cxnId="{2D4DC365-3A34-4A92-BFDF-1F0D9128F04A}">
      <dgm:prSet/>
      <dgm:spPr/>
      <dgm:t>
        <a:bodyPr/>
        <a:lstStyle/>
        <a:p>
          <a:endParaRPr lang="es-EC"/>
        </a:p>
      </dgm:t>
    </dgm:pt>
    <dgm:pt modelId="{04EC3B8A-F2C4-4739-8ADD-D5F37963CD07}">
      <dgm:prSet phldrT="[Texto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RETARDO</a:t>
          </a:r>
        </a:p>
        <a:p>
          <a:r>
            <a:rPr lang="es-EC" b="0" dirty="0" smtClean="0">
              <a:solidFill>
                <a:schemeClr val="tx1"/>
              </a:solidFill>
            </a:rPr>
            <a:t> MÁX 251ms para video</a:t>
          </a:r>
        </a:p>
        <a:p>
          <a:r>
            <a:rPr lang="es-EC" b="0" dirty="0" smtClean="0">
              <a:solidFill>
                <a:schemeClr val="tx1"/>
              </a:solidFill>
            </a:rPr>
            <a:t>MÁX 216ms para audio</a:t>
          </a:r>
          <a:endParaRPr lang="es-EC" b="0" dirty="0">
            <a:solidFill>
              <a:schemeClr val="tx1"/>
            </a:solidFill>
          </a:endParaRPr>
        </a:p>
      </dgm:t>
    </dgm:pt>
    <dgm:pt modelId="{991A1645-34DE-450D-8665-7B20AB45FEE3}" type="parTrans" cxnId="{7A88D939-79F3-421D-82A1-1AC862023431}">
      <dgm:prSet/>
      <dgm:spPr/>
      <dgm:t>
        <a:bodyPr/>
        <a:lstStyle/>
        <a:p>
          <a:endParaRPr lang="es-EC"/>
        </a:p>
      </dgm:t>
    </dgm:pt>
    <dgm:pt modelId="{FC8CD185-D83B-4A69-A6C7-6395318DE327}" type="sibTrans" cxnId="{7A88D939-79F3-421D-82A1-1AC862023431}">
      <dgm:prSet/>
      <dgm:spPr/>
      <dgm:t>
        <a:bodyPr/>
        <a:lstStyle/>
        <a:p>
          <a:endParaRPr lang="es-EC"/>
        </a:p>
      </dgm:t>
    </dgm:pt>
    <dgm:pt modelId="{0FD45937-11C7-474A-82F5-F1E3F5686266}">
      <dgm:prSet phldrT="[Texto]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JITTER</a:t>
          </a:r>
        </a:p>
        <a:p>
          <a:r>
            <a:rPr lang="es-EC" b="0" dirty="0" smtClean="0">
              <a:solidFill>
                <a:schemeClr val="tx1"/>
              </a:solidFill>
            </a:rPr>
            <a:t>No supera los 30ms para audio y video</a:t>
          </a:r>
          <a:endParaRPr lang="es-EC" b="0" dirty="0">
            <a:solidFill>
              <a:schemeClr val="tx1"/>
            </a:solidFill>
          </a:endParaRPr>
        </a:p>
      </dgm:t>
    </dgm:pt>
    <dgm:pt modelId="{C092C89A-BC0B-4C54-9F19-03D2EDFF948C}" type="parTrans" cxnId="{2D07C8FE-F781-47FB-9657-A09B90B1CFB9}">
      <dgm:prSet/>
      <dgm:spPr/>
      <dgm:t>
        <a:bodyPr/>
        <a:lstStyle/>
        <a:p>
          <a:endParaRPr lang="es-EC"/>
        </a:p>
      </dgm:t>
    </dgm:pt>
    <dgm:pt modelId="{45B07A02-A5F9-45FE-9F8E-E5882AAE8353}" type="sibTrans" cxnId="{2D07C8FE-F781-47FB-9657-A09B90B1CFB9}">
      <dgm:prSet/>
      <dgm:spPr/>
      <dgm:t>
        <a:bodyPr/>
        <a:lstStyle/>
        <a:p>
          <a:endParaRPr lang="es-EC"/>
        </a:p>
      </dgm:t>
    </dgm:pt>
    <dgm:pt modelId="{E4543C7E-A124-45AF-A4EB-C4C9E0ECEE93}">
      <dgm:prSet phldrT="[Texto]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INFORMACIÓN PERDIDA</a:t>
          </a:r>
        </a:p>
        <a:p>
          <a:r>
            <a:rPr lang="es-EC" b="0" dirty="0" smtClean="0">
              <a:solidFill>
                <a:schemeClr val="tx1"/>
              </a:solidFill>
            </a:rPr>
            <a:t>2s es la media por desconexión</a:t>
          </a:r>
        </a:p>
      </dgm:t>
    </dgm:pt>
    <dgm:pt modelId="{42FE8B08-31B3-44A1-A124-3C585A9ADB08}" type="parTrans" cxnId="{38AA5163-13EB-4AC8-9AFA-BF0154B4D155}">
      <dgm:prSet/>
      <dgm:spPr/>
      <dgm:t>
        <a:bodyPr/>
        <a:lstStyle/>
        <a:p>
          <a:endParaRPr lang="es-EC"/>
        </a:p>
      </dgm:t>
    </dgm:pt>
    <dgm:pt modelId="{591DD6AE-6D40-4ECB-9D56-453E071B2D6B}" type="sibTrans" cxnId="{38AA5163-13EB-4AC8-9AFA-BF0154B4D155}">
      <dgm:prSet/>
      <dgm:spPr/>
      <dgm:t>
        <a:bodyPr/>
        <a:lstStyle/>
        <a:p>
          <a:endParaRPr lang="es-EC"/>
        </a:p>
      </dgm:t>
    </dgm:pt>
    <dgm:pt modelId="{184CE18A-CF8A-4E16-8C1E-53FC6281485B}">
      <dgm:prSet phldrT="[Texto]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Bytes transmitidos</a:t>
          </a:r>
        </a:p>
        <a:p>
          <a:r>
            <a:rPr lang="es-EC" b="0" dirty="0" smtClean="0">
              <a:solidFill>
                <a:schemeClr val="tx1"/>
              </a:solidFill>
            </a:rPr>
            <a:t>No es mayor a 160000 bytes por segundo por canal de comunicación</a:t>
          </a:r>
          <a:endParaRPr lang="es-EC" b="0" dirty="0">
            <a:solidFill>
              <a:schemeClr val="tx1"/>
            </a:solidFill>
          </a:endParaRPr>
        </a:p>
      </dgm:t>
    </dgm:pt>
    <dgm:pt modelId="{5C3470D4-BDC0-420C-927F-279C5B21A51D}" type="parTrans" cxnId="{EF45E1B7-4875-4F05-AF57-6ABCF00DF3D9}">
      <dgm:prSet/>
      <dgm:spPr/>
      <dgm:t>
        <a:bodyPr/>
        <a:lstStyle/>
        <a:p>
          <a:endParaRPr lang="es-EC"/>
        </a:p>
      </dgm:t>
    </dgm:pt>
    <dgm:pt modelId="{525B140A-6B01-454C-BBBA-F575C2192DD9}" type="sibTrans" cxnId="{EF45E1B7-4875-4F05-AF57-6ABCF00DF3D9}">
      <dgm:prSet/>
      <dgm:spPr/>
      <dgm:t>
        <a:bodyPr/>
        <a:lstStyle/>
        <a:p>
          <a:endParaRPr lang="es-EC"/>
        </a:p>
      </dgm:t>
    </dgm:pt>
    <dgm:pt modelId="{6214A3F7-33A3-4554-BF65-9E753B8D9C7C}" type="pres">
      <dgm:prSet presAssocID="{49FD52AA-1036-4A73-A4F8-0261CE61DE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4BB79-06AE-4D2A-BA07-D2CF4695259E}" type="pres">
      <dgm:prSet presAssocID="{49FD52AA-1036-4A73-A4F8-0261CE61DEF7}" presName="matrix" presStyleCnt="0"/>
      <dgm:spPr/>
    </dgm:pt>
    <dgm:pt modelId="{A45626CA-CF5A-4015-9782-99F9694B955C}" type="pres">
      <dgm:prSet presAssocID="{49FD52AA-1036-4A73-A4F8-0261CE61DEF7}" presName="tile1" presStyleLbl="node1" presStyleIdx="0" presStyleCnt="4"/>
      <dgm:spPr/>
      <dgm:t>
        <a:bodyPr/>
        <a:lstStyle/>
        <a:p>
          <a:endParaRPr lang="es-EC"/>
        </a:p>
      </dgm:t>
    </dgm:pt>
    <dgm:pt modelId="{798EA5B5-1D0F-453F-9BD7-454D57E7DB4D}" type="pres">
      <dgm:prSet presAssocID="{49FD52AA-1036-4A73-A4F8-0261CE61DE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F75EE-5F6F-42A8-99D0-99FEFCABC0A9}" type="pres">
      <dgm:prSet presAssocID="{49FD52AA-1036-4A73-A4F8-0261CE61DEF7}" presName="tile2" presStyleLbl="node1" presStyleIdx="1" presStyleCnt="4"/>
      <dgm:spPr/>
      <dgm:t>
        <a:bodyPr/>
        <a:lstStyle/>
        <a:p>
          <a:endParaRPr lang="es-EC"/>
        </a:p>
      </dgm:t>
    </dgm:pt>
    <dgm:pt modelId="{66896782-0D55-4A06-A9D8-DD282C14AC26}" type="pres">
      <dgm:prSet presAssocID="{49FD52AA-1036-4A73-A4F8-0261CE61DE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64FD12-6805-44F4-833C-4BA0E540F748}" type="pres">
      <dgm:prSet presAssocID="{49FD52AA-1036-4A73-A4F8-0261CE61DEF7}" presName="tile3" presStyleLbl="node1" presStyleIdx="2" presStyleCnt="4"/>
      <dgm:spPr/>
      <dgm:t>
        <a:bodyPr/>
        <a:lstStyle/>
        <a:p>
          <a:endParaRPr lang="es-EC"/>
        </a:p>
      </dgm:t>
    </dgm:pt>
    <dgm:pt modelId="{909E60C6-AD6F-4D31-BB38-4F124523726D}" type="pres">
      <dgm:prSet presAssocID="{49FD52AA-1036-4A73-A4F8-0261CE61DE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148297-28C8-4294-991E-6F431CE8870D}" type="pres">
      <dgm:prSet presAssocID="{49FD52AA-1036-4A73-A4F8-0261CE61DEF7}" presName="tile4" presStyleLbl="node1" presStyleIdx="3" presStyleCnt="4"/>
      <dgm:spPr/>
      <dgm:t>
        <a:bodyPr/>
        <a:lstStyle/>
        <a:p>
          <a:endParaRPr lang="es-EC"/>
        </a:p>
      </dgm:t>
    </dgm:pt>
    <dgm:pt modelId="{C920B34D-C65D-4BD5-9637-7DF3BFFC7A58}" type="pres">
      <dgm:prSet presAssocID="{49FD52AA-1036-4A73-A4F8-0261CE61DE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0DEFD6-76AA-4871-99A7-8B330519EF1E}" type="pres">
      <dgm:prSet presAssocID="{49FD52AA-1036-4A73-A4F8-0261CE61DEF7}" presName="centerTile" presStyleLbl="fgShp" presStyleIdx="0" presStyleCnt="1" custScaleX="114662" custScaleY="148508" custLinFactNeighborX="-1253" custLinFactNeighborY="361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3AA4D2E4-A1FC-4692-907C-9D95692A2FD5}" type="presOf" srcId="{0FD45937-11C7-474A-82F5-F1E3F5686266}" destId="{66896782-0D55-4A06-A9D8-DD282C14AC26}" srcOrd="1" destOrd="0" presId="urn:microsoft.com/office/officeart/2005/8/layout/matrix1"/>
    <dgm:cxn modelId="{4D0A4EDA-61B7-4790-A20F-4C53E9DECF27}" type="presOf" srcId="{04EC3B8A-F2C4-4739-8ADD-D5F37963CD07}" destId="{A45626CA-CF5A-4015-9782-99F9694B955C}" srcOrd="0" destOrd="0" presId="urn:microsoft.com/office/officeart/2005/8/layout/matrix1"/>
    <dgm:cxn modelId="{2D4DC365-3A34-4A92-BFDF-1F0D9128F04A}" srcId="{49FD52AA-1036-4A73-A4F8-0261CE61DEF7}" destId="{C7AF64BE-2E98-4DA5-9611-284A38CA648D}" srcOrd="0" destOrd="0" parTransId="{F6263640-82C9-412A-A576-E72B4E70D8ED}" sibTransId="{9FD39A6C-4BCB-4C6E-87BA-99F7CCDE0B9D}"/>
    <dgm:cxn modelId="{2674F54B-B791-42DA-AB99-D6DD7FE4E90D}" type="presOf" srcId="{E4543C7E-A124-45AF-A4EB-C4C9E0ECEE93}" destId="{8D64FD12-6805-44F4-833C-4BA0E540F748}" srcOrd="0" destOrd="0" presId="urn:microsoft.com/office/officeart/2005/8/layout/matrix1"/>
    <dgm:cxn modelId="{487CF897-3EE6-4AD9-96D2-D4FE2A6447A3}" type="presOf" srcId="{184CE18A-CF8A-4E16-8C1E-53FC6281485B}" destId="{EC148297-28C8-4294-991E-6F431CE8870D}" srcOrd="0" destOrd="0" presId="urn:microsoft.com/office/officeart/2005/8/layout/matrix1"/>
    <dgm:cxn modelId="{ADFC804E-4392-40D8-BB2B-F44852F5E230}" type="presOf" srcId="{49FD52AA-1036-4A73-A4F8-0261CE61DEF7}" destId="{6214A3F7-33A3-4554-BF65-9E753B8D9C7C}" srcOrd="0" destOrd="0" presId="urn:microsoft.com/office/officeart/2005/8/layout/matrix1"/>
    <dgm:cxn modelId="{E85096FC-7BE4-4C4E-BC70-2F394044BA3B}" type="presOf" srcId="{E4543C7E-A124-45AF-A4EB-C4C9E0ECEE93}" destId="{909E60C6-AD6F-4D31-BB38-4F124523726D}" srcOrd="1" destOrd="0" presId="urn:microsoft.com/office/officeart/2005/8/layout/matrix1"/>
    <dgm:cxn modelId="{7A88D939-79F3-421D-82A1-1AC862023431}" srcId="{C7AF64BE-2E98-4DA5-9611-284A38CA648D}" destId="{04EC3B8A-F2C4-4739-8ADD-D5F37963CD07}" srcOrd="0" destOrd="0" parTransId="{991A1645-34DE-450D-8665-7B20AB45FEE3}" sibTransId="{FC8CD185-D83B-4A69-A6C7-6395318DE327}"/>
    <dgm:cxn modelId="{AD45D0D6-4603-499F-9046-D129F33B25BB}" type="presOf" srcId="{04EC3B8A-F2C4-4739-8ADD-D5F37963CD07}" destId="{798EA5B5-1D0F-453F-9BD7-454D57E7DB4D}" srcOrd="1" destOrd="0" presId="urn:microsoft.com/office/officeart/2005/8/layout/matrix1"/>
    <dgm:cxn modelId="{EF45E1B7-4875-4F05-AF57-6ABCF00DF3D9}" srcId="{C7AF64BE-2E98-4DA5-9611-284A38CA648D}" destId="{184CE18A-CF8A-4E16-8C1E-53FC6281485B}" srcOrd="3" destOrd="0" parTransId="{5C3470D4-BDC0-420C-927F-279C5B21A51D}" sibTransId="{525B140A-6B01-454C-BBBA-F575C2192DD9}"/>
    <dgm:cxn modelId="{2D07C8FE-F781-47FB-9657-A09B90B1CFB9}" srcId="{C7AF64BE-2E98-4DA5-9611-284A38CA648D}" destId="{0FD45937-11C7-474A-82F5-F1E3F5686266}" srcOrd="1" destOrd="0" parTransId="{C092C89A-BC0B-4C54-9F19-03D2EDFF948C}" sibTransId="{45B07A02-A5F9-45FE-9F8E-E5882AAE8353}"/>
    <dgm:cxn modelId="{E1F1B520-2466-4DD3-AE6B-22F56F5998C8}" type="presOf" srcId="{C7AF64BE-2E98-4DA5-9611-284A38CA648D}" destId="{8D0DEFD6-76AA-4871-99A7-8B330519EF1E}" srcOrd="0" destOrd="0" presId="urn:microsoft.com/office/officeart/2005/8/layout/matrix1"/>
    <dgm:cxn modelId="{38AA5163-13EB-4AC8-9AFA-BF0154B4D155}" srcId="{C7AF64BE-2E98-4DA5-9611-284A38CA648D}" destId="{E4543C7E-A124-45AF-A4EB-C4C9E0ECEE93}" srcOrd="2" destOrd="0" parTransId="{42FE8B08-31B3-44A1-A124-3C585A9ADB08}" sibTransId="{591DD6AE-6D40-4ECB-9D56-453E071B2D6B}"/>
    <dgm:cxn modelId="{D6B2F9F9-D3D6-4FBA-896C-DA6D1EECDACE}" type="presOf" srcId="{184CE18A-CF8A-4E16-8C1E-53FC6281485B}" destId="{C920B34D-C65D-4BD5-9637-7DF3BFFC7A58}" srcOrd="1" destOrd="0" presId="urn:microsoft.com/office/officeart/2005/8/layout/matrix1"/>
    <dgm:cxn modelId="{F0444AF6-4B93-4FF8-A9D3-AD67C5CFE482}" type="presOf" srcId="{0FD45937-11C7-474A-82F5-F1E3F5686266}" destId="{1B2F75EE-5F6F-42A8-99D0-99FEFCABC0A9}" srcOrd="0" destOrd="0" presId="urn:microsoft.com/office/officeart/2005/8/layout/matrix1"/>
    <dgm:cxn modelId="{D4D7C6F5-0056-42E4-A1C8-1CC9A1266629}" type="presParOf" srcId="{6214A3F7-33A3-4554-BF65-9E753B8D9C7C}" destId="{14E4BB79-06AE-4D2A-BA07-D2CF4695259E}" srcOrd="0" destOrd="0" presId="urn:microsoft.com/office/officeart/2005/8/layout/matrix1"/>
    <dgm:cxn modelId="{B0EF6024-074E-49C8-B5C9-6453AA75AF4D}" type="presParOf" srcId="{14E4BB79-06AE-4D2A-BA07-D2CF4695259E}" destId="{A45626CA-CF5A-4015-9782-99F9694B955C}" srcOrd="0" destOrd="0" presId="urn:microsoft.com/office/officeart/2005/8/layout/matrix1"/>
    <dgm:cxn modelId="{FC999A91-6AD2-47DF-955E-BBA35F7DBA13}" type="presParOf" srcId="{14E4BB79-06AE-4D2A-BA07-D2CF4695259E}" destId="{798EA5B5-1D0F-453F-9BD7-454D57E7DB4D}" srcOrd="1" destOrd="0" presId="urn:microsoft.com/office/officeart/2005/8/layout/matrix1"/>
    <dgm:cxn modelId="{F868D1F8-BAC3-4B24-8674-7104B27A3B58}" type="presParOf" srcId="{14E4BB79-06AE-4D2A-BA07-D2CF4695259E}" destId="{1B2F75EE-5F6F-42A8-99D0-99FEFCABC0A9}" srcOrd="2" destOrd="0" presId="urn:microsoft.com/office/officeart/2005/8/layout/matrix1"/>
    <dgm:cxn modelId="{4C21916B-AAFC-4C38-B5FF-E3D7DAD35692}" type="presParOf" srcId="{14E4BB79-06AE-4D2A-BA07-D2CF4695259E}" destId="{66896782-0D55-4A06-A9D8-DD282C14AC26}" srcOrd="3" destOrd="0" presId="urn:microsoft.com/office/officeart/2005/8/layout/matrix1"/>
    <dgm:cxn modelId="{E09894AF-F649-4471-B392-E0A35A413CC2}" type="presParOf" srcId="{14E4BB79-06AE-4D2A-BA07-D2CF4695259E}" destId="{8D64FD12-6805-44F4-833C-4BA0E540F748}" srcOrd="4" destOrd="0" presId="urn:microsoft.com/office/officeart/2005/8/layout/matrix1"/>
    <dgm:cxn modelId="{9F495D08-01A8-4E19-B388-704D9419906A}" type="presParOf" srcId="{14E4BB79-06AE-4D2A-BA07-D2CF4695259E}" destId="{909E60C6-AD6F-4D31-BB38-4F124523726D}" srcOrd="5" destOrd="0" presId="urn:microsoft.com/office/officeart/2005/8/layout/matrix1"/>
    <dgm:cxn modelId="{764C6914-88C0-4066-829F-50AD8768D548}" type="presParOf" srcId="{14E4BB79-06AE-4D2A-BA07-D2CF4695259E}" destId="{EC148297-28C8-4294-991E-6F431CE8870D}" srcOrd="6" destOrd="0" presId="urn:microsoft.com/office/officeart/2005/8/layout/matrix1"/>
    <dgm:cxn modelId="{68C27A1F-F7BF-44D7-9AE3-46E9849EEB52}" type="presParOf" srcId="{14E4BB79-06AE-4D2A-BA07-D2CF4695259E}" destId="{C920B34D-C65D-4BD5-9637-7DF3BFFC7A58}" srcOrd="7" destOrd="0" presId="urn:microsoft.com/office/officeart/2005/8/layout/matrix1"/>
    <dgm:cxn modelId="{55627843-349D-49B5-A7C9-2F20826E2A93}" type="presParOf" srcId="{6214A3F7-33A3-4554-BF65-9E753B8D9C7C}" destId="{8D0DEFD6-76AA-4871-99A7-8B330519EF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6CAE4-6D2F-4409-B796-2F3C74D1271D}">
      <dsp:nvSpPr>
        <dsp:cNvPr id="0" name=""/>
        <dsp:cNvSpPr/>
      </dsp:nvSpPr>
      <dsp:spPr>
        <a:xfrm>
          <a:off x="3061590" y="1896301"/>
          <a:ext cx="1193781" cy="207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9"/>
              </a:lnTo>
              <a:lnTo>
                <a:pt x="1214944" y="105429"/>
              </a:lnTo>
              <a:lnTo>
                <a:pt x="1214944" y="2108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FF541-6A0B-4AAF-80E4-3A663D8EF41E}">
      <dsp:nvSpPr>
        <dsp:cNvPr id="0" name=""/>
        <dsp:cNvSpPr/>
      </dsp:nvSpPr>
      <dsp:spPr>
        <a:xfrm>
          <a:off x="3015870" y="1896301"/>
          <a:ext cx="91440" cy="207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8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93FF-4828-4A8D-9E8B-F794A9DA8E92}">
      <dsp:nvSpPr>
        <dsp:cNvPr id="0" name=""/>
        <dsp:cNvSpPr/>
      </dsp:nvSpPr>
      <dsp:spPr>
        <a:xfrm>
          <a:off x="1867808" y="1896301"/>
          <a:ext cx="1193781" cy="207185"/>
        </a:xfrm>
        <a:custGeom>
          <a:avLst/>
          <a:gdLst/>
          <a:ahLst/>
          <a:cxnLst/>
          <a:rect l="0" t="0" r="0" b="0"/>
          <a:pathLst>
            <a:path>
              <a:moveTo>
                <a:pt x="1214944" y="0"/>
              </a:moveTo>
              <a:lnTo>
                <a:pt x="1214944" y="105429"/>
              </a:lnTo>
              <a:lnTo>
                <a:pt x="0" y="105429"/>
              </a:lnTo>
              <a:lnTo>
                <a:pt x="0" y="2108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55E3C-52C3-453F-A716-BD4B16732A2A}">
      <dsp:nvSpPr>
        <dsp:cNvPr id="0" name=""/>
        <dsp:cNvSpPr/>
      </dsp:nvSpPr>
      <dsp:spPr>
        <a:xfrm>
          <a:off x="2464699" y="1195818"/>
          <a:ext cx="596890" cy="207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9"/>
              </a:lnTo>
              <a:lnTo>
                <a:pt x="607472" y="105429"/>
              </a:lnTo>
              <a:lnTo>
                <a:pt x="607472" y="210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A0114-F9E0-44CC-9CF7-C3525441A4B4}">
      <dsp:nvSpPr>
        <dsp:cNvPr id="0" name=""/>
        <dsp:cNvSpPr/>
      </dsp:nvSpPr>
      <dsp:spPr>
        <a:xfrm>
          <a:off x="1867808" y="1195818"/>
          <a:ext cx="596890" cy="207185"/>
        </a:xfrm>
        <a:custGeom>
          <a:avLst/>
          <a:gdLst/>
          <a:ahLst/>
          <a:cxnLst/>
          <a:rect l="0" t="0" r="0" b="0"/>
          <a:pathLst>
            <a:path>
              <a:moveTo>
                <a:pt x="607472" y="0"/>
              </a:moveTo>
              <a:lnTo>
                <a:pt x="607472" y="105429"/>
              </a:lnTo>
              <a:lnTo>
                <a:pt x="0" y="105429"/>
              </a:lnTo>
              <a:lnTo>
                <a:pt x="0" y="210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9851-AC1B-4493-94D2-61CB8369A980}">
      <dsp:nvSpPr>
        <dsp:cNvPr id="0" name=""/>
        <dsp:cNvSpPr/>
      </dsp:nvSpPr>
      <dsp:spPr>
        <a:xfrm>
          <a:off x="1867808" y="495334"/>
          <a:ext cx="596890" cy="207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9"/>
              </a:lnTo>
              <a:lnTo>
                <a:pt x="607472" y="105429"/>
              </a:lnTo>
              <a:lnTo>
                <a:pt x="607472" y="2108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1572D-1879-4731-B735-0B9C32E15AED}">
      <dsp:nvSpPr>
        <dsp:cNvPr id="0" name=""/>
        <dsp:cNvSpPr/>
      </dsp:nvSpPr>
      <dsp:spPr>
        <a:xfrm>
          <a:off x="1270917" y="495334"/>
          <a:ext cx="596890" cy="207185"/>
        </a:xfrm>
        <a:custGeom>
          <a:avLst/>
          <a:gdLst/>
          <a:ahLst/>
          <a:cxnLst/>
          <a:rect l="0" t="0" r="0" b="0"/>
          <a:pathLst>
            <a:path>
              <a:moveTo>
                <a:pt x="607472" y="0"/>
              </a:moveTo>
              <a:lnTo>
                <a:pt x="607472" y="105429"/>
              </a:lnTo>
              <a:lnTo>
                <a:pt x="0" y="105429"/>
              </a:lnTo>
              <a:lnTo>
                <a:pt x="0" y="2108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3D44B-4F89-4DAB-96F6-74799327A532}">
      <dsp:nvSpPr>
        <dsp:cNvPr id="0" name=""/>
        <dsp:cNvSpPr/>
      </dsp:nvSpPr>
      <dsp:spPr>
        <a:xfrm>
          <a:off x="1149151" y="2036"/>
          <a:ext cx="1437313" cy="493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strike="noStrike" kern="12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Sistemas computacionales</a:t>
          </a:r>
          <a:endParaRPr lang="es-EC" sz="1400" b="1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149151" y="2036"/>
        <a:ext cx="1437313" cy="493298"/>
      </dsp:txXfrm>
    </dsp:sp>
    <dsp:sp modelId="{14FD93BD-9C80-40C3-AAEF-CC34CB974ED7}">
      <dsp:nvSpPr>
        <dsp:cNvPr id="0" name=""/>
        <dsp:cNvSpPr/>
      </dsp:nvSpPr>
      <dsp:spPr>
        <a:xfrm>
          <a:off x="777619" y="702520"/>
          <a:ext cx="986596" cy="493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strike="noStrike" kern="12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Sistemas centralizados</a:t>
          </a:r>
          <a:endParaRPr lang="es-EC" sz="14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777619" y="702520"/>
        <a:ext cx="986596" cy="493298"/>
      </dsp:txXfrm>
    </dsp:sp>
    <dsp:sp modelId="{76D26B5E-A872-49A2-BB18-B43524F5BEBE}">
      <dsp:nvSpPr>
        <dsp:cNvPr id="0" name=""/>
        <dsp:cNvSpPr/>
      </dsp:nvSpPr>
      <dsp:spPr>
        <a:xfrm>
          <a:off x="1971401" y="702520"/>
          <a:ext cx="986596" cy="493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strike="noStrike" kern="12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Sistemas distribuidos</a:t>
          </a:r>
          <a:endParaRPr lang="es-EC" sz="14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971401" y="702520"/>
        <a:ext cx="986596" cy="493298"/>
      </dsp:txXfrm>
    </dsp:sp>
    <dsp:sp modelId="{343D7A38-728E-4D2C-997A-993CBC2B0220}">
      <dsp:nvSpPr>
        <dsp:cNvPr id="0" name=""/>
        <dsp:cNvSpPr/>
      </dsp:nvSpPr>
      <dsp:spPr>
        <a:xfrm>
          <a:off x="1374510" y="1403003"/>
          <a:ext cx="986596" cy="493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strike="noStrike" kern="12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Cliente/ servidor</a:t>
          </a:r>
          <a:endParaRPr lang="es-EC" sz="140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374510" y="1403003"/>
        <a:ext cx="986596" cy="493298"/>
      </dsp:txXfrm>
    </dsp:sp>
    <dsp:sp modelId="{18F797F2-EAF3-4394-99E7-7C8E22281FF9}">
      <dsp:nvSpPr>
        <dsp:cNvPr id="0" name=""/>
        <dsp:cNvSpPr/>
      </dsp:nvSpPr>
      <dsp:spPr>
        <a:xfrm>
          <a:off x="2568292" y="1403003"/>
          <a:ext cx="986596" cy="493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strike="noStrike" kern="12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P2P</a:t>
          </a:r>
          <a:endParaRPr lang="es-EC" sz="1400" b="1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568292" y="1403003"/>
        <a:ext cx="986596" cy="493298"/>
      </dsp:txXfrm>
    </dsp:sp>
    <dsp:sp modelId="{5DE92009-674B-4C8D-8D7C-3D230374CB66}">
      <dsp:nvSpPr>
        <dsp:cNvPr id="0" name=""/>
        <dsp:cNvSpPr/>
      </dsp:nvSpPr>
      <dsp:spPr>
        <a:xfrm>
          <a:off x="1374510" y="2103487"/>
          <a:ext cx="986596" cy="493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strike="noStrike" kern="1200" baseline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Puro</a:t>
          </a:r>
          <a:endParaRPr lang="es-EC" sz="1400" kern="120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374510" y="2103487"/>
        <a:ext cx="986596" cy="493298"/>
      </dsp:txXfrm>
    </dsp:sp>
    <dsp:sp modelId="{B75D0E7F-05D8-4AB8-89E6-B1AA3861754A}">
      <dsp:nvSpPr>
        <dsp:cNvPr id="0" name=""/>
        <dsp:cNvSpPr/>
      </dsp:nvSpPr>
      <dsp:spPr>
        <a:xfrm>
          <a:off x="2568292" y="2103487"/>
          <a:ext cx="986596" cy="493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strike="noStrike" kern="12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Híbrido</a:t>
          </a:r>
          <a:endParaRPr lang="es-EC" sz="1400" b="1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568292" y="2103487"/>
        <a:ext cx="986596" cy="493298"/>
      </dsp:txXfrm>
    </dsp:sp>
    <dsp:sp modelId="{C4477AD0-D5D8-4A97-926F-F8A6BC749798}">
      <dsp:nvSpPr>
        <dsp:cNvPr id="0" name=""/>
        <dsp:cNvSpPr/>
      </dsp:nvSpPr>
      <dsp:spPr>
        <a:xfrm>
          <a:off x="3762074" y="2103487"/>
          <a:ext cx="986596" cy="493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strike="noStrike" kern="1200" baseline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Supernodos</a:t>
          </a:r>
          <a:endParaRPr lang="es-EC" sz="1400" kern="120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762074" y="2103487"/>
        <a:ext cx="986596" cy="493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DC4F7-6884-4A7F-80AB-D10E23F86257}">
      <dsp:nvSpPr>
        <dsp:cNvPr id="0" name=""/>
        <dsp:cNvSpPr/>
      </dsp:nvSpPr>
      <dsp:spPr>
        <a:xfrm>
          <a:off x="0" y="0"/>
          <a:ext cx="8753855" cy="233068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E5F6-C3E2-481C-B16D-AAFEDFF664F8}">
      <dsp:nvSpPr>
        <dsp:cNvPr id="0" name=""/>
        <dsp:cNvSpPr/>
      </dsp:nvSpPr>
      <dsp:spPr>
        <a:xfrm>
          <a:off x="263620" y="310758"/>
          <a:ext cx="1265633" cy="1709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229133-A64F-4672-B706-AD8CE30A4033}">
      <dsp:nvSpPr>
        <dsp:cNvPr id="0" name=""/>
        <dsp:cNvSpPr/>
      </dsp:nvSpPr>
      <dsp:spPr>
        <a:xfrm rot="10800000">
          <a:off x="263620" y="2330689"/>
          <a:ext cx="1265633" cy="28486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Etiquetas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Audio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video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Sin complementos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 smtClean="0"/>
            <a:t>Adobe Flash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Lenguajes</a:t>
          </a:r>
          <a:r>
            <a:rPr lang="es-EC" sz="1000" kern="1200" dirty="0" smtClean="0"/>
            <a:t> </a:t>
          </a:r>
          <a:r>
            <a:rPr lang="es-EC" sz="1000" b="1" kern="1200" dirty="0" smtClean="0"/>
            <a:t>abiertos</a:t>
          </a:r>
        </a:p>
      </dsp:txBody>
      <dsp:txXfrm rot="10800000">
        <a:off x="302543" y="2330689"/>
        <a:ext cx="1187787" cy="2809697"/>
      </dsp:txXfrm>
    </dsp:sp>
    <dsp:sp modelId="{184B3E37-912E-4B9F-BA5C-8554F6B95488}">
      <dsp:nvSpPr>
        <dsp:cNvPr id="0" name=""/>
        <dsp:cNvSpPr/>
      </dsp:nvSpPr>
      <dsp:spPr>
        <a:xfrm>
          <a:off x="1655816" y="310758"/>
          <a:ext cx="1265633" cy="1709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0692E2-F93A-4007-A208-4B8A6F882E0F}">
      <dsp:nvSpPr>
        <dsp:cNvPr id="0" name=""/>
        <dsp:cNvSpPr/>
      </dsp:nvSpPr>
      <dsp:spPr>
        <a:xfrm rot="10800000">
          <a:off x="1655816" y="2330689"/>
          <a:ext cx="1265633" cy="28486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Multiplataforma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Navegadores más usados</a:t>
          </a:r>
          <a:endParaRPr lang="es-EC" sz="1000" b="1" kern="1200" dirty="0"/>
        </a:p>
      </dsp:txBody>
      <dsp:txXfrm rot="10800000">
        <a:off x="1694739" y="2330689"/>
        <a:ext cx="1187787" cy="2809697"/>
      </dsp:txXfrm>
    </dsp:sp>
    <dsp:sp modelId="{A6B48A47-D694-4064-AE17-2A0C557C38DC}">
      <dsp:nvSpPr>
        <dsp:cNvPr id="0" name=""/>
        <dsp:cNvSpPr/>
      </dsp:nvSpPr>
      <dsp:spPr>
        <a:xfrm>
          <a:off x="3048013" y="310758"/>
          <a:ext cx="1265633" cy="1709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7D5632-98B9-4742-89FF-92A14394DB9E}">
      <dsp:nvSpPr>
        <dsp:cNvPr id="0" name=""/>
        <dsp:cNvSpPr/>
      </dsp:nvSpPr>
      <dsp:spPr>
        <a:xfrm rot="10800000">
          <a:off x="3048013" y="2330689"/>
          <a:ext cx="1265633" cy="28486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Crecimiento de la Web a largo plazo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IETF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Diseño, uso y manejo del Internet</a:t>
          </a:r>
          <a:endParaRPr lang="es-EC" sz="1000" b="1" kern="1200" dirty="0"/>
        </a:p>
      </dsp:txBody>
      <dsp:txXfrm rot="10800000">
        <a:off x="3086936" y="2330689"/>
        <a:ext cx="1187787" cy="2809697"/>
      </dsp:txXfrm>
    </dsp:sp>
    <dsp:sp modelId="{7FECFF0A-21C5-463B-A292-39B7B096BB59}">
      <dsp:nvSpPr>
        <dsp:cNvPr id="0" name=""/>
        <dsp:cNvSpPr/>
      </dsp:nvSpPr>
      <dsp:spPr>
        <a:xfrm>
          <a:off x="4440209" y="310758"/>
          <a:ext cx="1265633" cy="1709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0954B6-D415-478F-81D3-F1ABF03BB2A3}">
      <dsp:nvSpPr>
        <dsp:cNvPr id="0" name=""/>
        <dsp:cNvSpPr/>
      </dsp:nvSpPr>
      <dsp:spPr>
        <a:xfrm rot="10800000">
          <a:off x="4440209" y="2330689"/>
          <a:ext cx="1265633" cy="28486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HTTPS a partir de Google Chrome v47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err="1" smtClean="0"/>
            <a:t>WebSocket</a:t>
          </a:r>
          <a:r>
            <a:rPr lang="es-EC" sz="1000" kern="1200" dirty="0" smtClean="0"/>
            <a:t> Seguro</a:t>
          </a:r>
        </a:p>
      </dsp:txBody>
      <dsp:txXfrm rot="10800000">
        <a:off x="4479132" y="2330689"/>
        <a:ext cx="1187787" cy="2809697"/>
      </dsp:txXfrm>
    </dsp:sp>
    <dsp:sp modelId="{FED4A865-DBC3-41F4-8DAA-2995224E1252}">
      <dsp:nvSpPr>
        <dsp:cNvPr id="0" name=""/>
        <dsp:cNvSpPr/>
      </dsp:nvSpPr>
      <dsp:spPr>
        <a:xfrm>
          <a:off x="5832406" y="310758"/>
          <a:ext cx="1265633" cy="1709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F58B9D-FAB2-40E8-86FD-044D16365A5A}">
      <dsp:nvSpPr>
        <dsp:cNvPr id="0" name=""/>
        <dsp:cNvSpPr/>
      </dsp:nvSpPr>
      <dsp:spPr>
        <a:xfrm rot="10800000">
          <a:off x="5832406" y="2330689"/>
          <a:ext cx="1265633" cy="28486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err="1" smtClean="0"/>
            <a:t>Codecs</a:t>
          </a:r>
          <a:r>
            <a:rPr lang="es-EC" sz="1000" b="1" kern="1200" dirty="0" smtClean="0"/>
            <a:t> Video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VP8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VP9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err="1" smtClean="0"/>
            <a:t>Codecs</a:t>
          </a:r>
          <a:r>
            <a:rPr lang="es-EC" sz="1000" b="1" kern="1200" dirty="0" smtClean="0"/>
            <a:t> Audio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OPUS</a:t>
          </a:r>
        </a:p>
      </dsp:txBody>
      <dsp:txXfrm rot="10800000">
        <a:off x="5871329" y="2330689"/>
        <a:ext cx="1187787" cy="2809697"/>
      </dsp:txXfrm>
    </dsp:sp>
    <dsp:sp modelId="{1C91E05C-3103-4548-8045-CE1EA514D9A8}">
      <dsp:nvSpPr>
        <dsp:cNvPr id="0" name=""/>
        <dsp:cNvSpPr/>
      </dsp:nvSpPr>
      <dsp:spPr>
        <a:xfrm>
          <a:off x="7224602" y="310758"/>
          <a:ext cx="1265633" cy="1709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A3B022-907B-4C92-A227-D8743C43297C}">
      <dsp:nvSpPr>
        <dsp:cNvPr id="0" name=""/>
        <dsp:cNvSpPr/>
      </dsp:nvSpPr>
      <dsp:spPr>
        <a:xfrm rot="10800000">
          <a:off x="7224602" y="2330689"/>
          <a:ext cx="1265633" cy="28486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err="1" smtClean="0"/>
            <a:t>MediaStream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err="1" smtClean="0"/>
            <a:t>RTCPeerConnection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err="1" smtClean="0"/>
            <a:t>RTCDataChannel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Comunicación Interactiva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 smtClean="0"/>
            <a:t>ICE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 smtClean="0"/>
            <a:t>STUN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 smtClean="0"/>
            <a:t>TURN</a:t>
          </a:r>
        </a:p>
      </dsp:txBody>
      <dsp:txXfrm rot="10800000">
        <a:off x="7263525" y="2330689"/>
        <a:ext cx="1187787" cy="2809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626CA-CF5A-4015-9782-99F9694B955C}">
      <dsp:nvSpPr>
        <dsp:cNvPr id="0" name=""/>
        <dsp:cNvSpPr/>
      </dsp:nvSpPr>
      <dsp:spPr>
        <a:xfrm rot="16200000">
          <a:off x="822067" y="-822067"/>
          <a:ext cx="2738395" cy="4382529"/>
        </a:xfrm>
        <a:prstGeom prst="round1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RETARDO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>
              <a:solidFill>
                <a:schemeClr val="tx1"/>
              </a:solidFill>
            </a:rPr>
            <a:t> MÁX 251ms para video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>
              <a:solidFill>
                <a:schemeClr val="tx1"/>
              </a:solidFill>
            </a:rPr>
            <a:t>MÁX 216ms para audio</a:t>
          </a:r>
          <a:endParaRPr lang="es-EC" sz="2200" b="0" kern="1200" dirty="0">
            <a:solidFill>
              <a:schemeClr val="tx1"/>
            </a:solidFill>
          </a:endParaRPr>
        </a:p>
      </dsp:txBody>
      <dsp:txXfrm rot="5400000">
        <a:off x="0" y="0"/>
        <a:ext cx="4382529" cy="2053796"/>
      </dsp:txXfrm>
    </dsp:sp>
    <dsp:sp modelId="{1B2F75EE-5F6F-42A8-99D0-99FEFCABC0A9}">
      <dsp:nvSpPr>
        <dsp:cNvPr id="0" name=""/>
        <dsp:cNvSpPr/>
      </dsp:nvSpPr>
      <dsp:spPr>
        <a:xfrm>
          <a:off x="4382529" y="0"/>
          <a:ext cx="4382529" cy="2738395"/>
        </a:xfrm>
        <a:prstGeom prst="round1Rect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JITTER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>
              <a:solidFill>
                <a:schemeClr val="tx1"/>
              </a:solidFill>
            </a:rPr>
            <a:t>No supera los 30ms para audio y video</a:t>
          </a:r>
          <a:endParaRPr lang="es-EC" sz="2200" b="0" kern="1200" dirty="0">
            <a:solidFill>
              <a:schemeClr val="tx1"/>
            </a:solidFill>
          </a:endParaRPr>
        </a:p>
      </dsp:txBody>
      <dsp:txXfrm>
        <a:off x="4382529" y="0"/>
        <a:ext cx="4382529" cy="2053796"/>
      </dsp:txXfrm>
    </dsp:sp>
    <dsp:sp modelId="{8D64FD12-6805-44F4-833C-4BA0E540F748}">
      <dsp:nvSpPr>
        <dsp:cNvPr id="0" name=""/>
        <dsp:cNvSpPr/>
      </dsp:nvSpPr>
      <dsp:spPr>
        <a:xfrm rot="10800000">
          <a:off x="0" y="2738395"/>
          <a:ext cx="4382529" cy="2738395"/>
        </a:xfrm>
        <a:prstGeom prst="round1Rect">
          <a:avLst/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INFORMACIÓN PERDIDA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>
              <a:solidFill>
                <a:schemeClr val="tx1"/>
              </a:solidFill>
            </a:rPr>
            <a:t>2s es la media por desconexión</a:t>
          </a:r>
        </a:p>
      </dsp:txBody>
      <dsp:txXfrm rot="10800000">
        <a:off x="0" y="3422993"/>
        <a:ext cx="4382529" cy="2053796"/>
      </dsp:txXfrm>
    </dsp:sp>
    <dsp:sp modelId="{EC148297-28C8-4294-991E-6F431CE8870D}">
      <dsp:nvSpPr>
        <dsp:cNvPr id="0" name=""/>
        <dsp:cNvSpPr/>
      </dsp:nvSpPr>
      <dsp:spPr>
        <a:xfrm rot="5400000">
          <a:off x="5204596" y="1916327"/>
          <a:ext cx="2738395" cy="4382529"/>
        </a:xfrm>
        <a:prstGeom prst="round1Rect">
          <a:avLst/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Bytes transmitidos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>
              <a:solidFill>
                <a:schemeClr val="tx1"/>
              </a:solidFill>
            </a:rPr>
            <a:t>No es mayor a 160000 bytes por segundo por canal de comunicación</a:t>
          </a:r>
          <a:endParaRPr lang="es-EC" sz="2200" b="0" kern="1200" dirty="0">
            <a:solidFill>
              <a:schemeClr val="tx1"/>
            </a:solidFill>
          </a:endParaRPr>
        </a:p>
      </dsp:txBody>
      <dsp:txXfrm rot="-5400000">
        <a:off x="4382530" y="3422993"/>
        <a:ext cx="4382529" cy="2053796"/>
      </dsp:txXfrm>
    </dsp:sp>
    <dsp:sp modelId="{8D0DEFD6-76AA-4871-99A7-8B330519EF1E}">
      <dsp:nvSpPr>
        <dsp:cNvPr id="0" name=""/>
        <dsp:cNvSpPr/>
      </dsp:nvSpPr>
      <dsp:spPr>
        <a:xfrm>
          <a:off x="2842052" y="1771139"/>
          <a:ext cx="3015057" cy="2033367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Máximo de usuarios: 5</a:t>
          </a:r>
          <a:endParaRPr lang="es-ES_tradnl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3.746 Mb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Retraso mayor a 400ms</a:t>
          </a:r>
          <a:endParaRPr lang="es-EC" sz="2200" b="1" kern="1200" dirty="0"/>
        </a:p>
      </dsp:txBody>
      <dsp:txXfrm>
        <a:off x="2941313" y="1870400"/>
        <a:ext cx="2816535" cy="183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1144-1550-4F87-82D9-0AFB9CFC8DBB}" type="datetimeFigureOut">
              <a:rPr lang="es-EC" smtClean="0"/>
              <a:t>03/01/2017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38ED-E259-4424-93C2-E705D21962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26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Las</a:t>
            </a:r>
            <a:r>
              <a:rPr lang="es-EC" baseline="0" dirty="0" smtClean="0"/>
              <a:t> partes básicas que tiene una videoconferencia</a:t>
            </a:r>
          </a:p>
          <a:p>
            <a:r>
              <a:rPr lang="es-EC" baseline="0" dirty="0" smtClean="0"/>
              <a:t>Modulo de procesamiento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38ED-E259-4424-93C2-E705D2196256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11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Streaming</a:t>
            </a:r>
            <a:r>
              <a:rPr lang="es-EC" dirty="0" smtClean="0"/>
              <a:t> Definición</a:t>
            </a:r>
          </a:p>
          <a:p>
            <a:r>
              <a:rPr lang="es-EC" dirty="0" smtClean="0"/>
              <a:t>Adobe</a:t>
            </a:r>
            <a:r>
              <a:rPr lang="es-EC" baseline="0" dirty="0" smtClean="0"/>
              <a:t>  Flash y Microsoft Silverlight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38ED-E259-4424-93C2-E705D2196256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835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38ED-E259-4424-93C2-E705D2196256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19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430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923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143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757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77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676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248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035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13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861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84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7BDF-7E14-DD42-85B7-32D498D6F286}" type="datetimeFigureOut">
              <a:rPr lang="es-ES" smtClean="0"/>
              <a:t>03/01/2017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7E6F-0357-BF47-ADB0-3DF49011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29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80.png"/><Relationship Id="rId5" Type="http://schemas.openxmlformats.org/officeDocument/2006/relationships/image" Target="../media/image46.png"/><Relationship Id="rId10" Type="http://schemas.openxmlformats.org/officeDocument/2006/relationships/image" Target="../media/image37.png"/><Relationship Id="rId4" Type="http://schemas.openxmlformats.org/officeDocument/2006/relationships/image" Target="../media/image45.png"/><Relationship Id="rId9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2800" dirty="0" smtClean="0"/>
              <a:t>TRABAJO DE TITULACIÓN</a:t>
            </a:r>
            <a:br>
              <a:rPr lang="es-EC" sz="2800" dirty="0" smtClean="0"/>
            </a:br>
            <a:r>
              <a:rPr lang="es-EC" sz="2800" b="1" dirty="0" smtClean="0"/>
              <a:t>“Mecanismo de control de desconexión del servicio de videoconferencia múltiple en la nube”</a:t>
            </a:r>
            <a:endParaRPr lang="es-EC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9340"/>
          </a:xfrm>
        </p:spPr>
        <p:txBody>
          <a:bodyPr>
            <a:normAutofit fontScale="47500" lnSpcReduction="20000"/>
          </a:bodyPr>
          <a:lstStyle/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Autores: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Llasag Rosero Raúl Homero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Luje Pozo Jesus Damián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Director: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Marcillo Parra Diego Miguel</a:t>
            </a:r>
          </a:p>
          <a:p>
            <a:endParaRPr lang="es-EC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EC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EC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EC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Enero 2017 </a:t>
            </a:r>
            <a:endParaRPr lang="es-EC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n 3" descr="LOGO-PRINCIPAL-ESP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3" y="639942"/>
            <a:ext cx="3064811" cy="791541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0" y="757634"/>
            <a:ext cx="1808949" cy="755739"/>
          </a:xfrm>
          <a:prstGeom prst="rect">
            <a:avLst/>
          </a:prstGeom>
        </p:spPr>
      </p:pic>
      <p:pic>
        <p:nvPicPr>
          <p:cNvPr id="7" name="Imagen 6" descr="DE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98" y="550096"/>
            <a:ext cx="881387" cy="8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ARQUITECTURA</a:t>
            </a:r>
            <a:endParaRPr lang="es-EC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34" y="1202695"/>
            <a:ext cx="5661932" cy="52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PROXY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9" y="1552573"/>
            <a:ext cx="5953202" cy="39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P2P HÍBRIDO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86" y="1417638"/>
            <a:ext cx="6005628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742" y="333488"/>
            <a:ext cx="6749143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SSL/TLS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4570" y="3568755"/>
            <a:ext cx="5312229" cy="1460445"/>
          </a:xfrm>
        </p:spPr>
        <p:txBody>
          <a:bodyPr/>
          <a:lstStyle/>
          <a:p>
            <a:r>
              <a:rPr lang="es-ES" dirty="0" smtClean="0"/>
              <a:t>Google Chrome</a:t>
            </a:r>
          </a:p>
          <a:p>
            <a:pPr lvl="1"/>
            <a:r>
              <a:rPr lang="es-ES" dirty="0" smtClean="0"/>
              <a:t>A partir de la versión 47</a:t>
            </a:r>
            <a:endParaRPr lang="es-ES" dirty="0"/>
          </a:p>
        </p:txBody>
      </p:sp>
      <p:pic>
        <p:nvPicPr>
          <p:cNvPr id="1026" name="Picture 2" descr="Resultado de imagen para candado icon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60" y="0"/>
            <a:ext cx="1809977" cy="18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mara icon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" y="1851934"/>
            <a:ext cx="1716822" cy="17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icrofono icon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5" y="3568756"/>
            <a:ext cx="1647257" cy="16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0" y="5197190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we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431185"/>
            <a:ext cx="4181475" cy="11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VP8</a:t>
            </a:r>
            <a:endParaRPr lang="es-ES" dirty="0"/>
          </a:p>
        </p:txBody>
      </p:sp>
      <p:pic>
        <p:nvPicPr>
          <p:cNvPr id="2056" name="Picture 8" descr="http://www.pandaancha.mx/plds/articulos/froala/video%20compression-840x420-418211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7" y="2769215"/>
            <a:ext cx="3393169" cy="19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ltiusrt.com/images/realti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2482671"/>
            <a:ext cx="2498271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MECANISMO DE CONTROL 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Implantación sobre el servicio base</a:t>
            </a:r>
          </a:p>
          <a:p>
            <a:r>
              <a:rPr lang="es-EC" dirty="0" smtClean="0"/>
              <a:t>Módulo de Grabación</a:t>
            </a:r>
          </a:p>
          <a:p>
            <a:r>
              <a:rPr lang="es-EC" dirty="0" smtClean="0"/>
              <a:t>API </a:t>
            </a:r>
            <a:r>
              <a:rPr lang="es-EC" dirty="0" err="1" smtClean="0"/>
              <a:t>DataChannel</a:t>
            </a:r>
            <a:endParaRPr lang="es-EC" dirty="0" smtClean="0"/>
          </a:p>
          <a:p>
            <a:r>
              <a:rPr lang="es-EC" dirty="0" smtClean="0"/>
              <a:t>Códec de Video VP9</a:t>
            </a:r>
          </a:p>
          <a:p>
            <a:r>
              <a:rPr lang="es-EC" dirty="0" smtClean="0"/>
              <a:t>Módulo de estadísticas</a:t>
            </a:r>
            <a:r>
              <a:rPr lang="es-EC" dirty="0"/>
              <a:t> </a:t>
            </a:r>
            <a:r>
              <a:rPr lang="es-EC" dirty="0" smtClean="0"/>
              <a:t>(API </a:t>
            </a:r>
            <a:r>
              <a:rPr lang="es-EC" dirty="0" err="1" smtClean="0"/>
              <a:t>getStat</a:t>
            </a:r>
            <a:r>
              <a:rPr lang="es-EC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59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MÓDULO DE GRABACIÓN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4457" y="1600200"/>
            <a:ext cx="5181600" cy="4525963"/>
          </a:xfrm>
        </p:spPr>
        <p:txBody>
          <a:bodyPr/>
          <a:lstStyle/>
          <a:p>
            <a:r>
              <a:rPr lang="es-ES" dirty="0" smtClean="0"/>
              <a:t>Ante una desconexión</a:t>
            </a:r>
          </a:p>
          <a:p>
            <a:r>
              <a:rPr lang="es-ES" dirty="0" smtClean="0"/>
              <a:t>Códec VP9</a:t>
            </a:r>
          </a:p>
          <a:p>
            <a:pPr lvl="1"/>
            <a:r>
              <a:rPr lang="es-ES" dirty="0" smtClean="0"/>
              <a:t>Menor tamaño</a:t>
            </a:r>
          </a:p>
          <a:p>
            <a:pPr lvl="1"/>
            <a:r>
              <a:rPr lang="es-ES" dirty="0" smtClean="0"/>
              <a:t>Mayor calidad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Requiere más recursos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pic>
        <p:nvPicPr>
          <p:cNvPr id="4" name="Picture 4" descr="Resultado de imagen para camara icon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" y="1851934"/>
            <a:ext cx="1716822" cy="17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microfono icon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5" y="3568756"/>
            <a:ext cx="1647257" cy="16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 smtClean="0"/>
              <a:t>DataChannel</a:t>
            </a:r>
            <a:endParaRPr lang="es-ES" b="1" dirty="0"/>
          </a:p>
        </p:txBody>
      </p:sp>
      <p:pic>
        <p:nvPicPr>
          <p:cNvPr id="4098" name="Picture 2" descr="Resultado de imagen para p2p ico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7" y="1417638"/>
            <a:ext cx="1513114" cy="15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s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2930752"/>
            <a:ext cx="19510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01142" y="1979632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Menos dependiente del servidor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701142" y="3721604"/>
            <a:ext cx="315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Transmisión segura</a:t>
            </a:r>
            <a:endParaRPr lang="es-ES" dirty="0"/>
          </a:p>
        </p:txBody>
      </p:sp>
      <p:pic>
        <p:nvPicPr>
          <p:cNvPr id="4102" name="Picture 6" descr="Resultado de imagen para data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2" y="4941206"/>
            <a:ext cx="1695961" cy="16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701142" y="5604520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Cualquier tipo de información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1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MÓDULO DE ESTADÍSTICAS</a:t>
            </a:r>
            <a:endParaRPr lang="es-ES" sz="4000" b="1" dirty="0"/>
          </a:p>
        </p:txBody>
      </p:sp>
      <p:sp>
        <p:nvSpPr>
          <p:cNvPr id="4" name="AutoShape 2" descr="Resultado de imagen para graph icon pn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548742" y="2460171"/>
            <a:ext cx="5138057" cy="36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s-ES" dirty="0" smtClean="0"/>
              <a:t>Registra los eventos en el cliente</a:t>
            </a:r>
          </a:p>
          <a:p>
            <a:r>
              <a:rPr lang="es-ES" dirty="0" smtClean="0"/>
              <a:t>Registra información de transmisión de audio y video:</a:t>
            </a:r>
          </a:p>
          <a:p>
            <a:pPr lvl="1"/>
            <a:r>
              <a:rPr lang="es-ES" dirty="0" err="1" smtClean="0"/>
              <a:t>Delay</a:t>
            </a:r>
            <a:endParaRPr lang="es-ES" dirty="0" smtClean="0"/>
          </a:p>
          <a:p>
            <a:pPr lvl="1"/>
            <a:r>
              <a:rPr lang="es-ES" dirty="0" smtClean="0"/>
              <a:t>Paquetes perdidos</a:t>
            </a:r>
          </a:p>
          <a:p>
            <a:pPr lvl="1"/>
            <a:r>
              <a:rPr lang="es-ES" dirty="0" smtClean="0"/>
              <a:t>Bits enviados/recibidos</a:t>
            </a:r>
          </a:p>
          <a:p>
            <a:pPr lvl="1"/>
            <a:r>
              <a:rPr lang="es-ES" dirty="0" smtClean="0"/>
              <a:t>Etc</a:t>
            </a:r>
            <a:r>
              <a:rPr lang="es-ES" dirty="0"/>
              <a:t>.</a:t>
            </a: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7898"/>
            <a:ext cx="2198914" cy="21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RESULTADOS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Pruebas de Calidad</a:t>
            </a:r>
          </a:p>
          <a:p>
            <a:pPr lvl="1"/>
            <a:r>
              <a:rPr lang="es-EC" dirty="0" smtClean="0"/>
              <a:t>Servicio </a:t>
            </a:r>
            <a:r>
              <a:rPr lang="es-EC" dirty="0" err="1" smtClean="0"/>
              <a:t>QoS</a:t>
            </a:r>
            <a:endParaRPr lang="es-EC" dirty="0" smtClean="0"/>
          </a:p>
          <a:p>
            <a:pPr lvl="1"/>
            <a:endParaRPr lang="es-EC" dirty="0"/>
          </a:p>
          <a:p>
            <a:pPr lvl="1"/>
            <a:r>
              <a:rPr lang="es-EC" dirty="0" smtClean="0"/>
              <a:t>Experiencia </a:t>
            </a:r>
            <a:r>
              <a:rPr lang="es-EC" dirty="0" err="1" smtClean="0"/>
              <a:t>QoE</a:t>
            </a:r>
            <a:endParaRPr lang="es-EC" dirty="0" smtClean="0"/>
          </a:p>
          <a:p>
            <a:pPr lvl="1"/>
            <a:endParaRPr lang="es-EC" dirty="0" smtClean="0"/>
          </a:p>
          <a:p>
            <a:r>
              <a:rPr lang="es-EC" dirty="0" smtClean="0"/>
              <a:t>Recomendaciones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9218" name="Picture 2" descr="C:\Users\Diego\Documents\Dropbox RaulH\Dropbox\WEBRTC\PRESENTACIÓN\foil.seal.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9" y="4901814"/>
            <a:ext cx="800486" cy="8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iego\Documents\Dropbox RaulH\Dropbox\WEBRTC\PRESENTACIÓN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00" y="4993619"/>
            <a:ext cx="1468496" cy="6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iego\Documents\Dropbox RaulH\Dropbox\WEBRTC\PRESENTACIÓN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16" y="3369959"/>
            <a:ext cx="1245732" cy="8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iego\Documents\Dropbox RaulH\Dropbox\WEBRTC\PRESENTACIÓN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16" y="2491465"/>
            <a:ext cx="1293265" cy="6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AGENDA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C" sz="2800" dirty="0" smtClean="0"/>
              <a:t>Antecedentes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2800" dirty="0" smtClean="0"/>
              <a:t>Problema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2800" dirty="0" smtClean="0"/>
              <a:t>Propuesta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2800" dirty="0" smtClean="0"/>
              <a:t>Resultados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2800" dirty="0" smtClean="0"/>
              <a:t>Conclusiones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0718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CALIDAD DE SERVICIO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C" sz="2000" dirty="0" smtClean="0"/>
              <a:t>Índices aceptados</a:t>
            </a:r>
          </a:p>
          <a:p>
            <a:pPr lvl="2"/>
            <a:r>
              <a:rPr lang="es-EC" sz="1800" dirty="0" smtClean="0"/>
              <a:t>UIT-T G.114</a:t>
            </a:r>
          </a:p>
          <a:p>
            <a:pPr lvl="2"/>
            <a:r>
              <a:rPr lang="es-EC" sz="1800" dirty="0" smtClean="0"/>
              <a:t>Cisco (Lewis y </a:t>
            </a:r>
            <a:r>
              <a:rPr lang="es-EC" sz="1800" dirty="0" err="1" smtClean="0"/>
              <a:t>Pickavance</a:t>
            </a:r>
            <a:r>
              <a:rPr lang="es-EC" sz="1800" dirty="0" smtClean="0"/>
              <a:t>, 2006)</a:t>
            </a:r>
          </a:p>
          <a:p>
            <a:pPr lvl="2"/>
            <a:endParaRPr lang="es-EC" dirty="0"/>
          </a:p>
          <a:p>
            <a:pPr marL="914400" lvl="2" indent="0">
              <a:buNone/>
            </a:pPr>
            <a:endParaRPr lang="es-EC" dirty="0" smtClean="0"/>
          </a:p>
          <a:p>
            <a:pPr marL="914400" lvl="2" indent="0">
              <a:buNone/>
            </a:pPr>
            <a:endParaRPr lang="es-EC" dirty="0" smtClean="0"/>
          </a:p>
          <a:p>
            <a:pPr marL="914400" lvl="2" indent="0">
              <a:buNone/>
            </a:pPr>
            <a:endParaRPr lang="es-EC" dirty="0" smtClean="0"/>
          </a:p>
          <a:p>
            <a:pPr lvl="1"/>
            <a:r>
              <a:rPr lang="es-EC" sz="2000" dirty="0" smtClean="0"/>
              <a:t>Casos de Evaluación</a:t>
            </a:r>
            <a:endParaRPr lang="es-EC" sz="2000" dirty="0"/>
          </a:p>
          <a:p>
            <a:pPr marL="457200" lvl="1" indent="0">
              <a:buNone/>
            </a:pP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76116"/>
              </p:ext>
            </p:extLst>
          </p:nvPr>
        </p:nvGraphicFramePr>
        <p:xfrm>
          <a:off x="1842075" y="4852086"/>
          <a:ext cx="5530790" cy="16815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975266"/>
                <a:gridCol w="1087394"/>
                <a:gridCol w="1194487"/>
                <a:gridCol w="1219200"/>
                <a:gridCol w="1054443"/>
              </a:tblGrid>
              <a:tr h="5336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Caso de evaluación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Número de interlocutores </a:t>
                      </a:r>
                      <a:endParaRPr lang="es-ES_tradnl" sz="12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s-ES_tradnl" sz="1200" b="0" dirty="0" smtClean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s-EC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Número de </a:t>
                      </a:r>
                      <a:r>
                        <a:rPr lang="es-ES_tradnl" sz="1200" dirty="0" smtClean="0">
                          <a:effectLst/>
                        </a:rPr>
                        <a:t>interconexiones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s-EC" sz="1200" b="0" dirty="0" smtClean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s-EC" sz="1200" b="1" dirty="0" smtClean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s-EC" sz="1200" b="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Número de desconexiones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Duración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CE001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 min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CE002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 min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CE003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 min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8090"/>
              </p:ext>
            </p:extLst>
          </p:nvPr>
        </p:nvGraphicFramePr>
        <p:xfrm>
          <a:off x="2003614" y="2688924"/>
          <a:ext cx="5220970" cy="164592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55875"/>
                <a:gridCol w="266509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</a:rPr>
                        <a:t>Parámetro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Rango aceptable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Retardo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Óptimo entre 150ms y 400ms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Jitter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Menor a 30ms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Ancho de </a:t>
                      </a:r>
                      <a:r>
                        <a:rPr lang="es-ES_tradnl" sz="1200" dirty="0" smtClean="0">
                          <a:effectLst/>
                        </a:rPr>
                        <a:t>banda (Audio)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17000 a 106000 bytes por segundo por prioridad de llamada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Paquetes perdidos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Menor a 1%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6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CuadroTexto"/>
          <p:cNvSpPr txBox="1"/>
          <p:nvPr/>
        </p:nvSpPr>
        <p:spPr>
          <a:xfrm>
            <a:off x="2597184" y="3262891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AGP</a:t>
            </a:r>
            <a:endParaRPr lang="es-EC" sz="1100" b="1" dirty="0"/>
          </a:p>
        </p:txBody>
      </p:sp>
      <p:sp>
        <p:nvSpPr>
          <p:cNvPr id="9" name="8 Flecha izquierda y derecha"/>
          <p:cNvSpPr/>
          <p:nvPr/>
        </p:nvSpPr>
        <p:spPr>
          <a:xfrm>
            <a:off x="288324" y="2697480"/>
            <a:ext cx="8633254" cy="4571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smtClean="0"/>
              <a:t>CÁLCULO DE INFORMACIÓN PERDIDA</a:t>
            </a:r>
            <a:endParaRPr lang="es-EC" sz="4000" b="1" dirty="0"/>
          </a:p>
        </p:txBody>
      </p:sp>
      <p:sp>
        <p:nvSpPr>
          <p:cNvPr id="6" name="5 Flecha izquierda y derecha"/>
          <p:cNvSpPr/>
          <p:nvPr/>
        </p:nvSpPr>
        <p:spPr>
          <a:xfrm>
            <a:off x="280086" y="3023286"/>
            <a:ext cx="8633254" cy="111621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288324" y="2549610"/>
            <a:ext cx="78260" cy="387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8835080" y="2549610"/>
            <a:ext cx="78260" cy="3871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0" y="2272611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EstCon</a:t>
            </a:r>
            <a:endParaRPr lang="es-EC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556313" y="2291410"/>
            <a:ext cx="71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DesWS</a:t>
            </a:r>
            <a:endParaRPr lang="es-EC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48216" y="3134907"/>
            <a:ext cx="171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CON =</a:t>
            </a:r>
            <a:r>
              <a:rPr lang="es-EC" sz="1600" b="1" dirty="0" smtClean="0"/>
              <a:t> </a:t>
            </a:r>
            <a:r>
              <a:rPr lang="es-EC" sz="1200" b="1" dirty="0"/>
              <a:t>T</a:t>
            </a:r>
            <a:r>
              <a:rPr lang="es-EC" sz="1100" b="1" dirty="0"/>
              <a:t>TOTAL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818584" y="2568409"/>
            <a:ext cx="78260" cy="3871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4177037" y="2581115"/>
            <a:ext cx="78260" cy="387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1484953" y="2291410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ApgWiFi</a:t>
            </a:r>
            <a:endParaRPr lang="es-EC" sz="1600" b="1" dirty="0"/>
          </a:p>
        </p:txBody>
      </p:sp>
      <p:sp>
        <p:nvSpPr>
          <p:cNvPr id="18" name="17 Rectángulo"/>
          <p:cNvSpPr/>
          <p:nvPr/>
        </p:nvSpPr>
        <p:spPr>
          <a:xfrm>
            <a:off x="2379416" y="2572110"/>
            <a:ext cx="78260" cy="3871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CuadroTexto"/>
          <p:cNvSpPr txBox="1"/>
          <p:nvPr/>
        </p:nvSpPr>
        <p:spPr>
          <a:xfrm>
            <a:off x="2100649" y="2295111"/>
            <a:ext cx="71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DesWS</a:t>
            </a:r>
            <a:endParaRPr lang="es-EC" sz="16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843406" y="2307817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EstCon</a:t>
            </a:r>
            <a:endParaRPr lang="es-EC" sz="1600" b="1" dirty="0"/>
          </a:p>
        </p:txBody>
      </p:sp>
      <p:sp>
        <p:nvSpPr>
          <p:cNvPr id="21" name="20 Flecha izquierda y derecha"/>
          <p:cNvSpPr/>
          <p:nvPr/>
        </p:nvSpPr>
        <p:spPr>
          <a:xfrm>
            <a:off x="280086" y="3001245"/>
            <a:ext cx="1538498" cy="111621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703344" y="3031714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CON</a:t>
            </a:r>
            <a:endParaRPr lang="es-EC" sz="1100" b="1" dirty="0"/>
          </a:p>
        </p:txBody>
      </p:sp>
      <p:pic>
        <p:nvPicPr>
          <p:cNvPr id="5122" name="Picture 2" descr="C:\Users\Diego\Documents\Dropbox RaulH\Dropbox\WEBRTC\PRESENTACIÓN\Air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86" y="1821286"/>
            <a:ext cx="509716" cy="4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1734229" y="1821286"/>
            <a:ext cx="366420" cy="370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Diego\Documents\Dropbox RaulH\Dropbox\WEBRTC\PRESENTACIÓN\Man-Shaking-Hands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843628"/>
            <a:ext cx="500450" cy="5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iego\Documents\Dropbox RaulH\Dropbox\WEBRTC\PRESENTACIÓN\exitos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52" y="1821286"/>
            <a:ext cx="591229" cy="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iego\Documents\Dropbox RaulH\Dropbox\WEBRTC\PRESENTACIÓN\man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80" y="2047290"/>
            <a:ext cx="243920" cy="2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iego\Documents\Dropbox RaulH\Dropbox\WEBRTC\PRESENTACIÓN\ws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5" y="1865137"/>
            <a:ext cx="407474" cy="4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Diego\Documents\Dropbox RaulH\Dropbox\WEBRTC\PRESENTACIÓN\ws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1" y="1883445"/>
            <a:ext cx="407474" cy="4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32 Conector recto"/>
          <p:cNvCxnSpPr/>
          <p:nvPr/>
        </p:nvCxnSpPr>
        <p:spPr>
          <a:xfrm flipV="1">
            <a:off x="2198182" y="1883445"/>
            <a:ext cx="366420" cy="370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2451112" y="2568409"/>
            <a:ext cx="78260" cy="387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CuadroTexto"/>
          <p:cNvSpPr txBox="1"/>
          <p:nvPr/>
        </p:nvSpPr>
        <p:spPr>
          <a:xfrm>
            <a:off x="2475826" y="2488700"/>
            <a:ext cx="82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err="1" smtClean="0"/>
              <a:t>IniGra</a:t>
            </a:r>
            <a:endParaRPr lang="es-EC" sz="1600" b="1" dirty="0"/>
          </a:p>
        </p:txBody>
      </p:sp>
      <p:sp>
        <p:nvSpPr>
          <p:cNvPr id="38" name="37 Rectángulo"/>
          <p:cNvSpPr/>
          <p:nvPr/>
        </p:nvSpPr>
        <p:spPr>
          <a:xfrm>
            <a:off x="3299608" y="2568409"/>
            <a:ext cx="78260" cy="387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CuadroTexto"/>
          <p:cNvSpPr txBox="1"/>
          <p:nvPr/>
        </p:nvSpPr>
        <p:spPr>
          <a:xfrm>
            <a:off x="2943174" y="2290797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RecWS</a:t>
            </a:r>
            <a:endParaRPr lang="es-EC" sz="1600" b="1" dirty="0"/>
          </a:p>
        </p:txBody>
      </p:sp>
      <p:sp>
        <p:nvSpPr>
          <p:cNvPr id="40" name="39 Rectángulo"/>
          <p:cNvSpPr/>
          <p:nvPr/>
        </p:nvSpPr>
        <p:spPr>
          <a:xfrm>
            <a:off x="4252743" y="2576647"/>
            <a:ext cx="78260" cy="387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CuadroTexto"/>
          <p:cNvSpPr txBox="1"/>
          <p:nvPr/>
        </p:nvSpPr>
        <p:spPr>
          <a:xfrm>
            <a:off x="4244505" y="2488700"/>
            <a:ext cx="82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err="1" smtClean="0"/>
              <a:t>FinGra</a:t>
            </a:r>
            <a:endParaRPr lang="es-EC" sz="1600" b="1" dirty="0"/>
          </a:p>
        </p:txBody>
      </p:sp>
      <p:sp>
        <p:nvSpPr>
          <p:cNvPr id="42" name="41 Flecha izquierda y derecha"/>
          <p:cNvSpPr/>
          <p:nvPr/>
        </p:nvSpPr>
        <p:spPr>
          <a:xfrm>
            <a:off x="1818584" y="3001245"/>
            <a:ext cx="2425922" cy="13366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CuadroTexto"/>
          <p:cNvSpPr txBox="1"/>
          <p:nvPr/>
        </p:nvSpPr>
        <p:spPr>
          <a:xfrm>
            <a:off x="2685889" y="3022249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DSCN</a:t>
            </a:r>
            <a:endParaRPr lang="es-EC" sz="1100" b="1" dirty="0"/>
          </a:p>
        </p:txBody>
      </p:sp>
      <p:sp>
        <p:nvSpPr>
          <p:cNvPr id="44" name="43 Flecha izquierda y derecha"/>
          <p:cNvSpPr/>
          <p:nvPr/>
        </p:nvSpPr>
        <p:spPr>
          <a:xfrm>
            <a:off x="4255298" y="3001246"/>
            <a:ext cx="4666279" cy="111620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44 CuadroTexto"/>
          <p:cNvSpPr txBox="1"/>
          <p:nvPr/>
        </p:nvSpPr>
        <p:spPr>
          <a:xfrm>
            <a:off x="4757389" y="3031716"/>
            <a:ext cx="2063322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CON</a:t>
            </a:r>
            <a:endParaRPr lang="es-EC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2605761" y="3715267"/>
                <a:ext cx="3972498" cy="668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𝑇𝑂𝑇𝐴𝐿</m:t>
                        </m:r>
                      </m:sub>
                    </m:sSub>
                    <m:r>
                      <a:rPr lang="es-C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s-EC" i="1">
                            <a:latin typeface="Cambria Math"/>
                          </a:rPr>
                        </m:ctrlPr>
                      </m:naryPr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s-EC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𝐶𝑂𝑁</m:t>
                            </m:r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CR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s-EC" i="1">
                            <a:latin typeface="Cambria Math"/>
                          </a:rPr>
                        </m:ctrlPr>
                      </m:naryPr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s-EC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𝐷𝑆𝐶𝑁</m:t>
                            </m:r>
                            <m:r>
                              <a:rPr lang="es-C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EC" dirty="0" smtClean="0"/>
                  <a:t>   (1)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761" y="3715267"/>
                <a:ext cx="3972498" cy="668837"/>
              </a:xfrm>
              <a:prstGeom prst="rect">
                <a:avLst/>
              </a:prstGeom>
              <a:blipFill rotWithShape="1">
                <a:blip r:embed="rId8"/>
                <a:stretch>
                  <a:fillRect t="-62727" r="-613" b="-609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46 Rectángulo"/>
          <p:cNvSpPr/>
          <p:nvPr/>
        </p:nvSpPr>
        <p:spPr>
          <a:xfrm>
            <a:off x="5389835" y="2584887"/>
            <a:ext cx="78260" cy="3871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47 Rectángulo"/>
          <p:cNvSpPr/>
          <p:nvPr/>
        </p:nvSpPr>
        <p:spPr>
          <a:xfrm>
            <a:off x="7748288" y="2597593"/>
            <a:ext cx="78260" cy="387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48 CuadroTexto"/>
          <p:cNvSpPr txBox="1"/>
          <p:nvPr/>
        </p:nvSpPr>
        <p:spPr>
          <a:xfrm>
            <a:off x="5056204" y="2307888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ApgWiFi</a:t>
            </a:r>
            <a:endParaRPr lang="es-EC" sz="1600" b="1" dirty="0"/>
          </a:p>
        </p:txBody>
      </p:sp>
      <p:sp>
        <p:nvSpPr>
          <p:cNvPr id="50" name="49 Rectángulo"/>
          <p:cNvSpPr/>
          <p:nvPr/>
        </p:nvSpPr>
        <p:spPr>
          <a:xfrm>
            <a:off x="5950667" y="2588588"/>
            <a:ext cx="78260" cy="3871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50 CuadroTexto"/>
          <p:cNvSpPr txBox="1"/>
          <p:nvPr/>
        </p:nvSpPr>
        <p:spPr>
          <a:xfrm>
            <a:off x="5671900" y="2311589"/>
            <a:ext cx="71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DesWS</a:t>
            </a:r>
            <a:endParaRPr lang="es-EC" sz="16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7414657" y="2324295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EstCon</a:t>
            </a:r>
            <a:endParaRPr lang="es-EC" sz="1600" b="1" dirty="0"/>
          </a:p>
        </p:txBody>
      </p:sp>
      <p:pic>
        <p:nvPicPr>
          <p:cNvPr id="53" name="Picture 2" descr="C:\Users\Diego\Documents\Dropbox RaulH\Dropbox\WEBRTC\PRESENTACIÓN\Air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1837764"/>
            <a:ext cx="509716" cy="4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53 Conector recto"/>
          <p:cNvCxnSpPr/>
          <p:nvPr/>
        </p:nvCxnSpPr>
        <p:spPr>
          <a:xfrm flipV="1">
            <a:off x="5305480" y="1837764"/>
            <a:ext cx="366420" cy="370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C:\Users\Diego\Documents\Dropbox RaulH\Dropbox\WEBRTC\PRESENTACIÓN\exitos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03" y="1837764"/>
            <a:ext cx="591229" cy="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Diego\Documents\Dropbox RaulH\Dropbox\WEBRTC\PRESENTACIÓN\ws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06" y="1881615"/>
            <a:ext cx="407474" cy="4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Diego\Documents\Dropbox RaulH\Dropbox\WEBRTC\PRESENTACIÓN\ws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22" y="1899923"/>
            <a:ext cx="407474" cy="4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57 Conector recto"/>
          <p:cNvCxnSpPr/>
          <p:nvPr/>
        </p:nvCxnSpPr>
        <p:spPr>
          <a:xfrm flipV="1">
            <a:off x="5769433" y="1899923"/>
            <a:ext cx="366420" cy="370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6022363" y="2584887"/>
            <a:ext cx="78260" cy="387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59 CuadroTexto"/>
          <p:cNvSpPr txBox="1"/>
          <p:nvPr/>
        </p:nvSpPr>
        <p:spPr>
          <a:xfrm>
            <a:off x="6047077" y="2505178"/>
            <a:ext cx="82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err="1" smtClean="0"/>
              <a:t>IniGra</a:t>
            </a:r>
            <a:endParaRPr lang="es-EC" sz="1600" b="1" dirty="0"/>
          </a:p>
        </p:txBody>
      </p:sp>
      <p:sp>
        <p:nvSpPr>
          <p:cNvPr id="61" name="60 Rectángulo"/>
          <p:cNvSpPr/>
          <p:nvPr/>
        </p:nvSpPr>
        <p:spPr>
          <a:xfrm>
            <a:off x="6870859" y="2584887"/>
            <a:ext cx="78260" cy="387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61 CuadroTexto"/>
          <p:cNvSpPr txBox="1"/>
          <p:nvPr/>
        </p:nvSpPr>
        <p:spPr>
          <a:xfrm>
            <a:off x="6514425" y="2307275"/>
            <a:ext cx="82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err="1" smtClean="0"/>
              <a:t>T</a:t>
            </a:r>
            <a:r>
              <a:rPr lang="es-EC" sz="1100" b="1" dirty="0" err="1" smtClean="0"/>
              <a:t>RecWS</a:t>
            </a:r>
            <a:endParaRPr lang="es-EC" sz="1600" b="1" dirty="0"/>
          </a:p>
        </p:txBody>
      </p:sp>
      <p:sp>
        <p:nvSpPr>
          <p:cNvPr id="63" name="62 Rectángulo"/>
          <p:cNvSpPr/>
          <p:nvPr/>
        </p:nvSpPr>
        <p:spPr>
          <a:xfrm>
            <a:off x="7823994" y="2593125"/>
            <a:ext cx="78260" cy="387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63 CuadroTexto"/>
          <p:cNvSpPr txBox="1"/>
          <p:nvPr/>
        </p:nvSpPr>
        <p:spPr>
          <a:xfrm>
            <a:off x="7815756" y="2505178"/>
            <a:ext cx="82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err="1" smtClean="0"/>
              <a:t>FinGra</a:t>
            </a:r>
            <a:endParaRPr lang="es-EC" sz="1600" b="1" dirty="0"/>
          </a:p>
        </p:txBody>
      </p:sp>
      <p:sp>
        <p:nvSpPr>
          <p:cNvPr id="65" name="64 Flecha izquierda y derecha"/>
          <p:cNvSpPr/>
          <p:nvPr/>
        </p:nvSpPr>
        <p:spPr>
          <a:xfrm>
            <a:off x="4255298" y="3001247"/>
            <a:ext cx="1134538" cy="111619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6" name="65 CuadroTexto"/>
          <p:cNvSpPr txBox="1"/>
          <p:nvPr/>
        </p:nvSpPr>
        <p:spPr>
          <a:xfrm>
            <a:off x="4757389" y="3031716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CON</a:t>
            </a:r>
            <a:endParaRPr lang="es-EC" sz="1100" b="1" dirty="0"/>
          </a:p>
        </p:txBody>
      </p:sp>
      <p:sp>
        <p:nvSpPr>
          <p:cNvPr id="67" name="66 Flecha izquierda y derecha"/>
          <p:cNvSpPr/>
          <p:nvPr/>
        </p:nvSpPr>
        <p:spPr>
          <a:xfrm>
            <a:off x="5389835" y="3003254"/>
            <a:ext cx="2436713" cy="108257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67 CuadroTexto"/>
          <p:cNvSpPr txBox="1"/>
          <p:nvPr/>
        </p:nvSpPr>
        <p:spPr>
          <a:xfrm>
            <a:off x="6257141" y="3020895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DSCN</a:t>
            </a:r>
            <a:endParaRPr lang="es-EC" sz="1100" b="1" dirty="0"/>
          </a:p>
        </p:txBody>
      </p:sp>
      <p:sp>
        <p:nvSpPr>
          <p:cNvPr id="69" name="68 Flecha izquierda y derecha"/>
          <p:cNvSpPr/>
          <p:nvPr/>
        </p:nvSpPr>
        <p:spPr>
          <a:xfrm>
            <a:off x="7815756" y="2986631"/>
            <a:ext cx="1097584" cy="124881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69 CuadroTexto"/>
          <p:cNvSpPr txBox="1"/>
          <p:nvPr/>
        </p:nvSpPr>
        <p:spPr>
          <a:xfrm>
            <a:off x="8083032" y="3027185"/>
            <a:ext cx="69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CON</a:t>
            </a:r>
            <a:endParaRPr lang="es-EC" sz="1100" b="1" dirty="0"/>
          </a:p>
        </p:txBody>
      </p:sp>
      <p:sp>
        <p:nvSpPr>
          <p:cNvPr id="72" name="71 Flecha izquierda y derecha"/>
          <p:cNvSpPr/>
          <p:nvPr/>
        </p:nvSpPr>
        <p:spPr>
          <a:xfrm>
            <a:off x="1812020" y="3252904"/>
            <a:ext cx="645656" cy="111621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72 CuadroTexto"/>
          <p:cNvSpPr txBox="1"/>
          <p:nvPr/>
        </p:nvSpPr>
        <p:spPr>
          <a:xfrm>
            <a:off x="1821574" y="3262538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SPHW</a:t>
            </a:r>
            <a:endParaRPr lang="es-EC" sz="1100" b="1" dirty="0"/>
          </a:p>
        </p:txBody>
      </p:sp>
      <p:sp>
        <p:nvSpPr>
          <p:cNvPr id="74" name="73 Flecha izquierda y derecha"/>
          <p:cNvSpPr/>
          <p:nvPr/>
        </p:nvSpPr>
        <p:spPr>
          <a:xfrm>
            <a:off x="2451112" y="3252904"/>
            <a:ext cx="926756" cy="111621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75 CuadroTexto"/>
          <p:cNvSpPr txBox="1"/>
          <p:nvPr/>
        </p:nvSpPr>
        <p:spPr>
          <a:xfrm>
            <a:off x="3523940" y="3252070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REC</a:t>
            </a:r>
            <a:endParaRPr lang="es-EC" sz="1100" b="1" dirty="0"/>
          </a:p>
        </p:txBody>
      </p:sp>
      <p:sp>
        <p:nvSpPr>
          <p:cNvPr id="77" name="76 Flecha izquierda y derecha"/>
          <p:cNvSpPr/>
          <p:nvPr/>
        </p:nvSpPr>
        <p:spPr>
          <a:xfrm>
            <a:off x="3377868" y="3242083"/>
            <a:ext cx="866637" cy="111621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1579175" y="3473461"/>
                <a:ext cx="3844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R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CR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𝑆𝑃𝐻𝑊</m:t>
                          </m:r>
                          <m:r>
                            <a:rPr lang="es-CR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R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C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C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𝐴𝑃𝐺</m:t>
                          </m:r>
                          <m:r>
                            <a:rPr lang="es-C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s-C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C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C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𝑅𝐶𝑁</m:t>
                          </m:r>
                          <m:r>
                            <a:rPr lang="es-C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s-C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C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C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𝐷𝑆𝐶𝑁</m:t>
                          </m:r>
                          <m:r>
                            <a:rPr lang="es-C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175" y="3473461"/>
                <a:ext cx="3844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Rectángulo"/>
              <p:cNvSpPr/>
              <p:nvPr/>
            </p:nvSpPr>
            <p:spPr>
              <a:xfrm>
                <a:off x="-50665" y="5549122"/>
                <a:ext cx="6040462" cy="391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𝑇𝑂𝑇𝐴𝐿</m:t>
                        </m:r>
                      </m:sub>
                    </m:sSub>
                    <m:r>
                      <a:rPr lang="es-C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s-EC" i="1">
                            <a:latin typeface="Cambria Math"/>
                          </a:rPr>
                        </m:ctrlPr>
                      </m:naryPr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s-EC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𝐶𝑂𝑁</m:t>
                            </m:r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R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CR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s-EC" i="1">
                            <a:latin typeface="Cambria Math"/>
                          </a:rPr>
                        </m:ctrlPr>
                      </m:naryPr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s-EC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s-EC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𝑆𝑃𝐻𝑊</m:t>
                            </m:r>
                            <m:r>
                              <a:rPr lang="es-CR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R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C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C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𝐴𝑃𝐺</m:t>
                            </m:r>
                            <m:r>
                              <a:rPr lang="es-CR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s-CR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C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C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𝑅𝐶𝑁</m:t>
                            </m:r>
                            <m:r>
                              <a:rPr lang="es-CR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s-CR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EC" dirty="0" smtClean="0"/>
                  <a:t> )  (2)</a:t>
                </a:r>
                <a:endParaRPr lang="es-EC" dirty="0"/>
              </a:p>
            </p:txBody>
          </p:sp>
        </mc:Choice>
        <mc:Fallback xmlns="">
          <p:sp>
            <p:nvSpPr>
              <p:cNvPr id="29" name="2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665" y="5549122"/>
                <a:ext cx="6040462" cy="391839"/>
              </a:xfrm>
              <a:prstGeom prst="rect">
                <a:avLst/>
              </a:prstGeom>
              <a:blipFill rotWithShape="1">
                <a:blip r:embed="rId10"/>
                <a:stretch>
                  <a:fillRect t="-106154" b="-1723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79 CuadroTexto"/>
          <p:cNvSpPr txBox="1"/>
          <p:nvPr/>
        </p:nvSpPr>
        <p:spPr>
          <a:xfrm>
            <a:off x="1958092" y="3480561"/>
            <a:ext cx="69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PERD</a:t>
            </a:r>
            <a:endParaRPr lang="es-EC" sz="1100" b="1" dirty="0"/>
          </a:p>
        </p:txBody>
      </p:sp>
      <p:sp>
        <p:nvSpPr>
          <p:cNvPr id="81" name="80 Flecha izquierda y derecha"/>
          <p:cNvSpPr/>
          <p:nvPr/>
        </p:nvSpPr>
        <p:spPr>
          <a:xfrm>
            <a:off x="1812020" y="3470575"/>
            <a:ext cx="701533" cy="6931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2" name="81 CuadroTexto"/>
          <p:cNvSpPr txBox="1"/>
          <p:nvPr/>
        </p:nvSpPr>
        <p:spPr>
          <a:xfrm>
            <a:off x="2957945" y="3464917"/>
            <a:ext cx="738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</a:t>
            </a:r>
            <a:r>
              <a:rPr lang="es-EC" sz="1100" b="1" dirty="0" smtClean="0"/>
              <a:t>GRAB</a:t>
            </a:r>
            <a:endParaRPr lang="es-EC" sz="1100" b="1" dirty="0"/>
          </a:p>
        </p:txBody>
      </p:sp>
      <p:sp>
        <p:nvSpPr>
          <p:cNvPr id="83" name="82 Flecha izquierda y derecha"/>
          <p:cNvSpPr/>
          <p:nvPr/>
        </p:nvSpPr>
        <p:spPr>
          <a:xfrm>
            <a:off x="2509789" y="3465298"/>
            <a:ext cx="1734716" cy="7080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Rectángulo"/>
              <p:cNvSpPr/>
              <p:nvPr/>
            </p:nvSpPr>
            <p:spPr>
              <a:xfrm>
                <a:off x="1703536" y="3605420"/>
                <a:ext cx="3101490" cy="397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C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C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𝑃𝐸𝑅𝐷</m:t>
                              </m:r>
                              <m:r>
                                <a:rPr lang="es-C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C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C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𝐺𝑅𝐴𝐵</m:t>
                              </m:r>
                              <m:r>
                                <a:rPr lang="es-C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C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C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𝐷𝑆𝐶𝑁</m:t>
                              </m:r>
                              <m:r>
                                <a:rPr lang="es-C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0" name="2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36" y="3605420"/>
                <a:ext cx="3101490" cy="3979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Rectángulo"/>
              <p:cNvSpPr/>
              <p:nvPr/>
            </p:nvSpPr>
            <p:spPr>
              <a:xfrm>
                <a:off x="-14459" y="6077424"/>
                <a:ext cx="5639084" cy="391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𝑇𝑂𝑇𝐴𝐿</m:t>
                        </m:r>
                      </m:sub>
                    </m:sSub>
                    <m:r>
                      <a:rPr lang="es-C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s-EC" i="1">
                            <a:latin typeface="Cambria Math"/>
                          </a:rPr>
                        </m:ctrlPr>
                      </m:naryPr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latin typeface="Cambria Math" panose="02040503050406030204" pitchFamily="18" charset="0"/>
                              </a:rPr>
                              <m:t>𝐶𝑂𝑁</m:t>
                            </m:r>
                            <m:r>
                              <a:rPr lang="es-C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CR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s-EC" i="1">
                            <a:latin typeface="Cambria Math"/>
                          </a:rPr>
                        </m:ctrlPr>
                      </m:naryPr>
                      <m:sub>
                        <m:r>
                          <a:rPr lang="es-C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s-EC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s-EC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𝑃𝐸𝑅𝐷</m:t>
                            </m:r>
                            <m:r>
                              <a:rPr lang="es-C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C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C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R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CR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𝐺𝑅𝐴𝐵</m:t>
                            </m:r>
                            <m:r>
                              <a:rPr lang="es-CR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s-CR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s-EC" i="1">
                        <a:latin typeface="Cambria Math" panose="02040503050406030204" pitchFamily="18" charset="0"/>
                      </a:rPr>
                      <m:t>)    (3)</m:t>
                    </m:r>
                  </m:oMath>
                </a14:m>
                <a:r>
                  <a:rPr lang="es-EC" dirty="0" smtClean="0"/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34" name="3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59" y="6077424"/>
                <a:ext cx="5639084" cy="391839"/>
              </a:xfrm>
              <a:prstGeom prst="rect">
                <a:avLst/>
              </a:prstGeom>
              <a:blipFill rotWithShape="1">
                <a:blip r:embed="rId12"/>
                <a:stretch>
                  <a:fillRect t="-107813" b="-1765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1642E-6 C -0.0066 0.05436 -0.01094 0.10987 -0.01632 0.16447 C -0.01805 0.18274 -0.021 0.20125 -0.02621 0.21836 C -0.02847 0.22577 -0.03524 0.23895 -0.03524 0.23895 C -0.03646 0.24381 -0.03785 0.24844 -0.04062 0.25214 C -0.04427 0.26463 -0.05173 0.27296 -0.0585 0.28198 C -0.06215 0.28683 -0.0651 0.29262 -0.06944 0.29655 C -0.07778 0.31205 -0.08993 0.31205 -0.10278 0.31459 C -0.13854 0.3139 -0.16597 0.31667 -0.19826 0.30974 C -0.2092 0.30349 -0.22118 0.30118 -0.23246 0.29655 C -0.23698 0.2947 -0.24028 0.29169 -0.24514 0.29054 C -0.24809 0.28753 -0.25121 0.2873 -0.25416 0.28452 C -0.25989 0.2792 -0.26371 0.27365 -0.27031 0.27018 C -0.27083 0.26925 -0.27135 0.26833 -0.27205 0.26763 C -0.27291 0.26694 -0.27413 0.2674 -0.27482 0.26648 C -0.27604 0.26509 -0.27639 0.26324 -0.27743 0.26162 C -0.28038 0.25699 -0.2842 0.25352 -0.2875 0.24959 C -0.29062 0.24589 -0.29271 0.24173 -0.29548 0.23756 C -0.2967 0.23271 -0.29757 0.22808 -0.29826 0.22322 C -0.29774 0.2142 -0.29809 0.20865 -0.29462 0.20171 C -0.29236 0.19246 -0.29566 0.20356 -0.29097 0.19569 C -0.29028 0.19477 -0.29045 0.19315 -0.2901 0.19199 C -0.28958 0.19084 -0.28837 0.18852 -0.28837 0.18852 " pathEditMode="relative" ptsTypes="ffffffffffffffffffffffA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" grpId="0" animBg="1"/>
      <p:bldP spid="12" grpId="0"/>
      <p:bldP spid="13" grpId="0" animBg="1"/>
      <p:bldP spid="14" grpId="0" animBg="1"/>
      <p:bldP spid="17" grpId="0"/>
      <p:bldP spid="18" grpId="0" animBg="1"/>
      <p:bldP spid="19" grpId="0"/>
      <p:bldP spid="20" grpId="0"/>
      <p:bldP spid="21" grpId="0" animBg="1"/>
      <p:bldP spid="22" grpId="0"/>
      <p:bldP spid="35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4" grpId="1" animBg="1"/>
      <p:bldP spid="45" grpId="0"/>
      <p:bldP spid="45" grpId="1"/>
      <p:bldP spid="26" grpId="0"/>
      <p:bldP spid="26" grpId="1"/>
      <p:bldP spid="47" grpId="0" animBg="1"/>
      <p:bldP spid="48" grpId="0" animBg="1"/>
      <p:bldP spid="49" grpId="0"/>
      <p:bldP spid="50" grpId="0" animBg="1"/>
      <p:bldP spid="51" grpId="0"/>
      <p:bldP spid="52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2" grpId="0" animBg="1"/>
      <p:bldP spid="73" grpId="0"/>
      <p:bldP spid="74" grpId="0" animBg="1"/>
      <p:bldP spid="76" grpId="0"/>
      <p:bldP spid="77" grpId="0" animBg="1"/>
      <p:bldP spid="28" grpId="0"/>
      <p:bldP spid="28" grpId="1"/>
      <p:bldP spid="29" grpId="0"/>
      <p:bldP spid="80" grpId="0"/>
      <p:bldP spid="81" grpId="0" animBg="1"/>
      <p:bldP spid="82" grpId="0"/>
      <p:bldP spid="83" grpId="0" animBg="1"/>
      <p:bldP spid="30" grpId="0"/>
      <p:bldP spid="30" grpId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RESULTADOS DE </a:t>
            </a:r>
            <a:r>
              <a:rPr lang="es-EC" sz="4000" b="1" dirty="0" err="1" smtClean="0"/>
              <a:t>QoS</a:t>
            </a:r>
            <a:endParaRPr lang="es-EC" sz="40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51473508"/>
              </p:ext>
            </p:extLst>
          </p:nvPr>
        </p:nvGraphicFramePr>
        <p:xfrm>
          <a:off x="189470" y="1195859"/>
          <a:ext cx="8765059" cy="547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4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CALIDAD DE EXPERIENCIA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85" y="3758824"/>
            <a:ext cx="3092605" cy="1578226"/>
          </a:xfrm>
        </p:spPr>
        <p:txBody>
          <a:bodyPr>
            <a:normAutofit/>
          </a:bodyPr>
          <a:lstStyle/>
          <a:p>
            <a:r>
              <a:rPr lang="es-ES" sz="1600" dirty="0" smtClean="0"/>
              <a:t>Grado de </a:t>
            </a:r>
            <a:r>
              <a:rPr lang="es-ES" sz="1600" dirty="0" smtClean="0"/>
              <a:t>placer o disgusto</a:t>
            </a:r>
          </a:p>
          <a:p>
            <a:r>
              <a:rPr lang="es-ES" sz="1600" dirty="0" smtClean="0"/>
              <a:t>Prueba subjetiva</a:t>
            </a:r>
          </a:p>
          <a:p>
            <a:pPr lvl="1"/>
            <a:r>
              <a:rPr lang="es-ES" sz="1600" dirty="0" smtClean="0"/>
              <a:t>Juicio </a:t>
            </a:r>
            <a:r>
              <a:rPr lang="es-ES" sz="1600" dirty="0" smtClean="0"/>
              <a:t>promedio</a:t>
            </a:r>
          </a:p>
          <a:p>
            <a:pPr lvl="1"/>
            <a:r>
              <a:rPr lang="es-ES" sz="1600" dirty="0" smtClean="0"/>
              <a:t>Evaluación directa (MOS)</a:t>
            </a:r>
            <a:endParaRPr lang="es-ES" sz="1600" dirty="0"/>
          </a:p>
        </p:txBody>
      </p:sp>
      <p:pic>
        <p:nvPicPr>
          <p:cNvPr id="6146" name="Picture 2" descr="Resultado de imagen para usuarios ic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5" y="1899843"/>
            <a:ext cx="1538546" cy="15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valuacion ic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36" y="1806770"/>
            <a:ext cx="1464075" cy="17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080339" y="3758824"/>
            <a:ext cx="3742267" cy="190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600" dirty="0" smtClean="0"/>
              <a:t>ACR</a:t>
            </a:r>
          </a:p>
          <a:p>
            <a:pPr lvl="1"/>
            <a:r>
              <a:rPr lang="es-ES" sz="1600" dirty="0" smtClean="0"/>
              <a:t>Escala </a:t>
            </a:r>
            <a:r>
              <a:rPr lang="es-ES" sz="1600" dirty="0" smtClean="0"/>
              <a:t>de 1 a 5</a:t>
            </a:r>
          </a:p>
          <a:p>
            <a:pPr lvl="2"/>
            <a:r>
              <a:rPr lang="es-ES" sz="1600" dirty="0" smtClean="0"/>
              <a:t>5: Excelente</a:t>
            </a:r>
          </a:p>
          <a:p>
            <a:pPr lvl="2"/>
            <a:r>
              <a:rPr lang="es-ES" sz="1600" dirty="0" smtClean="0"/>
              <a:t>1: Malo</a:t>
            </a:r>
            <a:endParaRPr lang="es-ES" sz="16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706107" y="3763795"/>
            <a:ext cx="3742267" cy="190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s-ES" sz="1600" dirty="0"/>
              <a:t>Audio</a:t>
            </a:r>
          </a:p>
          <a:p>
            <a:pPr lvl="1"/>
            <a:r>
              <a:rPr lang="es-EC" sz="1600" dirty="0"/>
              <a:t>UIT –T P.800</a:t>
            </a:r>
          </a:p>
          <a:p>
            <a:pPr marL="342900" lvl="1" indent="-342900">
              <a:buFont typeface="Arial"/>
              <a:buChar char="•"/>
            </a:pPr>
            <a:r>
              <a:rPr lang="es-EC" sz="1600" dirty="0"/>
              <a:t>Video</a:t>
            </a:r>
          </a:p>
          <a:p>
            <a:pPr lvl="1"/>
            <a:r>
              <a:rPr lang="es-EC" sz="1600" dirty="0"/>
              <a:t>UIT- T P.910</a:t>
            </a:r>
            <a:endParaRPr lang="es-ES" sz="1600" dirty="0"/>
          </a:p>
        </p:txBody>
      </p:sp>
      <p:pic>
        <p:nvPicPr>
          <p:cNvPr id="8" name="Picture 2" descr="C:\Users\Diego\Documents\Dropbox RaulH\Dropbox\WEBRTC\PRESENTACIÓN\foil.seal.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91" y="2070603"/>
            <a:ext cx="1239243" cy="12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446"/>
            <a:ext cx="8229600" cy="1143000"/>
          </a:xfrm>
        </p:spPr>
        <p:txBody>
          <a:bodyPr/>
          <a:lstStyle/>
          <a:p>
            <a:r>
              <a:rPr lang="es-ES" b="1" dirty="0" smtClean="0"/>
              <a:t>RESULTADOS DE </a:t>
            </a:r>
            <a:r>
              <a:rPr lang="es-ES" b="1" dirty="0" err="1" smtClean="0"/>
              <a:t>QoE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1358"/>
          <a:stretch/>
        </p:blipFill>
        <p:spPr>
          <a:xfrm>
            <a:off x="2374529" y="1340134"/>
            <a:ext cx="4350468" cy="2003953"/>
          </a:xfrm>
          <a:prstGeom prst="rect">
            <a:avLst/>
          </a:prstGeom>
        </p:spPr>
      </p:pic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67784" y="2071189"/>
            <a:ext cx="3193935" cy="1203874"/>
          </a:xfrm>
        </p:spPr>
        <p:txBody>
          <a:bodyPr>
            <a:noAutofit/>
          </a:bodyPr>
          <a:lstStyle/>
          <a:p>
            <a:r>
              <a:rPr lang="es-ES" sz="2000" dirty="0" smtClean="0"/>
              <a:t>Ambiente de Pruebas</a:t>
            </a:r>
          </a:p>
          <a:p>
            <a:r>
              <a:rPr lang="es-ES" sz="2000" dirty="0" smtClean="0"/>
              <a:t>25 usuarios no expertos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85268" y="1030780"/>
            <a:ext cx="24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CALIDAD DE ESCUCHA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94652" y="3629896"/>
            <a:ext cx="24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ESFUERZO DE ESCUCHA</a:t>
            </a:r>
            <a:endParaRPr lang="es-EC" b="1" dirty="0"/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3"/>
          <a:srcRect t="11882"/>
          <a:stretch/>
        </p:blipFill>
        <p:spPr>
          <a:xfrm>
            <a:off x="164843" y="3999228"/>
            <a:ext cx="4149461" cy="2213452"/>
          </a:xfrm>
          <a:prstGeom prst="rect">
            <a:avLst/>
          </a:prstGeom>
        </p:spPr>
      </p:pic>
      <p:pic>
        <p:nvPicPr>
          <p:cNvPr id="9" name="Imagen 4"/>
          <p:cNvPicPr>
            <a:picLocks noChangeAspect="1"/>
          </p:cNvPicPr>
          <p:nvPr/>
        </p:nvPicPr>
        <p:blipFill rotWithShape="1">
          <a:blip r:embed="rId4"/>
          <a:srcRect t="11021"/>
          <a:stretch/>
        </p:blipFill>
        <p:spPr>
          <a:xfrm>
            <a:off x="4760497" y="3999228"/>
            <a:ext cx="3823812" cy="230181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28107" y="3645542"/>
            <a:ext cx="24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CALIDAD DE VIDEO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9739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3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CONCLUSIONES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La comunicación de </a:t>
            </a:r>
            <a:r>
              <a:rPr lang="es-ES" dirty="0" err="1"/>
              <a:t>WebRTC</a:t>
            </a:r>
            <a:r>
              <a:rPr lang="es-ES" dirty="0"/>
              <a:t> requiere de un servidor intermediario para establecerla, por lo que se ha diseñado la plataforma de videoconferencia múltiple sobre una arquitectura P2P híbrida y bajo los patrones MVC y </a:t>
            </a:r>
            <a:r>
              <a:rPr lang="es-ES" dirty="0" smtClean="0"/>
              <a:t>Proxy.</a:t>
            </a:r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/>
              <a:t>pruebas de </a:t>
            </a:r>
            <a:r>
              <a:rPr lang="es-ES" dirty="0" err="1"/>
              <a:t>QoE</a:t>
            </a:r>
            <a:r>
              <a:rPr lang="es-ES" dirty="0"/>
              <a:t> reflejaron que el audio y video de la videoconferencia e información recuperada recibieron una calificación promedio (MOS) de “Bueno” y “Excelente” desde la perspectiva subjetiva de los usuarios no expertos. </a:t>
            </a:r>
            <a:endParaRPr lang="es-ES" dirty="0" smtClean="0"/>
          </a:p>
          <a:p>
            <a:r>
              <a:rPr lang="es-ES" dirty="0" smtClean="0"/>
              <a:t>Pese </a:t>
            </a:r>
            <a:r>
              <a:rPr lang="es-ES" dirty="0"/>
              <a:t>a que el algoritmo del mecanismo de control de desconexión está diseñado para una participación de n usuarios, las limitaciones del canal de comunicaciones y del hardware han limitado su funcionamiento óptimo para 5 usuarios en una sala de videoconferencia común.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99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LINEAS DE TRABAJO FUTURO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593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Utilizar </a:t>
            </a:r>
            <a:r>
              <a:rPr lang="es-ES" dirty="0"/>
              <a:t>el modelo de sistemas distribuidos P2P </a:t>
            </a:r>
            <a:r>
              <a:rPr lang="es-ES" dirty="0" err="1"/>
              <a:t>Supernodos</a:t>
            </a:r>
            <a:r>
              <a:rPr lang="es-ES" dirty="0"/>
              <a:t> para minimizar la dependencia de un servidor controlador de establecimiento de comunicaciones, además de tener la capacidad de que un usuario pueda participar en varias salas de videoconferencia simultáneamente. </a:t>
            </a:r>
            <a:endParaRPr lang="es-ES" dirty="0" smtClean="0"/>
          </a:p>
          <a:p>
            <a:r>
              <a:rPr lang="es-ES" dirty="0"/>
              <a:t>Utilizar el protocolo P2PSP para la transmisión de segmentos entre los participantes de la videoconferencia, minimizando así la carga en los participantes con menos recursos.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00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 dirty="0" smtClean="0"/>
              <a:t>PROYECCIÓN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Conferencia Ibérica de Sistemas y Tecnolo</a:t>
            </a:r>
            <a:r>
              <a:rPr lang="es-EC" dirty="0" smtClean="0"/>
              <a:t>gías de la Información. </a:t>
            </a:r>
          </a:p>
          <a:p>
            <a:pPr lvl="1"/>
            <a:r>
              <a:rPr lang="es-EC" dirty="0" smtClean="0"/>
              <a:t>Full </a:t>
            </a:r>
            <a:r>
              <a:rPr lang="es-EC" dirty="0" err="1" smtClean="0"/>
              <a:t>Paper</a:t>
            </a:r>
            <a:endParaRPr lang="es-EC" dirty="0"/>
          </a:p>
          <a:p>
            <a:pPr marL="457200" lvl="1" indent="0">
              <a:buNone/>
            </a:pPr>
            <a:endParaRPr lang="es-EC" dirty="0" smtClean="0"/>
          </a:p>
        </p:txBody>
      </p:sp>
      <p:pic>
        <p:nvPicPr>
          <p:cNvPr id="1026" name="Picture 2" descr="http://cisti.eu/images/banners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78357" b="34410"/>
          <a:stretch/>
        </p:blipFill>
        <p:spPr bwMode="auto">
          <a:xfrm>
            <a:off x="3814009" y="3068052"/>
            <a:ext cx="1624263" cy="1588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VIDEOCONFERENCIA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25132"/>
            <a:ext cx="8229600" cy="1585971"/>
          </a:xfrm>
        </p:spPr>
        <p:txBody>
          <a:bodyPr>
            <a:noAutofit/>
          </a:bodyPr>
          <a:lstStyle/>
          <a:p>
            <a:r>
              <a:rPr lang="es-EC" sz="1800" dirty="0" smtClean="0"/>
              <a:t>Ubicación geográfica distante</a:t>
            </a:r>
          </a:p>
          <a:p>
            <a:r>
              <a:rPr lang="es-EC" sz="1800" dirty="0" smtClean="0"/>
              <a:t>Audio y video en tiempo real</a:t>
            </a:r>
          </a:p>
          <a:p>
            <a:r>
              <a:rPr lang="es-EC" sz="1800" dirty="0" smtClean="0"/>
              <a:t>Preparación señal, transmisión, procesamiento. </a:t>
            </a:r>
          </a:p>
          <a:p>
            <a:pPr lvl="1"/>
            <a:r>
              <a:rPr lang="es-EC" sz="1600" dirty="0" smtClean="0"/>
              <a:t>Codificador / Decodificador</a:t>
            </a:r>
          </a:p>
          <a:p>
            <a:pPr marL="342900" lvl="1" indent="-342900">
              <a:buFont typeface="Arial"/>
              <a:buChar char="•"/>
            </a:pPr>
            <a:r>
              <a:rPr lang="es-EC" sz="1800" dirty="0"/>
              <a:t>Sesiones  interactivas</a:t>
            </a:r>
          </a:p>
          <a:p>
            <a:pPr marL="457200" lvl="1" indent="0">
              <a:buNone/>
            </a:pPr>
            <a:endParaRPr lang="es-EC" sz="1600" dirty="0" smtClean="0"/>
          </a:p>
        </p:txBody>
      </p:sp>
      <p:pic>
        <p:nvPicPr>
          <p:cNvPr id="1026" name="Picture 2" descr="C:\Users\Diego\Documents\Dropbox RaulH\Dropbox\WEBRTC\PRESENTACIÓN\user-2387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70" y="5506078"/>
            <a:ext cx="473244" cy="7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ego\Documents\Dropbox RaulH\Dropbox\WEBRTC\PRESENTACIÓN\user-2387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95" y="5506078"/>
            <a:ext cx="473244" cy="7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ego\Documents\Dropbox RaulH\Dropbox\WEBRTC\PRESENTACIÓN\Audi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33" y="5088221"/>
            <a:ext cx="520289" cy="4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iego\Documents\Dropbox RaulH\Dropbox\WEBRTC\PRESENTACIÓN\Audi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67" y="5088221"/>
            <a:ext cx="520289" cy="4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ego\Documents\Dropbox RaulH\Dropbox\WEBRTC\PRESENTACIÓN\Institucio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59" y="4847937"/>
            <a:ext cx="783939" cy="7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iego\Documents\Dropbox RaulH\Dropbox\WEBRTC\PRESENTACIÓN\Institucio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17" y="4847937"/>
            <a:ext cx="783939" cy="7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1175434" y="3514598"/>
            <a:ext cx="2041790" cy="1268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30" name="Picture 6" descr="C:\Users\Diego\Documents\Dropbox RaulH\Dropbox\WEBRTC\PRESENTACIÓN\pgb-d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18" y="3814138"/>
            <a:ext cx="407007" cy="4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52843" y="3814138"/>
            <a:ext cx="286970" cy="950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2339813" y="3814138"/>
            <a:ext cx="286970" cy="950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2626783" y="3814138"/>
            <a:ext cx="286970" cy="950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1" name="Picture 7" descr="C:\Users\Diego\Documents\Dropbox RaulH\Dropbox\WEBRTC\PRESENTACIÓN\Video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28" y="4017641"/>
            <a:ext cx="557463" cy="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Elipse"/>
          <p:cNvSpPr/>
          <p:nvPr/>
        </p:nvSpPr>
        <p:spPr>
          <a:xfrm>
            <a:off x="5822278" y="3605807"/>
            <a:ext cx="2041790" cy="1268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7" name="Picture 6" descr="C:\Users\Diego\Documents\Dropbox RaulH\Dropbox\WEBRTC\PRESENTACIÓN\pgb-d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62" y="3905347"/>
            <a:ext cx="407007" cy="4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6699687" y="3905347"/>
            <a:ext cx="286970" cy="950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Rectángulo"/>
          <p:cNvSpPr/>
          <p:nvPr/>
        </p:nvSpPr>
        <p:spPr>
          <a:xfrm>
            <a:off x="6986657" y="3905347"/>
            <a:ext cx="286970" cy="950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"/>
          <p:cNvSpPr/>
          <p:nvPr/>
        </p:nvSpPr>
        <p:spPr>
          <a:xfrm>
            <a:off x="7273627" y="3905347"/>
            <a:ext cx="286970" cy="950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Picture 7" descr="C:\Users\Diego\Documents\Dropbox RaulH\Dropbox\WEBRTC\PRESENTACIÓN\Video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72" y="4108850"/>
            <a:ext cx="557463" cy="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iego\Documents\Dropbox RaulH\Dropbox\WEBRTC\PRESENTACIÓN\Cloud-Prom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87" y="2571849"/>
            <a:ext cx="3027280" cy="17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izquierda y derecha"/>
          <p:cNvSpPr/>
          <p:nvPr/>
        </p:nvSpPr>
        <p:spPr>
          <a:xfrm rot="1800000">
            <a:off x="5543897" y="3558924"/>
            <a:ext cx="556761" cy="22617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Flecha izquierda y derecha"/>
          <p:cNvSpPr/>
          <p:nvPr/>
        </p:nvSpPr>
        <p:spPr>
          <a:xfrm rot="19800000">
            <a:off x="3118434" y="3547310"/>
            <a:ext cx="556761" cy="22617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3" name="Picture 9" descr="C:\Users\Diego\Documents\Dropbox RaulH\Dropbox\WEBRTC\PRESENTACIÓN\mitad_del_mund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5" y="5088221"/>
            <a:ext cx="1323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iego\Documents\Dropbox RaulH\Dropbox\WEBRTC\PRESENTACIÓN\galapagos_res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86" y="5392252"/>
            <a:ext cx="1282230" cy="10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17" grpId="0" animBg="1"/>
      <p:bldP spid="18" grpId="0" animBg="1"/>
      <p:bldP spid="26" grpId="0" animBg="1"/>
      <p:bldP spid="28" grpId="0" animBg="1"/>
      <p:bldP spid="29" grpId="0" animBg="1"/>
      <p:bldP spid="30" grpId="0" animBg="1"/>
      <p:bldP spid="1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COMUNICACIÓN EN TIEMPO REAL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dirty="0" smtClean="0"/>
              <a:t>Dependían de licencias (Granda, 2015)</a:t>
            </a:r>
          </a:p>
          <a:p>
            <a:r>
              <a:rPr lang="es-EC" sz="2400" dirty="0" smtClean="0"/>
              <a:t>Uso de extensiones (Adobe, 2016)</a:t>
            </a:r>
          </a:p>
          <a:p>
            <a:endParaRPr lang="es-EC" dirty="0" smtClean="0"/>
          </a:p>
          <a:p>
            <a:endParaRPr lang="es-EC" sz="2400" dirty="0" smtClean="0"/>
          </a:p>
          <a:p>
            <a:r>
              <a:rPr lang="es-EC" sz="2400" dirty="0" err="1" smtClean="0"/>
              <a:t>Streaming</a:t>
            </a:r>
            <a:endParaRPr lang="es-EC" sz="2400" dirty="0" smtClean="0"/>
          </a:p>
        </p:txBody>
      </p:sp>
      <p:pic>
        <p:nvPicPr>
          <p:cNvPr id="2052" name="Picture 4" descr="C:\Users\Diego\Documents\Dropbox RaulH\Dropbox\WEBRTC\PRESENTACIÓN\mssilv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44" y="2418347"/>
            <a:ext cx="1705668" cy="12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ego\Documents\Dropbox RaulH\Dropbox\WEBRTC\PRESENTACIÓN\flash-player-icon-507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05" y="2576218"/>
            <a:ext cx="1114939" cy="11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ego\Documents\Dropbox RaulH\Dropbox\WEBRTC\PRESENTACIÓN\video stream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62" y="3826041"/>
            <a:ext cx="4241132" cy="25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TENDENCIAS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1421" y="1094874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El 35 % de los 7 mil millones están conectados (3CX, 2016)</a:t>
            </a:r>
          </a:p>
          <a:p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endParaRPr lang="es-EC" sz="2000" dirty="0" smtClean="0"/>
          </a:p>
          <a:p>
            <a:r>
              <a:rPr lang="es-EC" sz="2000" dirty="0" smtClean="0"/>
              <a:t>(</a:t>
            </a:r>
            <a:r>
              <a:rPr lang="es-EC" sz="2000" dirty="0" err="1" smtClean="0"/>
              <a:t>Transorency</a:t>
            </a:r>
            <a:r>
              <a:rPr lang="es-EC" sz="2000" dirty="0" smtClean="0"/>
              <a:t> </a:t>
            </a:r>
            <a:r>
              <a:rPr lang="es-EC" sz="2000" dirty="0" err="1" smtClean="0"/>
              <a:t>Market</a:t>
            </a:r>
            <a:r>
              <a:rPr lang="es-EC" sz="2000" dirty="0" smtClean="0"/>
              <a:t> </a:t>
            </a:r>
            <a:r>
              <a:rPr lang="es-EC" sz="2000" dirty="0" err="1" smtClean="0"/>
              <a:t>Research</a:t>
            </a:r>
            <a:r>
              <a:rPr lang="es-EC" sz="2000" dirty="0" smtClean="0"/>
              <a:t>, 2016) prevé un crecimiento de 8,5% en 2015-2023 en equipos de videoconferencia.</a:t>
            </a:r>
            <a:endParaRPr lang="es-EC" sz="20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360233431"/>
              </p:ext>
            </p:extLst>
          </p:nvPr>
        </p:nvGraphicFramePr>
        <p:xfrm>
          <a:off x="1993230" y="1444374"/>
          <a:ext cx="5406191" cy="228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62789789"/>
              </p:ext>
            </p:extLst>
          </p:nvPr>
        </p:nvGraphicFramePr>
        <p:xfrm>
          <a:off x="2510590" y="4213143"/>
          <a:ext cx="4083918" cy="269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6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SISTEMAS DISTRIBUIDOS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971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C" sz="2400" dirty="0" smtClean="0"/>
              <a:t>Evolución de las Aplicaciones de Internet (</a:t>
            </a:r>
            <a:r>
              <a:rPr lang="es-EC" sz="2400" dirty="0" err="1" smtClean="0"/>
              <a:t>Durresi</a:t>
            </a:r>
            <a:r>
              <a:rPr lang="es-EC" sz="2400" dirty="0" smtClean="0"/>
              <a:t>, 2005)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sz="2400" dirty="0" smtClean="0"/>
          </a:p>
          <a:p>
            <a:r>
              <a:rPr lang="es-EC" sz="2400" dirty="0" smtClean="0"/>
              <a:t>Punto a Punto P2P</a:t>
            </a:r>
          </a:p>
          <a:p>
            <a:pPr lvl="1"/>
            <a:r>
              <a:rPr lang="es-EC" sz="2000" dirty="0" smtClean="0"/>
              <a:t>Clientes y servidores a la vez</a:t>
            </a:r>
          </a:p>
          <a:p>
            <a:pPr lvl="1"/>
            <a:r>
              <a:rPr lang="es-EC" sz="2000" dirty="0" smtClean="0"/>
              <a:t>Costos bajos</a:t>
            </a:r>
          </a:p>
          <a:p>
            <a:pPr lvl="1"/>
            <a:r>
              <a:rPr lang="es-EC" sz="2000" dirty="0" smtClean="0"/>
              <a:t>Comparten su estado</a:t>
            </a:r>
          </a:p>
          <a:p>
            <a:pPr lvl="1"/>
            <a:endParaRPr lang="es-EC" sz="2000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Organi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109188"/>
              </p:ext>
            </p:extLst>
          </p:nvPr>
        </p:nvGraphicFramePr>
        <p:xfrm>
          <a:off x="1820882" y="1672390"/>
          <a:ext cx="5526290" cy="259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Diego\Documents\Dropbox RaulH\Dropbox\WEBRTC\PRESENTACIÓN\175-istock-000008600956xsmall-s-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12877" r="4954" b="15420"/>
          <a:stretch/>
        </p:blipFill>
        <p:spPr bwMode="auto">
          <a:xfrm>
            <a:off x="3513219" y="5314030"/>
            <a:ext cx="2310063" cy="12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PROBLEMA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/>
              <a:t> Canal inalámbrico impredecible (Marcillo, 201)</a:t>
            </a:r>
          </a:p>
          <a:p>
            <a:pPr lvl="1"/>
            <a:r>
              <a:rPr lang="es-EC" sz="2000" dirty="0" smtClean="0"/>
              <a:t>Pérdidas de sesión</a:t>
            </a:r>
          </a:p>
          <a:p>
            <a:pPr lvl="1"/>
            <a:endParaRPr lang="es-EC" sz="2000" dirty="0"/>
          </a:p>
          <a:p>
            <a:pPr lvl="1"/>
            <a:endParaRPr lang="es-EC" sz="2000" dirty="0" smtClean="0"/>
          </a:p>
          <a:p>
            <a:pPr lvl="1"/>
            <a:endParaRPr lang="es-EC" sz="2000" dirty="0" smtClean="0"/>
          </a:p>
          <a:p>
            <a:r>
              <a:rPr lang="es-EC" sz="2400" dirty="0" smtClean="0"/>
              <a:t>No existe mecanismo de control de desconexión para videoconferencia</a:t>
            </a:r>
          </a:p>
          <a:p>
            <a:pPr lvl="1"/>
            <a:r>
              <a:rPr lang="es-EC" sz="2000" dirty="0" smtClean="0"/>
              <a:t>Discontinuidad</a:t>
            </a:r>
          </a:p>
          <a:p>
            <a:pPr lvl="1"/>
            <a:r>
              <a:rPr lang="es-EC" sz="2000" dirty="0" smtClean="0"/>
              <a:t>Videoconferencia </a:t>
            </a:r>
            <a:r>
              <a:rPr lang="es-EC" sz="2000" dirty="0"/>
              <a:t>2 usuarios concurrentes (</a:t>
            </a:r>
            <a:r>
              <a:rPr lang="es-EC" sz="2000" dirty="0" err="1"/>
              <a:t>Yacchirema</a:t>
            </a:r>
            <a:r>
              <a:rPr lang="es-EC" sz="2000" dirty="0"/>
              <a:t>)</a:t>
            </a:r>
          </a:p>
          <a:p>
            <a:pPr marL="457200" lvl="1" indent="0">
              <a:buNone/>
            </a:pPr>
            <a:endParaRPr lang="es-EC" dirty="0"/>
          </a:p>
        </p:txBody>
      </p:sp>
      <p:pic>
        <p:nvPicPr>
          <p:cNvPr id="3074" name="Picture 2" descr="C:\Users\Diego\Documents\Dropbox RaulH\Dropbox\WEBRTC\PRESENTACIÓN\3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9589"/>
            <a:ext cx="1263316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ego\Documents\Dropbox RaulH\Dropbox\WEBRTC\PRESENTACIÓN\Low-wifi-signal-thumb-550xauto-85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6" y="2465872"/>
            <a:ext cx="798311" cy="5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iego\Documents\Dropbox RaulH\Dropbox\WEBRTC\PRESENTACIÓN\ProcessCoachOnAir3-SessionV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87" y="4962802"/>
            <a:ext cx="1999247" cy="1555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ruz"/>
          <p:cNvSpPr/>
          <p:nvPr/>
        </p:nvSpPr>
        <p:spPr>
          <a:xfrm rot="3591782">
            <a:off x="4487938" y="5543093"/>
            <a:ext cx="391343" cy="394954"/>
          </a:xfrm>
          <a:prstGeom prst="plus">
            <a:avLst>
              <a:gd name="adj" fmla="val 4588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29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PROPUESTA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3316"/>
            <a:ext cx="8229600" cy="4862847"/>
          </a:xfrm>
        </p:spPr>
        <p:txBody>
          <a:bodyPr/>
          <a:lstStyle/>
          <a:p>
            <a:endParaRPr lang="es-EC" sz="2800" dirty="0" smtClean="0"/>
          </a:p>
          <a:p>
            <a:pPr marL="0" indent="0">
              <a:buNone/>
            </a:pPr>
            <a:endParaRPr lang="es-EC" sz="2800" dirty="0" smtClean="0"/>
          </a:p>
          <a:p>
            <a:pPr marL="0" indent="0" algn="ctr">
              <a:buNone/>
            </a:pPr>
            <a:r>
              <a:rPr lang="es-EC" sz="2800" b="1" dirty="0" smtClean="0"/>
              <a:t>Mecanismo de control de desconexión para videoconferencia</a:t>
            </a:r>
          </a:p>
          <a:p>
            <a:pPr lvl="1"/>
            <a:r>
              <a:rPr lang="es-EC" sz="2400" dirty="0" smtClean="0"/>
              <a:t>Reconexión transparente</a:t>
            </a:r>
          </a:p>
          <a:p>
            <a:pPr lvl="1"/>
            <a:r>
              <a:rPr lang="es-EC" sz="2400" dirty="0" smtClean="0"/>
              <a:t>Recuperación de información</a:t>
            </a:r>
          </a:p>
          <a:p>
            <a:pPr lvl="1"/>
            <a:r>
              <a:rPr lang="es-EC" sz="2400" dirty="0" smtClean="0"/>
              <a:t>Varios usuarios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56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ego\Desktop\VIDEO TESIS\webrtc-logo-horiz-retro-75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32" y="608326"/>
            <a:ext cx="3007226" cy="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15035585"/>
              </p:ext>
            </p:extLst>
          </p:nvPr>
        </p:nvGraphicFramePr>
        <p:xfrm>
          <a:off x="207264" y="1331218"/>
          <a:ext cx="8753856" cy="517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1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963</Words>
  <Application>Microsoft Office PowerPoint</Application>
  <PresentationFormat>Presentación en pantalla (4:3)</PresentationFormat>
  <Paragraphs>278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TRABAJO DE TITULACIÓN “Mecanismo de control de desconexión del servicio de videoconferencia múltiple en la nube”</vt:lpstr>
      <vt:lpstr>AGENDA</vt:lpstr>
      <vt:lpstr>VIDEOCONFERENCIA</vt:lpstr>
      <vt:lpstr>COMUNICACIÓN EN TIEMPO REAL</vt:lpstr>
      <vt:lpstr>TENDENCIAS</vt:lpstr>
      <vt:lpstr>SISTEMAS DISTRIBUIDOS</vt:lpstr>
      <vt:lpstr>PROBLEMA</vt:lpstr>
      <vt:lpstr>PROPUESTA</vt:lpstr>
      <vt:lpstr>Presentación de PowerPoint</vt:lpstr>
      <vt:lpstr>ARQUITECTURA</vt:lpstr>
      <vt:lpstr>PROXY</vt:lpstr>
      <vt:lpstr>P2P HÍBRIDO</vt:lpstr>
      <vt:lpstr>SSL/TLS</vt:lpstr>
      <vt:lpstr>Presentación de PowerPoint</vt:lpstr>
      <vt:lpstr>MECANISMO DE CONTROL </vt:lpstr>
      <vt:lpstr>MÓDULO DE GRABACIÓN</vt:lpstr>
      <vt:lpstr>DataChannel</vt:lpstr>
      <vt:lpstr>MÓDULO DE ESTADÍSTICAS</vt:lpstr>
      <vt:lpstr>RESULTADOS</vt:lpstr>
      <vt:lpstr>CALIDAD DE SERVICIO</vt:lpstr>
      <vt:lpstr>CÁLCULO DE INFORMACIÓN PERDIDA</vt:lpstr>
      <vt:lpstr>RESULTADOS DE QoS</vt:lpstr>
      <vt:lpstr>CALIDAD DE EXPERIENCIA</vt:lpstr>
      <vt:lpstr>RESULTADOS DE QoE</vt:lpstr>
      <vt:lpstr>CONCLUSIONES</vt:lpstr>
      <vt:lpstr>LINEAS DE TRABAJO FUTURO</vt:lpstr>
      <vt:lpstr>PROYECCIÓN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TITULACIÓN “Mecanismo de control de desconexión del servicio de videoconferencia múltiple en la nube”</dc:title>
  <dc:creator>Tatiana Gualotuña</dc:creator>
  <cp:lastModifiedBy>Diego</cp:lastModifiedBy>
  <cp:revision>80</cp:revision>
  <dcterms:created xsi:type="dcterms:W3CDTF">2016-12-22T15:09:34Z</dcterms:created>
  <dcterms:modified xsi:type="dcterms:W3CDTF">2017-01-04T03:12:15Z</dcterms:modified>
</cp:coreProperties>
</file>