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7.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8.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9.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0.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1.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2.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13.xml" ContentType="application/vnd.openxmlformats-officedocument.theme+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14.xml" ContentType="application/vnd.openxmlformats-officedocument.theme+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15.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16.xml" ContentType="application/vnd.openxmlformats-officedocument.theme+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17.xml" ContentType="application/vnd.openxmlformats-officedocument.theme+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809" r:id="rId2"/>
    <p:sldMasterId id="2147483850" r:id="rId3"/>
    <p:sldMasterId id="2147483867" r:id="rId4"/>
    <p:sldMasterId id="2147483879" r:id="rId5"/>
    <p:sldMasterId id="2147483896" r:id="rId6"/>
    <p:sldMasterId id="2147483913" r:id="rId7"/>
    <p:sldMasterId id="2147483931" r:id="rId8"/>
    <p:sldMasterId id="2147483948" r:id="rId9"/>
    <p:sldMasterId id="2147483965" r:id="rId10"/>
    <p:sldMasterId id="2147483977" r:id="rId11"/>
    <p:sldMasterId id="2147483989" r:id="rId12"/>
    <p:sldMasterId id="2147484001" r:id="rId13"/>
    <p:sldMasterId id="2147484019" r:id="rId14"/>
    <p:sldMasterId id="2147484037" r:id="rId15"/>
    <p:sldMasterId id="2147484085" r:id="rId16"/>
    <p:sldMasterId id="2147484102" r:id="rId17"/>
    <p:sldMasterId id="2147484114" r:id="rId18"/>
  </p:sldMasterIdLst>
  <p:notesMasterIdLst>
    <p:notesMasterId r:id="rId55"/>
  </p:notesMasterIdLst>
  <p:sldIdLst>
    <p:sldId id="256" r:id="rId19"/>
    <p:sldId id="257" r:id="rId20"/>
    <p:sldId id="263" r:id="rId21"/>
    <p:sldId id="266" r:id="rId22"/>
    <p:sldId id="267" r:id="rId23"/>
    <p:sldId id="268" r:id="rId24"/>
    <p:sldId id="270" r:id="rId25"/>
    <p:sldId id="271" r:id="rId26"/>
    <p:sldId id="272" r:id="rId27"/>
    <p:sldId id="273" r:id="rId28"/>
    <p:sldId id="297" r:id="rId29"/>
    <p:sldId id="298" r:id="rId30"/>
    <p:sldId id="299" r:id="rId31"/>
    <p:sldId id="302" r:id="rId32"/>
    <p:sldId id="300"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 id="289" r:id="rId46"/>
    <p:sldId id="290" r:id="rId47"/>
    <p:sldId id="291" r:id="rId48"/>
    <p:sldId id="292" r:id="rId49"/>
    <p:sldId id="293" r:id="rId50"/>
    <p:sldId id="303" r:id="rId51"/>
    <p:sldId id="294" r:id="rId52"/>
    <p:sldId id="295" r:id="rId53"/>
    <p:sldId id="296" r:id="rId5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54"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BC20F5-FB93-47E5-8BA1-0C281F9E3C12}" type="datetimeFigureOut">
              <a:rPr lang="es-ES" smtClean="0"/>
              <a:t>12/09/2015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AC0924-ECD1-4DEF-8E60-EDE1124F3FC9}" type="slidenum">
              <a:rPr lang="es-ES" smtClean="0"/>
              <a:t>‹Nº›</a:t>
            </a:fld>
            <a:endParaRPr lang="es-ES"/>
          </a:p>
        </p:txBody>
      </p:sp>
    </p:spTree>
    <p:extLst>
      <p:ext uri="{BB962C8B-B14F-4D97-AF65-F5344CB8AC3E}">
        <p14:creationId xmlns:p14="http://schemas.microsoft.com/office/powerpoint/2010/main" val="43849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43000" y="685800"/>
            <a:ext cx="4572000" cy="3429000"/>
          </a:xfrm>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4AC0924-ECD1-4DEF-8E60-EDE1124F3FC9}" type="slidenum">
              <a:rPr lang="es-ES" smtClean="0"/>
              <a:t>6</a:t>
            </a:fld>
            <a:endParaRPr lang="es-ES"/>
          </a:p>
        </p:txBody>
      </p:sp>
    </p:spTree>
    <p:extLst>
      <p:ext uri="{BB962C8B-B14F-4D97-AF65-F5344CB8AC3E}">
        <p14:creationId xmlns:p14="http://schemas.microsoft.com/office/powerpoint/2010/main" val="3957084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BAB03023-B5A5-434F-97A6-DB0A5E39EBB1}" type="datetimeFigureOut">
              <a:rPr lang="es-EC" smtClean="0">
                <a:solidFill>
                  <a:prstClr val="black"/>
                </a:solidFill>
              </a:rPr>
              <a:pPr/>
              <a:t>12/09/2015</a:t>
            </a:fld>
            <a:endParaRPr lang="es-EC">
              <a:solidFill>
                <a:prstClr val="black"/>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CAA71878-855D-443E-8B63-C9F26E01800D}" type="slidenum">
              <a:rPr lang="es-EC" smtClean="0">
                <a:solidFill>
                  <a:prstClr val="black"/>
                </a:solidFill>
              </a:rPr>
              <a:pPr/>
              <a:t>‹Nº›</a:t>
            </a:fld>
            <a:endParaRPr lang="es-EC">
              <a:solidFill>
                <a:prstClr val="black"/>
              </a:solidFill>
            </a:endParaRPr>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s-EC">
              <a:solidFill>
                <a:prstClr val="black"/>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5" name="Footer Placeholder 4"/>
          <p:cNvSpPr>
            <a:spLocks noGrp="1"/>
          </p:cNvSpPr>
          <p:nvPr>
            <p:ph type="ftr" sz="quarter" idx="11"/>
          </p:nvPr>
        </p:nvSpPr>
        <p:spPr/>
        <p:txBody>
          <a:bodyPr/>
          <a:lstStyle/>
          <a:p>
            <a:endParaRPr lang="es-EC">
              <a:solidFill>
                <a:prstClr val="black"/>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331" y="2943374"/>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3339299" y="2367093"/>
            <a:ext cx="246864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3331029" y="2943374"/>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5979974" y="2943374"/>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4" name="Footer Placeholder 3"/>
          <p:cNvSpPr>
            <a:spLocks noGrp="1"/>
          </p:cNvSpPr>
          <p:nvPr>
            <p:ph type="ftr" sz="quarter" idx="11"/>
          </p:nvPr>
        </p:nvSpPr>
        <p:spPr/>
        <p:txBody>
          <a:bodyPr/>
          <a:lstStyle/>
          <a:p>
            <a:endParaRPr lang="es-EC">
              <a:solidFill>
                <a:prstClr val="black"/>
              </a:solidFill>
            </a:endParaRPr>
          </a:p>
        </p:txBody>
      </p:sp>
      <p:sp>
        <p:nvSpPr>
          <p:cNvPr id="5" name="Slide Number Placeholder 4"/>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307555381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5348" y="4204820"/>
            <a:ext cx="2472307"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5348"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5348"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3331011" y="4781115"/>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5979991" y="4204820"/>
            <a:ext cx="247551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5979882" y="4781113"/>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4" name="Footer Placeholder 3"/>
          <p:cNvSpPr>
            <a:spLocks noGrp="1"/>
          </p:cNvSpPr>
          <p:nvPr>
            <p:ph type="ftr" sz="quarter" idx="11"/>
          </p:nvPr>
        </p:nvSpPr>
        <p:spPr/>
        <p:txBody>
          <a:bodyPr/>
          <a:lstStyle/>
          <a:p>
            <a:endParaRPr lang="es-EC">
              <a:solidFill>
                <a:prstClr val="black"/>
              </a:solidFill>
            </a:endParaRPr>
          </a:p>
        </p:txBody>
      </p:sp>
      <p:sp>
        <p:nvSpPr>
          <p:cNvPr id="5" name="Slide Number Placeholder 4"/>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322292443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331" y="2367099"/>
            <a:ext cx="7773339" cy="342410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5" name="Footer Placeholder 4"/>
          <p:cNvSpPr>
            <a:spLocks noGrp="1"/>
          </p:cNvSpPr>
          <p:nvPr>
            <p:ph type="ftr" sz="quarter" idx="11"/>
          </p:nvPr>
        </p:nvSpPr>
        <p:spPr/>
        <p:txBody>
          <a:bodyPr/>
          <a:lstStyle/>
          <a:p>
            <a:endParaRPr lang="es-EC">
              <a:solidFill>
                <a:prstClr val="black"/>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12889850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92" y="609618"/>
            <a:ext cx="1914995" cy="5181599"/>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685331" y="609618"/>
            <a:ext cx="5744043" cy="518159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5" name="Footer Placeholder 4"/>
          <p:cNvSpPr>
            <a:spLocks noGrp="1"/>
          </p:cNvSpPr>
          <p:nvPr>
            <p:ph type="ftr" sz="quarter" idx="11"/>
          </p:nvPr>
        </p:nvSpPr>
        <p:spPr/>
        <p:txBody>
          <a:bodyPr/>
          <a:lstStyle/>
          <a:p>
            <a:endParaRPr lang="es-EC">
              <a:solidFill>
                <a:prstClr val="black"/>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68469486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1918" y="2514601"/>
            <a:ext cx="668654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941918" y="4777412"/>
            <a:ext cx="668654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7" name="Freeform 6"/>
          <p:cNvSpPr/>
          <p:nvPr/>
        </p:nvSpPr>
        <p:spPr bwMode="auto">
          <a:xfrm>
            <a:off x="2" y="4323843"/>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8" y="4529573"/>
            <a:ext cx="584825" cy="365125"/>
          </a:xfrm>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54893794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4702" y="624110"/>
            <a:ext cx="6683765"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8"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11003031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41918" y="2058750"/>
            <a:ext cx="668654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1918" y="3530129"/>
            <a:ext cx="668654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9" name="Freeform 11"/>
          <p:cNvSpPr/>
          <p:nvPr/>
        </p:nvSpPr>
        <p:spPr bwMode="auto">
          <a:xfrm flipV="1">
            <a:off x="-3141" y="31781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8" y="3244172"/>
            <a:ext cx="584825" cy="365125"/>
          </a:xfrm>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1542553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6" name="Footer Placeholder 5"/>
          <p:cNvSpPr>
            <a:spLocks noGrp="1"/>
          </p:cNvSpPr>
          <p:nvPr>
            <p:ph type="ftr" sz="quarter" idx="11"/>
          </p:nvPr>
        </p:nvSpPr>
        <p:spPr/>
        <p:txBody>
          <a:bodyPr/>
          <a:lstStyle/>
          <a:p>
            <a:endParaRPr lang="es-EC">
              <a:solidFill>
                <a:prstClr val="black">
                  <a:tint val="75000"/>
                </a:prstClr>
              </a:solidFill>
            </a:endParaRPr>
          </a:p>
        </p:txBody>
      </p:sp>
      <p:sp>
        <p:nvSpPr>
          <p:cNvPr id="10"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8" y="787785"/>
            <a:ext cx="584825" cy="365125"/>
          </a:xfrm>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146252979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204531" y="1972703"/>
            <a:ext cx="299454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29988" y="1969475"/>
            <a:ext cx="299925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8" name="Footer Placeholder 7"/>
          <p:cNvSpPr>
            <a:spLocks noGrp="1"/>
          </p:cNvSpPr>
          <p:nvPr>
            <p:ph type="ftr" sz="quarter" idx="11"/>
          </p:nvPr>
        </p:nvSpPr>
        <p:spPr/>
        <p:txBody>
          <a:bodyPr/>
          <a:lstStyle/>
          <a:p>
            <a:endParaRPr lang="es-EC">
              <a:solidFill>
                <a:prstClr val="black">
                  <a:tint val="75000"/>
                </a:prstClr>
              </a:solidFill>
            </a:endParaRPr>
          </a:p>
        </p:txBody>
      </p:sp>
      <p:sp>
        <p:nvSpPr>
          <p:cNvPr id="12"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8" y="787785"/>
            <a:ext cx="584825" cy="365125"/>
          </a:xfrm>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125491823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4" name="Footer Placeholder 3"/>
          <p:cNvSpPr>
            <a:spLocks noGrp="1"/>
          </p:cNvSpPr>
          <p:nvPr>
            <p:ph type="ftr" sz="quarter" idx="11"/>
          </p:nvPr>
        </p:nvSpPr>
        <p:spPr/>
        <p:txBody>
          <a:bodyPr/>
          <a:lstStyle/>
          <a:p>
            <a:endParaRPr lang="es-EC">
              <a:solidFill>
                <a:prstClr val="black">
                  <a:tint val="75000"/>
                </a:prstClr>
              </a:solidFill>
            </a:endParaRPr>
          </a:p>
        </p:txBody>
      </p:sp>
      <p:sp>
        <p:nvSpPr>
          <p:cNvPr id="7"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3789628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74"/>
            <a:ext cx="1676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74"/>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5" name="Footer Placeholder 4"/>
          <p:cNvSpPr>
            <a:spLocks noGrp="1"/>
          </p:cNvSpPr>
          <p:nvPr>
            <p:ph type="ftr" sz="quarter" idx="11"/>
          </p:nvPr>
        </p:nvSpPr>
        <p:spPr/>
        <p:txBody>
          <a:bodyPr/>
          <a:lstStyle/>
          <a:p>
            <a:endParaRPr lang="es-EC">
              <a:solidFill>
                <a:prstClr val="black"/>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CAA71878-855D-443E-8B63-C9F26E01800D}" type="slidenum">
              <a:rPr lang="es-EC" smtClean="0">
                <a:solidFill>
                  <a:prstClr val="black"/>
                </a:solidFill>
              </a:rPr>
              <a:pPr/>
              <a:t>‹Nº›</a:t>
            </a:fld>
            <a:endParaRPr lang="es-EC">
              <a:solidFill>
                <a:prstClr val="black"/>
              </a:solidFil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3" name="Footer Placeholder 2"/>
          <p:cNvSpPr>
            <a:spLocks noGrp="1"/>
          </p:cNvSpPr>
          <p:nvPr>
            <p:ph type="ftr" sz="quarter" idx="11"/>
          </p:nvPr>
        </p:nvSpPr>
        <p:spPr/>
        <p:txBody>
          <a:bodyPr/>
          <a:lstStyle/>
          <a:p>
            <a:endParaRPr lang="es-EC">
              <a:solidFill>
                <a:prstClr val="black">
                  <a:tint val="75000"/>
                </a:prstClr>
              </a:solidFill>
            </a:endParaRPr>
          </a:p>
        </p:txBody>
      </p:sp>
      <p:sp>
        <p:nvSpPr>
          <p:cNvPr id="6"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181783243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1926" y="446088"/>
            <a:ext cx="26288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42259" y="446101"/>
            <a:ext cx="38862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941926" y="1598613"/>
            <a:ext cx="26288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6" name="Footer Placeholder 5"/>
          <p:cNvSpPr>
            <a:spLocks noGrp="1"/>
          </p:cNvSpPr>
          <p:nvPr>
            <p:ph type="ftr" sz="quarter" idx="11"/>
          </p:nvPr>
        </p:nvSpPr>
        <p:spPr/>
        <p:txBody>
          <a:bodyPr/>
          <a:lstStyle/>
          <a:p>
            <a:endParaRPr lang="es-EC">
              <a:solidFill>
                <a:prstClr val="black">
                  <a:tint val="75000"/>
                </a:prstClr>
              </a:solidFill>
            </a:endParaRPr>
          </a:p>
        </p:txBody>
      </p:sp>
      <p:sp>
        <p:nvSpPr>
          <p:cNvPr id="9"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42348150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6" name="Footer Placeholder 5"/>
          <p:cNvSpPr>
            <a:spLocks noGrp="1"/>
          </p:cNvSpPr>
          <p:nvPr>
            <p:ph type="ftr" sz="quarter" idx="11"/>
          </p:nvPr>
        </p:nvSpPr>
        <p:spPr/>
        <p:txBody>
          <a:bodyPr/>
          <a:lstStyle/>
          <a:p>
            <a:endParaRPr lang="es-EC">
              <a:solidFill>
                <a:prstClr val="black">
                  <a:tint val="75000"/>
                </a:prstClr>
              </a:solidFill>
            </a:endParaRPr>
          </a:p>
        </p:txBody>
      </p:sp>
      <p:sp>
        <p:nvSpPr>
          <p:cNvPr id="9" name="Freeform 11"/>
          <p:cNvSpPr/>
          <p:nvPr/>
        </p:nvSpPr>
        <p:spPr bwMode="auto">
          <a:xfrm flipV="1">
            <a:off x="-3141" y="491175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8" y="4983120"/>
            <a:ext cx="584825" cy="365125"/>
          </a:xfrm>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74012717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941918" y="609600"/>
            <a:ext cx="668654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1918" y="4354046"/>
            <a:ext cx="668654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9" name="Freeform 11"/>
          <p:cNvSpPr/>
          <p:nvPr/>
        </p:nvSpPr>
        <p:spPr bwMode="auto">
          <a:xfrm flipV="1">
            <a:off x="-3141" y="31781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8" y="3244172"/>
            <a:ext cx="584825" cy="365125"/>
          </a:xfrm>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32728186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137478" y="609600"/>
            <a:ext cx="6295445"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2456260" y="3505200"/>
            <a:ext cx="5652416"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941918" y="4354046"/>
            <a:ext cx="668654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11" name="Freeform 11"/>
          <p:cNvSpPr/>
          <p:nvPr/>
        </p:nvSpPr>
        <p:spPr bwMode="auto">
          <a:xfrm flipV="1">
            <a:off x="-3141" y="31781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8" y="3244172"/>
            <a:ext cx="584825" cy="365125"/>
          </a:xfrm>
        </p:spPr>
        <p:txBody>
          <a:bodyPr/>
          <a:lstStyle/>
          <a:p>
            <a:fld id="{CAA71878-855D-443E-8B63-C9F26E01800D}" type="slidenum">
              <a:rPr lang="es-EC" smtClean="0"/>
              <a:pPr/>
              <a:t>‹Nº›</a:t>
            </a:fld>
            <a:endParaRPr lang="es-EC"/>
          </a:p>
        </p:txBody>
      </p:sp>
      <p:sp>
        <p:nvSpPr>
          <p:cNvPr id="14" name="TextBox 13"/>
          <p:cNvSpPr txBox="1"/>
          <p:nvPr/>
        </p:nvSpPr>
        <p:spPr>
          <a:xfrm>
            <a:off x="1850739" y="648005"/>
            <a:ext cx="4572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87998289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3"/>
            <a:ext cx="668655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6" name="Footer Placeholder 5"/>
          <p:cNvSpPr>
            <a:spLocks noGrp="1"/>
          </p:cNvSpPr>
          <p:nvPr>
            <p:ph type="ftr" sz="quarter" idx="11"/>
          </p:nvPr>
        </p:nvSpPr>
        <p:spPr/>
        <p:txBody>
          <a:bodyPr/>
          <a:lstStyle/>
          <a:p>
            <a:endParaRPr lang="es-EC">
              <a:solidFill>
                <a:prstClr val="black">
                  <a:tint val="75000"/>
                </a:prstClr>
              </a:solidFill>
            </a:endParaRPr>
          </a:p>
        </p:txBody>
      </p:sp>
      <p:sp>
        <p:nvSpPr>
          <p:cNvPr id="9" name="Freeform 11"/>
          <p:cNvSpPr/>
          <p:nvPr/>
        </p:nvSpPr>
        <p:spPr bwMode="auto">
          <a:xfrm flipV="1">
            <a:off x="-3141" y="491175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8" y="4983120"/>
            <a:ext cx="584825" cy="365125"/>
          </a:xfrm>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148165073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137478" y="609600"/>
            <a:ext cx="6295445"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6" name="Footer Placeholder 5"/>
          <p:cNvSpPr>
            <a:spLocks noGrp="1"/>
          </p:cNvSpPr>
          <p:nvPr>
            <p:ph type="ftr" sz="quarter" idx="11"/>
          </p:nvPr>
        </p:nvSpPr>
        <p:spPr/>
        <p:txBody>
          <a:bodyPr/>
          <a:lstStyle/>
          <a:p>
            <a:endParaRPr lang="es-EC">
              <a:solidFill>
                <a:prstClr val="black">
                  <a:tint val="75000"/>
                </a:prstClr>
              </a:solidFill>
            </a:endParaRPr>
          </a:p>
        </p:txBody>
      </p:sp>
      <p:sp>
        <p:nvSpPr>
          <p:cNvPr id="11" name="Freeform 11"/>
          <p:cNvSpPr/>
          <p:nvPr/>
        </p:nvSpPr>
        <p:spPr bwMode="auto">
          <a:xfrm flipV="1">
            <a:off x="-3141" y="491175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8" y="4983120"/>
            <a:ext cx="584825" cy="365125"/>
          </a:xfrm>
        </p:spPr>
        <p:txBody>
          <a:bodyPr/>
          <a:lstStyle/>
          <a:p>
            <a:fld id="{CAA71878-855D-443E-8B63-C9F26E01800D}" type="slidenum">
              <a:rPr lang="es-EC" smtClean="0"/>
              <a:pPr/>
              <a:t>‹Nº›</a:t>
            </a:fld>
            <a:endParaRPr lang="es-EC"/>
          </a:p>
        </p:txBody>
      </p:sp>
      <p:sp>
        <p:nvSpPr>
          <p:cNvPr id="17" name="TextBox 16"/>
          <p:cNvSpPr txBox="1"/>
          <p:nvPr/>
        </p:nvSpPr>
        <p:spPr>
          <a:xfrm>
            <a:off x="1850739" y="648005"/>
            <a:ext cx="4572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7631352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1918" y="627407"/>
            <a:ext cx="668654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6" name="Footer Placeholder 5"/>
          <p:cNvSpPr>
            <a:spLocks noGrp="1"/>
          </p:cNvSpPr>
          <p:nvPr>
            <p:ph type="ftr" sz="quarter" idx="11"/>
          </p:nvPr>
        </p:nvSpPr>
        <p:spPr/>
        <p:txBody>
          <a:bodyPr/>
          <a:lstStyle/>
          <a:p>
            <a:endParaRPr lang="es-EC">
              <a:solidFill>
                <a:prstClr val="black">
                  <a:tint val="75000"/>
                </a:prstClr>
              </a:solidFill>
            </a:endParaRPr>
          </a:p>
        </p:txBody>
      </p:sp>
      <p:sp>
        <p:nvSpPr>
          <p:cNvPr id="9" name="Freeform 11"/>
          <p:cNvSpPr/>
          <p:nvPr/>
        </p:nvSpPr>
        <p:spPr bwMode="auto">
          <a:xfrm flipV="1">
            <a:off x="-3141" y="491175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8" y="4983120"/>
            <a:ext cx="584825" cy="365125"/>
          </a:xfrm>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281547877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8"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23601835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25" y="627419"/>
            <a:ext cx="16557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941909" y="627419"/>
            <a:ext cx="485775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8"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4027858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1938" y="2514601"/>
            <a:ext cx="668654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941938" y="4777436"/>
            <a:ext cx="668654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7" name="Freeform 6"/>
          <p:cNvSpPr/>
          <p:nvPr/>
        </p:nvSpPr>
        <p:spPr bwMode="auto">
          <a:xfrm>
            <a:off x="2" y="4323867"/>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8" y="4529597"/>
            <a:ext cx="584825" cy="365125"/>
          </a:xfrm>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113816525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1915" y="2514601"/>
            <a:ext cx="668654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941915" y="4777408"/>
            <a:ext cx="668654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7" name="Freeform 6"/>
          <p:cNvSpPr/>
          <p:nvPr/>
        </p:nvSpPr>
        <p:spPr bwMode="auto">
          <a:xfrm>
            <a:off x="2" y="4323839"/>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8" y="4529569"/>
            <a:ext cx="584825" cy="365125"/>
          </a:xfrm>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61447643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4702" y="624110"/>
            <a:ext cx="6683765"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8"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417349302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41915" y="2058750"/>
            <a:ext cx="668654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1915" y="3530129"/>
            <a:ext cx="668654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9" name="Freeform 11"/>
          <p:cNvSpPr/>
          <p:nvPr/>
        </p:nvSpPr>
        <p:spPr bwMode="auto">
          <a:xfrm flipV="1">
            <a:off x="-3141" y="31781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8" y="3244168"/>
            <a:ext cx="584825" cy="365125"/>
          </a:xfrm>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228300129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6" name="Footer Placeholder 5"/>
          <p:cNvSpPr>
            <a:spLocks noGrp="1"/>
          </p:cNvSpPr>
          <p:nvPr>
            <p:ph type="ftr" sz="quarter" idx="11"/>
          </p:nvPr>
        </p:nvSpPr>
        <p:spPr/>
        <p:txBody>
          <a:bodyPr/>
          <a:lstStyle/>
          <a:p>
            <a:endParaRPr lang="es-EC">
              <a:solidFill>
                <a:prstClr val="black">
                  <a:tint val="75000"/>
                </a:prstClr>
              </a:solidFill>
            </a:endParaRPr>
          </a:p>
        </p:txBody>
      </p:sp>
      <p:sp>
        <p:nvSpPr>
          <p:cNvPr id="10"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8" y="787785"/>
            <a:ext cx="584825" cy="365125"/>
          </a:xfrm>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184671843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204531" y="1972703"/>
            <a:ext cx="299454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29986" y="1969475"/>
            <a:ext cx="299925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8" name="Footer Placeholder 7"/>
          <p:cNvSpPr>
            <a:spLocks noGrp="1"/>
          </p:cNvSpPr>
          <p:nvPr>
            <p:ph type="ftr" sz="quarter" idx="11"/>
          </p:nvPr>
        </p:nvSpPr>
        <p:spPr/>
        <p:txBody>
          <a:bodyPr/>
          <a:lstStyle/>
          <a:p>
            <a:endParaRPr lang="es-EC">
              <a:solidFill>
                <a:prstClr val="black">
                  <a:tint val="75000"/>
                </a:prstClr>
              </a:solidFill>
            </a:endParaRPr>
          </a:p>
        </p:txBody>
      </p:sp>
      <p:sp>
        <p:nvSpPr>
          <p:cNvPr id="12"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8" y="787785"/>
            <a:ext cx="584825" cy="365125"/>
          </a:xfrm>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55417148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4" name="Footer Placeholder 3"/>
          <p:cNvSpPr>
            <a:spLocks noGrp="1"/>
          </p:cNvSpPr>
          <p:nvPr>
            <p:ph type="ftr" sz="quarter" idx="11"/>
          </p:nvPr>
        </p:nvSpPr>
        <p:spPr/>
        <p:txBody>
          <a:bodyPr/>
          <a:lstStyle/>
          <a:p>
            <a:endParaRPr lang="es-EC">
              <a:solidFill>
                <a:prstClr val="black">
                  <a:tint val="75000"/>
                </a:prstClr>
              </a:solidFill>
            </a:endParaRPr>
          </a:p>
        </p:txBody>
      </p:sp>
      <p:sp>
        <p:nvSpPr>
          <p:cNvPr id="7"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40425698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3" name="Footer Placeholder 2"/>
          <p:cNvSpPr>
            <a:spLocks noGrp="1"/>
          </p:cNvSpPr>
          <p:nvPr>
            <p:ph type="ftr" sz="quarter" idx="11"/>
          </p:nvPr>
        </p:nvSpPr>
        <p:spPr/>
        <p:txBody>
          <a:bodyPr/>
          <a:lstStyle/>
          <a:p>
            <a:endParaRPr lang="es-EC">
              <a:solidFill>
                <a:prstClr val="black">
                  <a:tint val="75000"/>
                </a:prstClr>
              </a:solidFill>
            </a:endParaRPr>
          </a:p>
        </p:txBody>
      </p:sp>
      <p:sp>
        <p:nvSpPr>
          <p:cNvPr id="6"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34594694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1924" y="446088"/>
            <a:ext cx="26288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42259" y="446100"/>
            <a:ext cx="38862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941924" y="1598613"/>
            <a:ext cx="26288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6" name="Footer Placeholder 5"/>
          <p:cNvSpPr>
            <a:spLocks noGrp="1"/>
          </p:cNvSpPr>
          <p:nvPr>
            <p:ph type="ftr" sz="quarter" idx="11"/>
          </p:nvPr>
        </p:nvSpPr>
        <p:spPr/>
        <p:txBody>
          <a:bodyPr/>
          <a:lstStyle/>
          <a:p>
            <a:endParaRPr lang="es-EC">
              <a:solidFill>
                <a:prstClr val="black">
                  <a:tint val="75000"/>
                </a:prstClr>
              </a:solidFill>
            </a:endParaRPr>
          </a:p>
        </p:txBody>
      </p:sp>
      <p:sp>
        <p:nvSpPr>
          <p:cNvPr id="9"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179374890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6" name="Footer Placeholder 5"/>
          <p:cNvSpPr>
            <a:spLocks noGrp="1"/>
          </p:cNvSpPr>
          <p:nvPr>
            <p:ph type="ftr" sz="quarter" idx="11"/>
          </p:nvPr>
        </p:nvSpPr>
        <p:spPr/>
        <p:txBody>
          <a:bodyPr/>
          <a:lstStyle/>
          <a:p>
            <a:endParaRPr lang="es-EC">
              <a:solidFill>
                <a:prstClr val="black">
                  <a:tint val="75000"/>
                </a:prstClr>
              </a:solidFill>
            </a:endParaRPr>
          </a:p>
        </p:txBody>
      </p:sp>
      <p:sp>
        <p:nvSpPr>
          <p:cNvPr id="9" name="Freeform 11"/>
          <p:cNvSpPr/>
          <p:nvPr/>
        </p:nvSpPr>
        <p:spPr bwMode="auto">
          <a:xfrm flipV="1">
            <a:off x="-3141" y="4911754"/>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8" y="4983116"/>
            <a:ext cx="584825" cy="365125"/>
          </a:xfrm>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116636588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941915" y="609600"/>
            <a:ext cx="668654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1915" y="4354046"/>
            <a:ext cx="668654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9" name="Freeform 11"/>
          <p:cNvSpPr/>
          <p:nvPr/>
        </p:nvSpPr>
        <p:spPr bwMode="auto">
          <a:xfrm flipV="1">
            <a:off x="-3141" y="31781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8" y="3244168"/>
            <a:ext cx="584825" cy="365125"/>
          </a:xfrm>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2131573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4708" y="624110"/>
            <a:ext cx="6683765"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8"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422592729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137467" y="609600"/>
            <a:ext cx="6295445"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2456260" y="3505200"/>
            <a:ext cx="5652416"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941915" y="4354046"/>
            <a:ext cx="668654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11" name="Freeform 11"/>
          <p:cNvSpPr/>
          <p:nvPr/>
        </p:nvSpPr>
        <p:spPr bwMode="auto">
          <a:xfrm flipV="1">
            <a:off x="-3141" y="31781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8" y="3244168"/>
            <a:ext cx="584825" cy="365125"/>
          </a:xfrm>
        </p:spPr>
        <p:txBody>
          <a:bodyPr/>
          <a:lstStyle/>
          <a:p>
            <a:fld id="{CAA71878-855D-443E-8B63-C9F26E01800D}" type="slidenum">
              <a:rPr lang="es-EC" smtClean="0"/>
              <a:pPr/>
              <a:t>‹Nº›</a:t>
            </a:fld>
            <a:endParaRPr lang="es-EC"/>
          </a:p>
        </p:txBody>
      </p:sp>
      <p:sp>
        <p:nvSpPr>
          <p:cNvPr id="14" name="TextBox 13"/>
          <p:cNvSpPr txBox="1"/>
          <p:nvPr/>
        </p:nvSpPr>
        <p:spPr>
          <a:xfrm>
            <a:off x="1850739" y="648005"/>
            <a:ext cx="457200" cy="584776"/>
          </a:xfrm>
          <a:prstGeom prst="rect">
            <a:avLst/>
          </a:prstGeom>
        </p:spPr>
        <p:txBody>
          <a:bodyPr vert="horz" lIns="91440" tIns="45720" rIns="91440" bIns="45720" rtlCol="0" anchor="ctr">
            <a:noAutofit/>
          </a:bodyPr>
          <a:lstStyle/>
          <a:p>
            <a:r>
              <a:rPr lang="en-US" sz="8000" dirty="0">
                <a:ln w="3175" cmpd="sng">
                  <a:noFill/>
                </a:ln>
                <a:solidFill>
                  <a:srgbClr val="E78712"/>
                </a:solidFill>
                <a:latin typeface="Arial"/>
              </a:rPr>
              <a:t>“</a:t>
            </a:r>
          </a:p>
        </p:txBody>
      </p:sp>
      <p:sp>
        <p:nvSpPr>
          <p:cNvPr id="15" name="TextBox 14"/>
          <p:cNvSpPr txBox="1"/>
          <p:nvPr/>
        </p:nvSpPr>
        <p:spPr>
          <a:xfrm>
            <a:off x="8336139" y="2905306"/>
            <a:ext cx="457200" cy="584776"/>
          </a:xfrm>
          <a:prstGeom prst="rect">
            <a:avLst/>
          </a:prstGeom>
        </p:spPr>
        <p:txBody>
          <a:bodyPr vert="horz" lIns="91440" tIns="45720" rIns="91440" bIns="45720" rtlCol="0" anchor="ctr">
            <a:noAutofit/>
          </a:bodyPr>
          <a:lstStyle/>
          <a:p>
            <a:r>
              <a:rPr lang="en-US" sz="8000" dirty="0">
                <a:ln w="3175" cmpd="sng">
                  <a:noFill/>
                </a:ln>
                <a:solidFill>
                  <a:srgbClr val="E78712"/>
                </a:solidFill>
                <a:latin typeface="Arial"/>
              </a:rPr>
              <a:t>”</a:t>
            </a:r>
          </a:p>
        </p:txBody>
      </p:sp>
    </p:spTree>
    <p:extLst>
      <p:ext uri="{BB962C8B-B14F-4D97-AF65-F5344CB8AC3E}">
        <p14:creationId xmlns:p14="http://schemas.microsoft.com/office/powerpoint/2010/main" val="129096880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3"/>
            <a:ext cx="668655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6" name="Footer Placeholder 5"/>
          <p:cNvSpPr>
            <a:spLocks noGrp="1"/>
          </p:cNvSpPr>
          <p:nvPr>
            <p:ph type="ftr" sz="quarter" idx="11"/>
          </p:nvPr>
        </p:nvSpPr>
        <p:spPr/>
        <p:txBody>
          <a:bodyPr/>
          <a:lstStyle/>
          <a:p>
            <a:endParaRPr lang="es-EC">
              <a:solidFill>
                <a:prstClr val="black">
                  <a:tint val="75000"/>
                </a:prstClr>
              </a:solidFill>
            </a:endParaRPr>
          </a:p>
        </p:txBody>
      </p:sp>
      <p:sp>
        <p:nvSpPr>
          <p:cNvPr id="9" name="Freeform 11"/>
          <p:cNvSpPr/>
          <p:nvPr/>
        </p:nvSpPr>
        <p:spPr bwMode="auto">
          <a:xfrm flipV="1">
            <a:off x="-3141" y="4911754"/>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8" y="4983116"/>
            <a:ext cx="584825" cy="365125"/>
          </a:xfrm>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428809958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137467" y="609600"/>
            <a:ext cx="6295445"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6" name="Footer Placeholder 5"/>
          <p:cNvSpPr>
            <a:spLocks noGrp="1"/>
          </p:cNvSpPr>
          <p:nvPr>
            <p:ph type="ftr" sz="quarter" idx="11"/>
          </p:nvPr>
        </p:nvSpPr>
        <p:spPr/>
        <p:txBody>
          <a:bodyPr/>
          <a:lstStyle/>
          <a:p>
            <a:endParaRPr lang="es-EC">
              <a:solidFill>
                <a:prstClr val="black">
                  <a:tint val="75000"/>
                </a:prstClr>
              </a:solidFill>
            </a:endParaRPr>
          </a:p>
        </p:txBody>
      </p:sp>
      <p:sp>
        <p:nvSpPr>
          <p:cNvPr id="11" name="Freeform 11"/>
          <p:cNvSpPr/>
          <p:nvPr/>
        </p:nvSpPr>
        <p:spPr bwMode="auto">
          <a:xfrm flipV="1">
            <a:off x="-3141" y="4911754"/>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8" y="4983116"/>
            <a:ext cx="584825" cy="365125"/>
          </a:xfrm>
        </p:spPr>
        <p:txBody>
          <a:bodyPr/>
          <a:lstStyle/>
          <a:p>
            <a:fld id="{CAA71878-855D-443E-8B63-C9F26E01800D}" type="slidenum">
              <a:rPr lang="es-EC" smtClean="0"/>
              <a:pPr/>
              <a:t>‹Nº›</a:t>
            </a:fld>
            <a:endParaRPr lang="es-EC"/>
          </a:p>
        </p:txBody>
      </p:sp>
      <p:sp>
        <p:nvSpPr>
          <p:cNvPr id="17" name="TextBox 16"/>
          <p:cNvSpPr txBox="1"/>
          <p:nvPr/>
        </p:nvSpPr>
        <p:spPr>
          <a:xfrm>
            <a:off x="1850739" y="648005"/>
            <a:ext cx="457200" cy="584776"/>
          </a:xfrm>
          <a:prstGeom prst="rect">
            <a:avLst/>
          </a:prstGeom>
        </p:spPr>
        <p:txBody>
          <a:bodyPr vert="horz" lIns="91440" tIns="45720" rIns="91440" bIns="45720" rtlCol="0" anchor="ctr">
            <a:noAutofit/>
          </a:bodyPr>
          <a:lstStyle/>
          <a:p>
            <a:r>
              <a:rPr lang="en-US" sz="8000" dirty="0">
                <a:ln w="3175" cmpd="sng">
                  <a:noFill/>
                </a:ln>
                <a:solidFill>
                  <a:srgbClr val="E78712"/>
                </a:solidFill>
                <a:latin typeface="Arial"/>
              </a:rPr>
              <a:t>“</a:t>
            </a:r>
          </a:p>
        </p:txBody>
      </p:sp>
      <p:sp>
        <p:nvSpPr>
          <p:cNvPr id="18" name="TextBox 17"/>
          <p:cNvSpPr txBox="1"/>
          <p:nvPr/>
        </p:nvSpPr>
        <p:spPr>
          <a:xfrm>
            <a:off x="8336139" y="2905306"/>
            <a:ext cx="457200" cy="584776"/>
          </a:xfrm>
          <a:prstGeom prst="rect">
            <a:avLst/>
          </a:prstGeom>
        </p:spPr>
        <p:txBody>
          <a:bodyPr vert="horz" lIns="91440" tIns="45720" rIns="91440" bIns="45720" rtlCol="0" anchor="ctr">
            <a:noAutofit/>
          </a:bodyPr>
          <a:lstStyle/>
          <a:p>
            <a:r>
              <a:rPr lang="en-US" sz="8000" dirty="0">
                <a:ln w="3175" cmpd="sng">
                  <a:noFill/>
                </a:ln>
                <a:solidFill>
                  <a:srgbClr val="E78712"/>
                </a:solidFill>
                <a:latin typeface="Arial"/>
              </a:rPr>
              <a:t>”</a:t>
            </a:r>
          </a:p>
        </p:txBody>
      </p:sp>
    </p:spTree>
    <p:extLst>
      <p:ext uri="{BB962C8B-B14F-4D97-AF65-F5344CB8AC3E}">
        <p14:creationId xmlns:p14="http://schemas.microsoft.com/office/powerpoint/2010/main" val="185542403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1915" y="627407"/>
            <a:ext cx="668654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6" name="Footer Placeholder 5"/>
          <p:cNvSpPr>
            <a:spLocks noGrp="1"/>
          </p:cNvSpPr>
          <p:nvPr>
            <p:ph type="ftr" sz="quarter" idx="11"/>
          </p:nvPr>
        </p:nvSpPr>
        <p:spPr/>
        <p:txBody>
          <a:bodyPr/>
          <a:lstStyle/>
          <a:p>
            <a:endParaRPr lang="es-EC">
              <a:solidFill>
                <a:prstClr val="black">
                  <a:tint val="75000"/>
                </a:prstClr>
              </a:solidFill>
            </a:endParaRPr>
          </a:p>
        </p:txBody>
      </p:sp>
      <p:sp>
        <p:nvSpPr>
          <p:cNvPr id="9" name="Freeform 11"/>
          <p:cNvSpPr/>
          <p:nvPr/>
        </p:nvSpPr>
        <p:spPr bwMode="auto">
          <a:xfrm flipV="1">
            <a:off x="-3141" y="4911754"/>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8" y="4983116"/>
            <a:ext cx="584825" cy="365125"/>
          </a:xfrm>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268027561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8"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34898118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23" y="627414"/>
            <a:ext cx="16557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941909" y="627414"/>
            <a:ext cx="485775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8"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340013302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7"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pPr/>
              <a:t>12/09/2015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AA71878-855D-443E-8B63-C9F26E01800D}" type="slidenum">
              <a:rPr lang="es-EC" smtClean="0"/>
              <a:pPr/>
              <a:t>‹Nº›</a:t>
            </a:fld>
            <a:endParaRPr lang="es-EC"/>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60658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pPr/>
              <a:t>12/09/2015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123357949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7"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B03023-B5A5-434F-97A6-DB0A5E39EBB1}" type="datetimeFigureOut">
              <a:rPr lang="es-EC" smtClean="0"/>
              <a:pPr/>
              <a:t>12/09/2015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AA71878-855D-443E-8B63-C9F26E01800D}" type="slidenum">
              <a:rPr lang="es-EC" smtClean="0"/>
              <a:pPr/>
              <a:t>‹Nº›</a:t>
            </a:fld>
            <a:endParaRPr lang="es-EC"/>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38115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7"/>
            <a:ext cx="75438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AB03023-B5A5-434F-97A6-DB0A5E39EBB1}" type="datetimeFigureOut">
              <a:rPr lang="es-EC" smtClean="0"/>
              <a:pPr/>
              <a:t>12/09/2015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2353886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41938" y="2058750"/>
            <a:ext cx="668654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1938" y="3530129"/>
            <a:ext cx="668654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9" name="Freeform 11"/>
          <p:cNvSpPr/>
          <p:nvPr/>
        </p:nvSpPr>
        <p:spPr bwMode="auto">
          <a:xfrm flipV="1">
            <a:off x="-3141" y="31781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8" y="3244196"/>
            <a:ext cx="584825" cy="365125"/>
          </a:xfrm>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314260161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7"/>
            <a:ext cx="75438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22960" y="2582334"/>
            <a:ext cx="370332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63440" y="2582334"/>
            <a:ext cx="370332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AB03023-B5A5-434F-97A6-DB0A5E39EBB1}" type="datetimeFigureOut">
              <a:rPr lang="es-EC" smtClean="0"/>
              <a:pPr/>
              <a:t>12/09/2015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89418390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AB03023-B5A5-434F-97A6-DB0A5E39EBB1}" type="datetimeFigureOut">
              <a:rPr lang="es-EC" smtClean="0"/>
              <a:pPr/>
              <a:t>12/09/2015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234199314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7"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20"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AB03023-B5A5-434F-97A6-DB0A5E39EBB1}" type="datetimeFigureOut">
              <a:rPr lang="es-EC" smtClean="0"/>
              <a:pPr/>
              <a:t>12/09/2015</a:t>
            </a:fld>
            <a:endParaRPr lang="es-EC"/>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C"/>
          </a:p>
        </p:txBody>
      </p:sp>
      <p:sp>
        <p:nvSpPr>
          <p:cNvPr id="9" name="Slide Number Placeholder 8"/>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61612849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27"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349143" y="6459814"/>
            <a:ext cx="1963883" cy="365125"/>
          </a:xfrm>
        </p:spPr>
        <p:txBody>
          <a:bodyPr/>
          <a:lstStyle>
            <a:lvl1pPr algn="l">
              <a:defRPr/>
            </a:lvl1pPr>
          </a:lstStyle>
          <a:p>
            <a:fld id="{BAB03023-B5A5-434F-97A6-DB0A5E39EBB1}" type="datetimeFigureOut">
              <a:rPr lang="es-EC" smtClean="0"/>
              <a:pPr/>
              <a:t>12/09/2015</a:t>
            </a:fld>
            <a:endParaRPr lang="es-EC"/>
          </a:p>
        </p:txBody>
      </p:sp>
      <p:sp>
        <p:nvSpPr>
          <p:cNvPr id="6" name="Footer Placeholder 5"/>
          <p:cNvSpPr>
            <a:spLocks noGrp="1"/>
          </p:cNvSpPr>
          <p:nvPr>
            <p:ph type="ftr" sz="quarter" idx="11"/>
          </p:nvPr>
        </p:nvSpPr>
        <p:spPr>
          <a:xfrm>
            <a:off x="3600450" y="6459814"/>
            <a:ext cx="3486150" cy="365125"/>
          </a:xfrm>
        </p:spPr>
        <p:txBody>
          <a:bodyPr/>
          <a:lstStyle>
            <a:lvl1pPr algn="l">
              <a:defRPr>
                <a:solidFill>
                  <a:schemeClr val="tx2"/>
                </a:solidFill>
              </a:defRPr>
            </a:lvl1pPr>
          </a:lstStyle>
          <a:p>
            <a:endParaRPr lang="es-EC">
              <a:solidFill>
                <a:srgbClr val="373545"/>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A71878-855D-443E-8B63-C9F26E01800D}" type="slidenum">
              <a:rPr lang="es-EC" smtClean="0">
                <a:solidFill>
                  <a:srgbClr val="373545"/>
                </a:solidFill>
              </a:rPr>
              <a:pPr/>
              <a:t>‹Nº›</a:t>
            </a:fld>
            <a:endParaRPr lang="es-EC">
              <a:solidFill>
                <a:srgbClr val="373545"/>
              </a:solidFill>
            </a:endParaRPr>
          </a:p>
        </p:txBody>
      </p:sp>
    </p:spTree>
    <p:extLst>
      <p:ext uri="{BB962C8B-B14F-4D97-AF65-F5344CB8AC3E}">
        <p14:creationId xmlns:p14="http://schemas.microsoft.com/office/powerpoint/2010/main" val="143372715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8"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0"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7"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22960" y="5907024"/>
            <a:ext cx="7584948"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pPr/>
              <a:t>12/09/2015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324571735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pPr/>
              <a:t>12/09/2015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170082560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7"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2302"/>
            <a:ext cx="1971675"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2" y="412302"/>
            <a:ext cx="5800725"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pPr/>
              <a:t>12/09/2015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180796406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7"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pPr/>
              <a:t>12/09/2015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AA71878-855D-443E-8B63-C9F26E01800D}" type="slidenum">
              <a:rPr lang="es-EC" smtClean="0"/>
              <a:pPr/>
              <a:t>‹Nº›</a:t>
            </a:fld>
            <a:endParaRPr lang="es-EC"/>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182780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pPr/>
              <a:t>12/09/2015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318120580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7"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B03023-B5A5-434F-97A6-DB0A5E39EBB1}" type="datetimeFigureOut">
              <a:rPr lang="es-EC" smtClean="0"/>
              <a:pPr/>
              <a:t>12/09/2015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AA71878-855D-443E-8B63-C9F26E01800D}" type="slidenum">
              <a:rPr lang="es-EC" smtClean="0"/>
              <a:pPr/>
              <a:t>‹Nº›</a:t>
            </a:fld>
            <a:endParaRPr lang="es-EC"/>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3393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6" name="Footer Placeholder 5"/>
          <p:cNvSpPr>
            <a:spLocks noGrp="1"/>
          </p:cNvSpPr>
          <p:nvPr>
            <p:ph type="ftr" sz="quarter" idx="11"/>
          </p:nvPr>
        </p:nvSpPr>
        <p:spPr/>
        <p:txBody>
          <a:bodyPr/>
          <a:lstStyle/>
          <a:p>
            <a:endParaRPr lang="es-EC">
              <a:solidFill>
                <a:prstClr val="black">
                  <a:tint val="75000"/>
                </a:prstClr>
              </a:solidFill>
            </a:endParaRPr>
          </a:p>
        </p:txBody>
      </p:sp>
      <p:sp>
        <p:nvSpPr>
          <p:cNvPr id="12"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8" y="787785"/>
            <a:ext cx="584825" cy="365125"/>
          </a:xfrm>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348074571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7"/>
            <a:ext cx="75438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AB03023-B5A5-434F-97A6-DB0A5E39EBB1}" type="datetimeFigureOut">
              <a:rPr lang="es-EC" smtClean="0"/>
              <a:pPr/>
              <a:t>12/09/2015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185233414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7"/>
            <a:ext cx="75438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22960" y="2582334"/>
            <a:ext cx="370332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63440" y="2582334"/>
            <a:ext cx="370332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AB03023-B5A5-434F-97A6-DB0A5E39EBB1}" type="datetimeFigureOut">
              <a:rPr lang="es-EC" smtClean="0"/>
              <a:pPr/>
              <a:t>12/09/2015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383691824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AB03023-B5A5-434F-97A6-DB0A5E39EBB1}" type="datetimeFigureOut">
              <a:rPr lang="es-EC" smtClean="0"/>
              <a:pPr/>
              <a:t>12/09/2015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273616665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7"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20"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AB03023-B5A5-434F-97A6-DB0A5E39EBB1}" type="datetimeFigureOut">
              <a:rPr lang="es-EC" smtClean="0"/>
              <a:pPr/>
              <a:t>12/09/2015</a:t>
            </a:fld>
            <a:endParaRPr lang="es-EC"/>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C"/>
          </a:p>
        </p:txBody>
      </p:sp>
      <p:sp>
        <p:nvSpPr>
          <p:cNvPr id="9" name="Slide Number Placeholder 8"/>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306193368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26"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349143" y="6459812"/>
            <a:ext cx="1963883" cy="365125"/>
          </a:xfrm>
        </p:spPr>
        <p:txBody>
          <a:bodyPr/>
          <a:lstStyle>
            <a:lvl1pPr algn="l">
              <a:defRPr/>
            </a:lvl1pPr>
          </a:lstStyle>
          <a:p>
            <a:fld id="{BAB03023-B5A5-434F-97A6-DB0A5E39EBB1}" type="datetimeFigureOut">
              <a:rPr lang="es-EC" smtClean="0"/>
              <a:pPr/>
              <a:t>12/09/2015</a:t>
            </a:fld>
            <a:endParaRPr lang="es-EC"/>
          </a:p>
        </p:txBody>
      </p:sp>
      <p:sp>
        <p:nvSpPr>
          <p:cNvPr id="6" name="Footer Placeholder 5"/>
          <p:cNvSpPr>
            <a:spLocks noGrp="1"/>
          </p:cNvSpPr>
          <p:nvPr>
            <p:ph type="ftr" sz="quarter" idx="11"/>
          </p:nvPr>
        </p:nvSpPr>
        <p:spPr>
          <a:xfrm>
            <a:off x="3600450" y="6459812"/>
            <a:ext cx="3486150" cy="365125"/>
          </a:xfrm>
        </p:spPr>
        <p:txBody>
          <a:bodyPr/>
          <a:lstStyle>
            <a:lvl1pPr algn="l">
              <a:defRPr>
                <a:solidFill>
                  <a:schemeClr val="tx2"/>
                </a:solidFill>
              </a:defRPr>
            </a:lvl1pPr>
          </a:lstStyle>
          <a:p>
            <a:endParaRPr lang="es-EC">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A71878-855D-443E-8B63-C9F26E01800D}" type="slidenum">
              <a:rPr lang="es-EC" smtClean="0">
                <a:solidFill>
                  <a:srgbClr val="637052"/>
                </a:solidFill>
              </a:rPr>
              <a:pPr/>
              <a:t>‹Nº›</a:t>
            </a:fld>
            <a:endParaRPr lang="es-EC">
              <a:solidFill>
                <a:srgbClr val="637052"/>
              </a:solidFill>
            </a:endParaRPr>
          </a:p>
        </p:txBody>
      </p:sp>
    </p:spTree>
    <p:extLst>
      <p:ext uri="{BB962C8B-B14F-4D97-AF65-F5344CB8AC3E}">
        <p14:creationId xmlns:p14="http://schemas.microsoft.com/office/powerpoint/2010/main" val="59639838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8"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0"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7"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pPr/>
              <a:t>12/09/2015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44271232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pPr/>
              <a:t>12/09/2015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377656201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7"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4787"/>
            <a:ext cx="1971675"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2" y="414778"/>
            <a:ext cx="5800725" cy="5757422"/>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pPr/>
              <a:t>12/09/2015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161009331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pPr/>
              <a:t>12/09/2015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AA71878-855D-443E-8B63-C9F26E01800D}" type="slidenum">
              <a:rPr lang="es-EC" smtClean="0"/>
              <a:pPr/>
              <a:t>‹Nº›</a:t>
            </a:fld>
            <a:endParaRPr lang="es-EC"/>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30210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pPr/>
              <a:t>12/09/2015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900651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204531" y="1972703"/>
            <a:ext cx="299454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29991" y="1969475"/>
            <a:ext cx="299925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8" name="Footer Placeholder 7"/>
          <p:cNvSpPr>
            <a:spLocks noGrp="1"/>
          </p:cNvSpPr>
          <p:nvPr>
            <p:ph type="ftr" sz="quarter" idx="11"/>
          </p:nvPr>
        </p:nvSpPr>
        <p:spPr/>
        <p:txBody>
          <a:bodyPr/>
          <a:lstStyle/>
          <a:p>
            <a:endParaRPr lang="es-EC">
              <a:solidFill>
                <a:prstClr val="black">
                  <a:tint val="75000"/>
                </a:prstClr>
              </a:solidFill>
            </a:endParaRPr>
          </a:p>
        </p:txBody>
      </p:sp>
      <p:sp>
        <p:nvSpPr>
          <p:cNvPr id="12"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8" y="787785"/>
            <a:ext cx="584825" cy="365125"/>
          </a:xfrm>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194265980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B03023-B5A5-434F-97A6-DB0A5E39EBB1}" type="datetimeFigureOut">
              <a:rPr lang="es-EC" smtClean="0"/>
              <a:pPr/>
              <a:t>12/09/2015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AA71878-855D-443E-8B63-C9F26E01800D}" type="slidenum">
              <a:rPr lang="es-EC" smtClean="0"/>
              <a:pPr/>
              <a:t>‹Nº›</a:t>
            </a:fld>
            <a:endParaRPr lang="es-EC"/>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480519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7"/>
            <a:ext cx="75438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AB03023-B5A5-434F-97A6-DB0A5E39EBB1}" type="datetimeFigureOut">
              <a:rPr lang="es-EC" smtClean="0"/>
              <a:pPr/>
              <a:t>12/09/2015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205618091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7"/>
            <a:ext cx="75438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22960" y="2582334"/>
            <a:ext cx="370332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63440" y="2582334"/>
            <a:ext cx="370332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AB03023-B5A5-434F-97A6-DB0A5E39EBB1}" type="datetimeFigureOut">
              <a:rPr lang="es-EC" smtClean="0"/>
              <a:pPr/>
              <a:t>12/09/2015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286445380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AB03023-B5A5-434F-97A6-DB0A5E39EBB1}" type="datetimeFigureOut">
              <a:rPr lang="es-EC" smtClean="0"/>
              <a:pPr/>
              <a:t>12/09/2015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360952387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4"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AB03023-B5A5-434F-97A6-DB0A5E39EBB1}" type="datetimeFigureOut">
              <a:rPr lang="es-EC" smtClean="0"/>
              <a:pPr/>
              <a:t>12/09/2015</a:t>
            </a:fld>
            <a:endParaRPr lang="es-EC"/>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C"/>
          </a:p>
        </p:txBody>
      </p:sp>
      <p:sp>
        <p:nvSpPr>
          <p:cNvPr id="9" name="Slide Number Placeholder 8"/>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196249559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2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349143" y="6459804"/>
            <a:ext cx="1963883" cy="365125"/>
          </a:xfrm>
        </p:spPr>
        <p:txBody>
          <a:bodyPr/>
          <a:lstStyle>
            <a:lvl1pPr algn="l">
              <a:defRPr/>
            </a:lvl1pPr>
          </a:lstStyle>
          <a:p>
            <a:fld id="{BAB03023-B5A5-434F-97A6-DB0A5E39EBB1}" type="datetimeFigureOut">
              <a:rPr lang="es-EC" smtClean="0"/>
              <a:pPr/>
              <a:t>12/09/2015</a:t>
            </a:fld>
            <a:endParaRPr lang="es-EC"/>
          </a:p>
        </p:txBody>
      </p:sp>
      <p:sp>
        <p:nvSpPr>
          <p:cNvPr id="6" name="Footer Placeholder 5"/>
          <p:cNvSpPr>
            <a:spLocks noGrp="1"/>
          </p:cNvSpPr>
          <p:nvPr>
            <p:ph type="ftr" sz="quarter" idx="11"/>
          </p:nvPr>
        </p:nvSpPr>
        <p:spPr>
          <a:xfrm>
            <a:off x="3600450" y="6459804"/>
            <a:ext cx="3486150" cy="365125"/>
          </a:xfrm>
        </p:spPr>
        <p:txBody>
          <a:bodyPr/>
          <a:lstStyle>
            <a:lvl1pPr algn="l">
              <a:defRPr>
                <a:solidFill>
                  <a:schemeClr val="tx2"/>
                </a:solidFill>
              </a:defRPr>
            </a:lvl1pPr>
          </a:lstStyle>
          <a:p>
            <a:endParaRPr lang="es-EC">
              <a:solidFill>
                <a:srgbClr val="373545"/>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A71878-855D-443E-8B63-C9F26E01800D}" type="slidenum">
              <a:rPr lang="es-EC" smtClean="0">
                <a:solidFill>
                  <a:srgbClr val="373545"/>
                </a:solidFill>
              </a:rPr>
              <a:pPr/>
              <a:t>‹Nº›</a:t>
            </a:fld>
            <a:endParaRPr lang="es-EC">
              <a:solidFill>
                <a:srgbClr val="373545"/>
              </a:solidFill>
            </a:endParaRPr>
          </a:p>
        </p:txBody>
      </p:sp>
    </p:spTree>
    <p:extLst>
      <p:ext uri="{BB962C8B-B14F-4D97-AF65-F5344CB8AC3E}">
        <p14:creationId xmlns:p14="http://schemas.microsoft.com/office/powerpoint/2010/main" val="11573117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8"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4"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22960" y="5907024"/>
            <a:ext cx="7584948"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pPr/>
              <a:t>12/09/2015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17089487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pPr/>
              <a:t>12/09/2015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127132370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2302"/>
            <a:ext cx="1971675"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2" y="412302"/>
            <a:ext cx="5800725"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pPr/>
              <a:t>12/09/2015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36493360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93"/>
            <a:ext cx="6517482" cy="2509213"/>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13259" y="3886206"/>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5" name="Footer Placeholder 4"/>
          <p:cNvSpPr>
            <a:spLocks noGrp="1"/>
          </p:cNvSpPr>
          <p:nvPr>
            <p:ph type="ftr" sz="quarter" idx="11"/>
          </p:nvPr>
        </p:nvSpPr>
        <p:spPr/>
        <p:txBody>
          <a:bodyPr/>
          <a:lstStyle/>
          <a:p>
            <a:endParaRPr lang="es-EC">
              <a:solidFill>
                <a:prstClr val="black"/>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3144444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4" name="Footer Placeholder 3"/>
          <p:cNvSpPr>
            <a:spLocks noGrp="1"/>
          </p:cNvSpPr>
          <p:nvPr>
            <p:ph type="ftr" sz="quarter" idx="11"/>
          </p:nvPr>
        </p:nvSpPr>
        <p:spPr/>
        <p:txBody>
          <a:bodyPr/>
          <a:lstStyle/>
          <a:p>
            <a:endParaRPr lang="es-EC">
              <a:solidFill>
                <a:prstClr val="black">
                  <a:tint val="75000"/>
                </a:prstClr>
              </a:solidFill>
            </a:endParaRPr>
          </a:p>
        </p:txBody>
      </p:sp>
      <p:sp>
        <p:nvSpPr>
          <p:cNvPr id="7"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423179752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330" y="2367099"/>
            <a:ext cx="7772870"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5" name="Footer Placeholder 4"/>
          <p:cNvSpPr>
            <a:spLocks noGrp="1"/>
          </p:cNvSpPr>
          <p:nvPr>
            <p:ph type="ftr" sz="quarter" idx="11"/>
          </p:nvPr>
        </p:nvSpPr>
        <p:spPr/>
        <p:txBody>
          <a:bodyPr/>
          <a:lstStyle/>
          <a:p>
            <a:endParaRPr lang="es-EC">
              <a:solidFill>
                <a:prstClr val="black"/>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84126606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0" y="828569"/>
            <a:ext cx="7763814" cy="2736819"/>
          </a:xfrm>
        </p:spPr>
        <p:txBody>
          <a:bodyPr anchor="b">
            <a:normAutofit/>
          </a:bodyPr>
          <a:lstStyle>
            <a:lvl1pP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330" y="3657465"/>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5" name="Footer Placeholder 4"/>
          <p:cNvSpPr>
            <a:spLocks noGrp="1"/>
          </p:cNvSpPr>
          <p:nvPr>
            <p:ph type="ftr" sz="quarter" idx="11"/>
          </p:nvPr>
        </p:nvSpPr>
        <p:spPr/>
        <p:txBody>
          <a:bodyPr/>
          <a:lstStyle/>
          <a:p>
            <a:endParaRPr lang="es-EC">
              <a:solidFill>
                <a:prstClr val="black"/>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21742595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3" y="618527"/>
            <a:ext cx="7773338" cy="1596177"/>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330" y="2367099"/>
            <a:ext cx="3829520"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4629150" y="2367099"/>
            <a:ext cx="3829050"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6" name="Footer Placeholder 5"/>
          <p:cNvSpPr>
            <a:spLocks noGrp="1"/>
          </p:cNvSpPr>
          <p:nvPr>
            <p:ph type="ftr" sz="quarter" idx="11"/>
          </p:nvPr>
        </p:nvSpPr>
        <p:spPr/>
        <p:txBody>
          <a:bodyPr/>
          <a:lstStyle/>
          <a:p>
            <a:endParaRPr lang="es-EC">
              <a:solidFill>
                <a:prstClr val="black"/>
              </a:solidFill>
            </a:endParaRPr>
          </a:p>
        </p:txBody>
      </p:sp>
      <p:sp>
        <p:nvSpPr>
          <p:cNvPr id="7" name="Slide Number Placeholder 6"/>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242216686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3" y="618527"/>
            <a:ext cx="7773338" cy="159617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59747" y="2371018"/>
            <a:ext cx="3655106"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685333" y="3051025"/>
            <a:ext cx="3829520"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4629158" y="3051025"/>
            <a:ext cx="3829051"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8" name="Footer Placeholder 7"/>
          <p:cNvSpPr>
            <a:spLocks noGrp="1"/>
          </p:cNvSpPr>
          <p:nvPr>
            <p:ph type="ftr" sz="quarter" idx="11"/>
          </p:nvPr>
        </p:nvSpPr>
        <p:spPr/>
        <p:txBody>
          <a:bodyPr/>
          <a:lstStyle/>
          <a:p>
            <a:endParaRPr lang="es-EC">
              <a:solidFill>
                <a:prstClr val="black"/>
              </a:solidFill>
            </a:endParaRPr>
          </a:p>
        </p:txBody>
      </p:sp>
      <p:sp>
        <p:nvSpPr>
          <p:cNvPr id="9" name="Slide Number Placeholder 8"/>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82310811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4" name="Footer Placeholder 3"/>
          <p:cNvSpPr>
            <a:spLocks noGrp="1"/>
          </p:cNvSpPr>
          <p:nvPr>
            <p:ph type="ftr" sz="quarter" idx="11"/>
          </p:nvPr>
        </p:nvSpPr>
        <p:spPr/>
        <p:txBody>
          <a:bodyPr/>
          <a:lstStyle/>
          <a:p>
            <a:endParaRPr lang="es-EC">
              <a:solidFill>
                <a:prstClr val="black"/>
              </a:solidFill>
            </a:endParaRPr>
          </a:p>
        </p:txBody>
      </p:sp>
      <p:sp>
        <p:nvSpPr>
          <p:cNvPr id="5" name="Slide Number Placeholder 4"/>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35844535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3" name="Footer Placeholder 2"/>
          <p:cNvSpPr>
            <a:spLocks noGrp="1"/>
          </p:cNvSpPr>
          <p:nvPr>
            <p:ph type="ftr" sz="quarter" idx="11"/>
          </p:nvPr>
        </p:nvSpPr>
        <p:spPr/>
        <p:txBody>
          <a:bodyPr/>
          <a:lstStyle/>
          <a:p>
            <a:endParaRPr lang="es-EC">
              <a:solidFill>
                <a:prstClr val="black"/>
              </a:solidFill>
            </a:endParaRPr>
          </a:p>
        </p:txBody>
      </p:sp>
      <p:sp>
        <p:nvSpPr>
          <p:cNvPr id="4" name="Slide Number Placeholder 3"/>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213199604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3808549" y="609608"/>
            <a:ext cx="4650122" cy="518159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337"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6" name="Footer Placeholder 5"/>
          <p:cNvSpPr>
            <a:spLocks noGrp="1"/>
          </p:cNvSpPr>
          <p:nvPr>
            <p:ph type="ftr" sz="quarter" idx="11"/>
          </p:nvPr>
        </p:nvSpPr>
        <p:spPr/>
        <p:txBody>
          <a:bodyPr/>
          <a:lstStyle/>
          <a:p>
            <a:endParaRPr lang="es-EC">
              <a:solidFill>
                <a:prstClr val="black"/>
              </a:solidFill>
            </a:endParaRPr>
          </a:p>
        </p:txBody>
      </p:sp>
      <p:sp>
        <p:nvSpPr>
          <p:cNvPr id="7" name="Slide Number Placeholder 6"/>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194616145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7" y="609600"/>
            <a:ext cx="4451227" cy="2023254"/>
          </a:xfrm>
        </p:spPr>
        <p:txBody>
          <a:bodyPr anchor="b"/>
          <a:lstStyle>
            <a:lvl1pPr algn="ct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568610" y="609601"/>
            <a:ext cx="2441519"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347" y="2632858"/>
            <a:ext cx="4451212"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6" name="Footer Placeholder 5"/>
          <p:cNvSpPr>
            <a:spLocks noGrp="1"/>
          </p:cNvSpPr>
          <p:nvPr>
            <p:ph type="ftr" sz="quarter" idx="11"/>
          </p:nvPr>
        </p:nvSpPr>
        <p:spPr/>
        <p:txBody>
          <a:bodyPr/>
          <a:lstStyle/>
          <a:p>
            <a:endParaRPr lang="es-EC">
              <a:solidFill>
                <a:prstClr val="black"/>
              </a:solidFill>
            </a:endParaRPr>
          </a:p>
        </p:txBody>
      </p:sp>
      <p:sp>
        <p:nvSpPr>
          <p:cNvPr id="7" name="Slide Number Placeholder 6"/>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115085005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5" y="4289374"/>
            <a:ext cx="7773324" cy="81161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888560"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6" name="Footer Placeholder 5"/>
          <p:cNvSpPr>
            <a:spLocks noGrp="1"/>
          </p:cNvSpPr>
          <p:nvPr>
            <p:ph type="ftr" sz="quarter" idx="11"/>
          </p:nvPr>
        </p:nvSpPr>
        <p:spPr/>
        <p:txBody>
          <a:bodyPr/>
          <a:lstStyle/>
          <a:p>
            <a:endParaRPr lang="es-EC">
              <a:solidFill>
                <a:prstClr val="black"/>
              </a:solidFill>
            </a:endParaRPr>
          </a:p>
        </p:txBody>
      </p:sp>
      <p:sp>
        <p:nvSpPr>
          <p:cNvPr id="7" name="Slide Number Placeholder 6"/>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229431984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5"/>
            <a:ext cx="7773339" cy="3427245"/>
          </a:xfrm>
        </p:spPr>
        <p:txBody>
          <a:bodyPr anchor="ctr"/>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6" name="Footer Placeholder 5"/>
          <p:cNvSpPr>
            <a:spLocks noGrp="1"/>
          </p:cNvSpPr>
          <p:nvPr>
            <p:ph type="ftr" sz="quarter" idx="11"/>
          </p:nvPr>
        </p:nvSpPr>
        <p:spPr/>
        <p:txBody>
          <a:bodyPr/>
          <a:lstStyle/>
          <a:p>
            <a:endParaRPr lang="es-EC">
              <a:solidFill>
                <a:prstClr val="black"/>
              </a:solidFill>
            </a:endParaRPr>
          </a:p>
        </p:txBody>
      </p:sp>
      <p:sp>
        <p:nvSpPr>
          <p:cNvPr id="7" name="Slide Number Placeholder 6"/>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1740248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3" name="Footer Placeholder 2"/>
          <p:cNvSpPr>
            <a:spLocks noGrp="1"/>
          </p:cNvSpPr>
          <p:nvPr>
            <p:ph type="ftr" sz="quarter" idx="11"/>
          </p:nvPr>
        </p:nvSpPr>
        <p:spPr/>
        <p:txBody>
          <a:bodyPr/>
          <a:lstStyle/>
          <a:p>
            <a:endParaRPr lang="es-EC">
              <a:solidFill>
                <a:prstClr val="black">
                  <a:tint val="75000"/>
                </a:prstClr>
              </a:solidFill>
            </a:endParaRPr>
          </a:p>
        </p:txBody>
      </p:sp>
      <p:sp>
        <p:nvSpPr>
          <p:cNvPr id="6"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189310810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609600"/>
            <a:ext cx="6977064"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685331" y="4372813"/>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6" name="Footer Placeholder 5"/>
          <p:cNvSpPr>
            <a:spLocks noGrp="1"/>
          </p:cNvSpPr>
          <p:nvPr>
            <p:ph type="ftr" sz="quarter" idx="11"/>
          </p:nvPr>
        </p:nvSpPr>
        <p:spPr/>
        <p:txBody>
          <a:bodyPr/>
          <a:lstStyle/>
          <a:p>
            <a:endParaRPr lang="es-EC">
              <a:solidFill>
                <a:prstClr val="black"/>
              </a:solidFill>
            </a:endParaRPr>
          </a:p>
        </p:txBody>
      </p:sp>
      <p:sp>
        <p:nvSpPr>
          <p:cNvPr id="7" name="Slide Number Placeholder 6"/>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
        <p:nvSpPr>
          <p:cNvPr id="13" name="TextBox 12"/>
          <p:cNvSpPr txBox="1"/>
          <p:nvPr/>
        </p:nvSpPr>
        <p:spPr>
          <a:xfrm>
            <a:off x="751116" y="75416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4" name="TextBox 13"/>
          <p:cNvSpPr txBox="1"/>
          <p:nvPr/>
        </p:nvSpPr>
        <p:spPr>
          <a:xfrm>
            <a:off x="7918169" y="299357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Tree>
    <p:extLst>
      <p:ext uri="{BB962C8B-B14F-4D97-AF65-F5344CB8AC3E}">
        <p14:creationId xmlns:p14="http://schemas.microsoft.com/office/powerpoint/2010/main" val="365123993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38"/>
            <a:ext cx="7773339" cy="2511835"/>
          </a:xfrm>
        </p:spPr>
        <p:txBody>
          <a:bodyPr anchor="b"/>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6" name="Footer Placeholder 5"/>
          <p:cNvSpPr>
            <a:spLocks noGrp="1"/>
          </p:cNvSpPr>
          <p:nvPr>
            <p:ph type="ftr" sz="quarter" idx="11"/>
          </p:nvPr>
        </p:nvSpPr>
        <p:spPr/>
        <p:txBody>
          <a:bodyPr/>
          <a:lstStyle/>
          <a:p>
            <a:endParaRPr lang="es-EC">
              <a:solidFill>
                <a:prstClr val="black"/>
              </a:solidFill>
            </a:endParaRPr>
          </a:p>
        </p:txBody>
      </p:sp>
      <p:sp>
        <p:nvSpPr>
          <p:cNvPr id="7" name="Slide Number Placeholder 6"/>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125374847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331" y="2943364"/>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3339299" y="2367093"/>
            <a:ext cx="246864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3331020" y="2943364"/>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5979974" y="2943364"/>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4" name="Footer Placeholder 3"/>
          <p:cNvSpPr>
            <a:spLocks noGrp="1"/>
          </p:cNvSpPr>
          <p:nvPr>
            <p:ph type="ftr" sz="quarter" idx="11"/>
          </p:nvPr>
        </p:nvSpPr>
        <p:spPr/>
        <p:txBody>
          <a:bodyPr/>
          <a:lstStyle/>
          <a:p>
            <a:endParaRPr lang="es-EC">
              <a:solidFill>
                <a:prstClr val="black"/>
              </a:solidFill>
            </a:endParaRPr>
          </a:p>
        </p:txBody>
      </p:sp>
      <p:sp>
        <p:nvSpPr>
          <p:cNvPr id="5" name="Slide Number Placeholder 4"/>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251235697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5339" y="4204820"/>
            <a:ext cx="2472307"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5339"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5339"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3331011" y="4781097"/>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5979982" y="4204820"/>
            <a:ext cx="247551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5979882" y="4781095"/>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4" name="Footer Placeholder 3"/>
          <p:cNvSpPr>
            <a:spLocks noGrp="1"/>
          </p:cNvSpPr>
          <p:nvPr>
            <p:ph type="ftr" sz="quarter" idx="11"/>
          </p:nvPr>
        </p:nvSpPr>
        <p:spPr/>
        <p:txBody>
          <a:bodyPr/>
          <a:lstStyle/>
          <a:p>
            <a:endParaRPr lang="es-EC">
              <a:solidFill>
                <a:prstClr val="black"/>
              </a:solidFill>
            </a:endParaRPr>
          </a:p>
        </p:txBody>
      </p:sp>
      <p:sp>
        <p:nvSpPr>
          <p:cNvPr id="5" name="Slide Number Placeholder 4"/>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353717840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331" y="2367099"/>
            <a:ext cx="7773339" cy="342410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5" name="Footer Placeholder 4"/>
          <p:cNvSpPr>
            <a:spLocks noGrp="1"/>
          </p:cNvSpPr>
          <p:nvPr>
            <p:ph type="ftr" sz="quarter" idx="11"/>
          </p:nvPr>
        </p:nvSpPr>
        <p:spPr/>
        <p:txBody>
          <a:bodyPr/>
          <a:lstStyle/>
          <a:p>
            <a:endParaRPr lang="es-EC">
              <a:solidFill>
                <a:prstClr val="black"/>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192741113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83" y="609608"/>
            <a:ext cx="1914995" cy="5181599"/>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685331" y="609608"/>
            <a:ext cx="5744043" cy="518159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5" name="Footer Placeholder 4"/>
          <p:cNvSpPr>
            <a:spLocks noGrp="1"/>
          </p:cNvSpPr>
          <p:nvPr>
            <p:ph type="ftr" sz="quarter" idx="11"/>
          </p:nvPr>
        </p:nvSpPr>
        <p:spPr/>
        <p:txBody>
          <a:bodyPr/>
          <a:lstStyle/>
          <a:p>
            <a:endParaRPr lang="es-EC">
              <a:solidFill>
                <a:prstClr val="black"/>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26881015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93"/>
            <a:ext cx="6517482" cy="2509213"/>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13259" y="3886206"/>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solidFill>
                  <a:srgbClr val="000000"/>
                </a:solidFill>
              </a:rPr>
              <a:pPr/>
              <a:t>12/09/2015</a:t>
            </a:fld>
            <a:endParaRPr lang="es-EC">
              <a:solidFill>
                <a:srgbClr val="000000"/>
              </a:solidFill>
            </a:endParaRPr>
          </a:p>
        </p:txBody>
      </p:sp>
      <p:sp>
        <p:nvSpPr>
          <p:cNvPr id="5" name="Footer Placeholder 4"/>
          <p:cNvSpPr>
            <a:spLocks noGrp="1"/>
          </p:cNvSpPr>
          <p:nvPr>
            <p:ph type="ftr" sz="quarter" idx="11"/>
          </p:nvPr>
        </p:nvSpPr>
        <p:spPr/>
        <p:txBody>
          <a:bodyPr/>
          <a:lstStyle/>
          <a:p>
            <a:endParaRPr lang="es-EC">
              <a:solidFill>
                <a:srgbClr val="000000"/>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srgbClr val="000000"/>
                </a:solidFill>
              </a:rPr>
              <a:pPr/>
              <a:t>‹Nº›</a:t>
            </a:fld>
            <a:endParaRPr lang="es-EC">
              <a:solidFill>
                <a:srgbClr val="000000"/>
              </a:solidFill>
            </a:endParaRPr>
          </a:p>
        </p:txBody>
      </p:sp>
    </p:spTree>
    <p:extLst>
      <p:ext uri="{BB962C8B-B14F-4D97-AF65-F5344CB8AC3E}">
        <p14:creationId xmlns:p14="http://schemas.microsoft.com/office/powerpoint/2010/main" val="345668046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330" y="2367099"/>
            <a:ext cx="7772870"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solidFill>
                  <a:srgbClr val="000000"/>
                </a:solidFill>
              </a:rPr>
              <a:pPr/>
              <a:t>12/09/2015</a:t>
            </a:fld>
            <a:endParaRPr lang="es-EC">
              <a:solidFill>
                <a:srgbClr val="000000"/>
              </a:solidFill>
            </a:endParaRPr>
          </a:p>
        </p:txBody>
      </p:sp>
      <p:sp>
        <p:nvSpPr>
          <p:cNvPr id="5" name="Footer Placeholder 4"/>
          <p:cNvSpPr>
            <a:spLocks noGrp="1"/>
          </p:cNvSpPr>
          <p:nvPr>
            <p:ph type="ftr" sz="quarter" idx="11"/>
          </p:nvPr>
        </p:nvSpPr>
        <p:spPr/>
        <p:txBody>
          <a:bodyPr/>
          <a:lstStyle/>
          <a:p>
            <a:endParaRPr lang="es-EC">
              <a:solidFill>
                <a:srgbClr val="000000"/>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srgbClr val="000000"/>
                </a:solidFill>
              </a:rPr>
              <a:pPr/>
              <a:t>‹Nº›</a:t>
            </a:fld>
            <a:endParaRPr lang="es-EC">
              <a:solidFill>
                <a:srgbClr val="000000"/>
              </a:solidFill>
            </a:endParaRPr>
          </a:p>
        </p:txBody>
      </p:sp>
    </p:spTree>
    <p:extLst>
      <p:ext uri="{BB962C8B-B14F-4D97-AF65-F5344CB8AC3E}">
        <p14:creationId xmlns:p14="http://schemas.microsoft.com/office/powerpoint/2010/main" val="12058240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0" y="828569"/>
            <a:ext cx="7763814" cy="2736819"/>
          </a:xfrm>
        </p:spPr>
        <p:txBody>
          <a:bodyPr anchor="b">
            <a:normAutofit/>
          </a:bodyPr>
          <a:lstStyle>
            <a:lvl1pP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330" y="3657465"/>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B03023-B5A5-434F-97A6-DB0A5E39EBB1}" type="datetimeFigureOut">
              <a:rPr lang="es-EC" smtClean="0">
                <a:solidFill>
                  <a:srgbClr val="000000"/>
                </a:solidFill>
              </a:rPr>
              <a:pPr/>
              <a:t>12/09/2015</a:t>
            </a:fld>
            <a:endParaRPr lang="es-EC">
              <a:solidFill>
                <a:srgbClr val="000000"/>
              </a:solidFill>
            </a:endParaRPr>
          </a:p>
        </p:txBody>
      </p:sp>
      <p:sp>
        <p:nvSpPr>
          <p:cNvPr id="5" name="Footer Placeholder 4"/>
          <p:cNvSpPr>
            <a:spLocks noGrp="1"/>
          </p:cNvSpPr>
          <p:nvPr>
            <p:ph type="ftr" sz="quarter" idx="11"/>
          </p:nvPr>
        </p:nvSpPr>
        <p:spPr/>
        <p:txBody>
          <a:bodyPr/>
          <a:lstStyle/>
          <a:p>
            <a:endParaRPr lang="es-EC">
              <a:solidFill>
                <a:srgbClr val="000000"/>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srgbClr val="000000"/>
                </a:solidFill>
              </a:rPr>
              <a:pPr/>
              <a:t>‹Nº›</a:t>
            </a:fld>
            <a:endParaRPr lang="es-EC">
              <a:solidFill>
                <a:srgbClr val="000000"/>
              </a:solidFill>
            </a:endParaRPr>
          </a:p>
        </p:txBody>
      </p:sp>
    </p:spTree>
    <p:extLst>
      <p:ext uri="{BB962C8B-B14F-4D97-AF65-F5344CB8AC3E}">
        <p14:creationId xmlns:p14="http://schemas.microsoft.com/office/powerpoint/2010/main" val="22710520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3" y="618527"/>
            <a:ext cx="7773338" cy="1596177"/>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330" y="2367099"/>
            <a:ext cx="3829520"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4629150" y="2367099"/>
            <a:ext cx="3829050"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AB03023-B5A5-434F-97A6-DB0A5E39EBB1}" type="datetimeFigureOut">
              <a:rPr lang="es-EC" smtClean="0">
                <a:solidFill>
                  <a:srgbClr val="000000"/>
                </a:solidFill>
              </a:rPr>
              <a:pPr/>
              <a:t>12/09/2015</a:t>
            </a:fld>
            <a:endParaRPr lang="es-EC">
              <a:solidFill>
                <a:srgbClr val="000000"/>
              </a:solidFill>
            </a:endParaRPr>
          </a:p>
        </p:txBody>
      </p:sp>
      <p:sp>
        <p:nvSpPr>
          <p:cNvPr id="6" name="Footer Placeholder 5"/>
          <p:cNvSpPr>
            <a:spLocks noGrp="1"/>
          </p:cNvSpPr>
          <p:nvPr>
            <p:ph type="ftr" sz="quarter" idx="11"/>
          </p:nvPr>
        </p:nvSpPr>
        <p:spPr/>
        <p:txBody>
          <a:bodyPr/>
          <a:lstStyle/>
          <a:p>
            <a:endParaRPr lang="es-EC">
              <a:solidFill>
                <a:srgbClr val="000000"/>
              </a:solidFill>
            </a:endParaRPr>
          </a:p>
        </p:txBody>
      </p:sp>
      <p:sp>
        <p:nvSpPr>
          <p:cNvPr id="7" name="Slide Number Placeholder 6"/>
          <p:cNvSpPr>
            <a:spLocks noGrp="1"/>
          </p:cNvSpPr>
          <p:nvPr>
            <p:ph type="sldNum" sz="quarter" idx="12"/>
          </p:nvPr>
        </p:nvSpPr>
        <p:spPr/>
        <p:txBody>
          <a:bodyPr/>
          <a:lstStyle/>
          <a:p>
            <a:fld id="{CAA71878-855D-443E-8B63-C9F26E01800D}" type="slidenum">
              <a:rPr lang="es-EC" smtClean="0">
                <a:solidFill>
                  <a:srgbClr val="000000"/>
                </a:solidFill>
              </a:rPr>
              <a:pPr/>
              <a:t>‹Nº›</a:t>
            </a:fld>
            <a:endParaRPr lang="es-EC">
              <a:solidFill>
                <a:srgbClr val="000000"/>
              </a:solidFill>
            </a:endParaRPr>
          </a:p>
        </p:txBody>
      </p:sp>
    </p:spTree>
    <p:extLst>
      <p:ext uri="{BB962C8B-B14F-4D97-AF65-F5344CB8AC3E}">
        <p14:creationId xmlns:p14="http://schemas.microsoft.com/office/powerpoint/2010/main" val="1699098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1933" y="446088"/>
            <a:ext cx="26288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42259" y="446119"/>
            <a:ext cx="38862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941933" y="1598613"/>
            <a:ext cx="26288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6" name="Footer Placeholder 5"/>
          <p:cNvSpPr>
            <a:spLocks noGrp="1"/>
          </p:cNvSpPr>
          <p:nvPr>
            <p:ph type="ftr" sz="quarter" idx="11"/>
          </p:nvPr>
        </p:nvSpPr>
        <p:spPr/>
        <p:txBody>
          <a:bodyPr/>
          <a:lstStyle/>
          <a:p>
            <a:endParaRPr lang="es-EC">
              <a:solidFill>
                <a:prstClr val="black">
                  <a:tint val="75000"/>
                </a:prstClr>
              </a:solidFill>
            </a:endParaRPr>
          </a:p>
        </p:txBody>
      </p:sp>
      <p:sp>
        <p:nvSpPr>
          <p:cNvPr id="9"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246344034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3" y="618527"/>
            <a:ext cx="7773338" cy="159617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59747" y="2371018"/>
            <a:ext cx="3655106"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685333" y="3051025"/>
            <a:ext cx="3829520"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4629156" y="3051025"/>
            <a:ext cx="3829051"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AB03023-B5A5-434F-97A6-DB0A5E39EBB1}" type="datetimeFigureOut">
              <a:rPr lang="es-EC" smtClean="0">
                <a:solidFill>
                  <a:srgbClr val="000000"/>
                </a:solidFill>
              </a:rPr>
              <a:pPr/>
              <a:t>12/09/2015</a:t>
            </a:fld>
            <a:endParaRPr lang="es-EC">
              <a:solidFill>
                <a:srgbClr val="000000"/>
              </a:solidFill>
            </a:endParaRPr>
          </a:p>
        </p:txBody>
      </p:sp>
      <p:sp>
        <p:nvSpPr>
          <p:cNvPr id="8" name="Footer Placeholder 7"/>
          <p:cNvSpPr>
            <a:spLocks noGrp="1"/>
          </p:cNvSpPr>
          <p:nvPr>
            <p:ph type="ftr" sz="quarter" idx="11"/>
          </p:nvPr>
        </p:nvSpPr>
        <p:spPr/>
        <p:txBody>
          <a:bodyPr/>
          <a:lstStyle/>
          <a:p>
            <a:endParaRPr lang="es-EC">
              <a:solidFill>
                <a:srgbClr val="000000"/>
              </a:solidFill>
            </a:endParaRPr>
          </a:p>
        </p:txBody>
      </p:sp>
      <p:sp>
        <p:nvSpPr>
          <p:cNvPr id="9" name="Slide Number Placeholder 8"/>
          <p:cNvSpPr>
            <a:spLocks noGrp="1"/>
          </p:cNvSpPr>
          <p:nvPr>
            <p:ph type="sldNum" sz="quarter" idx="12"/>
          </p:nvPr>
        </p:nvSpPr>
        <p:spPr/>
        <p:txBody>
          <a:bodyPr/>
          <a:lstStyle/>
          <a:p>
            <a:fld id="{CAA71878-855D-443E-8B63-C9F26E01800D}" type="slidenum">
              <a:rPr lang="es-EC" smtClean="0">
                <a:solidFill>
                  <a:srgbClr val="000000"/>
                </a:solidFill>
              </a:rPr>
              <a:pPr/>
              <a:t>‹Nº›</a:t>
            </a:fld>
            <a:endParaRPr lang="es-EC">
              <a:solidFill>
                <a:srgbClr val="000000"/>
              </a:solidFill>
            </a:endParaRPr>
          </a:p>
        </p:txBody>
      </p:sp>
    </p:spTree>
    <p:extLst>
      <p:ext uri="{BB962C8B-B14F-4D97-AF65-F5344CB8AC3E}">
        <p14:creationId xmlns:p14="http://schemas.microsoft.com/office/powerpoint/2010/main" val="428120894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AB03023-B5A5-434F-97A6-DB0A5E39EBB1}" type="datetimeFigureOut">
              <a:rPr lang="es-EC" smtClean="0">
                <a:solidFill>
                  <a:srgbClr val="000000"/>
                </a:solidFill>
              </a:rPr>
              <a:pPr/>
              <a:t>12/09/2015</a:t>
            </a:fld>
            <a:endParaRPr lang="es-EC">
              <a:solidFill>
                <a:srgbClr val="000000"/>
              </a:solidFill>
            </a:endParaRPr>
          </a:p>
        </p:txBody>
      </p:sp>
      <p:sp>
        <p:nvSpPr>
          <p:cNvPr id="4" name="Footer Placeholder 3"/>
          <p:cNvSpPr>
            <a:spLocks noGrp="1"/>
          </p:cNvSpPr>
          <p:nvPr>
            <p:ph type="ftr" sz="quarter" idx="11"/>
          </p:nvPr>
        </p:nvSpPr>
        <p:spPr/>
        <p:txBody>
          <a:bodyPr/>
          <a:lstStyle/>
          <a:p>
            <a:endParaRPr lang="es-EC">
              <a:solidFill>
                <a:srgbClr val="000000"/>
              </a:solidFill>
            </a:endParaRPr>
          </a:p>
        </p:txBody>
      </p:sp>
      <p:sp>
        <p:nvSpPr>
          <p:cNvPr id="5" name="Slide Number Placeholder 4"/>
          <p:cNvSpPr>
            <a:spLocks noGrp="1"/>
          </p:cNvSpPr>
          <p:nvPr>
            <p:ph type="sldNum" sz="quarter" idx="12"/>
          </p:nvPr>
        </p:nvSpPr>
        <p:spPr/>
        <p:txBody>
          <a:bodyPr/>
          <a:lstStyle/>
          <a:p>
            <a:fld id="{CAA71878-855D-443E-8B63-C9F26E01800D}" type="slidenum">
              <a:rPr lang="es-EC" smtClean="0">
                <a:solidFill>
                  <a:srgbClr val="000000"/>
                </a:solidFill>
              </a:rPr>
              <a:pPr/>
              <a:t>‹Nº›</a:t>
            </a:fld>
            <a:endParaRPr lang="es-EC">
              <a:solidFill>
                <a:srgbClr val="000000"/>
              </a:solidFill>
            </a:endParaRPr>
          </a:p>
        </p:txBody>
      </p:sp>
    </p:spTree>
    <p:extLst>
      <p:ext uri="{BB962C8B-B14F-4D97-AF65-F5344CB8AC3E}">
        <p14:creationId xmlns:p14="http://schemas.microsoft.com/office/powerpoint/2010/main" val="141461010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BAB03023-B5A5-434F-97A6-DB0A5E39EBB1}" type="datetimeFigureOut">
              <a:rPr lang="es-EC" smtClean="0">
                <a:solidFill>
                  <a:srgbClr val="000000"/>
                </a:solidFill>
              </a:rPr>
              <a:pPr/>
              <a:t>12/09/2015</a:t>
            </a:fld>
            <a:endParaRPr lang="es-EC">
              <a:solidFill>
                <a:srgbClr val="000000"/>
              </a:solidFill>
            </a:endParaRPr>
          </a:p>
        </p:txBody>
      </p:sp>
      <p:sp>
        <p:nvSpPr>
          <p:cNvPr id="3" name="Footer Placeholder 2"/>
          <p:cNvSpPr>
            <a:spLocks noGrp="1"/>
          </p:cNvSpPr>
          <p:nvPr>
            <p:ph type="ftr" sz="quarter" idx="11"/>
          </p:nvPr>
        </p:nvSpPr>
        <p:spPr/>
        <p:txBody>
          <a:bodyPr/>
          <a:lstStyle/>
          <a:p>
            <a:endParaRPr lang="es-EC">
              <a:solidFill>
                <a:srgbClr val="000000"/>
              </a:solidFill>
            </a:endParaRPr>
          </a:p>
        </p:txBody>
      </p:sp>
      <p:sp>
        <p:nvSpPr>
          <p:cNvPr id="4" name="Slide Number Placeholder 3"/>
          <p:cNvSpPr>
            <a:spLocks noGrp="1"/>
          </p:cNvSpPr>
          <p:nvPr>
            <p:ph type="sldNum" sz="quarter" idx="12"/>
          </p:nvPr>
        </p:nvSpPr>
        <p:spPr/>
        <p:txBody>
          <a:bodyPr/>
          <a:lstStyle/>
          <a:p>
            <a:fld id="{CAA71878-855D-443E-8B63-C9F26E01800D}" type="slidenum">
              <a:rPr lang="es-EC" smtClean="0">
                <a:solidFill>
                  <a:srgbClr val="000000"/>
                </a:solidFill>
              </a:rPr>
              <a:pPr/>
              <a:t>‹Nº›</a:t>
            </a:fld>
            <a:endParaRPr lang="es-EC">
              <a:solidFill>
                <a:srgbClr val="000000"/>
              </a:solidFill>
            </a:endParaRPr>
          </a:p>
        </p:txBody>
      </p:sp>
    </p:spTree>
    <p:extLst>
      <p:ext uri="{BB962C8B-B14F-4D97-AF65-F5344CB8AC3E}">
        <p14:creationId xmlns:p14="http://schemas.microsoft.com/office/powerpoint/2010/main" val="393210428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3808549" y="609608"/>
            <a:ext cx="4650122" cy="518159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337"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srgbClr val="000000"/>
                </a:solidFill>
              </a:rPr>
              <a:pPr/>
              <a:t>12/09/2015</a:t>
            </a:fld>
            <a:endParaRPr lang="es-EC">
              <a:solidFill>
                <a:srgbClr val="000000"/>
              </a:solidFill>
            </a:endParaRPr>
          </a:p>
        </p:txBody>
      </p:sp>
      <p:sp>
        <p:nvSpPr>
          <p:cNvPr id="6" name="Footer Placeholder 5"/>
          <p:cNvSpPr>
            <a:spLocks noGrp="1"/>
          </p:cNvSpPr>
          <p:nvPr>
            <p:ph type="ftr" sz="quarter" idx="11"/>
          </p:nvPr>
        </p:nvSpPr>
        <p:spPr/>
        <p:txBody>
          <a:bodyPr/>
          <a:lstStyle/>
          <a:p>
            <a:endParaRPr lang="es-EC">
              <a:solidFill>
                <a:srgbClr val="000000"/>
              </a:solidFill>
            </a:endParaRPr>
          </a:p>
        </p:txBody>
      </p:sp>
      <p:sp>
        <p:nvSpPr>
          <p:cNvPr id="7" name="Slide Number Placeholder 6"/>
          <p:cNvSpPr>
            <a:spLocks noGrp="1"/>
          </p:cNvSpPr>
          <p:nvPr>
            <p:ph type="sldNum" sz="quarter" idx="12"/>
          </p:nvPr>
        </p:nvSpPr>
        <p:spPr/>
        <p:txBody>
          <a:bodyPr/>
          <a:lstStyle/>
          <a:p>
            <a:fld id="{CAA71878-855D-443E-8B63-C9F26E01800D}" type="slidenum">
              <a:rPr lang="es-EC" smtClean="0">
                <a:solidFill>
                  <a:srgbClr val="000000"/>
                </a:solidFill>
              </a:rPr>
              <a:pPr/>
              <a:t>‹Nº›</a:t>
            </a:fld>
            <a:endParaRPr lang="es-EC">
              <a:solidFill>
                <a:srgbClr val="000000"/>
              </a:solidFill>
            </a:endParaRPr>
          </a:p>
        </p:txBody>
      </p:sp>
    </p:spTree>
    <p:extLst>
      <p:ext uri="{BB962C8B-B14F-4D97-AF65-F5344CB8AC3E}">
        <p14:creationId xmlns:p14="http://schemas.microsoft.com/office/powerpoint/2010/main" val="30084737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7" y="609600"/>
            <a:ext cx="4451227" cy="2023254"/>
          </a:xfrm>
        </p:spPr>
        <p:txBody>
          <a:bodyPr anchor="b"/>
          <a:lstStyle>
            <a:lvl1pPr algn="ct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568608" y="609601"/>
            <a:ext cx="2441519"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347" y="2632858"/>
            <a:ext cx="4451212"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srgbClr val="000000"/>
                </a:solidFill>
              </a:rPr>
              <a:pPr/>
              <a:t>12/09/2015</a:t>
            </a:fld>
            <a:endParaRPr lang="es-EC">
              <a:solidFill>
                <a:srgbClr val="000000"/>
              </a:solidFill>
            </a:endParaRPr>
          </a:p>
        </p:txBody>
      </p:sp>
      <p:sp>
        <p:nvSpPr>
          <p:cNvPr id="6" name="Footer Placeholder 5"/>
          <p:cNvSpPr>
            <a:spLocks noGrp="1"/>
          </p:cNvSpPr>
          <p:nvPr>
            <p:ph type="ftr" sz="quarter" idx="11"/>
          </p:nvPr>
        </p:nvSpPr>
        <p:spPr/>
        <p:txBody>
          <a:bodyPr/>
          <a:lstStyle/>
          <a:p>
            <a:endParaRPr lang="es-EC">
              <a:solidFill>
                <a:srgbClr val="000000"/>
              </a:solidFill>
            </a:endParaRPr>
          </a:p>
        </p:txBody>
      </p:sp>
      <p:sp>
        <p:nvSpPr>
          <p:cNvPr id="7" name="Slide Number Placeholder 6"/>
          <p:cNvSpPr>
            <a:spLocks noGrp="1"/>
          </p:cNvSpPr>
          <p:nvPr>
            <p:ph type="sldNum" sz="quarter" idx="12"/>
          </p:nvPr>
        </p:nvSpPr>
        <p:spPr/>
        <p:txBody>
          <a:bodyPr/>
          <a:lstStyle/>
          <a:p>
            <a:fld id="{CAA71878-855D-443E-8B63-C9F26E01800D}" type="slidenum">
              <a:rPr lang="es-EC" smtClean="0">
                <a:solidFill>
                  <a:srgbClr val="000000"/>
                </a:solidFill>
              </a:rPr>
              <a:pPr/>
              <a:t>‹Nº›</a:t>
            </a:fld>
            <a:endParaRPr lang="es-EC">
              <a:solidFill>
                <a:srgbClr val="000000"/>
              </a:solidFill>
            </a:endParaRPr>
          </a:p>
        </p:txBody>
      </p:sp>
    </p:spTree>
    <p:extLst>
      <p:ext uri="{BB962C8B-B14F-4D97-AF65-F5344CB8AC3E}">
        <p14:creationId xmlns:p14="http://schemas.microsoft.com/office/powerpoint/2010/main" val="74382557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5" y="4289374"/>
            <a:ext cx="7773324" cy="81161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888560"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srgbClr val="000000"/>
                </a:solidFill>
              </a:rPr>
              <a:pPr/>
              <a:t>12/09/2015</a:t>
            </a:fld>
            <a:endParaRPr lang="es-EC">
              <a:solidFill>
                <a:srgbClr val="000000"/>
              </a:solidFill>
            </a:endParaRPr>
          </a:p>
        </p:txBody>
      </p:sp>
      <p:sp>
        <p:nvSpPr>
          <p:cNvPr id="6" name="Footer Placeholder 5"/>
          <p:cNvSpPr>
            <a:spLocks noGrp="1"/>
          </p:cNvSpPr>
          <p:nvPr>
            <p:ph type="ftr" sz="quarter" idx="11"/>
          </p:nvPr>
        </p:nvSpPr>
        <p:spPr/>
        <p:txBody>
          <a:bodyPr/>
          <a:lstStyle/>
          <a:p>
            <a:endParaRPr lang="es-EC">
              <a:solidFill>
                <a:srgbClr val="000000"/>
              </a:solidFill>
            </a:endParaRPr>
          </a:p>
        </p:txBody>
      </p:sp>
      <p:sp>
        <p:nvSpPr>
          <p:cNvPr id="7" name="Slide Number Placeholder 6"/>
          <p:cNvSpPr>
            <a:spLocks noGrp="1"/>
          </p:cNvSpPr>
          <p:nvPr>
            <p:ph type="sldNum" sz="quarter" idx="12"/>
          </p:nvPr>
        </p:nvSpPr>
        <p:spPr/>
        <p:txBody>
          <a:bodyPr/>
          <a:lstStyle/>
          <a:p>
            <a:fld id="{CAA71878-855D-443E-8B63-C9F26E01800D}" type="slidenum">
              <a:rPr lang="es-EC" smtClean="0">
                <a:solidFill>
                  <a:srgbClr val="000000"/>
                </a:solidFill>
              </a:rPr>
              <a:pPr/>
              <a:t>‹Nº›</a:t>
            </a:fld>
            <a:endParaRPr lang="es-EC">
              <a:solidFill>
                <a:srgbClr val="000000"/>
              </a:solidFill>
            </a:endParaRPr>
          </a:p>
        </p:txBody>
      </p:sp>
    </p:spTree>
    <p:extLst>
      <p:ext uri="{BB962C8B-B14F-4D97-AF65-F5344CB8AC3E}">
        <p14:creationId xmlns:p14="http://schemas.microsoft.com/office/powerpoint/2010/main" val="248217231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5"/>
            <a:ext cx="7773339" cy="3427245"/>
          </a:xfrm>
        </p:spPr>
        <p:txBody>
          <a:bodyPr anchor="ctr"/>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srgbClr val="000000"/>
                </a:solidFill>
              </a:rPr>
              <a:pPr/>
              <a:t>12/09/2015</a:t>
            </a:fld>
            <a:endParaRPr lang="es-EC">
              <a:solidFill>
                <a:srgbClr val="000000"/>
              </a:solidFill>
            </a:endParaRPr>
          </a:p>
        </p:txBody>
      </p:sp>
      <p:sp>
        <p:nvSpPr>
          <p:cNvPr id="6" name="Footer Placeholder 5"/>
          <p:cNvSpPr>
            <a:spLocks noGrp="1"/>
          </p:cNvSpPr>
          <p:nvPr>
            <p:ph type="ftr" sz="quarter" idx="11"/>
          </p:nvPr>
        </p:nvSpPr>
        <p:spPr/>
        <p:txBody>
          <a:bodyPr/>
          <a:lstStyle/>
          <a:p>
            <a:endParaRPr lang="es-EC">
              <a:solidFill>
                <a:srgbClr val="000000"/>
              </a:solidFill>
            </a:endParaRPr>
          </a:p>
        </p:txBody>
      </p:sp>
      <p:sp>
        <p:nvSpPr>
          <p:cNvPr id="7" name="Slide Number Placeholder 6"/>
          <p:cNvSpPr>
            <a:spLocks noGrp="1"/>
          </p:cNvSpPr>
          <p:nvPr>
            <p:ph type="sldNum" sz="quarter" idx="12"/>
          </p:nvPr>
        </p:nvSpPr>
        <p:spPr/>
        <p:txBody>
          <a:bodyPr/>
          <a:lstStyle/>
          <a:p>
            <a:fld id="{CAA71878-855D-443E-8B63-C9F26E01800D}" type="slidenum">
              <a:rPr lang="es-EC" smtClean="0">
                <a:solidFill>
                  <a:srgbClr val="000000"/>
                </a:solidFill>
              </a:rPr>
              <a:pPr/>
              <a:t>‹Nº›</a:t>
            </a:fld>
            <a:endParaRPr lang="es-EC">
              <a:solidFill>
                <a:srgbClr val="000000"/>
              </a:solidFill>
            </a:endParaRPr>
          </a:p>
        </p:txBody>
      </p:sp>
    </p:spTree>
    <p:extLst>
      <p:ext uri="{BB962C8B-B14F-4D97-AF65-F5344CB8AC3E}">
        <p14:creationId xmlns:p14="http://schemas.microsoft.com/office/powerpoint/2010/main" val="412944844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609600"/>
            <a:ext cx="6977064"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685331" y="4372809"/>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srgbClr val="000000"/>
                </a:solidFill>
              </a:rPr>
              <a:pPr/>
              <a:t>12/09/2015</a:t>
            </a:fld>
            <a:endParaRPr lang="es-EC">
              <a:solidFill>
                <a:srgbClr val="000000"/>
              </a:solidFill>
            </a:endParaRPr>
          </a:p>
        </p:txBody>
      </p:sp>
      <p:sp>
        <p:nvSpPr>
          <p:cNvPr id="6" name="Footer Placeholder 5"/>
          <p:cNvSpPr>
            <a:spLocks noGrp="1"/>
          </p:cNvSpPr>
          <p:nvPr>
            <p:ph type="ftr" sz="quarter" idx="11"/>
          </p:nvPr>
        </p:nvSpPr>
        <p:spPr/>
        <p:txBody>
          <a:bodyPr/>
          <a:lstStyle/>
          <a:p>
            <a:endParaRPr lang="es-EC">
              <a:solidFill>
                <a:srgbClr val="000000"/>
              </a:solidFill>
            </a:endParaRPr>
          </a:p>
        </p:txBody>
      </p:sp>
      <p:sp>
        <p:nvSpPr>
          <p:cNvPr id="7" name="Slide Number Placeholder 6"/>
          <p:cNvSpPr>
            <a:spLocks noGrp="1"/>
          </p:cNvSpPr>
          <p:nvPr>
            <p:ph type="sldNum" sz="quarter" idx="12"/>
          </p:nvPr>
        </p:nvSpPr>
        <p:spPr/>
        <p:txBody>
          <a:bodyPr/>
          <a:lstStyle/>
          <a:p>
            <a:fld id="{CAA71878-855D-443E-8B63-C9F26E01800D}" type="slidenum">
              <a:rPr lang="es-EC" smtClean="0">
                <a:solidFill>
                  <a:srgbClr val="000000"/>
                </a:solidFill>
              </a:rPr>
              <a:pPr/>
              <a:t>‹Nº›</a:t>
            </a:fld>
            <a:endParaRPr lang="es-EC">
              <a:solidFill>
                <a:srgbClr val="000000"/>
              </a:solidFill>
            </a:endParaRPr>
          </a:p>
        </p:txBody>
      </p:sp>
      <p:sp>
        <p:nvSpPr>
          <p:cNvPr id="13" name="TextBox 12"/>
          <p:cNvSpPr txBox="1"/>
          <p:nvPr/>
        </p:nvSpPr>
        <p:spPr>
          <a:xfrm>
            <a:off x="751116" y="75416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srgbClr val="000000"/>
                </a:solidFill>
                <a:effectLst/>
              </a:rPr>
              <a:t>“</a:t>
            </a:r>
          </a:p>
        </p:txBody>
      </p:sp>
      <p:sp>
        <p:nvSpPr>
          <p:cNvPr id="14" name="TextBox 13"/>
          <p:cNvSpPr txBox="1"/>
          <p:nvPr/>
        </p:nvSpPr>
        <p:spPr>
          <a:xfrm>
            <a:off x="7918169" y="299357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srgbClr val="000000"/>
                </a:solidFill>
                <a:effectLst/>
              </a:rPr>
              <a:t>”</a:t>
            </a:r>
          </a:p>
        </p:txBody>
      </p:sp>
    </p:spTree>
    <p:extLst>
      <p:ext uri="{BB962C8B-B14F-4D97-AF65-F5344CB8AC3E}">
        <p14:creationId xmlns:p14="http://schemas.microsoft.com/office/powerpoint/2010/main" val="410842725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34"/>
            <a:ext cx="7773339" cy="2511835"/>
          </a:xfrm>
        </p:spPr>
        <p:txBody>
          <a:bodyPr anchor="b"/>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srgbClr val="000000"/>
                </a:solidFill>
              </a:rPr>
              <a:pPr/>
              <a:t>12/09/2015</a:t>
            </a:fld>
            <a:endParaRPr lang="es-EC">
              <a:solidFill>
                <a:srgbClr val="000000"/>
              </a:solidFill>
            </a:endParaRPr>
          </a:p>
        </p:txBody>
      </p:sp>
      <p:sp>
        <p:nvSpPr>
          <p:cNvPr id="6" name="Footer Placeholder 5"/>
          <p:cNvSpPr>
            <a:spLocks noGrp="1"/>
          </p:cNvSpPr>
          <p:nvPr>
            <p:ph type="ftr" sz="quarter" idx="11"/>
          </p:nvPr>
        </p:nvSpPr>
        <p:spPr/>
        <p:txBody>
          <a:bodyPr/>
          <a:lstStyle/>
          <a:p>
            <a:endParaRPr lang="es-EC">
              <a:solidFill>
                <a:srgbClr val="000000"/>
              </a:solidFill>
            </a:endParaRPr>
          </a:p>
        </p:txBody>
      </p:sp>
      <p:sp>
        <p:nvSpPr>
          <p:cNvPr id="7" name="Slide Number Placeholder 6"/>
          <p:cNvSpPr>
            <a:spLocks noGrp="1"/>
          </p:cNvSpPr>
          <p:nvPr>
            <p:ph type="sldNum" sz="quarter" idx="12"/>
          </p:nvPr>
        </p:nvSpPr>
        <p:spPr/>
        <p:txBody>
          <a:bodyPr/>
          <a:lstStyle/>
          <a:p>
            <a:fld id="{CAA71878-855D-443E-8B63-C9F26E01800D}" type="slidenum">
              <a:rPr lang="es-EC" smtClean="0">
                <a:solidFill>
                  <a:srgbClr val="000000"/>
                </a:solidFill>
              </a:rPr>
              <a:pPr/>
              <a:t>‹Nº›</a:t>
            </a:fld>
            <a:endParaRPr lang="es-EC">
              <a:solidFill>
                <a:srgbClr val="000000"/>
              </a:solidFill>
            </a:endParaRPr>
          </a:p>
        </p:txBody>
      </p:sp>
    </p:spTree>
    <p:extLst>
      <p:ext uri="{BB962C8B-B14F-4D97-AF65-F5344CB8AC3E}">
        <p14:creationId xmlns:p14="http://schemas.microsoft.com/office/powerpoint/2010/main" val="219339206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331" y="2943364"/>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3339298" y="2367093"/>
            <a:ext cx="246864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3331018" y="2943364"/>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5979974" y="2943364"/>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BAB03023-B5A5-434F-97A6-DB0A5E39EBB1}" type="datetimeFigureOut">
              <a:rPr lang="es-EC" smtClean="0">
                <a:solidFill>
                  <a:srgbClr val="000000"/>
                </a:solidFill>
              </a:rPr>
              <a:pPr/>
              <a:t>12/09/2015</a:t>
            </a:fld>
            <a:endParaRPr lang="es-EC">
              <a:solidFill>
                <a:srgbClr val="000000"/>
              </a:solidFill>
            </a:endParaRPr>
          </a:p>
        </p:txBody>
      </p:sp>
      <p:sp>
        <p:nvSpPr>
          <p:cNvPr id="4" name="Footer Placeholder 3"/>
          <p:cNvSpPr>
            <a:spLocks noGrp="1"/>
          </p:cNvSpPr>
          <p:nvPr>
            <p:ph type="ftr" sz="quarter" idx="11"/>
          </p:nvPr>
        </p:nvSpPr>
        <p:spPr/>
        <p:txBody>
          <a:bodyPr/>
          <a:lstStyle/>
          <a:p>
            <a:endParaRPr lang="es-EC">
              <a:solidFill>
                <a:srgbClr val="000000"/>
              </a:solidFill>
            </a:endParaRPr>
          </a:p>
        </p:txBody>
      </p:sp>
      <p:sp>
        <p:nvSpPr>
          <p:cNvPr id="5" name="Slide Number Placeholder 4"/>
          <p:cNvSpPr>
            <a:spLocks noGrp="1"/>
          </p:cNvSpPr>
          <p:nvPr>
            <p:ph type="sldNum" sz="quarter" idx="12"/>
          </p:nvPr>
        </p:nvSpPr>
        <p:spPr/>
        <p:txBody>
          <a:bodyPr/>
          <a:lstStyle/>
          <a:p>
            <a:fld id="{CAA71878-855D-443E-8B63-C9F26E01800D}" type="slidenum">
              <a:rPr lang="es-EC" smtClean="0">
                <a:solidFill>
                  <a:srgbClr val="000000"/>
                </a:solidFill>
              </a:rPr>
              <a:pPr/>
              <a:t>‹Nº›</a:t>
            </a:fld>
            <a:endParaRPr lang="es-EC">
              <a:solidFill>
                <a:srgbClr val="000000"/>
              </a:solidFill>
            </a:endParaRPr>
          </a:p>
        </p:txBody>
      </p:sp>
    </p:spTree>
    <p:extLst>
      <p:ext uri="{BB962C8B-B14F-4D97-AF65-F5344CB8AC3E}">
        <p14:creationId xmlns:p14="http://schemas.microsoft.com/office/powerpoint/2010/main" val="585628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5" name="Footer Placeholder 4"/>
          <p:cNvSpPr>
            <a:spLocks noGrp="1"/>
          </p:cNvSpPr>
          <p:nvPr>
            <p:ph type="ftr" sz="quarter" idx="11"/>
          </p:nvPr>
        </p:nvSpPr>
        <p:spPr/>
        <p:txBody>
          <a:bodyPr/>
          <a:lstStyle/>
          <a:p>
            <a:endParaRPr lang="es-EC">
              <a:solidFill>
                <a:prstClr val="black"/>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6" name="Footer Placeholder 5"/>
          <p:cNvSpPr>
            <a:spLocks noGrp="1"/>
          </p:cNvSpPr>
          <p:nvPr>
            <p:ph type="ftr" sz="quarter" idx="11"/>
          </p:nvPr>
        </p:nvSpPr>
        <p:spPr/>
        <p:txBody>
          <a:bodyPr/>
          <a:lstStyle/>
          <a:p>
            <a:endParaRPr lang="es-EC">
              <a:solidFill>
                <a:prstClr val="black">
                  <a:tint val="75000"/>
                </a:prstClr>
              </a:solidFill>
            </a:endParaRPr>
          </a:p>
        </p:txBody>
      </p:sp>
      <p:sp>
        <p:nvSpPr>
          <p:cNvPr id="9" name="Freeform 11"/>
          <p:cNvSpPr/>
          <p:nvPr/>
        </p:nvSpPr>
        <p:spPr bwMode="auto">
          <a:xfrm flipV="1">
            <a:off x="-3141" y="4911782"/>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8" y="4983144"/>
            <a:ext cx="584825" cy="365125"/>
          </a:xfrm>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315963939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5337" y="4204820"/>
            <a:ext cx="2472307"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5337"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5337"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3331011" y="4781093"/>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5979980" y="4204820"/>
            <a:ext cx="247551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5979882" y="4781091"/>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BAB03023-B5A5-434F-97A6-DB0A5E39EBB1}" type="datetimeFigureOut">
              <a:rPr lang="es-EC" smtClean="0">
                <a:solidFill>
                  <a:srgbClr val="000000"/>
                </a:solidFill>
              </a:rPr>
              <a:pPr/>
              <a:t>12/09/2015</a:t>
            </a:fld>
            <a:endParaRPr lang="es-EC">
              <a:solidFill>
                <a:srgbClr val="000000"/>
              </a:solidFill>
            </a:endParaRPr>
          </a:p>
        </p:txBody>
      </p:sp>
      <p:sp>
        <p:nvSpPr>
          <p:cNvPr id="4" name="Footer Placeholder 3"/>
          <p:cNvSpPr>
            <a:spLocks noGrp="1"/>
          </p:cNvSpPr>
          <p:nvPr>
            <p:ph type="ftr" sz="quarter" idx="11"/>
          </p:nvPr>
        </p:nvSpPr>
        <p:spPr/>
        <p:txBody>
          <a:bodyPr/>
          <a:lstStyle/>
          <a:p>
            <a:endParaRPr lang="es-EC">
              <a:solidFill>
                <a:srgbClr val="000000"/>
              </a:solidFill>
            </a:endParaRPr>
          </a:p>
        </p:txBody>
      </p:sp>
      <p:sp>
        <p:nvSpPr>
          <p:cNvPr id="5" name="Slide Number Placeholder 4"/>
          <p:cNvSpPr>
            <a:spLocks noGrp="1"/>
          </p:cNvSpPr>
          <p:nvPr>
            <p:ph type="sldNum" sz="quarter" idx="12"/>
          </p:nvPr>
        </p:nvSpPr>
        <p:spPr/>
        <p:txBody>
          <a:bodyPr/>
          <a:lstStyle/>
          <a:p>
            <a:fld id="{CAA71878-855D-443E-8B63-C9F26E01800D}" type="slidenum">
              <a:rPr lang="es-EC" smtClean="0">
                <a:solidFill>
                  <a:srgbClr val="000000"/>
                </a:solidFill>
              </a:rPr>
              <a:pPr/>
              <a:t>‹Nº›</a:t>
            </a:fld>
            <a:endParaRPr lang="es-EC">
              <a:solidFill>
                <a:srgbClr val="000000"/>
              </a:solidFill>
            </a:endParaRPr>
          </a:p>
        </p:txBody>
      </p:sp>
    </p:spTree>
    <p:extLst>
      <p:ext uri="{BB962C8B-B14F-4D97-AF65-F5344CB8AC3E}">
        <p14:creationId xmlns:p14="http://schemas.microsoft.com/office/powerpoint/2010/main" val="406811016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331" y="2367099"/>
            <a:ext cx="7773339" cy="342410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solidFill>
                  <a:srgbClr val="000000"/>
                </a:solidFill>
              </a:rPr>
              <a:pPr/>
              <a:t>12/09/2015</a:t>
            </a:fld>
            <a:endParaRPr lang="es-EC">
              <a:solidFill>
                <a:srgbClr val="000000"/>
              </a:solidFill>
            </a:endParaRPr>
          </a:p>
        </p:txBody>
      </p:sp>
      <p:sp>
        <p:nvSpPr>
          <p:cNvPr id="5" name="Footer Placeholder 4"/>
          <p:cNvSpPr>
            <a:spLocks noGrp="1"/>
          </p:cNvSpPr>
          <p:nvPr>
            <p:ph type="ftr" sz="quarter" idx="11"/>
          </p:nvPr>
        </p:nvSpPr>
        <p:spPr/>
        <p:txBody>
          <a:bodyPr/>
          <a:lstStyle/>
          <a:p>
            <a:endParaRPr lang="es-EC">
              <a:solidFill>
                <a:srgbClr val="000000"/>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srgbClr val="000000"/>
                </a:solidFill>
              </a:rPr>
              <a:pPr/>
              <a:t>‹Nº›</a:t>
            </a:fld>
            <a:endParaRPr lang="es-EC">
              <a:solidFill>
                <a:srgbClr val="000000"/>
              </a:solidFill>
            </a:endParaRPr>
          </a:p>
        </p:txBody>
      </p:sp>
    </p:spTree>
    <p:extLst>
      <p:ext uri="{BB962C8B-B14F-4D97-AF65-F5344CB8AC3E}">
        <p14:creationId xmlns:p14="http://schemas.microsoft.com/office/powerpoint/2010/main" val="196491077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81" y="609608"/>
            <a:ext cx="1914995" cy="5181599"/>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685331" y="609608"/>
            <a:ext cx="5744043" cy="518159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solidFill>
                  <a:srgbClr val="000000"/>
                </a:solidFill>
              </a:rPr>
              <a:pPr/>
              <a:t>12/09/2015</a:t>
            </a:fld>
            <a:endParaRPr lang="es-EC">
              <a:solidFill>
                <a:srgbClr val="000000"/>
              </a:solidFill>
            </a:endParaRPr>
          </a:p>
        </p:txBody>
      </p:sp>
      <p:sp>
        <p:nvSpPr>
          <p:cNvPr id="5" name="Footer Placeholder 4"/>
          <p:cNvSpPr>
            <a:spLocks noGrp="1"/>
          </p:cNvSpPr>
          <p:nvPr>
            <p:ph type="ftr" sz="quarter" idx="11"/>
          </p:nvPr>
        </p:nvSpPr>
        <p:spPr/>
        <p:txBody>
          <a:bodyPr/>
          <a:lstStyle/>
          <a:p>
            <a:endParaRPr lang="es-EC">
              <a:solidFill>
                <a:srgbClr val="000000"/>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srgbClr val="000000"/>
                </a:solidFill>
              </a:rPr>
              <a:pPr/>
              <a:t>‹Nº›</a:t>
            </a:fld>
            <a:endParaRPr lang="es-EC">
              <a:solidFill>
                <a:srgbClr val="000000"/>
              </a:solidFill>
            </a:endParaRPr>
          </a:p>
        </p:txBody>
      </p:sp>
    </p:spTree>
    <p:extLst>
      <p:ext uri="{BB962C8B-B14F-4D97-AF65-F5344CB8AC3E}">
        <p14:creationId xmlns:p14="http://schemas.microsoft.com/office/powerpoint/2010/main" val="210786975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92"/>
            <a:ext cx="6517482" cy="2509213"/>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13259" y="3886206"/>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5" name="Footer Placeholder 4"/>
          <p:cNvSpPr>
            <a:spLocks noGrp="1"/>
          </p:cNvSpPr>
          <p:nvPr>
            <p:ph type="ftr" sz="quarter" idx="11"/>
          </p:nvPr>
        </p:nvSpPr>
        <p:spPr/>
        <p:txBody>
          <a:bodyPr/>
          <a:lstStyle/>
          <a:p>
            <a:endParaRPr lang="es-EC">
              <a:solidFill>
                <a:prstClr val="black"/>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316844068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330" y="2367099"/>
            <a:ext cx="7772870"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5" name="Footer Placeholder 4"/>
          <p:cNvSpPr>
            <a:spLocks noGrp="1"/>
          </p:cNvSpPr>
          <p:nvPr>
            <p:ph type="ftr" sz="quarter" idx="11"/>
          </p:nvPr>
        </p:nvSpPr>
        <p:spPr/>
        <p:txBody>
          <a:bodyPr/>
          <a:lstStyle/>
          <a:p>
            <a:endParaRPr lang="es-EC">
              <a:solidFill>
                <a:prstClr val="black"/>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288987154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0" y="828569"/>
            <a:ext cx="7763814" cy="2736819"/>
          </a:xfrm>
        </p:spPr>
        <p:txBody>
          <a:bodyPr anchor="b">
            <a:normAutofit/>
          </a:bodyPr>
          <a:lstStyle>
            <a:lvl1pP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330" y="3657464"/>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5" name="Footer Placeholder 4"/>
          <p:cNvSpPr>
            <a:spLocks noGrp="1"/>
          </p:cNvSpPr>
          <p:nvPr>
            <p:ph type="ftr" sz="quarter" idx="11"/>
          </p:nvPr>
        </p:nvSpPr>
        <p:spPr/>
        <p:txBody>
          <a:bodyPr/>
          <a:lstStyle/>
          <a:p>
            <a:endParaRPr lang="es-EC">
              <a:solidFill>
                <a:prstClr val="black"/>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149396865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3" y="618524"/>
            <a:ext cx="7773338" cy="1596177"/>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330" y="2367099"/>
            <a:ext cx="3829520"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4629150" y="2367099"/>
            <a:ext cx="3829050"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6" name="Footer Placeholder 5"/>
          <p:cNvSpPr>
            <a:spLocks noGrp="1"/>
          </p:cNvSpPr>
          <p:nvPr>
            <p:ph type="ftr" sz="quarter" idx="11"/>
          </p:nvPr>
        </p:nvSpPr>
        <p:spPr/>
        <p:txBody>
          <a:bodyPr/>
          <a:lstStyle/>
          <a:p>
            <a:endParaRPr lang="es-EC">
              <a:solidFill>
                <a:prstClr val="black"/>
              </a:solidFill>
            </a:endParaRPr>
          </a:p>
        </p:txBody>
      </p:sp>
      <p:sp>
        <p:nvSpPr>
          <p:cNvPr id="7" name="Slide Number Placeholder 6"/>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155376495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3" y="618524"/>
            <a:ext cx="7773338" cy="159617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59747" y="2371018"/>
            <a:ext cx="3655106"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685333" y="3051019"/>
            <a:ext cx="3829520"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4629153" y="3051019"/>
            <a:ext cx="3829051"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8" name="Footer Placeholder 7"/>
          <p:cNvSpPr>
            <a:spLocks noGrp="1"/>
          </p:cNvSpPr>
          <p:nvPr>
            <p:ph type="ftr" sz="quarter" idx="11"/>
          </p:nvPr>
        </p:nvSpPr>
        <p:spPr/>
        <p:txBody>
          <a:bodyPr/>
          <a:lstStyle/>
          <a:p>
            <a:endParaRPr lang="es-EC">
              <a:solidFill>
                <a:prstClr val="black"/>
              </a:solidFill>
            </a:endParaRPr>
          </a:p>
        </p:txBody>
      </p:sp>
      <p:sp>
        <p:nvSpPr>
          <p:cNvPr id="9" name="Slide Number Placeholder 8"/>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190026833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4" name="Footer Placeholder 3"/>
          <p:cNvSpPr>
            <a:spLocks noGrp="1"/>
          </p:cNvSpPr>
          <p:nvPr>
            <p:ph type="ftr" sz="quarter" idx="11"/>
          </p:nvPr>
        </p:nvSpPr>
        <p:spPr/>
        <p:txBody>
          <a:bodyPr/>
          <a:lstStyle/>
          <a:p>
            <a:endParaRPr lang="es-EC">
              <a:solidFill>
                <a:prstClr val="black"/>
              </a:solidFill>
            </a:endParaRPr>
          </a:p>
        </p:txBody>
      </p:sp>
      <p:sp>
        <p:nvSpPr>
          <p:cNvPr id="5" name="Slide Number Placeholder 4"/>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295250050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3" name="Footer Placeholder 2"/>
          <p:cNvSpPr>
            <a:spLocks noGrp="1"/>
          </p:cNvSpPr>
          <p:nvPr>
            <p:ph type="ftr" sz="quarter" idx="11"/>
          </p:nvPr>
        </p:nvSpPr>
        <p:spPr/>
        <p:txBody>
          <a:bodyPr/>
          <a:lstStyle/>
          <a:p>
            <a:endParaRPr lang="es-EC">
              <a:solidFill>
                <a:prstClr val="black"/>
              </a:solidFill>
            </a:endParaRPr>
          </a:p>
        </p:txBody>
      </p:sp>
      <p:sp>
        <p:nvSpPr>
          <p:cNvPr id="4" name="Slide Number Placeholder 3"/>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2057230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941938" y="609600"/>
            <a:ext cx="668654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1938" y="4354046"/>
            <a:ext cx="668654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9" name="Freeform 11"/>
          <p:cNvSpPr/>
          <p:nvPr/>
        </p:nvSpPr>
        <p:spPr bwMode="auto">
          <a:xfrm flipV="1">
            <a:off x="-3141" y="31781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8" y="3244196"/>
            <a:ext cx="584825" cy="365125"/>
          </a:xfrm>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194836053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3808549" y="609607"/>
            <a:ext cx="4650122" cy="518159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334"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6" name="Footer Placeholder 5"/>
          <p:cNvSpPr>
            <a:spLocks noGrp="1"/>
          </p:cNvSpPr>
          <p:nvPr>
            <p:ph type="ftr" sz="quarter" idx="11"/>
          </p:nvPr>
        </p:nvSpPr>
        <p:spPr/>
        <p:txBody>
          <a:bodyPr/>
          <a:lstStyle/>
          <a:p>
            <a:endParaRPr lang="es-EC">
              <a:solidFill>
                <a:prstClr val="black"/>
              </a:solidFill>
            </a:endParaRPr>
          </a:p>
        </p:txBody>
      </p:sp>
      <p:sp>
        <p:nvSpPr>
          <p:cNvPr id="7" name="Slide Number Placeholder 6"/>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9583911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4" y="609600"/>
            <a:ext cx="4451227" cy="2023254"/>
          </a:xfrm>
        </p:spPr>
        <p:txBody>
          <a:bodyPr anchor="b"/>
          <a:lstStyle>
            <a:lvl1pPr algn="ct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568605" y="609601"/>
            <a:ext cx="2441519"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347" y="2632858"/>
            <a:ext cx="4451212"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6" name="Footer Placeholder 5"/>
          <p:cNvSpPr>
            <a:spLocks noGrp="1"/>
          </p:cNvSpPr>
          <p:nvPr>
            <p:ph type="ftr" sz="quarter" idx="11"/>
          </p:nvPr>
        </p:nvSpPr>
        <p:spPr/>
        <p:txBody>
          <a:bodyPr/>
          <a:lstStyle/>
          <a:p>
            <a:endParaRPr lang="es-EC">
              <a:solidFill>
                <a:prstClr val="black"/>
              </a:solidFill>
            </a:endParaRPr>
          </a:p>
        </p:txBody>
      </p:sp>
      <p:sp>
        <p:nvSpPr>
          <p:cNvPr id="7" name="Slide Number Placeholder 6"/>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62562627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5" y="4289374"/>
            <a:ext cx="7773324" cy="81161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888560"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6" name="Footer Placeholder 5"/>
          <p:cNvSpPr>
            <a:spLocks noGrp="1"/>
          </p:cNvSpPr>
          <p:nvPr>
            <p:ph type="ftr" sz="quarter" idx="11"/>
          </p:nvPr>
        </p:nvSpPr>
        <p:spPr/>
        <p:txBody>
          <a:bodyPr/>
          <a:lstStyle/>
          <a:p>
            <a:endParaRPr lang="es-EC">
              <a:solidFill>
                <a:prstClr val="black"/>
              </a:solidFill>
            </a:endParaRPr>
          </a:p>
        </p:txBody>
      </p:sp>
      <p:sp>
        <p:nvSpPr>
          <p:cNvPr id="7" name="Slide Number Placeholder 6"/>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160156040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5"/>
            <a:ext cx="7773339" cy="3427245"/>
          </a:xfrm>
        </p:spPr>
        <p:txBody>
          <a:bodyPr anchor="ctr"/>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6" name="Footer Placeholder 5"/>
          <p:cNvSpPr>
            <a:spLocks noGrp="1"/>
          </p:cNvSpPr>
          <p:nvPr>
            <p:ph type="ftr" sz="quarter" idx="11"/>
          </p:nvPr>
        </p:nvSpPr>
        <p:spPr/>
        <p:txBody>
          <a:bodyPr/>
          <a:lstStyle/>
          <a:p>
            <a:endParaRPr lang="es-EC">
              <a:solidFill>
                <a:prstClr val="black"/>
              </a:solidFill>
            </a:endParaRPr>
          </a:p>
        </p:txBody>
      </p:sp>
      <p:sp>
        <p:nvSpPr>
          <p:cNvPr id="7" name="Slide Number Placeholder 6"/>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394363876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609600"/>
            <a:ext cx="6977064"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685331" y="4372803"/>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6" name="Footer Placeholder 5"/>
          <p:cNvSpPr>
            <a:spLocks noGrp="1"/>
          </p:cNvSpPr>
          <p:nvPr>
            <p:ph type="ftr" sz="quarter" idx="11"/>
          </p:nvPr>
        </p:nvSpPr>
        <p:spPr/>
        <p:txBody>
          <a:bodyPr/>
          <a:lstStyle/>
          <a:p>
            <a:endParaRPr lang="es-EC">
              <a:solidFill>
                <a:prstClr val="black"/>
              </a:solidFill>
            </a:endParaRPr>
          </a:p>
        </p:txBody>
      </p:sp>
      <p:sp>
        <p:nvSpPr>
          <p:cNvPr id="7" name="Slide Number Placeholder 6"/>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
        <p:nvSpPr>
          <p:cNvPr id="13" name="TextBox 12"/>
          <p:cNvSpPr txBox="1"/>
          <p:nvPr/>
        </p:nvSpPr>
        <p:spPr>
          <a:xfrm>
            <a:off x="751116" y="75416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4" name="TextBox 13"/>
          <p:cNvSpPr txBox="1"/>
          <p:nvPr/>
        </p:nvSpPr>
        <p:spPr>
          <a:xfrm>
            <a:off x="7918169" y="299357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Tree>
    <p:extLst>
      <p:ext uri="{BB962C8B-B14F-4D97-AF65-F5344CB8AC3E}">
        <p14:creationId xmlns:p14="http://schemas.microsoft.com/office/powerpoint/2010/main" val="19112758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8"/>
            <a:ext cx="7773339" cy="2511835"/>
          </a:xfrm>
        </p:spPr>
        <p:txBody>
          <a:bodyPr anchor="b"/>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6" name="Footer Placeholder 5"/>
          <p:cNvSpPr>
            <a:spLocks noGrp="1"/>
          </p:cNvSpPr>
          <p:nvPr>
            <p:ph type="ftr" sz="quarter" idx="11"/>
          </p:nvPr>
        </p:nvSpPr>
        <p:spPr/>
        <p:txBody>
          <a:bodyPr/>
          <a:lstStyle/>
          <a:p>
            <a:endParaRPr lang="es-EC">
              <a:solidFill>
                <a:prstClr val="black"/>
              </a:solidFill>
            </a:endParaRPr>
          </a:p>
        </p:txBody>
      </p:sp>
      <p:sp>
        <p:nvSpPr>
          <p:cNvPr id="7" name="Slide Number Placeholder 6"/>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398408198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331" y="2943362"/>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3339295" y="2367093"/>
            <a:ext cx="246864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3331015" y="2943362"/>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5979974" y="2943362"/>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4" name="Footer Placeholder 3"/>
          <p:cNvSpPr>
            <a:spLocks noGrp="1"/>
          </p:cNvSpPr>
          <p:nvPr>
            <p:ph type="ftr" sz="quarter" idx="11"/>
          </p:nvPr>
        </p:nvSpPr>
        <p:spPr/>
        <p:txBody>
          <a:bodyPr/>
          <a:lstStyle/>
          <a:p>
            <a:endParaRPr lang="es-EC">
              <a:solidFill>
                <a:prstClr val="black"/>
              </a:solidFill>
            </a:endParaRPr>
          </a:p>
        </p:txBody>
      </p:sp>
      <p:sp>
        <p:nvSpPr>
          <p:cNvPr id="5" name="Slide Number Placeholder 4"/>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316223852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5334" y="4204820"/>
            <a:ext cx="2472307"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5334"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5334"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3331011" y="4781087"/>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5979977" y="4204820"/>
            <a:ext cx="247551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5979882" y="4781085"/>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4" name="Footer Placeholder 3"/>
          <p:cNvSpPr>
            <a:spLocks noGrp="1"/>
          </p:cNvSpPr>
          <p:nvPr>
            <p:ph type="ftr" sz="quarter" idx="11"/>
          </p:nvPr>
        </p:nvSpPr>
        <p:spPr/>
        <p:txBody>
          <a:bodyPr/>
          <a:lstStyle/>
          <a:p>
            <a:endParaRPr lang="es-EC">
              <a:solidFill>
                <a:prstClr val="black"/>
              </a:solidFill>
            </a:endParaRPr>
          </a:p>
        </p:txBody>
      </p:sp>
      <p:sp>
        <p:nvSpPr>
          <p:cNvPr id="5" name="Slide Number Placeholder 4"/>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239052498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331" y="2367099"/>
            <a:ext cx="7773339" cy="342410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5" name="Footer Placeholder 4"/>
          <p:cNvSpPr>
            <a:spLocks noGrp="1"/>
          </p:cNvSpPr>
          <p:nvPr>
            <p:ph type="ftr" sz="quarter" idx="11"/>
          </p:nvPr>
        </p:nvSpPr>
        <p:spPr/>
        <p:txBody>
          <a:bodyPr/>
          <a:lstStyle/>
          <a:p>
            <a:endParaRPr lang="es-EC">
              <a:solidFill>
                <a:prstClr val="black"/>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355219604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8" y="609608"/>
            <a:ext cx="1914995" cy="5181599"/>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685331" y="609608"/>
            <a:ext cx="5744043" cy="518159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5" name="Footer Placeholder 4"/>
          <p:cNvSpPr>
            <a:spLocks noGrp="1"/>
          </p:cNvSpPr>
          <p:nvPr>
            <p:ph type="ftr" sz="quarter" idx="11"/>
          </p:nvPr>
        </p:nvSpPr>
        <p:spPr/>
        <p:txBody>
          <a:bodyPr/>
          <a:lstStyle/>
          <a:p>
            <a:endParaRPr lang="es-EC">
              <a:solidFill>
                <a:prstClr val="black"/>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3157231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137490" y="609600"/>
            <a:ext cx="6295445"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2456260" y="3505200"/>
            <a:ext cx="5652416"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941938" y="4354046"/>
            <a:ext cx="668654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11" name="Freeform 11"/>
          <p:cNvSpPr/>
          <p:nvPr/>
        </p:nvSpPr>
        <p:spPr bwMode="auto">
          <a:xfrm flipV="1">
            <a:off x="-3141" y="31781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8" y="3244196"/>
            <a:ext cx="584825" cy="365125"/>
          </a:xfrm>
        </p:spPr>
        <p:txBody>
          <a:bodyPr/>
          <a:lstStyle/>
          <a:p>
            <a:fld id="{CAA71878-855D-443E-8B63-C9F26E01800D}" type="slidenum">
              <a:rPr lang="es-EC" smtClean="0"/>
              <a:pPr/>
              <a:t>‹Nº›</a:t>
            </a:fld>
            <a:endParaRPr lang="es-EC"/>
          </a:p>
        </p:txBody>
      </p:sp>
      <p:sp>
        <p:nvSpPr>
          <p:cNvPr id="14" name="TextBox 13"/>
          <p:cNvSpPr txBox="1"/>
          <p:nvPr/>
        </p:nvSpPr>
        <p:spPr>
          <a:xfrm>
            <a:off x="1850739" y="648005"/>
            <a:ext cx="457200" cy="584776"/>
          </a:xfrm>
          <a:prstGeom prst="rect">
            <a:avLst/>
          </a:prstGeom>
        </p:spPr>
        <p:txBody>
          <a:bodyPr vert="horz" lIns="91440" tIns="45720" rIns="91440" bIns="45720" rtlCol="0" anchor="ctr">
            <a:noAutofit/>
          </a:bodyPr>
          <a:lstStyle/>
          <a:p>
            <a:r>
              <a:rPr lang="en-US" sz="8000" dirty="0">
                <a:ln w="3175" cmpd="sng">
                  <a:noFill/>
                </a:ln>
                <a:solidFill>
                  <a:srgbClr val="353535"/>
                </a:solidFill>
                <a:latin typeface="Arial"/>
              </a:rPr>
              <a:t>“</a:t>
            </a:r>
          </a:p>
        </p:txBody>
      </p:sp>
      <p:sp>
        <p:nvSpPr>
          <p:cNvPr id="15" name="TextBox 14"/>
          <p:cNvSpPr txBox="1"/>
          <p:nvPr/>
        </p:nvSpPr>
        <p:spPr>
          <a:xfrm>
            <a:off x="8336139" y="2905306"/>
            <a:ext cx="457200" cy="584776"/>
          </a:xfrm>
          <a:prstGeom prst="rect">
            <a:avLst/>
          </a:prstGeom>
        </p:spPr>
        <p:txBody>
          <a:bodyPr vert="horz" lIns="91440" tIns="45720" rIns="91440" bIns="45720" rtlCol="0" anchor="ctr">
            <a:noAutofit/>
          </a:bodyPr>
          <a:lstStyle/>
          <a:p>
            <a:r>
              <a:rPr lang="en-US" sz="8000" dirty="0">
                <a:ln w="3175" cmpd="sng">
                  <a:noFill/>
                </a:ln>
                <a:solidFill>
                  <a:srgbClr val="353535"/>
                </a:solidFill>
                <a:latin typeface="Arial"/>
              </a:rPr>
              <a:t>”</a:t>
            </a:r>
          </a:p>
        </p:txBody>
      </p:sp>
    </p:spTree>
    <p:extLst>
      <p:ext uri="{BB962C8B-B14F-4D97-AF65-F5344CB8AC3E}">
        <p14:creationId xmlns:p14="http://schemas.microsoft.com/office/powerpoint/2010/main" val="130597877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137923486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346395260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171079308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6" name="Footer Placeholder 5"/>
          <p:cNvSpPr>
            <a:spLocks noGrp="1"/>
          </p:cNvSpPr>
          <p:nvPr>
            <p:ph type="ftr" sz="quarter" idx="11"/>
          </p:nvPr>
        </p:nvSpPr>
        <p:spPr/>
        <p:txBody>
          <a:bodyPr/>
          <a:lstStyle/>
          <a:p>
            <a:endParaRPr lang="es-EC">
              <a:solidFill>
                <a:prstClr val="black">
                  <a:tint val="75000"/>
                </a:prstClr>
              </a:solidFill>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335245558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8" name="Footer Placeholder 7"/>
          <p:cNvSpPr>
            <a:spLocks noGrp="1"/>
          </p:cNvSpPr>
          <p:nvPr>
            <p:ph type="ftr" sz="quarter" idx="11"/>
          </p:nvPr>
        </p:nvSpPr>
        <p:spPr/>
        <p:txBody>
          <a:bodyPr/>
          <a:lstStyle/>
          <a:p>
            <a:endParaRPr lang="es-EC">
              <a:solidFill>
                <a:prstClr val="black">
                  <a:tint val="75000"/>
                </a:prstClr>
              </a:solidFill>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391135996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4" name="Footer Placeholder 3"/>
          <p:cNvSpPr>
            <a:spLocks noGrp="1"/>
          </p:cNvSpPr>
          <p:nvPr>
            <p:ph type="ftr" sz="quarter" idx="11"/>
          </p:nvPr>
        </p:nvSpPr>
        <p:spPr/>
        <p:txBody>
          <a:bodyPr/>
          <a:lstStyle/>
          <a:p>
            <a:endParaRPr lang="es-EC">
              <a:solidFill>
                <a:prstClr val="black">
                  <a:tint val="75000"/>
                </a:prstClr>
              </a:solidFill>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414730702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3" name="Footer Placeholder 2"/>
          <p:cNvSpPr>
            <a:spLocks noGrp="1"/>
          </p:cNvSpPr>
          <p:nvPr>
            <p:ph type="ftr" sz="quarter" idx="11"/>
          </p:nvPr>
        </p:nvSpPr>
        <p:spPr/>
        <p:txBody>
          <a:bodyPr/>
          <a:lstStyle/>
          <a:p>
            <a:endParaRPr lang="es-EC">
              <a:solidFill>
                <a:prstClr val="black">
                  <a:tint val="75000"/>
                </a:prstClr>
              </a:solidFill>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174373383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6" name="Footer Placeholder 5"/>
          <p:cNvSpPr>
            <a:spLocks noGrp="1"/>
          </p:cNvSpPr>
          <p:nvPr>
            <p:ph type="ftr" sz="quarter" idx="11"/>
          </p:nvPr>
        </p:nvSpPr>
        <p:spPr/>
        <p:txBody>
          <a:bodyPr/>
          <a:lstStyle/>
          <a:p>
            <a:endParaRPr lang="es-EC">
              <a:solidFill>
                <a:prstClr val="black">
                  <a:tint val="75000"/>
                </a:prstClr>
              </a:solidFill>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190167216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6" name="Footer Placeholder 5"/>
          <p:cNvSpPr>
            <a:spLocks noGrp="1"/>
          </p:cNvSpPr>
          <p:nvPr>
            <p:ph type="ftr" sz="quarter" idx="11"/>
          </p:nvPr>
        </p:nvSpPr>
        <p:spPr/>
        <p:txBody>
          <a:bodyPr/>
          <a:lstStyle/>
          <a:p>
            <a:endParaRPr lang="es-EC">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304124656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417646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3"/>
            <a:ext cx="668655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6" name="Footer Placeholder 5"/>
          <p:cNvSpPr>
            <a:spLocks noGrp="1"/>
          </p:cNvSpPr>
          <p:nvPr>
            <p:ph type="ftr" sz="quarter" idx="11"/>
          </p:nvPr>
        </p:nvSpPr>
        <p:spPr/>
        <p:txBody>
          <a:bodyPr/>
          <a:lstStyle/>
          <a:p>
            <a:endParaRPr lang="es-EC">
              <a:solidFill>
                <a:prstClr val="black">
                  <a:tint val="75000"/>
                </a:prstClr>
              </a:solidFill>
            </a:endParaRPr>
          </a:p>
        </p:txBody>
      </p:sp>
      <p:sp>
        <p:nvSpPr>
          <p:cNvPr id="9" name="Freeform 11"/>
          <p:cNvSpPr/>
          <p:nvPr/>
        </p:nvSpPr>
        <p:spPr bwMode="auto">
          <a:xfrm flipV="1">
            <a:off x="-3141" y="4911782"/>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8" y="4983144"/>
            <a:ext cx="584825" cy="365125"/>
          </a:xfrm>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272778231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CAA71878-855D-443E-8B63-C9F26E01800D}" type="slidenum">
              <a:rPr lang="es-EC" smtClean="0"/>
              <a:pPr/>
              <a:t>‹Nº›</a:t>
            </a:fld>
            <a:endParaRPr lang="es-EC"/>
          </a:p>
        </p:txBody>
      </p:sp>
      <p:sp>
        <p:nvSpPr>
          <p:cNvPr id="14" name="TextBox 13"/>
          <p:cNvSpPr txBox="1"/>
          <p:nvPr/>
        </p:nvSpPr>
        <p:spPr>
          <a:xfrm>
            <a:off x="1850739" y="648005"/>
            <a:ext cx="457200" cy="584776"/>
          </a:xfrm>
          <a:prstGeom prst="rect">
            <a:avLst/>
          </a:prstGeom>
        </p:spPr>
        <p:txBody>
          <a:bodyPr vert="horz" lIns="91440" tIns="45720" rIns="91440" bIns="45720" rtlCol="0" anchor="ctr">
            <a:noAutofit/>
          </a:bodyPr>
          <a:lstStyle/>
          <a:p>
            <a:r>
              <a:rPr lang="en-US" sz="8000" dirty="0">
                <a:ln w="3175" cmpd="sng">
                  <a:noFill/>
                </a:ln>
                <a:solidFill>
                  <a:srgbClr val="353535"/>
                </a:solidFill>
                <a:latin typeface="Arial"/>
              </a:rPr>
              <a:t>“</a:t>
            </a:r>
          </a:p>
        </p:txBody>
      </p:sp>
      <p:sp>
        <p:nvSpPr>
          <p:cNvPr id="15" name="TextBox 14"/>
          <p:cNvSpPr txBox="1"/>
          <p:nvPr/>
        </p:nvSpPr>
        <p:spPr>
          <a:xfrm>
            <a:off x="8336139" y="2905306"/>
            <a:ext cx="457200" cy="584776"/>
          </a:xfrm>
          <a:prstGeom prst="rect">
            <a:avLst/>
          </a:prstGeom>
        </p:spPr>
        <p:txBody>
          <a:bodyPr vert="horz" lIns="91440" tIns="45720" rIns="91440" bIns="45720" rtlCol="0" anchor="ctr">
            <a:noAutofit/>
          </a:bodyPr>
          <a:lstStyle/>
          <a:p>
            <a:r>
              <a:rPr lang="en-US" sz="8000" dirty="0">
                <a:ln w="3175" cmpd="sng">
                  <a:noFill/>
                </a:ln>
                <a:solidFill>
                  <a:srgbClr val="353535"/>
                </a:solidFill>
                <a:latin typeface="Arial"/>
              </a:rPr>
              <a:t>”</a:t>
            </a:r>
          </a:p>
        </p:txBody>
      </p:sp>
    </p:spTree>
    <p:extLst>
      <p:ext uri="{BB962C8B-B14F-4D97-AF65-F5344CB8AC3E}">
        <p14:creationId xmlns:p14="http://schemas.microsoft.com/office/powerpoint/2010/main" val="125655065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6" name="Footer Placeholder 5"/>
          <p:cNvSpPr>
            <a:spLocks noGrp="1"/>
          </p:cNvSpPr>
          <p:nvPr>
            <p:ph type="ftr" sz="quarter" idx="11"/>
          </p:nvPr>
        </p:nvSpPr>
        <p:spPr/>
        <p:txBody>
          <a:bodyPr/>
          <a:lstStyle/>
          <a:p>
            <a:endParaRPr lang="es-EC">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382927090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6" name="Footer Placeholder 5"/>
          <p:cNvSpPr>
            <a:spLocks noGrp="1"/>
          </p:cNvSpPr>
          <p:nvPr>
            <p:ph type="ftr" sz="quarter" idx="11"/>
          </p:nvPr>
        </p:nvSpPr>
        <p:spPr/>
        <p:txBody>
          <a:bodyPr/>
          <a:lstStyle/>
          <a:p>
            <a:endParaRPr lang="es-EC">
              <a:solidFill>
                <a:prstClr val="black">
                  <a:tint val="75000"/>
                </a:prstClr>
              </a:solidFill>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CAA71878-855D-443E-8B63-C9F26E01800D}" type="slidenum">
              <a:rPr lang="es-EC" smtClean="0"/>
              <a:pPr/>
              <a:t>‹Nº›</a:t>
            </a:fld>
            <a:endParaRPr lang="es-EC"/>
          </a:p>
        </p:txBody>
      </p:sp>
      <p:sp>
        <p:nvSpPr>
          <p:cNvPr id="17" name="TextBox 16"/>
          <p:cNvSpPr txBox="1"/>
          <p:nvPr/>
        </p:nvSpPr>
        <p:spPr>
          <a:xfrm>
            <a:off x="1850739" y="648005"/>
            <a:ext cx="457200" cy="584776"/>
          </a:xfrm>
          <a:prstGeom prst="rect">
            <a:avLst/>
          </a:prstGeom>
        </p:spPr>
        <p:txBody>
          <a:bodyPr vert="horz" lIns="91440" tIns="45720" rIns="91440" bIns="45720" rtlCol="0" anchor="ctr">
            <a:noAutofit/>
          </a:bodyPr>
          <a:lstStyle/>
          <a:p>
            <a:r>
              <a:rPr lang="en-US" sz="8000" dirty="0">
                <a:ln w="3175" cmpd="sng">
                  <a:noFill/>
                </a:ln>
                <a:solidFill>
                  <a:srgbClr val="353535"/>
                </a:solidFill>
                <a:latin typeface="Arial"/>
              </a:rPr>
              <a:t>“</a:t>
            </a:r>
          </a:p>
        </p:txBody>
      </p:sp>
      <p:sp>
        <p:nvSpPr>
          <p:cNvPr id="18" name="TextBox 17"/>
          <p:cNvSpPr txBox="1"/>
          <p:nvPr/>
        </p:nvSpPr>
        <p:spPr>
          <a:xfrm>
            <a:off x="8336139" y="2905306"/>
            <a:ext cx="457200" cy="584776"/>
          </a:xfrm>
          <a:prstGeom prst="rect">
            <a:avLst/>
          </a:prstGeom>
        </p:spPr>
        <p:txBody>
          <a:bodyPr vert="horz" lIns="91440" tIns="45720" rIns="91440" bIns="45720" rtlCol="0" anchor="ctr">
            <a:noAutofit/>
          </a:bodyPr>
          <a:lstStyle/>
          <a:p>
            <a:r>
              <a:rPr lang="en-US" sz="8000" dirty="0">
                <a:ln w="3175" cmpd="sng">
                  <a:noFill/>
                </a:ln>
                <a:solidFill>
                  <a:srgbClr val="353535"/>
                </a:solidFill>
                <a:latin typeface="Arial"/>
              </a:rPr>
              <a:t>”</a:t>
            </a:r>
          </a:p>
        </p:txBody>
      </p:sp>
    </p:spTree>
    <p:extLst>
      <p:ext uri="{BB962C8B-B14F-4D97-AF65-F5344CB8AC3E}">
        <p14:creationId xmlns:p14="http://schemas.microsoft.com/office/powerpoint/2010/main" val="269157242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6" name="Footer Placeholder 5"/>
          <p:cNvSpPr>
            <a:spLocks noGrp="1"/>
          </p:cNvSpPr>
          <p:nvPr>
            <p:ph type="ftr" sz="quarter" idx="11"/>
          </p:nvPr>
        </p:nvSpPr>
        <p:spPr/>
        <p:txBody>
          <a:bodyPr/>
          <a:lstStyle/>
          <a:p>
            <a:endParaRPr lang="es-EC">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49950438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29774869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28338246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12/09/2015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04670344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12/09/2015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8707560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12/09/2015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5354762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12/09/2015</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081448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137490" y="609600"/>
            <a:ext cx="6295445"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6" name="Footer Placeholder 5"/>
          <p:cNvSpPr>
            <a:spLocks noGrp="1"/>
          </p:cNvSpPr>
          <p:nvPr>
            <p:ph type="ftr" sz="quarter" idx="11"/>
          </p:nvPr>
        </p:nvSpPr>
        <p:spPr/>
        <p:txBody>
          <a:bodyPr/>
          <a:lstStyle/>
          <a:p>
            <a:endParaRPr lang="es-EC">
              <a:solidFill>
                <a:prstClr val="black">
                  <a:tint val="75000"/>
                </a:prstClr>
              </a:solidFill>
            </a:endParaRPr>
          </a:p>
        </p:txBody>
      </p:sp>
      <p:sp>
        <p:nvSpPr>
          <p:cNvPr id="11" name="Freeform 11"/>
          <p:cNvSpPr/>
          <p:nvPr/>
        </p:nvSpPr>
        <p:spPr bwMode="auto">
          <a:xfrm flipV="1">
            <a:off x="-3141" y="4911782"/>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8" y="4983144"/>
            <a:ext cx="584825" cy="365125"/>
          </a:xfrm>
        </p:spPr>
        <p:txBody>
          <a:bodyPr/>
          <a:lstStyle/>
          <a:p>
            <a:fld id="{CAA71878-855D-443E-8B63-C9F26E01800D}" type="slidenum">
              <a:rPr lang="es-EC" smtClean="0"/>
              <a:pPr/>
              <a:t>‹Nº›</a:t>
            </a:fld>
            <a:endParaRPr lang="es-EC"/>
          </a:p>
        </p:txBody>
      </p:sp>
      <p:sp>
        <p:nvSpPr>
          <p:cNvPr id="17" name="TextBox 16"/>
          <p:cNvSpPr txBox="1"/>
          <p:nvPr/>
        </p:nvSpPr>
        <p:spPr>
          <a:xfrm>
            <a:off x="1850739" y="648005"/>
            <a:ext cx="457200" cy="584776"/>
          </a:xfrm>
          <a:prstGeom prst="rect">
            <a:avLst/>
          </a:prstGeom>
        </p:spPr>
        <p:txBody>
          <a:bodyPr vert="horz" lIns="91440" tIns="45720" rIns="91440" bIns="45720" rtlCol="0" anchor="ctr">
            <a:noAutofit/>
          </a:bodyPr>
          <a:lstStyle/>
          <a:p>
            <a:r>
              <a:rPr lang="en-US" sz="8000" dirty="0">
                <a:ln w="3175" cmpd="sng">
                  <a:noFill/>
                </a:ln>
                <a:solidFill>
                  <a:srgbClr val="353535"/>
                </a:solidFill>
                <a:latin typeface="Arial"/>
              </a:rPr>
              <a:t>“</a:t>
            </a:r>
          </a:p>
        </p:txBody>
      </p:sp>
      <p:sp>
        <p:nvSpPr>
          <p:cNvPr id="18" name="TextBox 17"/>
          <p:cNvSpPr txBox="1"/>
          <p:nvPr/>
        </p:nvSpPr>
        <p:spPr>
          <a:xfrm>
            <a:off x="8336139" y="2905306"/>
            <a:ext cx="457200" cy="584776"/>
          </a:xfrm>
          <a:prstGeom prst="rect">
            <a:avLst/>
          </a:prstGeom>
        </p:spPr>
        <p:txBody>
          <a:bodyPr vert="horz" lIns="91440" tIns="45720" rIns="91440" bIns="45720" rtlCol="0" anchor="ctr">
            <a:noAutofit/>
          </a:bodyPr>
          <a:lstStyle/>
          <a:p>
            <a:r>
              <a:rPr lang="en-US" sz="8000" dirty="0">
                <a:ln w="3175" cmpd="sng">
                  <a:noFill/>
                </a:ln>
                <a:solidFill>
                  <a:srgbClr val="353535"/>
                </a:solidFill>
                <a:latin typeface="Arial"/>
              </a:rPr>
              <a:t>”</a:t>
            </a:r>
          </a:p>
        </p:txBody>
      </p:sp>
    </p:spTree>
    <p:extLst>
      <p:ext uri="{BB962C8B-B14F-4D97-AF65-F5344CB8AC3E}">
        <p14:creationId xmlns:p14="http://schemas.microsoft.com/office/powerpoint/2010/main" val="229052679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12/09/2015</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1477769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12/09/2015</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79277500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12/09/2015</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43348003"/>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12/09/2015</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07648605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12/09/2015</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8297839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12/09/2015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14367011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12/09/2015</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87130346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9" name="Group 18"/>
          <p:cNvGrpSpPr/>
          <p:nvPr/>
        </p:nvGrpSpPr>
        <p:grpSpPr>
          <a:xfrm>
            <a:off x="409575" y="-4763"/>
            <a:ext cx="3761184"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4" y="1380075"/>
            <a:ext cx="6430967" cy="2616199"/>
          </a:xfrm>
        </p:spPr>
        <p:txBody>
          <a:bodyPr anchor="b">
            <a:normAutofit/>
          </a:bodyPr>
          <a:lstStyle>
            <a:lvl1pPr algn="r">
              <a:defRPr sz="60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3386535" y="3996267"/>
            <a:ext cx="5240734"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5" name="Footer Placeholder 4"/>
          <p:cNvSpPr>
            <a:spLocks noGrp="1"/>
          </p:cNvSpPr>
          <p:nvPr>
            <p:ph type="ftr" sz="quarter" idx="11"/>
          </p:nvPr>
        </p:nvSpPr>
        <p:spPr>
          <a:xfrm>
            <a:off x="3999311" y="5883282"/>
            <a:ext cx="3243033" cy="365125"/>
          </a:xfrm>
        </p:spPr>
        <p:txBody>
          <a:bodyPr/>
          <a:lstStyle/>
          <a:p>
            <a:endParaRPr lang="es-EC">
              <a:solidFill>
                <a:prstClr val="black"/>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165150963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5" name="Footer Placeholder 4"/>
          <p:cNvSpPr>
            <a:spLocks noGrp="1"/>
          </p:cNvSpPr>
          <p:nvPr>
            <p:ph type="ftr" sz="quarter" idx="11"/>
          </p:nvPr>
        </p:nvSpPr>
        <p:spPr/>
        <p:txBody>
          <a:bodyPr/>
          <a:lstStyle/>
          <a:p>
            <a:endParaRPr lang="es-EC">
              <a:solidFill>
                <a:prstClr val="black"/>
              </a:solidFill>
            </a:endParaRPr>
          </a:p>
        </p:txBody>
      </p:sp>
      <p:sp>
        <p:nvSpPr>
          <p:cNvPr id="6" name="Slide Number Placeholder 5"/>
          <p:cNvSpPr>
            <a:spLocks noGrp="1"/>
          </p:cNvSpPr>
          <p:nvPr>
            <p:ph type="sldNum" sz="quarter" idx="12"/>
          </p:nvPr>
        </p:nvSpPr>
        <p:spPr>
          <a:xfrm>
            <a:off x="8213896" y="5867138"/>
            <a:ext cx="413375" cy="365125"/>
          </a:xfrm>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82083877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29211" y="2666999"/>
            <a:ext cx="6698060" cy="2110382"/>
          </a:xfrm>
        </p:spPr>
        <p:txBody>
          <a:bodyPr anchor="b"/>
          <a:lstStyle>
            <a:lvl1pPr algn="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29209" y="4777381"/>
            <a:ext cx="669806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5" name="Footer Placeholder 4"/>
          <p:cNvSpPr>
            <a:spLocks noGrp="1"/>
          </p:cNvSpPr>
          <p:nvPr>
            <p:ph type="ftr" sz="quarter" idx="11"/>
          </p:nvPr>
        </p:nvSpPr>
        <p:spPr/>
        <p:txBody>
          <a:bodyPr/>
          <a:lstStyle/>
          <a:p>
            <a:endParaRPr lang="es-EC">
              <a:solidFill>
                <a:prstClr val="black"/>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35905496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1938" y="627407"/>
            <a:ext cx="668654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6" name="Footer Placeholder 5"/>
          <p:cNvSpPr>
            <a:spLocks noGrp="1"/>
          </p:cNvSpPr>
          <p:nvPr>
            <p:ph type="ftr" sz="quarter" idx="11"/>
          </p:nvPr>
        </p:nvSpPr>
        <p:spPr/>
        <p:txBody>
          <a:bodyPr/>
          <a:lstStyle/>
          <a:p>
            <a:endParaRPr lang="es-EC">
              <a:solidFill>
                <a:prstClr val="black">
                  <a:tint val="75000"/>
                </a:prstClr>
              </a:solidFill>
            </a:endParaRPr>
          </a:p>
        </p:txBody>
      </p:sp>
      <p:sp>
        <p:nvSpPr>
          <p:cNvPr id="9" name="Freeform 11"/>
          <p:cNvSpPr/>
          <p:nvPr/>
        </p:nvSpPr>
        <p:spPr bwMode="auto">
          <a:xfrm flipV="1">
            <a:off x="-3141" y="4911782"/>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8" y="4983144"/>
            <a:ext cx="584825" cy="365125"/>
          </a:xfrm>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370108998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113237" y="685807"/>
            <a:ext cx="7514035" cy="1752599"/>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13238" y="2667006"/>
            <a:ext cx="3671291"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955975" y="2667000"/>
            <a:ext cx="3671292"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6" name="Footer Placeholder 5"/>
          <p:cNvSpPr>
            <a:spLocks noGrp="1"/>
          </p:cNvSpPr>
          <p:nvPr>
            <p:ph type="ftr" sz="quarter" idx="11"/>
          </p:nvPr>
        </p:nvSpPr>
        <p:spPr/>
        <p:txBody>
          <a:bodyPr/>
          <a:lstStyle/>
          <a:p>
            <a:endParaRPr lang="es-EC">
              <a:solidFill>
                <a:prstClr val="black"/>
              </a:solidFill>
            </a:endParaRPr>
          </a:p>
        </p:txBody>
      </p:sp>
      <p:sp>
        <p:nvSpPr>
          <p:cNvPr id="7" name="Slide Number Placeholder 6"/>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113200744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29134" y="2658533"/>
            <a:ext cx="34553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13233" y="3335337"/>
            <a:ext cx="3671292"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160369" y="2667000"/>
            <a:ext cx="3466903"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955975" y="3335337"/>
            <a:ext cx="3671292"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8" name="Footer Placeholder 7"/>
          <p:cNvSpPr>
            <a:spLocks noGrp="1"/>
          </p:cNvSpPr>
          <p:nvPr>
            <p:ph type="ftr" sz="quarter" idx="11"/>
          </p:nvPr>
        </p:nvSpPr>
        <p:spPr/>
        <p:txBody>
          <a:bodyPr/>
          <a:lstStyle/>
          <a:p>
            <a:endParaRPr lang="es-EC">
              <a:solidFill>
                <a:prstClr val="black"/>
              </a:solidFill>
            </a:endParaRPr>
          </a:p>
        </p:txBody>
      </p:sp>
      <p:sp>
        <p:nvSpPr>
          <p:cNvPr id="9" name="Slide Number Placeholder 8"/>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22363005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4" name="Footer Placeholder 3"/>
          <p:cNvSpPr>
            <a:spLocks noGrp="1"/>
          </p:cNvSpPr>
          <p:nvPr>
            <p:ph type="ftr" sz="quarter" idx="11"/>
          </p:nvPr>
        </p:nvSpPr>
        <p:spPr/>
        <p:txBody>
          <a:bodyPr/>
          <a:lstStyle/>
          <a:p>
            <a:endParaRPr lang="es-EC">
              <a:solidFill>
                <a:prstClr val="black"/>
              </a:solidFill>
            </a:endParaRPr>
          </a:p>
        </p:txBody>
      </p:sp>
      <p:sp>
        <p:nvSpPr>
          <p:cNvPr id="5" name="Slide Number Placeholder 4"/>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251245993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3" name="Footer Placeholder 2"/>
          <p:cNvSpPr>
            <a:spLocks noGrp="1"/>
          </p:cNvSpPr>
          <p:nvPr>
            <p:ph type="ftr" sz="quarter" idx="11"/>
          </p:nvPr>
        </p:nvSpPr>
        <p:spPr/>
        <p:txBody>
          <a:bodyPr/>
          <a:lstStyle/>
          <a:p>
            <a:endParaRPr lang="es-EC">
              <a:solidFill>
                <a:prstClr val="black"/>
              </a:solidFill>
            </a:endParaRPr>
          </a:p>
        </p:txBody>
      </p:sp>
      <p:sp>
        <p:nvSpPr>
          <p:cNvPr id="4" name="Slide Number Placeholder 3"/>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394733317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13237" y="1600200"/>
            <a:ext cx="2661841"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946528" y="685806"/>
            <a:ext cx="4680743"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13237" y="2971800"/>
            <a:ext cx="266184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6" name="Footer Placeholder 5"/>
          <p:cNvSpPr>
            <a:spLocks noGrp="1"/>
          </p:cNvSpPr>
          <p:nvPr>
            <p:ph type="ftr" sz="quarter" idx="11"/>
          </p:nvPr>
        </p:nvSpPr>
        <p:spPr/>
        <p:txBody>
          <a:bodyPr/>
          <a:lstStyle/>
          <a:p>
            <a:endParaRPr lang="es-EC">
              <a:solidFill>
                <a:prstClr val="black"/>
              </a:solidFill>
            </a:endParaRPr>
          </a:p>
        </p:txBody>
      </p:sp>
      <p:sp>
        <p:nvSpPr>
          <p:cNvPr id="7" name="Slide Number Placeholder 6"/>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114307343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12046" y="1752599"/>
            <a:ext cx="4069619"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5696014" y="914400"/>
            <a:ext cx="246073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12046" y="3124199"/>
            <a:ext cx="406961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6" name="Footer Placeholder 5"/>
          <p:cNvSpPr>
            <a:spLocks noGrp="1"/>
          </p:cNvSpPr>
          <p:nvPr>
            <p:ph type="ftr" sz="quarter" idx="11"/>
          </p:nvPr>
        </p:nvSpPr>
        <p:spPr/>
        <p:txBody>
          <a:bodyPr/>
          <a:lstStyle/>
          <a:p>
            <a:endParaRPr lang="es-EC">
              <a:solidFill>
                <a:prstClr val="black"/>
              </a:solidFill>
            </a:endParaRPr>
          </a:p>
        </p:txBody>
      </p:sp>
      <p:sp>
        <p:nvSpPr>
          <p:cNvPr id="7" name="Slide Number Placeholder 6"/>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297688074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13237" y="4732865"/>
            <a:ext cx="7514033"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789509" y="932112"/>
            <a:ext cx="6169458"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13237" y="5299603"/>
            <a:ext cx="7514033"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6" name="Footer Placeholder 5"/>
          <p:cNvSpPr>
            <a:spLocks noGrp="1"/>
          </p:cNvSpPr>
          <p:nvPr>
            <p:ph type="ftr" sz="quarter" idx="11"/>
          </p:nvPr>
        </p:nvSpPr>
        <p:spPr/>
        <p:txBody>
          <a:bodyPr/>
          <a:lstStyle/>
          <a:p>
            <a:endParaRPr lang="es-EC">
              <a:solidFill>
                <a:prstClr val="black"/>
              </a:solidFill>
            </a:endParaRPr>
          </a:p>
        </p:txBody>
      </p:sp>
      <p:sp>
        <p:nvSpPr>
          <p:cNvPr id="7" name="Slide Number Placeholder 6"/>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57113135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13238" y="685800"/>
            <a:ext cx="7514033" cy="3048000"/>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13237" y="4343400"/>
            <a:ext cx="7514035"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5" name="Footer Placeholder 4"/>
          <p:cNvSpPr>
            <a:spLocks noGrp="1"/>
          </p:cNvSpPr>
          <p:nvPr>
            <p:ph type="ftr" sz="quarter" idx="11"/>
          </p:nvPr>
        </p:nvSpPr>
        <p:spPr/>
        <p:txBody>
          <a:bodyPr/>
          <a:lstStyle/>
          <a:p>
            <a:endParaRPr lang="es-EC">
              <a:solidFill>
                <a:prstClr val="black"/>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92796551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5" name="TextBox 14"/>
          <p:cNvSpPr txBox="1"/>
          <p:nvPr/>
        </p:nvSpPr>
        <p:spPr>
          <a:xfrm>
            <a:off x="8170069" y="281939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
        <p:nvSpPr>
          <p:cNvPr id="2" name="Title 1"/>
          <p:cNvSpPr>
            <a:spLocks noGrp="1"/>
          </p:cNvSpPr>
          <p:nvPr>
            <p:ph type="title"/>
          </p:nvPr>
        </p:nvSpPr>
        <p:spPr>
          <a:xfrm>
            <a:off x="1656161" y="685801"/>
            <a:ext cx="6742509"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827612" y="3428999"/>
            <a:ext cx="6399611"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113237" y="4343400"/>
            <a:ext cx="751403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5" name="Footer Placeholder 4"/>
          <p:cNvSpPr>
            <a:spLocks noGrp="1"/>
          </p:cNvSpPr>
          <p:nvPr>
            <p:ph type="ftr" sz="quarter" idx="11"/>
          </p:nvPr>
        </p:nvSpPr>
        <p:spPr/>
        <p:txBody>
          <a:bodyPr/>
          <a:lstStyle/>
          <a:p>
            <a:endParaRPr lang="es-EC">
              <a:solidFill>
                <a:prstClr val="black"/>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287452657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13235" y="3308581"/>
            <a:ext cx="7514032" cy="1468800"/>
          </a:xfrm>
        </p:spPr>
        <p:txBody>
          <a:bodyPr anchor="b">
            <a:normAutofit/>
          </a:bodyPr>
          <a:lstStyle>
            <a:lvl1pPr algn="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13237" y="4777381"/>
            <a:ext cx="7514033"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5" name="Footer Placeholder 4"/>
          <p:cNvSpPr>
            <a:spLocks noGrp="1"/>
          </p:cNvSpPr>
          <p:nvPr>
            <p:ph type="ftr" sz="quarter" idx="11"/>
          </p:nvPr>
        </p:nvSpPr>
        <p:spPr/>
        <p:txBody>
          <a:bodyPr/>
          <a:lstStyle/>
          <a:p>
            <a:endParaRPr lang="es-EC">
              <a:solidFill>
                <a:prstClr val="black"/>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30912677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8"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2620621718"/>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5" name="TextBox 14"/>
          <p:cNvSpPr txBox="1"/>
          <p:nvPr/>
        </p:nvSpPr>
        <p:spPr>
          <a:xfrm>
            <a:off x="8170069" y="281939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
        <p:nvSpPr>
          <p:cNvPr id="2" name="Title 1"/>
          <p:cNvSpPr>
            <a:spLocks noGrp="1"/>
          </p:cNvSpPr>
          <p:nvPr>
            <p:ph type="title"/>
          </p:nvPr>
        </p:nvSpPr>
        <p:spPr>
          <a:xfrm>
            <a:off x="1656161" y="685801"/>
            <a:ext cx="6742509"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113238" y="3886200"/>
            <a:ext cx="7514033"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113237" y="4775200"/>
            <a:ext cx="7514033"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5" name="Footer Placeholder 4"/>
          <p:cNvSpPr>
            <a:spLocks noGrp="1"/>
          </p:cNvSpPr>
          <p:nvPr>
            <p:ph type="ftr" sz="quarter" idx="11"/>
          </p:nvPr>
        </p:nvSpPr>
        <p:spPr/>
        <p:txBody>
          <a:bodyPr/>
          <a:lstStyle/>
          <a:p>
            <a:endParaRPr lang="es-EC">
              <a:solidFill>
                <a:prstClr val="black"/>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57280085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7"/>
            <a:ext cx="7514034" cy="2727325"/>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113237" y="3505200"/>
            <a:ext cx="7514035"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113237" y="4343400"/>
            <a:ext cx="7514035"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5" name="Footer Placeholder 4"/>
          <p:cNvSpPr>
            <a:spLocks noGrp="1"/>
          </p:cNvSpPr>
          <p:nvPr>
            <p:ph type="ftr" sz="quarter" idx="11"/>
          </p:nvPr>
        </p:nvSpPr>
        <p:spPr/>
        <p:txBody>
          <a:bodyPr/>
          <a:lstStyle/>
          <a:p>
            <a:endParaRPr lang="es-EC">
              <a:solidFill>
                <a:prstClr val="black"/>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297409669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5" name="Footer Placeholder 4"/>
          <p:cNvSpPr>
            <a:spLocks noGrp="1"/>
          </p:cNvSpPr>
          <p:nvPr>
            <p:ph type="ftr" sz="quarter" idx="11"/>
          </p:nvPr>
        </p:nvSpPr>
        <p:spPr/>
        <p:txBody>
          <a:bodyPr/>
          <a:lstStyle/>
          <a:p>
            <a:endParaRPr lang="es-EC">
              <a:solidFill>
                <a:prstClr val="black"/>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269134198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495" y="685800"/>
            <a:ext cx="1327777" cy="51054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13237" y="685800"/>
            <a:ext cx="6014807" cy="51054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5" name="Footer Placeholder 4"/>
          <p:cNvSpPr>
            <a:spLocks noGrp="1"/>
          </p:cNvSpPr>
          <p:nvPr>
            <p:ph type="ftr" sz="quarter" idx="11"/>
          </p:nvPr>
        </p:nvSpPr>
        <p:spPr/>
        <p:txBody>
          <a:bodyPr/>
          <a:lstStyle/>
          <a:p>
            <a:endParaRPr lang="es-EC">
              <a:solidFill>
                <a:prstClr val="black"/>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3925922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37" y="627439"/>
            <a:ext cx="16557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941909" y="627439"/>
            <a:ext cx="485775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8"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8176468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4"/>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30300" y="4050861"/>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2033223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3331177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82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9" name="Date Placeholder 8"/>
          <p:cNvSpPr>
            <a:spLocks noGrp="1"/>
          </p:cNvSpPr>
          <p:nvPr>
            <p:ph type="dt" sz="half" idx="10"/>
          </p:nvPr>
        </p:nvSpPr>
        <p:spPr/>
        <p:txBody>
          <a:bodyPr/>
          <a:lstStyle>
            <a:lvl1pPr>
              <a:defRPr>
                <a:solidFill>
                  <a:srgbClr val="FFFFFF"/>
                </a:solidFill>
              </a:defRPr>
            </a:lvl1pPr>
          </a:lstStyle>
          <a:p>
            <a:fld id="{BAB03023-B5A5-434F-97A6-DB0A5E39EBB1}" type="datetimeFigureOut">
              <a:rPr lang="es-EC" smtClean="0">
                <a:solidFill>
                  <a:prstClr val="black"/>
                </a:solidFill>
              </a:rPr>
              <a:pPr/>
              <a:t>12/09/2015</a:t>
            </a:fld>
            <a:endParaRPr lang="es-EC">
              <a:solidFill>
                <a:prstClr val="black"/>
              </a:solidFill>
            </a:endParaRPr>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CAA71878-855D-443E-8B63-C9F26E01800D}" type="slidenum">
              <a:rPr lang="es-EC" smtClean="0">
                <a:solidFill>
                  <a:prstClr val="black"/>
                </a:solidFill>
              </a:rPr>
              <a:pPr/>
              <a:t>‹Nº›</a:t>
            </a:fld>
            <a:endParaRPr lang="es-EC">
              <a:solidFill>
                <a:prstClr val="black"/>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s-EC">
              <a:solidFill>
                <a:prstClr val="black"/>
              </a:solidFill>
            </a:endParaRP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s-ES" smtClean="0"/>
              <a:t>Haga clic para modificar el estilo de título del patrón</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71"/>
            <a:ext cx="6447501"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35140004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508002" y="2160589"/>
            <a:ext cx="3138026"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6" name="Footer Placeholder 5"/>
          <p:cNvSpPr>
            <a:spLocks noGrp="1"/>
          </p:cNvSpPr>
          <p:nvPr>
            <p:ph type="ftr" sz="quarter" idx="11"/>
          </p:nvPr>
        </p:nvSpPr>
        <p:spPr/>
        <p:txBody>
          <a:bodyPr/>
          <a:lstStyle/>
          <a:p>
            <a:endParaRPr lang="es-EC">
              <a:solidFill>
                <a:prstClr val="black">
                  <a:tint val="75000"/>
                </a:prstClr>
              </a:solidFill>
            </a:endParaRPr>
          </a:p>
        </p:txBody>
      </p:sp>
      <p:sp>
        <p:nvSpPr>
          <p:cNvPr id="7" name="Slide Number Placeholder 6"/>
          <p:cNvSpPr>
            <a:spLocks noGrp="1"/>
          </p:cNvSpPr>
          <p:nvPr>
            <p:ph type="sldNum" sz="quarter" idx="12"/>
          </p:nvPr>
        </p:nvSpPr>
        <p:spPr/>
        <p:txBody>
          <a:bodyPr/>
          <a:lstStyle/>
          <a:p>
            <a:fld id="{CAA71878-855D-443E-8B63-C9F26E01800D}"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40782018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06829"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506829" y="2737268"/>
            <a:ext cx="31392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816289"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3816310" y="2737268"/>
            <a:ext cx="313921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8" name="Footer Placeholder 7"/>
          <p:cNvSpPr>
            <a:spLocks noGrp="1"/>
          </p:cNvSpPr>
          <p:nvPr>
            <p:ph type="ftr" sz="quarter" idx="11"/>
          </p:nvPr>
        </p:nvSpPr>
        <p:spPr/>
        <p:txBody>
          <a:bodyPr/>
          <a:lstStyle/>
          <a:p>
            <a:endParaRPr lang="es-EC">
              <a:solidFill>
                <a:prstClr val="black">
                  <a:tint val="75000"/>
                </a:prstClr>
              </a:solidFill>
            </a:endParaRPr>
          </a:p>
        </p:txBody>
      </p:sp>
      <p:sp>
        <p:nvSpPr>
          <p:cNvPr id="9" name="Slide Number Placeholder 8"/>
          <p:cNvSpPr>
            <a:spLocks noGrp="1"/>
          </p:cNvSpPr>
          <p:nvPr>
            <p:ph type="sldNum" sz="quarter" idx="12"/>
          </p:nvPr>
        </p:nvSpPr>
        <p:spPr/>
        <p:txBody>
          <a:bodyPr/>
          <a:lstStyle/>
          <a:p>
            <a:fld id="{CAA71878-855D-443E-8B63-C9F26E01800D}"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15210342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4" name="Footer Placeholder 3"/>
          <p:cNvSpPr>
            <a:spLocks noGrp="1"/>
          </p:cNvSpPr>
          <p:nvPr>
            <p:ph type="ftr" sz="quarter" idx="11"/>
          </p:nvPr>
        </p:nvSpPr>
        <p:spPr/>
        <p:txBody>
          <a:bodyPr/>
          <a:lstStyle/>
          <a:p>
            <a:endParaRPr lang="es-EC">
              <a:solidFill>
                <a:prstClr val="black">
                  <a:tint val="75000"/>
                </a:prstClr>
              </a:solidFill>
            </a:endParaRPr>
          </a:p>
        </p:txBody>
      </p:sp>
      <p:sp>
        <p:nvSpPr>
          <p:cNvPr id="5" name="Slide Number Placeholder 4"/>
          <p:cNvSpPr>
            <a:spLocks noGrp="1"/>
          </p:cNvSpPr>
          <p:nvPr>
            <p:ph type="sldNum" sz="quarter" idx="12"/>
          </p:nvPr>
        </p:nvSpPr>
        <p:spPr/>
        <p:txBody>
          <a:bodyPr/>
          <a:lstStyle/>
          <a:p>
            <a:fld id="{CAA71878-855D-443E-8B63-C9F26E01800D}"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27267297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3" name="Footer Placeholder 2"/>
          <p:cNvSpPr>
            <a:spLocks noGrp="1"/>
          </p:cNvSpPr>
          <p:nvPr>
            <p:ph type="ftr" sz="quarter" idx="11"/>
          </p:nvPr>
        </p:nvSpPr>
        <p:spPr/>
        <p:txBody>
          <a:bodyPr/>
          <a:lstStyle/>
          <a:p>
            <a:endParaRPr lang="es-EC">
              <a:solidFill>
                <a:prstClr val="black">
                  <a:tint val="75000"/>
                </a:prstClr>
              </a:solidFill>
            </a:endParaRPr>
          </a:p>
        </p:txBody>
      </p:sp>
      <p:sp>
        <p:nvSpPr>
          <p:cNvPr id="4" name="Slide Number Placeholder 3"/>
          <p:cNvSpPr>
            <a:spLocks noGrp="1"/>
          </p:cNvSpPr>
          <p:nvPr>
            <p:ph type="sldNum" sz="quarter" idx="12"/>
          </p:nvPr>
        </p:nvSpPr>
        <p:spPr/>
        <p:txBody>
          <a:bodyPr/>
          <a:lstStyle/>
          <a:p>
            <a:fld id="{CAA71878-855D-443E-8B63-C9F26E01800D}"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18453420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8000" y="1498604"/>
            <a:ext cx="2890896"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70348" y="514945"/>
            <a:ext cx="3385156"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08000"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6" name="Footer Placeholder 5"/>
          <p:cNvSpPr>
            <a:spLocks noGrp="1"/>
          </p:cNvSpPr>
          <p:nvPr>
            <p:ph type="ftr" sz="quarter" idx="11"/>
          </p:nvPr>
        </p:nvSpPr>
        <p:spPr/>
        <p:txBody>
          <a:bodyPr/>
          <a:lstStyle/>
          <a:p>
            <a:endParaRPr lang="es-EC">
              <a:solidFill>
                <a:prstClr val="black">
                  <a:tint val="75000"/>
                </a:prstClr>
              </a:solidFill>
            </a:endParaRPr>
          </a:p>
        </p:txBody>
      </p:sp>
      <p:sp>
        <p:nvSpPr>
          <p:cNvPr id="7" name="Slide Number Placeholder 6"/>
          <p:cNvSpPr>
            <a:spLocks noGrp="1"/>
          </p:cNvSpPr>
          <p:nvPr>
            <p:ph type="sldNum" sz="quarter" idx="12"/>
          </p:nvPr>
        </p:nvSpPr>
        <p:spPr/>
        <p:txBody>
          <a:bodyPr/>
          <a:lstStyle/>
          <a:p>
            <a:fld id="{CAA71878-855D-443E-8B63-C9F26E01800D}"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42458419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8002" y="4800600"/>
            <a:ext cx="64475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508002"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6" name="Footer Placeholder 5"/>
          <p:cNvSpPr>
            <a:spLocks noGrp="1"/>
          </p:cNvSpPr>
          <p:nvPr>
            <p:ph type="ftr" sz="quarter" idx="11"/>
          </p:nvPr>
        </p:nvSpPr>
        <p:spPr/>
        <p:txBody>
          <a:bodyPr/>
          <a:lstStyle/>
          <a:p>
            <a:endParaRPr lang="es-EC">
              <a:solidFill>
                <a:prstClr val="black">
                  <a:tint val="75000"/>
                </a:prstClr>
              </a:solidFill>
            </a:endParaRPr>
          </a:p>
        </p:txBody>
      </p:sp>
      <p:sp>
        <p:nvSpPr>
          <p:cNvPr id="7" name="Slide Number Placeholder 6"/>
          <p:cNvSpPr>
            <a:spLocks noGrp="1"/>
          </p:cNvSpPr>
          <p:nvPr>
            <p:ph type="sldNum" sz="quarter" idx="12"/>
          </p:nvPr>
        </p:nvSpPr>
        <p:spPr/>
        <p:txBody>
          <a:bodyPr/>
          <a:lstStyle/>
          <a:p>
            <a:fld id="{CAA71878-855D-443E-8B63-C9F26E01800D}"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3590457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12148136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98517" y="609600"/>
            <a:ext cx="6070601"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srgbClr val="90C226"/>
                </a:solidFill>
              </a:rPr>
              <a:pPr/>
              <a:t>‹Nº›</a:t>
            </a:fld>
            <a:endParaRPr lang="es-EC">
              <a:solidFill>
                <a:srgbClr val="90C226"/>
              </a:solidFill>
            </a:endParaRPr>
          </a:p>
        </p:txBody>
      </p:sp>
      <p:sp>
        <p:nvSpPr>
          <p:cNvPr id="20" name="TextBox 19"/>
          <p:cNvSpPr txBox="1"/>
          <p:nvPr/>
        </p:nvSpPr>
        <p:spPr>
          <a:xfrm>
            <a:off x="406402" y="790378"/>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17949358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1759541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6" name="Footer Placeholder 5"/>
          <p:cNvSpPr>
            <a:spLocks noGrp="1"/>
          </p:cNvSpPr>
          <p:nvPr>
            <p:ph type="ftr" sz="quarter" idx="11"/>
          </p:nvPr>
        </p:nvSpPr>
        <p:spPr/>
        <p:txBody>
          <a:bodyPr/>
          <a:lstStyle/>
          <a:p>
            <a:endParaRPr lang="es-EC">
              <a:solidFill>
                <a:prstClr val="black"/>
              </a:solidFill>
            </a:endParaRPr>
          </a:p>
        </p:txBody>
      </p:sp>
      <p:sp>
        <p:nvSpPr>
          <p:cNvPr id="7" name="Slide Number Placeholder 6"/>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98517" y="609600"/>
            <a:ext cx="6070601"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srgbClr val="90C226"/>
                </a:solidFill>
              </a:rPr>
              <a:pPr/>
              <a:t>‹Nº›</a:t>
            </a:fld>
            <a:endParaRPr lang="es-EC">
              <a:solidFill>
                <a:srgbClr val="90C226"/>
              </a:solidFill>
            </a:endParaRPr>
          </a:p>
        </p:txBody>
      </p:sp>
      <p:sp>
        <p:nvSpPr>
          <p:cNvPr id="24" name="TextBox 23"/>
          <p:cNvSpPr txBox="1"/>
          <p:nvPr/>
        </p:nvSpPr>
        <p:spPr>
          <a:xfrm>
            <a:off x="406402" y="790378"/>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31200520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514351" y="609600"/>
            <a:ext cx="6441152"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11935102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5573589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77" y="609622"/>
            <a:ext cx="978557"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508017" y="609600"/>
            <a:ext cx="5295113"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2682316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69"/>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BAB03023-B5A5-434F-97A6-DB0A5E39EBB1}" type="datetimeFigureOut">
              <a:rPr lang="es-EC" smtClean="0"/>
              <a:pPr/>
              <a:t>12/09/2015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42310367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AB03023-B5A5-434F-97A6-DB0A5E39EBB1}" type="datetimeFigureOut">
              <a:rPr lang="es-EC" smtClean="0"/>
              <a:pPr/>
              <a:t>12/09/2015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27591010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44"/>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AB03023-B5A5-434F-97A6-DB0A5E39EBB1}" type="datetimeFigureOut">
              <a:rPr lang="es-EC" smtClean="0"/>
              <a:pPr/>
              <a:t>12/09/2015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33619811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BAB03023-B5A5-434F-97A6-DB0A5E39EBB1}" type="datetimeFigureOut">
              <a:rPr lang="es-EC" smtClean="0"/>
              <a:pPr/>
              <a:t>12/09/2015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8289375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4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4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BAB03023-B5A5-434F-97A6-DB0A5E39EBB1}" type="datetimeFigureOut">
              <a:rPr lang="es-EC" smtClean="0"/>
              <a:pPr/>
              <a:t>12/09/2015</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24271177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BAB03023-B5A5-434F-97A6-DB0A5E39EBB1}" type="datetimeFigureOut">
              <a:rPr lang="es-EC" smtClean="0"/>
              <a:pPr/>
              <a:t>12/09/2015</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4050520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438442"/>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05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55" y="2438442"/>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8" name="Footer Placeholder 7"/>
          <p:cNvSpPr>
            <a:spLocks noGrp="1"/>
          </p:cNvSpPr>
          <p:nvPr>
            <p:ph type="ftr" sz="quarter" idx="11"/>
          </p:nvPr>
        </p:nvSpPr>
        <p:spPr/>
        <p:txBody>
          <a:bodyPr/>
          <a:lstStyle/>
          <a:p>
            <a:endParaRPr lang="es-EC">
              <a:solidFill>
                <a:prstClr val="black"/>
              </a:solidFill>
            </a:endParaRPr>
          </a:p>
        </p:txBody>
      </p:sp>
      <p:sp>
        <p:nvSpPr>
          <p:cNvPr id="9" name="Slide Number Placeholder 8"/>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
        <p:nvSpPr>
          <p:cNvPr id="10" name="Title 9"/>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AB03023-B5A5-434F-97A6-DB0A5E39EBB1}" type="datetimeFigureOut">
              <a:rPr lang="es-EC" smtClean="0"/>
              <a:pPr/>
              <a:t>12/09/2015</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26782297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6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AB03023-B5A5-434F-97A6-DB0A5E39EBB1}" type="datetimeFigureOut">
              <a:rPr lang="es-EC" smtClean="0"/>
              <a:pPr/>
              <a:t>12/09/2015</a:t>
            </a:fld>
            <a:endParaRPr lang="es-EC"/>
          </a:p>
        </p:txBody>
      </p:sp>
      <p:sp>
        <p:nvSpPr>
          <p:cNvPr id="6" name="5 Marcador de pie de página"/>
          <p:cNvSpPr>
            <a:spLocks noGrp="1"/>
          </p:cNvSpPr>
          <p:nvPr>
            <p:ph type="ftr" sz="quarter" idx="11"/>
          </p:nvPr>
        </p:nvSpPr>
        <p:spPr/>
        <p:txBody>
          <a:bodyPr/>
          <a:lstStyle/>
          <a:p>
            <a:endParaRPr lang="es-EC">
              <a:solidFill>
                <a:srgbClr val="455F51"/>
              </a:solidFill>
            </a:endParaRPr>
          </a:p>
        </p:txBody>
      </p:sp>
      <p:sp>
        <p:nvSpPr>
          <p:cNvPr id="7" name="6 Marcador de número de diapositiva"/>
          <p:cNvSpPr>
            <a:spLocks noGrp="1"/>
          </p:cNvSpPr>
          <p:nvPr>
            <p:ph type="sldNum" sz="quarter" idx="12"/>
          </p:nvPr>
        </p:nvSpPr>
        <p:spPr/>
        <p:txBody>
          <a:bodyPr/>
          <a:lstStyle/>
          <a:p>
            <a:fld id="{CAA71878-855D-443E-8B63-C9F26E01800D}" type="slidenum">
              <a:rPr lang="es-EC" smtClean="0">
                <a:solidFill>
                  <a:srgbClr val="455F51"/>
                </a:solidFill>
              </a:rPr>
              <a:pPr/>
              <a:t>‹Nº›</a:t>
            </a:fld>
            <a:endParaRPr lang="es-EC">
              <a:solidFill>
                <a:srgbClr val="455F51"/>
              </a:solidFill>
            </a:endParaRPr>
          </a:p>
        </p:txBody>
      </p:sp>
    </p:spTree>
    <p:extLst>
      <p:ext uri="{BB962C8B-B14F-4D97-AF65-F5344CB8AC3E}">
        <p14:creationId xmlns:p14="http://schemas.microsoft.com/office/powerpoint/2010/main" val="38598732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AB03023-B5A5-434F-97A6-DB0A5E39EBB1}" type="datetimeFigureOut">
              <a:rPr lang="es-EC" smtClean="0"/>
              <a:pPr/>
              <a:t>12/09/2015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9805472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AB03023-B5A5-434F-97A6-DB0A5E39EBB1}" type="datetimeFigureOut">
              <a:rPr lang="es-EC" smtClean="0"/>
              <a:pPr/>
              <a:t>12/09/2015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77366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59"/>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5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AB03023-B5A5-434F-97A6-DB0A5E39EBB1}" type="datetimeFigureOut">
              <a:rPr lang="es-EC" smtClean="0"/>
              <a:pPr/>
              <a:t>12/09/2015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AA71878-855D-443E-8B63-C9F26E01800D}" type="slidenum">
              <a:rPr lang="es-EC" smtClean="0"/>
              <a:pPr/>
              <a:t>‹Nº›</a:t>
            </a:fld>
            <a:endParaRPr lang="es-EC"/>
          </a:p>
        </p:txBody>
      </p:sp>
    </p:spTree>
    <p:extLst>
      <p:ext uri="{BB962C8B-B14F-4D97-AF65-F5344CB8AC3E}">
        <p14:creationId xmlns:p14="http://schemas.microsoft.com/office/powerpoint/2010/main" val="1644183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4"/>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30300" y="4050851"/>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19643970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16154265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71"/>
            <a:ext cx="6447501"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23442399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508002" y="2160589"/>
            <a:ext cx="3138026"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6" name="Footer Placeholder 5"/>
          <p:cNvSpPr>
            <a:spLocks noGrp="1"/>
          </p:cNvSpPr>
          <p:nvPr>
            <p:ph type="ftr" sz="quarter" idx="11"/>
          </p:nvPr>
        </p:nvSpPr>
        <p:spPr/>
        <p:txBody>
          <a:bodyPr/>
          <a:lstStyle/>
          <a:p>
            <a:endParaRPr lang="es-EC">
              <a:solidFill>
                <a:prstClr val="black">
                  <a:tint val="75000"/>
                </a:prstClr>
              </a:solidFill>
            </a:endParaRPr>
          </a:p>
        </p:txBody>
      </p:sp>
      <p:sp>
        <p:nvSpPr>
          <p:cNvPr id="7" name="Slide Number Placeholder 6"/>
          <p:cNvSpPr>
            <a:spLocks noGrp="1"/>
          </p:cNvSpPr>
          <p:nvPr>
            <p:ph type="sldNum" sz="quarter" idx="12"/>
          </p:nvPr>
        </p:nvSpPr>
        <p:spPr/>
        <p:txBody>
          <a:bodyPr/>
          <a:lstStyle/>
          <a:p>
            <a:fld id="{CAA71878-855D-443E-8B63-C9F26E01800D}"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28572831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06829"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506829" y="2737268"/>
            <a:ext cx="31392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816289"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3816299" y="2737268"/>
            <a:ext cx="313921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8" name="Footer Placeholder 7"/>
          <p:cNvSpPr>
            <a:spLocks noGrp="1"/>
          </p:cNvSpPr>
          <p:nvPr>
            <p:ph type="ftr" sz="quarter" idx="11"/>
          </p:nvPr>
        </p:nvSpPr>
        <p:spPr/>
        <p:txBody>
          <a:bodyPr/>
          <a:lstStyle/>
          <a:p>
            <a:endParaRPr lang="es-EC">
              <a:solidFill>
                <a:prstClr val="black">
                  <a:tint val="75000"/>
                </a:prstClr>
              </a:solidFill>
            </a:endParaRPr>
          </a:p>
        </p:txBody>
      </p:sp>
      <p:sp>
        <p:nvSpPr>
          <p:cNvPr id="9" name="Slide Number Placeholder 8"/>
          <p:cNvSpPr>
            <a:spLocks noGrp="1"/>
          </p:cNvSpPr>
          <p:nvPr>
            <p:ph type="sldNum" sz="quarter" idx="12"/>
          </p:nvPr>
        </p:nvSpPr>
        <p:spPr/>
        <p:txBody>
          <a:bodyPr/>
          <a:lstStyle/>
          <a:p>
            <a:fld id="{CAA71878-855D-443E-8B63-C9F26E01800D}"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4183127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4" name="Footer Placeholder 3"/>
          <p:cNvSpPr>
            <a:spLocks noGrp="1"/>
          </p:cNvSpPr>
          <p:nvPr>
            <p:ph type="ftr" sz="quarter" idx="11"/>
          </p:nvPr>
        </p:nvSpPr>
        <p:spPr/>
        <p:txBody>
          <a:bodyPr/>
          <a:lstStyle/>
          <a:p>
            <a:endParaRPr lang="es-EC">
              <a:solidFill>
                <a:prstClr val="black"/>
              </a:solidFill>
            </a:endParaRPr>
          </a:p>
        </p:txBody>
      </p:sp>
      <p:sp>
        <p:nvSpPr>
          <p:cNvPr id="5" name="Slide Number Placeholder 4"/>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
        <p:nvSpPr>
          <p:cNvPr id="6" name="Title 5"/>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4" name="Footer Placeholder 3"/>
          <p:cNvSpPr>
            <a:spLocks noGrp="1"/>
          </p:cNvSpPr>
          <p:nvPr>
            <p:ph type="ftr" sz="quarter" idx="11"/>
          </p:nvPr>
        </p:nvSpPr>
        <p:spPr/>
        <p:txBody>
          <a:bodyPr/>
          <a:lstStyle/>
          <a:p>
            <a:endParaRPr lang="es-EC">
              <a:solidFill>
                <a:prstClr val="black">
                  <a:tint val="75000"/>
                </a:prstClr>
              </a:solidFill>
            </a:endParaRPr>
          </a:p>
        </p:txBody>
      </p:sp>
      <p:sp>
        <p:nvSpPr>
          <p:cNvPr id="5" name="Slide Number Placeholder 4"/>
          <p:cNvSpPr>
            <a:spLocks noGrp="1"/>
          </p:cNvSpPr>
          <p:nvPr>
            <p:ph type="sldNum" sz="quarter" idx="12"/>
          </p:nvPr>
        </p:nvSpPr>
        <p:spPr/>
        <p:txBody>
          <a:bodyPr/>
          <a:lstStyle/>
          <a:p>
            <a:fld id="{CAA71878-855D-443E-8B63-C9F26E01800D}"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6918034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3" name="Footer Placeholder 2"/>
          <p:cNvSpPr>
            <a:spLocks noGrp="1"/>
          </p:cNvSpPr>
          <p:nvPr>
            <p:ph type="ftr" sz="quarter" idx="11"/>
          </p:nvPr>
        </p:nvSpPr>
        <p:spPr/>
        <p:txBody>
          <a:bodyPr/>
          <a:lstStyle/>
          <a:p>
            <a:endParaRPr lang="es-EC">
              <a:solidFill>
                <a:prstClr val="black">
                  <a:tint val="75000"/>
                </a:prstClr>
              </a:solidFill>
            </a:endParaRPr>
          </a:p>
        </p:txBody>
      </p:sp>
      <p:sp>
        <p:nvSpPr>
          <p:cNvPr id="4" name="Slide Number Placeholder 3"/>
          <p:cNvSpPr>
            <a:spLocks noGrp="1"/>
          </p:cNvSpPr>
          <p:nvPr>
            <p:ph type="sldNum" sz="quarter" idx="12"/>
          </p:nvPr>
        </p:nvSpPr>
        <p:spPr/>
        <p:txBody>
          <a:bodyPr/>
          <a:lstStyle/>
          <a:p>
            <a:fld id="{CAA71878-855D-443E-8B63-C9F26E01800D}"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11351074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70348" y="514940"/>
            <a:ext cx="3385156"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6" name="Footer Placeholder 5"/>
          <p:cNvSpPr>
            <a:spLocks noGrp="1"/>
          </p:cNvSpPr>
          <p:nvPr>
            <p:ph type="ftr" sz="quarter" idx="11"/>
          </p:nvPr>
        </p:nvSpPr>
        <p:spPr/>
        <p:txBody>
          <a:bodyPr/>
          <a:lstStyle/>
          <a:p>
            <a:endParaRPr lang="es-EC">
              <a:solidFill>
                <a:prstClr val="black">
                  <a:tint val="75000"/>
                </a:prstClr>
              </a:solidFill>
            </a:endParaRPr>
          </a:p>
        </p:txBody>
      </p:sp>
      <p:sp>
        <p:nvSpPr>
          <p:cNvPr id="7" name="Slide Number Placeholder 6"/>
          <p:cNvSpPr>
            <a:spLocks noGrp="1"/>
          </p:cNvSpPr>
          <p:nvPr>
            <p:ph type="sldNum" sz="quarter" idx="12"/>
          </p:nvPr>
        </p:nvSpPr>
        <p:spPr/>
        <p:txBody>
          <a:bodyPr/>
          <a:lstStyle/>
          <a:p>
            <a:fld id="{CAA71878-855D-443E-8B63-C9F26E01800D}"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27357632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8002" y="4800600"/>
            <a:ext cx="64475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508002"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6" name="Footer Placeholder 5"/>
          <p:cNvSpPr>
            <a:spLocks noGrp="1"/>
          </p:cNvSpPr>
          <p:nvPr>
            <p:ph type="ftr" sz="quarter" idx="11"/>
          </p:nvPr>
        </p:nvSpPr>
        <p:spPr/>
        <p:txBody>
          <a:bodyPr/>
          <a:lstStyle/>
          <a:p>
            <a:endParaRPr lang="es-EC">
              <a:solidFill>
                <a:prstClr val="black">
                  <a:tint val="75000"/>
                </a:prstClr>
              </a:solidFill>
            </a:endParaRPr>
          </a:p>
        </p:txBody>
      </p:sp>
      <p:sp>
        <p:nvSpPr>
          <p:cNvPr id="7" name="Slide Number Placeholder 6"/>
          <p:cNvSpPr>
            <a:spLocks noGrp="1"/>
          </p:cNvSpPr>
          <p:nvPr>
            <p:ph type="sldNum" sz="quarter" idx="12"/>
          </p:nvPr>
        </p:nvSpPr>
        <p:spPr/>
        <p:txBody>
          <a:bodyPr/>
          <a:lstStyle/>
          <a:p>
            <a:fld id="{CAA71878-855D-443E-8B63-C9F26E01800D}"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6934002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14681589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98517" y="609600"/>
            <a:ext cx="6070601"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srgbClr val="90C226"/>
                </a:solidFill>
              </a:rPr>
              <a:pPr/>
              <a:t>‹Nº›</a:t>
            </a:fld>
            <a:endParaRPr lang="es-EC">
              <a:solidFill>
                <a:srgbClr val="90C226"/>
              </a:solidFill>
            </a:endParaRPr>
          </a:p>
        </p:txBody>
      </p:sp>
      <p:sp>
        <p:nvSpPr>
          <p:cNvPr id="20" name="TextBox 19"/>
          <p:cNvSpPr txBox="1"/>
          <p:nvPr/>
        </p:nvSpPr>
        <p:spPr>
          <a:xfrm>
            <a:off x="406403" y="790378"/>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5639850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12120700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98517" y="609600"/>
            <a:ext cx="6070601"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srgbClr val="90C226"/>
                </a:solidFill>
              </a:rPr>
              <a:pPr/>
              <a:t>‹Nº›</a:t>
            </a:fld>
            <a:endParaRPr lang="es-EC">
              <a:solidFill>
                <a:srgbClr val="90C226"/>
              </a:solidFill>
            </a:endParaRPr>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15456027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514351" y="609600"/>
            <a:ext cx="6441152"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26674064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512001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3" name="Footer Placeholder 2"/>
          <p:cNvSpPr>
            <a:spLocks noGrp="1"/>
          </p:cNvSpPr>
          <p:nvPr>
            <p:ph type="ftr" sz="quarter" idx="11"/>
          </p:nvPr>
        </p:nvSpPr>
        <p:spPr/>
        <p:txBody>
          <a:bodyPr/>
          <a:lstStyle/>
          <a:p>
            <a:endParaRPr lang="es-EC">
              <a:solidFill>
                <a:prstClr val="black"/>
              </a:solidFill>
            </a:endParaRPr>
          </a:p>
        </p:txBody>
      </p:sp>
      <p:sp>
        <p:nvSpPr>
          <p:cNvPr id="4" name="Slide Number Placeholder 3"/>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75" y="609617"/>
            <a:ext cx="978557"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508011" y="609600"/>
            <a:ext cx="5295113"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34268208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4"/>
            <a:ext cx="9144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30300" y="4050851"/>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srgbClr val="5FCBEF"/>
                </a:solidFill>
              </a:rPr>
              <a:pPr/>
              <a:t>‹Nº›</a:t>
            </a:fld>
            <a:endParaRPr lang="es-EC">
              <a:solidFill>
                <a:srgbClr val="5FCBEF"/>
              </a:solidFill>
            </a:endParaRPr>
          </a:p>
        </p:txBody>
      </p:sp>
    </p:spTree>
    <p:extLst>
      <p:ext uri="{BB962C8B-B14F-4D97-AF65-F5344CB8AC3E}">
        <p14:creationId xmlns:p14="http://schemas.microsoft.com/office/powerpoint/2010/main" val="23966579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srgbClr val="5FCBEF"/>
                </a:solidFill>
              </a:rPr>
              <a:pPr/>
              <a:t>‹Nº›</a:t>
            </a:fld>
            <a:endParaRPr lang="es-EC">
              <a:solidFill>
                <a:srgbClr val="5FCBEF"/>
              </a:solidFill>
            </a:endParaRPr>
          </a:p>
        </p:txBody>
      </p:sp>
    </p:spTree>
    <p:extLst>
      <p:ext uri="{BB962C8B-B14F-4D97-AF65-F5344CB8AC3E}">
        <p14:creationId xmlns:p14="http://schemas.microsoft.com/office/powerpoint/2010/main" val="21778299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71"/>
            <a:ext cx="6447501"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srgbClr val="5FCBEF"/>
                </a:solidFill>
              </a:rPr>
              <a:pPr/>
              <a:t>‹Nº›</a:t>
            </a:fld>
            <a:endParaRPr lang="es-EC">
              <a:solidFill>
                <a:srgbClr val="5FCBEF"/>
              </a:solidFill>
            </a:endParaRPr>
          </a:p>
        </p:txBody>
      </p:sp>
    </p:spTree>
    <p:extLst>
      <p:ext uri="{BB962C8B-B14F-4D97-AF65-F5344CB8AC3E}">
        <p14:creationId xmlns:p14="http://schemas.microsoft.com/office/powerpoint/2010/main" val="38170444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508002" y="2160589"/>
            <a:ext cx="3138026"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6" name="Footer Placeholder 5"/>
          <p:cNvSpPr>
            <a:spLocks noGrp="1"/>
          </p:cNvSpPr>
          <p:nvPr>
            <p:ph type="ftr" sz="quarter" idx="11"/>
          </p:nvPr>
        </p:nvSpPr>
        <p:spPr/>
        <p:txBody>
          <a:bodyPr/>
          <a:lstStyle/>
          <a:p>
            <a:endParaRPr lang="es-EC">
              <a:solidFill>
                <a:prstClr val="black">
                  <a:tint val="75000"/>
                </a:prstClr>
              </a:solidFill>
            </a:endParaRPr>
          </a:p>
        </p:txBody>
      </p:sp>
      <p:sp>
        <p:nvSpPr>
          <p:cNvPr id="7" name="Slide Number Placeholder 6"/>
          <p:cNvSpPr>
            <a:spLocks noGrp="1"/>
          </p:cNvSpPr>
          <p:nvPr>
            <p:ph type="sldNum" sz="quarter" idx="12"/>
          </p:nvPr>
        </p:nvSpPr>
        <p:spPr/>
        <p:txBody>
          <a:bodyPr/>
          <a:lstStyle/>
          <a:p>
            <a:fld id="{CAA71878-855D-443E-8B63-C9F26E01800D}" type="slidenum">
              <a:rPr lang="es-EC" smtClean="0">
                <a:solidFill>
                  <a:srgbClr val="5FCBEF"/>
                </a:solidFill>
              </a:rPr>
              <a:pPr/>
              <a:t>‹Nº›</a:t>
            </a:fld>
            <a:endParaRPr lang="es-EC">
              <a:solidFill>
                <a:srgbClr val="5FCBEF"/>
              </a:solidFill>
            </a:endParaRPr>
          </a:p>
        </p:txBody>
      </p:sp>
    </p:spTree>
    <p:extLst>
      <p:ext uri="{BB962C8B-B14F-4D97-AF65-F5344CB8AC3E}">
        <p14:creationId xmlns:p14="http://schemas.microsoft.com/office/powerpoint/2010/main" val="15153716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06827"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506827" y="2737268"/>
            <a:ext cx="31392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816289"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3816299" y="2737268"/>
            <a:ext cx="313921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8" name="Footer Placeholder 7"/>
          <p:cNvSpPr>
            <a:spLocks noGrp="1"/>
          </p:cNvSpPr>
          <p:nvPr>
            <p:ph type="ftr" sz="quarter" idx="11"/>
          </p:nvPr>
        </p:nvSpPr>
        <p:spPr/>
        <p:txBody>
          <a:bodyPr/>
          <a:lstStyle/>
          <a:p>
            <a:endParaRPr lang="es-EC">
              <a:solidFill>
                <a:prstClr val="black">
                  <a:tint val="75000"/>
                </a:prstClr>
              </a:solidFill>
            </a:endParaRPr>
          </a:p>
        </p:txBody>
      </p:sp>
      <p:sp>
        <p:nvSpPr>
          <p:cNvPr id="9" name="Slide Number Placeholder 8"/>
          <p:cNvSpPr>
            <a:spLocks noGrp="1"/>
          </p:cNvSpPr>
          <p:nvPr>
            <p:ph type="sldNum" sz="quarter" idx="12"/>
          </p:nvPr>
        </p:nvSpPr>
        <p:spPr/>
        <p:txBody>
          <a:bodyPr/>
          <a:lstStyle/>
          <a:p>
            <a:fld id="{CAA71878-855D-443E-8B63-C9F26E01800D}" type="slidenum">
              <a:rPr lang="es-EC" smtClean="0">
                <a:solidFill>
                  <a:srgbClr val="5FCBEF"/>
                </a:solidFill>
              </a:rPr>
              <a:pPr/>
              <a:t>‹Nº›</a:t>
            </a:fld>
            <a:endParaRPr lang="es-EC">
              <a:solidFill>
                <a:srgbClr val="5FCBEF"/>
              </a:solidFill>
            </a:endParaRPr>
          </a:p>
        </p:txBody>
      </p:sp>
    </p:spTree>
    <p:extLst>
      <p:ext uri="{BB962C8B-B14F-4D97-AF65-F5344CB8AC3E}">
        <p14:creationId xmlns:p14="http://schemas.microsoft.com/office/powerpoint/2010/main" val="451316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4" name="Footer Placeholder 3"/>
          <p:cNvSpPr>
            <a:spLocks noGrp="1"/>
          </p:cNvSpPr>
          <p:nvPr>
            <p:ph type="ftr" sz="quarter" idx="11"/>
          </p:nvPr>
        </p:nvSpPr>
        <p:spPr/>
        <p:txBody>
          <a:bodyPr/>
          <a:lstStyle/>
          <a:p>
            <a:endParaRPr lang="es-EC">
              <a:solidFill>
                <a:prstClr val="black">
                  <a:tint val="75000"/>
                </a:prstClr>
              </a:solidFill>
            </a:endParaRPr>
          </a:p>
        </p:txBody>
      </p:sp>
      <p:sp>
        <p:nvSpPr>
          <p:cNvPr id="5" name="Slide Number Placeholder 4"/>
          <p:cNvSpPr>
            <a:spLocks noGrp="1"/>
          </p:cNvSpPr>
          <p:nvPr>
            <p:ph type="sldNum" sz="quarter" idx="12"/>
          </p:nvPr>
        </p:nvSpPr>
        <p:spPr/>
        <p:txBody>
          <a:bodyPr/>
          <a:lstStyle/>
          <a:p>
            <a:fld id="{CAA71878-855D-443E-8B63-C9F26E01800D}" type="slidenum">
              <a:rPr lang="es-EC" smtClean="0">
                <a:solidFill>
                  <a:srgbClr val="5FCBEF"/>
                </a:solidFill>
              </a:rPr>
              <a:pPr/>
              <a:t>‹Nº›</a:t>
            </a:fld>
            <a:endParaRPr lang="es-EC">
              <a:solidFill>
                <a:srgbClr val="5FCBEF"/>
              </a:solidFill>
            </a:endParaRPr>
          </a:p>
        </p:txBody>
      </p:sp>
    </p:spTree>
    <p:extLst>
      <p:ext uri="{BB962C8B-B14F-4D97-AF65-F5344CB8AC3E}">
        <p14:creationId xmlns:p14="http://schemas.microsoft.com/office/powerpoint/2010/main" val="24313363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3" name="Footer Placeholder 2"/>
          <p:cNvSpPr>
            <a:spLocks noGrp="1"/>
          </p:cNvSpPr>
          <p:nvPr>
            <p:ph type="ftr" sz="quarter" idx="11"/>
          </p:nvPr>
        </p:nvSpPr>
        <p:spPr/>
        <p:txBody>
          <a:bodyPr/>
          <a:lstStyle/>
          <a:p>
            <a:endParaRPr lang="es-EC">
              <a:solidFill>
                <a:prstClr val="black">
                  <a:tint val="75000"/>
                </a:prstClr>
              </a:solidFill>
            </a:endParaRPr>
          </a:p>
        </p:txBody>
      </p:sp>
      <p:sp>
        <p:nvSpPr>
          <p:cNvPr id="4" name="Slide Number Placeholder 3"/>
          <p:cNvSpPr>
            <a:spLocks noGrp="1"/>
          </p:cNvSpPr>
          <p:nvPr>
            <p:ph type="sldNum" sz="quarter" idx="12"/>
          </p:nvPr>
        </p:nvSpPr>
        <p:spPr/>
        <p:txBody>
          <a:bodyPr/>
          <a:lstStyle/>
          <a:p>
            <a:fld id="{CAA71878-855D-443E-8B63-C9F26E01800D}" type="slidenum">
              <a:rPr lang="es-EC" smtClean="0">
                <a:solidFill>
                  <a:srgbClr val="5FCBEF"/>
                </a:solidFill>
              </a:rPr>
              <a:pPr/>
              <a:t>‹Nº›</a:t>
            </a:fld>
            <a:endParaRPr lang="es-EC">
              <a:solidFill>
                <a:srgbClr val="5FCBEF"/>
              </a:solidFill>
            </a:endParaRPr>
          </a:p>
        </p:txBody>
      </p:sp>
    </p:spTree>
    <p:extLst>
      <p:ext uri="{BB962C8B-B14F-4D97-AF65-F5344CB8AC3E}">
        <p14:creationId xmlns:p14="http://schemas.microsoft.com/office/powerpoint/2010/main" val="18315949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8000" y="1498604"/>
            <a:ext cx="2890896"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70348" y="514940"/>
            <a:ext cx="3385156"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08000"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6" name="Footer Placeholder 5"/>
          <p:cNvSpPr>
            <a:spLocks noGrp="1"/>
          </p:cNvSpPr>
          <p:nvPr>
            <p:ph type="ftr" sz="quarter" idx="11"/>
          </p:nvPr>
        </p:nvSpPr>
        <p:spPr/>
        <p:txBody>
          <a:bodyPr/>
          <a:lstStyle/>
          <a:p>
            <a:endParaRPr lang="es-EC">
              <a:solidFill>
                <a:prstClr val="black">
                  <a:tint val="75000"/>
                </a:prstClr>
              </a:solidFill>
            </a:endParaRPr>
          </a:p>
        </p:txBody>
      </p:sp>
      <p:sp>
        <p:nvSpPr>
          <p:cNvPr id="7" name="Slide Number Placeholder 6"/>
          <p:cNvSpPr>
            <a:spLocks noGrp="1"/>
          </p:cNvSpPr>
          <p:nvPr>
            <p:ph type="sldNum" sz="quarter" idx="12"/>
          </p:nvPr>
        </p:nvSpPr>
        <p:spPr/>
        <p:txBody>
          <a:bodyPr/>
          <a:lstStyle/>
          <a:p>
            <a:fld id="{CAA71878-855D-443E-8B63-C9F26E01800D}" type="slidenum">
              <a:rPr lang="es-EC" smtClean="0">
                <a:solidFill>
                  <a:srgbClr val="5FCBEF"/>
                </a:solidFill>
              </a:rPr>
              <a:pPr/>
              <a:t>‹Nº›</a:t>
            </a:fld>
            <a:endParaRPr lang="es-EC">
              <a:solidFill>
                <a:srgbClr val="5FCBEF"/>
              </a:solidFill>
            </a:endParaRPr>
          </a:p>
        </p:txBody>
      </p:sp>
    </p:spTree>
    <p:extLst>
      <p:ext uri="{BB962C8B-B14F-4D97-AF65-F5344CB8AC3E}">
        <p14:creationId xmlns:p14="http://schemas.microsoft.com/office/powerpoint/2010/main" val="22079315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8002" y="4800600"/>
            <a:ext cx="64475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508002"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Footer Placeholder 5"/>
          <p:cNvSpPr>
            <a:spLocks noGrp="1"/>
          </p:cNvSpPr>
          <p:nvPr>
            <p:ph type="ftr" sz="quarter" idx="11"/>
          </p:nvPr>
        </p:nvSpPr>
        <p:spPr/>
        <p:txBody>
          <a:bodyPr/>
          <a:lstStyle/>
          <a:p>
            <a:endParaRPr lang="es-EC">
              <a:solidFill>
                <a:prstClr val="black">
                  <a:tint val="75000"/>
                </a:prstClr>
              </a:solidFill>
            </a:endParaRPr>
          </a:p>
        </p:txBody>
      </p:sp>
      <p:sp>
        <p:nvSpPr>
          <p:cNvPr id="7" name="Slide Number Placeholder 6"/>
          <p:cNvSpPr>
            <a:spLocks noGrp="1"/>
          </p:cNvSpPr>
          <p:nvPr>
            <p:ph type="sldNum" sz="quarter" idx="12"/>
          </p:nvPr>
        </p:nvSpPr>
        <p:spPr/>
        <p:txBody>
          <a:bodyPr/>
          <a:lstStyle/>
          <a:p>
            <a:fld id="{CAA71878-855D-443E-8B63-C9F26E01800D}" type="slidenum">
              <a:rPr lang="es-EC" smtClean="0">
                <a:solidFill>
                  <a:srgbClr val="5FCBEF"/>
                </a:solidFill>
              </a:rPr>
              <a:pPr/>
              <a:t>‹Nº›</a:t>
            </a:fld>
            <a:endParaRPr lang="es-EC">
              <a:solidFill>
                <a:srgbClr val="5FCBEF"/>
              </a:solidFill>
            </a:endParaRPr>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Tree>
    <p:extLst>
      <p:ext uri="{BB962C8B-B14F-4D97-AF65-F5344CB8AC3E}">
        <p14:creationId xmlns:p14="http://schemas.microsoft.com/office/powerpoint/2010/main" val="299145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35"/>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6" name="Footer Placeholder 5"/>
          <p:cNvSpPr>
            <a:spLocks noGrp="1"/>
          </p:cNvSpPr>
          <p:nvPr>
            <p:ph type="ftr" sz="quarter" idx="11"/>
          </p:nvPr>
        </p:nvSpPr>
        <p:spPr/>
        <p:txBody>
          <a:bodyPr/>
          <a:lstStyle/>
          <a:p>
            <a:endParaRPr lang="es-EC">
              <a:solidFill>
                <a:prstClr val="black"/>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CAA71878-855D-443E-8B63-C9F26E01800D}" type="slidenum">
              <a:rPr lang="es-EC" smtClean="0">
                <a:solidFill>
                  <a:prstClr val="black"/>
                </a:solidFill>
              </a:rPr>
              <a:pPr/>
              <a:t>‹Nº›</a:t>
            </a:fld>
            <a:endParaRPr lang="es-EC">
              <a:solidFill>
                <a:prstClr val="black"/>
              </a:solidFill>
            </a:endParaRP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s-ES" smtClean="0"/>
              <a:t>Haga clic para modificar el estilo de título del patrón</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srgbClr val="5FCBEF"/>
                </a:solidFill>
              </a:rPr>
              <a:pPr/>
              <a:t>‹Nº›</a:t>
            </a:fld>
            <a:endParaRPr lang="es-EC">
              <a:solidFill>
                <a:srgbClr val="5FCBEF"/>
              </a:solidFill>
            </a:endParaRPr>
          </a:p>
        </p:txBody>
      </p:sp>
    </p:spTree>
    <p:extLst>
      <p:ext uri="{BB962C8B-B14F-4D97-AF65-F5344CB8AC3E}">
        <p14:creationId xmlns:p14="http://schemas.microsoft.com/office/powerpoint/2010/main" val="3185727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98517" y="609600"/>
            <a:ext cx="6070601"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srgbClr val="5FCBEF"/>
                </a:solidFill>
              </a:rPr>
              <a:pPr/>
              <a:t>‹Nº›</a:t>
            </a:fld>
            <a:endParaRPr lang="es-EC">
              <a:solidFill>
                <a:srgbClr val="5FCBEF"/>
              </a:solidFill>
            </a:endParaRPr>
          </a:p>
        </p:txBody>
      </p:sp>
      <p:sp>
        <p:nvSpPr>
          <p:cNvPr id="24" name="TextBox 23"/>
          <p:cNvSpPr txBox="1"/>
          <p:nvPr/>
        </p:nvSpPr>
        <p:spPr>
          <a:xfrm>
            <a:off x="406402" y="790378"/>
            <a:ext cx="4572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38728592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srgbClr val="5FCBEF"/>
                </a:solidFill>
              </a:rPr>
              <a:pPr/>
              <a:t>‹Nº›</a:t>
            </a:fld>
            <a:endParaRPr lang="es-EC">
              <a:solidFill>
                <a:srgbClr val="5FCBEF"/>
              </a:solidFill>
            </a:endParaRPr>
          </a:p>
        </p:txBody>
      </p:sp>
    </p:spTree>
    <p:extLst>
      <p:ext uri="{BB962C8B-B14F-4D97-AF65-F5344CB8AC3E}">
        <p14:creationId xmlns:p14="http://schemas.microsoft.com/office/powerpoint/2010/main" val="3083040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98517" y="609600"/>
            <a:ext cx="6070601"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srgbClr val="5FCBEF"/>
                </a:solidFill>
              </a:rPr>
              <a:pPr/>
              <a:t>‹Nº›</a:t>
            </a:fld>
            <a:endParaRPr lang="es-EC">
              <a:solidFill>
                <a:srgbClr val="5FCBEF"/>
              </a:solidFill>
            </a:endParaRPr>
          </a:p>
        </p:txBody>
      </p:sp>
      <p:sp>
        <p:nvSpPr>
          <p:cNvPr id="24" name="TextBox 23"/>
          <p:cNvSpPr txBox="1"/>
          <p:nvPr/>
        </p:nvSpPr>
        <p:spPr>
          <a:xfrm>
            <a:off x="406402" y="790378"/>
            <a:ext cx="4572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13333954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514351" y="609600"/>
            <a:ext cx="6441152"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srgbClr val="5FCBEF"/>
                </a:solidFill>
              </a:rPr>
              <a:pPr/>
              <a:t>‹Nº›</a:t>
            </a:fld>
            <a:endParaRPr lang="es-EC">
              <a:solidFill>
                <a:srgbClr val="5FCBEF"/>
              </a:solidFill>
            </a:endParaRPr>
          </a:p>
        </p:txBody>
      </p:sp>
    </p:spTree>
    <p:extLst>
      <p:ext uri="{BB962C8B-B14F-4D97-AF65-F5344CB8AC3E}">
        <p14:creationId xmlns:p14="http://schemas.microsoft.com/office/powerpoint/2010/main" val="32563035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srgbClr val="5FCBEF"/>
                </a:solidFill>
              </a:rPr>
              <a:pPr/>
              <a:t>‹Nº›</a:t>
            </a:fld>
            <a:endParaRPr lang="es-EC">
              <a:solidFill>
                <a:srgbClr val="5FCBEF"/>
              </a:solidFill>
            </a:endParaRPr>
          </a:p>
        </p:txBody>
      </p:sp>
    </p:spTree>
    <p:extLst>
      <p:ext uri="{BB962C8B-B14F-4D97-AF65-F5344CB8AC3E}">
        <p14:creationId xmlns:p14="http://schemas.microsoft.com/office/powerpoint/2010/main" val="40431841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73" y="609617"/>
            <a:ext cx="978557"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508011" y="609600"/>
            <a:ext cx="5295113"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11"/>
          </p:nvPr>
        </p:nvSpPr>
        <p:spPr/>
        <p:txBody>
          <a:bodyPr/>
          <a:lstStyle/>
          <a:p>
            <a:endParaRPr lang="es-EC">
              <a:solidFill>
                <a:prstClr val="black">
                  <a:tint val="75000"/>
                </a:prstClr>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srgbClr val="5FCBEF"/>
                </a:solidFill>
              </a:rPr>
              <a:pPr/>
              <a:t>‹Nº›</a:t>
            </a:fld>
            <a:endParaRPr lang="es-EC">
              <a:solidFill>
                <a:srgbClr val="5FCBEF"/>
              </a:solidFill>
            </a:endParaRPr>
          </a:p>
        </p:txBody>
      </p:sp>
    </p:spTree>
    <p:extLst>
      <p:ext uri="{BB962C8B-B14F-4D97-AF65-F5344CB8AC3E}">
        <p14:creationId xmlns:p14="http://schemas.microsoft.com/office/powerpoint/2010/main" val="33565492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803"/>
            <a:ext cx="6517482" cy="2509213"/>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13259" y="3886216"/>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5" name="Footer Placeholder 4"/>
          <p:cNvSpPr>
            <a:spLocks noGrp="1"/>
          </p:cNvSpPr>
          <p:nvPr>
            <p:ph type="ftr" sz="quarter" idx="11"/>
          </p:nvPr>
        </p:nvSpPr>
        <p:spPr/>
        <p:txBody>
          <a:bodyPr/>
          <a:lstStyle/>
          <a:p>
            <a:endParaRPr lang="es-EC">
              <a:solidFill>
                <a:prstClr val="black"/>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39007440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330" y="2367099"/>
            <a:ext cx="7772870"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5" name="Footer Placeholder 4"/>
          <p:cNvSpPr>
            <a:spLocks noGrp="1"/>
          </p:cNvSpPr>
          <p:nvPr>
            <p:ph type="ftr" sz="quarter" idx="11"/>
          </p:nvPr>
        </p:nvSpPr>
        <p:spPr/>
        <p:txBody>
          <a:bodyPr/>
          <a:lstStyle/>
          <a:p>
            <a:endParaRPr lang="es-EC">
              <a:solidFill>
                <a:prstClr val="black"/>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38095705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0" y="828578"/>
            <a:ext cx="7763814" cy="2736819"/>
          </a:xfrm>
        </p:spPr>
        <p:txBody>
          <a:bodyPr anchor="b">
            <a:normAutofit/>
          </a:bodyPr>
          <a:lstStyle>
            <a:lvl1pP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330" y="3657475"/>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5" name="Footer Placeholder 4"/>
          <p:cNvSpPr>
            <a:spLocks noGrp="1"/>
          </p:cNvSpPr>
          <p:nvPr>
            <p:ph type="ftr" sz="quarter" idx="11"/>
          </p:nvPr>
        </p:nvSpPr>
        <p:spPr/>
        <p:txBody>
          <a:bodyPr/>
          <a:lstStyle/>
          <a:p>
            <a:endParaRPr lang="es-EC">
              <a:solidFill>
                <a:prstClr val="black"/>
              </a:solidFill>
            </a:endParaRPr>
          </a:p>
        </p:txBody>
      </p:sp>
      <p:sp>
        <p:nvSpPr>
          <p:cNvPr id="6" name="Slide Number Placeholder 5"/>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1882288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6" name="Footer Placeholder 5"/>
          <p:cNvSpPr>
            <a:spLocks noGrp="1"/>
          </p:cNvSpPr>
          <p:nvPr>
            <p:ph type="ftr" sz="quarter" idx="11"/>
          </p:nvPr>
        </p:nvSpPr>
        <p:spPr/>
        <p:txBody>
          <a:bodyPr/>
          <a:lstStyle/>
          <a:p>
            <a:endParaRPr lang="es-EC">
              <a:solidFill>
                <a:prstClr val="black"/>
              </a:solidFill>
            </a:endParaRPr>
          </a:p>
        </p:txBody>
      </p:sp>
      <p:sp>
        <p:nvSpPr>
          <p:cNvPr id="7" name="Slide Number Placeholder 6"/>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s-ES" smtClean="0"/>
              <a:t>Haga clic para modificar el estilo de título del patrón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3" y="618532"/>
            <a:ext cx="7773338" cy="1596177"/>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330" y="2367099"/>
            <a:ext cx="3829520"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4629150" y="2367099"/>
            <a:ext cx="3829050"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6" name="Footer Placeholder 5"/>
          <p:cNvSpPr>
            <a:spLocks noGrp="1"/>
          </p:cNvSpPr>
          <p:nvPr>
            <p:ph type="ftr" sz="quarter" idx="11"/>
          </p:nvPr>
        </p:nvSpPr>
        <p:spPr/>
        <p:txBody>
          <a:bodyPr/>
          <a:lstStyle/>
          <a:p>
            <a:endParaRPr lang="es-EC">
              <a:solidFill>
                <a:prstClr val="black"/>
              </a:solidFill>
            </a:endParaRPr>
          </a:p>
        </p:txBody>
      </p:sp>
      <p:sp>
        <p:nvSpPr>
          <p:cNvPr id="7" name="Slide Number Placeholder 6"/>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270473878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3" y="618532"/>
            <a:ext cx="7773338" cy="159617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59747" y="2371018"/>
            <a:ext cx="3655106"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685333" y="3051035"/>
            <a:ext cx="3829520"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4629167" y="3051035"/>
            <a:ext cx="3829051"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8" name="Footer Placeholder 7"/>
          <p:cNvSpPr>
            <a:spLocks noGrp="1"/>
          </p:cNvSpPr>
          <p:nvPr>
            <p:ph type="ftr" sz="quarter" idx="11"/>
          </p:nvPr>
        </p:nvSpPr>
        <p:spPr/>
        <p:txBody>
          <a:bodyPr/>
          <a:lstStyle/>
          <a:p>
            <a:endParaRPr lang="es-EC">
              <a:solidFill>
                <a:prstClr val="black"/>
              </a:solidFill>
            </a:endParaRPr>
          </a:p>
        </p:txBody>
      </p:sp>
      <p:sp>
        <p:nvSpPr>
          <p:cNvPr id="9" name="Slide Number Placeholder 8"/>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345193611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4" name="Footer Placeholder 3"/>
          <p:cNvSpPr>
            <a:spLocks noGrp="1"/>
          </p:cNvSpPr>
          <p:nvPr>
            <p:ph type="ftr" sz="quarter" idx="11"/>
          </p:nvPr>
        </p:nvSpPr>
        <p:spPr/>
        <p:txBody>
          <a:bodyPr/>
          <a:lstStyle/>
          <a:p>
            <a:endParaRPr lang="es-EC">
              <a:solidFill>
                <a:prstClr val="black"/>
              </a:solidFill>
            </a:endParaRPr>
          </a:p>
        </p:txBody>
      </p:sp>
      <p:sp>
        <p:nvSpPr>
          <p:cNvPr id="5" name="Slide Number Placeholder 4"/>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37436127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3" name="Footer Placeholder 2"/>
          <p:cNvSpPr>
            <a:spLocks noGrp="1"/>
          </p:cNvSpPr>
          <p:nvPr>
            <p:ph type="ftr" sz="quarter" idx="11"/>
          </p:nvPr>
        </p:nvSpPr>
        <p:spPr/>
        <p:txBody>
          <a:bodyPr/>
          <a:lstStyle/>
          <a:p>
            <a:endParaRPr lang="es-EC">
              <a:solidFill>
                <a:prstClr val="black"/>
              </a:solidFill>
            </a:endParaRPr>
          </a:p>
        </p:txBody>
      </p:sp>
      <p:sp>
        <p:nvSpPr>
          <p:cNvPr id="4" name="Slide Number Placeholder 3"/>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158047646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3808549" y="609618"/>
            <a:ext cx="4650122" cy="518159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340"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6" name="Footer Placeholder 5"/>
          <p:cNvSpPr>
            <a:spLocks noGrp="1"/>
          </p:cNvSpPr>
          <p:nvPr>
            <p:ph type="ftr" sz="quarter" idx="11"/>
          </p:nvPr>
        </p:nvSpPr>
        <p:spPr/>
        <p:txBody>
          <a:bodyPr/>
          <a:lstStyle/>
          <a:p>
            <a:endParaRPr lang="es-EC">
              <a:solidFill>
                <a:prstClr val="black"/>
              </a:solidFill>
            </a:endParaRPr>
          </a:p>
        </p:txBody>
      </p:sp>
      <p:sp>
        <p:nvSpPr>
          <p:cNvPr id="7" name="Slide Number Placeholder 6"/>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29780492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7" y="609600"/>
            <a:ext cx="4451227" cy="2023254"/>
          </a:xfrm>
        </p:spPr>
        <p:txBody>
          <a:bodyPr anchor="b"/>
          <a:lstStyle>
            <a:lvl1pPr algn="ct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568619" y="609601"/>
            <a:ext cx="2441519"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347" y="2632867"/>
            <a:ext cx="4451212"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6" name="Footer Placeholder 5"/>
          <p:cNvSpPr>
            <a:spLocks noGrp="1"/>
          </p:cNvSpPr>
          <p:nvPr>
            <p:ph type="ftr" sz="quarter" idx="11"/>
          </p:nvPr>
        </p:nvSpPr>
        <p:spPr/>
        <p:txBody>
          <a:bodyPr/>
          <a:lstStyle/>
          <a:p>
            <a:endParaRPr lang="es-EC">
              <a:solidFill>
                <a:prstClr val="black"/>
              </a:solidFill>
            </a:endParaRPr>
          </a:p>
        </p:txBody>
      </p:sp>
      <p:sp>
        <p:nvSpPr>
          <p:cNvPr id="7" name="Slide Number Placeholder 6"/>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52982412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5" y="4289374"/>
            <a:ext cx="7773324" cy="81161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888560"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6" name="Footer Placeholder 5"/>
          <p:cNvSpPr>
            <a:spLocks noGrp="1"/>
          </p:cNvSpPr>
          <p:nvPr>
            <p:ph type="ftr" sz="quarter" idx="11"/>
          </p:nvPr>
        </p:nvSpPr>
        <p:spPr/>
        <p:txBody>
          <a:bodyPr/>
          <a:lstStyle/>
          <a:p>
            <a:endParaRPr lang="es-EC">
              <a:solidFill>
                <a:prstClr val="black"/>
              </a:solidFill>
            </a:endParaRPr>
          </a:p>
        </p:txBody>
      </p:sp>
      <p:sp>
        <p:nvSpPr>
          <p:cNvPr id="7" name="Slide Number Placeholder 6"/>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13162743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15"/>
            <a:ext cx="7773339" cy="3427245"/>
          </a:xfrm>
        </p:spPr>
        <p:txBody>
          <a:bodyPr anchor="ctr"/>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6" name="Footer Placeholder 5"/>
          <p:cNvSpPr>
            <a:spLocks noGrp="1"/>
          </p:cNvSpPr>
          <p:nvPr>
            <p:ph type="ftr" sz="quarter" idx="11"/>
          </p:nvPr>
        </p:nvSpPr>
        <p:spPr/>
        <p:txBody>
          <a:bodyPr/>
          <a:lstStyle/>
          <a:p>
            <a:endParaRPr lang="es-EC">
              <a:solidFill>
                <a:prstClr val="black"/>
              </a:solidFill>
            </a:endParaRPr>
          </a:p>
        </p:txBody>
      </p:sp>
      <p:sp>
        <p:nvSpPr>
          <p:cNvPr id="7" name="Slide Number Placeholder 6"/>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32247066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609600"/>
            <a:ext cx="6977064"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685331" y="4372831"/>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6" name="Footer Placeholder 5"/>
          <p:cNvSpPr>
            <a:spLocks noGrp="1"/>
          </p:cNvSpPr>
          <p:nvPr>
            <p:ph type="ftr" sz="quarter" idx="11"/>
          </p:nvPr>
        </p:nvSpPr>
        <p:spPr/>
        <p:txBody>
          <a:bodyPr/>
          <a:lstStyle/>
          <a:p>
            <a:endParaRPr lang="es-EC">
              <a:solidFill>
                <a:prstClr val="black"/>
              </a:solidFill>
            </a:endParaRPr>
          </a:p>
        </p:txBody>
      </p:sp>
      <p:sp>
        <p:nvSpPr>
          <p:cNvPr id="7" name="Slide Number Placeholder 6"/>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
        <p:nvSpPr>
          <p:cNvPr id="13" name="TextBox 12"/>
          <p:cNvSpPr txBox="1"/>
          <p:nvPr/>
        </p:nvSpPr>
        <p:spPr>
          <a:xfrm>
            <a:off x="751116" y="75416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4" name="TextBox 13"/>
          <p:cNvSpPr txBox="1"/>
          <p:nvPr/>
        </p:nvSpPr>
        <p:spPr>
          <a:xfrm>
            <a:off x="7918169" y="299357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Tree>
    <p:extLst>
      <p:ext uri="{BB962C8B-B14F-4D97-AF65-F5344CB8AC3E}">
        <p14:creationId xmlns:p14="http://schemas.microsoft.com/office/powerpoint/2010/main" val="345749438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56"/>
            <a:ext cx="7773339" cy="2511835"/>
          </a:xfrm>
        </p:spPr>
        <p:txBody>
          <a:bodyPr anchor="b"/>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B03023-B5A5-434F-97A6-DB0A5E39EBB1}" type="datetimeFigureOut">
              <a:rPr lang="es-EC" smtClean="0">
                <a:solidFill>
                  <a:prstClr val="black"/>
                </a:solidFill>
              </a:rPr>
              <a:pPr/>
              <a:t>12/09/2015</a:t>
            </a:fld>
            <a:endParaRPr lang="es-EC">
              <a:solidFill>
                <a:prstClr val="black"/>
              </a:solidFill>
            </a:endParaRPr>
          </a:p>
        </p:txBody>
      </p:sp>
      <p:sp>
        <p:nvSpPr>
          <p:cNvPr id="6" name="Footer Placeholder 5"/>
          <p:cNvSpPr>
            <a:spLocks noGrp="1"/>
          </p:cNvSpPr>
          <p:nvPr>
            <p:ph type="ftr" sz="quarter" idx="11"/>
          </p:nvPr>
        </p:nvSpPr>
        <p:spPr/>
        <p:txBody>
          <a:bodyPr/>
          <a:lstStyle/>
          <a:p>
            <a:endParaRPr lang="es-EC">
              <a:solidFill>
                <a:prstClr val="black"/>
              </a:solidFill>
            </a:endParaRPr>
          </a:p>
        </p:txBody>
      </p:sp>
      <p:sp>
        <p:nvSpPr>
          <p:cNvPr id="7" name="Slide Number Placeholder 6"/>
          <p:cNvSpPr>
            <a:spLocks noGrp="1"/>
          </p:cNvSpPr>
          <p:nvPr>
            <p:ph type="sldNum" sz="quarter" idx="12"/>
          </p:nvPr>
        </p:nvSpPr>
        <p:spPr/>
        <p:txBody>
          <a:body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348496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0.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1.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2.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slideLayout" Target="../slideLayouts/slideLayout181.xml"/><Relationship Id="rId18" Type="http://schemas.openxmlformats.org/officeDocument/2006/relationships/theme" Target="../theme/theme13.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17" Type="http://schemas.openxmlformats.org/officeDocument/2006/relationships/slideLayout" Target="../slideLayouts/slideLayout185.xml"/><Relationship Id="rId2" Type="http://schemas.openxmlformats.org/officeDocument/2006/relationships/slideLayout" Target="../slideLayouts/slideLayout170.xml"/><Relationship Id="rId16" Type="http://schemas.openxmlformats.org/officeDocument/2006/relationships/slideLayout" Target="../slideLayouts/slideLayout184.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5" Type="http://schemas.openxmlformats.org/officeDocument/2006/relationships/slideLayout" Target="../slideLayouts/slideLayout183.xml"/><Relationship Id="rId10" Type="http://schemas.openxmlformats.org/officeDocument/2006/relationships/slideLayout" Target="../slideLayouts/slideLayout178.xml"/><Relationship Id="rId19" Type="http://schemas.openxmlformats.org/officeDocument/2006/relationships/image" Target="../media/image2.png"/><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slideLayout" Target="../slideLayouts/slideLayout18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3.xml"/><Relationship Id="rId13" Type="http://schemas.openxmlformats.org/officeDocument/2006/relationships/slideLayout" Target="../slideLayouts/slideLayout198.xml"/><Relationship Id="rId18" Type="http://schemas.openxmlformats.org/officeDocument/2006/relationships/theme" Target="../theme/theme14.xml"/><Relationship Id="rId3" Type="http://schemas.openxmlformats.org/officeDocument/2006/relationships/slideLayout" Target="../slideLayouts/slideLayout188.xml"/><Relationship Id="rId7" Type="http://schemas.openxmlformats.org/officeDocument/2006/relationships/slideLayout" Target="../slideLayouts/slideLayout192.xml"/><Relationship Id="rId12" Type="http://schemas.openxmlformats.org/officeDocument/2006/relationships/slideLayout" Target="../slideLayouts/slideLayout197.xml"/><Relationship Id="rId17" Type="http://schemas.openxmlformats.org/officeDocument/2006/relationships/slideLayout" Target="../slideLayouts/slideLayout202.xml"/><Relationship Id="rId2" Type="http://schemas.openxmlformats.org/officeDocument/2006/relationships/slideLayout" Target="../slideLayouts/slideLayout187.xml"/><Relationship Id="rId16" Type="http://schemas.openxmlformats.org/officeDocument/2006/relationships/slideLayout" Target="../slideLayouts/slideLayout201.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5" Type="http://schemas.openxmlformats.org/officeDocument/2006/relationships/slideLayout" Target="../slideLayouts/slideLayout190.xml"/><Relationship Id="rId15" Type="http://schemas.openxmlformats.org/officeDocument/2006/relationships/slideLayout" Target="../slideLayouts/slideLayout200.xml"/><Relationship Id="rId10" Type="http://schemas.openxmlformats.org/officeDocument/2006/relationships/slideLayout" Target="../slideLayouts/slideLayout195.xml"/><Relationship Id="rId19" Type="http://schemas.openxmlformats.org/officeDocument/2006/relationships/image" Target="../media/image2.png"/><Relationship Id="rId4" Type="http://schemas.openxmlformats.org/officeDocument/2006/relationships/slideLayout" Target="../slideLayouts/slideLayout189.xml"/><Relationship Id="rId9" Type="http://schemas.openxmlformats.org/officeDocument/2006/relationships/slideLayout" Target="../slideLayouts/slideLayout194.xml"/><Relationship Id="rId14" Type="http://schemas.openxmlformats.org/officeDocument/2006/relationships/slideLayout" Target="../slideLayouts/slideLayout19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10.xml"/><Relationship Id="rId13" Type="http://schemas.openxmlformats.org/officeDocument/2006/relationships/slideLayout" Target="../slideLayouts/slideLayout215.xml"/><Relationship Id="rId18" Type="http://schemas.openxmlformats.org/officeDocument/2006/relationships/theme" Target="../theme/theme15.xml"/><Relationship Id="rId3" Type="http://schemas.openxmlformats.org/officeDocument/2006/relationships/slideLayout" Target="../slideLayouts/slideLayout205.xml"/><Relationship Id="rId7" Type="http://schemas.openxmlformats.org/officeDocument/2006/relationships/slideLayout" Target="../slideLayouts/slideLayout209.xml"/><Relationship Id="rId12" Type="http://schemas.openxmlformats.org/officeDocument/2006/relationships/slideLayout" Target="../slideLayouts/slideLayout214.xml"/><Relationship Id="rId17" Type="http://schemas.openxmlformats.org/officeDocument/2006/relationships/slideLayout" Target="../slideLayouts/slideLayout219.xml"/><Relationship Id="rId2" Type="http://schemas.openxmlformats.org/officeDocument/2006/relationships/slideLayout" Target="../slideLayouts/slideLayout204.xml"/><Relationship Id="rId16" Type="http://schemas.openxmlformats.org/officeDocument/2006/relationships/slideLayout" Target="../slideLayouts/slideLayout218.xml"/><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slideLayout" Target="../slideLayouts/slideLayout213.xml"/><Relationship Id="rId5" Type="http://schemas.openxmlformats.org/officeDocument/2006/relationships/slideLayout" Target="../slideLayouts/slideLayout207.xml"/><Relationship Id="rId15" Type="http://schemas.openxmlformats.org/officeDocument/2006/relationships/slideLayout" Target="../slideLayouts/slideLayout217.xml"/><Relationship Id="rId10" Type="http://schemas.openxmlformats.org/officeDocument/2006/relationships/slideLayout" Target="../slideLayouts/slideLayout212.xml"/><Relationship Id="rId19" Type="http://schemas.openxmlformats.org/officeDocument/2006/relationships/image" Target="../media/image2.png"/><Relationship Id="rId4" Type="http://schemas.openxmlformats.org/officeDocument/2006/relationships/slideLayout" Target="../slideLayouts/slideLayout206.xml"/><Relationship Id="rId9" Type="http://schemas.openxmlformats.org/officeDocument/2006/relationships/slideLayout" Target="../slideLayouts/slideLayout211.xml"/><Relationship Id="rId14" Type="http://schemas.openxmlformats.org/officeDocument/2006/relationships/slideLayout" Target="../slideLayouts/slideLayout21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27.xml"/><Relationship Id="rId13" Type="http://schemas.openxmlformats.org/officeDocument/2006/relationships/slideLayout" Target="../slideLayouts/slideLayout232.xml"/><Relationship Id="rId3" Type="http://schemas.openxmlformats.org/officeDocument/2006/relationships/slideLayout" Target="../slideLayouts/slideLayout222.xml"/><Relationship Id="rId7" Type="http://schemas.openxmlformats.org/officeDocument/2006/relationships/slideLayout" Target="../slideLayouts/slideLayout226.xml"/><Relationship Id="rId12" Type="http://schemas.openxmlformats.org/officeDocument/2006/relationships/slideLayout" Target="../slideLayouts/slideLayout231.xml"/><Relationship Id="rId17" Type="http://schemas.openxmlformats.org/officeDocument/2006/relationships/theme" Target="../theme/theme16.xml"/><Relationship Id="rId2" Type="http://schemas.openxmlformats.org/officeDocument/2006/relationships/slideLayout" Target="../slideLayouts/slideLayout221.xml"/><Relationship Id="rId16" Type="http://schemas.openxmlformats.org/officeDocument/2006/relationships/slideLayout" Target="../slideLayouts/slideLayout235.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5" Type="http://schemas.openxmlformats.org/officeDocument/2006/relationships/slideLayout" Target="../slideLayouts/slideLayout224.xml"/><Relationship Id="rId15" Type="http://schemas.openxmlformats.org/officeDocument/2006/relationships/slideLayout" Target="../slideLayouts/slideLayout234.xml"/><Relationship Id="rId10" Type="http://schemas.openxmlformats.org/officeDocument/2006/relationships/slideLayout" Target="../slideLayouts/slideLayout229.xml"/><Relationship Id="rId4" Type="http://schemas.openxmlformats.org/officeDocument/2006/relationships/slideLayout" Target="../slideLayouts/slideLayout223.xml"/><Relationship Id="rId9" Type="http://schemas.openxmlformats.org/officeDocument/2006/relationships/slideLayout" Target="../slideLayouts/slideLayout228.xml"/><Relationship Id="rId14" Type="http://schemas.openxmlformats.org/officeDocument/2006/relationships/slideLayout" Target="../slideLayouts/slideLayout23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43.xml"/><Relationship Id="rId3" Type="http://schemas.openxmlformats.org/officeDocument/2006/relationships/slideLayout" Target="../slideLayouts/slideLayout238.xml"/><Relationship Id="rId7" Type="http://schemas.openxmlformats.org/officeDocument/2006/relationships/slideLayout" Target="../slideLayouts/slideLayout242.xml"/><Relationship Id="rId12" Type="http://schemas.openxmlformats.org/officeDocument/2006/relationships/theme" Target="../theme/theme17.xml"/><Relationship Id="rId2" Type="http://schemas.openxmlformats.org/officeDocument/2006/relationships/slideLayout" Target="../slideLayouts/slideLayout237.xml"/><Relationship Id="rId1" Type="http://schemas.openxmlformats.org/officeDocument/2006/relationships/slideLayout" Target="../slideLayouts/slideLayout236.xml"/><Relationship Id="rId6" Type="http://schemas.openxmlformats.org/officeDocument/2006/relationships/slideLayout" Target="../slideLayouts/slideLayout241.xml"/><Relationship Id="rId11" Type="http://schemas.openxmlformats.org/officeDocument/2006/relationships/slideLayout" Target="../slideLayouts/slideLayout246.xml"/><Relationship Id="rId5" Type="http://schemas.openxmlformats.org/officeDocument/2006/relationships/slideLayout" Target="../slideLayouts/slideLayout240.xml"/><Relationship Id="rId10" Type="http://schemas.openxmlformats.org/officeDocument/2006/relationships/slideLayout" Target="../slideLayouts/slideLayout245.xml"/><Relationship Id="rId4" Type="http://schemas.openxmlformats.org/officeDocument/2006/relationships/slideLayout" Target="../slideLayouts/slideLayout239.xml"/><Relationship Id="rId9" Type="http://schemas.openxmlformats.org/officeDocument/2006/relationships/slideLayout" Target="../slideLayouts/slideLayout24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54.xml"/><Relationship Id="rId13" Type="http://schemas.openxmlformats.org/officeDocument/2006/relationships/slideLayout" Target="../slideLayouts/slideLayout259.xml"/><Relationship Id="rId18" Type="http://schemas.openxmlformats.org/officeDocument/2006/relationships/theme" Target="../theme/theme18.xml"/><Relationship Id="rId3" Type="http://schemas.openxmlformats.org/officeDocument/2006/relationships/slideLayout" Target="../slideLayouts/slideLayout249.xml"/><Relationship Id="rId7" Type="http://schemas.openxmlformats.org/officeDocument/2006/relationships/slideLayout" Target="../slideLayouts/slideLayout253.xml"/><Relationship Id="rId12" Type="http://schemas.openxmlformats.org/officeDocument/2006/relationships/slideLayout" Target="../slideLayouts/slideLayout258.xml"/><Relationship Id="rId17" Type="http://schemas.openxmlformats.org/officeDocument/2006/relationships/slideLayout" Target="../slideLayouts/slideLayout263.xml"/><Relationship Id="rId2" Type="http://schemas.openxmlformats.org/officeDocument/2006/relationships/slideLayout" Target="../slideLayouts/slideLayout248.xml"/><Relationship Id="rId16" Type="http://schemas.openxmlformats.org/officeDocument/2006/relationships/slideLayout" Target="../slideLayouts/slideLayout262.xml"/><Relationship Id="rId1" Type="http://schemas.openxmlformats.org/officeDocument/2006/relationships/slideLayout" Target="../slideLayouts/slideLayout247.xml"/><Relationship Id="rId6" Type="http://schemas.openxmlformats.org/officeDocument/2006/relationships/slideLayout" Target="../slideLayouts/slideLayout252.xml"/><Relationship Id="rId11" Type="http://schemas.openxmlformats.org/officeDocument/2006/relationships/slideLayout" Target="../slideLayouts/slideLayout257.xml"/><Relationship Id="rId5" Type="http://schemas.openxmlformats.org/officeDocument/2006/relationships/slideLayout" Target="../slideLayouts/slideLayout251.xml"/><Relationship Id="rId15" Type="http://schemas.openxmlformats.org/officeDocument/2006/relationships/slideLayout" Target="../slideLayouts/slideLayout261.xml"/><Relationship Id="rId10" Type="http://schemas.openxmlformats.org/officeDocument/2006/relationships/slideLayout" Target="../slideLayouts/slideLayout256.xml"/><Relationship Id="rId4" Type="http://schemas.openxmlformats.org/officeDocument/2006/relationships/slideLayout" Target="../slideLayouts/slideLayout250.xml"/><Relationship Id="rId9" Type="http://schemas.openxmlformats.org/officeDocument/2006/relationships/slideLayout" Target="../slideLayouts/slideLayout255.xml"/><Relationship Id="rId14" Type="http://schemas.openxmlformats.org/officeDocument/2006/relationships/slideLayout" Target="../slideLayouts/slideLayout26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theme" Target="../theme/theme5.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theme" Target="../theme/theme6.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theme" Target="../theme/theme7.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10" Type="http://schemas.openxmlformats.org/officeDocument/2006/relationships/slideLayout" Target="../slideLayouts/slideLayout96.xml"/><Relationship Id="rId19" Type="http://schemas.openxmlformats.org/officeDocument/2006/relationships/image" Target="../media/image2.png"/><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theme" Target="../theme/theme8.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17" Type="http://schemas.openxmlformats.org/officeDocument/2006/relationships/theme" Target="../theme/theme9.xml"/><Relationship Id="rId2" Type="http://schemas.openxmlformats.org/officeDocument/2006/relationships/slideLayout" Target="../slideLayouts/slideLayout121.xml"/><Relationship Id="rId16" Type="http://schemas.openxmlformats.org/officeDocument/2006/relationships/slideLayout" Target="../slideLayouts/slideLayout135.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5" Type="http://schemas.openxmlformats.org/officeDocument/2006/relationships/slideLayout" Target="../slideLayouts/slideLayout13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18" y="152438"/>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7A847CFC-816F-41D0-AAC0-9BF4FEBC753E}" type="datetimeFigureOut">
              <a:rPr lang="es-ES" smtClean="0"/>
              <a:t>12/09/2015</a:t>
            </a:fld>
            <a:endParaRPr lang="es-E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s-E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132FADFE-3B8F-471C-ABF0-DBC7717ECBB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7"/>
            <a:ext cx="75438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22972" y="6459814"/>
            <a:ext cx="1854203" cy="365125"/>
          </a:xfrm>
          <a:prstGeom prst="rect">
            <a:avLst/>
          </a:prstGeom>
        </p:spPr>
        <p:txBody>
          <a:bodyPr vert="horz" lIns="91440" tIns="45720" rIns="91440" bIns="45720" rtlCol="0" anchor="ctr"/>
          <a:lstStyle>
            <a:lvl1pPr algn="l">
              <a:defRPr sz="900">
                <a:solidFill>
                  <a:srgbClr val="FFFFFF"/>
                </a:solidFill>
              </a:defRPr>
            </a:lvl1pPr>
          </a:lstStyle>
          <a:p>
            <a:fld id="{BAB03023-B5A5-434F-97A6-DB0A5E39EBB1}" type="datetimeFigureOut">
              <a:rPr lang="es-EC" smtClean="0"/>
              <a:pPr/>
              <a:t>12/09/2015</a:t>
            </a:fld>
            <a:endParaRPr lang="es-EC"/>
          </a:p>
        </p:txBody>
      </p:sp>
      <p:sp>
        <p:nvSpPr>
          <p:cNvPr id="5" name="Footer Placeholder 4"/>
          <p:cNvSpPr>
            <a:spLocks noGrp="1"/>
          </p:cNvSpPr>
          <p:nvPr>
            <p:ph type="ftr" sz="quarter" idx="3"/>
          </p:nvPr>
        </p:nvSpPr>
        <p:spPr>
          <a:xfrm>
            <a:off x="2764640" y="6459814"/>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C"/>
          </a:p>
        </p:txBody>
      </p:sp>
      <p:sp>
        <p:nvSpPr>
          <p:cNvPr id="6" name="Slide Number Placeholder 5"/>
          <p:cNvSpPr>
            <a:spLocks noGrp="1"/>
          </p:cNvSpPr>
          <p:nvPr>
            <p:ph type="sldNum" sz="quarter" idx="4"/>
          </p:nvPr>
        </p:nvSpPr>
        <p:spPr>
          <a:xfrm>
            <a:off x="7425358" y="6459814"/>
            <a:ext cx="984019" cy="365125"/>
          </a:xfrm>
          <a:prstGeom prst="rect">
            <a:avLst/>
          </a:prstGeom>
        </p:spPr>
        <p:txBody>
          <a:bodyPr vert="horz" lIns="91440" tIns="45720" rIns="91440" bIns="45720" rtlCol="0" anchor="ctr"/>
          <a:lstStyle>
            <a:lvl1pPr algn="r">
              <a:defRPr sz="1050">
                <a:solidFill>
                  <a:srgbClr val="FFFFFF"/>
                </a:solidFill>
              </a:defRPr>
            </a:lvl1pPr>
          </a:lstStyle>
          <a:p>
            <a:fld id="{CAA71878-855D-443E-8B63-C9F26E01800D}" type="slidenum">
              <a:rPr lang="es-EC" smtClean="0"/>
              <a:pPr/>
              <a:t>‹Nº›</a:t>
            </a:fld>
            <a:endParaRPr lang="es-EC"/>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5310714"/>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8"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7"/>
            <a:ext cx="75438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22972" y="6459812"/>
            <a:ext cx="1854203" cy="365125"/>
          </a:xfrm>
          <a:prstGeom prst="rect">
            <a:avLst/>
          </a:prstGeom>
        </p:spPr>
        <p:txBody>
          <a:bodyPr vert="horz" lIns="91440" tIns="45720" rIns="91440" bIns="45720" rtlCol="0" anchor="ctr"/>
          <a:lstStyle>
            <a:lvl1pPr algn="l">
              <a:defRPr sz="900">
                <a:solidFill>
                  <a:srgbClr val="FFFFFF"/>
                </a:solidFill>
              </a:defRPr>
            </a:lvl1pPr>
          </a:lstStyle>
          <a:p>
            <a:fld id="{BAB03023-B5A5-434F-97A6-DB0A5E39EBB1}" type="datetimeFigureOut">
              <a:rPr lang="es-EC" smtClean="0"/>
              <a:pPr/>
              <a:t>12/09/2015</a:t>
            </a:fld>
            <a:endParaRPr lang="es-EC"/>
          </a:p>
        </p:txBody>
      </p:sp>
      <p:sp>
        <p:nvSpPr>
          <p:cNvPr id="5" name="Footer Placeholder 4"/>
          <p:cNvSpPr>
            <a:spLocks noGrp="1"/>
          </p:cNvSpPr>
          <p:nvPr>
            <p:ph type="ftr" sz="quarter" idx="3"/>
          </p:nvPr>
        </p:nvSpPr>
        <p:spPr>
          <a:xfrm>
            <a:off x="2764640" y="6459812"/>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C"/>
          </a:p>
        </p:txBody>
      </p:sp>
      <p:sp>
        <p:nvSpPr>
          <p:cNvPr id="6" name="Slide Number Placeholder 5"/>
          <p:cNvSpPr>
            <a:spLocks noGrp="1"/>
          </p:cNvSpPr>
          <p:nvPr>
            <p:ph type="sldNum" sz="quarter" idx="4"/>
          </p:nvPr>
        </p:nvSpPr>
        <p:spPr>
          <a:xfrm>
            <a:off x="7425357" y="6459812"/>
            <a:ext cx="984019" cy="365125"/>
          </a:xfrm>
          <a:prstGeom prst="rect">
            <a:avLst/>
          </a:prstGeom>
        </p:spPr>
        <p:txBody>
          <a:bodyPr vert="horz" lIns="91440" tIns="45720" rIns="91440" bIns="45720" rtlCol="0" anchor="ctr"/>
          <a:lstStyle>
            <a:lvl1pPr algn="r">
              <a:defRPr sz="1050">
                <a:solidFill>
                  <a:srgbClr val="FFFFFF"/>
                </a:solidFill>
              </a:defRPr>
            </a:lvl1pPr>
          </a:lstStyle>
          <a:p>
            <a:fld id="{CAA71878-855D-443E-8B63-C9F26E01800D}" type="slidenum">
              <a:rPr lang="es-EC" smtClean="0"/>
              <a:pPr/>
              <a:t>‹Nº›</a:t>
            </a:fld>
            <a:endParaRPr lang="es-EC"/>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8018621"/>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7"/>
            <a:ext cx="75438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22970" y="6459804"/>
            <a:ext cx="1854203" cy="365125"/>
          </a:xfrm>
          <a:prstGeom prst="rect">
            <a:avLst/>
          </a:prstGeom>
        </p:spPr>
        <p:txBody>
          <a:bodyPr vert="horz" lIns="91440" tIns="45720" rIns="91440" bIns="45720" rtlCol="0" anchor="ctr"/>
          <a:lstStyle>
            <a:lvl1pPr algn="l">
              <a:defRPr sz="900">
                <a:solidFill>
                  <a:srgbClr val="FFFFFF"/>
                </a:solidFill>
              </a:defRPr>
            </a:lvl1pPr>
          </a:lstStyle>
          <a:p>
            <a:fld id="{BAB03023-B5A5-434F-97A6-DB0A5E39EBB1}" type="datetimeFigureOut">
              <a:rPr lang="es-EC" smtClean="0"/>
              <a:pPr/>
              <a:t>12/09/2015</a:t>
            </a:fld>
            <a:endParaRPr lang="es-EC"/>
          </a:p>
        </p:txBody>
      </p:sp>
      <p:sp>
        <p:nvSpPr>
          <p:cNvPr id="5" name="Footer Placeholder 4"/>
          <p:cNvSpPr>
            <a:spLocks noGrp="1"/>
          </p:cNvSpPr>
          <p:nvPr>
            <p:ph type="ftr" sz="quarter" idx="3"/>
          </p:nvPr>
        </p:nvSpPr>
        <p:spPr>
          <a:xfrm>
            <a:off x="2764640" y="6459804"/>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C"/>
          </a:p>
        </p:txBody>
      </p:sp>
      <p:sp>
        <p:nvSpPr>
          <p:cNvPr id="6" name="Slide Number Placeholder 5"/>
          <p:cNvSpPr>
            <a:spLocks noGrp="1"/>
          </p:cNvSpPr>
          <p:nvPr>
            <p:ph type="sldNum" sz="quarter" idx="4"/>
          </p:nvPr>
        </p:nvSpPr>
        <p:spPr>
          <a:xfrm>
            <a:off x="7425353" y="6459804"/>
            <a:ext cx="984019" cy="365125"/>
          </a:xfrm>
          <a:prstGeom prst="rect">
            <a:avLst/>
          </a:prstGeom>
        </p:spPr>
        <p:txBody>
          <a:bodyPr vert="horz" lIns="91440" tIns="45720" rIns="91440" bIns="45720" rtlCol="0" anchor="ctr"/>
          <a:lstStyle>
            <a:lvl1pPr algn="r">
              <a:defRPr sz="1050">
                <a:solidFill>
                  <a:srgbClr val="FFFFFF"/>
                </a:solidFill>
              </a:defRPr>
            </a:lvl1pPr>
          </a:lstStyle>
          <a:p>
            <a:fld id="{CAA71878-855D-443E-8B63-C9F26E01800D}" type="slidenum">
              <a:rPr lang="es-EC" smtClean="0"/>
              <a:pPr/>
              <a:t>‹Nº›</a:t>
            </a:fld>
            <a:endParaRPr lang="es-EC"/>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3664034"/>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1" y="3"/>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3" y="618527"/>
            <a:ext cx="7773338" cy="159617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331" y="2367099"/>
            <a:ext cx="7773339" cy="342410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759053" y="5883292"/>
            <a:ext cx="2057400" cy="365125"/>
          </a:xfrm>
          <a:prstGeom prst="rect">
            <a:avLst/>
          </a:prstGeom>
        </p:spPr>
        <p:txBody>
          <a:bodyPr vert="horz" lIns="91440" tIns="45720" rIns="91440" bIns="45720" rtlCol="0" anchor="ctr"/>
          <a:lstStyle>
            <a:lvl1pPr algn="r">
              <a:defRPr sz="1000">
                <a:solidFill>
                  <a:schemeClr val="tx1"/>
                </a:solidFill>
              </a:defRPr>
            </a:lvl1pPr>
          </a:lstStyle>
          <a:p>
            <a:fld id="{BAB03023-B5A5-434F-97A6-DB0A5E39EBB1}" type="datetimeFigureOut">
              <a:rPr lang="es-EC" smtClean="0">
                <a:solidFill>
                  <a:prstClr val="black"/>
                </a:solidFill>
              </a:rPr>
              <a:pPr/>
              <a:t>12/09/2015</a:t>
            </a:fld>
            <a:endParaRPr lang="es-EC">
              <a:solidFill>
                <a:prstClr val="black"/>
              </a:solidFill>
            </a:endParaRPr>
          </a:p>
        </p:txBody>
      </p:sp>
      <p:sp>
        <p:nvSpPr>
          <p:cNvPr id="5" name="Footer Placeholder 4"/>
          <p:cNvSpPr>
            <a:spLocks noGrp="1"/>
          </p:cNvSpPr>
          <p:nvPr>
            <p:ph type="ftr" sz="quarter" idx="3"/>
          </p:nvPr>
        </p:nvSpPr>
        <p:spPr>
          <a:xfrm>
            <a:off x="685338" y="5883292"/>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s-EC">
              <a:solidFill>
                <a:prstClr val="black"/>
              </a:solidFill>
            </a:endParaRPr>
          </a:p>
        </p:txBody>
      </p:sp>
      <p:sp>
        <p:nvSpPr>
          <p:cNvPr id="6" name="Slide Number Placeholder 5"/>
          <p:cNvSpPr>
            <a:spLocks noGrp="1"/>
          </p:cNvSpPr>
          <p:nvPr>
            <p:ph type="sldNum" sz="quarter" idx="4"/>
          </p:nvPr>
        </p:nvSpPr>
        <p:spPr>
          <a:xfrm>
            <a:off x="7885517" y="5883292"/>
            <a:ext cx="573161" cy="365125"/>
          </a:xfrm>
          <a:prstGeom prst="rect">
            <a:avLst/>
          </a:prstGeom>
        </p:spPr>
        <p:txBody>
          <a:bodyPr vert="horz" lIns="91440" tIns="45720" rIns="91440" bIns="45720" rtlCol="0" anchor="ctr"/>
          <a:lstStyle>
            <a:lvl1pPr algn="r">
              <a:defRPr sz="1000">
                <a:solidFill>
                  <a:schemeClr val="tx1"/>
                </a:solidFill>
              </a:defRPr>
            </a:lvl1p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2559606293"/>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 id="2147484013" r:id="rId12"/>
    <p:sldLayoutId id="2147484014" r:id="rId13"/>
    <p:sldLayoutId id="2147484015" r:id="rId14"/>
    <p:sldLayoutId id="2147484016" r:id="rId15"/>
    <p:sldLayoutId id="2147484017" r:id="rId16"/>
    <p:sldLayoutId id="2147484018"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1" y="3"/>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3" y="618527"/>
            <a:ext cx="7773338" cy="159617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331" y="2367099"/>
            <a:ext cx="7773339" cy="342410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759053" y="5883288"/>
            <a:ext cx="2057400" cy="365125"/>
          </a:xfrm>
          <a:prstGeom prst="rect">
            <a:avLst/>
          </a:prstGeom>
        </p:spPr>
        <p:txBody>
          <a:bodyPr vert="horz" lIns="91440" tIns="45720" rIns="91440" bIns="45720" rtlCol="0" anchor="ctr"/>
          <a:lstStyle>
            <a:lvl1pPr algn="r">
              <a:defRPr sz="1000">
                <a:solidFill>
                  <a:schemeClr val="tx1"/>
                </a:solidFill>
              </a:defRPr>
            </a:lvl1pPr>
          </a:lstStyle>
          <a:p>
            <a:fld id="{BAB03023-B5A5-434F-97A6-DB0A5E39EBB1}" type="datetimeFigureOut">
              <a:rPr lang="es-EC" smtClean="0">
                <a:solidFill>
                  <a:srgbClr val="000000"/>
                </a:solidFill>
              </a:rPr>
              <a:pPr/>
              <a:t>12/09/2015</a:t>
            </a:fld>
            <a:endParaRPr lang="es-EC">
              <a:solidFill>
                <a:srgbClr val="000000"/>
              </a:solidFill>
            </a:endParaRPr>
          </a:p>
        </p:txBody>
      </p:sp>
      <p:sp>
        <p:nvSpPr>
          <p:cNvPr id="5" name="Footer Placeholder 4"/>
          <p:cNvSpPr>
            <a:spLocks noGrp="1"/>
          </p:cNvSpPr>
          <p:nvPr>
            <p:ph type="ftr" sz="quarter" idx="3"/>
          </p:nvPr>
        </p:nvSpPr>
        <p:spPr>
          <a:xfrm>
            <a:off x="685337" y="5883288"/>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s-EC">
              <a:solidFill>
                <a:srgbClr val="000000"/>
              </a:solidFill>
            </a:endParaRPr>
          </a:p>
        </p:txBody>
      </p:sp>
      <p:sp>
        <p:nvSpPr>
          <p:cNvPr id="6" name="Slide Number Placeholder 5"/>
          <p:cNvSpPr>
            <a:spLocks noGrp="1"/>
          </p:cNvSpPr>
          <p:nvPr>
            <p:ph type="sldNum" sz="quarter" idx="4"/>
          </p:nvPr>
        </p:nvSpPr>
        <p:spPr>
          <a:xfrm>
            <a:off x="7885515" y="5883288"/>
            <a:ext cx="573161" cy="365125"/>
          </a:xfrm>
          <a:prstGeom prst="rect">
            <a:avLst/>
          </a:prstGeom>
        </p:spPr>
        <p:txBody>
          <a:bodyPr vert="horz" lIns="91440" tIns="45720" rIns="91440" bIns="45720" rtlCol="0" anchor="ctr"/>
          <a:lstStyle>
            <a:lvl1pPr algn="r">
              <a:defRPr sz="1000">
                <a:solidFill>
                  <a:schemeClr val="tx1"/>
                </a:solidFill>
              </a:defRPr>
            </a:lvl1pPr>
          </a:lstStyle>
          <a:p>
            <a:fld id="{CAA71878-855D-443E-8B63-C9F26E01800D}" type="slidenum">
              <a:rPr lang="es-EC" smtClean="0">
                <a:solidFill>
                  <a:srgbClr val="000000"/>
                </a:solidFill>
              </a:rPr>
              <a:pPr/>
              <a:t>‹Nº›</a:t>
            </a:fld>
            <a:endParaRPr lang="es-EC">
              <a:solidFill>
                <a:srgbClr val="000000"/>
              </a:solidFill>
            </a:endParaRPr>
          </a:p>
        </p:txBody>
      </p:sp>
    </p:spTree>
    <p:extLst>
      <p:ext uri="{BB962C8B-B14F-4D97-AF65-F5344CB8AC3E}">
        <p14:creationId xmlns:p14="http://schemas.microsoft.com/office/powerpoint/2010/main" val="3127057370"/>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31" r:id="rId12"/>
    <p:sldLayoutId id="2147484032" r:id="rId13"/>
    <p:sldLayoutId id="2147484033" r:id="rId14"/>
    <p:sldLayoutId id="2147484034" r:id="rId15"/>
    <p:sldLayoutId id="2147484035" r:id="rId16"/>
    <p:sldLayoutId id="214748403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3" y="618524"/>
            <a:ext cx="7773338" cy="159617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331" y="2367099"/>
            <a:ext cx="7773339" cy="342410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759053" y="5883282"/>
            <a:ext cx="2057400" cy="365125"/>
          </a:xfrm>
          <a:prstGeom prst="rect">
            <a:avLst/>
          </a:prstGeom>
        </p:spPr>
        <p:txBody>
          <a:bodyPr vert="horz" lIns="91440" tIns="45720" rIns="91440" bIns="45720" rtlCol="0" anchor="ctr"/>
          <a:lstStyle>
            <a:lvl1pPr algn="r">
              <a:defRPr sz="1000">
                <a:solidFill>
                  <a:schemeClr val="tx1"/>
                </a:solidFill>
              </a:defRPr>
            </a:lvl1pPr>
          </a:lstStyle>
          <a:p>
            <a:fld id="{BAB03023-B5A5-434F-97A6-DB0A5E39EBB1}" type="datetimeFigureOut">
              <a:rPr lang="es-EC" smtClean="0">
                <a:solidFill>
                  <a:prstClr val="black"/>
                </a:solidFill>
              </a:rPr>
              <a:pPr/>
              <a:t>12/09/2015</a:t>
            </a:fld>
            <a:endParaRPr lang="es-EC">
              <a:solidFill>
                <a:prstClr val="black"/>
              </a:solidFill>
            </a:endParaRPr>
          </a:p>
        </p:txBody>
      </p:sp>
      <p:sp>
        <p:nvSpPr>
          <p:cNvPr id="5" name="Footer Placeholder 4"/>
          <p:cNvSpPr>
            <a:spLocks noGrp="1"/>
          </p:cNvSpPr>
          <p:nvPr>
            <p:ph type="ftr" sz="quarter" idx="3"/>
          </p:nvPr>
        </p:nvSpPr>
        <p:spPr>
          <a:xfrm>
            <a:off x="685334" y="5883282"/>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s-EC">
              <a:solidFill>
                <a:prstClr val="black"/>
              </a:solidFill>
            </a:endParaRPr>
          </a:p>
        </p:txBody>
      </p:sp>
      <p:sp>
        <p:nvSpPr>
          <p:cNvPr id="6" name="Slide Number Placeholder 5"/>
          <p:cNvSpPr>
            <a:spLocks noGrp="1"/>
          </p:cNvSpPr>
          <p:nvPr>
            <p:ph type="sldNum" sz="quarter" idx="4"/>
          </p:nvPr>
        </p:nvSpPr>
        <p:spPr>
          <a:xfrm>
            <a:off x="7885512" y="5883282"/>
            <a:ext cx="573161" cy="365125"/>
          </a:xfrm>
          <a:prstGeom prst="rect">
            <a:avLst/>
          </a:prstGeom>
        </p:spPr>
        <p:txBody>
          <a:bodyPr vert="horz" lIns="91440" tIns="45720" rIns="91440" bIns="45720" rtlCol="0" anchor="ctr"/>
          <a:lstStyle>
            <a:lvl1pPr algn="r">
              <a:defRPr sz="1000">
                <a:solidFill>
                  <a:schemeClr val="tx1"/>
                </a:solidFill>
              </a:defRPr>
            </a:lvl1p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1800137642"/>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 id="2147484050" r:id="rId13"/>
    <p:sldLayoutId id="2147484051" r:id="rId14"/>
    <p:sldLayoutId id="2147484052" r:id="rId15"/>
    <p:sldLayoutId id="2147484053" r:id="rId16"/>
    <p:sldLayoutId id="2147484054"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157"/>
            <a:ext cx="1767506"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solidFill>
                <a:prstClr val="black">
                  <a:tint val="75000"/>
                </a:prstClr>
              </a:solidFill>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2000">
                <a:solidFill>
                  <a:srgbClr val="FEFFFF"/>
                </a:solidFill>
              </a:defRPr>
            </a:lvl1pPr>
          </a:lstStyle>
          <a:p>
            <a:fld id="{CAA71878-855D-443E-8B63-C9F26E01800D}" type="slidenum">
              <a:rPr lang="es-EC" smtClean="0"/>
              <a:pPr/>
              <a:t>‹Nº›</a:t>
            </a:fld>
            <a:endParaRPr lang="es-EC"/>
          </a:p>
        </p:txBody>
      </p:sp>
    </p:spTree>
    <p:extLst>
      <p:ext uri="{BB962C8B-B14F-4D97-AF65-F5344CB8AC3E}">
        <p14:creationId xmlns:p14="http://schemas.microsoft.com/office/powerpoint/2010/main" val="3754876466"/>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 id="2147484097" r:id="rId12"/>
    <p:sldLayoutId id="2147484098" r:id="rId13"/>
    <p:sldLayoutId id="2147484099" r:id="rId14"/>
    <p:sldLayoutId id="2147484100" r:id="rId15"/>
    <p:sldLayoutId id="2147484101"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solidFill>
                  <a:prstClr val="black">
                    <a:tint val="75000"/>
                  </a:prstClr>
                </a:solidFill>
              </a:rPr>
              <a:pPr/>
              <a:t>12/09/2015</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887848094"/>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13109" y="3"/>
            <a:ext cx="1827610"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113237" y="685807"/>
            <a:ext cx="7514035" cy="1752599"/>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13236" y="2667006"/>
            <a:ext cx="7514035" cy="3124201"/>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99492" y="5883282"/>
            <a:ext cx="85725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AB03023-B5A5-434F-97A6-DB0A5E39EBB1}" type="datetimeFigureOut">
              <a:rPr lang="es-EC" smtClean="0">
                <a:solidFill>
                  <a:prstClr val="black"/>
                </a:solidFill>
              </a:rPr>
              <a:pPr/>
              <a:t>12/09/2015</a:t>
            </a:fld>
            <a:endParaRPr lang="es-EC">
              <a:solidFill>
                <a:prstClr val="black"/>
              </a:solidFill>
            </a:endParaRPr>
          </a:p>
        </p:txBody>
      </p:sp>
      <p:sp>
        <p:nvSpPr>
          <p:cNvPr id="5" name="Footer Placeholder 4"/>
          <p:cNvSpPr>
            <a:spLocks noGrp="1"/>
          </p:cNvSpPr>
          <p:nvPr>
            <p:ph type="ftr" sz="quarter" idx="3"/>
          </p:nvPr>
        </p:nvSpPr>
        <p:spPr>
          <a:xfrm>
            <a:off x="1929213" y="5883282"/>
            <a:ext cx="5313133"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C">
              <a:solidFill>
                <a:prstClr val="black"/>
              </a:solidFill>
            </a:endParaRPr>
          </a:p>
        </p:txBody>
      </p:sp>
      <p:sp>
        <p:nvSpPr>
          <p:cNvPr id="6" name="Slide Number Placeholder 5"/>
          <p:cNvSpPr>
            <a:spLocks noGrp="1"/>
          </p:cNvSpPr>
          <p:nvPr>
            <p:ph type="sldNum" sz="quarter" idx="4"/>
          </p:nvPr>
        </p:nvSpPr>
        <p:spPr>
          <a:xfrm>
            <a:off x="8213896" y="5883282"/>
            <a:ext cx="413375"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3227305155"/>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 id="2147484127" r:id="rId13"/>
    <p:sldLayoutId id="2147484128" r:id="rId14"/>
    <p:sldLayoutId id="2147484129" r:id="rId15"/>
    <p:sldLayoutId id="2147484130" r:id="rId16"/>
    <p:sldLayoutId id="214748413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2"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157"/>
            <a:ext cx="1767506"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708" y="624110"/>
            <a:ext cx="6683765"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3"/>
          </p:nvPr>
        </p:nvSpPr>
        <p:spPr>
          <a:xfrm>
            <a:off x="1941936" y="6135865"/>
            <a:ext cx="5714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solidFill>
                <a:prstClr val="black">
                  <a:tint val="75000"/>
                </a:prstClr>
              </a:solidFill>
            </a:endParaRPr>
          </a:p>
        </p:txBody>
      </p:sp>
      <p:sp>
        <p:nvSpPr>
          <p:cNvPr id="6" name="Slide Number Placeholder 5"/>
          <p:cNvSpPr>
            <a:spLocks noGrp="1"/>
          </p:cNvSpPr>
          <p:nvPr>
            <p:ph type="sldNum" sz="quarter" idx="4"/>
          </p:nvPr>
        </p:nvSpPr>
        <p:spPr bwMode="gray">
          <a:xfrm>
            <a:off x="398868" y="787785"/>
            <a:ext cx="584825" cy="365125"/>
          </a:xfrm>
          <a:prstGeom prst="rect">
            <a:avLst/>
          </a:prstGeom>
        </p:spPr>
        <p:txBody>
          <a:bodyPr vert="horz" lIns="91440" tIns="45720" rIns="91440" bIns="45720" rtlCol="0" anchor="ctr"/>
          <a:lstStyle>
            <a:lvl1pPr algn="r">
              <a:defRPr sz="2000">
                <a:solidFill>
                  <a:srgbClr val="FEFFFF"/>
                </a:solidFill>
              </a:defRPr>
            </a:lvl1pPr>
          </a:lstStyle>
          <a:p>
            <a:fld id="{CAA71878-855D-443E-8B63-C9F26E01800D}" type="slidenum">
              <a:rPr lang="es-EC" smtClean="0"/>
              <a:pPr/>
              <a:t>‹Nº›</a:t>
            </a:fld>
            <a:endParaRPr lang="es-EC"/>
          </a:p>
        </p:txBody>
      </p:sp>
    </p:spTree>
    <p:extLst>
      <p:ext uri="{BB962C8B-B14F-4D97-AF65-F5344CB8AC3E}">
        <p14:creationId xmlns:p14="http://schemas.microsoft.com/office/powerpoint/2010/main" val="4271131095"/>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4"/>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403850" y="6041407"/>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3"/>
          </p:nvPr>
        </p:nvSpPr>
        <p:spPr>
          <a:xfrm>
            <a:off x="508001" y="6041407"/>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solidFill>
                <a:prstClr val="black">
                  <a:tint val="75000"/>
                </a:prstClr>
              </a:solidFill>
            </a:endParaRPr>
          </a:p>
        </p:txBody>
      </p:sp>
      <p:sp>
        <p:nvSpPr>
          <p:cNvPr id="6" name="Slide Number Placeholder 5"/>
          <p:cNvSpPr>
            <a:spLocks noGrp="1"/>
          </p:cNvSpPr>
          <p:nvPr>
            <p:ph type="sldNum" sz="quarter" idx="4"/>
          </p:nvPr>
        </p:nvSpPr>
        <p:spPr>
          <a:xfrm>
            <a:off x="6442999" y="6041407"/>
            <a:ext cx="512504" cy="365125"/>
          </a:xfrm>
          <a:prstGeom prst="rect">
            <a:avLst/>
          </a:prstGeom>
        </p:spPr>
        <p:txBody>
          <a:bodyPr vert="horz" lIns="91440" tIns="45720" rIns="91440" bIns="45720" rtlCol="0" anchor="ctr"/>
          <a:lstStyle>
            <a:lvl1pPr algn="r">
              <a:defRPr sz="900">
                <a:solidFill>
                  <a:schemeClr val="accent1"/>
                </a:solidFill>
              </a:defRPr>
            </a:lvl1pPr>
          </a:lstStyle>
          <a:p>
            <a:fld id="{CAA71878-855D-443E-8B63-C9F26E01800D}"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984465618"/>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9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7C33C10A-A799-40FE-A2A7-41F240973DB0}" type="datetime1">
              <a:rPr lang="es-ES" smtClean="0">
                <a:solidFill>
                  <a:srgbClr val="000000"/>
                </a:solidFill>
                <a:cs typeface="Arial" charset="0"/>
              </a:rPr>
              <a:pPr fontAlgn="base">
                <a:spcBef>
                  <a:spcPct val="0"/>
                </a:spcBef>
                <a:spcAft>
                  <a:spcPct val="0"/>
                </a:spcAft>
                <a:defRPr/>
              </a:pPr>
              <a:t>12/09/2015</a:t>
            </a:fld>
            <a:endParaRPr lang="es-ES" dirty="0">
              <a:solidFill>
                <a:srgbClr val="000000"/>
              </a:solidFill>
              <a:cs typeface="Arial" charset="0"/>
            </a:endParaRPr>
          </a:p>
        </p:txBody>
      </p:sp>
      <p:sp>
        <p:nvSpPr>
          <p:cNvPr id="5" name="4 Marcador de pie de página"/>
          <p:cNvSpPr>
            <a:spLocks noGrp="1"/>
          </p:cNvSpPr>
          <p:nvPr>
            <p:ph type="ftr" sz="quarter" idx="3"/>
          </p:nvPr>
        </p:nvSpPr>
        <p:spPr>
          <a:xfrm>
            <a:off x="3124200" y="635639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r>
              <a:rPr lang="pt-BR" smtClean="0">
                <a:solidFill>
                  <a:srgbClr val="000000"/>
                </a:solidFill>
                <a:cs typeface="Arial" charset="0"/>
              </a:rPr>
              <a:t>Sr. CORTEZ FLORES LEANDRO FABRICIO</a:t>
            </a:r>
            <a:endParaRPr lang="es-ES">
              <a:solidFill>
                <a:srgbClr val="000000"/>
              </a:solidFill>
              <a:cs typeface="Arial" charset="0"/>
            </a:endParaRPr>
          </a:p>
        </p:txBody>
      </p:sp>
      <p:sp>
        <p:nvSpPr>
          <p:cNvPr id="6" name="5 Marcador de número de diapositiva"/>
          <p:cNvSpPr>
            <a:spLocks noGrp="1"/>
          </p:cNvSpPr>
          <p:nvPr>
            <p:ph type="sldNum" sz="quarter" idx="4"/>
          </p:nvPr>
        </p:nvSpPr>
        <p:spPr>
          <a:xfrm>
            <a:off x="6553200" y="635639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8D0BCE9E-342C-406F-8FEB-4C036CDE3AEE}" type="slidenum">
              <a:rPr lang="es-ES" smtClean="0">
                <a:solidFill>
                  <a:srgbClr val="D1282E"/>
                </a:solidFill>
                <a:cs typeface="Arial" charset="0"/>
              </a:rPr>
              <a:pPr fontAlgn="base">
                <a:spcBef>
                  <a:spcPct val="0"/>
                </a:spcBef>
                <a:spcAft>
                  <a:spcPct val="0"/>
                </a:spcAft>
                <a:defRPr/>
              </a:pPr>
              <a:t>‹Nº›</a:t>
            </a:fld>
            <a:endParaRPr lang="es-ES" dirty="0">
              <a:solidFill>
                <a:srgbClr val="D1282E"/>
              </a:solidFill>
              <a:cs typeface="Arial" charset="0"/>
            </a:endParaRPr>
          </a:p>
        </p:txBody>
      </p:sp>
    </p:spTree>
    <p:extLst>
      <p:ext uri="{BB962C8B-B14F-4D97-AF65-F5344CB8AC3E}">
        <p14:creationId xmlns:p14="http://schemas.microsoft.com/office/powerpoint/2010/main" val="341233600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4"/>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403850" y="6041403"/>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3"/>
          </p:nvPr>
        </p:nvSpPr>
        <p:spPr>
          <a:xfrm>
            <a:off x="508001" y="6041403"/>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solidFill>
                <a:prstClr val="black">
                  <a:tint val="75000"/>
                </a:prstClr>
              </a:solidFill>
            </a:endParaRPr>
          </a:p>
        </p:txBody>
      </p:sp>
      <p:sp>
        <p:nvSpPr>
          <p:cNvPr id="6" name="Slide Number Placeholder 5"/>
          <p:cNvSpPr>
            <a:spLocks noGrp="1"/>
          </p:cNvSpPr>
          <p:nvPr>
            <p:ph type="sldNum" sz="quarter" idx="4"/>
          </p:nvPr>
        </p:nvSpPr>
        <p:spPr>
          <a:xfrm>
            <a:off x="6442999" y="6041403"/>
            <a:ext cx="512504" cy="365125"/>
          </a:xfrm>
          <a:prstGeom prst="rect">
            <a:avLst/>
          </a:prstGeom>
        </p:spPr>
        <p:txBody>
          <a:bodyPr vert="horz" lIns="91440" tIns="45720" rIns="91440" bIns="45720" rtlCol="0" anchor="ctr"/>
          <a:lstStyle>
            <a:lvl1pPr algn="r">
              <a:defRPr sz="900">
                <a:solidFill>
                  <a:schemeClr val="accent1"/>
                </a:solidFill>
              </a:defRPr>
            </a:lvl1pPr>
          </a:lstStyle>
          <a:p>
            <a:fld id="{CAA71878-855D-443E-8B63-C9F26E01800D}" type="slidenum">
              <a:rPr lang="es-EC" smtClean="0">
                <a:solidFill>
                  <a:srgbClr val="90C226"/>
                </a:solidFill>
              </a:rPr>
              <a:pPr/>
              <a:t>‹Nº›</a:t>
            </a:fld>
            <a:endParaRPr lang="es-EC">
              <a:solidFill>
                <a:srgbClr val="90C226"/>
              </a:solidFill>
            </a:endParaRPr>
          </a:p>
        </p:txBody>
      </p:sp>
    </p:spTree>
    <p:extLst>
      <p:ext uri="{BB962C8B-B14F-4D97-AF65-F5344CB8AC3E}">
        <p14:creationId xmlns:p14="http://schemas.microsoft.com/office/powerpoint/2010/main" val="3559381014"/>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4"/>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403850" y="6041399"/>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3"/>
          </p:nvPr>
        </p:nvSpPr>
        <p:spPr>
          <a:xfrm>
            <a:off x="508001" y="6041399"/>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solidFill>
                <a:prstClr val="black">
                  <a:tint val="75000"/>
                </a:prstClr>
              </a:solidFill>
            </a:endParaRPr>
          </a:p>
        </p:txBody>
      </p:sp>
      <p:sp>
        <p:nvSpPr>
          <p:cNvPr id="6" name="Slide Number Placeholder 5"/>
          <p:cNvSpPr>
            <a:spLocks noGrp="1"/>
          </p:cNvSpPr>
          <p:nvPr>
            <p:ph type="sldNum" sz="quarter" idx="4"/>
          </p:nvPr>
        </p:nvSpPr>
        <p:spPr>
          <a:xfrm>
            <a:off x="6442999" y="6041399"/>
            <a:ext cx="512504" cy="365125"/>
          </a:xfrm>
          <a:prstGeom prst="rect">
            <a:avLst/>
          </a:prstGeom>
        </p:spPr>
        <p:txBody>
          <a:bodyPr vert="horz" lIns="91440" tIns="45720" rIns="91440" bIns="45720" rtlCol="0" anchor="ctr"/>
          <a:lstStyle>
            <a:lvl1pPr algn="r">
              <a:defRPr sz="900">
                <a:solidFill>
                  <a:schemeClr val="accent1"/>
                </a:solidFill>
              </a:defRPr>
            </a:lvl1pPr>
          </a:lstStyle>
          <a:p>
            <a:fld id="{CAA71878-855D-443E-8B63-C9F26E01800D}" type="slidenum">
              <a:rPr lang="es-EC" smtClean="0">
                <a:solidFill>
                  <a:srgbClr val="5FCBEF"/>
                </a:solidFill>
              </a:rPr>
              <a:pPr/>
              <a:t>‹Nº›</a:t>
            </a:fld>
            <a:endParaRPr lang="es-EC">
              <a:solidFill>
                <a:srgbClr val="5FCBEF"/>
              </a:solidFill>
            </a:endParaRPr>
          </a:p>
        </p:txBody>
      </p:sp>
    </p:spTree>
    <p:extLst>
      <p:ext uri="{BB962C8B-B14F-4D97-AF65-F5344CB8AC3E}">
        <p14:creationId xmlns:p14="http://schemas.microsoft.com/office/powerpoint/2010/main" val="1151552857"/>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 id="2147483910" r:id="rId14"/>
    <p:sldLayoutId id="2147483911" r:id="rId15"/>
    <p:sldLayoutId id="21474839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1" y="3"/>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3" y="618532"/>
            <a:ext cx="7773338" cy="159617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331" y="2367099"/>
            <a:ext cx="7773339" cy="342410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759053" y="5883310"/>
            <a:ext cx="2057400" cy="365125"/>
          </a:xfrm>
          <a:prstGeom prst="rect">
            <a:avLst/>
          </a:prstGeom>
        </p:spPr>
        <p:txBody>
          <a:bodyPr vert="horz" lIns="91440" tIns="45720" rIns="91440" bIns="45720" rtlCol="0" anchor="ctr"/>
          <a:lstStyle>
            <a:lvl1pPr algn="r">
              <a:defRPr sz="1000">
                <a:solidFill>
                  <a:schemeClr val="tx1"/>
                </a:solidFill>
              </a:defRPr>
            </a:lvl1pPr>
          </a:lstStyle>
          <a:p>
            <a:fld id="{BAB03023-B5A5-434F-97A6-DB0A5E39EBB1}" type="datetimeFigureOut">
              <a:rPr lang="es-EC" smtClean="0">
                <a:solidFill>
                  <a:prstClr val="black"/>
                </a:solidFill>
              </a:rPr>
              <a:pPr/>
              <a:t>12/09/2015</a:t>
            </a:fld>
            <a:endParaRPr lang="es-EC">
              <a:solidFill>
                <a:prstClr val="black"/>
              </a:solidFill>
            </a:endParaRPr>
          </a:p>
        </p:txBody>
      </p:sp>
      <p:sp>
        <p:nvSpPr>
          <p:cNvPr id="5" name="Footer Placeholder 4"/>
          <p:cNvSpPr>
            <a:spLocks noGrp="1"/>
          </p:cNvSpPr>
          <p:nvPr>
            <p:ph type="ftr" sz="quarter" idx="3"/>
          </p:nvPr>
        </p:nvSpPr>
        <p:spPr>
          <a:xfrm>
            <a:off x="685338" y="5883310"/>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s-EC">
              <a:solidFill>
                <a:prstClr val="black"/>
              </a:solidFill>
            </a:endParaRPr>
          </a:p>
        </p:txBody>
      </p:sp>
      <p:sp>
        <p:nvSpPr>
          <p:cNvPr id="6" name="Slide Number Placeholder 5"/>
          <p:cNvSpPr>
            <a:spLocks noGrp="1"/>
          </p:cNvSpPr>
          <p:nvPr>
            <p:ph type="sldNum" sz="quarter" idx="4"/>
          </p:nvPr>
        </p:nvSpPr>
        <p:spPr>
          <a:xfrm>
            <a:off x="7885526" y="5883310"/>
            <a:ext cx="573161" cy="365125"/>
          </a:xfrm>
          <a:prstGeom prst="rect">
            <a:avLst/>
          </a:prstGeom>
        </p:spPr>
        <p:txBody>
          <a:bodyPr vert="horz" lIns="91440" tIns="45720" rIns="91440" bIns="45720" rtlCol="0" anchor="ctr"/>
          <a:lstStyle>
            <a:lvl1pPr algn="r">
              <a:defRPr sz="1000">
                <a:solidFill>
                  <a:schemeClr val="tx1"/>
                </a:solidFill>
              </a:defRPr>
            </a:lvl1pPr>
          </a:lstStyle>
          <a:p>
            <a:fld id="{CAA71878-855D-443E-8B63-C9F26E01800D}" type="slidenum">
              <a:rPr lang="es-EC" smtClean="0">
                <a:solidFill>
                  <a:prstClr val="black"/>
                </a:solidFill>
              </a:rPr>
              <a:pPr/>
              <a:t>‹Nº›</a:t>
            </a:fld>
            <a:endParaRPr lang="es-EC">
              <a:solidFill>
                <a:prstClr val="black"/>
              </a:solidFill>
            </a:endParaRPr>
          </a:p>
        </p:txBody>
      </p:sp>
    </p:spTree>
    <p:extLst>
      <p:ext uri="{BB962C8B-B14F-4D97-AF65-F5344CB8AC3E}">
        <p14:creationId xmlns:p14="http://schemas.microsoft.com/office/powerpoint/2010/main" val="1973115579"/>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 id="2147483927" r:id="rId14"/>
    <p:sldLayoutId id="2147483928" r:id="rId15"/>
    <p:sldLayoutId id="2147483929" r:id="rId16"/>
    <p:sldLayoutId id="2147483930"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2"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4"/>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702" y="624110"/>
            <a:ext cx="6683765"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3"/>
          </p:nvPr>
        </p:nvSpPr>
        <p:spPr>
          <a:xfrm>
            <a:off x="1941924" y="6135841"/>
            <a:ext cx="5714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solidFill>
                <a:prstClr val="black">
                  <a:tint val="75000"/>
                </a:prstClr>
              </a:solidFill>
            </a:endParaRPr>
          </a:p>
        </p:txBody>
      </p:sp>
      <p:sp>
        <p:nvSpPr>
          <p:cNvPr id="6" name="Slide Number Placeholder 5"/>
          <p:cNvSpPr>
            <a:spLocks noGrp="1"/>
          </p:cNvSpPr>
          <p:nvPr>
            <p:ph type="sldNum" sz="quarter" idx="4"/>
          </p:nvPr>
        </p:nvSpPr>
        <p:spPr bwMode="gray">
          <a:xfrm>
            <a:off x="398868" y="787785"/>
            <a:ext cx="584825" cy="365125"/>
          </a:xfrm>
          <a:prstGeom prst="rect">
            <a:avLst/>
          </a:prstGeom>
        </p:spPr>
        <p:txBody>
          <a:bodyPr vert="horz" lIns="91440" tIns="45720" rIns="91440" bIns="45720" rtlCol="0" anchor="ctr"/>
          <a:lstStyle>
            <a:lvl1pPr algn="r">
              <a:defRPr sz="2000">
                <a:solidFill>
                  <a:srgbClr val="FEFFFF"/>
                </a:solidFill>
              </a:defRPr>
            </a:lvl1pPr>
          </a:lstStyle>
          <a:p>
            <a:fld id="{CAA71878-855D-443E-8B63-C9F26E01800D}" type="slidenum">
              <a:rPr lang="es-EC" smtClean="0"/>
              <a:pPr/>
              <a:t>‹Nº›</a:t>
            </a:fld>
            <a:endParaRPr lang="es-EC"/>
          </a:p>
        </p:txBody>
      </p:sp>
    </p:spTree>
    <p:extLst>
      <p:ext uri="{BB962C8B-B14F-4D97-AF65-F5344CB8AC3E}">
        <p14:creationId xmlns:p14="http://schemas.microsoft.com/office/powerpoint/2010/main" val="292894972"/>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 id="2147483944" r:id="rId13"/>
    <p:sldLayoutId id="2147483945" r:id="rId14"/>
    <p:sldLayoutId id="2147483946" r:id="rId15"/>
    <p:sldLayoutId id="214748394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2"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32"/>
            <a:ext cx="1767506"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702" y="624110"/>
            <a:ext cx="6683765"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AB03023-B5A5-434F-97A6-DB0A5E39EBB1}" type="datetimeFigureOut">
              <a:rPr lang="es-EC" smtClean="0">
                <a:solidFill>
                  <a:prstClr val="black">
                    <a:tint val="75000"/>
                  </a:prstClr>
                </a:solidFill>
              </a:rPr>
              <a:pPr/>
              <a:t>12/09/2015</a:t>
            </a:fld>
            <a:endParaRPr lang="es-EC">
              <a:solidFill>
                <a:prstClr val="black">
                  <a:tint val="75000"/>
                </a:prstClr>
              </a:solidFill>
            </a:endParaRPr>
          </a:p>
        </p:txBody>
      </p:sp>
      <p:sp>
        <p:nvSpPr>
          <p:cNvPr id="5" name="Footer Placeholder 4"/>
          <p:cNvSpPr>
            <a:spLocks noGrp="1"/>
          </p:cNvSpPr>
          <p:nvPr>
            <p:ph type="ftr" sz="quarter" idx="3"/>
          </p:nvPr>
        </p:nvSpPr>
        <p:spPr>
          <a:xfrm>
            <a:off x="1941915" y="6135837"/>
            <a:ext cx="5714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solidFill>
                <a:prstClr val="black">
                  <a:tint val="75000"/>
                </a:prstClr>
              </a:solidFill>
            </a:endParaRPr>
          </a:p>
        </p:txBody>
      </p:sp>
      <p:sp>
        <p:nvSpPr>
          <p:cNvPr id="6" name="Slide Number Placeholder 5"/>
          <p:cNvSpPr>
            <a:spLocks noGrp="1"/>
          </p:cNvSpPr>
          <p:nvPr>
            <p:ph type="sldNum" sz="quarter" idx="4"/>
          </p:nvPr>
        </p:nvSpPr>
        <p:spPr>
          <a:xfrm>
            <a:off x="398868" y="787785"/>
            <a:ext cx="584825" cy="365125"/>
          </a:xfrm>
          <a:prstGeom prst="rect">
            <a:avLst/>
          </a:prstGeom>
        </p:spPr>
        <p:txBody>
          <a:bodyPr vert="horz" lIns="91440" tIns="45720" rIns="91440" bIns="45720" rtlCol="0" anchor="ctr"/>
          <a:lstStyle>
            <a:lvl1pPr algn="r">
              <a:defRPr sz="2000">
                <a:solidFill>
                  <a:srgbClr val="FEFFFF"/>
                </a:solidFill>
              </a:defRPr>
            </a:lvl1pPr>
          </a:lstStyle>
          <a:p>
            <a:fld id="{CAA71878-855D-443E-8B63-C9F26E01800D}" type="slidenum">
              <a:rPr lang="es-EC" smtClean="0"/>
              <a:pPr/>
              <a:t>‹Nº›</a:t>
            </a:fld>
            <a:endParaRPr lang="es-EC"/>
          </a:p>
        </p:txBody>
      </p:sp>
    </p:spTree>
    <p:extLst>
      <p:ext uri="{BB962C8B-B14F-4D97-AF65-F5344CB8AC3E}">
        <p14:creationId xmlns:p14="http://schemas.microsoft.com/office/powerpoint/2010/main" val="2255488908"/>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 id="214748396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8.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0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05.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8.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hemeOverride" Target="../theme/themeOverrid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7.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3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9.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4" name="Imagen 6"/>
          <p:cNvPicPr>
            <a:picLocks noChangeAspect="1" noChangeArrowheads="1"/>
          </p:cNvPicPr>
          <p:nvPr/>
        </p:nvPicPr>
        <p:blipFill>
          <a:blip r:embed="rId2">
            <a:extLst>
              <a:ext uri="{28A0092B-C50C-407E-A947-70E740481C1C}">
                <a14:useLocalDpi xmlns:a14="http://schemas.microsoft.com/office/drawing/2010/main" val="0"/>
              </a:ext>
            </a:extLst>
          </a:blip>
          <a:srcRect l="15958" t="26825" r="12148" b="38242"/>
          <a:stretch>
            <a:fillRect/>
          </a:stretch>
        </p:blipFill>
        <p:spPr bwMode="auto">
          <a:xfrm>
            <a:off x="1449418" y="192148"/>
            <a:ext cx="5173160" cy="18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573228" y="2564934"/>
            <a:ext cx="7625687" cy="1077218"/>
          </a:xfrm>
          <a:prstGeom prst="rect">
            <a:avLst/>
          </a:prstGeom>
          <a:noFill/>
        </p:spPr>
        <p:txBody>
          <a:bodyPr wrap="square">
            <a:spAutoFit/>
          </a:bodyPr>
          <a:lstStyle/>
          <a:p>
            <a:pPr algn="ctr">
              <a:defRPr/>
            </a:pPr>
            <a:r>
              <a:rPr lang="es-EC" sz="3200" b="1" dirty="0">
                <a:ln w="9525">
                  <a:solidFill>
                    <a:schemeClr val="bg1"/>
                  </a:solidFill>
                  <a:prstDash val="solid"/>
                </a:ln>
                <a:effectLst>
                  <a:outerShdw blurRad="12700" dist="38100" dir="2700000" algn="tl" rotWithShape="0">
                    <a:schemeClr val="bg1">
                      <a:lumMod val="50000"/>
                    </a:schemeClr>
                  </a:outerShdw>
                </a:effectLst>
                <a:ea typeface="Times New Roman" panose="02020603050405020304" pitchFamily="18" charset="0"/>
                <a:cs typeface="Times New Roman" panose="02020603050405020304" pitchFamily="18" charset="0"/>
              </a:rPr>
              <a:t>DEPARTAMENTO DE </a:t>
            </a:r>
            <a:r>
              <a:rPr lang="es-EC" sz="3200" b="1" dirty="0" smtClean="0">
                <a:ln w="9525">
                  <a:solidFill>
                    <a:schemeClr val="bg1"/>
                  </a:solidFill>
                  <a:prstDash val="solid"/>
                </a:ln>
                <a:effectLst>
                  <a:outerShdw blurRad="12700" dist="38100" dir="2700000" algn="tl" rotWithShape="0">
                    <a:schemeClr val="bg1">
                      <a:lumMod val="50000"/>
                    </a:schemeClr>
                  </a:outerShdw>
                </a:effectLst>
                <a:ea typeface="Times New Roman" panose="02020603050405020304" pitchFamily="18" charset="0"/>
                <a:cs typeface="Times New Roman" panose="02020603050405020304" pitchFamily="18" charset="0"/>
              </a:rPr>
              <a:t>CIENCIAS HUMANAS Y SOCIALES</a:t>
            </a:r>
            <a:endParaRPr lang="es-EC" sz="3200" b="1" dirty="0">
              <a:ln w="9525">
                <a:solidFill>
                  <a:schemeClr val="bg1"/>
                </a:solidFill>
                <a:prstDash val="solid"/>
              </a:ln>
              <a:effectLst>
                <a:outerShdw blurRad="12700" dist="38100" dir="2700000" algn="tl" rotWithShape="0">
                  <a:schemeClr val="bg1">
                    <a:lumMod val="50000"/>
                  </a:schemeClr>
                </a:outerShdw>
              </a:effectLst>
            </a:endParaRPr>
          </a:p>
        </p:txBody>
      </p:sp>
      <p:sp>
        <p:nvSpPr>
          <p:cNvPr id="6" name="Rectángulo 8"/>
          <p:cNvSpPr>
            <a:spLocks noChangeArrowheads="1"/>
          </p:cNvSpPr>
          <p:nvPr/>
        </p:nvSpPr>
        <p:spPr bwMode="auto">
          <a:xfrm>
            <a:off x="2304872" y="4890366"/>
            <a:ext cx="4572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es-EC" sz="2000" b="1" dirty="0">
                <a:cs typeface="Times New Roman" panose="02020603050405020304" pitchFamily="18" charset="0"/>
              </a:rPr>
              <a:t>Autor: Lic. </a:t>
            </a:r>
            <a:r>
              <a:rPr lang="es-EC" sz="2000" b="1" dirty="0" smtClean="0">
                <a:cs typeface="Times New Roman" panose="02020603050405020304" pitchFamily="18" charset="0"/>
              </a:rPr>
              <a:t>Celia Bonilla</a:t>
            </a:r>
            <a:endParaRPr lang="es-EC" sz="2000" b="1" dirty="0">
              <a:cs typeface="Times New Roman" panose="02020603050405020304" pitchFamily="18" charset="0"/>
            </a:endParaRPr>
          </a:p>
          <a:p>
            <a:pPr algn="ctr">
              <a:lnSpc>
                <a:spcPct val="150000"/>
              </a:lnSpc>
            </a:pPr>
            <a:r>
              <a:rPr lang="es-EC" sz="2000" b="1" dirty="0" smtClean="0">
                <a:cs typeface="Times New Roman" panose="02020603050405020304" pitchFamily="18" charset="0"/>
              </a:rPr>
              <a:t>Director: </a:t>
            </a:r>
            <a:r>
              <a:rPr lang="es-EC" sz="2000" b="1" dirty="0">
                <a:cs typeface="Times New Roman" panose="02020603050405020304" pitchFamily="18" charset="0"/>
              </a:rPr>
              <a:t>PhD. Santiago Calero</a:t>
            </a:r>
          </a:p>
          <a:p>
            <a:pPr algn="ctr">
              <a:lnSpc>
                <a:spcPct val="150000"/>
              </a:lnSpc>
            </a:pPr>
            <a:r>
              <a:rPr lang="es-EC" sz="2000" b="1" dirty="0">
                <a:cs typeface="Times New Roman" panose="02020603050405020304" pitchFamily="18" charset="0"/>
              </a:rPr>
              <a:t>Oponente: </a:t>
            </a:r>
            <a:r>
              <a:rPr lang="es-EC" sz="2000" b="1" dirty="0" smtClean="0">
                <a:cs typeface="Times New Roman" panose="02020603050405020304" pitchFamily="18" charset="0"/>
              </a:rPr>
              <a:t>PhD. </a:t>
            </a:r>
            <a:r>
              <a:rPr lang="es-EC" sz="2000" b="1" dirty="0">
                <a:cs typeface="Times New Roman" panose="02020603050405020304" pitchFamily="18" charset="0"/>
              </a:rPr>
              <a:t>Edgardo Romero</a:t>
            </a:r>
          </a:p>
        </p:txBody>
      </p:sp>
      <p:sp>
        <p:nvSpPr>
          <p:cNvPr id="7" name="Rectángulo 6"/>
          <p:cNvSpPr/>
          <p:nvPr/>
        </p:nvSpPr>
        <p:spPr>
          <a:xfrm>
            <a:off x="997380" y="3642161"/>
            <a:ext cx="6777371" cy="1200329"/>
          </a:xfrm>
          <a:prstGeom prst="rect">
            <a:avLst/>
          </a:prstGeom>
          <a:noFill/>
        </p:spPr>
        <p:txBody>
          <a:bodyPr>
            <a:spAutoFit/>
          </a:bodyPr>
          <a:lstStyle/>
          <a:p>
            <a:pPr algn="ctr">
              <a:defRPr/>
            </a:pPr>
            <a:r>
              <a:rPr lang="es-EC" sz="3600" b="1" dirty="0">
                <a:ln w="9525">
                  <a:solidFill>
                    <a:schemeClr val="accent2"/>
                  </a:solidFill>
                  <a:prstDash val="solid"/>
                </a:ln>
                <a:effectLst>
                  <a:outerShdw blurRad="12700" dist="38100" dir="2700000" algn="tl" rotWithShape="0">
                    <a:schemeClr val="bg1">
                      <a:lumMod val="50000"/>
                    </a:schemeClr>
                  </a:outerShdw>
                </a:effectLst>
                <a:ea typeface="Times New Roman" panose="02020603050405020304" pitchFamily="18" charset="0"/>
                <a:cs typeface="Times New Roman" panose="02020603050405020304" pitchFamily="18" charset="0"/>
              </a:rPr>
              <a:t>MAESTRÍA EN ENTRENAMIENTO</a:t>
            </a:r>
          </a:p>
          <a:p>
            <a:pPr algn="ctr">
              <a:defRPr/>
            </a:pPr>
            <a:r>
              <a:rPr lang="es-EC" sz="3600" b="1" dirty="0">
                <a:ln w="9525">
                  <a:solidFill>
                    <a:schemeClr val="accent2"/>
                  </a:solidFill>
                  <a:prstDash val="solid"/>
                </a:ln>
                <a:effectLst>
                  <a:outerShdw blurRad="12700" dist="38100" dir="2700000" algn="tl" rotWithShape="0">
                    <a:schemeClr val="bg1">
                      <a:lumMod val="50000"/>
                    </a:schemeClr>
                  </a:outerShdw>
                </a:effectLst>
                <a:ea typeface="Times New Roman" panose="02020603050405020304" pitchFamily="18" charset="0"/>
                <a:cs typeface="Times New Roman" panose="02020603050405020304" pitchFamily="18" charset="0"/>
              </a:rPr>
              <a:t> DEPORTIVO</a:t>
            </a:r>
            <a:endParaRPr lang="es-EC" sz="3600" b="1" dirty="0">
              <a:ln w="9525">
                <a:solidFill>
                  <a:schemeClr val="accent2"/>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61337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29589" y="260648"/>
            <a:ext cx="8094689" cy="707886"/>
          </a:xfrm>
          <a:prstGeom prst="rect">
            <a:avLst/>
          </a:prstGeom>
          <a:noFill/>
        </p:spPr>
        <p:txBody>
          <a:bodyPr wrap="square">
            <a:spAutoFit/>
          </a:bodyPr>
          <a:lstStyle/>
          <a:p>
            <a:pPr algn="ctr">
              <a:defRPr/>
            </a:pPr>
            <a:r>
              <a:rPr lang="es-EC" sz="4000" b="1" dirty="0" smtClean="0">
                <a:ln w="9525">
                  <a:solidFill>
                    <a:prstClr val="white"/>
                  </a:solidFill>
                  <a:prstDash val="solid"/>
                </a:ln>
                <a:solidFill>
                  <a:prstClr val="black"/>
                </a:solidFill>
                <a:effectLst>
                  <a:outerShdw blurRad="12700" dist="38100" dir="2700000" algn="tl" rotWithShape="0">
                    <a:prstClr val="white">
                      <a:lumMod val="50000"/>
                    </a:prstClr>
                  </a:outerShdw>
                </a:effectLst>
                <a:latin typeface="Berlin Sans FB Demi" panose="020E0802020502020306" pitchFamily="34" charset="0"/>
              </a:rPr>
              <a:t>GRADOS EN EL TAEKWONDO</a:t>
            </a:r>
          </a:p>
        </p:txBody>
      </p:sp>
      <p:sp>
        <p:nvSpPr>
          <p:cNvPr id="2" name="1 Rectángulo"/>
          <p:cNvSpPr/>
          <p:nvPr/>
        </p:nvSpPr>
        <p:spPr>
          <a:xfrm>
            <a:off x="551515" y="3068975"/>
            <a:ext cx="8050862" cy="3754874"/>
          </a:xfrm>
          <a:prstGeom prst="rect">
            <a:avLst/>
          </a:prstGeom>
        </p:spPr>
        <p:txBody>
          <a:bodyPr wrap="square">
            <a:spAutoFit/>
          </a:bodyPr>
          <a:lstStyle/>
          <a:p>
            <a:pPr marL="342900" lvl="0" indent="-342900" algn="just">
              <a:buFont typeface="Wingdings" panose="05000000000000000000" pitchFamily="2" charset="2"/>
              <a:buChar char="ü"/>
            </a:pPr>
            <a:r>
              <a:rPr lang="es-EC" sz="1400" b="1" dirty="0" smtClean="0">
                <a:solidFill>
                  <a:prstClr val="black"/>
                </a:solidFill>
                <a:latin typeface="Arial" pitchFamily="34" charset="0"/>
                <a:cs typeface="Arial" pitchFamily="34" charset="0"/>
              </a:rPr>
              <a:t>Los ejercicios que evalúan </a:t>
            </a:r>
            <a:r>
              <a:rPr lang="es-EC" sz="1400" b="1" dirty="0">
                <a:solidFill>
                  <a:prstClr val="black"/>
                </a:solidFill>
                <a:latin typeface="Arial" pitchFamily="34" charset="0"/>
                <a:cs typeface="Arial" pitchFamily="34" charset="0"/>
              </a:rPr>
              <a:t>el nivel técnico de cada practicante conjuntamente con otras pruebas, </a:t>
            </a:r>
            <a:r>
              <a:rPr lang="es-EC" sz="1400" b="1" dirty="0" smtClean="0">
                <a:solidFill>
                  <a:prstClr val="black"/>
                </a:solidFill>
                <a:latin typeface="Arial" pitchFamily="34" charset="0"/>
                <a:cs typeface="Arial" pitchFamily="34" charset="0"/>
              </a:rPr>
              <a:t>esta representado </a:t>
            </a:r>
            <a:r>
              <a:rPr lang="es-EC" sz="1400" b="1" dirty="0">
                <a:solidFill>
                  <a:prstClr val="black"/>
                </a:solidFill>
                <a:latin typeface="Arial" pitchFamily="34" charset="0"/>
                <a:cs typeface="Arial" pitchFamily="34" charset="0"/>
              </a:rPr>
              <a:t>por un orden jerárquico de cinturones con los colores, blanco, amarillo, verde, azul, rojo y negro</a:t>
            </a:r>
            <a:r>
              <a:rPr lang="es-EC" sz="1400" b="1" dirty="0" smtClean="0">
                <a:solidFill>
                  <a:prstClr val="black"/>
                </a:solidFill>
                <a:latin typeface="Arial" pitchFamily="34" charset="0"/>
                <a:cs typeface="Arial" pitchFamily="34" charset="0"/>
              </a:rPr>
              <a:t>.</a:t>
            </a:r>
          </a:p>
          <a:p>
            <a:pPr marL="342900" lvl="0" indent="-342900" algn="just">
              <a:buFont typeface="Wingdings" panose="05000000000000000000" pitchFamily="2" charset="2"/>
              <a:buChar char="ü"/>
            </a:pPr>
            <a:endParaRPr lang="es-EC" sz="1400" b="1" dirty="0">
              <a:solidFill>
                <a:prstClr val="black"/>
              </a:solidFill>
              <a:latin typeface="Arial" pitchFamily="34" charset="0"/>
              <a:cs typeface="Arial" pitchFamily="34" charset="0"/>
            </a:endParaRPr>
          </a:p>
          <a:p>
            <a:pPr marL="342900" lvl="0" indent="-342900" algn="just">
              <a:buFont typeface="Wingdings" panose="05000000000000000000" pitchFamily="2" charset="2"/>
              <a:buChar char="ü"/>
            </a:pPr>
            <a:r>
              <a:rPr lang="es-EC" sz="1400" b="1" dirty="0" smtClean="0">
                <a:solidFill>
                  <a:prstClr val="black"/>
                </a:solidFill>
                <a:latin typeface="Arial" pitchFamily="34" charset="0"/>
                <a:cs typeface="Arial" pitchFamily="34" charset="0"/>
              </a:rPr>
              <a:t>La Federación Mundial de Taekwondo establece un orden jerárquico para el aprendizaje de la Poosae en cada nivel.</a:t>
            </a:r>
          </a:p>
          <a:p>
            <a:pPr marL="342900" lvl="0" indent="-342900" algn="just">
              <a:buFont typeface="Wingdings" panose="05000000000000000000" pitchFamily="2" charset="2"/>
              <a:buChar char="ü"/>
            </a:pPr>
            <a:endParaRPr lang="es-EC" sz="1400" b="1" dirty="0">
              <a:solidFill>
                <a:prstClr val="black"/>
              </a:solidFill>
              <a:latin typeface="Arial" pitchFamily="34" charset="0"/>
              <a:cs typeface="Arial" pitchFamily="34" charset="0"/>
            </a:endParaRPr>
          </a:p>
          <a:p>
            <a:pPr marL="342900" lvl="0" indent="-342900" algn="just">
              <a:buFont typeface="Wingdings" panose="05000000000000000000" pitchFamily="2" charset="2"/>
              <a:buChar char="ü"/>
            </a:pPr>
            <a:r>
              <a:rPr lang="es-EC" sz="1400" b="1" dirty="0" smtClean="0">
                <a:solidFill>
                  <a:prstClr val="black"/>
                </a:solidFill>
                <a:latin typeface="Arial" pitchFamily="34" charset="0"/>
                <a:cs typeface="Arial" pitchFamily="34" charset="0"/>
              </a:rPr>
              <a:t>Nivel Básico: Cinturón blanco (10mo kup y 9no kup) técnicas básicas sin poosae.</a:t>
            </a:r>
          </a:p>
          <a:p>
            <a:pPr lvl="0" algn="just"/>
            <a:r>
              <a:rPr lang="es-EC" sz="1400" b="1" dirty="0">
                <a:solidFill>
                  <a:prstClr val="black"/>
                </a:solidFill>
                <a:latin typeface="Arial" pitchFamily="34" charset="0"/>
                <a:cs typeface="Arial" pitchFamily="34" charset="0"/>
              </a:rPr>
              <a:t> </a:t>
            </a:r>
            <a:r>
              <a:rPr lang="es-EC" sz="1400" b="1" dirty="0" smtClean="0">
                <a:solidFill>
                  <a:prstClr val="black"/>
                </a:solidFill>
                <a:latin typeface="Arial" pitchFamily="34" charset="0"/>
                <a:cs typeface="Arial" pitchFamily="34" charset="0"/>
              </a:rPr>
              <a:t>                              Cinturón Amarillo ( 8vo kup y 7mo kup) poosae Taeguek Il e I Jang (2007).</a:t>
            </a:r>
          </a:p>
          <a:p>
            <a:pPr lvl="0" algn="just"/>
            <a:endParaRPr lang="es-EC" sz="1400" b="1" dirty="0">
              <a:solidFill>
                <a:prstClr val="black"/>
              </a:solidFill>
              <a:latin typeface="Arial" pitchFamily="34" charset="0"/>
              <a:cs typeface="Arial" pitchFamily="34" charset="0"/>
            </a:endParaRPr>
          </a:p>
          <a:p>
            <a:pPr marL="285750" lvl="0" indent="-285750" algn="just">
              <a:buFont typeface="Wingdings" pitchFamily="2" charset="2"/>
              <a:buChar char="ü"/>
            </a:pPr>
            <a:r>
              <a:rPr lang="es-EC" sz="1400" b="1" dirty="0" smtClean="0">
                <a:solidFill>
                  <a:prstClr val="black"/>
                </a:solidFill>
                <a:latin typeface="Arial" pitchFamily="34" charset="0"/>
                <a:cs typeface="Arial" pitchFamily="34" charset="0"/>
              </a:rPr>
              <a:t>En estas orientaciones se hace énfasis en la enseñanza de las técnica básica por separado con la enseñanza de ejercicios bajo el régimen de repetición. </a:t>
            </a:r>
          </a:p>
          <a:p>
            <a:pPr marL="285750" lvl="0" indent="-285750" algn="just">
              <a:buFont typeface="Wingdings" pitchFamily="2" charset="2"/>
              <a:buChar char="ü"/>
            </a:pPr>
            <a:endParaRPr lang="es-EC" sz="1400" b="1" dirty="0">
              <a:solidFill>
                <a:prstClr val="black"/>
              </a:solidFill>
              <a:latin typeface="Arial" pitchFamily="34" charset="0"/>
              <a:cs typeface="Arial" pitchFamily="34" charset="0"/>
            </a:endParaRPr>
          </a:p>
          <a:p>
            <a:pPr marL="285750" lvl="0" indent="-285750" algn="just">
              <a:buFont typeface="Wingdings" pitchFamily="2" charset="2"/>
              <a:buChar char="ü"/>
            </a:pPr>
            <a:r>
              <a:rPr lang="es-EC" sz="1400" b="1" dirty="0" smtClean="0">
                <a:solidFill>
                  <a:prstClr val="black"/>
                </a:solidFill>
                <a:latin typeface="Arial" pitchFamily="34" charset="0"/>
                <a:cs typeface="Arial" pitchFamily="34" charset="0"/>
              </a:rPr>
              <a:t>Se puedo analizar en este proceso que no aparecen orientaciones metodológicas hacia actividades donde el taekwondista tenga una participación más creativa e independiente. </a:t>
            </a:r>
          </a:p>
          <a:p>
            <a:pPr marL="342900" lvl="0" indent="-342900" algn="just">
              <a:buFont typeface="Wingdings" panose="05000000000000000000" pitchFamily="2" charset="2"/>
              <a:buChar char="ü"/>
            </a:pPr>
            <a:endParaRPr lang="es-EC" sz="1400" b="1" dirty="0">
              <a:solidFill>
                <a:prstClr val="black"/>
              </a:solidFill>
              <a:latin typeface="Arial" pitchFamily="34" charset="0"/>
              <a:cs typeface="Arial" pitchFamily="34" charset="0"/>
            </a:endParaRPr>
          </a:p>
          <a:p>
            <a:pPr marL="342900" lvl="0" indent="-342900" algn="just">
              <a:buFont typeface="Wingdings" panose="05000000000000000000" pitchFamily="2" charset="2"/>
              <a:buChar char="ü"/>
            </a:pPr>
            <a:endParaRPr lang="es-EC" sz="1400" b="1" dirty="0">
              <a:solidFill>
                <a:prstClr val="black"/>
              </a:solidFill>
              <a:latin typeface="Arial" pitchFamily="34" charset="0"/>
              <a:cs typeface="Arial" pitchFamily="34" charset="0"/>
            </a:endParaRPr>
          </a:p>
        </p:txBody>
      </p:sp>
      <p:pic>
        <p:nvPicPr>
          <p:cNvPr id="1026" name="Picture 2" descr="Cinturones Taekwondo Artes Marci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2080" y="1053742"/>
            <a:ext cx="4498152" cy="1798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5564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imnasiolee.com/images/img_tkd_contenido/tecnica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88641"/>
            <a:ext cx="5279871" cy="3855916"/>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552631" y="4076101"/>
            <a:ext cx="7992888" cy="2708434"/>
          </a:xfrm>
          <a:prstGeom prst="rect">
            <a:avLst/>
          </a:prstGeom>
        </p:spPr>
        <p:txBody>
          <a:bodyPr wrap="square">
            <a:spAutoFit/>
          </a:bodyPr>
          <a:lstStyle/>
          <a:p>
            <a:pPr lvl="0" algn="just"/>
            <a:r>
              <a:rPr lang="es-EC" sz="1200" b="1" dirty="0">
                <a:solidFill>
                  <a:prstClr val="black"/>
                </a:solidFill>
                <a:latin typeface="Arial" pitchFamily="34" charset="0"/>
                <a:cs typeface="Arial" pitchFamily="34" charset="0"/>
              </a:rPr>
              <a:t>Contenidos pedagógicos marciales del nivel básico:</a:t>
            </a:r>
          </a:p>
          <a:p>
            <a:pPr lvl="0" algn="just"/>
            <a:endParaRPr lang="es-EC" sz="1200" b="1" dirty="0">
              <a:solidFill>
                <a:prstClr val="black"/>
              </a:solidFill>
              <a:latin typeface="Arial" pitchFamily="34" charset="0"/>
              <a:cs typeface="Arial" pitchFamily="34" charset="0"/>
            </a:endParaRPr>
          </a:p>
          <a:p>
            <a:pPr marL="285750" lvl="0" indent="-285750" algn="just">
              <a:buFont typeface="Wingdings" pitchFamily="2" charset="2"/>
              <a:buChar char="q"/>
            </a:pPr>
            <a:r>
              <a:rPr lang="es-EC" sz="1200" b="1" dirty="0">
                <a:solidFill>
                  <a:prstClr val="black"/>
                </a:solidFill>
                <a:latin typeface="Arial" pitchFamily="34" charset="0"/>
                <a:cs typeface="Arial" pitchFamily="34" charset="0"/>
              </a:rPr>
              <a:t>Seogi Kisul (Posiciones).- Moa seogi, naranhi seogi, chu chum seogi, ap seogi, ap kubi </a:t>
            </a:r>
          </a:p>
          <a:p>
            <a:pPr marL="285750" lvl="0" indent="-285750" algn="just">
              <a:buFont typeface="Wingdings" pitchFamily="2" charset="2"/>
              <a:buChar char="q"/>
            </a:pPr>
            <a:endParaRPr lang="es-EC" sz="1200" b="1" dirty="0">
              <a:solidFill>
                <a:prstClr val="black"/>
              </a:solidFill>
              <a:latin typeface="Arial" pitchFamily="34" charset="0"/>
              <a:cs typeface="Arial" pitchFamily="34" charset="0"/>
            </a:endParaRPr>
          </a:p>
          <a:p>
            <a:pPr marL="285750" lvl="0" indent="-285750" algn="just">
              <a:buFont typeface="Wingdings" pitchFamily="2" charset="2"/>
              <a:buChar char="q"/>
            </a:pPr>
            <a:r>
              <a:rPr lang="es-EC" sz="1200" b="1" dirty="0">
                <a:solidFill>
                  <a:prstClr val="black"/>
                </a:solidFill>
                <a:latin typeface="Arial" pitchFamily="34" charset="0"/>
                <a:cs typeface="Arial" pitchFamily="34" charset="0"/>
              </a:rPr>
              <a:t>Makki Kisul (Defensas).- Olgul, momtong y are</a:t>
            </a:r>
          </a:p>
          <a:p>
            <a:pPr marL="285750" lvl="0" indent="-285750" algn="just">
              <a:buFont typeface="Wingdings" pitchFamily="2" charset="2"/>
              <a:buChar char="q"/>
            </a:pPr>
            <a:endParaRPr lang="es-EC" sz="1200" b="1" dirty="0">
              <a:solidFill>
                <a:prstClr val="black"/>
              </a:solidFill>
              <a:latin typeface="Arial" pitchFamily="34" charset="0"/>
              <a:cs typeface="Arial" pitchFamily="34" charset="0"/>
            </a:endParaRPr>
          </a:p>
          <a:p>
            <a:pPr marL="285750" lvl="0" indent="-285750" algn="just">
              <a:buFont typeface="Wingdings" pitchFamily="2" charset="2"/>
              <a:buChar char="q"/>
            </a:pPr>
            <a:r>
              <a:rPr lang="es-EC" sz="1200" b="1" dirty="0">
                <a:solidFill>
                  <a:prstClr val="black"/>
                </a:solidFill>
                <a:latin typeface="Arial" pitchFamily="34" charset="0"/>
                <a:cs typeface="Arial" pitchFamily="34" charset="0"/>
              </a:rPr>
              <a:t>Son Kisul (Técnica de puño).- Jireugi, momtong, olgul y are </a:t>
            </a:r>
          </a:p>
          <a:p>
            <a:pPr marL="285750" lvl="0" indent="-285750" algn="just">
              <a:buFont typeface="Wingdings" pitchFamily="2" charset="2"/>
              <a:buChar char="q"/>
            </a:pPr>
            <a:endParaRPr lang="es-EC" sz="1200" b="1" dirty="0">
              <a:solidFill>
                <a:prstClr val="black"/>
              </a:solidFill>
              <a:latin typeface="Arial" pitchFamily="34" charset="0"/>
              <a:cs typeface="Arial" pitchFamily="34" charset="0"/>
            </a:endParaRPr>
          </a:p>
          <a:p>
            <a:pPr marL="285750" lvl="0" indent="-285750" algn="just">
              <a:buFont typeface="Wingdings" pitchFamily="2" charset="2"/>
              <a:buChar char="q"/>
            </a:pPr>
            <a:r>
              <a:rPr lang="es-EC" sz="1200" b="1" dirty="0">
                <a:solidFill>
                  <a:prstClr val="black"/>
                </a:solidFill>
                <a:latin typeface="Arial" pitchFamily="34" charset="0"/>
                <a:cs typeface="Arial" pitchFamily="34" charset="0"/>
              </a:rPr>
              <a:t>Bal Kisul (Técnica de patada).- Ap chagi, yop chagi, bandal chagi, ui andari </a:t>
            </a:r>
            <a:r>
              <a:rPr lang="es-EC" sz="1200" b="1" dirty="0" smtClean="0">
                <a:solidFill>
                  <a:prstClr val="black"/>
                </a:solidFill>
                <a:latin typeface="Arial" pitchFamily="34" charset="0"/>
                <a:cs typeface="Arial" pitchFamily="34" charset="0"/>
              </a:rPr>
              <a:t>chagi</a:t>
            </a:r>
          </a:p>
          <a:p>
            <a:pPr marL="285750" lvl="0" indent="-285750" algn="just">
              <a:buFont typeface="Wingdings" pitchFamily="2" charset="2"/>
              <a:buChar char="q"/>
            </a:pPr>
            <a:endParaRPr lang="es-EC" sz="1200" b="1" dirty="0">
              <a:solidFill>
                <a:prstClr val="black"/>
              </a:solidFill>
              <a:latin typeface="Arial" pitchFamily="34" charset="0"/>
              <a:cs typeface="Arial" pitchFamily="34" charset="0"/>
            </a:endParaRPr>
          </a:p>
          <a:p>
            <a:pPr marL="285750" lvl="0" indent="-285750" algn="just">
              <a:buFont typeface="Wingdings" pitchFamily="2" charset="2"/>
              <a:buChar char="v"/>
            </a:pPr>
            <a:r>
              <a:rPr lang="es-EC" sz="1200" b="1" dirty="0" smtClean="0">
                <a:solidFill>
                  <a:prstClr val="black"/>
                </a:solidFill>
                <a:latin typeface="Arial" pitchFamily="34" charset="0"/>
                <a:cs typeface="Arial" pitchFamily="34" charset="0"/>
              </a:rPr>
              <a:t>Poonsae Taeguek Il jang y Taeguek I jang (2007) La enseñanza  se  realiza en dos etapas  y</a:t>
            </a:r>
          </a:p>
          <a:p>
            <a:pPr marL="285750" lvl="0" indent="-285750" algn="just">
              <a:buFont typeface="Wingdings" pitchFamily="2" charset="2"/>
              <a:buChar char="v"/>
            </a:pPr>
            <a:endParaRPr lang="es-EC" sz="1200" b="1" dirty="0">
              <a:solidFill>
                <a:prstClr val="black"/>
              </a:solidFill>
              <a:latin typeface="Arial" pitchFamily="34" charset="0"/>
              <a:cs typeface="Arial" pitchFamily="34" charset="0"/>
            </a:endParaRPr>
          </a:p>
          <a:p>
            <a:pPr lvl="0" algn="just"/>
            <a:r>
              <a:rPr lang="es-EC" sz="1200" b="1" dirty="0" smtClean="0">
                <a:solidFill>
                  <a:prstClr val="black"/>
                </a:solidFill>
                <a:latin typeface="Arial" pitchFamily="34" charset="0"/>
                <a:cs typeface="Arial" pitchFamily="34" charset="0"/>
              </a:rPr>
              <a:t>       no existe  una metodología de enseñanza para los giros que se ejecutan en la poonsae </a:t>
            </a:r>
            <a:endParaRPr lang="es-EC" sz="1200" b="1" dirty="0">
              <a:solidFill>
                <a:prstClr val="black"/>
              </a:solidFill>
              <a:latin typeface="Arial" pitchFamily="34" charset="0"/>
              <a:cs typeface="Arial" pitchFamily="34" charset="0"/>
            </a:endParaRPr>
          </a:p>
          <a:p>
            <a:pPr marL="342900" lvl="0" indent="-342900" algn="just">
              <a:buFont typeface="Wingdings" panose="05000000000000000000" pitchFamily="2" charset="2"/>
              <a:buChar char="ü"/>
            </a:pPr>
            <a:endParaRPr lang="es-EC" sz="14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3537911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99593" y="216364"/>
            <a:ext cx="7200800" cy="830997"/>
          </a:xfrm>
          <a:prstGeom prst="rect">
            <a:avLst/>
          </a:prstGeom>
        </p:spPr>
        <p:txBody>
          <a:bodyPr wrap="square">
            <a:spAutoFit/>
          </a:bodyPr>
          <a:lstStyle/>
          <a:p>
            <a:pPr algn="ctr">
              <a:defRPr/>
            </a:pPr>
            <a:r>
              <a:rPr lang="es-EC" sz="2400" b="1" dirty="0" smtClean="0">
                <a:ln w="13462">
                  <a:solidFill>
                    <a:srgbClr val="B73C26"/>
                  </a:solidFill>
                  <a:prstDash val="solid"/>
                </a:ln>
                <a:solidFill>
                  <a:prstClr val="black">
                    <a:lumMod val="85000"/>
                    <a:lumOff val="15000"/>
                  </a:prstClr>
                </a:solidFill>
                <a:effectLst>
                  <a:outerShdw dist="38100" dir="2700000" algn="bl" rotWithShape="0">
                    <a:srgbClr val="BBB473"/>
                  </a:outerShdw>
                </a:effectLst>
                <a:latin typeface="Berlin Sans FB Demi" panose="020E0802020502020306" pitchFamily="34" charset="0"/>
              </a:rPr>
              <a:t>CARACTERISTICAS DE LA METODOLOGIA INTEGRAL DISEÑADA</a:t>
            </a:r>
            <a:endParaRPr lang="es-EC" sz="2400" b="1" dirty="0">
              <a:ln w="13462">
                <a:solidFill>
                  <a:srgbClr val="B73C26"/>
                </a:solidFill>
                <a:prstDash val="solid"/>
              </a:ln>
              <a:solidFill>
                <a:prstClr val="black">
                  <a:lumMod val="85000"/>
                  <a:lumOff val="15000"/>
                </a:prstClr>
              </a:solidFill>
              <a:effectLst>
                <a:outerShdw dist="38100" dir="2700000" algn="bl" rotWithShape="0">
                  <a:srgbClr val="BBB473"/>
                </a:outerShdw>
              </a:effectLst>
              <a:latin typeface="Berlin Sans FB Demi" panose="020E0802020502020306" pitchFamily="34" charset="0"/>
            </a:endParaRPr>
          </a:p>
        </p:txBody>
      </p:sp>
      <p:sp>
        <p:nvSpPr>
          <p:cNvPr id="3" name="2 Rectángulo"/>
          <p:cNvSpPr/>
          <p:nvPr/>
        </p:nvSpPr>
        <p:spPr>
          <a:xfrm>
            <a:off x="395538" y="1268763"/>
            <a:ext cx="8568952" cy="5016758"/>
          </a:xfrm>
          <a:prstGeom prst="rect">
            <a:avLst/>
          </a:prstGeom>
        </p:spPr>
        <p:txBody>
          <a:bodyPr wrap="square">
            <a:spAutoFit/>
          </a:bodyPr>
          <a:lstStyle/>
          <a:p>
            <a:pPr marL="342900" indent="-342900" algn="just" fontAlgn="base">
              <a:spcBef>
                <a:spcPct val="0"/>
              </a:spcBef>
              <a:spcAft>
                <a:spcPct val="0"/>
              </a:spcAft>
              <a:buFont typeface="+mj-lt"/>
              <a:buAutoNum type="arabicPeriod"/>
              <a:defRPr/>
            </a:pPr>
            <a:r>
              <a:rPr lang="es-EC" sz="1600" b="1" dirty="0" smtClean="0">
                <a:solidFill>
                  <a:srgbClr val="000000"/>
                </a:solidFill>
                <a:latin typeface="Arial" charset="0"/>
                <a:cs typeface="Arial" charset="0"/>
              </a:rPr>
              <a:t>Componente de preparación física específica:</a:t>
            </a:r>
            <a:r>
              <a:rPr lang="es-EC" sz="1600" dirty="0" smtClean="0">
                <a:solidFill>
                  <a:srgbClr val="000000"/>
                </a:solidFill>
                <a:latin typeface="Arial" charset="0"/>
                <a:cs typeface="Arial" charset="0"/>
              </a:rPr>
              <a:t> </a:t>
            </a:r>
            <a:r>
              <a:rPr lang="es-CO" sz="1600" dirty="0" smtClean="0">
                <a:solidFill>
                  <a:srgbClr val="000000"/>
                </a:solidFill>
                <a:latin typeface="Arial" charset="0"/>
                <a:cs typeface="Arial" charset="0"/>
              </a:rPr>
              <a:t>La metodología incluye el trabajo para el desarrollo de las capacidades físicas motrices, coordinativas y volitivas que inciden en la ejecución correcta de las Poomsae Taeguek. Los ejercicios se concibieron empleando el desarrollo físico con la ejecución propia de las técnicas que intervienen en las Poomsae Taeguek así como con la combinación de los ejercicios de carácter general con los específicos del Taekwondo.</a:t>
            </a:r>
          </a:p>
          <a:p>
            <a:pPr marL="342900" indent="-342900" algn="just" fontAlgn="base">
              <a:spcBef>
                <a:spcPct val="0"/>
              </a:spcBef>
              <a:spcAft>
                <a:spcPct val="0"/>
              </a:spcAft>
              <a:buFont typeface="+mj-lt"/>
              <a:buAutoNum type="arabicPeriod"/>
              <a:defRPr/>
            </a:pPr>
            <a:endParaRPr lang="es-CO" sz="1600" dirty="0">
              <a:solidFill>
                <a:srgbClr val="000000"/>
              </a:solidFill>
              <a:latin typeface="Arial" charset="0"/>
              <a:cs typeface="Arial" charset="0"/>
            </a:endParaRPr>
          </a:p>
          <a:p>
            <a:pPr marL="342900" indent="-342900" algn="just" fontAlgn="base">
              <a:spcBef>
                <a:spcPct val="0"/>
              </a:spcBef>
              <a:spcAft>
                <a:spcPct val="0"/>
              </a:spcAft>
              <a:buFont typeface="+mj-lt"/>
              <a:buAutoNum type="arabicPeriod"/>
              <a:defRPr/>
            </a:pPr>
            <a:r>
              <a:rPr lang="es-EC" sz="1600" b="1" dirty="0">
                <a:solidFill>
                  <a:srgbClr val="000000"/>
                </a:solidFill>
                <a:latin typeface="Arial" charset="0"/>
                <a:cs typeface="Arial" charset="0"/>
              </a:rPr>
              <a:t>Aprendizaje y perfeccionamiento de las combinaciones técnicas que intervienen en las Poomsae Taeguek: </a:t>
            </a:r>
            <a:r>
              <a:rPr lang="es-CO" sz="1600" dirty="0">
                <a:solidFill>
                  <a:srgbClr val="000000"/>
                </a:solidFill>
                <a:latin typeface="Arial" charset="0"/>
                <a:cs typeface="Arial" charset="0"/>
              </a:rPr>
              <a:t>Ejecutar las combinaciones técnicas de forma fluida por ambos lados del cuerpo, según las exigencias del ejercicio de las Poomsae Taeguek</a:t>
            </a:r>
            <a:r>
              <a:rPr lang="es-CO" sz="1600" b="1" dirty="0" smtClean="0">
                <a:solidFill>
                  <a:srgbClr val="000000"/>
                </a:solidFill>
                <a:latin typeface="Arial" charset="0"/>
                <a:cs typeface="Arial" charset="0"/>
              </a:rPr>
              <a:t>.</a:t>
            </a:r>
          </a:p>
          <a:p>
            <a:pPr marL="342900" indent="-342900" algn="just" fontAlgn="base">
              <a:spcBef>
                <a:spcPct val="0"/>
              </a:spcBef>
              <a:spcAft>
                <a:spcPct val="0"/>
              </a:spcAft>
              <a:buFont typeface="+mj-lt"/>
              <a:buAutoNum type="arabicPeriod"/>
              <a:defRPr/>
            </a:pPr>
            <a:endParaRPr lang="es-CO" sz="1600" b="1" dirty="0">
              <a:solidFill>
                <a:srgbClr val="000000"/>
              </a:solidFill>
              <a:latin typeface="Arial" charset="0"/>
              <a:cs typeface="Arial" charset="0"/>
            </a:endParaRPr>
          </a:p>
          <a:p>
            <a:pPr marL="342900" indent="-342900" algn="just" fontAlgn="base">
              <a:spcBef>
                <a:spcPct val="0"/>
              </a:spcBef>
              <a:spcAft>
                <a:spcPct val="0"/>
              </a:spcAft>
              <a:buFont typeface="+mj-lt"/>
              <a:buAutoNum type="arabicPeriod"/>
              <a:defRPr/>
            </a:pPr>
            <a:r>
              <a:rPr lang="es-EC" sz="1600" b="1" dirty="0">
                <a:solidFill>
                  <a:srgbClr val="000000"/>
                </a:solidFill>
                <a:latin typeface="Arial" charset="0"/>
                <a:cs typeface="Arial" charset="0"/>
              </a:rPr>
              <a:t>Aprendizaje y perfeccionamiento de los giros que intervienen en la conformación de los bloques técnicos de las Poomsae Taeguek</a:t>
            </a:r>
            <a:r>
              <a:rPr lang="es-EC" sz="1600" dirty="0">
                <a:solidFill>
                  <a:srgbClr val="000000"/>
                </a:solidFill>
                <a:latin typeface="Arial" charset="0"/>
                <a:cs typeface="Arial" charset="0"/>
              </a:rPr>
              <a:t>: Ejecutar los giros que intervienen en las Poomsae Taeguek, manteniendo el equilibrio, la dirección y la estructura adecuada de las posturas transitorias que se adoptan durante estas maniobras</a:t>
            </a:r>
            <a:r>
              <a:rPr lang="es-EC" sz="1600" dirty="0" smtClean="0">
                <a:solidFill>
                  <a:srgbClr val="000000"/>
                </a:solidFill>
                <a:latin typeface="Arial" charset="0"/>
                <a:cs typeface="Arial" charset="0"/>
              </a:rPr>
              <a:t>.</a:t>
            </a:r>
          </a:p>
          <a:p>
            <a:pPr marL="342900" indent="-342900" algn="just" fontAlgn="base">
              <a:spcBef>
                <a:spcPct val="0"/>
              </a:spcBef>
              <a:spcAft>
                <a:spcPct val="0"/>
              </a:spcAft>
              <a:buFont typeface="+mj-lt"/>
              <a:buAutoNum type="arabicPeriod"/>
              <a:defRPr/>
            </a:pPr>
            <a:endParaRPr lang="es-EC" sz="1600" dirty="0">
              <a:solidFill>
                <a:srgbClr val="000000"/>
              </a:solidFill>
              <a:latin typeface="Arial" charset="0"/>
              <a:cs typeface="Arial" charset="0"/>
            </a:endParaRPr>
          </a:p>
          <a:p>
            <a:pPr marL="342900" indent="-342900" algn="just" fontAlgn="base">
              <a:spcBef>
                <a:spcPct val="0"/>
              </a:spcBef>
              <a:spcAft>
                <a:spcPct val="0"/>
              </a:spcAft>
              <a:buFont typeface="+mj-lt"/>
              <a:buAutoNum type="arabicPeriod"/>
              <a:defRPr/>
            </a:pPr>
            <a:r>
              <a:rPr lang="es-EC" sz="1600" b="1" dirty="0">
                <a:solidFill>
                  <a:srgbClr val="000000"/>
                </a:solidFill>
                <a:latin typeface="Arial" charset="0"/>
                <a:cs typeface="Arial" charset="0"/>
              </a:rPr>
              <a:t>Aprendizaje y perfeccionamiento, por separado, de los bloques técnicos que conforman la estructura de las Poomsae Taeguek: </a:t>
            </a:r>
            <a:r>
              <a:rPr lang="es-EC" sz="1600" dirty="0">
                <a:solidFill>
                  <a:srgbClr val="000000"/>
                </a:solidFill>
                <a:latin typeface="Arial" charset="0"/>
                <a:cs typeface="Arial" charset="0"/>
              </a:rPr>
              <a:t>Ejecutar los bloques de combinaciones técnicas que componen la estructura de las Poomsae Taeguek, por ambos lados del cuerpo, manteniendo la concatenación y fluidez de sus movimientos.</a:t>
            </a:r>
            <a:endParaRPr lang="es-CO" sz="1600" dirty="0">
              <a:solidFill>
                <a:srgbClr val="000000"/>
              </a:solidFill>
              <a:latin typeface="Arial" charset="0"/>
              <a:cs typeface="Arial" charset="0"/>
            </a:endParaRPr>
          </a:p>
        </p:txBody>
      </p:sp>
    </p:spTree>
    <p:extLst>
      <p:ext uri="{BB962C8B-B14F-4D97-AF65-F5344CB8AC3E}">
        <p14:creationId xmlns:p14="http://schemas.microsoft.com/office/powerpoint/2010/main" val="1952443890"/>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99593" y="216364"/>
            <a:ext cx="7200800" cy="830997"/>
          </a:xfrm>
          <a:prstGeom prst="rect">
            <a:avLst/>
          </a:prstGeom>
        </p:spPr>
        <p:txBody>
          <a:bodyPr wrap="square">
            <a:spAutoFit/>
          </a:bodyPr>
          <a:lstStyle/>
          <a:p>
            <a:pPr algn="ctr">
              <a:defRPr/>
            </a:pPr>
            <a:r>
              <a:rPr lang="es-EC" sz="2400" b="1" dirty="0" smtClean="0">
                <a:ln w="13462">
                  <a:solidFill>
                    <a:srgbClr val="B73C26"/>
                  </a:solidFill>
                  <a:prstDash val="solid"/>
                </a:ln>
                <a:solidFill>
                  <a:prstClr val="black">
                    <a:lumMod val="85000"/>
                    <a:lumOff val="15000"/>
                  </a:prstClr>
                </a:solidFill>
                <a:effectLst>
                  <a:outerShdw dist="38100" dir="2700000" algn="bl" rotWithShape="0">
                    <a:srgbClr val="BBB473"/>
                  </a:outerShdw>
                </a:effectLst>
                <a:latin typeface="Berlin Sans FB Demi" panose="020E0802020502020306" pitchFamily="34" charset="0"/>
              </a:rPr>
              <a:t>CARACTERISTICAS D E LA METODOLOGIA INTEGRAL DISEÑADA</a:t>
            </a:r>
            <a:endParaRPr lang="es-EC" sz="2400" b="1" dirty="0">
              <a:ln w="13462">
                <a:solidFill>
                  <a:srgbClr val="B73C26"/>
                </a:solidFill>
                <a:prstDash val="solid"/>
              </a:ln>
              <a:solidFill>
                <a:prstClr val="black">
                  <a:lumMod val="85000"/>
                  <a:lumOff val="15000"/>
                </a:prstClr>
              </a:solidFill>
              <a:effectLst>
                <a:outerShdw dist="38100" dir="2700000" algn="bl" rotWithShape="0">
                  <a:srgbClr val="BBB473"/>
                </a:outerShdw>
              </a:effectLst>
              <a:latin typeface="Berlin Sans FB Demi" panose="020E0802020502020306" pitchFamily="34" charset="0"/>
            </a:endParaRPr>
          </a:p>
        </p:txBody>
      </p:sp>
      <p:sp>
        <p:nvSpPr>
          <p:cNvPr id="3" name="2 Rectángulo"/>
          <p:cNvSpPr/>
          <p:nvPr/>
        </p:nvSpPr>
        <p:spPr>
          <a:xfrm>
            <a:off x="395538" y="1268760"/>
            <a:ext cx="8568952" cy="5016758"/>
          </a:xfrm>
          <a:prstGeom prst="rect">
            <a:avLst/>
          </a:prstGeom>
        </p:spPr>
        <p:txBody>
          <a:bodyPr wrap="square">
            <a:spAutoFit/>
          </a:bodyPr>
          <a:lstStyle/>
          <a:p>
            <a:pPr marL="342900" indent="-342900" algn="just" fontAlgn="base">
              <a:spcBef>
                <a:spcPct val="0"/>
              </a:spcBef>
              <a:spcAft>
                <a:spcPct val="0"/>
              </a:spcAft>
              <a:buFontTx/>
              <a:buAutoNum type="arabicPeriod" startAt="5"/>
              <a:defRPr/>
            </a:pPr>
            <a:r>
              <a:rPr lang="es-EC" sz="1600" b="1" dirty="0" smtClean="0">
                <a:solidFill>
                  <a:srgbClr val="000000"/>
                </a:solidFill>
                <a:latin typeface="Arial" charset="0"/>
                <a:cs typeface="Arial" charset="0"/>
              </a:rPr>
              <a:t>Aprendizaje </a:t>
            </a:r>
            <a:r>
              <a:rPr lang="es-EC" sz="1600" b="1" dirty="0">
                <a:solidFill>
                  <a:srgbClr val="000000"/>
                </a:solidFill>
                <a:latin typeface="Arial" charset="0"/>
                <a:cs typeface="Arial" charset="0"/>
              </a:rPr>
              <a:t>de la secuencia general de las Poomsae Taeguek: </a:t>
            </a:r>
            <a:r>
              <a:rPr lang="es-EC" sz="1600" dirty="0">
                <a:solidFill>
                  <a:srgbClr val="000000"/>
                </a:solidFill>
                <a:latin typeface="Arial" charset="0"/>
                <a:cs typeface="Arial" charset="0"/>
              </a:rPr>
              <a:t>Ejecutar la </a:t>
            </a:r>
            <a:r>
              <a:rPr lang="es-EC" sz="1600" dirty="0" smtClean="0">
                <a:solidFill>
                  <a:srgbClr val="000000"/>
                </a:solidFill>
                <a:latin typeface="Arial" charset="0"/>
                <a:cs typeface="Arial" charset="0"/>
              </a:rPr>
              <a:t>secuencia</a:t>
            </a:r>
          </a:p>
          <a:p>
            <a:pPr algn="just" fontAlgn="base">
              <a:spcBef>
                <a:spcPct val="0"/>
              </a:spcBef>
              <a:spcAft>
                <a:spcPct val="0"/>
              </a:spcAft>
              <a:defRPr/>
            </a:pPr>
            <a:r>
              <a:rPr lang="es-EC" sz="1600" dirty="0" smtClean="0">
                <a:solidFill>
                  <a:srgbClr val="000000"/>
                </a:solidFill>
                <a:latin typeface="Arial" charset="0"/>
                <a:cs typeface="Arial" charset="0"/>
              </a:rPr>
              <a:t>      general </a:t>
            </a:r>
            <a:r>
              <a:rPr lang="es-EC" sz="1600" dirty="0">
                <a:solidFill>
                  <a:srgbClr val="000000"/>
                </a:solidFill>
                <a:latin typeface="Arial" charset="0"/>
                <a:cs typeface="Arial" charset="0"/>
              </a:rPr>
              <a:t>de las Poomsae Taeguek concatenando fluidamente las combinaciones, giros </a:t>
            </a:r>
            <a:r>
              <a:rPr lang="es-EC" sz="1600" dirty="0" smtClean="0">
                <a:solidFill>
                  <a:srgbClr val="000000"/>
                </a:solidFill>
                <a:latin typeface="Arial" charset="0"/>
                <a:cs typeface="Arial" charset="0"/>
              </a:rPr>
              <a:t>y</a:t>
            </a:r>
          </a:p>
          <a:p>
            <a:pPr algn="just" fontAlgn="base">
              <a:spcBef>
                <a:spcPct val="0"/>
              </a:spcBef>
              <a:spcAft>
                <a:spcPct val="0"/>
              </a:spcAft>
              <a:defRPr/>
            </a:pPr>
            <a:r>
              <a:rPr lang="es-EC" sz="1600" dirty="0">
                <a:solidFill>
                  <a:srgbClr val="000000"/>
                </a:solidFill>
                <a:latin typeface="Arial" charset="0"/>
                <a:cs typeface="Arial" charset="0"/>
              </a:rPr>
              <a:t> </a:t>
            </a:r>
            <a:r>
              <a:rPr lang="es-EC" sz="1600" dirty="0" smtClean="0">
                <a:solidFill>
                  <a:srgbClr val="000000"/>
                </a:solidFill>
                <a:latin typeface="Arial" charset="0"/>
                <a:cs typeface="Arial" charset="0"/>
              </a:rPr>
              <a:t>     </a:t>
            </a:r>
            <a:r>
              <a:rPr lang="es-EC" sz="1600" dirty="0">
                <a:solidFill>
                  <a:srgbClr val="000000"/>
                </a:solidFill>
                <a:latin typeface="Arial" charset="0"/>
                <a:cs typeface="Arial" charset="0"/>
              </a:rPr>
              <a:t>bloques técnicos que la conforman.</a:t>
            </a:r>
            <a:endParaRPr lang="es-CO" sz="1600" dirty="0">
              <a:solidFill>
                <a:srgbClr val="000000"/>
              </a:solidFill>
              <a:latin typeface="Arial" charset="0"/>
              <a:cs typeface="Arial" charset="0"/>
            </a:endParaRPr>
          </a:p>
          <a:p>
            <a:pPr algn="just" fontAlgn="base">
              <a:spcBef>
                <a:spcPct val="0"/>
              </a:spcBef>
              <a:spcAft>
                <a:spcPct val="0"/>
              </a:spcAft>
              <a:defRPr/>
            </a:pPr>
            <a:endParaRPr lang="es-CO" sz="1600" dirty="0">
              <a:solidFill>
                <a:srgbClr val="000000"/>
              </a:solidFill>
              <a:latin typeface="Arial" charset="0"/>
              <a:cs typeface="Arial" charset="0"/>
            </a:endParaRPr>
          </a:p>
          <a:p>
            <a:pPr marL="342900" indent="-342900" algn="just" fontAlgn="base">
              <a:spcBef>
                <a:spcPct val="0"/>
              </a:spcBef>
              <a:spcAft>
                <a:spcPct val="0"/>
              </a:spcAft>
              <a:buFont typeface="+mj-lt"/>
              <a:buAutoNum type="arabicPeriod" startAt="6"/>
              <a:defRPr/>
            </a:pPr>
            <a:r>
              <a:rPr lang="es-EC" sz="1600" b="1" dirty="0">
                <a:solidFill>
                  <a:srgbClr val="000000"/>
                </a:solidFill>
                <a:latin typeface="Arial" charset="0"/>
                <a:cs typeface="Arial" charset="0"/>
              </a:rPr>
              <a:t>Perfeccionamiento de la secuencia general de las Poomsae Taeguek, enfatizando las exigencias físicas, estéticas y marciales de su concepción: </a:t>
            </a:r>
            <a:r>
              <a:rPr lang="es-EC" sz="1600" dirty="0">
                <a:solidFill>
                  <a:srgbClr val="000000"/>
                </a:solidFill>
                <a:latin typeface="Arial" charset="0"/>
                <a:cs typeface="Arial" charset="0"/>
              </a:rPr>
              <a:t>Ejecutar  las  Poomsae  Taeguek  con  la  máxima  exigencia  estética  y  marcial  de  su concepción</a:t>
            </a:r>
            <a:r>
              <a:rPr lang="es-EC" sz="1600" dirty="0" smtClean="0">
                <a:solidFill>
                  <a:srgbClr val="000000"/>
                </a:solidFill>
                <a:latin typeface="Arial" charset="0"/>
                <a:cs typeface="Arial" charset="0"/>
              </a:rPr>
              <a:t>.</a:t>
            </a:r>
          </a:p>
          <a:p>
            <a:pPr marL="342900" indent="-342900" algn="just" fontAlgn="base">
              <a:spcBef>
                <a:spcPct val="0"/>
              </a:spcBef>
              <a:spcAft>
                <a:spcPct val="0"/>
              </a:spcAft>
              <a:buFont typeface="+mj-lt"/>
              <a:buAutoNum type="arabicPeriod" startAt="6"/>
              <a:defRPr/>
            </a:pPr>
            <a:endParaRPr lang="es-CO" sz="1600" dirty="0">
              <a:solidFill>
                <a:srgbClr val="000000"/>
              </a:solidFill>
              <a:latin typeface="Arial" charset="0"/>
              <a:cs typeface="Arial" charset="0"/>
            </a:endParaRPr>
          </a:p>
          <a:p>
            <a:pPr marL="342900" indent="-342900" algn="just" fontAlgn="base">
              <a:spcBef>
                <a:spcPct val="0"/>
              </a:spcBef>
              <a:spcAft>
                <a:spcPct val="0"/>
              </a:spcAft>
              <a:buFont typeface="+mj-lt"/>
              <a:buAutoNum type="arabicPeriod" startAt="6"/>
              <a:defRPr/>
            </a:pPr>
            <a:r>
              <a:rPr lang="es-EC" sz="1600" b="1" dirty="0">
                <a:solidFill>
                  <a:srgbClr val="000000"/>
                </a:solidFill>
                <a:latin typeface="Arial" charset="0"/>
                <a:cs typeface="Arial" charset="0"/>
              </a:rPr>
              <a:t>Ejercicios con oponentes reales para ejercitar la función técnico-táctica de las técnicas de ataques y defensas que intervienen en las Poomsae </a:t>
            </a:r>
            <a:r>
              <a:rPr lang="es-EC" sz="1600" b="1" dirty="0" smtClean="0">
                <a:solidFill>
                  <a:srgbClr val="000000"/>
                </a:solidFill>
                <a:latin typeface="Arial" charset="0"/>
                <a:cs typeface="Arial" charset="0"/>
              </a:rPr>
              <a:t>Taeguek</a:t>
            </a:r>
            <a:r>
              <a:rPr lang="es-CO" sz="1600" b="1" dirty="0" smtClean="0">
                <a:solidFill>
                  <a:srgbClr val="000000"/>
                </a:solidFill>
                <a:latin typeface="Arial" charset="0"/>
                <a:cs typeface="Arial" charset="0"/>
              </a:rPr>
              <a:t>: </a:t>
            </a:r>
            <a:r>
              <a:rPr lang="es-CO" sz="1600" dirty="0" smtClean="0">
                <a:solidFill>
                  <a:srgbClr val="000000"/>
                </a:solidFill>
                <a:latin typeface="Arial" charset="0"/>
                <a:cs typeface="Arial" charset="0"/>
              </a:rPr>
              <a:t>Ejecución de ejercicios de ataque y defensa empleando técnicas de la poosae y combinando en parejas ambos atacan o ambos defienden o solo uno ataca y el otro defiende, incide en la rapidez de reacción simple y compleja durante los ejercicios</a:t>
            </a:r>
            <a:endParaRPr lang="es-CO" sz="1600" b="1" dirty="0" smtClean="0">
              <a:solidFill>
                <a:srgbClr val="000000"/>
              </a:solidFill>
              <a:latin typeface="Arial" charset="0"/>
              <a:cs typeface="Arial" charset="0"/>
            </a:endParaRPr>
          </a:p>
          <a:p>
            <a:pPr marL="342900" indent="-342900" algn="just" fontAlgn="base">
              <a:spcBef>
                <a:spcPct val="0"/>
              </a:spcBef>
              <a:spcAft>
                <a:spcPct val="0"/>
              </a:spcAft>
              <a:buFont typeface="+mj-lt"/>
              <a:buAutoNum type="arabicPeriod" startAt="6"/>
              <a:defRPr/>
            </a:pPr>
            <a:endParaRPr lang="es-CO" sz="1600" dirty="0">
              <a:solidFill>
                <a:srgbClr val="000000"/>
              </a:solidFill>
              <a:latin typeface="Arial" charset="0"/>
              <a:cs typeface="Arial" charset="0"/>
            </a:endParaRPr>
          </a:p>
          <a:p>
            <a:pPr marL="342900" indent="-342900" algn="just" fontAlgn="base">
              <a:spcBef>
                <a:spcPct val="0"/>
              </a:spcBef>
              <a:spcAft>
                <a:spcPct val="0"/>
              </a:spcAft>
              <a:buFont typeface="+mj-lt"/>
              <a:buAutoNum type="arabicPeriod" startAt="6"/>
              <a:defRPr/>
            </a:pPr>
            <a:r>
              <a:rPr lang="es-EC" sz="1600" b="1" dirty="0">
                <a:solidFill>
                  <a:srgbClr val="000000"/>
                </a:solidFill>
                <a:latin typeface="Arial" charset="0"/>
                <a:cs typeface="Arial" charset="0"/>
              </a:rPr>
              <a:t>Orientaciones para la aplicación del componente de la preparación </a:t>
            </a:r>
            <a:r>
              <a:rPr lang="es-EC" sz="1600" b="1" dirty="0" smtClean="0">
                <a:solidFill>
                  <a:srgbClr val="000000"/>
                </a:solidFill>
                <a:latin typeface="Arial" charset="0"/>
                <a:cs typeface="Arial" charset="0"/>
              </a:rPr>
              <a:t>lúdica</a:t>
            </a:r>
            <a:r>
              <a:rPr lang="es-CO" sz="1600" b="1" dirty="0" smtClean="0">
                <a:solidFill>
                  <a:srgbClr val="000000"/>
                </a:solidFill>
                <a:latin typeface="Arial" charset="0"/>
                <a:cs typeface="Arial" charset="0"/>
              </a:rPr>
              <a:t>: </a:t>
            </a:r>
            <a:r>
              <a:rPr lang="es-CO" sz="1600" dirty="0" smtClean="0">
                <a:solidFill>
                  <a:srgbClr val="000000"/>
                </a:solidFill>
                <a:latin typeface="Arial" charset="0"/>
                <a:cs typeface="Arial" charset="0"/>
              </a:rPr>
              <a:t>Durante</a:t>
            </a:r>
            <a:r>
              <a:rPr lang="es-CO" sz="1600" dirty="0">
                <a:solidFill>
                  <a:srgbClr val="000000"/>
                </a:solidFill>
                <a:latin typeface="Arial" charset="0"/>
                <a:cs typeface="Arial" charset="0"/>
              </a:rPr>
              <a:t> </a:t>
            </a:r>
            <a:r>
              <a:rPr lang="es-CO" sz="1600" dirty="0" smtClean="0">
                <a:solidFill>
                  <a:srgbClr val="000000"/>
                </a:solidFill>
                <a:latin typeface="Arial" charset="0"/>
                <a:cs typeface="Arial" charset="0"/>
              </a:rPr>
              <a:t>la enseñanza se debe aplicar los juegos más fáciles y posteriormente durante el perfeccionamiento aumentar paulatinamente la complejidad de los juegos.</a:t>
            </a:r>
          </a:p>
          <a:p>
            <a:pPr marL="342900" indent="-342900" algn="just" fontAlgn="base">
              <a:spcBef>
                <a:spcPct val="0"/>
              </a:spcBef>
              <a:spcAft>
                <a:spcPct val="0"/>
              </a:spcAft>
              <a:buFont typeface="+mj-lt"/>
              <a:buAutoNum type="arabicPeriod" startAt="6"/>
              <a:defRPr/>
            </a:pPr>
            <a:endParaRPr lang="es-CO" sz="1600" dirty="0">
              <a:solidFill>
                <a:srgbClr val="000000"/>
              </a:solidFill>
              <a:latin typeface="Arial" charset="0"/>
              <a:cs typeface="Arial" charset="0"/>
            </a:endParaRPr>
          </a:p>
          <a:p>
            <a:pPr algn="just" fontAlgn="base">
              <a:spcBef>
                <a:spcPct val="0"/>
              </a:spcBef>
              <a:spcAft>
                <a:spcPct val="0"/>
              </a:spcAft>
              <a:defRPr/>
            </a:pPr>
            <a:endParaRPr lang="es-CO" sz="1600" b="1" dirty="0" smtClean="0">
              <a:solidFill>
                <a:srgbClr val="000000"/>
              </a:solidFill>
              <a:latin typeface="Arial" charset="0"/>
              <a:cs typeface="Arial" charset="0"/>
            </a:endParaRPr>
          </a:p>
          <a:p>
            <a:pPr algn="just" fontAlgn="base">
              <a:spcBef>
                <a:spcPct val="0"/>
              </a:spcBef>
              <a:spcAft>
                <a:spcPct val="0"/>
              </a:spcAft>
              <a:defRPr/>
            </a:pPr>
            <a:endParaRPr lang="es-CO" sz="1600" b="1" dirty="0">
              <a:solidFill>
                <a:srgbClr val="000000"/>
              </a:solidFill>
              <a:latin typeface="Arial" charset="0"/>
              <a:cs typeface="Arial" charset="0"/>
            </a:endParaRPr>
          </a:p>
        </p:txBody>
      </p:sp>
    </p:spTree>
    <p:extLst>
      <p:ext uri="{BB962C8B-B14F-4D97-AF65-F5344CB8AC3E}">
        <p14:creationId xmlns:p14="http://schemas.microsoft.com/office/powerpoint/2010/main" val="1332507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55576" y="1047361"/>
            <a:ext cx="7992888" cy="6247864"/>
          </a:xfrm>
          <a:prstGeom prst="rect">
            <a:avLst/>
          </a:prstGeom>
        </p:spPr>
        <p:txBody>
          <a:bodyPr wrap="square">
            <a:spAutoFit/>
          </a:bodyPr>
          <a:lstStyle/>
          <a:p>
            <a:pPr marL="342900" lvl="0" indent="-342900" algn="just" fontAlgn="base">
              <a:spcBef>
                <a:spcPct val="0"/>
              </a:spcBef>
              <a:spcAft>
                <a:spcPct val="0"/>
              </a:spcAft>
              <a:buAutoNum type="arabicPeriod" startAt="9"/>
              <a:defRPr/>
            </a:pPr>
            <a:r>
              <a:rPr lang="es-EC" sz="1600" b="1" dirty="0" smtClean="0">
                <a:solidFill>
                  <a:srgbClr val="000000"/>
                </a:solidFill>
                <a:latin typeface="Arial" charset="0"/>
                <a:cs typeface="Arial" charset="0"/>
              </a:rPr>
              <a:t>Ejecución  </a:t>
            </a:r>
            <a:r>
              <a:rPr lang="es-EC" sz="1600" b="1" dirty="0">
                <a:solidFill>
                  <a:srgbClr val="000000"/>
                </a:solidFill>
                <a:latin typeface="Arial" charset="0"/>
                <a:cs typeface="Arial" charset="0"/>
              </a:rPr>
              <a:t>de  la  secuencia  de  las  Poomsae  </a:t>
            </a:r>
            <a:r>
              <a:rPr lang="es-EC" sz="1600" b="1" dirty="0" smtClean="0">
                <a:solidFill>
                  <a:srgbClr val="000000"/>
                </a:solidFill>
                <a:latin typeface="Arial" charset="0"/>
                <a:cs typeface="Arial" charset="0"/>
              </a:rPr>
              <a:t>Taeguek: </a:t>
            </a:r>
            <a:r>
              <a:rPr lang="es-EC" sz="1600" dirty="0" smtClean="0">
                <a:solidFill>
                  <a:srgbClr val="000000"/>
                </a:solidFill>
                <a:latin typeface="Arial" charset="0"/>
                <a:cs typeface="Arial" charset="0"/>
              </a:rPr>
              <a:t>Se realizará  </a:t>
            </a:r>
          </a:p>
          <a:p>
            <a:pPr lvl="0" algn="just" fontAlgn="base">
              <a:spcBef>
                <a:spcPct val="0"/>
              </a:spcBef>
              <a:spcAft>
                <a:spcPct val="0"/>
              </a:spcAft>
              <a:defRPr/>
            </a:pPr>
            <a:r>
              <a:rPr lang="es-EC" sz="1600" dirty="0" smtClean="0">
                <a:solidFill>
                  <a:srgbClr val="000000"/>
                </a:solidFill>
                <a:latin typeface="Arial" charset="0"/>
                <a:cs typeface="Arial" charset="0"/>
              </a:rPr>
              <a:t>      movimientos  </a:t>
            </a:r>
            <a:r>
              <a:rPr lang="es-EC" sz="1600" dirty="0">
                <a:solidFill>
                  <a:srgbClr val="000000"/>
                </a:solidFill>
                <a:latin typeface="Arial" charset="0"/>
                <a:cs typeface="Arial" charset="0"/>
              </a:rPr>
              <a:t>lentos  para enfatizar en </a:t>
            </a:r>
            <a:r>
              <a:rPr lang="es-EC" sz="1600" dirty="0" smtClean="0">
                <a:solidFill>
                  <a:srgbClr val="000000"/>
                </a:solidFill>
                <a:latin typeface="Arial" charset="0"/>
                <a:cs typeface="Arial" charset="0"/>
              </a:rPr>
              <a:t>la </a:t>
            </a:r>
            <a:r>
              <a:rPr lang="es-EC" sz="1600" dirty="0">
                <a:solidFill>
                  <a:srgbClr val="000000"/>
                </a:solidFill>
                <a:latin typeface="Arial" charset="0"/>
                <a:cs typeface="Arial" charset="0"/>
              </a:rPr>
              <a:t>fuerza explosiva, rapidez o cambios </a:t>
            </a:r>
            <a:r>
              <a:rPr lang="es-EC" sz="1600" dirty="0" smtClean="0">
                <a:solidFill>
                  <a:srgbClr val="000000"/>
                </a:solidFill>
                <a:latin typeface="Arial" charset="0"/>
                <a:cs typeface="Arial" charset="0"/>
              </a:rPr>
              <a:t>de</a:t>
            </a:r>
            <a:endParaRPr lang="es-EC" sz="1600" b="1" dirty="0">
              <a:solidFill>
                <a:srgbClr val="000000"/>
              </a:solidFill>
              <a:latin typeface="Arial" charset="0"/>
              <a:cs typeface="Arial" charset="0"/>
            </a:endParaRPr>
          </a:p>
          <a:p>
            <a:pPr lvl="0" algn="just" fontAlgn="base">
              <a:spcBef>
                <a:spcPct val="0"/>
              </a:spcBef>
              <a:spcAft>
                <a:spcPct val="0"/>
              </a:spcAft>
              <a:defRPr/>
            </a:pPr>
            <a:r>
              <a:rPr lang="es-EC" sz="1600" dirty="0" smtClean="0">
                <a:solidFill>
                  <a:srgbClr val="000000"/>
                </a:solidFill>
                <a:latin typeface="Arial" charset="0"/>
                <a:cs typeface="Arial" charset="0"/>
              </a:rPr>
              <a:t>      ritmos </a:t>
            </a:r>
            <a:r>
              <a:rPr lang="es-EC" sz="1600" dirty="0">
                <a:solidFill>
                  <a:srgbClr val="000000"/>
                </a:solidFill>
                <a:latin typeface="Arial" charset="0"/>
                <a:cs typeface="Arial" charset="0"/>
              </a:rPr>
              <a:t>de cada combinación técnica, según lo requiera su concepción.</a:t>
            </a:r>
          </a:p>
          <a:p>
            <a:pPr marL="342900" lvl="0" indent="-342900" algn="just" fontAlgn="base">
              <a:spcBef>
                <a:spcPct val="0"/>
              </a:spcBef>
              <a:spcAft>
                <a:spcPct val="0"/>
              </a:spcAft>
              <a:buAutoNum type="arabicPeriod" startAt="9"/>
              <a:defRPr/>
            </a:pPr>
            <a:endParaRPr lang="es-EC" sz="1600" b="1" dirty="0">
              <a:solidFill>
                <a:srgbClr val="000000"/>
              </a:solidFill>
              <a:latin typeface="Arial" charset="0"/>
              <a:cs typeface="Arial" charset="0"/>
            </a:endParaRPr>
          </a:p>
          <a:p>
            <a:pPr lvl="0" algn="just" fontAlgn="base">
              <a:spcBef>
                <a:spcPct val="0"/>
              </a:spcBef>
              <a:spcAft>
                <a:spcPct val="0"/>
              </a:spcAft>
              <a:defRPr/>
            </a:pPr>
            <a:r>
              <a:rPr lang="es-EC" sz="1600" b="1" dirty="0" smtClean="0">
                <a:solidFill>
                  <a:srgbClr val="000000"/>
                </a:solidFill>
                <a:latin typeface="Arial" charset="0"/>
                <a:cs typeface="Arial" charset="0"/>
              </a:rPr>
              <a:t>10. Juegos </a:t>
            </a:r>
            <a:r>
              <a:rPr lang="es-EC" sz="1600" b="1" dirty="0">
                <a:solidFill>
                  <a:srgbClr val="000000"/>
                </a:solidFill>
                <a:latin typeface="Arial" charset="0"/>
                <a:cs typeface="Arial" charset="0"/>
              </a:rPr>
              <a:t>diseñados para el perfeccionamiento </a:t>
            </a:r>
            <a:r>
              <a:rPr lang="es-EC" sz="1600" b="1" dirty="0" smtClean="0">
                <a:solidFill>
                  <a:srgbClr val="000000"/>
                </a:solidFill>
                <a:latin typeface="Arial" charset="0"/>
                <a:cs typeface="Arial" charset="0"/>
              </a:rPr>
              <a:t>técnico-táctico</a:t>
            </a:r>
            <a:r>
              <a:rPr lang="es-CO" sz="1600" b="1" dirty="0" smtClean="0">
                <a:solidFill>
                  <a:srgbClr val="000000"/>
                </a:solidFill>
                <a:latin typeface="Arial" charset="0"/>
                <a:cs typeface="Arial" charset="0"/>
              </a:rPr>
              <a:t>:</a:t>
            </a:r>
            <a:r>
              <a:rPr lang="es-CO" sz="1600" dirty="0" smtClean="0">
                <a:solidFill>
                  <a:srgbClr val="000000"/>
                </a:solidFill>
                <a:latin typeface="Arial" charset="0"/>
                <a:cs typeface="Arial" charset="0"/>
              </a:rPr>
              <a:t> Los juegos que </a:t>
            </a:r>
          </a:p>
          <a:p>
            <a:pPr lvl="0" algn="just" fontAlgn="base">
              <a:spcBef>
                <a:spcPct val="0"/>
              </a:spcBef>
              <a:spcAft>
                <a:spcPct val="0"/>
              </a:spcAft>
              <a:defRPr/>
            </a:pPr>
            <a:r>
              <a:rPr lang="es-CO" sz="1600" dirty="0">
                <a:solidFill>
                  <a:srgbClr val="000000"/>
                </a:solidFill>
                <a:latin typeface="Arial" charset="0"/>
                <a:cs typeface="Arial" charset="0"/>
              </a:rPr>
              <a:t> </a:t>
            </a:r>
            <a:r>
              <a:rPr lang="es-CO" sz="1600" dirty="0" smtClean="0">
                <a:solidFill>
                  <a:srgbClr val="000000"/>
                </a:solidFill>
                <a:latin typeface="Arial" charset="0"/>
                <a:cs typeface="Arial" charset="0"/>
              </a:rPr>
              <a:t>     se aplicaron fueron.</a:t>
            </a:r>
          </a:p>
          <a:p>
            <a:pPr lvl="0" algn="just" fontAlgn="base">
              <a:spcBef>
                <a:spcPct val="0"/>
              </a:spcBef>
              <a:spcAft>
                <a:spcPct val="0"/>
              </a:spcAft>
              <a:defRPr/>
            </a:pPr>
            <a:endParaRPr lang="es-CO" sz="1600" dirty="0" smtClean="0">
              <a:solidFill>
                <a:srgbClr val="000000"/>
              </a:solidFill>
              <a:latin typeface="Arial" charset="0"/>
              <a:cs typeface="Arial" charset="0"/>
            </a:endParaRPr>
          </a:p>
          <a:p>
            <a:pPr marL="742950" lvl="1" indent="-285750" algn="just" fontAlgn="base">
              <a:spcBef>
                <a:spcPct val="0"/>
              </a:spcBef>
              <a:spcAft>
                <a:spcPct val="0"/>
              </a:spcAft>
              <a:buFont typeface="Wingdings" pitchFamily="2" charset="2"/>
              <a:buChar char="v"/>
              <a:defRPr/>
            </a:pPr>
            <a:r>
              <a:rPr lang="es-CO" sz="1600" u="sng" dirty="0" smtClean="0">
                <a:solidFill>
                  <a:srgbClr val="000000"/>
                </a:solidFill>
                <a:latin typeface="Arial" charset="0"/>
                <a:cs typeface="Arial" charset="0"/>
              </a:rPr>
              <a:t>El taekwondista congelado</a:t>
            </a:r>
            <a:r>
              <a:rPr lang="es-CO" sz="1600" dirty="0" smtClean="0">
                <a:solidFill>
                  <a:srgbClr val="000000"/>
                </a:solidFill>
                <a:latin typeface="Arial" charset="0"/>
                <a:cs typeface="Arial" charset="0"/>
              </a:rPr>
              <a:t> este juego se empleó para ejercitar la identificación y adopción correcta de las técnicas, fundamentalmente para las posturas clásicas, así como la rapidez de reacción y la flexibilidad pasiva.</a:t>
            </a:r>
            <a:endParaRPr lang="es-CO" sz="1600" dirty="0">
              <a:solidFill>
                <a:srgbClr val="000000"/>
              </a:solidFill>
              <a:latin typeface="Arial" charset="0"/>
              <a:cs typeface="Arial" charset="0"/>
            </a:endParaRPr>
          </a:p>
          <a:p>
            <a:pPr marL="742950" lvl="1" indent="-285750" algn="just" fontAlgn="base">
              <a:spcBef>
                <a:spcPct val="0"/>
              </a:spcBef>
              <a:spcAft>
                <a:spcPct val="0"/>
              </a:spcAft>
              <a:buFont typeface="Wingdings" pitchFamily="2" charset="2"/>
              <a:buChar char="v"/>
              <a:defRPr/>
            </a:pPr>
            <a:r>
              <a:rPr lang="es-CO" sz="1600" u="sng" dirty="0" smtClean="0">
                <a:solidFill>
                  <a:srgbClr val="000000"/>
                </a:solidFill>
                <a:latin typeface="Arial" charset="0"/>
                <a:cs typeface="Arial" charset="0"/>
              </a:rPr>
              <a:t>Los atrapados </a:t>
            </a:r>
            <a:r>
              <a:rPr lang="es-CO" sz="1600" dirty="0" smtClean="0">
                <a:solidFill>
                  <a:srgbClr val="000000"/>
                </a:solidFill>
                <a:latin typeface="Arial" charset="0"/>
                <a:cs typeface="Arial" charset="0"/>
              </a:rPr>
              <a:t>se lo empleó para ejercitar movimientos técnicos que intervienen en la poosae también nos ayudó para la fuerza explosiva y resistencia a la fuerza.</a:t>
            </a:r>
            <a:endParaRPr lang="es-CO" sz="1600" u="sng" dirty="0">
              <a:solidFill>
                <a:srgbClr val="000000"/>
              </a:solidFill>
              <a:latin typeface="Arial" charset="0"/>
              <a:cs typeface="Arial" charset="0"/>
            </a:endParaRPr>
          </a:p>
          <a:p>
            <a:pPr marL="742950" lvl="1" indent="-285750" algn="just" fontAlgn="base">
              <a:spcBef>
                <a:spcPct val="0"/>
              </a:spcBef>
              <a:spcAft>
                <a:spcPct val="0"/>
              </a:spcAft>
              <a:buFont typeface="Wingdings" pitchFamily="2" charset="2"/>
              <a:buChar char="v"/>
              <a:defRPr/>
            </a:pPr>
            <a:r>
              <a:rPr lang="es-CO" sz="1600" u="sng" dirty="0" smtClean="0">
                <a:solidFill>
                  <a:srgbClr val="000000"/>
                </a:solidFill>
                <a:latin typeface="Arial" charset="0"/>
                <a:cs typeface="Arial" charset="0"/>
              </a:rPr>
              <a:t>Corre y patea </a:t>
            </a:r>
            <a:r>
              <a:rPr lang="es-CO" sz="1600" dirty="0" smtClean="0">
                <a:solidFill>
                  <a:srgbClr val="000000"/>
                </a:solidFill>
                <a:latin typeface="Arial" charset="0"/>
                <a:cs typeface="Arial" charset="0"/>
              </a:rPr>
              <a:t>se lo empleó para ejercitar movimientos técnicos combinados así como también para rapidez de frecuencia y flexibilidad activa.</a:t>
            </a:r>
          </a:p>
          <a:p>
            <a:pPr marL="742950" lvl="1" indent="-285750" algn="just" fontAlgn="base">
              <a:spcBef>
                <a:spcPct val="0"/>
              </a:spcBef>
              <a:spcAft>
                <a:spcPct val="0"/>
              </a:spcAft>
              <a:buFont typeface="Wingdings" pitchFamily="2" charset="2"/>
              <a:buChar char="v"/>
              <a:defRPr/>
            </a:pPr>
            <a:r>
              <a:rPr lang="es-CO" sz="1600" u="sng" dirty="0" smtClean="0">
                <a:solidFill>
                  <a:srgbClr val="000000"/>
                </a:solidFill>
                <a:latin typeface="Arial" charset="0"/>
                <a:cs typeface="Arial" charset="0"/>
              </a:rPr>
              <a:t>La cinta </a:t>
            </a:r>
            <a:r>
              <a:rPr lang="es-CO" sz="1600" dirty="0" smtClean="0">
                <a:solidFill>
                  <a:srgbClr val="000000"/>
                </a:solidFill>
                <a:latin typeface="Arial" charset="0"/>
                <a:cs typeface="Arial" charset="0"/>
              </a:rPr>
              <a:t>nos ayudó para ejercitar diferentes combinaciones de técnicas, golpes, bloqueos  también ayudó en la rapidez de reacción y combinación de técnicas.</a:t>
            </a:r>
          </a:p>
          <a:p>
            <a:pPr marL="742950" lvl="1" indent="-285750" algn="just" fontAlgn="base">
              <a:spcBef>
                <a:spcPct val="0"/>
              </a:spcBef>
              <a:spcAft>
                <a:spcPct val="0"/>
              </a:spcAft>
              <a:buFont typeface="Wingdings" pitchFamily="2" charset="2"/>
              <a:buChar char="v"/>
              <a:defRPr/>
            </a:pPr>
            <a:r>
              <a:rPr lang="es-CO" sz="1600" u="sng" dirty="0" smtClean="0">
                <a:solidFill>
                  <a:srgbClr val="000000"/>
                </a:solidFill>
                <a:latin typeface="Arial" charset="0"/>
                <a:cs typeface="Arial" charset="0"/>
              </a:rPr>
              <a:t>Ataca y defiende</a:t>
            </a:r>
            <a:r>
              <a:rPr lang="es-CO" sz="1600" dirty="0" smtClean="0">
                <a:solidFill>
                  <a:srgbClr val="000000"/>
                </a:solidFill>
                <a:latin typeface="Arial" charset="0"/>
                <a:cs typeface="Arial" charset="0"/>
              </a:rPr>
              <a:t> ayudó a ejercitar las acciones técnico-tácticas con técnicas que intervienen en la poosae así como la rapidez de reacción compleja.</a:t>
            </a:r>
          </a:p>
          <a:p>
            <a:pPr marL="742950" lvl="1" indent="-285750" algn="just" fontAlgn="base">
              <a:spcBef>
                <a:spcPct val="0"/>
              </a:spcBef>
              <a:spcAft>
                <a:spcPct val="0"/>
              </a:spcAft>
              <a:buFont typeface="Wingdings" pitchFamily="2" charset="2"/>
              <a:buChar char="v"/>
              <a:defRPr/>
            </a:pPr>
            <a:r>
              <a:rPr lang="es-CO" sz="1600" u="sng" dirty="0" smtClean="0">
                <a:solidFill>
                  <a:srgbClr val="000000"/>
                </a:solidFill>
                <a:latin typeface="Arial" charset="0"/>
                <a:cs typeface="Arial" charset="0"/>
              </a:rPr>
              <a:t>La ruleta de combate </a:t>
            </a:r>
            <a:r>
              <a:rPr lang="es-CO" sz="1600" dirty="0" smtClean="0">
                <a:solidFill>
                  <a:srgbClr val="000000"/>
                </a:solidFill>
                <a:latin typeface="Arial" charset="0"/>
                <a:cs typeface="Arial" charset="0"/>
              </a:rPr>
              <a:t>se empleó para ejercitar tácticamente las técnicas de ataque y defensa que intervienen en la poosae </a:t>
            </a:r>
            <a:r>
              <a:rPr lang="es-CO" sz="1600" dirty="0">
                <a:solidFill>
                  <a:srgbClr val="000000"/>
                </a:solidFill>
                <a:latin typeface="Arial" charset="0"/>
                <a:cs typeface="Arial" charset="0"/>
              </a:rPr>
              <a:t>así como la rapidez de reacción compleja</a:t>
            </a:r>
            <a:endParaRPr lang="es-CO" sz="1600" u="sng" dirty="0" smtClean="0">
              <a:solidFill>
                <a:srgbClr val="000000"/>
              </a:solidFill>
              <a:latin typeface="Arial" charset="0"/>
              <a:cs typeface="Arial" charset="0"/>
            </a:endParaRPr>
          </a:p>
          <a:p>
            <a:pPr marL="742950" lvl="1" indent="-285750" algn="just" fontAlgn="base">
              <a:spcBef>
                <a:spcPct val="0"/>
              </a:spcBef>
              <a:spcAft>
                <a:spcPct val="0"/>
              </a:spcAft>
              <a:buFont typeface="Wingdings" pitchFamily="2" charset="2"/>
              <a:buChar char="v"/>
              <a:defRPr/>
            </a:pPr>
            <a:endParaRPr lang="es-CO" sz="1600" u="sng" dirty="0" smtClean="0">
              <a:solidFill>
                <a:srgbClr val="000000"/>
              </a:solidFill>
              <a:latin typeface="Arial" charset="0"/>
              <a:cs typeface="Arial" charset="0"/>
            </a:endParaRPr>
          </a:p>
          <a:p>
            <a:pPr marL="742950" lvl="1" indent="-285750" algn="just" fontAlgn="base">
              <a:spcBef>
                <a:spcPct val="0"/>
              </a:spcBef>
              <a:spcAft>
                <a:spcPct val="0"/>
              </a:spcAft>
              <a:buFont typeface="Wingdings" pitchFamily="2" charset="2"/>
              <a:buChar char="v"/>
              <a:defRPr/>
            </a:pPr>
            <a:endParaRPr lang="es-CO" sz="1600" u="sng" dirty="0">
              <a:solidFill>
                <a:srgbClr val="000000"/>
              </a:solidFill>
              <a:latin typeface="Arial" charset="0"/>
              <a:cs typeface="Arial" charset="0"/>
            </a:endParaRPr>
          </a:p>
        </p:txBody>
      </p:sp>
      <p:sp>
        <p:nvSpPr>
          <p:cNvPr id="5" name="4 Rectángulo"/>
          <p:cNvSpPr/>
          <p:nvPr/>
        </p:nvSpPr>
        <p:spPr>
          <a:xfrm>
            <a:off x="940204" y="119529"/>
            <a:ext cx="7200800" cy="830997"/>
          </a:xfrm>
          <a:prstGeom prst="rect">
            <a:avLst/>
          </a:prstGeom>
        </p:spPr>
        <p:txBody>
          <a:bodyPr wrap="square">
            <a:spAutoFit/>
          </a:bodyPr>
          <a:lstStyle/>
          <a:p>
            <a:pPr algn="ctr">
              <a:defRPr/>
            </a:pPr>
            <a:r>
              <a:rPr lang="es-EC" sz="2400" b="1" dirty="0" smtClean="0">
                <a:ln w="13462">
                  <a:solidFill>
                    <a:srgbClr val="B73C26"/>
                  </a:solidFill>
                  <a:prstDash val="solid"/>
                </a:ln>
                <a:solidFill>
                  <a:prstClr val="black">
                    <a:lumMod val="85000"/>
                    <a:lumOff val="15000"/>
                  </a:prstClr>
                </a:solidFill>
                <a:effectLst>
                  <a:outerShdw dist="38100" dir="2700000" algn="bl" rotWithShape="0">
                    <a:srgbClr val="BBB473"/>
                  </a:outerShdw>
                </a:effectLst>
                <a:latin typeface="Berlin Sans FB Demi" panose="020E0802020502020306" pitchFamily="34" charset="0"/>
              </a:rPr>
              <a:t>CARACTERISTICAS DE LA METODOLOGIA INTEGRAL DISEÑADA</a:t>
            </a:r>
            <a:endParaRPr lang="es-EC" sz="2400" b="1" dirty="0">
              <a:ln w="13462">
                <a:solidFill>
                  <a:srgbClr val="B73C26"/>
                </a:solidFill>
                <a:prstDash val="solid"/>
              </a:ln>
              <a:solidFill>
                <a:prstClr val="black">
                  <a:lumMod val="85000"/>
                  <a:lumOff val="15000"/>
                </a:prstClr>
              </a:solidFill>
              <a:effectLst>
                <a:outerShdw dist="38100" dir="2700000" algn="bl" rotWithShape="0">
                  <a:srgbClr val="BBB473"/>
                </a:outerShdw>
              </a:effectLst>
              <a:latin typeface="Berlin Sans FB Demi" panose="020E0802020502020306" pitchFamily="34" charset="0"/>
            </a:endParaRPr>
          </a:p>
        </p:txBody>
      </p:sp>
    </p:spTree>
    <p:extLst>
      <p:ext uri="{BB962C8B-B14F-4D97-AF65-F5344CB8AC3E}">
        <p14:creationId xmlns:p14="http://schemas.microsoft.com/office/powerpoint/2010/main" val="65382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22575" y="39300"/>
            <a:ext cx="7020742" cy="584775"/>
          </a:xfrm>
          <a:prstGeom prst="rect">
            <a:avLst/>
          </a:prstGeom>
          <a:noFill/>
        </p:spPr>
        <p:txBody>
          <a:bodyPr wrap="square">
            <a:spAutoFit/>
          </a:bodyPr>
          <a:lstStyle/>
          <a:p>
            <a:pPr algn="ctr">
              <a:defRPr/>
            </a:pPr>
            <a:r>
              <a:rPr lang="es-EC" sz="1600" b="1" dirty="0" smtClean="0">
                <a:ln w="13462">
                  <a:solidFill>
                    <a:srgbClr val="63A537"/>
                  </a:solidFill>
                  <a:prstDash val="solid"/>
                </a:ln>
                <a:solidFill>
                  <a:prstClr val="black">
                    <a:lumMod val="85000"/>
                    <a:lumOff val="15000"/>
                  </a:prstClr>
                </a:solidFill>
                <a:effectLst>
                  <a:outerShdw dist="38100" dir="2700000" algn="bl" rotWithShape="0">
                    <a:srgbClr val="4EB3CF"/>
                  </a:outerShdw>
                </a:effectLst>
                <a:latin typeface="Berlin Sans FB Demi" panose="020E0802020502020306" pitchFamily="34" charset="0"/>
              </a:rPr>
              <a:t>DIFERENCIAS Y COMPARACIONES CUALITATIVAS ENTRE LA METODOLOGÍA DE UF Y LA REALIZADA EN LA INVESTIGACIÓN</a:t>
            </a:r>
          </a:p>
        </p:txBody>
      </p:sp>
      <p:sp>
        <p:nvSpPr>
          <p:cNvPr id="7" name="Rectángulo 6"/>
          <p:cNvSpPr/>
          <p:nvPr/>
        </p:nvSpPr>
        <p:spPr>
          <a:xfrm>
            <a:off x="3131842" y="1784181"/>
            <a:ext cx="4088990" cy="830997"/>
          </a:xfrm>
          <a:prstGeom prst="rect">
            <a:avLst/>
          </a:prstGeom>
          <a:noFill/>
        </p:spPr>
        <p:txBody>
          <a:bodyPr wrap="square">
            <a:spAutoFit/>
          </a:bodyPr>
          <a:lstStyle/>
          <a:p>
            <a:pPr algn="ctr">
              <a:defRPr/>
            </a:pPr>
            <a:endParaRPr lang="es-EC" sz="4800" b="1" dirty="0" smtClean="0">
              <a:ln w="13462">
                <a:solidFill>
                  <a:srgbClr val="63A537"/>
                </a:solidFill>
                <a:prstDash val="solid"/>
              </a:ln>
              <a:solidFill>
                <a:prstClr val="black">
                  <a:lumMod val="85000"/>
                  <a:lumOff val="15000"/>
                </a:prstClr>
              </a:solidFill>
              <a:effectLst>
                <a:outerShdw dist="38100" dir="2700000" algn="bl" rotWithShape="0">
                  <a:srgbClr val="4EB3CF"/>
                </a:outerShdw>
              </a:effectLst>
              <a:latin typeface="Berlin Sans FB Demi" panose="020E0802020502020306" pitchFamily="34" charset="0"/>
            </a:endParaRPr>
          </a:p>
        </p:txBody>
      </p:sp>
      <p:sp>
        <p:nvSpPr>
          <p:cNvPr id="14" name="Rectángulo 13"/>
          <p:cNvSpPr/>
          <p:nvPr/>
        </p:nvSpPr>
        <p:spPr>
          <a:xfrm>
            <a:off x="715705" y="5163859"/>
            <a:ext cx="506870" cy="584775"/>
          </a:xfrm>
          <a:prstGeom prst="rect">
            <a:avLst/>
          </a:prstGeom>
        </p:spPr>
        <p:txBody>
          <a:bodyPr wrap="none">
            <a:spAutoFit/>
          </a:bodyPr>
          <a:lstStyle/>
          <a:p>
            <a:pPr marL="285750" indent="-285750">
              <a:buFont typeface="Wingdings" panose="05000000000000000000" pitchFamily="2" charset="2"/>
              <a:buChar char="ü"/>
            </a:pPr>
            <a:endParaRPr lang="es-EC" sz="3200" dirty="0">
              <a:solidFill>
                <a:prstClr val="black"/>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1956269837"/>
              </p:ext>
            </p:extLst>
          </p:nvPr>
        </p:nvGraphicFramePr>
        <p:xfrm>
          <a:off x="251520" y="860864"/>
          <a:ext cx="8784976" cy="5900805"/>
        </p:xfrm>
        <a:graphic>
          <a:graphicData uri="http://schemas.openxmlformats.org/drawingml/2006/table">
            <a:tbl>
              <a:tblPr firstRow="1" firstCol="1" bandRow="1"/>
              <a:tblGrid>
                <a:gridCol w="2874684"/>
                <a:gridCol w="1949797"/>
                <a:gridCol w="3960495"/>
              </a:tblGrid>
              <a:tr h="175255">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15000"/>
                        </a:lnSpc>
                        <a:spcAft>
                          <a:spcPts val="0"/>
                        </a:spcAft>
                      </a:pPr>
                      <a:r>
                        <a:rPr lang="es-EC" sz="1000" dirty="0">
                          <a:effectLst/>
                        </a:rPr>
                        <a:t>Aspectos</a:t>
                      </a:r>
                      <a:endParaRPr lang="es-CO" sz="900" dirty="0">
                        <a:effectLst/>
                        <a:latin typeface="Calibri"/>
                        <a:ea typeface="Calibri"/>
                        <a:cs typeface="Times New Roman"/>
                      </a:endParaRPr>
                    </a:p>
                  </a:txBody>
                  <a:tcPr marL="25930" marR="2593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A7A7A"/>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15000"/>
                        </a:lnSpc>
                        <a:spcAft>
                          <a:spcPts val="0"/>
                        </a:spcAft>
                      </a:pPr>
                      <a:r>
                        <a:rPr lang="es-EC" sz="1000">
                          <a:effectLst/>
                        </a:rPr>
                        <a:t>UF</a:t>
                      </a:r>
                      <a:endParaRPr lang="es-CO" sz="900">
                        <a:effectLst/>
                        <a:latin typeface="Calibri"/>
                        <a:ea typeface="Calibri"/>
                        <a:cs typeface="Times New Roman"/>
                      </a:endParaRPr>
                    </a:p>
                  </a:txBody>
                  <a:tcPr marL="25930" marR="2593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A7A7A"/>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15000"/>
                        </a:lnSpc>
                        <a:spcAft>
                          <a:spcPts val="0"/>
                        </a:spcAft>
                      </a:pPr>
                      <a:r>
                        <a:rPr lang="es-EC" sz="1000">
                          <a:effectLst/>
                        </a:rPr>
                        <a:t>CLFT</a:t>
                      </a:r>
                      <a:endParaRPr lang="es-CO" sz="900">
                        <a:effectLst/>
                        <a:latin typeface="Calibri"/>
                        <a:ea typeface="Calibri"/>
                        <a:cs typeface="Times New Roman"/>
                      </a:endParaRPr>
                    </a:p>
                  </a:txBody>
                  <a:tcPr marL="25930" marR="2593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A7A7A"/>
                    </a:solidFill>
                  </a:tcPr>
                </a:tc>
              </a:tr>
              <a:tr h="473188">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15000"/>
                        </a:lnSpc>
                        <a:spcAft>
                          <a:spcPts val="0"/>
                        </a:spcAft>
                      </a:pPr>
                      <a:r>
                        <a:rPr lang="es-EC" sz="1000" dirty="0">
                          <a:effectLst/>
                        </a:rPr>
                        <a:t>OBJETIVOS</a:t>
                      </a:r>
                      <a:endParaRPr lang="es-CO" sz="900" dirty="0">
                        <a:effectLst/>
                        <a:latin typeface="Calibri"/>
                        <a:ea typeface="Calibri"/>
                        <a:cs typeface="Times New Roman"/>
                      </a:endParaRPr>
                    </a:p>
                  </a:txBody>
                  <a:tcPr marL="25930" marR="2593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A7A7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just">
                        <a:lnSpc>
                          <a:spcPct val="115000"/>
                        </a:lnSpc>
                        <a:spcAft>
                          <a:spcPts val="0"/>
                        </a:spcAft>
                      </a:pPr>
                      <a:r>
                        <a:rPr lang="es-EC" sz="900" dirty="0">
                          <a:effectLst/>
                        </a:rPr>
                        <a:t>Implícitamente: Enseñar las </a:t>
                      </a:r>
                      <a:r>
                        <a:rPr lang="es-EC" sz="900" dirty="0" smtClean="0">
                          <a:effectLst/>
                        </a:rPr>
                        <a:t>Poomsae</a:t>
                      </a:r>
                      <a:endParaRPr lang="es-CO" sz="900" dirty="0">
                        <a:effectLst/>
                        <a:latin typeface="Calibri"/>
                        <a:ea typeface="Calibri"/>
                        <a:cs typeface="Times New Roman"/>
                      </a:endParaRPr>
                    </a:p>
                  </a:txBody>
                  <a:tcPr marL="25930" marR="2593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just">
                        <a:lnSpc>
                          <a:spcPct val="115000"/>
                        </a:lnSpc>
                        <a:spcAft>
                          <a:spcPts val="0"/>
                        </a:spcAft>
                      </a:pPr>
                      <a:r>
                        <a:rPr lang="es-EC" sz="900">
                          <a:effectLst/>
                        </a:rPr>
                        <a:t>Explícitamente: Lograr  que el taekwondista ejecute las Poomsae Taeguek con un dominio técnico, tanto en su estructura como en su dinámica.</a:t>
                      </a:r>
                      <a:endParaRPr lang="es-CO" sz="900">
                        <a:effectLst/>
                        <a:latin typeface="Calibri"/>
                        <a:ea typeface="Calibri"/>
                        <a:cs typeface="Times New Roman"/>
                      </a:endParaRPr>
                    </a:p>
                  </a:txBody>
                  <a:tcPr marL="25930" marR="2593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40000"/>
                      </a:srgbClr>
                    </a:solidFill>
                  </a:tcPr>
                </a:tc>
              </a:tr>
              <a:tr h="110410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15000"/>
                        </a:lnSpc>
                        <a:spcAft>
                          <a:spcPts val="0"/>
                        </a:spcAft>
                      </a:pPr>
                      <a:r>
                        <a:rPr lang="es-EC" sz="1000">
                          <a:effectLst/>
                        </a:rPr>
                        <a:t>CONTENIDOS:</a:t>
                      </a:r>
                      <a:endParaRPr lang="es-CO" sz="900">
                        <a:effectLst/>
                      </a:endParaRPr>
                    </a:p>
                    <a:p>
                      <a:pPr algn="ctr">
                        <a:lnSpc>
                          <a:spcPct val="115000"/>
                        </a:lnSpc>
                        <a:spcAft>
                          <a:spcPts val="0"/>
                        </a:spcAft>
                      </a:pPr>
                      <a:r>
                        <a:rPr lang="es-EC" sz="1000">
                          <a:effectLst/>
                        </a:rPr>
                        <a:t> </a:t>
                      </a:r>
                      <a:endParaRPr lang="es-CO" sz="900">
                        <a:effectLst/>
                      </a:endParaRPr>
                    </a:p>
                    <a:p>
                      <a:pPr algn="ctr">
                        <a:lnSpc>
                          <a:spcPct val="115000"/>
                        </a:lnSpc>
                        <a:spcAft>
                          <a:spcPts val="0"/>
                        </a:spcAft>
                      </a:pPr>
                      <a:r>
                        <a:rPr lang="es-EC" sz="1000">
                          <a:effectLst/>
                        </a:rPr>
                        <a:t>forma     de     impartir     los contenidos técnicos</a:t>
                      </a:r>
                      <a:endParaRPr lang="es-CO" sz="900">
                        <a:effectLst/>
                        <a:latin typeface="Calibri"/>
                        <a:ea typeface="Calibri"/>
                        <a:cs typeface="Times New Roman"/>
                      </a:endParaRPr>
                    </a:p>
                  </a:txBody>
                  <a:tcPr marL="25930" marR="2593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just">
                        <a:lnSpc>
                          <a:spcPct val="115000"/>
                        </a:lnSpc>
                        <a:spcAft>
                          <a:spcPts val="0"/>
                        </a:spcAft>
                      </a:pPr>
                      <a:r>
                        <a:rPr lang="es-EC" sz="900">
                          <a:effectLst/>
                        </a:rPr>
                        <a:t>Imparte los contenidos técnicos de la Poomsae en dos partes, agrupando, en un solo ejercicio, volúmenes considerables de técnicas que presentan diferentes grados   de   dificultad   que atentan contra la asimilación del taekwondista.</a:t>
                      </a:r>
                      <a:endParaRPr lang="es-CO" sz="900">
                        <a:effectLst/>
                        <a:latin typeface="Calibri"/>
                        <a:ea typeface="Calibri"/>
                        <a:cs typeface="Times New Roman"/>
                      </a:endParaRPr>
                    </a:p>
                  </a:txBody>
                  <a:tcPr marL="25930" marR="2593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just">
                        <a:lnSpc>
                          <a:spcPct val="115000"/>
                        </a:lnSpc>
                        <a:spcAft>
                          <a:spcPts val="0"/>
                        </a:spcAft>
                      </a:pPr>
                      <a:endParaRPr lang="es-EC" sz="900" dirty="0" smtClean="0">
                        <a:effectLst/>
                      </a:endParaRPr>
                    </a:p>
                    <a:p>
                      <a:pPr algn="just">
                        <a:lnSpc>
                          <a:spcPct val="115000"/>
                        </a:lnSpc>
                        <a:spcAft>
                          <a:spcPts val="0"/>
                        </a:spcAft>
                      </a:pPr>
                      <a:endParaRPr lang="es-EC" sz="900" dirty="0" smtClean="0">
                        <a:effectLst/>
                      </a:endParaRPr>
                    </a:p>
                    <a:p>
                      <a:pPr algn="just">
                        <a:lnSpc>
                          <a:spcPct val="115000"/>
                        </a:lnSpc>
                        <a:spcAft>
                          <a:spcPts val="0"/>
                        </a:spcAft>
                      </a:pPr>
                      <a:r>
                        <a:rPr lang="es-EC" sz="900" dirty="0" smtClean="0">
                          <a:effectLst/>
                        </a:rPr>
                        <a:t>División  </a:t>
                      </a:r>
                      <a:r>
                        <a:rPr lang="es-EC" sz="900" dirty="0">
                          <a:effectLst/>
                        </a:rPr>
                        <a:t>metodológica  que concentra el aprendizaje en estructuras esenciales más pequeñas que respetan el carácter dinámico de sus combinaciones técnicas.</a:t>
                      </a:r>
                      <a:endParaRPr lang="es-CO" sz="900" dirty="0">
                        <a:effectLst/>
                        <a:latin typeface="Calibri"/>
                        <a:ea typeface="Calibri"/>
                        <a:cs typeface="Times New Roman"/>
                      </a:endParaRPr>
                    </a:p>
                  </a:txBody>
                  <a:tcPr marL="25930" marR="2593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20000"/>
                      </a:srgbClr>
                    </a:solidFill>
                  </a:tcPr>
                </a:tc>
              </a:tr>
              <a:tr h="529992">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15000"/>
                        </a:lnSpc>
                        <a:spcAft>
                          <a:spcPts val="0"/>
                        </a:spcAft>
                      </a:pPr>
                      <a:r>
                        <a:rPr lang="es-EC" sz="1000" dirty="0">
                          <a:effectLst/>
                        </a:rPr>
                        <a:t>CONTENIDOS:</a:t>
                      </a:r>
                      <a:endParaRPr lang="es-CO" sz="900" dirty="0">
                        <a:effectLst/>
                      </a:endParaRPr>
                    </a:p>
                    <a:p>
                      <a:pPr algn="ctr">
                        <a:lnSpc>
                          <a:spcPct val="115000"/>
                        </a:lnSpc>
                        <a:spcAft>
                          <a:spcPts val="0"/>
                        </a:spcAft>
                      </a:pPr>
                      <a:r>
                        <a:rPr lang="es-EC" sz="1000" dirty="0">
                          <a:effectLst/>
                        </a:rPr>
                        <a:t> </a:t>
                      </a:r>
                      <a:r>
                        <a:rPr lang="es-EC" sz="1000" dirty="0" smtClean="0">
                          <a:effectLst/>
                        </a:rPr>
                        <a:t>forma </a:t>
                      </a:r>
                      <a:r>
                        <a:rPr lang="es-EC" sz="1000" dirty="0">
                          <a:effectLst/>
                        </a:rPr>
                        <a:t>de impartir los contenidos físicos específicos.</a:t>
                      </a:r>
                      <a:endParaRPr lang="es-CO" sz="900" dirty="0">
                        <a:effectLst/>
                        <a:latin typeface="Calibri"/>
                        <a:ea typeface="Calibri"/>
                        <a:cs typeface="Times New Roman"/>
                      </a:endParaRPr>
                    </a:p>
                  </a:txBody>
                  <a:tcPr marL="25930" marR="2593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just">
                        <a:lnSpc>
                          <a:spcPct val="115000"/>
                        </a:lnSpc>
                        <a:spcAft>
                          <a:spcPts val="0"/>
                        </a:spcAft>
                      </a:pPr>
                      <a:endParaRPr lang="es-EC" sz="900" dirty="0" smtClean="0">
                        <a:effectLst/>
                      </a:endParaRPr>
                    </a:p>
                    <a:p>
                      <a:pPr algn="just">
                        <a:lnSpc>
                          <a:spcPct val="115000"/>
                        </a:lnSpc>
                        <a:spcAft>
                          <a:spcPts val="0"/>
                        </a:spcAft>
                      </a:pPr>
                      <a:r>
                        <a:rPr lang="es-EC" sz="900" dirty="0" smtClean="0">
                          <a:effectLst/>
                        </a:rPr>
                        <a:t>No</a:t>
                      </a:r>
                      <a:endParaRPr lang="es-CO" sz="900" dirty="0">
                        <a:effectLst/>
                        <a:latin typeface="Calibri"/>
                        <a:ea typeface="Calibri"/>
                        <a:cs typeface="Times New Roman"/>
                      </a:endParaRPr>
                    </a:p>
                  </a:txBody>
                  <a:tcPr marL="25930" marR="2593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just">
                        <a:lnSpc>
                          <a:spcPct val="115000"/>
                        </a:lnSpc>
                        <a:spcAft>
                          <a:spcPts val="0"/>
                        </a:spcAft>
                      </a:pPr>
                      <a:r>
                        <a:rPr lang="es-EC" sz="900" dirty="0">
                          <a:effectLst/>
                        </a:rPr>
                        <a:t>C</a:t>
                      </a:r>
                      <a:r>
                        <a:rPr lang="es-EC" sz="900" dirty="0" smtClean="0">
                          <a:effectLst/>
                        </a:rPr>
                        <a:t>on </a:t>
                      </a:r>
                      <a:r>
                        <a:rPr lang="es-EC" sz="900" dirty="0">
                          <a:effectLst/>
                        </a:rPr>
                        <a:t>la aplicación de juegos y ejercicios específicos para incidir en las capacidades físicas motrices y coordinativas que más se manifiestan en durante las ejecuciones técnicas de las Poomsae</a:t>
                      </a:r>
                      <a:endParaRPr lang="es-CO" sz="900" dirty="0">
                        <a:effectLst/>
                        <a:latin typeface="Calibri"/>
                        <a:ea typeface="Calibri"/>
                        <a:cs typeface="Times New Roman"/>
                      </a:endParaRPr>
                    </a:p>
                  </a:txBody>
                  <a:tcPr marL="25930" marR="2593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40000"/>
                      </a:srgbClr>
                    </a:solidFill>
                  </a:tcPr>
                </a:tc>
              </a:tr>
              <a:tr h="525765">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15000"/>
                        </a:lnSpc>
                        <a:spcAft>
                          <a:spcPts val="0"/>
                        </a:spcAft>
                      </a:pPr>
                      <a:r>
                        <a:rPr lang="es-EC" sz="1000" dirty="0">
                          <a:effectLst/>
                        </a:rPr>
                        <a:t>MÉTODOS</a:t>
                      </a:r>
                      <a:endParaRPr lang="es-CO" sz="900" dirty="0">
                        <a:effectLst/>
                      </a:endParaRPr>
                    </a:p>
                    <a:p>
                      <a:pPr algn="ctr">
                        <a:lnSpc>
                          <a:spcPct val="115000"/>
                        </a:lnSpc>
                        <a:spcAft>
                          <a:spcPts val="0"/>
                        </a:spcAft>
                      </a:pPr>
                      <a:r>
                        <a:rPr lang="es-EC" sz="1000" dirty="0">
                          <a:effectLst/>
                        </a:rPr>
                        <a:t> </a:t>
                      </a:r>
                      <a:endParaRPr lang="es-CO" sz="900" dirty="0">
                        <a:effectLst/>
                      </a:endParaRPr>
                    </a:p>
                    <a:p>
                      <a:pPr algn="ctr">
                        <a:lnSpc>
                          <a:spcPct val="115000"/>
                        </a:lnSpc>
                        <a:spcAft>
                          <a:spcPts val="0"/>
                        </a:spcAft>
                      </a:pPr>
                      <a:r>
                        <a:rPr lang="es-EC" sz="1000" dirty="0">
                          <a:effectLst/>
                        </a:rPr>
                        <a:t>PREDOMINANTES</a:t>
                      </a:r>
                      <a:endParaRPr lang="es-CO" sz="900" dirty="0">
                        <a:effectLst/>
                        <a:latin typeface="Calibri"/>
                        <a:ea typeface="Calibri"/>
                        <a:cs typeface="Times New Roman"/>
                      </a:endParaRPr>
                    </a:p>
                  </a:txBody>
                  <a:tcPr marL="25930" marR="2593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just">
                        <a:lnSpc>
                          <a:spcPct val="115000"/>
                        </a:lnSpc>
                        <a:spcAft>
                          <a:spcPts val="0"/>
                        </a:spcAft>
                      </a:pPr>
                      <a:r>
                        <a:rPr lang="es-EC" sz="900">
                          <a:effectLst/>
                        </a:rPr>
                        <a:t>Método de repetición que se limita al aprendizaje pasivo del Taekwondista.</a:t>
                      </a:r>
                      <a:endParaRPr lang="es-CO" sz="900">
                        <a:effectLst/>
                        <a:latin typeface="Calibri"/>
                        <a:ea typeface="Calibri"/>
                        <a:cs typeface="Times New Roman"/>
                      </a:endParaRPr>
                    </a:p>
                  </a:txBody>
                  <a:tcPr marL="25930" marR="2593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just">
                        <a:lnSpc>
                          <a:spcPct val="115000"/>
                        </a:lnSpc>
                        <a:spcAft>
                          <a:spcPts val="0"/>
                        </a:spcAft>
                      </a:pPr>
                      <a:endParaRPr lang="es-EC" sz="900" dirty="0" smtClean="0">
                        <a:effectLst/>
                      </a:endParaRPr>
                    </a:p>
                    <a:p>
                      <a:pPr algn="just">
                        <a:lnSpc>
                          <a:spcPct val="115000"/>
                        </a:lnSpc>
                        <a:spcAft>
                          <a:spcPts val="0"/>
                        </a:spcAft>
                      </a:pPr>
                      <a:r>
                        <a:rPr lang="es-EC" sz="900" dirty="0" smtClean="0">
                          <a:effectLst/>
                        </a:rPr>
                        <a:t>Combinación   </a:t>
                      </a:r>
                      <a:r>
                        <a:rPr lang="es-EC" sz="900" dirty="0">
                          <a:effectLst/>
                        </a:rPr>
                        <a:t>de   métodos: método   de   repetición,   de juego y de competencia</a:t>
                      </a:r>
                      <a:endParaRPr lang="es-CO" sz="900" dirty="0">
                        <a:effectLst/>
                        <a:latin typeface="Calibri"/>
                        <a:ea typeface="Calibri"/>
                        <a:cs typeface="Times New Roman"/>
                      </a:endParaRPr>
                    </a:p>
                  </a:txBody>
                  <a:tcPr marL="25930" marR="2593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20000"/>
                      </a:srgbClr>
                    </a:solidFill>
                  </a:tcPr>
                </a:tc>
              </a:tr>
              <a:tr h="331244">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15000"/>
                        </a:lnSpc>
                        <a:spcAft>
                          <a:spcPts val="0"/>
                        </a:spcAft>
                      </a:pPr>
                      <a:r>
                        <a:rPr lang="es-EC" sz="1000">
                          <a:effectLst/>
                        </a:rPr>
                        <a:t>DOSIFICACIÓN  tandas  de ejercicios</a:t>
                      </a:r>
                      <a:endParaRPr lang="es-CO" sz="900">
                        <a:effectLst/>
                        <a:latin typeface="Calibri"/>
                        <a:ea typeface="Calibri"/>
                        <a:cs typeface="Times New Roman"/>
                      </a:endParaRPr>
                    </a:p>
                  </a:txBody>
                  <a:tcPr marL="25930" marR="2593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just">
                        <a:lnSpc>
                          <a:spcPct val="115000"/>
                        </a:lnSpc>
                        <a:spcAft>
                          <a:spcPts val="0"/>
                        </a:spcAft>
                      </a:pPr>
                      <a:endParaRPr lang="es-EC" sz="900" dirty="0" smtClean="0">
                        <a:effectLst/>
                      </a:endParaRPr>
                    </a:p>
                    <a:p>
                      <a:pPr algn="just">
                        <a:lnSpc>
                          <a:spcPct val="115000"/>
                        </a:lnSpc>
                        <a:spcAft>
                          <a:spcPts val="0"/>
                        </a:spcAft>
                      </a:pPr>
                      <a:r>
                        <a:rPr lang="es-EC" sz="900" dirty="0" smtClean="0">
                          <a:effectLst/>
                        </a:rPr>
                        <a:t>De </a:t>
                      </a:r>
                      <a:r>
                        <a:rPr lang="es-EC" sz="900" dirty="0">
                          <a:effectLst/>
                        </a:rPr>
                        <a:t>dos que tiene la de UF</a:t>
                      </a:r>
                      <a:endParaRPr lang="es-CO" sz="900" dirty="0">
                        <a:effectLst/>
                        <a:latin typeface="Calibri"/>
                        <a:ea typeface="Calibri"/>
                        <a:cs typeface="Times New Roman"/>
                      </a:endParaRPr>
                    </a:p>
                  </a:txBody>
                  <a:tcPr marL="25930" marR="2593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just">
                        <a:lnSpc>
                          <a:spcPct val="115000"/>
                        </a:lnSpc>
                        <a:spcAft>
                          <a:spcPts val="0"/>
                        </a:spcAft>
                      </a:pPr>
                      <a:r>
                        <a:rPr lang="es-EC" sz="900">
                          <a:effectLst/>
                        </a:rPr>
                        <a:t>A  seis  con  repeticiones  de ocho a 10 como mínimo, aumentando la cantidad de ejercicios para la ejercitación de los movimientos.</a:t>
                      </a:r>
                      <a:endParaRPr lang="es-CO" sz="900">
                        <a:effectLst/>
                        <a:latin typeface="Calibri"/>
                        <a:ea typeface="Calibri"/>
                        <a:cs typeface="Times New Roman"/>
                      </a:endParaRPr>
                    </a:p>
                  </a:txBody>
                  <a:tcPr marL="25930" marR="2593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40000"/>
                      </a:srgbClr>
                    </a:solidFill>
                  </a:tcPr>
                </a:tc>
              </a:tr>
              <a:tr h="36156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15000"/>
                        </a:lnSpc>
                        <a:spcAft>
                          <a:spcPts val="0"/>
                        </a:spcAft>
                      </a:pPr>
                      <a:r>
                        <a:rPr lang="es-EC" sz="1000" dirty="0">
                          <a:effectLst/>
                        </a:rPr>
                        <a:t>CARÁCTER</a:t>
                      </a:r>
                      <a:endParaRPr lang="es-CO" sz="900" dirty="0">
                        <a:effectLst/>
                      </a:endParaRPr>
                    </a:p>
                    <a:p>
                      <a:pPr algn="ctr">
                        <a:lnSpc>
                          <a:spcPct val="115000"/>
                        </a:lnSpc>
                        <a:spcAft>
                          <a:spcPts val="0"/>
                        </a:spcAft>
                      </a:pPr>
                      <a:r>
                        <a:rPr lang="es-EC" sz="1000" dirty="0">
                          <a:effectLst/>
                        </a:rPr>
                        <a:t> </a:t>
                      </a:r>
                      <a:r>
                        <a:rPr lang="es-EC" sz="1000" dirty="0" smtClean="0">
                          <a:effectLst/>
                        </a:rPr>
                        <a:t>MOTIVACIONAL</a:t>
                      </a:r>
                      <a:endParaRPr lang="es-CO" sz="900" dirty="0">
                        <a:effectLst/>
                        <a:latin typeface="Calibri"/>
                        <a:ea typeface="Calibri"/>
                        <a:cs typeface="Times New Roman"/>
                      </a:endParaRPr>
                    </a:p>
                  </a:txBody>
                  <a:tcPr marL="25930" marR="2593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just">
                        <a:lnSpc>
                          <a:spcPct val="115000"/>
                        </a:lnSpc>
                        <a:spcAft>
                          <a:spcPts val="0"/>
                        </a:spcAft>
                      </a:pPr>
                      <a:r>
                        <a:rPr lang="es-EC" sz="900">
                          <a:effectLst/>
                        </a:rPr>
                        <a:t>Depende solo de la relación alumno profesor</a:t>
                      </a:r>
                      <a:endParaRPr lang="es-CO" sz="900">
                        <a:effectLst/>
                        <a:latin typeface="Calibri"/>
                        <a:ea typeface="Calibri"/>
                        <a:cs typeface="Times New Roman"/>
                      </a:endParaRPr>
                    </a:p>
                  </a:txBody>
                  <a:tcPr marL="25930" marR="2593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lnSpc>
                          <a:spcPct val="115000"/>
                        </a:lnSpc>
                        <a:spcAft>
                          <a:spcPts val="0"/>
                        </a:spcAft>
                      </a:pPr>
                      <a:r>
                        <a:rPr lang="es-EC" sz="900" dirty="0">
                          <a:effectLst/>
                        </a:rPr>
                        <a:t>I</a:t>
                      </a:r>
                      <a:r>
                        <a:rPr lang="es-EC" sz="900" dirty="0" smtClean="0">
                          <a:effectLst/>
                        </a:rPr>
                        <a:t>ncorporación  </a:t>
                      </a:r>
                      <a:r>
                        <a:rPr lang="es-EC" sz="900" dirty="0">
                          <a:effectLst/>
                        </a:rPr>
                        <a:t>del componente lúdico que contribuye a la ejercitación de las técnicas que intervienen en las Poomsae,</a:t>
                      </a:r>
                      <a:endParaRPr lang="es-CO" sz="900" dirty="0">
                        <a:effectLst/>
                        <a:latin typeface="Calibri"/>
                        <a:ea typeface="Calibri"/>
                        <a:cs typeface="Times New Roman"/>
                      </a:endParaRPr>
                    </a:p>
                  </a:txBody>
                  <a:tcPr marL="25930" marR="2593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20000"/>
                      </a:srgbClr>
                    </a:solidFill>
                  </a:tcPr>
                </a:tc>
              </a:tr>
              <a:tr h="525765">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15000"/>
                        </a:lnSpc>
                        <a:spcAft>
                          <a:spcPts val="0"/>
                        </a:spcAft>
                      </a:pPr>
                      <a:r>
                        <a:rPr lang="es-EC" sz="1000">
                          <a:effectLst/>
                        </a:rPr>
                        <a:t>RELACIÓN     PROFESOR-ALUMNOS</a:t>
                      </a:r>
                      <a:endParaRPr lang="es-CO" sz="900">
                        <a:effectLst/>
                      </a:endParaRPr>
                    </a:p>
                    <a:p>
                      <a:pPr algn="ctr">
                        <a:lnSpc>
                          <a:spcPct val="115000"/>
                        </a:lnSpc>
                        <a:spcAft>
                          <a:spcPts val="0"/>
                        </a:spcAft>
                      </a:pPr>
                      <a:r>
                        <a:rPr lang="es-EC" sz="1000">
                          <a:effectLst/>
                        </a:rPr>
                        <a:t> </a:t>
                      </a:r>
                      <a:endParaRPr lang="es-CO" sz="900">
                        <a:effectLst/>
                      </a:endParaRPr>
                    </a:p>
                    <a:p>
                      <a:pPr algn="ctr">
                        <a:lnSpc>
                          <a:spcPct val="115000"/>
                        </a:lnSpc>
                        <a:spcAft>
                          <a:spcPts val="0"/>
                        </a:spcAft>
                      </a:pPr>
                      <a:r>
                        <a:rPr lang="es-EC" sz="1000">
                          <a:effectLst/>
                        </a:rPr>
                        <a:t>forma de impartir las clases</a:t>
                      </a:r>
                      <a:endParaRPr lang="es-CO" sz="900">
                        <a:effectLst/>
                        <a:latin typeface="Calibri"/>
                        <a:ea typeface="Calibri"/>
                        <a:cs typeface="Times New Roman"/>
                      </a:endParaRPr>
                    </a:p>
                  </a:txBody>
                  <a:tcPr marL="25930" marR="2593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just">
                        <a:lnSpc>
                          <a:spcPct val="115000"/>
                        </a:lnSpc>
                        <a:spcAft>
                          <a:spcPts val="0"/>
                        </a:spcAft>
                      </a:pPr>
                      <a:endParaRPr lang="es-EC" sz="900" dirty="0" smtClean="0">
                        <a:effectLst/>
                      </a:endParaRPr>
                    </a:p>
                    <a:p>
                      <a:pPr algn="just">
                        <a:lnSpc>
                          <a:spcPct val="115000"/>
                        </a:lnSpc>
                        <a:spcAft>
                          <a:spcPts val="0"/>
                        </a:spcAft>
                      </a:pPr>
                      <a:r>
                        <a:rPr lang="es-EC" sz="900" dirty="0" smtClean="0">
                          <a:effectLst/>
                        </a:rPr>
                        <a:t>Predominio </a:t>
                      </a:r>
                      <a:r>
                        <a:rPr lang="es-EC" sz="900" dirty="0">
                          <a:effectLst/>
                        </a:rPr>
                        <a:t>de las acciones del profesor</a:t>
                      </a:r>
                      <a:endParaRPr lang="es-CO" sz="900" dirty="0">
                        <a:effectLst/>
                        <a:latin typeface="Calibri"/>
                        <a:ea typeface="Calibri"/>
                        <a:cs typeface="Times New Roman"/>
                      </a:endParaRPr>
                    </a:p>
                  </a:txBody>
                  <a:tcPr marL="25930" marR="2593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just">
                        <a:lnSpc>
                          <a:spcPct val="115000"/>
                        </a:lnSpc>
                        <a:spcAft>
                          <a:spcPts val="0"/>
                        </a:spcAft>
                      </a:pPr>
                      <a:endParaRPr lang="es-EC" sz="900" dirty="0" smtClean="0">
                        <a:effectLst/>
                      </a:endParaRPr>
                    </a:p>
                    <a:p>
                      <a:pPr algn="just">
                        <a:lnSpc>
                          <a:spcPct val="115000"/>
                        </a:lnSpc>
                        <a:spcAft>
                          <a:spcPts val="0"/>
                        </a:spcAft>
                      </a:pPr>
                      <a:r>
                        <a:rPr lang="es-EC" sz="900" dirty="0" smtClean="0">
                          <a:effectLst/>
                        </a:rPr>
                        <a:t>Papel </a:t>
                      </a:r>
                      <a:r>
                        <a:rPr lang="es-EC" sz="900" dirty="0">
                          <a:effectLst/>
                        </a:rPr>
                        <a:t>más activo y creador a los taekwondistas en su aprendizaje, que se instrumenta a través de métodos activos de enseñanza.</a:t>
                      </a:r>
                      <a:endParaRPr lang="es-CO" sz="900" dirty="0">
                        <a:effectLst/>
                        <a:latin typeface="Calibri"/>
                        <a:ea typeface="Calibri"/>
                        <a:cs typeface="Times New Roman"/>
                      </a:endParaRPr>
                    </a:p>
                  </a:txBody>
                  <a:tcPr marL="25930" marR="2593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40000"/>
                      </a:srgbClr>
                    </a:solidFill>
                  </a:tcPr>
                </a:tc>
              </a:tr>
              <a:tr h="94637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15000"/>
                        </a:lnSpc>
                        <a:spcAft>
                          <a:spcPts val="0"/>
                        </a:spcAft>
                      </a:pPr>
                      <a:r>
                        <a:rPr lang="es-EC" sz="1000">
                          <a:effectLst/>
                        </a:rPr>
                        <a:t>CONTROL         Y         LA EVALUACIÓN</a:t>
                      </a:r>
                      <a:endParaRPr lang="es-CO" sz="900">
                        <a:effectLst/>
                        <a:latin typeface="Calibri"/>
                        <a:ea typeface="Calibri"/>
                        <a:cs typeface="Times New Roman"/>
                      </a:endParaRPr>
                    </a:p>
                  </a:txBody>
                  <a:tcPr marL="25930" marR="2593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just">
                        <a:lnSpc>
                          <a:spcPct val="115000"/>
                        </a:lnSpc>
                        <a:spcAft>
                          <a:spcPts val="0"/>
                        </a:spcAft>
                      </a:pPr>
                      <a:r>
                        <a:rPr lang="es-EC" sz="900">
                          <a:effectLst/>
                        </a:rPr>
                        <a:t>No   como   sistema,   solo la observación sin indicadores que evalúen objetivamente las  habilidades  y capacidades que se manifiestan  en  el  ejercicio de las Poomsae.</a:t>
                      </a:r>
                      <a:endParaRPr lang="es-CO" sz="900">
                        <a:effectLst/>
                        <a:latin typeface="Calibri"/>
                        <a:ea typeface="Calibri"/>
                        <a:cs typeface="Times New Roman"/>
                      </a:endParaRPr>
                    </a:p>
                  </a:txBody>
                  <a:tcPr marL="25930" marR="2593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just">
                        <a:lnSpc>
                          <a:spcPct val="115000"/>
                        </a:lnSpc>
                        <a:spcAft>
                          <a:spcPts val="0"/>
                        </a:spcAft>
                      </a:pPr>
                      <a:endParaRPr lang="es-EC" sz="900" dirty="0" smtClean="0">
                        <a:effectLst/>
                      </a:endParaRPr>
                    </a:p>
                    <a:p>
                      <a:pPr algn="just">
                        <a:lnSpc>
                          <a:spcPct val="115000"/>
                        </a:lnSpc>
                        <a:spcAft>
                          <a:spcPts val="0"/>
                        </a:spcAft>
                      </a:pPr>
                      <a:endParaRPr lang="es-EC" sz="900" dirty="0" smtClean="0">
                        <a:effectLst/>
                      </a:endParaRPr>
                    </a:p>
                    <a:p>
                      <a:pPr algn="just">
                        <a:lnSpc>
                          <a:spcPct val="115000"/>
                        </a:lnSpc>
                        <a:spcAft>
                          <a:spcPts val="0"/>
                        </a:spcAft>
                      </a:pPr>
                      <a:r>
                        <a:rPr lang="es-EC" sz="900" dirty="0" smtClean="0">
                          <a:effectLst/>
                        </a:rPr>
                        <a:t>Un   </a:t>
                      </a:r>
                      <a:r>
                        <a:rPr lang="es-EC" sz="900" dirty="0">
                          <a:effectLst/>
                        </a:rPr>
                        <a:t>sistema   de   evaluación que  deja  constancia de los errores cometidos.</a:t>
                      </a:r>
                      <a:endParaRPr lang="es-CO" sz="900" dirty="0">
                        <a:effectLst/>
                        <a:latin typeface="Calibri"/>
                        <a:ea typeface="Calibri"/>
                        <a:cs typeface="Times New Roman"/>
                      </a:endParaRPr>
                    </a:p>
                  </a:txBody>
                  <a:tcPr marL="25930" marR="2593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20000"/>
                      </a:srgbClr>
                    </a:solidFill>
                  </a:tcPr>
                </a:tc>
              </a:tr>
              <a:tr h="927484">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15000"/>
                        </a:lnSpc>
                        <a:spcAft>
                          <a:spcPts val="0"/>
                        </a:spcAft>
                      </a:pPr>
                      <a:r>
                        <a:rPr lang="es-EC" sz="1000">
                          <a:effectLst/>
                        </a:rPr>
                        <a:t>Orientaciones metodológicas generales</a:t>
                      </a:r>
                      <a:endParaRPr lang="es-CO" sz="900">
                        <a:effectLst/>
                        <a:latin typeface="Calibri"/>
                        <a:ea typeface="Calibri"/>
                        <a:cs typeface="Times New Roman"/>
                      </a:endParaRPr>
                    </a:p>
                  </a:txBody>
                  <a:tcPr marL="25930" marR="2593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just">
                        <a:lnSpc>
                          <a:spcPct val="115000"/>
                        </a:lnSpc>
                        <a:spcAft>
                          <a:spcPts val="0"/>
                        </a:spcAft>
                      </a:pPr>
                      <a:endParaRPr lang="es-EC" sz="900" dirty="0" smtClean="0">
                        <a:effectLst/>
                      </a:endParaRPr>
                    </a:p>
                    <a:p>
                      <a:pPr algn="just">
                        <a:lnSpc>
                          <a:spcPct val="115000"/>
                        </a:lnSpc>
                        <a:spcAft>
                          <a:spcPts val="0"/>
                        </a:spcAft>
                      </a:pPr>
                      <a:endParaRPr lang="es-EC" sz="900" dirty="0" smtClean="0">
                        <a:effectLst/>
                      </a:endParaRPr>
                    </a:p>
                    <a:p>
                      <a:pPr algn="just">
                        <a:lnSpc>
                          <a:spcPct val="115000"/>
                        </a:lnSpc>
                        <a:spcAft>
                          <a:spcPts val="0"/>
                        </a:spcAft>
                      </a:pPr>
                      <a:r>
                        <a:rPr lang="es-EC" sz="900" dirty="0" smtClean="0">
                          <a:effectLst/>
                        </a:rPr>
                        <a:t>Solo </a:t>
                      </a:r>
                      <a:r>
                        <a:rPr lang="es-EC" sz="900" dirty="0">
                          <a:effectLst/>
                        </a:rPr>
                        <a:t>se refieren al carácter técnico.</a:t>
                      </a:r>
                      <a:endParaRPr lang="es-CO" sz="900" dirty="0">
                        <a:effectLst/>
                        <a:latin typeface="Calibri"/>
                        <a:ea typeface="Calibri"/>
                        <a:cs typeface="Times New Roman"/>
                      </a:endParaRPr>
                    </a:p>
                  </a:txBody>
                  <a:tcPr marL="25930" marR="2593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just">
                        <a:lnSpc>
                          <a:spcPct val="115000"/>
                        </a:lnSpc>
                        <a:spcAft>
                          <a:spcPts val="0"/>
                        </a:spcAft>
                      </a:pPr>
                      <a:r>
                        <a:rPr lang="es-EC" sz="900" dirty="0">
                          <a:effectLst/>
                        </a:rPr>
                        <a:t>Informaciones que partieron de  concepciones  científicas establecidas en la literatura especializada, recomendaciones y sugerencias  que  se dedujeron   como   resultado del análisis crítico realizado a la metodología de UF orientaciones que están referidas en el Programa de Preparación del Deportista para la categoría infantil del Taekwondo.</a:t>
                      </a:r>
                      <a:endParaRPr lang="es-CO" sz="900" dirty="0">
                        <a:effectLst/>
                        <a:latin typeface="Calibri"/>
                        <a:ea typeface="Calibri"/>
                        <a:cs typeface="Times New Roman"/>
                      </a:endParaRPr>
                    </a:p>
                  </a:txBody>
                  <a:tcPr marL="25930" marR="2593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40000"/>
                      </a:srgbClr>
                    </a:solidFill>
                  </a:tcPr>
                </a:tc>
              </a:tr>
            </a:tbl>
          </a:graphicData>
        </a:graphic>
      </p:graphicFrame>
    </p:spTree>
    <p:extLst>
      <p:ext uri="{BB962C8B-B14F-4D97-AF65-F5344CB8AC3E}">
        <p14:creationId xmlns:p14="http://schemas.microsoft.com/office/powerpoint/2010/main" val="37776900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475666" y="416304"/>
            <a:ext cx="6336703" cy="1323439"/>
          </a:xfrm>
          <a:prstGeom prst="rect">
            <a:avLst/>
          </a:prstGeom>
          <a:noFill/>
        </p:spPr>
        <p:txBody>
          <a:bodyPr wrap="square">
            <a:spAutoFit/>
          </a:bodyPr>
          <a:lstStyle/>
          <a:p>
            <a:pPr algn="ctr">
              <a:defRPr/>
            </a:pPr>
            <a:r>
              <a:rPr lang="es-EC" sz="4000" dirty="0" smtClean="0">
                <a:ln w="19050">
                  <a:solidFill>
                    <a:prstClr val="black"/>
                  </a:solidFill>
                </a:ln>
                <a:solidFill>
                  <a:srgbClr val="A53010"/>
                </a:solidFill>
                <a:effectLst>
                  <a:outerShdw blurRad="38100" dist="25400" dir="5400000" algn="ctr" rotWithShape="0">
                    <a:srgbClr val="6E747A">
                      <a:alpha val="43000"/>
                    </a:srgbClr>
                  </a:outerShdw>
                </a:effectLst>
                <a:latin typeface="Berlin Sans FB Demi" panose="020E0802020502020306" pitchFamily="34" charset="0"/>
              </a:rPr>
              <a:t>METODOLOGIA DE LA INVESTIGACIÓN</a:t>
            </a:r>
          </a:p>
        </p:txBody>
      </p:sp>
      <p:sp>
        <p:nvSpPr>
          <p:cNvPr id="17" name="Rectángulo 16"/>
          <p:cNvSpPr/>
          <p:nvPr/>
        </p:nvSpPr>
        <p:spPr>
          <a:xfrm>
            <a:off x="206466" y="1983966"/>
            <a:ext cx="8774723" cy="584775"/>
          </a:xfrm>
          <a:prstGeom prst="rect">
            <a:avLst/>
          </a:prstGeom>
        </p:spPr>
        <p:txBody>
          <a:bodyPr wrap="square">
            <a:spAutoFit/>
          </a:bodyPr>
          <a:lstStyle/>
          <a:p>
            <a:pPr indent="252095" algn="just"/>
            <a:endParaRPr lang="es-EC" sz="3200" dirty="0">
              <a:solidFill>
                <a:prstClr val="black"/>
              </a:solidFill>
              <a:latin typeface="Aharoni" panose="02010803020104030203" pitchFamily="2" charset="-79"/>
              <a:ea typeface="Times New Roman" panose="02020603050405020304" pitchFamily="18" charset="0"/>
              <a:cs typeface="Aharoni" panose="02010803020104030203" pitchFamily="2" charset="-79"/>
            </a:endParaRPr>
          </a:p>
        </p:txBody>
      </p:sp>
      <p:sp>
        <p:nvSpPr>
          <p:cNvPr id="2" name="1 Rectángulo"/>
          <p:cNvSpPr/>
          <p:nvPr/>
        </p:nvSpPr>
        <p:spPr>
          <a:xfrm>
            <a:off x="921417" y="2322101"/>
            <a:ext cx="7344815" cy="3293209"/>
          </a:xfrm>
          <a:prstGeom prst="rect">
            <a:avLst/>
          </a:prstGeom>
        </p:spPr>
        <p:txBody>
          <a:bodyPr wrap="square">
            <a:spAutoFit/>
          </a:bodyPr>
          <a:lstStyle/>
          <a:p>
            <a:pPr marL="342900" marR="0" lvl="0" indent="-342900" algn="just" defTabSz="914400" eaLnBrk="1" fontAlgn="base" latinLnBrk="0" hangingPunct="1">
              <a:lnSpc>
                <a:spcPct val="100000"/>
              </a:lnSpc>
              <a:spcBef>
                <a:spcPct val="0"/>
              </a:spcBef>
              <a:spcAft>
                <a:spcPct val="0"/>
              </a:spcAft>
              <a:buClrTx/>
              <a:buSzTx/>
              <a:buFont typeface="+mj-lt"/>
              <a:buAutoNum type="arabicPeriod"/>
              <a:tabLst/>
              <a:defRPr/>
            </a:pPr>
            <a:r>
              <a:rPr lang="es-CO" sz="1600" b="1" kern="0" noProof="0" dirty="0" smtClean="0">
                <a:solidFill>
                  <a:srgbClr val="000000"/>
                </a:solidFill>
                <a:latin typeface="Arial" charset="0"/>
                <a:cs typeface="Arial" charset="0"/>
              </a:rPr>
              <a:t>En una</a:t>
            </a:r>
            <a:r>
              <a:rPr kumimoji="0" lang="es-CO" sz="1600" b="1" i="0" u="none" strike="noStrike" kern="0" cap="none" spc="0" normalizeH="0" baseline="0" noProof="0" dirty="0" smtClean="0">
                <a:ln>
                  <a:noFill/>
                </a:ln>
                <a:solidFill>
                  <a:srgbClr val="000000"/>
                </a:solidFill>
                <a:effectLst/>
                <a:uLnTx/>
                <a:uFillTx/>
                <a:latin typeface="Arial" charset="0"/>
                <a:cs typeface="Arial" charset="0"/>
              </a:rPr>
              <a:t> </a:t>
            </a:r>
            <a:r>
              <a:rPr kumimoji="0" lang="es-CO" sz="1600" b="1" i="0" u="none" strike="noStrike" kern="0" cap="none" spc="0" normalizeH="0" baseline="0" noProof="0" dirty="0">
                <a:ln>
                  <a:noFill/>
                </a:ln>
                <a:solidFill>
                  <a:srgbClr val="000000"/>
                </a:solidFill>
                <a:effectLst/>
                <a:uLnTx/>
                <a:uFillTx/>
                <a:latin typeface="Arial" charset="0"/>
                <a:cs typeface="Arial" charset="0"/>
              </a:rPr>
              <a:t>muestra de 15 entrenadores nacionales de Taekwondo los cuales </a:t>
            </a:r>
            <a:r>
              <a:rPr lang="es-CO" sz="1600" b="1" kern="0" dirty="0" smtClean="0">
                <a:solidFill>
                  <a:srgbClr val="000000"/>
                </a:solidFill>
                <a:latin typeface="Arial" charset="0"/>
                <a:cs typeface="Arial" charset="0"/>
              </a:rPr>
              <a:t>presentaron una encuesta </a:t>
            </a:r>
            <a:r>
              <a:rPr kumimoji="0" lang="es-CO" sz="1600" b="1" i="0" u="none" strike="noStrike" kern="0" cap="none" spc="0" normalizeH="0" baseline="0" noProof="0" dirty="0" smtClean="0">
                <a:ln>
                  <a:noFill/>
                </a:ln>
                <a:solidFill>
                  <a:srgbClr val="000000"/>
                </a:solidFill>
                <a:effectLst/>
                <a:uLnTx/>
                <a:uFillTx/>
                <a:latin typeface="Arial" charset="0"/>
                <a:cs typeface="Arial" charset="0"/>
              </a:rPr>
              <a:t> </a:t>
            </a:r>
            <a:r>
              <a:rPr kumimoji="0" lang="es-CO" sz="1600" b="1" i="0" u="none" strike="noStrike" kern="0" cap="none" spc="0" normalizeH="0" baseline="0" noProof="0" dirty="0">
                <a:ln>
                  <a:noFill/>
                </a:ln>
                <a:solidFill>
                  <a:srgbClr val="000000"/>
                </a:solidFill>
                <a:effectLst/>
                <a:uLnTx/>
                <a:uFillTx/>
                <a:latin typeface="Arial" charset="0"/>
                <a:cs typeface="Arial" charset="0"/>
              </a:rPr>
              <a:t>para ser seleccionados como expertos evaluadores</a:t>
            </a:r>
            <a:r>
              <a:rPr kumimoji="0" lang="es-CO" sz="1600" b="1" i="0" u="none" strike="noStrike" kern="0" cap="none" spc="0" normalizeH="0" baseline="0" noProof="0" dirty="0" smtClean="0">
                <a:ln>
                  <a:noFill/>
                </a:ln>
                <a:solidFill>
                  <a:srgbClr val="000000"/>
                </a:solidFill>
                <a:effectLst/>
                <a:uLnTx/>
                <a:uFillTx/>
                <a:latin typeface="Arial" charset="0"/>
                <a:cs typeface="Arial" charset="0"/>
              </a:rPr>
              <a:t>.</a:t>
            </a:r>
          </a:p>
          <a:p>
            <a:pPr marL="342900" marR="0" lvl="0" indent="-342900" algn="just" defTabSz="914400" eaLnBrk="1" fontAlgn="base" latinLnBrk="0" hangingPunct="1">
              <a:lnSpc>
                <a:spcPct val="100000"/>
              </a:lnSpc>
              <a:spcBef>
                <a:spcPct val="0"/>
              </a:spcBef>
              <a:spcAft>
                <a:spcPct val="0"/>
              </a:spcAft>
              <a:buClrTx/>
              <a:buSzTx/>
              <a:buFont typeface="+mj-lt"/>
              <a:buAutoNum type="arabicPeriod"/>
              <a:tabLst/>
              <a:defRPr/>
            </a:pPr>
            <a:endParaRPr kumimoji="0" lang="es-CO" sz="1600" b="1" i="0" u="none" strike="noStrike" kern="0" cap="none" spc="0" normalizeH="0" baseline="0" noProof="0" dirty="0">
              <a:ln>
                <a:noFill/>
              </a:ln>
              <a:solidFill>
                <a:srgbClr val="000000"/>
              </a:solidFill>
              <a:effectLst/>
              <a:uLnTx/>
              <a:uFillTx/>
              <a:latin typeface="Arial" charset="0"/>
              <a:cs typeface="Arial" charset="0"/>
            </a:endParaRPr>
          </a:p>
          <a:p>
            <a:pPr marL="342900" marR="0" lvl="0" indent="-342900" algn="just" defTabSz="914400" eaLnBrk="1" fontAlgn="base" latinLnBrk="0" hangingPunct="1">
              <a:lnSpc>
                <a:spcPct val="100000"/>
              </a:lnSpc>
              <a:spcBef>
                <a:spcPct val="0"/>
              </a:spcBef>
              <a:spcAft>
                <a:spcPct val="0"/>
              </a:spcAft>
              <a:buClrTx/>
              <a:buSzTx/>
              <a:buFont typeface="+mj-lt"/>
              <a:buAutoNum type="arabicPeriod"/>
              <a:tabLst/>
              <a:defRPr/>
            </a:pPr>
            <a:r>
              <a:rPr lang="es-CO" sz="1600" kern="0" dirty="0" smtClean="0">
                <a:solidFill>
                  <a:srgbClr val="000000"/>
                </a:solidFill>
                <a:latin typeface="Arial" charset="0"/>
                <a:cs typeface="Arial" charset="0"/>
              </a:rPr>
              <a:t>Tanto en </a:t>
            </a:r>
            <a:r>
              <a:rPr lang="es-CO" sz="1600" kern="0" noProof="0" dirty="0" smtClean="0">
                <a:solidFill>
                  <a:srgbClr val="000000"/>
                </a:solidFill>
                <a:latin typeface="Arial" charset="0"/>
                <a:cs typeface="Arial" charset="0"/>
              </a:rPr>
              <a:t>e</a:t>
            </a:r>
            <a:r>
              <a:rPr kumimoji="0" lang="es-CO" sz="1600" b="0" i="0" u="none" strike="noStrike" kern="0" cap="none" spc="0" normalizeH="0" baseline="0" noProof="0" dirty="0" smtClean="0">
                <a:ln>
                  <a:noFill/>
                </a:ln>
                <a:solidFill>
                  <a:srgbClr val="000000"/>
                </a:solidFill>
                <a:effectLst/>
                <a:uLnTx/>
                <a:uFillTx/>
                <a:latin typeface="Arial" charset="0"/>
                <a:cs typeface="Arial" charset="0"/>
              </a:rPr>
              <a:t>l </a:t>
            </a:r>
            <a:r>
              <a:rPr kumimoji="0" lang="es-CO" sz="1600" b="0" i="0" u="none" strike="noStrike" kern="0" cap="none" spc="0" normalizeH="0" baseline="0" noProof="0" dirty="0">
                <a:ln>
                  <a:noFill/>
                </a:ln>
                <a:solidFill>
                  <a:srgbClr val="000000"/>
                </a:solidFill>
                <a:effectLst/>
                <a:uLnTx/>
                <a:uFillTx/>
                <a:latin typeface="Arial" charset="0"/>
                <a:cs typeface="Arial" charset="0"/>
              </a:rPr>
              <a:t>inciso anterior, como el presente, son </a:t>
            </a:r>
            <a:r>
              <a:rPr lang="es-CO" sz="1600" kern="0" noProof="0" dirty="0" smtClean="0">
                <a:solidFill>
                  <a:srgbClr val="000000"/>
                </a:solidFill>
                <a:latin typeface="Arial" charset="0"/>
                <a:cs typeface="Arial" charset="0"/>
              </a:rPr>
              <a:t>evaluados</a:t>
            </a:r>
            <a:r>
              <a:rPr kumimoji="0" lang="es-CO" sz="1600" b="0" i="0" u="none" strike="noStrike" kern="0" cap="none" spc="0" normalizeH="0" baseline="0" noProof="0" dirty="0" smtClean="0">
                <a:ln>
                  <a:noFill/>
                </a:ln>
                <a:solidFill>
                  <a:srgbClr val="000000"/>
                </a:solidFill>
                <a:effectLst/>
                <a:uLnTx/>
                <a:uFillTx/>
                <a:latin typeface="Arial" charset="0"/>
                <a:cs typeface="Arial" charset="0"/>
              </a:rPr>
              <a:t> </a:t>
            </a:r>
            <a:r>
              <a:rPr kumimoji="0" lang="es-CO" sz="1600" b="0" i="0" u="none" strike="noStrike" kern="0" cap="none" spc="0" normalizeH="0" baseline="0" noProof="0" dirty="0">
                <a:ln>
                  <a:noFill/>
                </a:ln>
                <a:solidFill>
                  <a:srgbClr val="000000"/>
                </a:solidFill>
                <a:effectLst/>
                <a:uLnTx/>
                <a:uFillTx/>
                <a:latin typeface="Arial" charset="0"/>
                <a:cs typeface="Arial" charset="0"/>
              </a:rPr>
              <a:t>a través de </a:t>
            </a:r>
            <a:r>
              <a:rPr kumimoji="0" lang="es-CO" sz="1600" b="0" i="0" u="none" strike="noStrike" kern="0" cap="none" spc="0" normalizeH="0" baseline="0" noProof="0" dirty="0" smtClean="0">
                <a:ln>
                  <a:noFill/>
                </a:ln>
                <a:solidFill>
                  <a:srgbClr val="000000"/>
                </a:solidFill>
                <a:effectLst/>
                <a:uLnTx/>
                <a:uFillTx/>
                <a:latin typeface="Arial" charset="0"/>
                <a:cs typeface="Arial" charset="0"/>
              </a:rPr>
              <a:t>porcentajes, </a:t>
            </a:r>
            <a:r>
              <a:rPr kumimoji="0" lang="es-CO" sz="1600" b="0" i="0" u="none" strike="noStrike" kern="0" cap="none" spc="0" normalizeH="0" baseline="0" noProof="0" dirty="0">
                <a:ln>
                  <a:noFill/>
                </a:ln>
                <a:solidFill>
                  <a:srgbClr val="000000"/>
                </a:solidFill>
                <a:effectLst/>
                <a:uLnTx/>
                <a:uFillTx/>
                <a:latin typeface="Arial" charset="0"/>
                <a:cs typeface="Arial" charset="0"/>
              </a:rPr>
              <a:t>utilizando en lo fundamental la herramienta estadística </a:t>
            </a:r>
            <a:r>
              <a:rPr kumimoji="0" lang="es-CO" sz="1600" b="0" i="0" u="none" strike="noStrike" kern="0" cap="none" spc="0" normalizeH="0" baseline="0" noProof="0" dirty="0" smtClean="0">
                <a:ln>
                  <a:noFill/>
                </a:ln>
                <a:solidFill>
                  <a:srgbClr val="000000"/>
                </a:solidFill>
                <a:effectLst/>
                <a:uLnTx/>
                <a:uFillTx/>
                <a:latin typeface="Arial" charset="0"/>
                <a:cs typeface="Arial" charset="0"/>
              </a:rPr>
              <a:t>de </a:t>
            </a:r>
            <a:r>
              <a:rPr kumimoji="0" lang="es-CO" sz="1600" b="0" i="0" u="none" strike="noStrike" kern="0" cap="none" spc="0" normalizeH="0" baseline="0" noProof="0" dirty="0">
                <a:ln>
                  <a:noFill/>
                </a:ln>
                <a:solidFill>
                  <a:srgbClr val="000000"/>
                </a:solidFill>
                <a:effectLst/>
                <a:uLnTx/>
                <a:uFillTx/>
                <a:latin typeface="Arial" charset="0"/>
                <a:cs typeface="Arial" charset="0"/>
              </a:rPr>
              <a:t>Excel, los cuales </a:t>
            </a:r>
            <a:r>
              <a:rPr lang="es-CO" sz="1600" kern="0" dirty="0" smtClean="0">
                <a:solidFill>
                  <a:srgbClr val="000000"/>
                </a:solidFill>
                <a:latin typeface="Arial" charset="0"/>
                <a:cs typeface="Arial" charset="0"/>
              </a:rPr>
              <a:t>determinaron</a:t>
            </a:r>
            <a:r>
              <a:rPr kumimoji="0" lang="es-CO" sz="1600" b="0" i="0" u="none" strike="noStrike" kern="0" cap="none" spc="0" normalizeH="0" baseline="0" noProof="0" dirty="0" smtClean="0">
                <a:ln>
                  <a:noFill/>
                </a:ln>
                <a:solidFill>
                  <a:srgbClr val="000000"/>
                </a:solidFill>
                <a:effectLst/>
                <a:uLnTx/>
                <a:uFillTx/>
                <a:latin typeface="Arial" charset="0"/>
                <a:cs typeface="Arial" charset="0"/>
              </a:rPr>
              <a:t>  </a:t>
            </a:r>
            <a:r>
              <a:rPr kumimoji="0" lang="es-CO" sz="1600" b="0" i="0" u="none" strike="noStrike" kern="0" cap="none" spc="0" normalizeH="0" baseline="0" noProof="0" dirty="0">
                <a:ln>
                  <a:noFill/>
                </a:ln>
                <a:solidFill>
                  <a:srgbClr val="000000"/>
                </a:solidFill>
                <a:effectLst/>
                <a:uLnTx/>
                <a:uFillTx/>
                <a:latin typeface="Arial" charset="0"/>
                <a:cs typeface="Arial" charset="0"/>
              </a:rPr>
              <a:t>los resultados de la observación que mide la técnica o campo de investigación estudiado</a:t>
            </a:r>
            <a:r>
              <a:rPr kumimoji="0" lang="es-CO" sz="1600" b="0" i="0" u="none" strike="noStrike" kern="0" cap="none" spc="0" normalizeH="0" baseline="0" noProof="0" dirty="0" smtClean="0">
                <a:ln>
                  <a:noFill/>
                </a:ln>
                <a:solidFill>
                  <a:srgbClr val="000000"/>
                </a:solidFill>
                <a:effectLst/>
                <a:uLnTx/>
                <a:uFillTx/>
                <a:latin typeface="Arial" charset="0"/>
                <a:cs typeface="Arial" charset="0"/>
              </a:rPr>
              <a:t>.</a:t>
            </a:r>
          </a:p>
          <a:p>
            <a:pPr marL="457200" marR="0" lvl="0" indent="-457200" algn="just" defTabSz="914400" eaLnBrk="1" fontAlgn="base" latinLnBrk="0" hangingPunct="1">
              <a:lnSpc>
                <a:spcPct val="100000"/>
              </a:lnSpc>
              <a:spcBef>
                <a:spcPct val="0"/>
              </a:spcBef>
              <a:spcAft>
                <a:spcPct val="0"/>
              </a:spcAft>
              <a:buClrTx/>
              <a:buSzTx/>
              <a:buFont typeface="+mj-lt"/>
              <a:buAutoNum type="arabicPeriod"/>
              <a:tabLst/>
              <a:defRPr/>
            </a:pPr>
            <a:endParaRPr kumimoji="0" lang="es-CO" sz="1600" b="0" i="0" u="none" strike="noStrike" kern="0" cap="none" spc="0" normalizeH="0" baseline="0" noProof="0" dirty="0">
              <a:ln>
                <a:noFill/>
              </a:ln>
              <a:solidFill>
                <a:srgbClr val="000000"/>
              </a:solidFill>
              <a:effectLst/>
              <a:uLnTx/>
              <a:uFillTx/>
              <a:latin typeface="Arial" charset="0"/>
              <a:cs typeface="Arial" charset="0"/>
            </a:endParaRPr>
          </a:p>
          <a:p>
            <a:pPr marL="342900" marR="0" lvl="0" indent="-342900" algn="just" defTabSz="914400" eaLnBrk="1" fontAlgn="base" latinLnBrk="0" hangingPunct="1">
              <a:lnSpc>
                <a:spcPct val="100000"/>
              </a:lnSpc>
              <a:spcBef>
                <a:spcPct val="0"/>
              </a:spcBef>
              <a:spcAft>
                <a:spcPct val="0"/>
              </a:spcAft>
              <a:buClrTx/>
              <a:buSzTx/>
              <a:buFont typeface="+mj-lt"/>
              <a:buAutoNum type="arabicPeriod"/>
              <a:tabLst/>
              <a:defRPr/>
            </a:pPr>
            <a:r>
              <a:rPr kumimoji="0" lang="es-CO" sz="1600" b="1" i="0" u="none" strike="noStrike" kern="0" cap="none" spc="0" normalizeH="0" baseline="0" noProof="0" dirty="0">
                <a:ln>
                  <a:noFill/>
                </a:ln>
                <a:solidFill>
                  <a:srgbClr val="000000"/>
                </a:solidFill>
                <a:effectLst/>
                <a:uLnTx/>
                <a:uFillTx/>
                <a:latin typeface="Arial" charset="0"/>
                <a:cs typeface="Arial" charset="0"/>
              </a:rPr>
              <a:t>Se utiliza igualmente valores porcentuales para evaluar la efectividad técnica en la prueba </a:t>
            </a:r>
            <a:r>
              <a:rPr kumimoji="0" lang="es-CO" sz="1600" b="1" i="0" u="none" strike="noStrike" kern="0" cap="none" spc="0" normalizeH="0" baseline="0" noProof="0" dirty="0" smtClean="0">
                <a:ln>
                  <a:noFill/>
                </a:ln>
                <a:solidFill>
                  <a:srgbClr val="000000"/>
                </a:solidFill>
                <a:effectLst/>
                <a:uLnTx/>
                <a:uFillTx/>
                <a:latin typeface="Arial" charset="0"/>
                <a:cs typeface="Arial" charset="0"/>
              </a:rPr>
              <a:t>postexperimento.</a:t>
            </a:r>
          </a:p>
          <a:p>
            <a:pPr marL="457200" marR="0" lvl="0" indent="-457200" algn="just" defTabSz="914400" eaLnBrk="1" fontAlgn="base" latinLnBrk="0" hangingPunct="1">
              <a:lnSpc>
                <a:spcPct val="100000"/>
              </a:lnSpc>
              <a:spcBef>
                <a:spcPct val="0"/>
              </a:spcBef>
              <a:spcAft>
                <a:spcPct val="0"/>
              </a:spcAft>
              <a:buClrTx/>
              <a:buSzTx/>
              <a:buFont typeface="+mj-lt"/>
              <a:buAutoNum type="arabicPeriod"/>
              <a:tabLst/>
              <a:defRPr/>
            </a:pPr>
            <a:endParaRPr kumimoji="0" lang="es-CO" sz="1600" b="1" i="0" u="none" strike="noStrike" kern="0" cap="none" spc="0" normalizeH="0" baseline="0" noProof="0" dirty="0">
              <a:ln>
                <a:noFill/>
              </a:ln>
              <a:solidFill>
                <a:srgbClr val="000000"/>
              </a:solidFill>
              <a:effectLst/>
              <a:uLnTx/>
              <a:uFillTx/>
              <a:latin typeface="Arial" charset="0"/>
              <a:cs typeface="Arial" charset="0"/>
            </a:endParaRPr>
          </a:p>
          <a:p>
            <a:pPr marL="342900" marR="0" lvl="0" indent="-342900" algn="just" defTabSz="914400" eaLnBrk="1" fontAlgn="base" latinLnBrk="0" hangingPunct="1">
              <a:lnSpc>
                <a:spcPct val="100000"/>
              </a:lnSpc>
              <a:spcBef>
                <a:spcPct val="0"/>
              </a:spcBef>
              <a:spcAft>
                <a:spcPct val="0"/>
              </a:spcAft>
              <a:buClrTx/>
              <a:buSzTx/>
              <a:buFont typeface="+mj-lt"/>
              <a:buAutoNum type="arabicPeriod"/>
              <a:tabLst/>
              <a:defRPr/>
            </a:pPr>
            <a:r>
              <a:rPr kumimoji="0" lang="es-CO" sz="1600" b="0" i="0" u="none" strike="noStrike" kern="0" cap="none" spc="0" normalizeH="0" baseline="0" noProof="0" dirty="0">
                <a:ln>
                  <a:noFill/>
                </a:ln>
                <a:solidFill>
                  <a:srgbClr val="000000"/>
                </a:solidFill>
                <a:effectLst/>
                <a:uLnTx/>
                <a:uFillTx/>
                <a:latin typeface="Arial" charset="0"/>
                <a:cs typeface="Arial" charset="0"/>
              </a:rPr>
              <a:t>Igualmente se utilizan los porcientos para evaluar las encuestas realizadas</a:t>
            </a:r>
            <a:endParaRPr kumimoji="0" lang="es-ES" sz="1800" b="0" i="0" u="none" strike="noStrike" kern="0" cap="none" spc="0" normalizeH="0" baseline="0" noProof="0" dirty="0">
              <a:ln>
                <a:noFill/>
              </a:ln>
              <a:solidFill>
                <a:sysClr val="windowText" lastClr="000000"/>
              </a:solidFill>
              <a:effectLst/>
              <a:uLnTx/>
              <a:uFillTx/>
            </a:endParaRPr>
          </a:p>
        </p:txBody>
      </p:sp>
      <p:pic>
        <p:nvPicPr>
          <p:cNvPr id="10" name="Imagen 13"/>
          <p:cNvPicPr>
            <a:picLocks noChangeAspect="1"/>
          </p:cNvPicPr>
          <p:nvPr/>
        </p:nvPicPr>
        <p:blipFill>
          <a:blip r:embed="rId2">
            <a:clrChange>
              <a:clrFrom>
                <a:srgbClr val="FCFFFF"/>
              </a:clrFrom>
              <a:clrTo>
                <a:srgbClr val="FCFFFF">
                  <a:alpha val="0"/>
                </a:srgbClr>
              </a:clrTo>
            </a:clrChange>
            <a:extLst>
              <a:ext uri="{28A0092B-C50C-407E-A947-70E740481C1C}">
                <a14:useLocalDpi xmlns:a14="http://schemas.microsoft.com/office/drawing/2010/main" val="0"/>
              </a:ext>
            </a:extLst>
          </a:blip>
          <a:stretch>
            <a:fillRect/>
          </a:stretch>
        </p:blipFill>
        <p:spPr>
          <a:xfrm>
            <a:off x="7308304" y="712744"/>
            <a:ext cx="1426224" cy="1298963"/>
          </a:xfrm>
          <a:prstGeom prst="rect">
            <a:avLst/>
          </a:prstGeom>
        </p:spPr>
      </p:pic>
    </p:spTree>
    <p:extLst>
      <p:ext uri="{BB962C8B-B14F-4D97-AF65-F5344CB8AC3E}">
        <p14:creationId xmlns:p14="http://schemas.microsoft.com/office/powerpoint/2010/main" val="21787038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53962" y="474120"/>
            <a:ext cx="8706840" cy="1323439"/>
          </a:xfrm>
          <a:prstGeom prst="rect">
            <a:avLst/>
          </a:prstGeom>
          <a:noFill/>
        </p:spPr>
        <p:txBody>
          <a:bodyPr wrap="square">
            <a:spAutoFit/>
          </a:bodyPr>
          <a:lstStyle/>
          <a:p>
            <a:pPr algn="ctr">
              <a:defRPr/>
            </a:pPr>
            <a:r>
              <a:rPr lang="es-EC" sz="4000" b="1" dirty="0" smtClean="0">
                <a:ln w="13462">
                  <a:solidFill>
                    <a:srgbClr val="B73C26"/>
                  </a:solidFill>
                  <a:prstDash val="solid"/>
                </a:ln>
                <a:solidFill>
                  <a:prstClr val="black">
                    <a:lumMod val="85000"/>
                    <a:lumOff val="15000"/>
                  </a:prstClr>
                </a:solidFill>
                <a:effectLst>
                  <a:outerShdw dist="38100" dir="2700000" algn="bl" rotWithShape="0">
                    <a:srgbClr val="BBB473"/>
                  </a:outerShdw>
                </a:effectLst>
                <a:latin typeface="Berlin Sans FB Demi" panose="020E0802020502020306" pitchFamily="34" charset="0"/>
              </a:rPr>
              <a:t>METODOLOGÍA DE LA INVESTIGACIÓN</a:t>
            </a:r>
          </a:p>
        </p:txBody>
      </p:sp>
      <p:pic>
        <p:nvPicPr>
          <p:cNvPr id="18" name="Imagen 1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08305" y="499119"/>
            <a:ext cx="1465725" cy="1439118"/>
          </a:xfrm>
          <a:prstGeom prst="rect">
            <a:avLst/>
          </a:prstGeom>
        </p:spPr>
      </p:pic>
      <p:sp>
        <p:nvSpPr>
          <p:cNvPr id="2" name="1 Rectángulo"/>
          <p:cNvSpPr/>
          <p:nvPr/>
        </p:nvSpPr>
        <p:spPr>
          <a:xfrm>
            <a:off x="909536" y="2060860"/>
            <a:ext cx="7766929" cy="4524315"/>
          </a:xfrm>
          <a:prstGeom prst="rect">
            <a:avLst/>
          </a:prstGeom>
        </p:spPr>
        <p:txBody>
          <a:bodyPr wrap="square">
            <a:spAutoFit/>
          </a:bodyPr>
          <a:lstStyle/>
          <a:p>
            <a:pPr lvl="0" algn="just" fontAlgn="base">
              <a:spcBef>
                <a:spcPct val="0"/>
              </a:spcBef>
              <a:spcAft>
                <a:spcPct val="0"/>
              </a:spcAft>
              <a:defRPr/>
            </a:pPr>
            <a:r>
              <a:rPr lang="es-CO" sz="1600" b="1" dirty="0" smtClean="0">
                <a:solidFill>
                  <a:srgbClr val="000000"/>
                </a:solidFill>
                <a:latin typeface="Arial" charset="0"/>
                <a:cs typeface="Arial" charset="0"/>
              </a:rPr>
              <a:t>5. Se </a:t>
            </a:r>
            <a:r>
              <a:rPr lang="es-CO" sz="1600" b="1" dirty="0">
                <a:solidFill>
                  <a:srgbClr val="000000"/>
                </a:solidFill>
                <a:latin typeface="Arial" charset="0"/>
                <a:cs typeface="Arial" charset="0"/>
              </a:rPr>
              <a:t>utilizan </a:t>
            </a:r>
            <a:r>
              <a:rPr lang="es-CO" sz="1600" b="1" dirty="0" smtClean="0">
                <a:solidFill>
                  <a:srgbClr val="000000"/>
                </a:solidFill>
                <a:latin typeface="Arial" charset="0"/>
                <a:cs typeface="Arial" charset="0"/>
              </a:rPr>
              <a:t>Medias </a:t>
            </a:r>
            <a:r>
              <a:rPr lang="es-CO" sz="1600" b="1" dirty="0">
                <a:solidFill>
                  <a:srgbClr val="000000"/>
                </a:solidFill>
                <a:latin typeface="Arial" charset="0"/>
                <a:cs typeface="Arial" charset="0"/>
              </a:rPr>
              <a:t>Aritméticas para analizar a cada individuo estudiado </a:t>
            </a:r>
            <a:r>
              <a:rPr lang="es-CO" sz="1600" b="1" dirty="0" smtClean="0">
                <a:solidFill>
                  <a:srgbClr val="000000"/>
                </a:solidFill>
                <a:latin typeface="Arial" charset="0"/>
                <a:cs typeface="Arial" charset="0"/>
              </a:rPr>
              <a:t>y</a:t>
            </a:r>
          </a:p>
          <a:p>
            <a:pPr lvl="0" algn="just" fontAlgn="base">
              <a:spcBef>
                <a:spcPct val="0"/>
              </a:spcBef>
              <a:spcAft>
                <a:spcPct val="0"/>
              </a:spcAft>
              <a:defRPr/>
            </a:pPr>
            <a:r>
              <a:rPr lang="es-CO" sz="1600" b="1" dirty="0" smtClean="0">
                <a:solidFill>
                  <a:srgbClr val="000000"/>
                </a:solidFill>
                <a:latin typeface="Arial" charset="0"/>
                <a:cs typeface="Arial" charset="0"/>
              </a:rPr>
              <a:t>    para los </a:t>
            </a:r>
            <a:r>
              <a:rPr lang="es-CO" sz="1600" b="1" dirty="0">
                <a:solidFill>
                  <a:srgbClr val="000000"/>
                </a:solidFill>
                <a:latin typeface="Arial" charset="0"/>
                <a:cs typeface="Arial" charset="0"/>
              </a:rPr>
              <a:t>indicadores de la prueba  de equivalencia de </a:t>
            </a:r>
            <a:r>
              <a:rPr lang="es-CO" sz="1600" b="1" dirty="0" smtClean="0">
                <a:solidFill>
                  <a:srgbClr val="000000"/>
                </a:solidFill>
                <a:latin typeface="Arial" charset="0"/>
                <a:cs typeface="Arial" charset="0"/>
              </a:rPr>
              <a:t>los cuasi</a:t>
            </a:r>
          </a:p>
          <a:p>
            <a:pPr lvl="0" algn="just" fontAlgn="base">
              <a:spcBef>
                <a:spcPct val="0"/>
              </a:spcBef>
              <a:spcAft>
                <a:spcPct val="0"/>
              </a:spcAft>
              <a:defRPr/>
            </a:pPr>
            <a:r>
              <a:rPr lang="es-CO" sz="1600" b="1" dirty="0" smtClean="0">
                <a:solidFill>
                  <a:srgbClr val="000000"/>
                </a:solidFill>
                <a:latin typeface="Arial" charset="0"/>
                <a:cs typeface="Arial" charset="0"/>
              </a:rPr>
              <a:t>    experimentos</a:t>
            </a:r>
            <a:r>
              <a:rPr lang="es-CO" sz="1600" dirty="0">
                <a:solidFill>
                  <a:srgbClr val="000000"/>
                </a:solidFill>
                <a:latin typeface="Arial" charset="0"/>
                <a:cs typeface="Arial" charset="0"/>
              </a:rPr>
              <a:t>.</a:t>
            </a:r>
            <a:endParaRPr lang="es-CO" sz="1600" dirty="0" smtClean="0">
              <a:solidFill>
                <a:srgbClr val="000000"/>
              </a:solidFill>
              <a:latin typeface="Arial" charset="0"/>
              <a:cs typeface="Arial" charset="0"/>
            </a:endParaRPr>
          </a:p>
          <a:p>
            <a:pPr lvl="0" algn="just" fontAlgn="base">
              <a:spcBef>
                <a:spcPct val="0"/>
              </a:spcBef>
              <a:spcAft>
                <a:spcPct val="0"/>
              </a:spcAft>
              <a:defRPr/>
            </a:pPr>
            <a:endParaRPr lang="es-CO" sz="1600" dirty="0">
              <a:solidFill>
                <a:srgbClr val="000000"/>
              </a:solidFill>
              <a:latin typeface="Arial" charset="0"/>
              <a:cs typeface="Arial" charset="0"/>
            </a:endParaRPr>
          </a:p>
          <a:p>
            <a:pPr lvl="0" algn="just" fontAlgn="base">
              <a:spcBef>
                <a:spcPct val="0"/>
              </a:spcBef>
              <a:spcAft>
                <a:spcPct val="0"/>
              </a:spcAft>
              <a:defRPr/>
            </a:pPr>
            <a:r>
              <a:rPr lang="es-CO" sz="1600" dirty="0" smtClean="0">
                <a:solidFill>
                  <a:srgbClr val="000000"/>
                </a:solidFill>
                <a:latin typeface="Arial" charset="0"/>
                <a:cs typeface="Arial" charset="0"/>
              </a:rPr>
              <a:t>6. Se </a:t>
            </a:r>
            <a:r>
              <a:rPr lang="es-CO" sz="1600" dirty="0">
                <a:solidFill>
                  <a:srgbClr val="000000"/>
                </a:solidFill>
                <a:latin typeface="Arial" charset="0"/>
                <a:cs typeface="Arial" charset="0"/>
              </a:rPr>
              <a:t>utiliza la Prueba T de Students para comparar los grupos </a:t>
            </a:r>
            <a:r>
              <a:rPr lang="es-CO" sz="1600" dirty="0" smtClean="0">
                <a:solidFill>
                  <a:srgbClr val="000000"/>
                </a:solidFill>
                <a:latin typeface="Arial" charset="0"/>
                <a:cs typeface="Arial" charset="0"/>
              </a:rPr>
              <a:t>del cuasi </a:t>
            </a:r>
          </a:p>
          <a:p>
            <a:pPr lvl="0" algn="just" fontAlgn="base">
              <a:spcBef>
                <a:spcPct val="0"/>
              </a:spcBef>
              <a:spcAft>
                <a:spcPct val="0"/>
              </a:spcAft>
              <a:defRPr/>
            </a:pPr>
            <a:r>
              <a:rPr lang="es-CO" sz="1600" dirty="0" smtClean="0">
                <a:solidFill>
                  <a:srgbClr val="000000"/>
                </a:solidFill>
                <a:latin typeface="Arial" charset="0"/>
                <a:cs typeface="Arial" charset="0"/>
              </a:rPr>
              <a:t>    experimento.</a:t>
            </a:r>
          </a:p>
          <a:p>
            <a:pPr lvl="0" algn="just" fontAlgn="base">
              <a:spcBef>
                <a:spcPct val="0"/>
              </a:spcBef>
              <a:spcAft>
                <a:spcPct val="0"/>
              </a:spcAft>
              <a:defRPr/>
            </a:pPr>
            <a:endParaRPr lang="es-CO" sz="1600" dirty="0">
              <a:solidFill>
                <a:srgbClr val="000000"/>
              </a:solidFill>
              <a:latin typeface="Arial" charset="0"/>
              <a:cs typeface="Arial" charset="0"/>
            </a:endParaRPr>
          </a:p>
          <a:p>
            <a:pPr lvl="0" algn="just" fontAlgn="base">
              <a:spcBef>
                <a:spcPct val="0"/>
              </a:spcBef>
              <a:spcAft>
                <a:spcPct val="0"/>
              </a:spcAft>
              <a:defRPr/>
            </a:pPr>
            <a:r>
              <a:rPr lang="es-CO" sz="1600" b="1" dirty="0" smtClean="0">
                <a:solidFill>
                  <a:srgbClr val="000000"/>
                </a:solidFill>
                <a:latin typeface="Arial" charset="0"/>
                <a:cs typeface="Arial" charset="0"/>
              </a:rPr>
              <a:t>7. Se aplicará la  </a:t>
            </a:r>
            <a:r>
              <a:rPr lang="es-CO" sz="1600" b="1" dirty="0">
                <a:solidFill>
                  <a:srgbClr val="000000"/>
                </a:solidFill>
                <a:latin typeface="Arial" charset="0"/>
                <a:cs typeface="Arial" charset="0"/>
              </a:rPr>
              <a:t>Prueba U de Mann-Whitney para dos </a:t>
            </a:r>
            <a:r>
              <a:rPr lang="es-CO" sz="1600" b="1" dirty="0" smtClean="0">
                <a:solidFill>
                  <a:srgbClr val="000000"/>
                </a:solidFill>
                <a:latin typeface="Arial" charset="0"/>
                <a:cs typeface="Arial" charset="0"/>
              </a:rPr>
              <a:t>muestras</a:t>
            </a:r>
          </a:p>
          <a:p>
            <a:pPr algn="just" fontAlgn="base">
              <a:spcBef>
                <a:spcPct val="0"/>
              </a:spcBef>
              <a:spcAft>
                <a:spcPct val="0"/>
              </a:spcAft>
              <a:defRPr/>
            </a:pPr>
            <a:r>
              <a:rPr lang="es-CO" sz="1600" b="1" dirty="0">
                <a:solidFill>
                  <a:srgbClr val="000000"/>
                </a:solidFill>
                <a:latin typeface="Arial" charset="0"/>
                <a:cs typeface="Arial" charset="0"/>
              </a:rPr>
              <a:t> </a:t>
            </a:r>
            <a:r>
              <a:rPr lang="es-CO" sz="1600" b="1" dirty="0" smtClean="0">
                <a:solidFill>
                  <a:srgbClr val="000000"/>
                </a:solidFill>
                <a:latin typeface="Arial" charset="0"/>
                <a:cs typeface="Arial" charset="0"/>
              </a:rPr>
              <a:t>   </a:t>
            </a:r>
            <a:r>
              <a:rPr lang="es-CO" sz="1600" b="1" dirty="0">
                <a:solidFill>
                  <a:srgbClr val="000000"/>
                </a:solidFill>
                <a:latin typeface="Arial" charset="0"/>
                <a:cs typeface="Arial" charset="0"/>
              </a:rPr>
              <a:t>independientes. Esta prueba compara el pre y el postexperimento </a:t>
            </a:r>
            <a:r>
              <a:rPr lang="es-CO" sz="1600" b="1" dirty="0" smtClean="0">
                <a:solidFill>
                  <a:srgbClr val="000000"/>
                </a:solidFill>
                <a:latin typeface="Arial" charset="0"/>
                <a:cs typeface="Arial" charset="0"/>
              </a:rPr>
              <a:t>para</a:t>
            </a:r>
          </a:p>
          <a:p>
            <a:pPr lvl="0" algn="just" fontAlgn="base">
              <a:spcBef>
                <a:spcPct val="0"/>
              </a:spcBef>
              <a:spcAft>
                <a:spcPct val="0"/>
              </a:spcAft>
              <a:defRPr/>
            </a:pPr>
            <a:r>
              <a:rPr lang="es-CO" sz="1600" b="1" dirty="0" smtClean="0">
                <a:solidFill>
                  <a:srgbClr val="000000"/>
                </a:solidFill>
                <a:latin typeface="Arial" charset="0"/>
                <a:cs typeface="Arial" charset="0"/>
              </a:rPr>
              <a:t>    determinar </a:t>
            </a:r>
            <a:r>
              <a:rPr lang="es-CO" sz="1600" b="1" dirty="0">
                <a:solidFill>
                  <a:srgbClr val="000000"/>
                </a:solidFill>
                <a:latin typeface="Arial" charset="0"/>
                <a:cs typeface="Arial" charset="0"/>
              </a:rPr>
              <a:t>la existencia o no de diferencias significativas de un antes y </a:t>
            </a:r>
            <a:r>
              <a:rPr lang="es-CO" sz="1600" b="1" dirty="0" smtClean="0">
                <a:solidFill>
                  <a:srgbClr val="000000"/>
                </a:solidFill>
                <a:latin typeface="Arial" charset="0"/>
                <a:cs typeface="Arial" charset="0"/>
              </a:rPr>
              <a:t>un</a:t>
            </a:r>
          </a:p>
          <a:p>
            <a:pPr lvl="0" algn="just" fontAlgn="base">
              <a:spcBef>
                <a:spcPct val="0"/>
              </a:spcBef>
              <a:spcAft>
                <a:spcPct val="0"/>
              </a:spcAft>
              <a:defRPr/>
            </a:pPr>
            <a:r>
              <a:rPr lang="es-CO" sz="1600" b="1" dirty="0" smtClean="0">
                <a:solidFill>
                  <a:srgbClr val="000000"/>
                </a:solidFill>
                <a:latin typeface="Arial" charset="0"/>
                <a:cs typeface="Arial" charset="0"/>
              </a:rPr>
              <a:t>    después</a:t>
            </a:r>
            <a:r>
              <a:rPr lang="es-CO" sz="1600" b="1" dirty="0">
                <a:solidFill>
                  <a:srgbClr val="000000"/>
                </a:solidFill>
                <a:latin typeface="Arial" charset="0"/>
                <a:cs typeface="Arial" charset="0"/>
              </a:rPr>
              <a:t>, </a:t>
            </a:r>
            <a:r>
              <a:rPr lang="es-CO" sz="1600" b="1" dirty="0" smtClean="0">
                <a:solidFill>
                  <a:srgbClr val="000000"/>
                </a:solidFill>
                <a:latin typeface="Arial" charset="0"/>
                <a:cs typeface="Arial" charset="0"/>
              </a:rPr>
              <a:t>aplicada la metodología, bajo un nivel de significación de 0.01. </a:t>
            </a:r>
          </a:p>
          <a:p>
            <a:pPr lvl="0" algn="just" fontAlgn="base">
              <a:spcBef>
                <a:spcPct val="0"/>
              </a:spcBef>
              <a:spcAft>
                <a:spcPct val="0"/>
              </a:spcAft>
              <a:defRPr/>
            </a:pPr>
            <a:r>
              <a:rPr lang="es-CO" sz="1600" b="1" dirty="0" smtClean="0">
                <a:solidFill>
                  <a:srgbClr val="000000"/>
                </a:solidFill>
                <a:latin typeface="Arial" charset="0"/>
                <a:cs typeface="Arial" charset="0"/>
              </a:rPr>
              <a:t>    Reforzando </a:t>
            </a:r>
            <a:r>
              <a:rPr lang="es-CO" sz="1600" b="1" dirty="0">
                <a:solidFill>
                  <a:srgbClr val="000000"/>
                </a:solidFill>
                <a:latin typeface="Arial" charset="0"/>
                <a:cs typeface="Arial" charset="0"/>
              </a:rPr>
              <a:t>la prueba T de Students en variables técnicas de </a:t>
            </a:r>
            <a:r>
              <a:rPr lang="es-CO" sz="1600" b="1" dirty="0" smtClean="0">
                <a:solidFill>
                  <a:srgbClr val="000000"/>
                </a:solidFill>
                <a:latin typeface="Arial" charset="0"/>
                <a:cs typeface="Arial" charset="0"/>
              </a:rPr>
              <a:t>suma</a:t>
            </a:r>
          </a:p>
          <a:p>
            <a:pPr lvl="0" algn="just" fontAlgn="base">
              <a:spcBef>
                <a:spcPct val="0"/>
              </a:spcBef>
              <a:spcAft>
                <a:spcPct val="0"/>
              </a:spcAft>
              <a:defRPr/>
            </a:pPr>
            <a:r>
              <a:rPr lang="es-CO" sz="1600" b="1" dirty="0" smtClean="0">
                <a:solidFill>
                  <a:srgbClr val="000000"/>
                </a:solidFill>
                <a:latin typeface="Arial" charset="0"/>
                <a:cs typeface="Arial" charset="0"/>
              </a:rPr>
              <a:t>    importancia </a:t>
            </a:r>
            <a:r>
              <a:rPr lang="es-CO" sz="1600" b="1" dirty="0">
                <a:solidFill>
                  <a:srgbClr val="000000"/>
                </a:solidFill>
                <a:latin typeface="Arial" charset="0"/>
                <a:cs typeface="Arial" charset="0"/>
              </a:rPr>
              <a:t>tales como Acoplamiento, Equilibrio, Secuencia General, </a:t>
            </a:r>
            <a:r>
              <a:rPr lang="es-CO" sz="1600" b="1" dirty="0" smtClean="0">
                <a:solidFill>
                  <a:srgbClr val="000000"/>
                </a:solidFill>
                <a:latin typeface="Arial" charset="0"/>
                <a:cs typeface="Arial" charset="0"/>
              </a:rPr>
              <a:t> </a:t>
            </a:r>
          </a:p>
          <a:p>
            <a:pPr lvl="0" algn="just" fontAlgn="base">
              <a:spcBef>
                <a:spcPct val="0"/>
              </a:spcBef>
              <a:spcAft>
                <a:spcPct val="0"/>
              </a:spcAft>
              <a:defRPr/>
            </a:pPr>
            <a:r>
              <a:rPr lang="es-CO" sz="1600" b="1" dirty="0" smtClean="0">
                <a:solidFill>
                  <a:srgbClr val="000000"/>
                </a:solidFill>
                <a:latin typeface="Arial" charset="0"/>
                <a:cs typeface="Arial" charset="0"/>
              </a:rPr>
              <a:t>    Explosividad </a:t>
            </a:r>
            <a:r>
              <a:rPr lang="es-CO" sz="1600" b="1" dirty="0">
                <a:solidFill>
                  <a:srgbClr val="000000"/>
                </a:solidFill>
                <a:latin typeface="Arial" charset="0"/>
                <a:cs typeface="Arial" charset="0"/>
              </a:rPr>
              <a:t>y Evolución Técnica.</a:t>
            </a:r>
          </a:p>
          <a:p>
            <a:pPr lvl="0" algn="just" fontAlgn="base">
              <a:spcBef>
                <a:spcPct val="0"/>
              </a:spcBef>
              <a:spcAft>
                <a:spcPct val="0"/>
              </a:spcAft>
              <a:defRPr/>
            </a:pPr>
            <a:r>
              <a:rPr lang="es-CO" sz="1600" b="1" dirty="0" smtClean="0">
                <a:solidFill>
                  <a:srgbClr val="000000"/>
                </a:solidFill>
                <a:latin typeface="Arial" charset="0"/>
                <a:cs typeface="Arial" charset="0"/>
              </a:rPr>
              <a:t> </a:t>
            </a:r>
            <a:endParaRPr lang="es-CO" sz="1600" b="1" dirty="0">
              <a:solidFill>
                <a:srgbClr val="000000"/>
              </a:solidFill>
              <a:latin typeface="Arial" charset="0"/>
              <a:cs typeface="Arial" charset="0"/>
            </a:endParaRPr>
          </a:p>
          <a:p>
            <a:pPr lvl="0" algn="just" fontAlgn="base">
              <a:spcBef>
                <a:spcPct val="0"/>
              </a:spcBef>
              <a:spcAft>
                <a:spcPct val="0"/>
              </a:spcAft>
              <a:defRPr/>
            </a:pPr>
            <a:r>
              <a:rPr lang="es-CO" sz="1600" dirty="0" smtClean="0">
                <a:solidFill>
                  <a:srgbClr val="000000"/>
                </a:solidFill>
                <a:latin typeface="Arial" charset="0"/>
                <a:cs typeface="Arial" charset="0"/>
              </a:rPr>
              <a:t>8.  La  ejecución de </a:t>
            </a:r>
            <a:r>
              <a:rPr lang="es-CO" sz="1600" dirty="0">
                <a:solidFill>
                  <a:srgbClr val="000000"/>
                </a:solidFill>
                <a:latin typeface="Arial" charset="0"/>
                <a:cs typeface="Arial" charset="0"/>
              </a:rPr>
              <a:t>la </a:t>
            </a:r>
            <a:r>
              <a:rPr lang="es-CO" sz="1600" dirty="0" smtClean="0">
                <a:solidFill>
                  <a:srgbClr val="000000"/>
                </a:solidFill>
                <a:latin typeface="Arial" charset="0"/>
                <a:cs typeface="Arial" charset="0"/>
              </a:rPr>
              <a:t>metodología, </a:t>
            </a:r>
            <a:r>
              <a:rPr lang="es-CO" sz="1600" dirty="0">
                <a:solidFill>
                  <a:srgbClr val="000000"/>
                </a:solidFill>
                <a:latin typeface="Arial" charset="0"/>
                <a:cs typeface="Arial" charset="0"/>
              </a:rPr>
              <a:t>las pruebas seleccionadas y </a:t>
            </a:r>
            <a:r>
              <a:rPr lang="es-CO" sz="1600" dirty="0" smtClean="0">
                <a:solidFill>
                  <a:srgbClr val="000000"/>
                </a:solidFill>
                <a:latin typeface="Arial" charset="0"/>
                <a:cs typeface="Arial" charset="0"/>
              </a:rPr>
              <a:t>enumeradas</a:t>
            </a:r>
          </a:p>
          <a:p>
            <a:pPr lvl="0" algn="just" fontAlgn="base">
              <a:spcBef>
                <a:spcPct val="0"/>
              </a:spcBef>
              <a:spcAft>
                <a:spcPct val="0"/>
              </a:spcAft>
              <a:defRPr/>
            </a:pPr>
            <a:r>
              <a:rPr lang="es-CO" sz="1600" dirty="0" smtClean="0">
                <a:solidFill>
                  <a:srgbClr val="000000"/>
                </a:solidFill>
                <a:latin typeface="Arial" charset="0"/>
                <a:cs typeface="Arial" charset="0"/>
              </a:rPr>
              <a:t>    con </a:t>
            </a:r>
            <a:r>
              <a:rPr lang="es-CO" sz="1600" dirty="0">
                <a:solidFill>
                  <a:srgbClr val="000000"/>
                </a:solidFill>
                <a:latin typeface="Arial" charset="0"/>
                <a:cs typeface="Arial" charset="0"/>
              </a:rPr>
              <a:t>anterioridad </a:t>
            </a:r>
            <a:r>
              <a:rPr lang="es-CO" sz="1600" dirty="0" smtClean="0">
                <a:solidFill>
                  <a:srgbClr val="000000"/>
                </a:solidFill>
                <a:latin typeface="Arial" charset="0"/>
                <a:cs typeface="Arial" charset="0"/>
              </a:rPr>
              <a:t>serán aplicadas </a:t>
            </a:r>
            <a:r>
              <a:rPr lang="es-CO" sz="1600" dirty="0">
                <a:solidFill>
                  <a:srgbClr val="000000"/>
                </a:solidFill>
                <a:latin typeface="Arial" charset="0"/>
                <a:cs typeface="Arial" charset="0"/>
              </a:rPr>
              <a:t>a 20 </a:t>
            </a:r>
            <a:r>
              <a:rPr lang="es-CO" sz="1600" dirty="0" smtClean="0">
                <a:solidFill>
                  <a:srgbClr val="000000"/>
                </a:solidFill>
                <a:latin typeface="Arial" charset="0"/>
                <a:cs typeface="Arial" charset="0"/>
              </a:rPr>
              <a:t>taekwondistas,  </a:t>
            </a:r>
            <a:r>
              <a:rPr lang="es-CO" sz="1600" dirty="0">
                <a:solidFill>
                  <a:srgbClr val="000000"/>
                </a:solidFill>
                <a:latin typeface="Arial" charset="0"/>
                <a:cs typeface="Arial" charset="0"/>
              </a:rPr>
              <a:t>dividiéndolos en </a:t>
            </a:r>
            <a:r>
              <a:rPr lang="es-CO" sz="1600" dirty="0" smtClean="0">
                <a:solidFill>
                  <a:srgbClr val="000000"/>
                </a:solidFill>
                <a:latin typeface="Arial" charset="0"/>
                <a:cs typeface="Arial" charset="0"/>
              </a:rPr>
              <a:t>grupo</a:t>
            </a:r>
          </a:p>
          <a:p>
            <a:pPr lvl="0" algn="just" fontAlgn="base">
              <a:spcBef>
                <a:spcPct val="0"/>
              </a:spcBef>
              <a:spcAft>
                <a:spcPct val="0"/>
              </a:spcAft>
              <a:defRPr/>
            </a:pPr>
            <a:r>
              <a:rPr lang="es-CO" sz="1600" dirty="0" smtClean="0">
                <a:solidFill>
                  <a:srgbClr val="000000"/>
                </a:solidFill>
                <a:latin typeface="Arial" charset="0"/>
                <a:cs typeface="Arial" charset="0"/>
              </a:rPr>
              <a:t>    experimental </a:t>
            </a:r>
            <a:r>
              <a:rPr lang="es-CO" sz="1600" dirty="0">
                <a:solidFill>
                  <a:srgbClr val="000000"/>
                </a:solidFill>
                <a:latin typeface="Arial" charset="0"/>
                <a:cs typeface="Arial" charset="0"/>
              </a:rPr>
              <a:t>y de </a:t>
            </a:r>
            <a:r>
              <a:rPr lang="es-CO" sz="1600" dirty="0" smtClean="0">
                <a:solidFill>
                  <a:srgbClr val="000000"/>
                </a:solidFill>
                <a:latin typeface="Arial" charset="0"/>
                <a:cs typeface="Arial" charset="0"/>
              </a:rPr>
              <a:t>control.</a:t>
            </a:r>
            <a:endParaRPr lang="es-CO" sz="1600" dirty="0">
              <a:solidFill>
                <a:srgbClr val="000000"/>
              </a:solidFill>
              <a:latin typeface="Arial" charset="0"/>
              <a:cs typeface="Arial" charset="0"/>
            </a:endParaRPr>
          </a:p>
        </p:txBody>
      </p:sp>
    </p:spTree>
    <p:extLst>
      <p:ext uri="{BB962C8B-B14F-4D97-AF65-F5344CB8AC3E}">
        <p14:creationId xmlns:p14="http://schemas.microsoft.com/office/powerpoint/2010/main" val="4028629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64048" y="224298"/>
            <a:ext cx="8706840" cy="1569660"/>
          </a:xfrm>
          <a:prstGeom prst="rect">
            <a:avLst/>
          </a:prstGeom>
          <a:noFill/>
        </p:spPr>
        <p:txBody>
          <a:bodyPr wrap="square">
            <a:spAutoFit/>
          </a:bodyPr>
          <a:lstStyle/>
          <a:p>
            <a:pPr algn="ctr">
              <a:defRPr/>
            </a:pPr>
            <a:r>
              <a:rPr lang="es-EC" sz="4800" b="1" dirty="0" smtClean="0">
                <a:ln w="13462">
                  <a:solidFill>
                    <a:srgbClr val="8784C7"/>
                  </a:solidFill>
                  <a:prstDash val="solid"/>
                </a:ln>
                <a:solidFill>
                  <a:prstClr val="black">
                    <a:lumMod val="85000"/>
                    <a:lumOff val="15000"/>
                  </a:prstClr>
                </a:solidFill>
                <a:effectLst>
                  <a:outerShdw dist="38100" dir="2700000" algn="bl" rotWithShape="0">
                    <a:srgbClr val="84ACB6"/>
                  </a:outerShdw>
                </a:effectLst>
                <a:latin typeface="Berlin Sans FB Demi" panose="020E0802020502020306" pitchFamily="34" charset="0"/>
              </a:rPr>
              <a:t>DELIMITACIÓN DE LOS COLABORADORES</a:t>
            </a:r>
          </a:p>
        </p:txBody>
      </p:sp>
      <p:sp>
        <p:nvSpPr>
          <p:cNvPr id="2" name="1 Rectángulo"/>
          <p:cNvSpPr/>
          <p:nvPr/>
        </p:nvSpPr>
        <p:spPr>
          <a:xfrm>
            <a:off x="755576" y="2276872"/>
            <a:ext cx="7776864" cy="3785652"/>
          </a:xfrm>
          <a:prstGeom prst="rect">
            <a:avLst/>
          </a:prstGeom>
        </p:spPr>
        <p:txBody>
          <a:bodyPr wrap="square">
            <a:spAutoFit/>
          </a:bodyPr>
          <a:lstStyle/>
          <a:p>
            <a:pPr lvl="0" algn="just" fontAlgn="base">
              <a:spcBef>
                <a:spcPct val="0"/>
              </a:spcBef>
              <a:spcAft>
                <a:spcPct val="0"/>
              </a:spcAft>
              <a:defRPr/>
            </a:pPr>
            <a:r>
              <a:rPr lang="es-CO" sz="1600" b="1" dirty="0">
                <a:solidFill>
                  <a:srgbClr val="000000"/>
                </a:solidFill>
                <a:latin typeface="Arial" charset="0"/>
                <a:cs typeface="Arial" charset="0"/>
              </a:rPr>
              <a:t>El procedimiento evaluado con un cuasiexperimento y las características de los posibles expertos a seleccionar se listan a continuación:</a:t>
            </a:r>
          </a:p>
          <a:p>
            <a:pPr lvl="0" algn="just" fontAlgn="base">
              <a:spcBef>
                <a:spcPct val="0"/>
              </a:spcBef>
              <a:spcAft>
                <a:spcPct val="0"/>
              </a:spcAft>
              <a:defRPr/>
            </a:pPr>
            <a:endParaRPr lang="es-CO" sz="1600" b="1" dirty="0">
              <a:solidFill>
                <a:srgbClr val="000000"/>
              </a:solidFill>
              <a:latin typeface="Arial" charset="0"/>
              <a:cs typeface="Arial" charset="0"/>
            </a:endParaRPr>
          </a:p>
          <a:p>
            <a:pPr marL="342900" lvl="0" indent="-342900" algn="just" fontAlgn="base">
              <a:spcBef>
                <a:spcPct val="0"/>
              </a:spcBef>
              <a:spcAft>
                <a:spcPct val="0"/>
              </a:spcAft>
              <a:buFont typeface="+mj-lt"/>
              <a:buAutoNum type="arabicPeriod"/>
              <a:defRPr/>
            </a:pPr>
            <a:r>
              <a:rPr lang="es-CO" sz="1600" dirty="0" smtClean="0">
                <a:solidFill>
                  <a:srgbClr val="000000"/>
                </a:solidFill>
                <a:latin typeface="Arial" charset="0"/>
                <a:cs typeface="Arial" charset="0"/>
              </a:rPr>
              <a:t>Experiencia </a:t>
            </a:r>
            <a:r>
              <a:rPr lang="es-CO" sz="1600" dirty="0">
                <a:solidFill>
                  <a:srgbClr val="000000"/>
                </a:solidFill>
                <a:latin typeface="Arial" charset="0"/>
                <a:cs typeface="Arial" charset="0"/>
              </a:rPr>
              <a:t>profesional demostrable en el área de estudio (entrenador o atleta</a:t>
            </a:r>
            <a:r>
              <a:rPr lang="es-CO" sz="1600" dirty="0" smtClean="0">
                <a:solidFill>
                  <a:srgbClr val="000000"/>
                </a:solidFill>
                <a:latin typeface="Arial" charset="0"/>
                <a:cs typeface="Arial" charset="0"/>
              </a:rPr>
              <a:t>).</a:t>
            </a:r>
          </a:p>
          <a:p>
            <a:pPr marL="342900" lvl="0" indent="-342900" algn="just" fontAlgn="base">
              <a:spcBef>
                <a:spcPct val="0"/>
              </a:spcBef>
              <a:spcAft>
                <a:spcPct val="0"/>
              </a:spcAft>
              <a:buFont typeface="+mj-lt"/>
              <a:buAutoNum type="arabicPeriod"/>
              <a:defRPr/>
            </a:pPr>
            <a:endParaRPr lang="es-CO" sz="1600" dirty="0" smtClean="0">
              <a:solidFill>
                <a:srgbClr val="000000"/>
              </a:solidFill>
              <a:latin typeface="Arial" charset="0"/>
              <a:cs typeface="Arial" charset="0"/>
            </a:endParaRPr>
          </a:p>
          <a:p>
            <a:pPr marL="342900" lvl="0" indent="-342900" algn="just" fontAlgn="base">
              <a:spcBef>
                <a:spcPct val="0"/>
              </a:spcBef>
              <a:spcAft>
                <a:spcPct val="0"/>
              </a:spcAft>
              <a:buFont typeface="+mj-lt"/>
              <a:buAutoNum type="arabicPeriod"/>
              <a:defRPr/>
            </a:pPr>
            <a:r>
              <a:rPr lang="es-CO" sz="1600" dirty="0" smtClean="0">
                <a:solidFill>
                  <a:srgbClr val="000000"/>
                </a:solidFill>
                <a:latin typeface="Arial" charset="0"/>
                <a:cs typeface="Arial" charset="0"/>
              </a:rPr>
              <a:t>Años </a:t>
            </a:r>
            <a:r>
              <a:rPr lang="es-CO" sz="1600" dirty="0">
                <a:solidFill>
                  <a:srgbClr val="000000"/>
                </a:solidFill>
                <a:latin typeface="Arial" charset="0"/>
                <a:cs typeface="Arial" charset="0"/>
              </a:rPr>
              <a:t>de experiencia en el trabajo con la técnica de </a:t>
            </a:r>
            <a:r>
              <a:rPr lang="es-CO" sz="1600" dirty="0" smtClean="0">
                <a:solidFill>
                  <a:srgbClr val="000000"/>
                </a:solidFill>
                <a:latin typeface="Arial" charset="0"/>
                <a:cs typeface="Arial" charset="0"/>
              </a:rPr>
              <a:t>Poomsae</a:t>
            </a:r>
          </a:p>
          <a:p>
            <a:pPr marL="342900" lvl="0" indent="-342900" algn="just" fontAlgn="base">
              <a:spcBef>
                <a:spcPct val="0"/>
              </a:spcBef>
              <a:spcAft>
                <a:spcPct val="0"/>
              </a:spcAft>
              <a:buFont typeface="+mj-lt"/>
              <a:buAutoNum type="arabicPeriod"/>
              <a:defRPr/>
            </a:pPr>
            <a:endParaRPr lang="es-CO" sz="1600" dirty="0">
              <a:solidFill>
                <a:srgbClr val="000000"/>
              </a:solidFill>
              <a:latin typeface="Arial" charset="0"/>
              <a:cs typeface="Arial" charset="0"/>
            </a:endParaRPr>
          </a:p>
          <a:p>
            <a:pPr marL="342900" lvl="0" indent="-342900" algn="just" fontAlgn="base">
              <a:spcBef>
                <a:spcPct val="0"/>
              </a:spcBef>
              <a:spcAft>
                <a:spcPct val="0"/>
              </a:spcAft>
              <a:buFont typeface="+mj-lt"/>
              <a:buAutoNum type="arabicPeriod"/>
              <a:defRPr/>
            </a:pPr>
            <a:r>
              <a:rPr lang="es-CO" sz="1600" dirty="0">
                <a:solidFill>
                  <a:srgbClr val="000000"/>
                </a:solidFill>
                <a:latin typeface="Arial" charset="0"/>
                <a:cs typeface="Arial" charset="0"/>
              </a:rPr>
              <a:t>Nivel de confiabilidad de los expertos</a:t>
            </a:r>
            <a:r>
              <a:rPr lang="es-CO" sz="1600" dirty="0" smtClean="0">
                <a:solidFill>
                  <a:srgbClr val="000000"/>
                </a:solidFill>
                <a:latin typeface="Arial" charset="0"/>
                <a:cs typeface="Arial" charset="0"/>
              </a:rPr>
              <a:t>.</a:t>
            </a:r>
          </a:p>
          <a:p>
            <a:pPr marL="342900" lvl="0" indent="-342900" algn="just" fontAlgn="base">
              <a:spcBef>
                <a:spcPct val="0"/>
              </a:spcBef>
              <a:spcAft>
                <a:spcPct val="0"/>
              </a:spcAft>
              <a:buFont typeface="+mj-lt"/>
              <a:buAutoNum type="arabicPeriod"/>
              <a:defRPr/>
            </a:pPr>
            <a:endParaRPr lang="es-CO" sz="1600" dirty="0">
              <a:solidFill>
                <a:srgbClr val="000000"/>
              </a:solidFill>
              <a:latin typeface="Arial" charset="0"/>
              <a:cs typeface="Arial" charset="0"/>
            </a:endParaRPr>
          </a:p>
          <a:p>
            <a:pPr marL="342900" lvl="0" indent="-342900" algn="just" fontAlgn="base">
              <a:spcBef>
                <a:spcPct val="0"/>
              </a:spcBef>
              <a:spcAft>
                <a:spcPct val="0"/>
              </a:spcAft>
              <a:buFont typeface="+mj-lt"/>
              <a:buAutoNum type="arabicPeriod"/>
              <a:defRPr/>
            </a:pPr>
            <a:r>
              <a:rPr lang="es-EC" sz="1600" dirty="0">
                <a:solidFill>
                  <a:srgbClr val="000000"/>
                </a:solidFill>
                <a:latin typeface="Arial" charset="0"/>
                <a:cs typeface="Arial" charset="0"/>
              </a:rPr>
              <a:t>Nivel mínimo de cinturón negro (3er Dan</a:t>
            </a:r>
            <a:r>
              <a:rPr lang="es-EC" sz="1600" dirty="0" smtClean="0">
                <a:solidFill>
                  <a:srgbClr val="000000"/>
                </a:solidFill>
                <a:latin typeface="Arial" charset="0"/>
                <a:cs typeface="Arial" charset="0"/>
              </a:rPr>
              <a:t>).</a:t>
            </a:r>
          </a:p>
          <a:p>
            <a:pPr marL="342900" lvl="0" indent="-342900" algn="just" fontAlgn="base">
              <a:spcBef>
                <a:spcPct val="0"/>
              </a:spcBef>
              <a:spcAft>
                <a:spcPct val="0"/>
              </a:spcAft>
              <a:buFont typeface="+mj-lt"/>
              <a:buAutoNum type="arabicPeriod"/>
              <a:defRPr/>
            </a:pPr>
            <a:endParaRPr lang="es-CO" sz="1600" dirty="0">
              <a:solidFill>
                <a:srgbClr val="000000"/>
              </a:solidFill>
              <a:latin typeface="Arial" charset="0"/>
              <a:cs typeface="Arial" charset="0"/>
            </a:endParaRPr>
          </a:p>
          <a:p>
            <a:pPr marL="342900" lvl="0" indent="-342900" algn="just" fontAlgn="base">
              <a:spcBef>
                <a:spcPct val="0"/>
              </a:spcBef>
              <a:spcAft>
                <a:spcPct val="0"/>
              </a:spcAft>
              <a:buFont typeface="+mj-lt"/>
              <a:buAutoNum type="arabicPeriod"/>
              <a:defRPr/>
            </a:pPr>
            <a:r>
              <a:rPr lang="es-EC" sz="1600" dirty="0">
                <a:solidFill>
                  <a:srgbClr val="000000"/>
                </a:solidFill>
                <a:latin typeface="Arial" charset="0"/>
                <a:cs typeface="Arial" charset="0"/>
              </a:rPr>
              <a:t>Poseer la condición de árbitro nacional (3er a 5to Dan</a:t>
            </a:r>
            <a:r>
              <a:rPr lang="es-EC" sz="1600" dirty="0" smtClean="0">
                <a:solidFill>
                  <a:srgbClr val="000000"/>
                </a:solidFill>
                <a:latin typeface="Arial" charset="0"/>
                <a:cs typeface="Arial" charset="0"/>
              </a:rPr>
              <a:t>).</a:t>
            </a:r>
          </a:p>
          <a:p>
            <a:pPr marL="342900" lvl="0" indent="-342900" algn="just" fontAlgn="base">
              <a:spcBef>
                <a:spcPct val="0"/>
              </a:spcBef>
              <a:spcAft>
                <a:spcPct val="0"/>
              </a:spcAft>
              <a:buFont typeface="+mj-lt"/>
              <a:buAutoNum type="arabicPeriod"/>
              <a:defRPr/>
            </a:pPr>
            <a:endParaRPr lang="es-CO" sz="1600" dirty="0">
              <a:solidFill>
                <a:srgbClr val="000000"/>
              </a:solidFill>
              <a:latin typeface="Arial" charset="0"/>
              <a:cs typeface="Arial" charset="0"/>
            </a:endParaRPr>
          </a:p>
          <a:p>
            <a:pPr marL="342900" lvl="0" indent="-342900" algn="just" fontAlgn="base">
              <a:spcBef>
                <a:spcPct val="0"/>
              </a:spcBef>
              <a:spcAft>
                <a:spcPct val="0"/>
              </a:spcAft>
              <a:buFont typeface="+mj-lt"/>
              <a:buAutoNum type="arabicPeriod"/>
              <a:defRPr/>
            </a:pPr>
            <a:r>
              <a:rPr lang="es-EC" sz="1600" dirty="0">
                <a:solidFill>
                  <a:srgbClr val="000000"/>
                </a:solidFill>
                <a:latin typeface="Arial" charset="0"/>
                <a:cs typeface="Arial" charset="0"/>
              </a:rPr>
              <a:t>Constancia en la participación de evento deportivos nacionales y en los cursos nacionales e internacionales recibidos por estos.</a:t>
            </a:r>
            <a:endParaRPr lang="es-CO" sz="1600" dirty="0">
              <a:solidFill>
                <a:srgbClr val="000000"/>
              </a:solidFill>
              <a:latin typeface="Arial" charset="0"/>
              <a:cs typeface="Arial" charset="0"/>
            </a:endParaRPr>
          </a:p>
        </p:txBody>
      </p:sp>
    </p:spTree>
    <p:extLst>
      <p:ext uri="{BB962C8B-B14F-4D97-AF65-F5344CB8AC3E}">
        <p14:creationId xmlns:p14="http://schemas.microsoft.com/office/powerpoint/2010/main" val="2931046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64048" y="224299"/>
            <a:ext cx="8706840" cy="1323439"/>
          </a:xfrm>
          <a:prstGeom prst="rect">
            <a:avLst/>
          </a:prstGeom>
          <a:noFill/>
        </p:spPr>
        <p:txBody>
          <a:bodyPr wrap="square">
            <a:spAutoFit/>
          </a:bodyPr>
          <a:lstStyle/>
          <a:p>
            <a:pPr algn="ctr">
              <a:defRPr/>
            </a:pPr>
            <a:r>
              <a:rPr lang="es-EC" sz="4000" b="1" dirty="0" smtClean="0">
                <a:ln w="13462">
                  <a:solidFill>
                    <a:srgbClr val="BD582C"/>
                  </a:solidFill>
                  <a:prstDash val="solid"/>
                </a:ln>
                <a:solidFill>
                  <a:srgbClr val="000000">
                    <a:lumMod val="85000"/>
                    <a:lumOff val="15000"/>
                  </a:srgbClr>
                </a:solidFill>
                <a:effectLst>
                  <a:outerShdw dist="38100" dir="2700000" algn="bl" rotWithShape="0">
                    <a:srgbClr val="C2BC80"/>
                  </a:outerShdw>
                </a:effectLst>
                <a:latin typeface="Berlin Sans FB Demi" panose="020E0802020502020306" pitchFamily="34" charset="0"/>
              </a:rPr>
              <a:t>DETERMINACIÓN DE LOS COLABORADORES</a:t>
            </a:r>
          </a:p>
        </p:txBody>
      </p:sp>
      <p:pic>
        <p:nvPicPr>
          <p:cNvPr id="1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0834" y="3068968"/>
            <a:ext cx="6210586" cy="3096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899593" y="1916841"/>
            <a:ext cx="7416824" cy="830997"/>
          </a:xfrm>
          <a:prstGeom prst="rect">
            <a:avLst/>
          </a:prstGeom>
        </p:spPr>
        <p:txBody>
          <a:bodyPr wrap="square">
            <a:spAutoFit/>
          </a:bodyPr>
          <a:lstStyle/>
          <a:p>
            <a:pPr lvl="0" algn="just" fontAlgn="base">
              <a:spcBef>
                <a:spcPct val="0"/>
              </a:spcBef>
              <a:spcAft>
                <a:spcPct val="0"/>
              </a:spcAft>
              <a:defRPr/>
            </a:pPr>
            <a:r>
              <a:rPr lang="es-CO" sz="1600" b="1" dirty="0">
                <a:solidFill>
                  <a:srgbClr val="000000"/>
                </a:solidFill>
                <a:latin typeface="Arial" charset="0"/>
                <a:cs typeface="Arial" charset="0"/>
              </a:rPr>
              <a:t>La confiabilidad de estos expertos fue determinada al aplicar una prueba teórica que puede ser valorada en el Anexo 1, y explicado visualmente a continuación en los Gráficos 3.1 y 3.2.</a:t>
            </a:r>
            <a:endParaRPr lang="es-CO" sz="1600" dirty="0">
              <a:solidFill>
                <a:srgbClr val="000000"/>
              </a:solidFill>
              <a:latin typeface="Arial" charset="0"/>
              <a:cs typeface="Arial" charset="0"/>
            </a:endParaRPr>
          </a:p>
        </p:txBody>
      </p:sp>
    </p:spTree>
    <p:extLst>
      <p:ext uri="{BB962C8B-B14F-4D97-AF65-F5344CB8AC3E}">
        <p14:creationId xmlns:p14="http://schemas.microsoft.com/office/powerpoint/2010/main" val="40958502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2 Marcador de número de diapositiva"/>
          <p:cNvSpPr>
            <a:spLocks noGrp="1"/>
          </p:cNvSpPr>
          <p:nvPr>
            <p:ph type="sldNum" sz="quarter" idx="12"/>
          </p:nvPr>
        </p:nvSpPr>
        <p:spPr bwMode="auto">
          <a:xfrm>
            <a:off x="8531255" y="5589648"/>
            <a:ext cx="549275" cy="395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E474FD6-E9EF-49E4-8B88-CDE9445F2C3C}" type="slidenum">
              <a:rPr lang="es-ES" smtClean="0">
                <a:solidFill>
                  <a:schemeClr val="tx2"/>
                </a:solidFill>
              </a:rPr>
              <a:pPr eaLnBrk="1" hangingPunct="1"/>
              <a:t>2</a:t>
            </a:fld>
            <a:endParaRPr lang="es-ES" smtClean="0">
              <a:solidFill>
                <a:schemeClr val="tx2"/>
              </a:solidFill>
            </a:endParaRPr>
          </a:p>
        </p:txBody>
      </p:sp>
      <p:sp>
        <p:nvSpPr>
          <p:cNvPr id="14" name="13 Proceso alternativo"/>
          <p:cNvSpPr/>
          <p:nvPr/>
        </p:nvSpPr>
        <p:spPr>
          <a:xfrm>
            <a:off x="96057" y="2204864"/>
            <a:ext cx="8955988" cy="571500"/>
          </a:xfrm>
          <a:prstGeom prst="flowChartAlternateProcess">
            <a:avLst/>
          </a:prstGeom>
          <a:solidFill>
            <a:srgbClr val="CCECFF"/>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sz="2800" dirty="0" smtClean="0">
                <a:solidFill>
                  <a:schemeClr val="tx1"/>
                </a:solidFill>
              </a:rPr>
              <a:t>TEMA</a:t>
            </a:r>
            <a:endParaRPr lang="es-ES_tradnl" sz="2800" dirty="0">
              <a:solidFill>
                <a:schemeClr val="tx1"/>
              </a:solidFill>
            </a:endParaRPr>
          </a:p>
        </p:txBody>
      </p:sp>
      <p:sp>
        <p:nvSpPr>
          <p:cNvPr id="18" name="17 Rectángulo"/>
          <p:cNvSpPr/>
          <p:nvPr/>
        </p:nvSpPr>
        <p:spPr>
          <a:xfrm>
            <a:off x="96055" y="3467141"/>
            <a:ext cx="9036050" cy="2232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2400" b="1" dirty="0"/>
              <a:t>METODOLOGÍA INTEGRAL PARA EL PROCESO DE ENSEÑANZA-APRENDIZAJE </a:t>
            </a:r>
            <a:r>
              <a:rPr lang="es-CO" sz="2400" b="1" dirty="0" smtClean="0"/>
              <a:t>DE LA </a:t>
            </a:r>
            <a:r>
              <a:rPr lang="es-CO" sz="2400" b="1" dirty="0"/>
              <a:t>POOMSAE TAEGUEK EN LA INICIACIÓN DEL TAEKWONDO</a:t>
            </a:r>
            <a:endParaRPr lang="es-EC" sz="2400" b="1" dirty="0"/>
          </a:p>
        </p:txBody>
      </p:sp>
      <p:pic>
        <p:nvPicPr>
          <p:cNvPr id="4102" name="Picture 12" descr="G:\ \Clases\optim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260350"/>
            <a:ext cx="45720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3908508"/>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40140" y="188649"/>
            <a:ext cx="6264696" cy="1323439"/>
          </a:xfrm>
          <a:prstGeom prst="rect">
            <a:avLst/>
          </a:prstGeom>
        </p:spPr>
        <p:txBody>
          <a:bodyPr wrap="square">
            <a:spAutoFit/>
          </a:bodyPr>
          <a:lstStyle/>
          <a:p>
            <a:pPr lvl="0" algn="ctr">
              <a:defRPr/>
            </a:pPr>
            <a:r>
              <a:rPr lang="es-EC" sz="4000" b="1" dirty="0">
                <a:ln w="13462">
                  <a:solidFill>
                    <a:srgbClr val="BD582C"/>
                  </a:solidFill>
                  <a:prstDash val="solid"/>
                </a:ln>
                <a:solidFill>
                  <a:srgbClr val="000000">
                    <a:lumMod val="85000"/>
                    <a:lumOff val="15000"/>
                  </a:srgbClr>
                </a:solidFill>
                <a:effectLst>
                  <a:outerShdw dist="38100" dir="2700000" algn="bl" rotWithShape="0">
                    <a:srgbClr val="C2BC80"/>
                  </a:outerShdw>
                </a:effectLst>
                <a:latin typeface="Berlin Sans FB Demi" panose="020E0802020502020306" pitchFamily="34" charset="0"/>
              </a:rPr>
              <a:t>DETERMINACIÓN DE LOS COLABORADORES</a:t>
            </a:r>
          </a:p>
        </p:txBody>
      </p:sp>
      <p:sp>
        <p:nvSpPr>
          <p:cNvPr id="3" name="2 Rectángulo"/>
          <p:cNvSpPr/>
          <p:nvPr/>
        </p:nvSpPr>
        <p:spPr>
          <a:xfrm>
            <a:off x="899593" y="1916841"/>
            <a:ext cx="7416824" cy="830997"/>
          </a:xfrm>
          <a:prstGeom prst="rect">
            <a:avLst/>
          </a:prstGeom>
        </p:spPr>
        <p:txBody>
          <a:bodyPr wrap="square">
            <a:spAutoFit/>
          </a:bodyPr>
          <a:lstStyle/>
          <a:p>
            <a:pPr lvl="0" algn="just" fontAlgn="base">
              <a:spcBef>
                <a:spcPct val="0"/>
              </a:spcBef>
              <a:spcAft>
                <a:spcPct val="0"/>
              </a:spcAft>
              <a:defRPr/>
            </a:pPr>
            <a:r>
              <a:rPr lang="es-CO" sz="1600" b="1" dirty="0">
                <a:solidFill>
                  <a:srgbClr val="000000"/>
                </a:solidFill>
                <a:latin typeface="Arial" charset="0"/>
                <a:cs typeface="Arial" charset="0"/>
              </a:rPr>
              <a:t>La confiabilidad de estos expertos fue determinada al aplicar una prueba teórica que puede ser valorada en el Anexo 1, y explicado visualmente a continuación en los Gráficos 3.1 y 3.2.</a:t>
            </a:r>
            <a:endParaRPr lang="es-CO" sz="1600" dirty="0">
              <a:solidFill>
                <a:srgbClr val="000000"/>
              </a:solidFill>
              <a:latin typeface="Arial" charset="0"/>
              <a:cs typeface="Arial"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5911" y="2996952"/>
            <a:ext cx="5784188"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754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29589" y="332664"/>
            <a:ext cx="8094689" cy="646331"/>
          </a:xfrm>
          <a:prstGeom prst="rect">
            <a:avLst/>
          </a:prstGeom>
          <a:noFill/>
        </p:spPr>
        <p:txBody>
          <a:bodyPr wrap="square">
            <a:spAutoFit/>
          </a:bodyPr>
          <a:lstStyle/>
          <a:p>
            <a:pPr algn="ctr">
              <a:defRPr/>
            </a:pPr>
            <a:r>
              <a:rPr lang="es-EC" sz="3600" b="1" dirty="0" smtClean="0">
                <a:ln w="9525">
                  <a:solidFill>
                    <a:prstClr val="white"/>
                  </a:solidFill>
                  <a:prstDash val="solid"/>
                </a:ln>
                <a:solidFill>
                  <a:prstClr val="black"/>
                </a:solidFill>
                <a:effectLst>
                  <a:outerShdw blurRad="12700" dist="38100" dir="2700000" algn="tl" rotWithShape="0">
                    <a:prstClr val="white">
                      <a:lumMod val="50000"/>
                    </a:prstClr>
                  </a:outerShdw>
                </a:effectLst>
                <a:latin typeface="Berlin Sans FB Demi" panose="020E0802020502020306" pitchFamily="34" charset="0"/>
              </a:rPr>
              <a:t>CRITERIOS DE EVALUACIÓN</a:t>
            </a:r>
          </a:p>
        </p:txBody>
      </p:sp>
      <p:sp>
        <p:nvSpPr>
          <p:cNvPr id="3" name="2 Rectángulo"/>
          <p:cNvSpPr/>
          <p:nvPr/>
        </p:nvSpPr>
        <p:spPr>
          <a:xfrm>
            <a:off x="706293" y="1120240"/>
            <a:ext cx="7830844" cy="584775"/>
          </a:xfrm>
          <a:prstGeom prst="rect">
            <a:avLst/>
          </a:prstGeom>
        </p:spPr>
        <p:txBody>
          <a:bodyPr wrap="square">
            <a:spAutoFit/>
          </a:bodyPr>
          <a:lstStyle/>
          <a:p>
            <a:pPr lvl="0" algn="just" fontAlgn="base">
              <a:spcBef>
                <a:spcPct val="0"/>
              </a:spcBef>
              <a:spcAft>
                <a:spcPct val="0"/>
              </a:spcAft>
              <a:defRPr/>
            </a:pPr>
            <a:r>
              <a:rPr lang="es-CO" sz="1600" b="1" dirty="0">
                <a:solidFill>
                  <a:srgbClr val="000000"/>
                </a:solidFill>
                <a:latin typeface="Arial" charset="0"/>
                <a:cs typeface="Arial" charset="0"/>
              </a:rPr>
              <a:t>En la evaluación de la técnica básica se delimitaron varios </a:t>
            </a:r>
            <a:r>
              <a:rPr lang="es-CO" sz="1600" b="1" dirty="0" smtClean="0">
                <a:solidFill>
                  <a:srgbClr val="000000"/>
                </a:solidFill>
                <a:latin typeface="Arial" charset="0"/>
                <a:cs typeface="Arial" charset="0"/>
              </a:rPr>
              <a:t>criterios </a:t>
            </a:r>
            <a:r>
              <a:rPr lang="es-CO" sz="1600" b="1" dirty="0">
                <a:solidFill>
                  <a:srgbClr val="000000"/>
                </a:solidFill>
                <a:latin typeface="Arial" charset="0"/>
                <a:cs typeface="Arial" charset="0"/>
              </a:rPr>
              <a:t>por los expertos, iniciando el cuasiexperimento. Algunos de ellos son los siguientes:</a:t>
            </a:r>
            <a:endParaRPr lang="es-CO" sz="1600" dirty="0">
              <a:solidFill>
                <a:srgbClr val="000000"/>
              </a:solidFill>
              <a:latin typeface="Arial" charset="0"/>
              <a:cs typeface="Arial" charset="0"/>
            </a:endParaRPr>
          </a:p>
        </p:txBody>
      </p:sp>
      <p:sp>
        <p:nvSpPr>
          <p:cNvPr id="7" name="6 Rectángulo"/>
          <p:cNvSpPr/>
          <p:nvPr/>
        </p:nvSpPr>
        <p:spPr>
          <a:xfrm>
            <a:off x="706293" y="1844830"/>
            <a:ext cx="7704856" cy="4524315"/>
          </a:xfrm>
          <a:prstGeom prst="rect">
            <a:avLst/>
          </a:prstGeom>
        </p:spPr>
        <p:txBody>
          <a:bodyPr wrap="square">
            <a:spAutoFit/>
          </a:bodyPr>
          <a:lstStyle/>
          <a:p>
            <a:pPr lvl="0" algn="ctr" fontAlgn="base">
              <a:spcBef>
                <a:spcPct val="0"/>
              </a:spcBef>
              <a:spcAft>
                <a:spcPct val="0"/>
              </a:spcAft>
              <a:defRPr/>
            </a:pPr>
            <a:r>
              <a:rPr lang="es-EC" sz="1600" b="1" dirty="0" smtClean="0">
                <a:solidFill>
                  <a:srgbClr val="000000"/>
                </a:solidFill>
                <a:latin typeface="Arial" charset="0"/>
                <a:cs typeface="Arial" charset="0"/>
              </a:rPr>
              <a:t>OLGUL MAKKY (Defensa Alta)</a:t>
            </a:r>
            <a:endParaRPr lang="es-CO" sz="1600" dirty="0">
              <a:solidFill>
                <a:srgbClr val="000000"/>
              </a:solidFill>
              <a:latin typeface="Arial" charset="0"/>
              <a:cs typeface="Arial" charset="0"/>
            </a:endParaRPr>
          </a:p>
          <a:p>
            <a:pPr lvl="0" algn="just" fontAlgn="base">
              <a:spcBef>
                <a:spcPct val="0"/>
              </a:spcBef>
              <a:spcAft>
                <a:spcPct val="0"/>
              </a:spcAft>
              <a:defRPr/>
            </a:pPr>
            <a:r>
              <a:rPr lang="es-EC" sz="1600" u="sng" dirty="0">
                <a:solidFill>
                  <a:srgbClr val="000000"/>
                </a:solidFill>
                <a:latin typeface="Arial" charset="0"/>
                <a:cs typeface="Arial" charset="0"/>
              </a:rPr>
              <a:t>Errores leves (L):</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v"/>
              <a:defRPr/>
            </a:pPr>
            <a:r>
              <a:rPr lang="es-EC" sz="1600" dirty="0">
                <a:solidFill>
                  <a:srgbClr val="000000"/>
                </a:solidFill>
                <a:latin typeface="Arial" charset="0"/>
                <a:cs typeface="Arial" charset="0"/>
              </a:rPr>
              <a:t>Levantar o pronunciar hacia adelante el hombro contrario a la acción de bloquear.</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v"/>
              <a:defRPr/>
            </a:pPr>
            <a:r>
              <a:rPr lang="es-EC" sz="1600" dirty="0">
                <a:solidFill>
                  <a:srgbClr val="000000"/>
                </a:solidFill>
                <a:latin typeface="Arial" charset="0"/>
                <a:cs typeface="Arial" charset="0"/>
              </a:rPr>
              <a:t>Dejar el puño medio abierto durante la ejecución del bloqueo.</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v"/>
              <a:defRPr/>
            </a:pPr>
            <a:r>
              <a:rPr lang="es-EC" sz="1600" dirty="0">
                <a:solidFill>
                  <a:srgbClr val="000000"/>
                </a:solidFill>
                <a:latin typeface="Arial" charset="0"/>
                <a:cs typeface="Arial" charset="0"/>
              </a:rPr>
              <a:t>Realizar el bloqueo con la estructura correcta pero con poca explosividad (acción rápida y abrupta del movimiento).</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v"/>
              <a:defRPr/>
            </a:pPr>
            <a:r>
              <a:rPr lang="es-EC" sz="1600" dirty="0">
                <a:solidFill>
                  <a:srgbClr val="000000"/>
                </a:solidFill>
                <a:latin typeface="Arial" charset="0"/>
                <a:cs typeface="Arial" charset="0"/>
              </a:rPr>
              <a:t>Ejecutar el movimiento técnico con la vista hacia abajo.</a:t>
            </a:r>
            <a:endParaRPr lang="es-CO" sz="1600" dirty="0">
              <a:solidFill>
                <a:srgbClr val="000000"/>
              </a:solidFill>
              <a:latin typeface="Arial" charset="0"/>
              <a:cs typeface="Arial" charset="0"/>
            </a:endParaRPr>
          </a:p>
          <a:p>
            <a:pPr lvl="0" algn="just" fontAlgn="base">
              <a:spcBef>
                <a:spcPct val="0"/>
              </a:spcBef>
              <a:spcAft>
                <a:spcPct val="0"/>
              </a:spcAft>
              <a:defRPr/>
            </a:pPr>
            <a:r>
              <a:rPr lang="es-EC" sz="1600" u="sng" dirty="0">
                <a:solidFill>
                  <a:srgbClr val="000000"/>
                </a:solidFill>
                <a:latin typeface="Arial" charset="0"/>
                <a:cs typeface="Arial" charset="0"/>
              </a:rPr>
              <a:t>Errores moderados (M):</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v"/>
              <a:defRPr/>
            </a:pPr>
            <a:r>
              <a:rPr lang="es-EC" sz="1600" dirty="0">
                <a:solidFill>
                  <a:srgbClr val="000000"/>
                </a:solidFill>
                <a:latin typeface="Arial" charset="0"/>
                <a:cs typeface="Arial" charset="0"/>
              </a:rPr>
              <a:t>Levantar el puño hacia arriba o inclinarlo hacia abajo en relación con la línea recta del antebrazo.</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v"/>
              <a:defRPr/>
            </a:pPr>
            <a:r>
              <a:rPr lang="es-EC" sz="1600" dirty="0">
                <a:solidFill>
                  <a:srgbClr val="000000"/>
                </a:solidFill>
                <a:latin typeface="Arial" charset="0"/>
                <a:cs typeface="Arial" charset="0"/>
              </a:rPr>
              <a:t>No ejecutar el movimiento técnico por el centro del cuerpo hasta la cabeza.</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v"/>
              <a:defRPr/>
            </a:pPr>
            <a:r>
              <a:rPr lang="es-EC" sz="1600" dirty="0">
                <a:solidFill>
                  <a:srgbClr val="000000"/>
                </a:solidFill>
                <a:latin typeface="Arial" charset="0"/>
                <a:cs typeface="Arial" charset="0"/>
              </a:rPr>
              <a:t>Colocar el antebrazo del bloqueo por encima y por detrás de la vista.</a:t>
            </a:r>
            <a:endParaRPr lang="es-CO" sz="1600" dirty="0">
              <a:solidFill>
                <a:srgbClr val="000000"/>
              </a:solidFill>
              <a:latin typeface="Arial" charset="0"/>
              <a:cs typeface="Arial" charset="0"/>
            </a:endParaRPr>
          </a:p>
          <a:p>
            <a:pPr lvl="0" algn="just" fontAlgn="base">
              <a:spcBef>
                <a:spcPct val="0"/>
              </a:spcBef>
              <a:spcAft>
                <a:spcPct val="0"/>
              </a:spcAft>
              <a:defRPr/>
            </a:pPr>
            <a:r>
              <a:rPr lang="es-EC" sz="1600" u="sng" dirty="0">
                <a:solidFill>
                  <a:srgbClr val="000000"/>
                </a:solidFill>
                <a:latin typeface="Arial" charset="0"/>
                <a:cs typeface="Arial" charset="0"/>
              </a:rPr>
              <a:t>Errores graves (G):</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v"/>
              <a:defRPr/>
            </a:pPr>
            <a:r>
              <a:rPr lang="es-EC" sz="1600" dirty="0">
                <a:solidFill>
                  <a:srgbClr val="000000"/>
                </a:solidFill>
                <a:latin typeface="Arial" charset="0"/>
                <a:cs typeface="Arial" charset="0"/>
              </a:rPr>
              <a:t>No realizar la rotación del antebrazo durante la acción de bloquear o de recoger.</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v"/>
              <a:defRPr/>
            </a:pPr>
            <a:r>
              <a:rPr lang="es-EC" sz="1600" dirty="0">
                <a:solidFill>
                  <a:srgbClr val="000000"/>
                </a:solidFill>
                <a:latin typeface="Arial" charset="0"/>
                <a:cs typeface="Arial" charset="0"/>
              </a:rPr>
              <a:t>Extender totalmente el antebrazo o dejarlo por debajo de la cabeza.</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v"/>
              <a:defRPr/>
            </a:pPr>
            <a:r>
              <a:rPr lang="es-EC" sz="1600" dirty="0">
                <a:solidFill>
                  <a:srgbClr val="000000"/>
                </a:solidFill>
                <a:latin typeface="Arial" charset="0"/>
                <a:cs typeface="Arial" charset="0"/>
              </a:rPr>
              <a:t>Cuando el brazo del bloqueo no sobrepasa el ancho de la cabeza.</a:t>
            </a:r>
            <a:endParaRPr lang="es-CO" sz="1600" dirty="0">
              <a:solidFill>
                <a:srgbClr val="000000"/>
              </a:solidFill>
              <a:latin typeface="Arial" charset="0"/>
              <a:cs typeface="Arial" charset="0"/>
            </a:endParaRPr>
          </a:p>
        </p:txBody>
      </p:sp>
    </p:spTree>
    <p:extLst>
      <p:ext uri="{BB962C8B-B14F-4D97-AF65-F5344CB8AC3E}">
        <p14:creationId xmlns:p14="http://schemas.microsoft.com/office/powerpoint/2010/main" val="4006875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023080" y="298333"/>
            <a:ext cx="7420131" cy="646331"/>
          </a:xfrm>
          <a:prstGeom prst="rect">
            <a:avLst/>
          </a:prstGeom>
          <a:noFill/>
        </p:spPr>
        <p:txBody>
          <a:bodyPr wrap="square">
            <a:spAutoFit/>
          </a:bodyPr>
          <a:lstStyle/>
          <a:p>
            <a:pPr algn="ctr">
              <a:defRPr/>
            </a:pPr>
            <a:r>
              <a:rPr lang="es-EC" sz="3600" b="1" dirty="0" smtClean="0">
                <a:ln w="9525">
                  <a:solidFill>
                    <a:srgbClr val="FFC000"/>
                  </a:solidFill>
                  <a:prstDash val="solid"/>
                </a:ln>
                <a:solidFill>
                  <a:srgbClr val="000000"/>
                </a:solidFill>
                <a:effectLst>
                  <a:outerShdw blurRad="12700" dist="38100" dir="2700000" algn="tl" rotWithShape="0">
                    <a:prstClr val="white">
                      <a:lumMod val="50000"/>
                    </a:prstClr>
                  </a:outerShdw>
                </a:effectLst>
                <a:latin typeface="Berlin Sans FB Demi" panose="020E0802020502020306" pitchFamily="34" charset="0"/>
              </a:rPr>
              <a:t>CRITERIOS DE EVALUACIÓN</a:t>
            </a:r>
          </a:p>
        </p:txBody>
      </p:sp>
      <p:sp>
        <p:nvSpPr>
          <p:cNvPr id="2" name="1 Rectángulo"/>
          <p:cNvSpPr/>
          <p:nvPr/>
        </p:nvSpPr>
        <p:spPr>
          <a:xfrm>
            <a:off x="827585" y="1124748"/>
            <a:ext cx="7615626" cy="5509200"/>
          </a:xfrm>
          <a:prstGeom prst="rect">
            <a:avLst/>
          </a:prstGeom>
        </p:spPr>
        <p:txBody>
          <a:bodyPr wrap="square">
            <a:spAutoFit/>
          </a:bodyPr>
          <a:lstStyle/>
          <a:p>
            <a:pPr lvl="0" algn="ctr" fontAlgn="base">
              <a:spcBef>
                <a:spcPct val="0"/>
              </a:spcBef>
              <a:spcAft>
                <a:spcPct val="0"/>
              </a:spcAft>
              <a:defRPr/>
            </a:pPr>
            <a:r>
              <a:rPr lang="es-EC" sz="1600" b="1" dirty="0" smtClean="0">
                <a:solidFill>
                  <a:srgbClr val="000000"/>
                </a:solidFill>
                <a:latin typeface="Arial" charset="0"/>
                <a:cs typeface="Arial" charset="0"/>
              </a:rPr>
              <a:t>MOMTONG ANMAKKI (Defensa Media)</a:t>
            </a:r>
            <a:endParaRPr lang="es-CO" sz="1600" dirty="0" smtClean="0">
              <a:solidFill>
                <a:srgbClr val="000000"/>
              </a:solidFill>
              <a:latin typeface="Arial" charset="0"/>
              <a:cs typeface="Arial" charset="0"/>
            </a:endParaRPr>
          </a:p>
          <a:p>
            <a:pPr lvl="0" fontAlgn="base">
              <a:spcBef>
                <a:spcPct val="0"/>
              </a:spcBef>
              <a:spcAft>
                <a:spcPct val="0"/>
              </a:spcAft>
              <a:defRPr/>
            </a:pPr>
            <a:r>
              <a:rPr lang="es-EC" sz="1600" u="sng" dirty="0" smtClean="0">
                <a:solidFill>
                  <a:srgbClr val="000000"/>
                </a:solidFill>
                <a:latin typeface="Arial" charset="0"/>
                <a:cs typeface="Arial" charset="0"/>
              </a:rPr>
              <a:t>Errores </a:t>
            </a:r>
            <a:r>
              <a:rPr lang="es-EC" sz="1600" u="sng" dirty="0">
                <a:solidFill>
                  <a:srgbClr val="000000"/>
                </a:solidFill>
                <a:latin typeface="Arial" charset="0"/>
                <a:cs typeface="Arial" charset="0"/>
              </a:rPr>
              <a:t>leves (L):</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v"/>
              <a:defRPr/>
            </a:pPr>
            <a:r>
              <a:rPr lang="es-EC" sz="1600" dirty="0">
                <a:solidFill>
                  <a:srgbClr val="000000"/>
                </a:solidFill>
                <a:latin typeface="Arial" charset="0"/>
                <a:cs typeface="Arial" charset="0"/>
              </a:rPr>
              <a:t>Dejar el puño semiabierto durante la ejecución del bloqueo.</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v"/>
              <a:defRPr/>
            </a:pPr>
            <a:r>
              <a:rPr lang="es-EC" sz="1600" dirty="0">
                <a:solidFill>
                  <a:srgbClr val="000000"/>
                </a:solidFill>
                <a:latin typeface="Arial" charset="0"/>
                <a:cs typeface="Arial" charset="0"/>
              </a:rPr>
              <a:t>Colocar los puños por encima de la oreja en la posición inicial.</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v"/>
              <a:defRPr/>
            </a:pPr>
            <a:r>
              <a:rPr lang="es-EC" sz="1600" dirty="0">
                <a:solidFill>
                  <a:srgbClr val="000000"/>
                </a:solidFill>
                <a:latin typeface="Arial" charset="0"/>
                <a:cs typeface="Arial" charset="0"/>
              </a:rPr>
              <a:t>Realizar el bloqueo con la estructura correcta pero poca explosividad (acción rápida y abrupta del movimiento).</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v"/>
              <a:defRPr/>
            </a:pPr>
            <a:r>
              <a:rPr lang="es-EC" sz="1600" dirty="0">
                <a:solidFill>
                  <a:srgbClr val="000000"/>
                </a:solidFill>
                <a:latin typeface="Arial" charset="0"/>
                <a:cs typeface="Arial" charset="0"/>
              </a:rPr>
              <a:t>Ejecutar el movimiento técnico con la vista hacia abajo.</a:t>
            </a:r>
            <a:endParaRPr lang="es-CO" sz="1600" dirty="0">
              <a:solidFill>
                <a:srgbClr val="000000"/>
              </a:solidFill>
              <a:latin typeface="Arial" charset="0"/>
              <a:cs typeface="Arial" charset="0"/>
            </a:endParaRPr>
          </a:p>
          <a:p>
            <a:pPr lvl="0" algn="just" fontAlgn="base">
              <a:spcBef>
                <a:spcPct val="0"/>
              </a:spcBef>
              <a:spcAft>
                <a:spcPct val="0"/>
              </a:spcAft>
              <a:defRPr/>
            </a:pPr>
            <a:r>
              <a:rPr lang="es-EC" sz="1600" u="sng" dirty="0">
                <a:solidFill>
                  <a:srgbClr val="000000"/>
                </a:solidFill>
                <a:latin typeface="Arial" charset="0"/>
                <a:cs typeface="Arial" charset="0"/>
              </a:rPr>
              <a:t> Errores moderados (M):</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v"/>
              <a:defRPr/>
            </a:pPr>
            <a:r>
              <a:rPr lang="es-EC" sz="1600" dirty="0">
                <a:solidFill>
                  <a:srgbClr val="000000"/>
                </a:solidFill>
                <a:latin typeface="Arial" charset="0"/>
                <a:cs typeface="Arial" charset="0"/>
              </a:rPr>
              <a:t>No  colocar el  puño  en  línea  con el  antebrazo  durante la  acción  de bloqueo  o recogida de la técnica.</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v"/>
              <a:defRPr/>
            </a:pPr>
            <a:r>
              <a:rPr lang="es-EC" sz="1600" dirty="0">
                <a:solidFill>
                  <a:srgbClr val="000000"/>
                </a:solidFill>
                <a:latin typeface="Arial" charset="0"/>
                <a:cs typeface="Arial" charset="0"/>
              </a:rPr>
              <a:t>Dejar el puño por debajo del hombro después de ejecutada la técnica.</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v"/>
              <a:defRPr/>
            </a:pPr>
            <a:r>
              <a:rPr lang="es-EC" sz="1600" dirty="0">
                <a:solidFill>
                  <a:srgbClr val="000000"/>
                </a:solidFill>
                <a:latin typeface="Arial" charset="0"/>
                <a:cs typeface="Arial" charset="0"/>
              </a:rPr>
              <a:t>Empujar el antebrazo hacia arriba, en vez de hacia adentro en la acción de bloquear.</a:t>
            </a:r>
            <a:endParaRPr lang="es-CO" sz="1600" dirty="0">
              <a:solidFill>
                <a:srgbClr val="000000"/>
              </a:solidFill>
              <a:latin typeface="Arial" charset="0"/>
              <a:cs typeface="Arial" charset="0"/>
            </a:endParaRPr>
          </a:p>
          <a:p>
            <a:pPr lvl="0" algn="just" fontAlgn="base">
              <a:spcBef>
                <a:spcPct val="0"/>
              </a:spcBef>
              <a:spcAft>
                <a:spcPct val="0"/>
              </a:spcAft>
              <a:defRPr/>
            </a:pPr>
            <a:r>
              <a:rPr lang="es-EC" sz="1600" u="sng" dirty="0">
                <a:solidFill>
                  <a:srgbClr val="000000"/>
                </a:solidFill>
                <a:latin typeface="Arial" charset="0"/>
                <a:cs typeface="Arial" charset="0"/>
              </a:rPr>
              <a:t>Errores graves (G):</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v"/>
              <a:defRPr/>
            </a:pPr>
            <a:r>
              <a:rPr lang="es-EC" sz="1600" dirty="0">
                <a:solidFill>
                  <a:srgbClr val="000000"/>
                </a:solidFill>
                <a:latin typeface="Arial" charset="0"/>
                <a:cs typeface="Arial" charset="0"/>
              </a:rPr>
              <a:t>No realizar la rotación del antebrazo durante la acción de bloquear o de recoger.</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v"/>
              <a:defRPr/>
            </a:pPr>
            <a:r>
              <a:rPr lang="es-EC" sz="1600" dirty="0">
                <a:solidFill>
                  <a:srgbClr val="000000"/>
                </a:solidFill>
                <a:latin typeface="Arial" charset="0"/>
                <a:cs typeface="Arial" charset="0"/>
              </a:rPr>
              <a:t>Ejecutar el movimiento técnico quedando el codo hacia adentro y el puño hacia afuera.</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v"/>
              <a:defRPr/>
            </a:pPr>
            <a:r>
              <a:rPr lang="es-EC" sz="1600" dirty="0">
                <a:solidFill>
                  <a:srgbClr val="000000"/>
                </a:solidFill>
                <a:latin typeface="Arial" charset="0"/>
                <a:cs typeface="Arial" charset="0"/>
              </a:rPr>
              <a:t>No llevar el antebrazo hasta el centro del cuerpo durante la acción de bloquear.</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v"/>
              <a:defRPr/>
            </a:pPr>
            <a:r>
              <a:rPr lang="es-EC" sz="1600" dirty="0">
                <a:solidFill>
                  <a:srgbClr val="000000"/>
                </a:solidFill>
                <a:latin typeface="Arial" charset="0"/>
                <a:cs typeface="Arial" charset="0"/>
              </a:rPr>
              <a:t>Realizar el bloqueo con una flexión mayor o menor de 90º aproximados en la articulación del codo</a:t>
            </a:r>
            <a:r>
              <a:rPr lang="es-EC" sz="1600" dirty="0" smtClean="0">
                <a:solidFill>
                  <a:srgbClr val="000000"/>
                </a:solidFill>
                <a:latin typeface="Arial" charset="0"/>
                <a:cs typeface="Arial" charset="0"/>
              </a:rPr>
              <a:t>.</a:t>
            </a:r>
            <a:endParaRPr lang="es-CO" sz="1600" dirty="0">
              <a:solidFill>
                <a:srgbClr val="000000"/>
              </a:solidFill>
              <a:latin typeface="Arial" charset="0"/>
              <a:cs typeface="Arial" charset="0"/>
            </a:endParaRPr>
          </a:p>
        </p:txBody>
      </p:sp>
    </p:spTree>
    <p:extLst>
      <p:ext uri="{BB962C8B-B14F-4D97-AF65-F5344CB8AC3E}">
        <p14:creationId xmlns:p14="http://schemas.microsoft.com/office/powerpoint/2010/main" val="28450219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13614" y="328313"/>
            <a:ext cx="8814217" cy="646331"/>
          </a:xfrm>
          <a:prstGeom prst="rect">
            <a:avLst/>
          </a:prstGeom>
          <a:noFill/>
        </p:spPr>
        <p:txBody>
          <a:bodyPr wrap="square">
            <a:spAutoFit/>
          </a:bodyPr>
          <a:lstStyle/>
          <a:p>
            <a:pPr algn="ctr">
              <a:defRPr/>
            </a:pPr>
            <a:r>
              <a:rPr lang="es-EC" sz="3600" b="1" dirty="0" smtClean="0">
                <a:ln w="9525">
                  <a:solidFill>
                    <a:srgbClr val="FFC000"/>
                  </a:solidFill>
                  <a:prstDash val="solid"/>
                </a:ln>
                <a:solidFill>
                  <a:prstClr val="black"/>
                </a:solidFill>
                <a:effectLst>
                  <a:outerShdw blurRad="12700" dist="38100" dir="2700000" algn="tl" rotWithShape="0">
                    <a:prstClr val="white">
                      <a:lumMod val="50000"/>
                    </a:prstClr>
                  </a:outerShdw>
                </a:effectLst>
                <a:latin typeface="Berlin Sans FB Demi" panose="020E0802020502020306" pitchFamily="34" charset="0"/>
              </a:rPr>
              <a:t>CRITERIOS DE EVALUACIÓN</a:t>
            </a:r>
          </a:p>
        </p:txBody>
      </p:sp>
      <p:sp>
        <p:nvSpPr>
          <p:cNvPr id="2" name="1 Rectángulo"/>
          <p:cNvSpPr/>
          <p:nvPr/>
        </p:nvSpPr>
        <p:spPr>
          <a:xfrm>
            <a:off x="683569" y="1166846"/>
            <a:ext cx="7416824" cy="4524315"/>
          </a:xfrm>
          <a:prstGeom prst="rect">
            <a:avLst/>
          </a:prstGeom>
        </p:spPr>
        <p:txBody>
          <a:bodyPr wrap="square">
            <a:spAutoFit/>
          </a:bodyPr>
          <a:lstStyle/>
          <a:p>
            <a:pPr lvl="0" algn="ctr" fontAlgn="base">
              <a:spcBef>
                <a:spcPct val="0"/>
              </a:spcBef>
              <a:spcAft>
                <a:spcPct val="0"/>
              </a:spcAft>
              <a:defRPr/>
            </a:pPr>
            <a:r>
              <a:rPr lang="es-EC" sz="1600" b="1" dirty="0" smtClean="0">
                <a:solidFill>
                  <a:srgbClr val="000000"/>
                </a:solidFill>
                <a:latin typeface="Arial" charset="0"/>
                <a:cs typeface="Arial" charset="0"/>
              </a:rPr>
              <a:t>AP SEOGI (Posición de piernas corta)</a:t>
            </a:r>
          </a:p>
          <a:p>
            <a:pPr lvl="0" algn="ctr" fontAlgn="base">
              <a:spcBef>
                <a:spcPct val="0"/>
              </a:spcBef>
              <a:spcAft>
                <a:spcPct val="0"/>
              </a:spcAft>
              <a:defRPr/>
            </a:pPr>
            <a:endParaRPr lang="es-CO" sz="1600" dirty="0" smtClean="0">
              <a:solidFill>
                <a:srgbClr val="000000"/>
              </a:solidFill>
              <a:latin typeface="Arial" charset="0"/>
              <a:cs typeface="Arial" charset="0"/>
            </a:endParaRPr>
          </a:p>
          <a:p>
            <a:pPr lvl="0" algn="just" fontAlgn="base">
              <a:spcBef>
                <a:spcPct val="0"/>
              </a:spcBef>
              <a:spcAft>
                <a:spcPct val="0"/>
              </a:spcAft>
              <a:defRPr/>
            </a:pPr>
            <a:r>
              <a:rPr lang="es-EC" sz="1600" u="sng" dirty="0" smtClean="0">
                <a:solidFill>
                  <a:srgbClr val="000000"/>
                </a:solidFill>
                <a:latin typeface="Arial" charset="0"/>
                <a:cs typeface="Arial" charset="0"/>
              </a:rPr>
              <a:t>Errores </a:t>
            </a:r>
            <a:r>
              <a:rPr lang="es-EC" sz="1600" u="sng" dirty="0">
                <a:solidFill>
                  <a:srgbClr val="000000"/>
                </a:solidFill>
                <a:latin typeface="Arial" charset="0"/>
                <a:cs typeface="Arial" charset="0"/>
              </a:rPr>
              <a:t>leves (L):</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Ø"/>
              <a:defRPr/>
            </a:pPr>
            <a:r>
              <a:rPr lang="es-EC" sz="1600" dirty="0">
                <a:solidFill>
                  <a:srgbClr val="000000"/>
                </a:solidFill>
                <a:latin typeface="Arial" charset="0"/>
                <a:cs typeface="Arial" charset="0"/>
              </a:rPr>
              <a:t>Bajar la cabeza en la posición.</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Ø"/>
              <a:defRPr/>
            </a:pPr>
            <a:r>
              <a:rPr lang="es-EC" sz="1600" dirty="0">
                <a:solidFill>
                  <a:srgbClr val="000000"/>
                </a:solidFill>
                <a:latin typeface="Arial" charset="0"/>
                <a:cs typeface="Arial" charset="0"/>
              </a:rPr>
              <a:t>Encorvar los hombros en la postura.</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Ø"/>
              <a:defRPr/>
            </a:pPr>
            <a:r>
              <a:rPr lang="es-EC" sz="1600" dirty="0">
                <a:solidFill>
                  <a:srgbClr val="000000"/>
                </a:solidFill>
                <a:latin typeface="Arial" charset="0"/>
                <a:cs typeface="Arial" charset="0"/>
              </a:rPr>
              <a:t>Desviar ligeramente el pie atrasado hacia afuera con respecto a la dirección frontal</a:t>
            </a:r>
            <a:r>
              <a:rPr lang="es-EC" sz="1600" dirty="0" smtClean="0">
                <a:solidFill>
                  <a:srgbClr val="000000"/>
                </a:solidFill>
                <a:latin typeface="Arial" charset="0"/>
                <a:cs typeface="Arial" charset="0"/>
              </a:rPr>
              <a:t>.</a:t>
            </a:r>
          </a:p>
          <a:p>
            <a:pPr lvl="0" algn="just" fontAlgn="base">
              <a:spcBef>
                <a:spcPct val="0"/>
              </a:spcBef>
              <a:spcAft>
                <a:spcPct val="0"/>
              </a:spcAft>
              <a:defRPr/>
            </a:pPr>
            <a:endParaRPr lang="es-CO" sz="1600" dirty="0">
              <a:solidFill>
                <a:srgbClr val="000000"/>
              </a:solidFill>
              <a:latin typeface="Arial" charset="0"/>
              <a:cs typeface="Arial" charset="0"/>
            </a:endParaRPr>
          </a:p>
          <a:p>
            <a:pPr lvl="0" algn="just" fontAlgn="base">
              <a:spcBef>
                <a:spcPct val="0"/>
              </a:spcBef>
              <a:spcAft>
                <a:spcPct val="0"/>
              </a:spcAft>
              <a:defRPr/>
            </a:pPr>
            <a:r>
              <a:rPr lang="es-EC" sz="1600" u="sng" dirty="0">
                <a:solidFill>
                  <a:srgbClr val="000000"/>
                </a:solidFill>
                <a:latin typeface="Arial" charset="0"/>
                <a:cs typeface="Arial" charset="0"/>
              </a:rPr>
              <a:t>Errores moderados (M):</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Ø"/>
              <a:defRPr/>
            </a:pPr>
            <a:r>
              <a:rPr lang="es-EC" sz="1600" dirty="0">
                <a:solidFill>
                  <a:srgbClr val="000000"/>
                </a:solidFill>
                <a:latin typeface="Arial" charset="0"/>
                <a:cs typeface="Arial" charset="0"/>
              </a:rPr>
              <a:t>Dejar uno de los pies sin apoyarlo completamente en el suelo.</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Ø"/>
              <a:defRPr/>
            </a:pPr>
            <a:r>
              <a:rPr lang="es-EC" sz="1600" dirty="0">
                <a:solidFill>
                  <a:srgbClr val="000000"/>
                </a:solidFill>
                <a:latin typeface="Arial" charset="0"/>
                <a:cs typeface="Arial" charset="0"/>
              </a:rPr>
              <a:t>Bascular visiblemente la pelvis hacia adelante o hacia atrás en la postura.</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Ø"/>
              <a:defRPr/>
            </a:pPr>
            <a:r>
              <a:rPr lang="es-EC" sz="1600" dirty="0">
                <a:solidFill>
                  <a:srgbClr val="000000"/>
                </a:solidFill>
                <a:latin typeface="Arial" charset="0"/>
                <a:cs typeface="Arial" charset="0"/>
              </a:rPr>
              <a:t>Flexionar visiblemente el pie adelantado</a:t>
            </a:r>
            <a:r>
              <a:rPr lang="es-EC" sz="1600" dirty="0" smtClean="0">
                <a:solidFill>
                  <a:srgbClr val="000000"/>
                </a:solidFill>
                <a:latin typeface="Arial" charset="0"/>
                <a:cs typeface="Arial" charset="0"/>
              </a:rPr>
              <a:t>.</a:t>
            </a:r>
          </a:p>
          <a:p>
            <a:pPr lvl="0" algn="just" fontAlgn="base">
              <a:spcBef>
                <a:spcPct val="0"/>
              </a:spcBef>
              <a:spcAft>
                <a:spcPct val="0"/>
              </a:spcAft>
              <a:defRPr/>
            </a:pPr>
            <a:endParaRPr lang="es-CO" sz="1600" dirty="0">
              <a:solidFill>
                <a:srgbClr val="000000"/>
              </a:solidFill>
              <a:latin typeface="Arial" charset="0"/>
              <a:cs typeface="Arial" charset="0"/>
            </a:endParaRPr>
          </a:p>
          <a:p>
            <a:pPr lvl="0" algn="just" fontAlgn="base">
              <a:spcBef>
                <a:spcPct val="0"/>
              </a:spcBef>
              <a:spcAft>
                <a:spcPct val="0"/>
              </a:spcAft>
              <a:defRPr/>
            </a:pPr>
            <a:r>
              <a:rPr lang="es-EC" sz="1600" u="sng" dirty="0">
                <a:solidFill>
                  <a:srgbClr val="000000"/>
                </a:solidFill>
                <a:latin typeface="Arial" charset="0"/>
                <a:cs typeface="Arial" charset="0"/>
              </a:rPr>
              <a:t>Errores graves (G):</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Ø"/>
              <a:defRPr/>
            </a:pPr>
            <a:r>
              <a:rPr lang="es-EC" sz="1600" dirty="0">
                <a:solidFill>
                  <a:srgbClr val="000000"/>
                </a:solidFill>
                <a:latin typeface="Arial" charset="0"/>
                <a:cs typeface="Arial" charset="0"/>
              </a:rPr>
              <a:t>Flexionar ambos pies en la posición.</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Ø"/>
              <a:defRPr/>
            </a:pPr>
            <a:r>
              <a:rPr lang="es-EC" sz="1600" dirty="0">
                <a:solidFill>
                  <a:srgbClr val="000000"/>
                </a:solidFill>
                <a:latin typeface="Arial" charset="0"/>
                <a:cs typeface="Arial" charset="0"/>
              </a:rPr>
              <a:t>No mantener la distancia del paso natural.</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Ø"/>
              <a:defRPr/>
            </a:pPr>
            <a:r>
              <a:rPr lang="es-EC" sz="1600" dirty="0" smtClean="0">
                <a:solidFill>
                  <a:srgbClr val="000000"/>
                </a:solidFill>
                <a:latin typeface="Arial" charset="0"/>
                <a:cs typeface="Arial" charset="0"/>
              </a:rPr>
              <a:t>Colocar </a:t>
            </a:r>
            <a:r>
              <a:rPr lang="es-EC" sz="1600" dirty="0">
                <a:solidFill>
                  <a:srgbClr val="000000"/>
                </a:solidFill>
                <a:latin typeface="Arial" charset="0"/>
                <a:cs typeface="Arial" charset="0"/>
              </a:rPr>
              <a:t>los pies en una misma </a:t>
            </a:r>
            <a:r>
              <a:rPr lang="es-EC" sz="1600" dirty="0" smtClean="0">
                <a:solidFill>
                  <a:srgbClr val="000000"/>
                </a:solidFill>
                <a:latin typeface="Arial" charset="0"/>
                <a:cs typeface="Arial" charset="0"/>
              </a:rPr>
              <a:t>línea.</a:t>
            </a:r>
            <a:endParaRPr lang="es-CO" sz="1600" dirty="0" smtClean="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Ø"/>
              <a:defRPr/>
            </a:pPr>
            <a:r>
              <a:rPr lang="es-EC" sz="1600" dirty="0" smtClean="0">
                <a:solidFill>
                  <a:srgbClr val="000000"/>
                </a:solidFill>
                <a:latin typeface="Arial" charset="0"/>
                <a:cs typeface="Arial" charset="0"/>
              </a:rPr>
              <a:t>Torcer </a:t>
            </a:r>
            <a:r>
              <a:rPr lang="es-EC" sz="1600" dirty="0">
                <a:solidFill>
                  <a:srgbClr val="000000"/>
                </a:solidFill>
                <a:latin typeface="Arial" charset="0"/>
                <a:cs typeface="Arial" charset="0"/>
              </a:rPr>
              <a:t>el tronco con respecto a su posición frontal.</a:t>
            </a:r>
            <a:endParaRPr lang="es-CO" sz="1600" dirty="0">
              <a:solidFill>
                <a:srgbClr val="000000"/>
              </a:solidFill>
              <a:latin typeface="Arial" charset="0"/>
              <a:cs typeface="Arial" charset="0"/>
            </a:endParaRPr>
          </a:p>
        </p:txBody>
      </p:sp>
    </p:spTree>
    <p:extLst>
      <p:ext uri="{BB962C8B-B14F-4D97-AF65-F5344CB8AC3E}">
        <p14:creationId xmlns:p14="http://schemas.microsoft.com/office/powerpoint/2010/main" val="29799180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51315" y="335381"/>
            <a:ext cx="7855527" cy="646331"/>
          </a:xfrm>
          <a:prstGeom prst="rect">
            <a:avLst/>
          </a:prstGeom>
          <a:noFill/>
        </p:spPr>
        <p:txBody>
          <a:bodyPr wrap="square">
            <a:spAutoFit/>
          </a:bodyPr>
          <a:lstStyle/>
          <a:p>
            <a:pPr algn="ctr">
              <a:defRPr/>
            </a:pPr>
            <a:r>
              <a:rPr lang="es-EC" sz="3600" b="1" dirty="0" smtClean="0">
                <a:ln w="13462">
                  <a:solidFill>
                    <a:srgbClr val="31B4E6"/>
                  </a:solidFill>
                  <a:prstDash val="solid"/>
                </a:ln>
                <a:solidFill>
                  <a:prstClr val="black">
                    <a:lumMod val="85000"/>
                    <a:lumOff val="15000"/>
                  </a:prstClr>
                </a:solidFill>
                <a:effectLst>
                  <a:outerShdw dist="38100" dir="2700000" algn="bl" rotWithShape="0">
                    <a:srgbClr val="B927E9"/>
                  </a:outerShdw>
                </a:effectLst>
                <a:latin typeface="Berlin Sans FB Demi" panose="020E0802020502020306" pitchFamily="34" charset="0"/>
              </a:rPr>
              <a:t>CRITERIOS DE EVALUACIÓN</a:t>
            </a:r>
          </a:p>
        </p:txBody>
      </p:sp>
      <p:sp>
        <p:nvSpPr>
          <p:cNvPr id="2" name="1 Rectángulo"/>
          <p:cNvSpPr/>
          <p:nvPr/>
        </p:nvSpPr>
        <p:spPr>
          <a:xfrm>
            <a:off x="853099" y="1124744"/>
            <a:ext cx="7416824" cy="5262979"/>
          </a:xfrm>
          <a:prstGeom prst="rect">
            <a:avLst/>
          </a:prstGeom>
        </p:spPr>
        <p:txBody>
          <a:bodyPr wrap="square">
            <a:spAutoFit/>
          </a:bodyPr>
          <a:lstStyle/>
          <a:p>
            <a:pPr lvl="0" algn="ctr" fontAlgn="base">
              <a:spcBef>
                <a:spcPct val="0"/>
              </a:spcBef>
              <a:spcAft>
                <a:spcPct val="0"/>
              </a:spcAft>
              <a:defRPr/>
            </a:pPr>
            <a:r>
              <a:rPr lang="es-EC" sz="1600" b="1" dirty="0" smtClean="0">
                <a:solidFill>
                  <a:srgbClr val="000000"/>
                </a:solidFill>
                <a:latin typeface="Arial" charset="0"/>
                <a:cs typeface="Arial" charset="0"/>
              </a:rPr>
              <a:t>AP KUBI SEOGI </a:t>
            </a:r>
            <a:r>
              <a:rPr lang="es-EC" sz="1600" b="1" dirty="0">
                <a:solidFill>
                  <a:srgbClr val="000000"/>
                </a:solidFill>
                <a:latin typeface="Arial" charset="0"/>
                <a:cs typeface="Arial" charset="0"/>
              </a:rPr>
              <a:t>(Posición de piernas </a:t>
            </a:r>
            <a:r>
              <a:rPr lang="es-EC" sz="1600" b="1" dirty="0" smtClean="0">
                <a:solidFill>
                  <a:srgbClr val="000000"/>
                </a:solidFill>
                <a:latin typeface="Arial" charset="0"/>
                <a:cs typeface="Arial" charset="0"/>
              </a:rPr>
              <a:t>larga)</a:t>
            </a:r>
            <a:endParaRPr lang="es-EC" sz="1600" b="1" dirty="0">
              <a:solidFill>
                <a:srgbClr val="000000"/>
              </a:solidFill>
              <a:latin typeface="Arial" charset="0"/>
              <a:cs typeface="Arial" charset="0"/>
            </a:endParaRPr>
          </a:p>
          <a:p>
            <a:pPr lvl="0" algn="ctr" fontAlgn="base">
              <a:spcBef>
                <a:spcPct val="0"/>
              </a:spcBef>
              <a:spcAft>
                <a:spcPct val="0"/>
              </a:spcAft>
              <a:defRPr/>
            </a:pPr>
            <a:endParaRPr lang="es-CO" sz="1600" dirty="0" smtClean="0">
              <a:solidFill>
                <a:srgbClr val="000000"/>
              </a:solidFill>
              <a:latin typeface="Arial" charset="0"/>
              <a:cs typeface="Arial" charset="0"/>
            </a:endParaRPr>
          </a:p>
          <a:p>
            <a:pPr lvl="0" algn="just" fontAlgn="base">
              <a:spcBef>
                <a:spcPct val="0"/>
              </a:spcBef>
              <a:spcAft>
                <a:spcPct val="0"/>
              </a:spcAft>
              <a:defRPr/>
            </a:pPr>
            <a:r>
              <a:rPr lang="es-EC" sz="1600" u="sng" dirty="0" smtClean="0">
                <a:solidFill>
                  <a:srgbClr val="000000"/>
                </a:solidFill>
                <a:latin typeface="Arial" charset="0"/>
                <a:cs typeface="Arial" charset="0"/>
              </a:rPr>
              <a:t>Errores </a:t>
            </a:r>
            <a:r>
              <a:rPr lang="es-EC" sz="1600" u="sng" dirty="0">
                <a:solidFill>
                  <a:srgbClr val="000000"/>
                </a:solidFill>
                <a:latin typeface="Arial" charset="0"/>
                <a:cs typeface="Arial" charset="0"/>
              </a:rPr>
              <a:t>leves (L):</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Ø"/>
              <a:defRPr/>
            </a:pPr>
            <a:r>
              <a:rPr lang="es-EC" sz="1600" dirty="0">
                <a:solidFill>
                  <a:srgbClr val="000000"/>
                </a:solidFill>
                <a:latin typeface="Arial" charset="0"/>
                <a:cs typeface="Arial" charset="0"/>
              </a:rPr>
              <a:t>Bajar la cabeza en la posición.</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Ø"/>
              <a:defRPr/>
            </a:pPr>
            <a:r>
              <a:rPr lang="es-EC" sz="1600" dirty="0">
                <a:solidFill>
                  <a:srgbClr val="000000"/>
                </a:solidFill>
                <a:latin typeface="Arial" charset="0"/>
                <a:cs typeface="Arial" charset="0"/>
              </a:rPr>
              <a:t>Encorvar los hombros en la postura.</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Ø"/>
              <a:defRPr/>
            </a:pPr>
            <a:r>
              <a:rPr lang="es-EC" sz="1600" dirty="0">
                <a:solidFill>
                  <a:srgbClr val="000000"/>
                </a:solidFill>
                <a:latin typeface="Arial" charset="0"/>
                <a:cs typeface="Arial" charset="0"/>
              </a:rPr>
              <a:t>Desviar ligeramente el pie adelantado de la línea recta en la dirección frontal</a:t>
            </a:r>
            <a:r>
              <a:rPr lang="es-EC" sz="1600" dirty="0" smtClean="0">
                <a:solidFill>
                  <a:srgbClr val="000000"/>
                </a:solidFill>
                <a:latin typeface="Arial" charset="0"/>
                <a:cs typeface="Arial" charset="0"/>
              </a:rPr>
              <a:t>.</a:t>
            </a:r>
          </a:p>
          <a:p>
            <a:pPr marL="285750" lvl="0" indent="-285750" algn="just" fontAlgn="base">
              <a:spcBef>
                <a:spcPct val="0"/>
              </a:spcBef>
              <a:spcAft>
                <a:spcPct val="0"/>
              </a:spcAft>
              <a:buFont typeface="Wingdings" pitchFamily="2" charset="2"/>
              <a:buChar char="Ø"/>
              <a:defRPr/>
            </a:pPr>
            <a:endParaRPr lang="es-CO" sz="1600" dirty="0">
              <a:solidFill>
                <a:srgbClr val="000000"/>
              </a:solidFill>
              <a:latin typeface="Arial" charset="0"/>
              <a:cs typeface="Arial" charset="0"/>
            </a:endParaRPr>
          </a:p>
          <a:p>
            <a:pPr lvl="0" algn="just" fontAlgn="base">
              <a:spcBef>
                <a:spcPct val="0"/>
              </a:spcBef>
              <a:spcAft>
                <a:spcPct val="0"/>
              </a:spcAft>
              <a:defRPr/>
            </a:pPr>
            <a:r>
              <a:rPr lang="es-EC" sz="1600" u="sng" dirty="0">
                <a:solidFill>
                  <a:srgbClr val="000000"/>
                </a:solidFill>
                <a:latin typeface="Arial" charset="0"/>
                <a:cs typeface="Arial" charset="0"/>
              </a:rPr>
              <a:t>Errores moderados (M):</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Ø"/>
              <a:defRPr/>
            </a:pPr>
            <a:r>
              <a:rPr lang="es-EC" sz="1600" dirty="0">
                <a:solidFill>
                  <a:srgbClr val="000000"/>
                </a:solidFill>
                <a:latin typeface="Arial" charset="0"/>
                <a:cs typeface="Arial" charset="0"/>
              </a:rPr>
              <a:t>Dejar uno de los pies sin apoyar completamente en el suelo.</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Ø"/>
              <a:defRPr/>
            </a:pPr>
            <a:r>
              <a:rPr lang="es-EC" sz="1600" dirty="0">
                <a:solidFill>
                  <a:srgbClr val="000000"/>
                </a:solidFill>
                <a:latin typeface="Arial" charset="0"/>
                <a:cs typeface="Arial" charset="0"/>
              </a:rPr>
              <a:t>Inclinar visiblemente el tronco hacia adelante o hacia atrás.</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Ø"/>
              <a:defRPr/>
            </a:pPr>
            <a:r>
              <a:rPr lang="es-EC" sz="1600" dirty="0">
                <a:solidFill>
                  <a:srgbClr val="000000"/>
                </a:solidFill>
                <a:latin typeface="Arial" charset="0"/>
                <a:cs typeface="Arial" charset="0"/>
              </a:rPr>
              <a:t>Torcer el tronco de su posición frontal.</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Ø"/>
              <a:defRPr/>
            </a:pPr>
            <a:r>
              <a:rPr lang="es-EC" sz="1600" dirty="0">
                <a:solidFill>
                  <a:srgbClr val="000000"/>
                </a:solidFill>
                <a:latin typeface="Arial" charset="0"/>
                <a:cs typeface="Arial" charset="0"/>
              </a:rPr>
              <a:t>Colocar visiblemente el pie atrasado más allá de un ángulo de 45º grados con respecto al pie adelantado</a:t>
            </a:r>
            <a:r>
              <a:rPr lang="es-EC" sz="1600" dirty="0" smtClean="0">
                <a:solidFill>
                  <a:srgbClr val="000000"/>
                </a:solidFill>
                <a:latin typeface="Arial" charset="0"/>
                <a:cs typeface="Arial" charset="0"/>
              </a:rPr>
              <a:t>.</a:t>
            </a:r>
          </a:p>
          <a:p>
            <a:pPr marL="285750" lvl="0" indent="-285750" algn="just" fontAlgn="base">
              <a:spcBef>
                <a:spcPct val="0"/>
              </a:spcBef>
              <a:spcAft>
                <a:spcPct val="0"/>
              </a:spcAft>
              <a:buFont typeface="Wingdings" pitchFamily="2" charset="2"/>
              <a:buChar char="Ø"/>
              <a:defRPr/>
            </a:pPr>
            <a:endParaRPr lang="es-CO" sz="1600" dirty="0">
              <a:solidFill>
                <a:srgbClr val="000000"/>
              </a:solidFill>
              <a:latin typeface="Arial" charset="0"/>
              <a:cs typeface="Arial" charset="0"/>
            </a:endParaRPr>
          </a:p>
          <a:p>
            <a:pPr lvl="0" algn="just" fontAlgn="base">
              <a:spcBef>
                <a:spcPct val="0"/>
              </a:spcBef>
              <a:spcAft>
                <a:spcPct val="0"/>
              </a:spcAft>
              <a:defRPr/>
            </a:pPr>
            <a:r>
              <a:rPr lang="es-EC" sz="1600" u="sng" dirty="0">
                <a:solidFill>
                  <a:srgbClr val="000000"/>
                </a:solidFill>
                <a:latin typeface="Arial" charset="0"/>
                <a:cs typeface="Arial" charset="0"/>
              </a:rPr>
              <a:t>Errores graves (G):</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Ø"/>
              <a:defRPr/>
            </a:pPr>
            <a:r>
              <a:rPr lang="es-EC" sz="1600" dirty="0">
                <a:solidFill>
                  <a:srgbClr val="000000"/>
                </a:solidFill>
                <a:latin typeface="Arial" charset="0"/>
                <a:cs typeface="Arial" charset="0"/>
              </a:rPr>
              <a:t>Flexionar visiblemente la pierna atrasada.</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Ø"/>
              <a:defRPr/>
            </a:pPr>
            <a:r>
              <a:rPr lang="es-EC" sz="1600" dirty="0">
                <a:solidFill>
                  <a:srgbClr val="000000"/>
                </a:solidFill>
                <a:latin typeface="Arial" charset="0"/>
                <a:cs typeface="Arial" charset="0"/>
              </a:rPr>
              <a:t>Bascular la pelvis hacia atrás en la postura.</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Ø"/>
              <a:defRPr/>
            </a:pPr>
            <a:r>
              <a:rPr lang="es-EC" sz="1600" dirty="0">
                <a:solidFill>
                  <a:srgbClr val="000000"/>
                </a:solidFill>
                <a:latin typeface="Arial" charset="0"/>
                <a:cs typeface="Arial" charset="0"/>
              </a:rPr>
              <a:t>No mantener la amplitud del paso establecida para la posición.</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Ø"/>
              <a:defRPr/>
            </a:pPr>
            <a:r>
              <a:rPr lang="es-EC" sz="1600" dirty="0">
                <a:solidFill>
                  <a:srgbClr val="000000"/>
                </a:solidFill>
                <a:latin typeface="Arial" charset="0"/>
                <a:cs typeface="Arial" charset="0"/>
              </a:rPr>
              <a:t>Colocar los pies en una misma línea.</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Ø"/>
              <a:defRPr/>
            </a:pPr>
            <a:r>
              <a:rPr lang="es-EC" sz="1600" dirty="0">
                <a:solidFill>
                  <a:srgbClr val="000000"/>
                </a:solidFill>
                <a:latin typeface="Arial" charset="0"/>
                <a:cs typeface="Arial" charset="0"/>
              </a:rPr>
              <a:t>No flexionar la pierna adelantada</a:t>
            </a:r>
            <a:r>
              <a:rPr lang="es-EC" sz="1600" dirty="0" smtClean="0">
                <a:solidFill>
                  <a:srgbClr val="000000"/>
                </a:solidFill>
                <a:latin typeface="Arial" charset="0"/>
                <a:cs typeface="Arial" charset="0"/>
              </a:rPr>
              <a:t>.</a:t>
            </a:r>
            <a:endParaRPr lang="es-CO" sz="1600" dirty="0">
              <a:solidFill>
                <a:srgbClr val="000000"/>
              </a:solidFill>
              <a:latin typeface="Arial" charset="0"/>
              <a:cs typeface="Arial" charset="0"/>
            </a:endParaRPr>
          </a:p>
        </p:txBody>
      </p:sp>
    </p:spTree>
    <p:extLst>
      <p:ext uri="{BB962C8B-B14F-4D97-AF65-F5344CB8AC3E}">
        <p14:creationId xmlns:p14="http://schemas.microsoft.com/office/powerpoint/2010/main" val="36525290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475666" y="416304"/>
            <a:ext cx="6336703" cy="646331"/>
          </a:xfrm>
          <a:prstGeom prst="rect">
            <a:avLst/>
          </a:prstGeom>
          <a:noFill/>
        </p:spPr>
        <p:txBody>
          <a:bodyPr wrap="square">
            <a:spAutoFit/>
          </a:bodyPr>
          <a:lstStyle/>
          <a:p>
            <a:pPr algn="ctr">
              <a:defRPr/>
            </a:pPr>
            <a:r>
              <a:rPr lang="es-EC" sz="3600" dirty="0" smtClean="0">
                <a:ln w="19050">
                  <a:solidFill>
                    <a:prstClr val="black"/>
                  </a:solidFill>
                </a:ln>
                <a:solidFill>
                  <a:srgbClr val="A53010"/>
                </a:solidFill>
                <a:effectLst>
                  <a:outerShdw blurRad="38100" dist="25400" dir="5400000" algn="ctr" rotWithShape="0">
                    <a:srgbClr val="6E747A">
                      <a:alpha val="43000"/>
                    </a:srgbClr>
                  </a:outerShdw>
                </a:effectLst>
                <a:latin typeface="Berlin Sans FB Demi" panose="020E0802020502020306" pitchFamily="34" charset="0"/>
              </a:rPr>
              <a:t>CRITERIOS DE EVALUACIÓN</a:t>
            </a:r>
          </a:p>
        </p:txBody>
      </p:sp>
      <p:sp>
        <p:nvSpPr>
          <p:cNvPr id="17" name="Rectángulo 16"/>
          <p:cNvSpPr/>
          <p:nvPr/>
        </p:nvSpPr>
        <p:spPr>
          <a:xfrm>
            <a:off x="206466" y="1983966"/>
            <a:ext cx="8774723" cy="584775"/>
          </a:xfrm>
          <a:prstGeom prst="rect">
            <a:avLst/>
          </a:prstGeom>
        </p:spPr>
        <p:txBody>
          <a:bodyPr wrap="square">
            <a:spAutoFit/>
          </a:bodyPr>
          <a:lstStyle/>
          <a:p>
            <a:pPr indent="252095" algn="just"/>
            <a:endParaRPr lang="es-EC" sz="3200" dirty="0">
              <a:solidFill>
                <a:prstClr val="black"/>
              </a:solidFill>
              <a:latin typeface="Aharoni" panose="02010803020104030203" pitchFamily="2" charset="-79"/>
              <a:ea typeface="Times New Roman" panose="02020603050405020304" pitchFamily="18" charset="0"/>
              <a:cs typeface="Aharoni" panose="02010803020104030203" pitchFamily="2" charset="-79"/>
            </a:endParaRPr>
          </a:p>
        </p:txBody>
      </p:sp>
      <p:sp>
        <p:nvSpPr>
          <p:cNvPr id="3" name="2 Rectángulo"/>
          <p:cNvSpPr/>
          <p:nvPr/>
        </p:nvSpPr>
        <p:spPr>
          <a:xfrm>
            <a:off x="1115616" y="1572819"/>
            <a:ext cx="7560840" cy="4524315"/>
          </a:xfrm>
          <a:prstGeom prst="rect">
            <a:avLst/>
          </a:prstGeom>
        </p:spPr>
        <p:txBody>
          <a:bodyPr wrap="square">
            <a:spAutoFit/>
          </a:bodyPr>
          <a:lstStyle/>
          <a:p>
            <a:pPr lvl="0" algn="ctr" fontAlgn="base">
              <a:spcBef>
                <a:spcPct val="0"/>
              </a:spcBef>
              <a:spcAft>
                <a:spcPct val="0"/>
              </a:spcAft>
              <a:defRPr/>
            </a:pPr>
            <a:r>
              <a:rPr lang="es-EC" sz="1600" b="1" dirty="0" smtClean="0">
                <a:solidFill>
                  <a:srgbClr val="000000"/>
                </a:solidFill>
                <a:latin typeface="Arial" charset="0"/>
                <a:cs typeface="Arial" charset="0"/>
              </a:rPr>
              <a:t>GIROS CLÁSICOS</a:t>
            </a:r>
          </a:p>
          <a:p>
            <a:pPr lvl="0" algn="ctr" fontAlgn="base">
              <a:spcBef>
                <a:spcPct val="0"/>
              </a:spcBef>
              <a:spcAft>
                <a:spcPct val="0"/>
              </a:spcAft>
              <a:defRPr/>
            </a:pPr>
            <a:endParaRPr lang="es-CO" sz="1600" dirty="0" smtClean="0">
              <a:solidFill>
                <a:srgbClr val="000000"/>
              </a:solidFill>
              <a:latin typeface="Arial" charset="0"/>
              <a:cs typeface="Arial" charset="0"/>
            </a:endParaRPr>
          </a:p>
          <a:p>
            <a:pPr lvl="0" algn="just" fontAlgn="base">
              <a:spcBef>
                <a:spcPct val="0"/>
              </a:spcBef>
              <a:spcAft>
                <a:spcPct val="0"/>
              </a:spcAft>
              <a:defRPr/>
            </a:pPr>
            <a:r>
              <a:rPr lang="es-EC" sz="1600" u="sng" dirty="0" smtClean="0">
                <a:solidFill>
                  <a:srgbClr val="000000"/>
                </a:solidFill>
                <a:latin typeface="Arial" charset="0"/>
                <a:cs typeface="Arial" charset="0"/>
              </a:rPr>
              <a:t>Errores </a:t>
            </a:r>
            <a:r>
              <a:rPr lang="es-EC" sz="1600" u="sng" dirty="0">
                <a:solidFill>
                  <a:srgbClr val="000000"/>
                </a:solidFill>
                <a:latin typeface="Arial" charset="0"/>
                <a:cs typeface="Arial" charset="0"/>
              </a:rPr>
              <a:t>leves (L):</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q"/>
              <a:defRPr/>
            </a:pPr>
            <a:r>
              <a:rPr lang="es-EC" sz="1600" dirty="0">
                <a:solidFill>
                  <a:srgbClr val="000000"/>
                </a:solidFill>
                <a:latin typeface="Arial" charset="0"/>
                <a:cs typeface="Arial" charset="0"/>
              </a:rPr>
              <a:t>No dirigir la vista conjuntamente con el giro.</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q"/>
              <a:defRPr/>
            </a:pPr>
            <a:r>
              <a:rPr lang="es-EC" sz="1600" dirty="0">
                <a:solidFill>
                  <a:srgbClr val="000000"/>
                </a:solidFill>
                <a:latin typeface="Arial" charset="0"/>
                <a:cs typeface="Arial" charset="0"/>
              </a:rPr>
              <a:t>Mirar hacia los pies cuando se está realizando el giro.</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q"/>
              <a:defRPr/>
            </a:pPr>
            <a:r>
              <a:rPr lang="es-EC" sz="1600" dirty="0">
                <a:solidFill>
                  <a:srgbClr val="000000"/>
                </a:solidFill>
                <a:latin typeface="Arial" charset="0"/>
                <a:cs typeface="Arial" charset="0"/>
              </a:rPr>
              <a:t>Reacomodarse después del giro en la nueva posición</a:t>
            </a:r>
            <a:r>
              <a:rPr lang="es-EC" sz="1600" dirty="0" smtClean="0">
                <a:solidFill>
                  <a:srgbClr val="000000"/>
                </a:solidFill>
                <a:latin typeface="Arial" charset="0"/>
                <a:cs typeface="Arial" charset="0"/>
              </a:rPr>
              <a:t>.</a:t>
            </a:r>
          </a:p>
          <a:p>
            <a:pPr lvl="0" algn="just" fontAlgn="base">
              <a:spcBef>
                <a:spcPct val="0"/>
              </a:spcBef>
              <a:spcAft>
                <a:spcPct val="0"/>
              </a:spcAft>
              <a:defRPr/>
            </a:pPr>
            <a:endParaRPr lang="es-CO" sz="1600" dirty="0">
              <a:solidFill>
                <a:srgbClr val="000000"/>
              </a:solidFill>
              <a:latin typeface="Arial" charset="0"/>
              <a:cs typeface="Arial" charset="0"/>
            </a:endParaRPr>
          </a:p>
          <a:p>
            <a:pPr lvl="0" algn="just" fontAlgn="base">
              <a:spcBef>
                <a:spcPct val="0"/>
              </a:spcBef>
              <a:spcAft>
                <a:spcPct val="0"/>
              </a:spcAft>
              <a:defRPr/>
            </a:pPr>
            <a:r>
              <a:rPr lang="es-EC" sz="1600" u="sng" dirty="0">
                <a:solidFill>
                  <a:srgbClr val="000000"/>
                </a:solidFill>
                <a:latin typeface="Arial" charset="0"/>
                <a:cs typeface="Arial" charset="0"/>
              </a:rPr>
              <a:t>Errores moderados (M):</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q"/>
              <a:defRPr/>
            </a:pPr>
            <a:r>
              <a:rPr lang="es-EC" sz="1600" dirty="0">
                <a:solidFill>
                  <a:srgbClr val="000000"/>
                </a:solidFill>
                <a:latin typeface="Arial" charset="0"/>
                <a:cs typeface="Arial" charset="0"/>
              </a:rPr>
              <a:t>No mantener la postura correcta del tronco y los brazos (bajar los brazos, inclinar el tronco) durante el giro.</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q"/>
              <a:defRPr/>
            </a:pPr>
            <a:r>
              <a:rPr lang="es-EC" sz="1600" dirty="0">
                <a:solidFill>
                  <a:srgbClr val="000000"/>
                </a:solidFill>
                <a:latin typeface="Arial" charset="0"/>
                <a:cs typeface="Arial" charset="0"/>
              </a:rPr>
              <a:t>Caer con la posición desviada de la dirección correcta.</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q"/>
              <a:defRPr/>
            </a:pPr>
            <a:r>
              <a:rPr lang="es-EC" sz="1600" dirty="0">
                <a:solidFill>
                  <a:srgbClr val="000000"/>
                </a:solidFill>
                <a:latin typeface="Arial" charset="0"/>
                <a:cs typeface="Arial" charset="0"/>
              </a:rPr>
              <a:t>Realizar la acción de girar sobre el talón</a:t>
            </a:r>
            <a:r>
              <a:rPr lang="es-EC" sz="1600" dirty="0" smtClean="0">
                <a:solidFill>
                  <a:srgbClr val="000000"/>
                </a:solidFill>
                <a:latin typeface="Arial" charset="0"/>
                <a:cs typeface="Arial" charset="0"/>
              </a:rPr>
              <a:t>.</a:t>
            </a:r>
          </a:p>
          <a:p>
            <a:pPr lvl="0" algn="just" fontAlgn="base">
              <a:spcBef>
                <a:spcPct val="0"/>
              </a:spcBef>
              <a:spcAft>
                <a:spcPct val="0"/>
              </a:spcAft>
              <a:defRPr/>
            </a:pPr>
            <a:endParaRPr lang="es-CO" sz="1600" dirty="0">
              <a:solidFill>
                <a:srgbClr val="000000"/>
              </a:solidFill>
              <a:latin typeface="Arial" charset="0"/>
              <a:cs typeface="Arial" charset="0"/>
            </a:endParaRPr>
          </a:p>
          <a:p>
            <a:pPr lvl="0" algn="just" fontAlgn="base">
              <a:spcBef>
                <a:spcPct val="0"/>
              </a:spcBef>
              <a:spcAft>
                <a:spcPct val="0"/>
              </a:spcAft>
              <a:defRPr/>
            </a:pPr>
            <a:r>
              <a:rPr lang="es-EC" sz="1600" u="sng" dirty="0">
                <a:solidFill>
                  <a:srgbClr val="000000"/>
                </a:solidFill>
                <a:latin typeface="Arial" charset="0"/>
                <a:cs typeface="Arial" charset="0"/>
              </a:rPr>
              <a:t>Errores graves (G):</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q"/>
              <a:defRPr/>
            </a:pPr>
            <a:r>
              <a:rPr lang="es-EC" sz="1600" dirty="0">
                <a:solidFill>
                  <a:srgbClr val="000000"/>
                </a:solidFill>
                <a:latin typeface="Arial" charset="0"/>
                <a:cs typeface="Arial" charset="0"/>
              </a:rPr>
              <a:t>Inestabilidad del equilibrio durante la acción de girar.</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q"/>
              <a:defRPr/>
            </a:pPr>
            <a:r>
              <a:rPr lang="es-EC" sz="1600" dirty="0">
                <a:solidFill>
                  <a:srgbClr val="000000"/>
                </a:solidFill>
                <a:latin typeface="Arial" charset="0"/>
                <a:cs typeface="Arial" charset="0"/>
              </a:rPr>
              <a:t>Flexionar visiblemente el tronco hacia adelante o hacia atrás, durante la acción del giro.</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q"/>
              <a:defRPr/>
            </a:pPr>
            <a:r>
              <a:rPr lang="es-EC" sz="1600" dirty="0">
                <a:solidFill>
                  <a:srgbClr val="000000"/>
                </a:solidFill>
                <a:latin typeface="Arial" charset="0"/>
                <a:cs typeface="Arial" charset="0"/>
              </a:rPr>
              <a:t>Caer con los pies en una misma línea después del giro.</a:t>
            </a:r>
            <a:endParaRPr lang="es-CO" sz="1600" dirty="0">
              <a:solidFill>
                <a:srgbClr val="000000"/>
              </a:solidFill>
              <a:latin typeface="Arial" charset="0"/>
              <a:cs typeface="Arial" charset="0"/>
            </a:endParaRPr>
          </a:p>
        </p:txBody>
      </p:sp>
    </p:spTree>
    <p:extLst>
      <p:ext uri="{BB962C8B-B14F-4D97-AF65-F5344CB8AC3E}">
        <p14:creationId xmlns:p14="http://schemas.microsoft.com/office/powerpoint/2010/main" val="1617798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53962" y="474123"/>
            <a:ext cx="8706840" cy="646331"/>
          </a:xfrm>
          <a:prstGeom prst="rect">
            <a:avLst/>
          </a:prstGeom>
          <a:noFill/>
        </p:spPr>
        <p:txBody>
          <a:bodyPr wrap="square">
            <a:spAutoFit/>
          </a:bodyPr>
          <a:lstStyle/>
          <a:p>
            <a:pPr algn="ctr">
              <a:defRPr/>
            </a:pPr>
            <a:r>
              <a:rPr lang="es-EC" sz="3600" b="1" dirty="0" smtClean="0">
                <a:ln w="13462">
                  <a:solidFill>
                    <a:srgbClr val="B73C26"/>
                  </a:solidFill>
                  <a:prstDash val="solid"/>
                </a:ln>
                <a:solidFill>
                  <a:prstClr val="black">
                    <a:lumMod val="85000"/>
                    <a:lumOff val="15000"/>
                  </a:prstClr>
                </a:solidFill>
                <a:effectLst>
                  <a:outerShdw dist="38100" dir="2700000" algn="bl" rotWithShape="0">
                    <a:srgbClr val="BBB473"/>
                  </a:outerShdw>
                </a:effectLst>
                <a:latin typeface="Berlin Sans FB Demi" panose="020E0802020502020306" pitchFamily="34" charset="0"/>
              </a:rPr>
              <a:t>CRITERIOS DE EVALUACIÓN</a:t>
            </a:r>
          </a:p>
        </p:txBody>
      </p:sp>
      <p:sp>
        <p:nvSpPr>
          <p:cNvPr id="3" name="2 Rectángulo"/>
          <p:cNvSpPr/>
          <p:nvPr/>
        </p:nvSpPr>
        <p:spPr>
          <a:xfrm>
            <a:off x="1259632" y="1340768"/>
            <a:ext cx="7632848" cy="4524315"/>
          </a:xfrm>
          <a:prstGeom prst="rect">
            <a:avLst/>
          </a:prstGeom>
        </p:spPr>
        <p:txBody>
          <a:bodyPr wrap="square">
            <a:spAutoFit/>
          </a:bodyPr>
          <a:lstStyle/>
          <a:p>
            <a:pPr lvl="0" algn="ctr" fontAlgn="base">
              <a:spcBef>
                <a:spcPct val="0"/>
              </a:spcBef>
              <a:spcAft>
                <a:spcPct val="0"/>
              </a:spcAft>
              <a:defRPr/>
            </a:pPr>
            <a:r>
              <a:rPr lang="es-EC" sz="1600" b="1" dirty="0" smtClean="0">
                <a:solidFill>
                  <a:srgbClr val="000000"/>
                </a:solidFill>
                <a:latin typeface="Arial" charset="0"/>
                <a:cs typeface="Arial" charset="0"/>
              </a:rPr>
              <a:t>MOMTONG JUMEOK JIREUGI (Golpe de puño al medio)</a:t>
            </a:r>
          </a:p>
          <a:p>
            <a:pPr lvl="0" algn="ctr" fontAlgn="base">
              <a:spcBef>
                <a:spcPct val="0"/>
              </a:spcBef>
              <a:spcAft>
                <a:spcPct val="0"/>
              </a:spcAft>
              <a:defRPr/>
            </a:pPr>
            <a:endParaRPr lang="es-CO" sz="1600" dirty="0" smtClean="0">
              <a:solidFill>
                <a:srgbClr val="000000"/>
              </a:solidFill>
              <a:latin typeface="Arial" charset="0"/>
              <a:cs typeface="Arial" charset="0"/>
            </a:endParaRPr>
          </a:p>
          <a:p>
            <a:pPr lvl="0" algn="just" fontAlgn="base">
              <a:spcBef>
                <a:spcPct val="0"/>
              </a:spcBef>
              <a:spcAft>
                <a:spcPct val="0"/>
              </a:spcAft>
              <a:defRPr/>
            </a:pPr>
            <a:r>
              <a:rPr lang="es-EC" sz="1600" u="sng" dirty="0" smtClean="0">
                <a:solidFill>
                  <a:srgbClr val="000000"/>
                </a:solidFill>
                <a:latin typeface="Arial" charset="0"/>
                <a:cs typeface="Arial" charset="0"/>
              </a:rPr>
              <a:t>Errores </a:t>
            </a:r>
            <a:r>
              <a:rPr lang="es-EC" sz="1600" u="sng" dirty="0">
                <a:solidFill>
                  <a:srgbClr val="000000"/>
                </a:solidFill>
                <a:latin typeface="Arial" charset="0"/>
                <a:cs typeface="Arial" charset="0"/>
              </a:rPr>
              <a:t>leves (L):</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q"/>
              <a:defRPr/>
            </a:pPr>
            <a:r>
              <a:rPr lang="es-EC" sz="1600" dirty="0">
                <a:solidFill>
                  <a:srgbClr val="000000"/>
                </a:solidFill>
                <a:latin typeface="Arial" charset="0"/>
                <a:cs typeface="Arial" charset="0"/>
              </a:rPr>
              <a:t>Dejar el puño medio abierto durante la ejecución del Jireugi.</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q"/>
              <a:defRPr/>
            </a:pPr>
            <a:r>
              <a:rPr lang="es-EC" sz="1600" dirty="0">
                <a:solidFill>
                  <a:srgbClr val="000000"/>
                </a:solidFill>
                <a:latin typeface="Arial" charset="0"/>
                <a:cs typeface="Arial" charset="0"/>
              </a:rPr>
              <a:t>Realizar el golpeo con la estructura correcta, pero con poca explosividad (acción rápida y abrupta del movimiento).</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q"/>
              <a:defRPr/>
            </a:pPr>
            <a:r>
              <a:rPr lang="es-EC" sz="1600" dirty="0">
                <a:solidFill>
                  <a:srgbClr val="000000"/>
                </a:solidFill>
                <a:latin typeface="Arial" charset="0"/>
                <a:cs typeface="Arial" charset="0"/>
              </a:rPr>
              <a:t>No ejecutar el movimiento técnico al centro del plexo solar</a:t>
            </a:r>
            <a:r>
              <a:rPr lang="es-EC" sz="1600" dirty="0" smtClean="0">
                <a:solidFill>
                  <a:srgbClr val="000000"/>
                </a:solidFill>
                <a:latin typeface="Arial" charset="0"/>
                <a:cs typeface="Arial" charset="0"/>
              </a:rPr>
              <a:t>.</a:t>
            </a:r>
          </a:p>
          <a:p>
            <a:pPr lvl="0" algn="just" fontAlgn="base">
              <a:spcBef>
                <a:spcPct val="0"/>
              </a:spcBef>
              <a:spcAft>
                <a:spcPct val="0"/>
              </a:spcAft>
              <a:defRPr/>
            </a:pPr>
            <a:endParaRPr lang="es-CO" sz="1600" dirty="0">
              <a:solidFill>
                <a:srgbClr val="000000"/>
              </a:solidFill>
              <a:latin typeface="Arial" charset="0"/>
              <a:cs typeface="Arial" charset="0"/>
            </a:endParaRPr>
          </a:p>
          <a:p>
            <a:pPr lvl="0" algn="just" fontAlgn="base">
              <a:spcBef>
                <a:spcPct val="0"/>
              </a:spcBef>
              <a:spcAft>
                <a:spcPct val="0"/>
              </a:spcAft>
              <a:defRPr/>
            </a:pPr>
            <a:r>
              <a:rPr lang="es-EC" sz="1600" u="sng" dirty="0">
                <a:solidFill>
                  <a:srgbClr val="000000"/>
                </a:solidFill>
                <a:latin typeface="Arial" charset="0"/>
                <a:cs typeface="Arial" charset="0"/>
              </a:rPr>
              <a:t>Errores moderados (M).</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q"/>
              <a:defRPr/>
            </a:pPr>
            <a:r>
              <a:rPr lang="es-EC" sz="1600" dirty="0">
                <a:solidFill>
                  <a:srgbClr val="000000"/>
                </a:solidFill>
                <a:latin typeface="Arial" charset="0"/>
                <a:cs typeface="Arial" charset="0"/>
              </a:rPr>
              <a:t>Elevar los hombros durante la realización de la técnica.</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q"/>
              <a:defRPr/>
            </a:pPr>
            <a:r>
              <a:rPr lang="es-EC" sz="1600" dirty="0">
                <a:solidFill>
                  <a:srgbClr val="000000"/>
                </a:solidFill>
                <a:latin typeface="Arial" charset="0"/>
                <a:cs typeface="Arial" charset="0"/>
              </a:rPr>
              <a:t>No realizar la extensión abrupta de la técnica en el momento del golpe.</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q"/>
              <a:defRPr/>
            </a:pPr>
            <a:r>
              <a:rPr lang="es-EC" sz="1600" dirty="0">
                <a:solidFill>
                  <a:srgbClr val="000000"/>
                </a:solidFill>
                <a:latin typeface="Arial" charset="0"/>
                <a:cs typeface="Arial" charset="0"/>
              </a:rPr>
              <a:t>Inclinar visiblemente el tronco o la cabeza hacia adelante durante la realización de la técnica</a:t>
            </a:r>
            <a:r>
              <a:rPr lang="es-EC" sz="1600" dirty="0" smtClean="0">
                <a:solidFill>
                  <a:srgbClr val="000000"/>
                </a:solidFill>
                <a:latin typeface="Arial" charset="0"/>
                <a:cs typeface="Arial" charset="0"/>
              </a:rPr>
              <a:t>.</a:t>
            </a:r>
          </a:p>
          <a:p>
            <a:pPr lvl="0" algn="just" fontAlgn="base">
              <a:spcBef>
                <a:spcPct val="0"/>
              </a:spcBef>
              <a:spcAft>
                <a:spcPct val="0"/>
              </a:spcAft>
              <a:defRPr/>
            </a:pPr>
            <a:endParaRPr lang="es-CO" sz="1600" dirty="0">
              <a:solidFill>
                <a:srgbClr val="000000"/>
              </a:solidFill>
              <a:latin typeface="Arial" charset="0"/>
              <a:cs typeface="Arial" charset="0"/>
            </a:endParaRPr>
          </a:p>
          <a:p>
            <a:pPr lvl="0" algn="just" fontAlgn="base">
              <a:spcBef>
                <a:spcPct val="0"/>
              </a:spcBef>
              <a:spcAft>
                <a:spcPct val="0"/>
              </a:spcAft>
              <a:defRPr/>
            </a:pPr>
            <a:r>
              <a:rPr lang="es-EC" sz="1600" u="sng" dirty="0">
                <a:solidFill>
                  <a:srgbClr val="000000"/>
                </a:solidFill>
                <a:latin typeface="Arial" charset="0"/>
                <a:cs typeface="Arial" charset="0"/>
              </a:rPr>
              <a:t>Errores graves (G):</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q"/>
              <a:defRPr/>
            </a:pPr>
            <a:r>
              <a:rPr lang="es-EC" sz="1600" dirty="0">
                <a:solidFill>
                  <a:srgbClr val="000000"/>
                </a:solidFill>
                <a:latin typeface="Arial" charset="0"/>
                <a:cs typeface="Arial" charset="0"/>
              </a:rPr>
              <a:t>No realizar la rotación durante la extensión o la recogida de la técnica.</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q"/>
              <a:defRPr/>
            </a:pPr>
            <a:r>
              <a:rPr lang="es-EC" sz="1600" dirty="0">
                <a:solidFill>
                  <a:srgbClr val="000000"/>
                </a:solidFill>
                <a:latin typeface="Arial" charset="0"/>
                <a:cs typeface="Arial" charset="0"/>
              </a:rPr>
              <a:t>No colocar el puño en línea con el antebrazo, durante la acción de golpear.</a:t>
            </a: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q"/>
              <a:defRPr/>
            </a:pPr>
            <a:r>
              <a:rPr lang="es-EC" sz="1600" dirty="0">
                <a:solidFill>
                  <a:srgbClr val="000000"/>
                </a:solidFill>
                <a:latin typeface="Arial" charset="0"/>
                <a:cs typeface="Arial" charset="0"/>
              </a:rPr>
              <a:t>Sacar el codo por fuera, tanto en la recogida como en la salida de la técnica.</a:t>
            </a:r>
            <a:endParaRPr lang="es-CO" sz="1600" dirty="0">
              <a:solidFill>
                <a:srgbClr val="000000"/>
              </a:solidFill>
              <a:latin typeface="Arial" charset="0"/>
              <a:cs typeface="Arial" charset="0"/>
            </a:endParaRPr>
          </a:p>
        </p:txBody>
      </p:sp>
    </p:spTree>
    <p:extLst>
      <p:ext uri="{BB962C8B-B14F-4D97-AF65-F5344CB8AC3E}">
        <p14:creationId xmlns:p14="http://schemas.microsoft.com/office/powerpoint/2010/main" val="3857918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258500" y="260654"/>
            <a:ext cx="7056784" cy="646331"/>
          </a:xfrm>
          <a:prstGeom prst="rect">
            <a:avLst/>
          </a:prstGeom>
        </p:spPr>
        <p:txBody>
          <a:bodyPr wrap="square">
            <a:spAutoFit/>
          </a:bodyPr>
          <a:lstStyle/>
          <a:p>
            <a:pPr lvl="0" algn="ctr">
              <a:defRPr/>
            </a:pPr>
            <a:r>
              <a:rPr lang="es-EC" sz="3600" b="1" dirty="0">
                <a:ln w="13462">
                  <a:solidFill>
                    <a:srgbClr val="31B4E6"/>
                  </a:solidFill>
                  <a:prstDash val="solid"/>
                </a:ln>
                <a:solidFill>
                  <a:prstClr val="black">
                    <a:lumMod val="85000"/>
                    <a:lumOff val="15000"/>
                  </a:prstClr>
                </a:solidFill>
                <a:effectLst>
                  <a:outerShdw dist="38100" dir="2700000" algn="bl" rotWithShape="0">
                    <a:srgbClr val="B927E9"/>
                  </a:outerShdw>
                </a:effectLst>
                <a:latin typeface="Berlin Sans FB Demi" panose="020E0802020502020306" pitchFamily="34" charset="0"/>
              </a:rPr>
              <a:t>CRITERIOS DE EVALUACIÓN</a:t>
            </a:r>
          </a:p>
        </p:txBody>
      </p:sp>
      <p:sp>
        <p:nvSpPr>
          <p:cNvPr id="5" name="4 Rectángulo"/>
          <p:cNvSpPr/>
          <p:nvPr/>
        </p:nvSpPr>
        <p:spPr>
          <a:xfrm>
            <a:off x="827586" y="906979"/>
            <a:ext cx="7920880" cy="5647700"/>
          </a:xfrm>
          <a:prstGeom prst="rect">
            <a:avLst/>
          </a:prstGeom>
        </p:spPr>
        <p:txBody>
          <a:bodyPr wrap="square">
            <a:spAutoFit/>
          </a:bodyPr>
          <a:lstStyle/>
          <a:p>
            <a:pPr lvl="0" algn="ctr" fontAlgn="base">
              <a:spcBef>
                <a:spcPct val="0"/>
              </a:spcBef>
              <a:spcAft>
                <a:spcPct val="0"/>
              </a:spcAft>
              <a:defRPr/>
            </a:pPr>
            <a:r>
              <a:rPr lang="es-EC" sz="1600" b="1" dirty="0" smtClean="0">
                <a:solidFill>
                  <a:srgbClr val="000000"/>
                </a:solidFill>
                <a:latin typeface="Arial" charset="0"/>
                <a:cs typeface="Arial" charset="0"/>
              </a:rPr>
              <a:t>AP CHAGI (Patada Frontal)</a:t>
            </a:r>
            <a:endParaRPr lang="es-CO" sz="1600" dirty="0" smtClean="0">
              <a:solidFill>
                <a:srgbClr val="000000"/>
              </a:solidFill>
              <a:latin typeface="Arial" charset="0"/>
              <a:cs typeface="Arial" charset="0"/>
            </a:endParaRPr>
          </a:p>
          <a:p>
            <a:pPr lvl="0" algn="just" fontAlgn="base">
              <a:spcBef>
                <a:spcPct val="0"/>
              </a:spcBef>
              <a:spcAft>
                <a:spcPct val="0"/>
              </a:spcAft>
              <a:defRPr/>
            </a:pPr>
            <a:r>
              <a:rPr lang="es-EC" sz="1500" u="sng" dirty="0" smtClean="0">
                <a:solidFill>
                  <a:srgbClr val="000000"/>
                </a:solidFill>
                <a:latin typeface="Arial" charset="0"/>
                <a:cs typeface="Arial" charset="0"/>
              </a:rPr>
              <a:t>Errores </a:t>
            </a:r>
            <a:r>
              <a:rPr lang="es-EC" sz="1500" u="sng" dirty="0">
                <a:solidFill>
                  <a:srgbClr val="000000"/>
                </a:solidFill>
                <a:latin typeface="Arial" charset="0"/>
                <a:cs typeface="Arial" charset="0"/>
              </a:rPr>
              <a:t>leves (L):</a:t>
            </a:r>
            <a:endParaRPr lang="es-CO" sz="1500" u="sng"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v"/>
              <a:defRPr/>
            </a:pPr>
            <a:r>
              <a:rPr lang="es-EC" sz="1500" dirty="0">
                <a:solidFill>
                  <a:srgbClr val="000000"/>
                </a:solidFill>
                <a:latin typeface="Arial" charset="0"/>
                <a:cs typeface="Arial" charset="0"/>
              </a:rPr>
              <a:t>Patear con la planta del pie.</a:t>
            </a:r>
            <a:endParaRPr lang="es-CO" sz="15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v"/>
              <a:defRPr/>
            </a:pPr>
            <a:r>
              <a:rPr lang="es-EC" sz="1500" dirty="0">
                <a:solidFill>
                  <a:srgbClr val="000000"/>
                </a:solidFill>
                <a:latin typeface="Arial" charset="0"/>
                <a:cs typeface="Arial" charset="0"/>
              </a:rPr>
              <a:t>Dejar caer de forma brusca el pie en el suelo después del pateo.</a:t>
            </a:r>
            <a:endParaRPr lang="es-CO" sz="15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v"/>
              <a:defRPr/>
            </a:pPr>
            <a:r>
              <a:rPr lang="es-EC" sz="1500" dirty="0">
                <a:solidFill>
                  <a:srgbClr val="000000"/>
                </a:solidFill>
                <a:latin typeface="Arial" charset="0"/>
                <a:cs typeface="Arial" charset="0"/>
              </a:rPr>
              <a:t>Patear sin mirar hacia el lugar que va dirigido el golpeo.</a:t>
            </a:r>
            <a:endParaRPr lang="es-CO" sz="15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v"/>
              <a:defRPr/>
            </a:pPr>
            <a:r>
              <a:rPr lang="es-EC" sz="1500" dirty="0">
                <a:solidFill>
                  <a:srgbClr val="000000"/>
                </a:solidFill>
                <a:latin typeface="Arial" charset="0"/>
                <a:cs typeface="Arial" charset="0"/>
              </a:rPr>
              <a:t>Realizar el pateo con la estructura correcta pero con poca explosividad (acción rápida y abrupta del movimiento</a:t>
            </a:r>
            <a:r>
              <a:rPr lang="es-EC" sz="1500" dirty="0" smtClean="0">
                <a:solidFill>
                  <a:srgbClr val="000000"/>
                </a:solidFill>
                <a:latin typeface="Arial" charset="0"/>
                <a:cs typeface="Arial" charset="0"/>
              </a:rPr>
              <a:t>).</a:t>
            </a:r>
          </a:p>
          <a:p>
            <a:pPr lvl="0" algn="just" fontAlgn="base">
              <a:spcBef>
                <a:spcPct val="0"/>
              </a:spcBef>
              <a:spcAft>
                <a:spcPct val="0"/>
              </a:spcAft>
              <a:defRPr/>
            </a:pPr>
            <a:endParaRPr lang="es-CO" sz="1500" dirty="0">
              <a:solidFill>
                <a:srgbClr val="000000"/>
              </a:solidFill>
              <a:latin typeface="Arial" charset="0"/>
              <a:cs typeface="Arial" charset="0"/>
            </a:endParaRPr>
          </a:p>
          <a:p>
            <a:pPr lvl="0" algn="just" fontAlgn="base">
              <a:spcBef>
                <a:spcPct val="0"/>
              </a:spcBef>
              <a:spcAft>
                <a:spcPct val="0"/>
              </a:spcAft>
              <a:defRPr/>
            </a:pPr>
            <a:r>
              <a:rPr lang="es-EC" sz="1500" u="sng" dirty="0">
                <a:solidFill>
                  <a:srgbClr val="000000"/>
                </a:solidFill>
                <a:latin typeface="Arial" charset="0"/>
                <a:cs typeface="Arial" charset="0"/>
              </a:rPr>
              <a:t>Errores moderados (M):</a:t>
            </a:r>
            <a:endParaRPr lang="es-CO" sz="15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v"/>
              <a:defRPr/>
            </a:pPr>
            <a:r>
              <a:rPr lang="es-EC" sz="1500" dirty="0">
                <a:solidFill>
                  <a:srgbClr val="000000"/>
                </a:solidFill>
                <a:latin typeface="Arial" charset="0"/>
                <a:cs typeface="Arial" charset="0"/>
              </a:rPr>
              <a:t>Flexionar la pierna atrás en la salida de la técnica.</a:t>
            </a:r>
            <a:endParaRPr lang="es-CO" sz="15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v"/>
              <a:defRPr/>
            </a:pPr>
            <a:r>
              <a:rPr lang="es-EC" sz="1500" dirty="0">
                <a:solidFill>
                  <a:srgbClr val="000000"/>
                </a:solidFill>
                <a:latin typeface="Arial" charset="0"/>
                <a:cs typeface="Arial" charset="0"/>
              </a:rPr>
              <a:t>No extender el empeine para golpear.</a:t>
            </a:r>
            <a:endParaRPr lang="es-CO" sz="15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v"/>
              <a:defRPr/>
            </a:pPr>
            <a:r>
              <a:rPr lang="es-EC" sz="1500" dirty="0">
                <a:solidFill>
                  <a:srgbClr val="000000"/>
                </a:solidFill>
                <a:latin typeface="Arial" charset="0"/>
                <a:cs typeface="Arial" charset="0"/>
              </a:rPr>
              <a:t>Flexionar excesivamente el tronco hacia adelante o hacia atrás durante la acción técnica.</a:t>
            </a:r>
            <a:endParaRPr lang="es-CO" sz="15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v"/>
              <a:defRPr/>
            </a:pPr>
            <a:r>
              <a:rPr lang="es-EC" sz="1500" dirty="0">
                <a:solidFill>
                  <a:srgbClr val="000000"/>
                </a:solidFill>
                <a:latin typeface="Arial" charset="0"/>
                <a:cs typeface="Arial" charset="0"/>
              </a:rPr>
              <a:t>Inclinar la cabeza hacia adelante durante la ejecución técnica</a:t>
            </a:r>
            <a:r>
              <a:rPr lang="es-EC" sz="1500" dirty="0" smtClean="0">
                <a:solidFill>
                  <a:srgbClr val="000000"/>
                </a:solidFill>
                <a:latin typeface="Arial" charset="0"/>
                <a:cs typeface="Arial" charset="0"/>
              </a:rPr>
              <a:t>.</a:t>
            </a:r>
          </a:p>
          <a:p>
            <a:pPr marL="285750" lvl="0" indent="-285750" algn="just" fontAlgn="base">
              <a:spcBef>
                <a:spcPct val="0"/>
              </a:spcBef>
              <a:spcAft>
                <a:spcPct val="0"/>
              </a:spcAft>
              <a:buFont typeface="Wingdings" pitchFamily="2" charset="2"/>
              <a:buChar char="v"/>
              <a:defRPr/>
            </a:pPr>
            <a:endParaRPr lang="es-CO" sz="1500" dirty="0">
              <a:solidFill>
                <a:srgbClr val="000000"/>
              </a:solidFill>
              <a:latin typeface="Arial" charset="0"/>
              <a:cs typeface="Arial" charset="0"/>
            </a:endParaRPr>
          </a:p>
          <a:p>
            <a:pPr lvl="0" algn="just" fontAlgn="base">
              <a:spcBef>
                <a:spcPct val="0"/>
              </a:spcBef>
              <a:spcAft>
                <a:spcPct val="0"/>
              </a:spcAft>
              <a:defRPr/>
            </a:pPr>
            <a:r>
              <a:rPr lang="es-EC" sz="1500" u="sng" dirty="0">
                <a:solidFill>
                  <a:srgbClr val="000000"/>
                </a:solidFill>
                <a:latin typeface="Arial" charset="0"/>
                <a:cs typeface="Arial" charset="0"/>
              </a:rPr>
              <a:t>Errores graves (G):</a:t>
            </a:r>
            <a:endParaRPr lang="es-CO" sz="15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v"/>
              <a:defRPr/>
            </a:pPr>
            <a:r>
              <a:rPr lang="es-EC" sz="1500" dirty="0">
                <a:solidFill>
                  <a:srgbClr val="000000"/>
                </a:solidFill>
                <a:latin typeface="Arial" charset="0"/>
                <a:cs typeface="Arial" charset="0"/>
              </a:rPr>
              <a:t>Pérdida del equilibrio durante la ejecución técnica.</a:t>
            </a:r>
            <a:endParaRPr lang="es-CO" sz="15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v"/>
              <a:defRPr/>
            </a:pPr>
            <a:r>
              <a:rPr lang="es-EC" sz="1500" dirty="0">
                <a:solidFill>
                  <a:srgbClr val="000000"/>
                </a:solidFill>
                <a:latin typeface="Arial" charset="0"/>
                <a:cs typeface="Arial" charset="0"/>
              </a:rPr>
              <a:t>No realizar la flexión profunda de la pierna, al frente-arriba, en la salida de la técnica.</a:t>
            </a:r>
            <a:endParaRPr lang="es-CO" sz="15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v"/>
              <a:defRPr/>
            </a:pPr>
            <a:r>
              <a:rPr lang="es-EC" sz="1500" dirty="0">
                <a:solidFill>
                  <a:srgbClr val="000000"/>
                </a:solidFill>
                <a:latin typeface="Arial" charset="0"/>
                <a:cs typeface="Arial" charset="0"/>
              </a:rPr>
              <a:t>No flexionar la pierna para recoger la técnica.</a:t>
            </a:r>
            <a:endParaRPr lang="es-CO" sz="15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v"/>
              <a:defRPr/>
            </a:pPr>
            <a:r>
              <a:rPr lang="es-EC" sz="1500" dirty="0">
                <a:solidFill>
                  <a:srgbClr val="000000"/>
                </a:solidFill>
                <a:latin typeface="Arial" charset="0"/>
                <a:cs typeface="Arial" charset="0"/>
              </a:rPr>
              <a:t>No mantener la postura de los brazos establecida para la posición, durante la acción técnica.</a:t>
            </a:r>
            <a:endParaRPr lang="es-CO" sz="15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v"/>
              <a:defRPr/>
            </a:pPr>
            <a:r>
              <a:rPr lang="es-EC" sz="1500" dirty="0">
                <a:solidFill>
                  <a:srgbClr val="000000"/>
                </a:solidFill>
                <a:latin typeface="Arial" charset="0"/>
                <a:cs typeface="Arial" charset="0"/>
              </a:rPr>
              <a:t>Falta de sincronización entre las fases de la técnica, por ejemplo: tratar de recoger la técnica antes de definir la terminación del golpeo, o tratar de proyectar el pateo sin antes elevar la rodilla al frente.</a:t>
            </a:r>
            <a:endParaRPr lang="es-CO" sz="1500" dirty="0">
              <a:solidFill>
                <a:srgbClr val="000000"/>
              </a:solidFill>
              <a:latin typeface="Arial" charset="0"/>
              <a:cs typeface="Arial" charset="0"/>
            </a:endParaRPr>
          </a:p>
        </p:txBody>
      </p:sp>
    </p:spTree>
    <p:extLst>
      <p:ext uri="{BB962C8B-B14F-4D97-AF65-F5344CB8AC3E}">
        <p14:creationId xmlns:p14="http://schemas.microsoft.com/office/powerpoint/2010/main" val="184457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51314" y="61519"/>
            <a:ext cx="7855527" cy="584775"/>
          </a:xfrm>
          <a:prstGeom prst="rect">
            <a:avLst/>
          </a:prstGeom>
          <a:noFill/>
        </p:spPr>
        <p:txBody>
          <a:bodyPr wrap="square">
            <a:spAutoFit/>
          </a:bodyPr>
          <a:lstStyle/>
          <a:p>
            <a:pPr algn="ctr">
              <a:defRPr/>
            </a:pPr>
            <a:r>
              <a:rPr lang="es-EC" sz="3200" b="1" dirty="0" smtClean="0">
                <a:ln w="13462">
                  <a:solidFill>
                    <a:srgbClr val="31B4E6"/>
                  </a:solidFill>
                  <a:prstDash val="solid"/>
                </a:ln>
                <a:solidFill>
                  <a:prstClr val="black">
                    <a:lumMod val="85000"/>
                    <a:lumOff val="15000"/>
                  </a:prstClr>
                </a:solidFill>
                <a:effectLst>
                  <a:outerShdw dist="38100" dir="2700000" algn="bl" rotWithShape="0">
                    <a:srgbClr val="B927E9"/>
                  </a:outerShdw>
                </a:effectLst>
                <a:latin typeface="Berlin Sans FB Demi" panose="020E0802020502020306" pitchFamily="34" charset="0"/>
              </a:rPr>
              <a:t>RESULTADOS DEL POSTEXPERIMENTO</a:t>
            </a:r>
          </a:p>
        </p:txBody>
      </p:sp>
      <p:sp>
        <p:nvSpPr>
          <p:cNvPr id="2" name="1 Rectángulo"/>
          <p:cNvSpPr/>
          <p:nvPr/>
        </p:nvSpPr>
        <p:spPr>
          <a:xfrm>
            <a:off x="1239175" y="659939"/>
            <a:ext cx="7760930" cy="584775"/>
          </a:xfrm>
          <a:prstGeom prst="rect">
            <a:avLst/>
          </a:prstGeom>
        </p:spPr>
        <p:txBody>
          <a:bodyPr wrap="square">
            <a:spAutoFit/>
          </a:bodyPr>
          <a:lstStyle/>
          <a:p>
            <a:pPr lvl="0" algn="just" fontAlgn="base">
              <a:spcBef>
                <a:spcPct val="0"/>
              </a:spcBef>
              <a:spcAft>
                <a:spcPct val="0"/>
              </a:spcAft>
              <a:defRPr/>
            </a:pPr>
            <a:r>
              <a:rPr lang="es-CO" sz="1600" b="1" dirty="0">
                <a:solidFill>
                  <a:srgbClr val="000000"/>
                </a:solidFill>
                <a:latin typeface="Arial" charset="0"/>
                <a:cs typeface="Arial" charset="0"/>
              </a:rPr>
              <a:t>Para determinar la existencia de mejoras, se han evaluado varios indicadores del rendimiento </a:t>
            </a:r>
            <a:r>
              <a:rPr lang="es-CO" sz="1600" b="1" dirty="0" smtClean="0">
                <a:solidFill>
                  <a:srgbClr val="000000"/>
                </a:solidFill>
                <a:latin typeface="Arial" charset="0"/>
                <a:cs typeface="Arial" charset="0"/>
              </a:rPr>
              <a:t>deportivo. </a:t>
            </a:r>
            <a:endParaRPr lang="es-CO" sz="1600" dirty="0">
              <a:solidFill>
                <a:srgbClr val="000000"/>
              </a:solidFill>
              <a:latin typeface="Arial" charset="0"/>
              <a:cs typeface="Arial" charset="0"/>
            </a:endParaRPr>
          </a:p>
        </p:txBody>
      </p:sp>
      <p:sp>
        <p:nvSpPr>
          <p:cNvPr id="3" name="2 Rectángulo"/>
          <p:cNvSpPr/>
          <p:nvPr/>
        </p:nvSpPr>
        <p:spPr>
          <a:xfrm>
            <a:off x="683568" y="1336120"/>
            <a:ext cx="8154500" cy="5016758"/>
          </a:xfrm>
          <a:prstGeom prst="rect">
            <a:avLst/>
          </a:prstGeom>
        </p:spPr>
        <p:txBody>
          <a:bodyPr wrap="square">
            <a:spAutoFit/>
          </a:bodyPr>
          <a:lstStyle/>
          <a:p>
            <a:pPr marL="342900" lvl="0" indent="-342900" algn="just" fontAlgn="base">
              <a:spcBef>
                <a:spcPct val="0"/>
              </a:spcBef>
              <a:spcAft>
                <a:spcPct val="0"/>
              </a:spcAft>
              <a:buFont typeface="+mj-lt"/>
              <a:buAutoNum type="arabicPeriod"/>
              <a:defRPr/>
            </a:pPr>
            <a:r>
              <a:rPr lang="es-EC" sz="1600" b="1" dirty="0">
                <a:solidFill>
                  <a:srgbClr val="000000"/>
                </a:solidFill>
                <a:latin typeface="Arial" charset="0"/>
                <a:cs typeface="Arial" charset="0"/>
              </a:rPr>
              <a:t>Evolución  técnica:</a:t>
            </a:r>
            <a:r>
              <a:rPr lang="es-EC" sz="1600" dirty="0">
                <a:solidFill>
                  <a:srgbClr val="000000"/>
                </a:solidFill>
                <a:latin typeface="Arial" charset="0"/>
                <a:cs typeface="Arial" charset="0"/>
              </a:rPr>
              <a:t>  Se  refiere  al  comportamiento  de  la  calidad  de  las  técnicas durante el desarrollo del ejercicio de la Poomsae, que se debe ejecutar respetando los parámetros </a:t>
            </a:r>
            <a:r>
              <a:rPr lang="es-EC" sz="1600" dirty="0" smtClean="0">
                <a:solidFill>
                  <a:srgbClr val="000000"/>
                </a:solidFill>
                <a:latin typeface="Arial" charset="0"/>
                <a:cs typeface="Arial" charset="0"/>
              </a:rPr>
              <a:t>y </a:t>
            </a:r>
            <a:r>
              <a:rPr lang="es-EC" sz="1600" dirty="0">
                <a:solidFill>
                  <a:srgbClr val="000000"/>
                </a:solidFill>
                <a:latin typeface="Arial" charset="0"/>
                <a:cs typeface="Arial" charset="0"/>
              </a:rPr>
              <a:t>la altura establecida para las ejecuciones</a:t>
            </a:r>
            <a:r>
              <a:rPr lang="es-EC" sz="1600" dirty="0" smtClean="0">
                <a:solidFill>
                  <a:srgbClr val="000000"/>
                </a:solidFill>
                <a:latin typeface="Arial" charset="0"/>
                <a:cs typeface="Arial" charset="0"/>
              </a:rPr>
              <a:t>.</a:t>
            </a:r>
          </a:p>
          <a:p>
            <a:pPr marL="342900" lvl="0" indent="-342900" algn="just" fontAlgn="base">
              <a:spcBef>
                <a:spcPct val="0"/>
              </a:spcBef>
              <a:spcAft>
                <a:spcPct val="0"/>
              </a:spcAft>
              <a:buFont typeface="+mj-lt"/>
              <a:buAutoNum type="arabicPeriod"/>
              <a:defRPr/>
            </a:pPr>
            <a:endParaRPr lang="es-EC" sz="1600" dirty="0">
              <a:solidFill>
                <a:srgbClr val="000000"/>
              </a:solidFill>
              <a:latin typeface="Arial" charset="0"/>
              <a:cs typeface="Arial" charset="0"/>
            </a:endParaRPr>
          </a:p>
          <a:p>
            <a:pPr marL="342900" lvl="0" indent="-342900" algn="just" fontAlgn="base">
              <a:spcBef>
                <a:spcPct val="0"/>
              </a:spcBef>
              <a:spcAft>
                <a:spcPct val="0"/>
              </a:spcAft>
              <a:buFont typeface="Wingdings" pitchFamily="2" charset="2"/>
              <a:buChar char="q"/>
              <a:defRPr/>
            </a:pPr>
            <a:r>
              <a:rPr lang="es-CO" sz="1600" dirty="0" smtClean="0">
                <a:solidFill>
                  <a:srgbClr val="000000"/>
                </a:solidFill>
                <a:latin typeface="Arial" charset="0"/>
                <a:cs typeface="Arial" charset="0"/>
              </a:rPr>
              <a:t>Se evaluó las técnicas que intervienen en la poosae los sujetos de control obtuvieron un promedio del 54% de calidad de los resultados ya que tuvieron muchos problemas en movientes técnicos, combinación de patadas y en los giros de 180º y 90º pedirán el equilibrio y no había continuidad en la poosae.</a:t>
            </a:r>
          </a:p>
          <a:p>
            <a:pPr marL="342900" lvl="0" indent="-342900" algn="just" fontAlgn="base">
              <a:spcBef>
                <a:spcPct val="0"/>
              </a:spcBef>
              <a:spcAft>
                <a:spcPct val="0"/>
              </a:spcAft>
              <a:buFont typeface="Wingdings" pitchFamily="2" charset="2"/>
              <a:buChar char="q"/>
              <a:defRPr/>
            </a:pPr>
            <a:endParaRPr lang="es-CO" sz="1600" dirty="0">
              <a:solidFill>
                <a:srgbClr val="000000"/>
              </a:solidFill>
              <a:latin typeface="Arial" charset="0"/>
              <a:cs typeface="Arial" charset="0"/>
            </a:endParaRPr>
          </a:p>
          <a:p>
            <a:pPr marL="342900" lvl="0" indent="-342900" algn="just" fontAlgn="base">
              <a:spcBef>
                <a:spcPct val="0"/>
              </a:spcBef>
              <a:spcAft>
                <a:spcPct val="0"/>
              </a:spcAft>
              <a:buFont typeface="Wingdings" pitchFamily="2" charset="2"/>
              <a:buChar char="q"/>
              <a:defRPr/>
            </a:pPr>
            <a:r>
              <a:rPr lang="es-CO" sz="1600" dirty="0" smtClean="0">
                <a:solidFill>
                  <a:srgbClr val="000000"/>
                </a:solidFill>
                <a:latin typeface="Arial" charset="0"/>
                <a:cs typeface="Arial" charset="0"/>
              </a:rPr>
              <a:t>El grupo experimental mejoró considerablemente con un promedio del 83% esto se debe a que la metodología CLFT enfatizó en todos y cada uno de componentes que conforman la estructura y luego concentrarse en la secuencia general de la poosae.</a:t>
            </a:r>
          </a:p>
          <a:p>
            <a:pPr lvl="0" algn="just" fontAlgn="base">
              <a:spcBef>
                <a:spcPct val="0"/>
              </a:spcBef>
              <a:spcAft>
                <a:spcPct val="0"/>
              </a:spcAft>
              <a:defRPr/>
            </a:pPr>
            <a:endParaRPr lang="es-CO" sz="1600" dirty="0" smtClean="0">
              <a:solidFill>
                <a:srgbClr val="000000"/>
              </a:solidFill>
              <a:latin typeface="Arial" charset="0"/>
              <a:cs typeface="Arial" charset="0"/>
            </a:endParaRPr>
          </a:p>
          <a:p>
            <a:pPr marL="342900" lvl="0" indent="-342900" algn="just" fontAlgn="base">
              <a:spcBef>
                <a:spcPct val="0"/>
              </a:spcBef>
              <a:spcAft>
                <a:spcPct val="0"/>
              </a:spcAft>
              <a:buFont typeface="Wingdings" pitchFamily="2" charset="2"/>
              <a:buChar char="q"/>
              <a:defRPr/>
            </a:pPr>
            <a:endParaRPr lang="es-CO" sz="1600" dirty="0">
              <a:solidFill>
                <a:srgbClr val="000000"/>
              </a:solidFill>
              <a:latin typeface="Arial" charset="0"/>
              <a:cs typeface="Arial" charset="0"/>
            </a:endParaRPr>
          </a:p>
          <a:p>
            <a:pPr lvl="0" algn="just" fontAlgn="base">
              <a:spcBef>
                <a:spcPct val="0"/>
              </a:spcBef>
              <a:spcAft>
                <a:spcPct val="0"/>
              </a:spcAft>
              <a:defRPr/>
            </a:pPr>
            <a:r>
              <a:rPr lang="es-CO" sz="1600" dirty="0" smtClean="0">
                <a:solidFill>
                  <a:srgbClr val="000000"/>
                </a:solidFill>
                <a:latin typeface="Arial" charset="0"/>
                <a:cs typeface="Arial" charset="0"/>
              </a:rPr>
              <a:t>La prueba anterior ha sido reforzada con la prueba de U de Mann-Whitney la misma que determinó para un nivel de significación de 0.09  </a:t>
            </a:r>
            <a:r>
              <a:rPr lang="es-CO" sz="1600" dirty="0">
                <a:solidFill>
                  <a:srgbClr val="000000"/>
                </a:solidFill>
                <a:latin typeface="Arial" charset="0"/>
                <a:cs typeface="Arial" charset="0"/>
              </a:rPr>
              <a:t>la existencia de diferencias significativas (p=000) entre las muestras estudiadas del pre y post experimento realizado, confirmando mejoras en la segunda prueba, o que existe  mejora en Evolución Técnica.</a:t>
            </a:r>
          </a:p>
          <a:p>
            <a:pPr marL="342900" lvl="0" indent="-342900" algn="just" fontAlgn="base">
              <a:spcBef>
                <a:spcPct val="0"/>
              </a:spcBef>
              <a:spcAft>
                <a:spcPct val="0"/>
              </a:spcAft>
              <a:buFont typeface="Wingdings" pitchFamily="2" charset="2"/>
              <a:buChar char="q"/>
              <a:defRPr/>
            </a:pPr>
            <a:endParaRPr lang="es-CO" sz="1600" dirty="0">
              <a:solidFill>
                <a:srgbClr val="000000"/>
              </a:solidFill>
              <a:latin typeface="Arial" charset="0"/>
              <a:cs typeface="Arial" charset="0"/>
            </a:endParaRPr>
          </a:p>
        </p:txBody>
      </p:sp>
    </p:spTree>
    <p:extLst>
      <p:ext uri="{BB962C8B-B14F-4D97-AF65-F5344CB8AC3E}">
        <p14:creationId xmlns:p14="http://schemas.microsoft.com/office/powerpoint/2010/main" val="2371684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55576" y="474123"/>
            <a:ext cx="8706840" cy="584775"/>
          </a:xfrm>
          <a:prstGeom prst="rect">
            <a:avLst/>
          </a:prstGeom>
          <a:noFill/>
        </p:spPr>
        <p:txBody>
          <a:bodyPr wrap="square">
            <a:spAutoFit/>
          </a:bodyPr>
          <a:lstStyle/>
          <a:p>
            <a:pPr algn="ctr">
              <a:defRPr/>
            </a:pPr>
            <a:r>
              <a:rPr lang="es-EC" sz="3200" b="1" dirty="0" smtClean="0">
                <a:ln w="13462">
                  <a:solidFill>
                    <a:srgbClr val="B73C26"/>
                  </a:solidFill>
                  <a:prstDash val="solid"/>
                </a:ln>
                <a:solidFill>
                  <a:prstClr val="black">
                    <a:lumMod val="85000"/>
                    <a:lumOff val="15000"/>
                  </a:prstClr>
                </a:solidFill>
                <a:effectLst>
                  <a:outerShdw dist="38100" dir="2700000" algn="bl" rotWithShape="0">
                    <a:srgbClr val="BBB473"/>
                  </a:outerShdw>
                </a:effectLst>
                <a:latin typeface="Berlin Sans FB Demi" panose="020E0802020502020306" pitchFamily="34" charset="0"/>
              </a:rPr>
              <a:t>RESULTADOS DEL POSTEXPERIMENTO</a:t>
            </a:r>
          </a:p>
        </p:txBody>
      </p:sp>
      <p:sp>
        <p:nvSpPr>
          <p:cNvPr id="2" name="1 Rectángulo"/>
          <p:cNvSpPr/>
          <p:nvPr/>
        </p:nvSpPr>
        <p:spPr>
          <a:xfrm>
            <a:off x="971600" y="1340768"/>
            <a:ext cx="7704856" cy="4031873"/>
          </a:xfrm>
          <a:prstGeom prst="rect">
            <a:avLst/>
          </a:prstGeom>
        </p:spPr>
        <p:txBody>
          <a:bodyPr wrap="square">
            <a:spAutoFit/>
          </a:bodyPr>
          <a:lstStyle/>
          <a:p>
            <a:pPr marL="342900" lvl="0" indent="-342900" algn="just" fontAlgn="base">
              <a:spcBef>
                <a:spcPct val="0"/>
              </a:spcBef>
              <a:spcAft>
                <a:spcPct val="0"/>
              </a:spcAft>
              <a:buAutoNum type="arabicPeriod" startAt="2"/>
              <a:defRPr/>
            </a:pPr>
            <a:r>
              <a:rPr lang="es-EC" sz="1600" b="1" dirty="0" smtClean="0">
                <a:solidFill>
                  <a:srgbClr val="000000"/>
                </a:solidFill>
                <a:latin typeface="Arial" charset="0"/>
                <a:cs typeface="Arial" charset="0"/>
              </a:rPr>
              <a:t>Explosividad</a:t>
            </a:r>
            <a:r>
              <a:rPr lang="es-EC" sz="1600" b="1" dirty="0">
                <a:solidFill>
                  <a:srgbClr val="000000"/>
                </a:solidFill>
                <a:latin typeface="Arial" charset="0"/>
                <a:cs typeface="Arial" charset="0"/>
              </a:rPr>
              <a:t>:</a:t>
            </a:r>
            <a:r>
              <a:rPr lang="es-EC" sz="1600" dirty="0">
                <a:solidFill>
                  <a:srgbClr val="000000"/>
                </a:solidFill>
                <a:latin typeface="Arial" charset="0"/>
                <a:cs typeface="Arial" charset="0"/>
              </a:rPr>
              <a:t> Se refiere a la ejecución de las técnicas con una </a:t>
            </a:r>
            <a:r>
              <a:rPr lang="es-EC" sz="1600" dirty="0" smtClean="0">
                <a:solidFill>
                  <a:srgbClr val="000000"/>
                </a:solidFill>
                <a:latin typeface="Arial" charset="0"/>
                <a:cs typeface="Arial" charset="0"/>
              </a:rPr>
              <a:t>extensión</a:t>
            </a:r>
          </a:p>
          <a:p>
            <a:pPr lvl="0" algn="just" fontAlgn="base">
              <a:spcBef>
                <a:spcPct val="0"/>
              </a:spcBef>
              <a:spcAft>
                <a:spcPct val="0"/>
              </a:spcAft>
              <a:defRPr/>
            </a:pPr>
            <a:r>
              <a:rPr lang="es-EC" sz="1600" dirty="0" smtClean="0">
                <a:solidFill>
                  <a:srgbClr val="000000"/>
                </a:solidFill>
                <a:latin typeface="Arial" charset="0"/>
                <a:cs typeface="Arial" charset="0"/>
              </a:rPr>
              <a:t>      rápida</a:t>
            </a:r>
            <a:r>
              <a:rPr lang="es-EC" sz="1600" dirty="0">
                <a:solidFill>
                  <a:srgbClr val="000000"/>
                </a:solidFill>
                <a:latin typeface="Arial" charset="0"/>
                <a:cs typeface="Arial" charset="0"/>
              </a:rPr>
              <a:t>, que provoque a su vez una parada abrupta, o súbita al final de </a:t>
            </a:r>
            <a:r>
              <a:rPr lang="es-EC" sz="1600" dirty="0" smtClean="0">
                <a:solidFill>
                  <a:srgbClr val="000000"/>
                </a:solidFill>
                <a:latin typeface="Arial" charset="0"/>
                <a:cs typeface="Arial" charset="0"/>
              </a:rPr>
              <a:t>la</a:t>
            </a:r>
          </a:p>
          <a:p>
            <a:pPr lvl="0" algn="just" fontAlgn="base">
              <a:spcBef>
                <a:spcPct val="0"/>
              </a:spcBef>
              <a:spcAft>
                <a:spcPct val="0"/>
              </a:spcAft>
              <a:defRPr/>
            </a:pPr>
            <a:r>
              <a:rPr lang="es-EC" sz="1600" dirty="0">
                <a:solidFill>
                  <a:srgbClr val="000000"/>
                </a:solidFill>
                <a:latin typeface="Arial" charset="0"/>
                <a:cs typeface="Arial" charset="0"/>
              </a:rPr>
              <a:t> </a:t>
            </a:r>
            <a:r>
              <a:rPr lang="es-EC" sz="1600" dirty="0" smtClean="0">
                <a:solidFill>
                  <a:srgbClr val="000000"/>
                </a:solidFill>
                <a:latin typeface="Arial" charset="0"/>
                <a:cs typeface="Arial" charset="0"/>
              </a:rPr>
              <a:t>     extensión </a:t>
            </a:r>
            <a:r>
              <a:rPr lang="es-EC" sz="1600" dirty="0">
                <a:solidFill>
                  <a:srgbClr val="000000"/>
                </a:solidFill>
                <a:latin typeface="Arial" charset="0"/>
                <a:cs typeface="Arial" charset="0"/>
              </a:rPr>
              <a:t>de los movimientos</a:t>
            </a:r>
            <a:r>
              <a:rPr lang="es-EC" sz="1600" dirty="0" smtClean="0">
                <a:solidFill>
                  <a:srgbClr val="000000"/>
                </a:solidFill>
                <a:latin typeface="Arial" charset="0"/>
                <a:cs typeface="Arial" charset="0"/>
              </a:rPr>
              <a:t>.</a:t>
            </a:r>
          </a:p>
          <a:p>
            <a:pPr lvl="0" algn="just" fontAlgn="base">
              <a:spcBef>
                <a:spcPct val="0"/>
              </a:spcBef>
              <a:spcAft>
                <a:spcPct val="0"/>
              </a:spcAft>
              <a:defRPr/>
            </a:pPr>
            <a:endParaRPr lang="es-EC"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q"/>
              <a:defRPr/>
            </a:pPr>
            <a:r>
              <a:rPr lang="es-EC" sz="1600" dirty="0" smtClean="0">
                <a:solidFill>
                  <a:srgbClr val="000000"/>
                </a:solidFill>
                <a:latin typeface="Arial" charset="0"/>
                <a:cs typeface="Arial" charset="0"/>
              </a:rPr>
              <a:t>Este indicador evalúa la fuerza explosiva de los ataques y defensas, los sujetos del grupo de control obtuvieron el 54% de calidad su deficiencia se observo en los movimientos explosivos fundamentalmente en los ataques de puño y pierna dejando los puños semi abiertos provocando movimientos de muñecas.</a:t>
            </a:r>
          </a:p>
          <a:p>
            <a:pPr marL="285750" lvl="0" indent="-285750" algn="just" fontAlgn="base">
              <a:spcBef>
                <a:spcPct val="0"/>
              </a:spcBef>
              <a:spcAft>
                <a:spcPct val="0"/>
              </a:spcAft>
              <a:buFont typeface="Wingdings" pitchFamily="2" charset="2"/>
              <a:buChar char="q"/>
              <a:defRPr/>
            </a:pPr>
            <a:endParaRPr lang="es-EC" sz="1600" dirty="0" smtClean="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q"/>
              <a:defRPr/>
            </a:pPr>
            <a:r>
              <a:rPr lang="es-EC" sz="1600" dirty="0" smtClean="0">
                <a:solidFill>
                  <a:srgbClr val="000000"/>
                </a:solidFill>
                <a:latin typeface="Arial" charset="0"/>
                <a:cs typeface="Arial" charset="0"/>
              </a:rPr>
              <a:t>El grupo experimental obtuvo resultados del 70% de calidad apreciándose un buen control de la fuerza explosiva durante la ejecución de la poosae fundamentalmente en las patadas lo que evidenció la importancia del trabajo físico.</a:t>
            </a:r>
            <a:endParaRPr lang="es-EC"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q"/>
              <a:defRPr/>
            </a:pPr>
            <a:endParaRPr lang="es-EC" sz="1600" dirty="0" smtClean="0">
              <a:solidFill>
                <a:srgbClr val="000000"/>
              </a:solidFill>
              <a:latin typeface="Arial" charset="0"/>
              <a:cs typeface="Arial" charset="0"/>
            </a:endParaRPr>
          </a:p>
          <a:p>
            <a:pPr lvl="0" algn="just" fontAlgn="base">
              <a:spcBef>
                <a:spcPct val="0"/>
              </a:spcBef>
              <a:spcAft>
                <a:spcPct val="0"/>
              </a:spcAft>
              <a:defRPr/>
            </a:pPr>
            <a:endParaRPr lang="es-EC" sz="1600" dirty="0">
              <a:solidFill>
                <a:srgbClr val="000000"/>
              </a:solidFill>
              <a:latin typeface="Arial" charset="0"/>
              <a:cs typeface="Arial" charset="0"/>
            </a:endParaRPr>
          </a:p>
          <a:p>
            <a:pPr lvl="0" algn="just" fontAlgn="base">
              <a:spcBef>
                <a:spcPct val="0"/>
              </a:spcBef>
              <a:spcAft>
                <a:spcPct val="0"/>
              </a:spcAft>
              <a:defRPr/>
            </a:pPr>
            <a:r>
              <a:rPr lang="es-CO" sz="1600" dirty="0" smtClean="0">
                <a:solidFill>
                  <a:srgbClr val="000000"/>
                </a:solidFill>
                <a:latin typeface="Arial" charset="0"/>
                <a:cs typeface="Arial" charset="0"/>
              </a:rPr>
              <a:t>      </a:t>
            </a:r>
            <a:endParaRPr lang="es-CO" sz="1600" dirty="0">
              <a:solidFill>
                <a:srgbClr val="000000"/>
              </a:solidFill>
              <a:latin typeface="Arial" charset="0"/>
              <a:cs typeface="Arial" charset="0"/>
            </a:endParaRPr>
          </a:p>
        </p:txBody>
      </p:sp>
      <p:sp>
        <p:nvSpPr>
          <p:cNvPr id="7" name="6 Rectángulo"/>
          <p:cNvSpPr/>
          <p:nvPr/>
        </p:nvSpPr>
        <p:spPr>
          <a:xfrm>
            <a:off x="971600" y="5157192"/>
            <a:ext cx="7704856" cy="1077218"/>
          </a:xfrm>
          <a:prstGeom prst="rect">
            <a:avLst/>
          </a:prstGeom>
        </p:spPr>
        <p:txBody>
          <a:bodyPr wrap="square">
            <a:spAutoFit/>
          </a:bodyPr>
          <a:lstStyle/>
          <a:p>
            <a:pPr lvl="0" algn="just" fontAlgn="base">
              <a:spcBef>
                <a:spcPct val="0"/>
              </a:spcBef>
              <a:spcAft>
                <a:spcPct val="0"/>
              </a:spcAft>
              <a:defRPr/>
            </a:pPr>
            <a:r>
              <a:rPr lang="es-CO" sz="1600" dirty="0">
                <a:solidFill>
                  <a:srgbClr val="000000"/>
                </a:solidFill>
                <a:latin typeface="Arial" charset="0"/>
                <a:cs typeface="Arial" charset="0"/>
              </a:rPr>
              <a:t>El valor de explosividad, según la Prueba U de Mann-Whitney presentaron diferencias significativas (p=0,003), por lo cual el Grupo B posee mejoras en la variable “Explosividad”, la cual es vital para lograr mayor efectividad en la ejecución técnica de la Poomsae.</a:t>
            </a:r>
          </a:p>
        </p:txBody>
      </p:sp>
    </p:spTree>
    <p:extLst>
      <p:ext uri="{BB962C8B-B14F-4D97-AF65-F5344CB8AC3E}">
        <p14:creationId xmlns:p14="http://schemas.microsoft.com/office/powerpoint/2010/main" val="33214303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56256" y="431557"/>
            <a:ext cx="6786350" cy="1754326"/>
          </a:xfrm>
          <a:prstGeom prst="rect">
            <a:avLst/>
          </a:prstGeom>
          <a:noFill/>
        </p:spPr>
        <p:txBody>
          <a:bodyPr wrap="square">
            <a:spAutoFit/>
          </a:bodyPr>
          <a:lstStyle/>
          <a:p>
            <a:pPr algn="ctr">
              <a:defRPr/>
            </a:pPr>
            <a:r>
              <a:rPr lang="es-EC" sz="5400" b="1" dirty="0" smtClean="0">
                <a:ln w="13462">
                  <a:solidFill>
                    <a:prstClr val="white"/>
                  </a:solidFill>
                  <a:prstDash val="solid"/>
                </a:ln>
                <a:solidFill>
                  <a:prstClr val="black">
                    <a:lumMod val="85000"/>
                    <a:lumOff val="15000"/>
                  </a:prstClr>
                </a:solidFill>
                <a:effectLst>
                  <a:outerShdw dist="38100" dir="2700000" algn="bl" rotWithShape="0">
                    <a:srgbClr val="D97828"/>
                  </a:outerShdw>
                </a:effectLst>
                <a:latin typeface="Berlin Sans FB Demi" panose="020E0802020502020306" pitchFamily="34" charset="0"/>
              </a:rPr>
              <a:t>SITUACIÓN PROBLÉMICA</a:t>
            </a:r>
          </a:p>
        </p:txBody>
      </p:sp>
      <p:pic>
        <p:nvPicPr>
          <p:cNvPr id="1026" name="Picture 2" descr="Resultado de imagen para DUDA"/>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7136918" y="526227"/>
            <a:ext cx="1566331" cy="2784589"/>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851646" y="2852936"/>
            <a:ext cx="7195625" cy="3785652"/>
          </a:xfrm>
          <a:prstGeom prst="rect">
            <a:avLst/>
          </a:prstGeom>
        </p:spPr>
        <p:txBody>
          <a:bodyPr wrap="square">
            <a:spAutoFit/>
          </a:bodyPr>
          <a:lstStyle/>
          <a:p>
            <a:pPr indent="252095" algn="just">
              <a:lnSpc>
                <a:spcPct val="150000"/>
              </a:lnSpc>
            </a:pPr>
            <a:r>
              <a:rPr lang="es-CO" sz="3200" b="1" dirty="0" smtClean="0"/>
              <a:t>¿</a:t>
            </a:r>
            <a:r>
              <a:rPr lang="es-CO" sz="3200" b="1" dirty="0"/>
              <a:t>Cómo mejorar la calidad integral del proceso de enseñanza-aprendizaje de </a:t>
            </a:r>
            <a:r>
              <a:rPr lang="es-CO" sz="3200" b="1" dirty="0" smtClean="0"/>
              <a:t>la </a:t>
            </a:r>
            <a:r>
              <a:rPr lang="es-CO" sz="3200" b="1" dirty="0"/>
              <a:t>Poomsae Taeguek durante la formación básica del taekwondista de iniciación?.</a:t>
            </a:r>
            <a:endParaRPr lang="es-EC" sz="3200" b="1" dirty="0"/>
          </a:p>
          <a:p>
            <a:pPr indent="252095" algn="just">
              <a:lnSpc>
                <a:spcPct val="150000"/>
              </a:lnSpc>
            </a:pPr>
            <a:endParaRPr lang="es-EC" sz="3200" dirty="0">
              <a:solidFill>
                <a:prstClr val="black"/>
              </a:solidFill>
              <a:latin typeface="Aharoni" panose="02010803020104030203" pitchFamily="2" charset="-79"/>
              <a:ea typeface="Times New Roman" panose="02020603050405020304" pitchFamily="18" charset="0"/>
              <a:cs typeface="Aharoni" panose="02010803020104030203" pitchFamily="2" charset="-79"/>
            </a:endParaRPr>
          </a:p>
        </p:txBody>
      </p:sp>
    </p:spTree>
    <p:extLst>
      <p:ext uri="{BB962C8B-B14F-4D97-AF65-F5344CB8AC3E}">
        <p14:creationId xmlns:p14="http://schemas.microsoft.com/office/powerpoint/2010/main" val="12889412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99592" y="416388"/>
            <a:ext cx="8469990" cy="584775"/>
          </a:xfrm>
          <a:prstGeom prst="rect">
            <a:avLst/>
          </a:prstGeom>
          <a:noFill/>
        </p:spPr>
        <p:txBody>
          <a:bodyPr wrap="square">
            <a:spAutoFit/>
          </a:bodyPr>
          <a:lstStyle/>
          <a:p>
            <a:pPr algn="ctr">
              <a:defRPr/>
            </a:pPr>
            <a:r>
              <a:rPr lang="es-EC" sz="3200" dirty="0" smtClean="0">
                <a:ln w="19050">
                  <a:solidFill>
                    <a:prstClr val="black"/>
                  </a:solidFill>
                </a:ln>
                <a:solidFill>
                  <a:srgbClr val="A53010"/>
                </a:solidFill>
                <a:effectLst>
                  <a:outerShdw blurRad="38100" dist="25400" dir="5400000" algn="ctr" rotWithShape="0">
                    <a:srgbClr val="6E747A">
                      <a:alpha val="43000"/>
                    </a:srgbClr>
                  </a:outerShdw>
                </a:effectLst>
                <a:latin typeface="Berlin Sans FB Demi" panose="020E0802020502020306" pitchFamily="34" charset="0"/>
              </a:rPr>
              <a:t>RESULTADOS DEL POSTEXPERIMENTO</a:t>
            </a:r>
          </a:p>
        </p:txBody>
      </p:sp>
      <p:sp>
        <p:nvSpPr>
          <p:cNvPr id="17" name="Rectángulo 16"/>
          <p:cNvSpPr/>
          <p:nvPr/>
        </p:nvSpPr>
        <p:spPr>
          <a:xfrm>
            <a:off x="206466" y="1983966"/>
            <a:ext cx="8774723" cy="584775"/>
          </a:xfrm>
          <a:prstGeom prst="rect">
            <a:avLst/>
          </a:prstGeom>
        </p:spPr>
        <p:txBody>
          <a:bodyPr wrap="square">
            <a:spAutoFit/>
          </a:bodyPr>
          <a:lstStyle/>
          <a:p>
            <a:pPr indent="252095" algn="just"/>
            <a:endParaRPr lang="es-EC" sz="3200" dirty="0">
              <a:solidFill>
                <a:prstClr val="black"/>
              </a:solidFill>
              <a:latin typeface="Aharoni" panose="02010803020104030203" pitchFamily="2" charset="-79"/>
              <a:ea typeface="Times New Roman" panose="02020603050405020304" pitchFamily="18" charset="0"/>
              <a:cs typeface="Aharoni" panose="02010803020104030203" pitchFamily="2" charset="-79"/>
            </a:endParaRPr>
          </a:p>
        </p:txBody>
      </p:sp>
      <p:sp>
        <p:nvSpPr>
          <p:cNvPr id="3" name="2 Rectángulo"/>
          <p:cNvSpPr/>
          <p:nvPr/>
        </p:nvSpPr>
        <p:spPr>
          <a:xfrm>
            <a:off x="1115616" y="1572819"/>
            <a:ext cx="7560840" cy="338554"/>
          </a:xfrm>
          <a:prstGeom prst="rect">
            <a:avLst/>
          </a:prstGeom>
        </p:spPr>
        <p:txBody>
          <a:bodyPr wrap="square">
            <a:spAutoFit/>
          </a:bodyPr>
          <a:lstStyle/>
          <a:p>
            <a:pPr algn="ctr" fontAlgn="base">
              <a:spcBef>
                <a:spcPct val="0"/>
              </a:spcBef>
              <a:spcAft>
                <a:spcPct val="0"/>
              </a:spcAft>
              <a:defRPr/>
            </a:pPr>
            <a:endParaRPr lang="es-CO" sz="1600" dirty="0">
              <a:solidFill>
                <a:srgbClr val="000000"/>
              </a:solidFill>
              <a:latin typeface="Arial" charset="0"/>
              <a:cs typeface="Arial" charset="0"/>
            </a:endParaRPr>
          </a:p>
        </p:txBody>
      </p:sp>
      <p:sp>
        <p:nvSpPr>
          <p:cNvPr id="2" name="1 Rectángulo"/>
          <p:cNvSpPr/>
          <p:nvPr/>
        </p:nvSpPr>
        <p:spPr>
          <a:xfrm>
            <a:off x="1259632" y="1111154"/>
            <a:ext cx="7416824" cy="3816429"/>
          </a:xfrm>
          <a:prstGeom prst="rect">
            <a:avLst/>
          </a:prstGeom>
        </p:spPr>
        <p:txBody>
          <a:bodyPr wrap="square">
            <a:spAutoFit/>
          </a:bodyPr>
          <a:lstStyle/>
          <a:p>
            <a:pPr marL="342900" lvl="0" indent="-342900" algn="just" fontAlgn="base">
              <a:spcBef>
                <a:spcPct val="0"/>
              </a:spcBef>
              <a:spcAft>
                <a:spcPct val="0"/>
              </a:spcAft>
              <a:buAutoNum type="arabicPeriod" startAt="3"/>
              <a:defRPr/>
            </a:pPr>
            <a:r>
              <a:rPr lang="es-EC" sz="1600" b="1" dirty="0" smtClean="0">
                <a:solidFill>
                  <a:srgbClr val="000000"/>
                </a:solidFill>
                <a:latin typeface="Arial" charset="0"/>
                <a:cs typeface="Arial" charset="0"/>
              </a:rPr>
              <a:t>Secuencia </a:t>
            </a:r>
            <a:r>
              <a:rPr lang="es-EC" sz="1600" b="1" dirty="0">
                <a:solidFill>
                  <a:srgbClr val="000000"/>
                </a:solidFill>
                <a:latin typeface="Arial" charset="0"/>
                <a:cs typeface="Arial" charset="0"/>
              </a:rPr>
              <a:t>general:</a:t>
            </a:r>
            <a:r>
              <a:rPr lang="es-EC" sz="1600" dirty="0">
                <a:solidFill>
                  <a:srgbClr val="000000"/>
                </a:solidFill>
                <a:latin typeface="Arial" charset="0"/>
                <a:cs typeface="Arial" charset="0"/>
              </a:rPr>
              <a:t> Dominio general de la sucesión lógica y de </a:t>
            </a:r>
            <a:r>
              <a:rPr lang="es-EC" sz="1600" dirty="0" smtClean="0">
                <a:solidFill>
                  <a:srgbClr val="000000"/>
                </a:solidFill>
                <a:latin typeface="Arial" charset="0"/>
                <a:cs typeface="Arial" charset="0"/>
              </a:rPr>
              <a:t>las</a:t>
            </a:r>
          </a:p>
          <a:p>
            <a:pPr lvl="0" algn="just" fontAlgn="base">
              <a:spcBef>
                <a:spcPct val="0"/>
              </a:spcBef>
              <a:spcAft>
                <a:spcPct val="0"/>
              </a:spcAft>
              <a:defRPr/>
            </a:pPr>
            <a:r>
              <a:rPr lang="es-EC" sz="1600" dirty="0" smtClean="0">
                <a:solidFill>
                  <a:srgbClr val="000000"/>
                </a:solidFill>
                <a:latin typeface="Arial" charset="0"/>
                <a:cs typeface="Arial" charset="0"/>
              </a:rPr>
              <a:t>      direcciones </a:t>
            </a:r>
            <a:r>
              <a:rPr lang="es-EC" sz="1600" dirty="0">
                <a:solidFill>
                  <a:srgbClr val="000000"/>
                </a:solidFill>
                <a:latin typeface="Arial" charset="0"/>
                <a:cs typeface="Arial" charset="0"/>
              </a:rPr>
              <a:t>durante la ejecución de la Poomsae</a:t>
            </a:r>
            <a:r>
              <a:rPr lang="es-EC" sz="1600" dirty="0" smtClean="0">
                <a:solidFill>
                  <a:srgbClr val="000000"/>
                </a:solidFill>
                <a:latin typeface="Arial" charset="0"/>
                <a:cs typeface="Arial" charset="0"/>
              </a:rPr>
              <a:t>.</a:t>
            </a:r>
          </a:p>
          <a:p>
            <a:pPr lvl="0" algn="just" fontAlgn="base">
              <a:spcBef>
                <a:spcPct val="0"/>
              </a:spcBef>
              <a:spcAft>
                <a:spcPct val="0"/>
              </a:spcAft>
              <a:defRPr/>
            </a:pPr>
            <a:endParaRPr lang="es-EC" sz="1600" dirty="0" smtClean="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q"/>
              <a:defRPr/>
            </a:pPr>
            <a:r>
              <a:rPr lang="es-EC" sz="1600" dirty="0">
                <a:solidFill>
                  <a:srgbClr val="000000"/>
                </a:solidFill>
                <a:latin typeface="Arial" charset="0"/>
                <a:cs typeface="Arial" charset="0"/>
              </a:rPr>
              <a:t> </a:t>
            </a:r>
            <a:r>
              <a:rPr lang="es-EC" sz="1600" dirty="0" smtClean="0">
                <a:solidFill>
                  <a:srgbClr val="000000"/>
                </a:solidFill>
                <a:latin typeface="Arial" charset="0"/>
                <a:cs typeface="Arial" charset="0"/>
              </a:rPr>
              <a:t>Se observó una deficiencia poco significa en los grupos  ya  que obtuvieron un buen promedio de calidad 93% para el grupo de control y el 95% para el de experimento.</a:t>
            </a:r>
          </a:p>
          <a:p>
            <a:pPr marL="285750" lvl="0" indent="-285750" algn="just" fontAlgn="base">
              <a:spcBef>
                <a:spcPct val="0"/>
              </a:spcBef>
              <a:spcAft>
                <a:spcPct val="0"/>
              </a:spcAft>
              <a:buFont typeface="Wingdings" pitchFamily="2" charset="2"/>
              <a:buChar char="q"/>
              <a:defRPr/>
            </a:pPr>
            <a:endParaRPr lang="es-EC"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q"/>
              <a:defRPr/>
            </a:pPr>
            <a:r>
              <a:rPr lang="es-EC" sz="1600" dirty="0" smtClean="0">
                <a:solidFill>
                  <a:srgbClr val="000000"/>
                </a:solidFill>
                <a:latin typeface="Arial" charset="0"/>
                <a:cs typeface="Arial" charset="0"/>
              </a:rPr>
              <a:t>Lo que </a:t>
            </a:r>
            <a:r>
              <a:rPr lang="es-EC" sz="1600" dirty="0" smtClean="0">
                <a:solidFill>
                  <a:srgbClr val="000000"/>
                </a:solidFill>
                <a:latin typeface="Arial" charset="0"/>
                <a:cs typeface="Arial" charset="0"/>
              </a:rPr>
              <a:t>demuestra </a:t>
            </a:r>
            <a:r>
              <a:rPr lang="es-EC" sz="1600" dirty="0" smtClean="0">
                <a:solidFill>
                  <a:srgbClr val="000000"/>
                </a:solidFill>
                <a:latin typeface="Arial" charset="0"/>
                <a:cs typeface="Arial" charset="0"/>
              </a:rPr>
              <a:t>que ambos grupos ejecutaron la poosae con errores leves en este indicador </a:t>
            </a:r>
            <a:r>
              <a:rPr lang="es-EC" sz="1600" dirty="0">
                <a:solidFill>
                  <a:srgbClr val="000000"/>
                </a:solidFill>
                <a:latin typeface="Arial" charset="0"/>
                <a:cs typeface="Arial" charset="0"/>
              </a:rPr>
              <a:t>y</a:t>
            </a:r>
            <a:r>
              <a:rPr lang="es-EC" sz="1600" dirty="0" smtClean="0">
                <a:solidFill>
                  <a:srgbClr val="000000"/>
                </a:solidFill>
                <a:latin typeface="Arial" charset="0"/>
                <a:cs typeface="Arial" charset="0"/>
              </a:rPr>
              <a:t> </a:t>
            </a:r>
            <a:r>
              <a:rPr lang="es-EC" sz="1600" dirty="0" smtClean="0">
                <a:solidFill>
                  <a:srgbClr val="000000"/>
                </a:solidFill>
                <a:latin typeface="Arial" charset="0"/>
                <a:cs typeface="Arial" charset="0"/>
              </a:rPr>
              <a:t>nos indica que las falencias están en la estructura de las técnicas y no en el dominio de la secuencia de la poosae.</a:t>
            </a:r>
          </a:p>
          <a:p>
            <a:pPr marL="285750" lvl="0" indent="-285750" algn="just" fontAlgn="base">
              <a:spcBef>
                <a:spcPct val="0"/>
              </a:spcBef>
              <a:spcAft>
                <a:spcPct val="0"/>
              </a:spcAft>
              <a:buFont typeface="Wingdings" pitchFamily="2" charset="2"/>
              <a:buChar char="q"/>
              <a:defRPr/>
            </a:pPr>
            <a:endParaRPr lang="es-EC" sz="1600" dirty="0" smtClean="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q"/>
              <a:defRPr/>
            </a:pPr>
            <a:endParaRPr lang="es-EC"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q"/>
              <a:defRPr/>
            </a:pPr>
            <a:endParaRPr lang="es-EC" sz="1600" dirty="0" smtClean="0">
              <a:solidFill>
                <a:srgbClr val="000000"/>
              </a:solidFill>
              <a:latin typeface="Arial" charset="0"/>
              <a:cs typeface="Arial" charset="0"/>
            </a:endParaRPr>
          </a:p>
          <a:p>
            <a:pPr lvl="0" algn="just" fontAlgn="base">
              <a:spcBef>
                <a:spcPct val="0"/>
              </a:spcBef>
              <a:spcAft>
                <a:spcPct val="0"/>
              </a:spcAft>
              <a:defRPr/>
            </a:pPr>
            <a:endParaRPr lang="es-EC" sz="1600" dirty="0">
              <a:solidFill>
                <a:srgbClr val="000000"/>
              </a:solidFill>
              <a:latin typeface="Arial" charset="0"/>
              <a:cs typeface="Arial" charset="0"/>
            </a:endParaRPr>
          </a:p>
          <a:p>
            <a:pPr lvl="0" algn="just" fontAlgn="base">
              <a:spcBef>
                <a:spcPct val="0"/>
              </a:spcBef>
              <a:spcAft>
                <a:spcPct val="0"/>
              </a:spcAft>
              <a:defRPr/>
            </a:pPr>
            <a:endParaRPr lang="es-CO" dirty="0">
              <a:solidFill>
                <a:srgbClr val="000000"/>
              </a:solidFill>
              <a:latin typeface="Arial" charset="0"/>
              <a:cs typeface="Arial" charset="0"/>
            </a:endParaRPr>
          </a:p>
        </p:txBody>
      </p:sp>
      <p:sp>
        <p:nvSpPr>
          <p:cNvPr id="9" name="8 Rectángulo"/>
          <p:cNvSpPr/>
          <p:nvPr/>
        </p:nvSpPr>
        <p:spPr>
          <a:xfrm>
            <a:off x="1529764" y="4365104"/>
            <a:ext cx="6696743" cy="1569660"/>
          </a:xfrm>
          <a:prstGeom prst="rect">
            <a:avLst/>
          </a:prstGeom>
        </p:spPr>
        <p:txBody>
          <a:bodyPr wrap="square">
            <a:spAutoFit/>
          </a:bodyPr>
          <a:lstStyle/>
          <a:p>
            <a:pPr lvl="0" algn="just" fontAlgn="base">
              <a:spcBef>
                <a:spcPct val="0"/>
              </a:spcBef>
              <a:spcAft>
                <a:spcPct val="0"/>
              </a:spcAft>
              <a:defRPr/>
            </a:pPr>
            <a:r>
              <a:rPr lang="es-CO" sz="1600" dirty="0">
                <a:solidFill>
                  <a:srgbClr val="000000"/>
                </a:solidFill>
                <a:latin typeface="Arial" charset="0"/>
                <a:cs typeface="Arial" charset="0"/>
              </a:rPr>
              <a:t>En el caso de la Secuencia General, la Prueba U de Mann-Whitney no determinó estadísticamente diferencias significativas (p=0,468), por lo cual en este caso no se han presentado mejoras del indicador señalado, aunque los Rangos si evidenciaron una mayor media de la Prueba 2 (B) con un 11,95, por lo cual, la mejora existe, aunque no significativamente.</a:t>
            </a:r>
          </a:p>
        </p:txBody>
      </p:sp>
    </p:spTree>
    <p:extLst>
      <p:ext uri="{BB962C8B-B14F-4D97-AF65-F5344CB8AC3E}">
        <p14:creationId xmlns:p14="http://schemas.microsoft.com/office/powerpoint/2010/main" val="143221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187624" y="1196752"/>
            <a:ext cx="6912768" cy="4031873"/>
          </a:xfrm>
          <a:prstGeom prst="rect">
            <a:avLst/>
          </a:prstGeom>
        </p:spPr>
        <p:txBody>
          <a:bodyPr wrap="square">
            <a:spAutoFit/>
          </a:bodyPr>
          <a:lstStyle/>
          <a:p>
            <a:pPr marL="342900" lvl="0" indent="-342900" algn="just" fontAlgn="base">
              <a:spcBef>
                <a:spcPct val="0"/>
              </a:spcBef>
              <a:spcAft>
                <a:spcPct val="0"/>
              </a:spcAft>
              <a:buAutoNum type="arabicPeriod" startAt="4"/>
              <a:defRPr/>
            </a:pPr>
            <a:r>
              <a:rPr lang="es-EC" sz="1600" b="1" dirty="0" smtClean="0">
                <a:solidFill>
                  <a:srgbClr val="000000"/>
                </a:solidFill>
                <a:latin typeface="Arial" charset="0"/>
                <a:cs typeface="Arial" charset="0"/>
              </a:rPr>
              <a:t>Equilibrio</a:t>
            </a:r>
            <a:r>
              <a:rPr lang="es-EC" sz="1600" b="1" dirty="0">
                <a:solidFill>
                  <a:srgbClr val="000000"/>
                </a:solidFill>
                <a:latin typeface="Arial" charset="0"/>
                <a:cs typeface="Arial" charset="0"/>
              </a:rPr>
              <a:t>:</a:t>
            </a:r>
            <a:r>
              <a:rPr lang="es-EC" sz="1600" dirty="0">
                <a:solidFill>
                  <a:srgbClr val="000000"/>
                </a:solidFill>
                <a:latin typeface="Arial" charset="0"/>
                <a:cs typeface="Arial" charset="0"/>
              </a:rPr>
              <a:t> Ejecución de la Poomsae manteniendo el balance </a:t>
            </a:r>
            <a:r>
              <a:rPr lang="es-EC" sz="1600" dirty="0" smtClean="0">
                <a:solidFill>
                  <a:srgbClr val="000000"/>
                </a:solidFill>
                <a:latin typeface="Arial" charset="0"/>
                <a:cs typeface="Arial" charset="0"/>
              </a:rPr>
              <a:t>del</a:t>
            </a:r>
          </a:p>
          <a:p>
            <a:pPr lvl="0" algn="just" fontAlgn="base">
              <a:spcBef>
                <a:spcPct val="0"/>
              </a:spcBef>
              <a:spcAft>
                <a:spcPct val="0"/>
              </a:spcAft>
              <a:defRPr/>
            </a:pPr>
            <a:r>
              <a:rPr lang="es-EC" sz="1600" dirty="0" smtClean="0">
                <a:solidFill>
                  <a:srgbClr val="000000"/>
                </a:solidFill>
                <a:latin typeface="Arial" charset="0"/>
                <a:cs typeface="Arial" charset="0"/>
              </a:rPr>
              <a:t>      cuerpo </a:t>
            </a:r>
            <a:r>
              <a:rPr lang="es-EC" sz="1600" dirty="0">
                <a:solidFill>
                  <a:srgbClr val="000000"/>
                </a:solidFill>
                <a:latin typeface="Arial" charset="0"/>
                <a:cs typeface="Arial" charset="0"/>
              </a:rPr>
              <a:t>y sus partes durante la realización de las técnicas que en </a:t>
            </a:r>
            <a:r>
              <a:rPr lang="es-EC" sz="1600" dirty="0" smtClean="0">
                <a:solidFill>
                  <a:srgbClr val="000000"/>
                </a:solidFill>
                <a:latin typeface="Arial" charset="0"/>
                <a:cs typeface="Arial" charset="0"/>
              </a:rPr>
              <a:t>ella</a:t>
            </a:r>
          </a:p>
          <a:p>
            <a:pPr lvl="0" algn="just" fontAlgn="base">
              <a:spcBef>
                <a:spcPct val="0"/>
              </a:spcBef>
              <a:spcAft>
                <a:spcPct val="0"/>
              </a:spcAft>
              <a:defRPr/>
            </a:pPr>
            <a:r>
              <a:rPr lang="es-EC" sz="1600" dirty="0">
                <a:solidFill>
                  <a:srgbClr val="000000"/>
                </a:solidFill>
                <a:latin typeface="Arial" charset="0"/>
                <a:cs typeface="Arial" charset="0"/>
              </a:rPr>
              <a:t> </a:t>
            </a:r>
            <a:r>
              <a:rPr lang="es-EC" sz="1600" dirty="0" smtClean="0">
                <a:solidFill>
                  <a:srgbClr val="000000"/>
                </a:solidFill>
                <a:latin typeface="Arial" charset="0"/>
                <a:cs typeface="Arial" charset="0"/>
              </a:rPr>
              <a:t>     intervienen.</a:t>
            </a:r>
          </a:p>
          <a:p>
            <a:pPr lvl="0" algn="just" fontAlgn="base">
              <a:spcBef>
                <a:spcPct val="0"/>
              </a:spcBef>
              <a:spcAft>
                <a:spcPct val="0"/>
              </a:spcAft>
              <a:defRPr/>
            </a:pPr>
            <a:endParaRPr lang="es-EC" sz="1600" dirty="0" smtClean="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q"/>
              <a:defRPr/>
            </a:pPr>
            <a:r>
              <a:rPr lang="es-EC" sz="1600" dirty="0">
                <a:solidFill>
                  <a:srgbClr val="000000"/>
                </a:solidFill>
                <a:latin typeface="Arial" charset="0"/>
                <a:cs typeface="Arial" charset="0"/>
              </a:rPr>
              <a:t> </a:t>
            </a:r>
            <a:r>
              <a:rPr lang="es-EC" sz="1600" dirty="0" smtClean="0">
                <a:solidFill>
                  <a:srgbClr val="000000"/>
                </a:solidFill>
                <a:latin typeface="Arial" charset="0"/>
                <a:cs typeface="Arial" charset="0"/>
              </a:rPr>
              <a:t>En este indicador los sujetos de control obtuvieron el 52% de calidad los errores que se apreciaron fueron, desbalances momentáneos, las técnicas de pateo combinadas con las posiciones esto se debe a que después de patear no le daban a la caída el tiempo necesario para la estabilidad del cuerpo para ejecutar el siguiente movimiento.</a:t>
            </a:r>
          </a:p>
          <a:p>
            <a:pPr marL="285750" lvl="0" indent="-285750" algn="just" fontAlgn="base">
              <a:spcBef>
                <a:spcPct val="0"/>
              </a:spcBef>
              <a:spcAft>
                <a:spcPct val="0"/>
              </a:spcAft>
              <a:buFont typeface="Wingdings" pitchFamily="2" charset="2"/>
              <a:buChar char="q"/>
              <a:defRPr/>
            </a:pPr>
            <a:endParaRPr lang="es-EC"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q"/>
              <a:defRPr/>
            </a:pPr>
            <a:r>
              <a:rPr lang="es-EC" sz="1600" dirty="0" smtClean="0">
                <a:solidFill>
                  <a:srgbClr val="000000"/>
                </a:solidFill>
                <a:latin typeface="Arial" charset="0"/>
                <a:cs typeface="Arial" charset="0"/>
              </a:rPr>
              <a:t>En cambio el grupo experimental obtuvo un promedio del 86% de calidad mejorando el equilibrio considerablemente demostrando que el trabajo técnico y físico obliga a mantener la estabilidad  durante las ejecuciones.</a:t>
            </a:r>
          </a:p>
          <a:p>
            <a:pPr marL="285750" lvl="0" indent="-285750" algn="just" fontAlgn="base">
              <a:spcBef>
                <a:spcPct val="0"/>
              </a:spcBef>
              <a:spcAft>
                <a:spcPct val="0"/>
              </a:spcAft>
              <a:buFont typeface="Wingdings" pitchFamily="2" charset="2"/>
              <a:buChar char="q"/>
              <a:defRPr/>
            </a:pPr>
            <a:endParaRPr lang="es-EC"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q"/>
              <a:defRPr/>
            </a:pPr>
            <a:endParaRPr lang="es-CO" sz="1600" dirty="0">
              <a:solidFill>
                <a:srgbClr val="000000"/>
              </a:solidFill>
              <a:latin typeface="Arial" charset="0"/>
              <a:cs typeface="Arial" charset="0"/>
            </a:endParaRPr>
          </a:p>
        </p:txBody>
      </p:sp>
      <p:sp>
        <p:nvSpPr>
          <p:cNvPr id="5" name="4 Rectángulo"/>
          <p:cNvSpPr/>
          <p:nvPr/>
        </p:nvSpPr>
        <p:spPr>
          <a:xfrm>
            <a:off x="1007096" y="404663"/>
            <a:ext cx="8136904" cy="584775"/>
          </a:xfrm>
          <a:prstGeom prst="rect">
            <a:avLst/>
          </a:prstGeom>
        </p:spPr>
        <p:txBody>
          <a:bodyPr wrap="square">
            <a:spAutoFit/>
          </a:bodyPr>
          <a:lstStyle/>
          <a:p>
            <a:pPr lvl="0" algn="ctr">
              <a:defRPr/>
            </a:pPr>
            <a:r>
              <a:rPr lang="es-EC" sz="3200" dirty="0" smtClean="0">
                <a:ln w="19050">
                  <a:solidFill>
                    <a:prstClr val="black"/>
                  </a:solidFill>
                </a:ln>
                <a:solidFill>
                  <a:srgbClr val="A53010"/>
                </a:solidFill>
                <a:effectLst>
                  <a:outerShdw blurRad="38100" dist="25400" dir="5400000" algn="ctr" rotWithShape="0">
                    <a:srgbClr val="6E747A">
                      <a:alpha val="43000"/>
                    </a:srgbClr>
                  </a:outerShdw>
                </a:effectLst>
                <a:latin typeface="Berlin Sans FB Demi" panose="020E0802020502020306" pitchFamily="34" charset="0"/>
              </a:rPr>
              <a:t>RESULTADOS DEL POSTEXPERIMENTO</a:t>
            </a:r>
            <a:endParaRPr lang="es-EC" sz="3200" dirty="0">
              <a:ln w="19050">
                <a:solidFill>
                  <a:prstClr val="black"/>
                </a:solidFill>
              </a:ln>
              <a:solidFill>
                <a:srgbClr val="A53010"/>
              </a:solidFill>
              <a:effectLst>
                <a:outerShdw blurRad="38100" dist="25400" dir="5400000" algn="ctr" rotWithShape="0">
                  <a:srgbClr val="6E747A">
                    <a:alpha val="43000"/>
                  </a:srgbClr>
                </a:outerShdw>
              </a:effectLst>
              <a:latin typeface="Berlin Sans FB Demi" panose="020E0802020502020306" pitchFamily="34" charset="0"/>
            </a:endParaRPr>
          </a:p>
        </p:txBody>
      </p:sp>
      <p:sp>
        <p:nvSpPr>
          <p:cNvPr id="9" name="8 Rectángulo"/>
          <p:cNvSpPr/>
          <p:nvPr/>
        </p:nvSpPr>
        <p:spPr>
          <a:xfrm>
            <a:off x="1331640" y="4869160"/>
            <a:ext cx="7056784" cy="830997"/>
          </a:xfrm>
          <a:prstGeom prst="rect">
            <a:avLst/>
          </a:prstGeom>
        </p:spPr>
        <p:txBody>
          <a:bodyPr wrap="square">
            <a:spAutoFit/>
          </a:bodyPr>
          <a:lstStyle/>
          <a:p>
            <a:pPr lvl="0" algn="just" fontAlgn="base">
              <a:spcBef>
                <a:spcPct val="0"/>
              </a:spcBef>
              <a:spcAft>
                <a:spcPct val="0"/>
              </a:spcAft>
              <a:defRPr/>
            </a:pPr>
            <a:r>
              <a:rPr lang="es-CO" sz="1600" dirty="0">
                <a:solidFill>
                  <a:srgbClr val="000000"/>
                </a:solidFill>
                <a:latin typeface="Arial" charset="0"/>
                <a:cs typeface="Arial" charset="0"/>
              </a:rPr>
              <a:t>La Prueba U de Mann-Whitney determinó estadísticamente diferencias significativas (p=0,000) entre las dos muestra estudiadas (A, B), por lo cual existen mejoras en el indicador Equilibrio.</a:t>
            </a:r>
          </a:p>
        </p:txBody>
      </p:sp>
    </p:spTree>
    <p:extLst>
      <p:ext uri="{BB962C8B-B14F-4D97-AF65-F5344CB8AC3E}">
        <p14:creationId xmlns:p14="http://schemas.microsoft.com/office/powerpoint/2010/main" val="38015375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55576" y="474123"/>
            <a:ext cx="8706840" cy="584775"/>
          </a:xfrm>
          <a:prstGeom prst="rect">
            <a:avLst/>
          </a:prstGeom>
          <a:noFill/>
        </p:spPr>
        <p:txBody>
          <a:bodyPr wrap="square">
            <a:spAutoFit/>
          </a:bodyPr>
          <a:lstStyle/>
          <a:p>
            <a:pPr algn="ctr">
              <a:defRPr/>
            </a:pPr>
            <a:r>
              <a:rPr lang="es-EC" sz="3200" b="1" dirty="0" smtClean="0">
                <a:ln w="13462">
                  <a:solidFill>
                    <a:srgbClr val="B73C26"/>
                  </a:solidFill>
                  <a:prstDash val="solid"/>
                </a:ln>
                <a:solidFill>
                  <a:prstClr val="black">
                    <a:lumMod val="85000"/>
                    <a:lumOff val="15000"/>
                  </a:prstClr>
                </a:solidFill>
                <a:effectLst>
                  <a:outerShdw dist="38100" dir="2700000" algn="bl" rotWithShape="0">
                    <a:srgbClr val="BBB473"/>
                  </a:outerShdw>
                </a:effectLst>
                <a:latin typeface="Berlin Sans FB Demi" panose="020E0802020502020306" pitchFamily="34" charset="0"/>
              </a:rPr>
              <a:t>PARAMETROS TÉCNICOS EVALUADOS</a:t>
            </a:r>
          </a:p>
        </p:txBody>
      </p:sp>
      <p:sp>
        <p:nvSpPr>
          <p:cNvPr id="2" name="1 Rectángulo"/>
          <p:cNvSpPr/>
          <p:nvPr/>
        </p:nvSpPr>
        <p:spPr>
          <a:xfrm>
            <a:off x="971600" y="1340768"/>
            <a:ext cx="7704856" cy="3816429"/>
          </a:xfrm>
          <a:prstGeom prst="rect">
            <a:avLst/>
          </a:prstGeom>
        </p:spPr>
        <p:txBody>
          <a:bodyPr wrap="square">
            <a:spAutoFit/>
          </a:bodyPr>
          <a:lstStyle/>
          <a:p>
            <a:pPr marL="342900" lvl="0" indent="-342900" algn="just" fontAlgn="base">
              <a:spcBef>
                <a:spcPct val="0"/>
              </a:spcBef>
              <a:spcAft>
                <a:spcPct val="0"/>
              </a:spcAft>
              <a:buAutoNum type="arabicPeriod" startAt="5"/>
              <a:defRPr/>
            </a:pPr>
            <a:r>
              <a:rPr lang="es-EC" sz="1600" b="1" dirty="0" smtClean="0">
                <a:solidFill>
                  <a:srgbClr val="000000"/>
                </a:solidFill>
                <a:latin typeface="Arial" charset="0"/>
                <a:cs typeface="Arial" charset="0"/>
              </a:rPr>
              <a:t>Acoplamiento</a:t>
            </a:r>
            <a:r>
              <a:rPr lang="es-EC" sz="1600" dirty="0">
                <a:solidFill>
                  <a:srgbClr val="000000"/>
                </a:solidFill>
                <a:latin typeface="Arial" charset="0"/>
                <a:cs typeface="Arial" charset="0"/>
              </a:rPr>
              <a:t>:  Ejecución  fluida  de  los  ejercicios  como  un  todo,  </a:t>
            </a:r>
            <a:endParaRPr lang="es-EC" sz="1600" dirty="0" smtClean="0">
              <a:solidFill>
                <a:srgbClr val="000000"/>
              </a:solidFill>
              <a:latin typeface="Arial" charset="0"/>
              <a:cs typeface="Arial" charset="0"/>
            </a:endParaRPr>
          </a:p>
          <a:p>
            <a:pPr lvl="0" algn="just" fontAlgn="base">
              <a:spcBef>
                <a:spcPct val="0"/>
              </a:spcBef>
              <a:spcAft>
                <a:spcPct val="0"/>
              </a:spcAft>
              <a:defRPr/>
            </a:pPr>
            <a:r>
              <a:rPr lang="es-EC" sz="1600" dirty="0" smtClean="0">
                <a:solidFill>
                  <a:srgbClr val="000000"/>
                </a:solidFill>
                <a:latin typeface="Arial" charset="0"/>
                <a:cs typeface="Arial" charset="0"/>
              </a:rPr>
              <a:t>     durante  </a:t>
            </a:r>
            <a:r>
              <a:rPr lang="es-EC" sz="1600" dirty="0" smtClean="0">
                <a:solidFill>
                  <a:srgbClr val="000000"/>
                </a:solidFill>
                <a:latin typeface="Arial" charset="0"/>
                <a:cs typeface="Arial" charset="0"/>
              </a:rPr>
              <a:t>el desarrollo </a:t>
            </a:r>
            <a:r>
              <a:rPr lang="es-EC" sz="1600" dirty="0" smtClean="0">
                <a:solidFill>
                  <a:srgbClr val="000000"/>
                </a:solidFill>
                <a:latin typeface="Arial" charset="0"/>
                <a:cs typeface="Arial" charset="0"/>
              </a:rPr>
              <a:t>completo </a:t>
            </a:r>
            <a:r>
              <a:rPr lang="es-EC" sz="1600" dirty="0">
                <a:solidFill>
                  <a:srgbClr val="000000"/>
                </a:solidFill>
                <a:latin typeface="Arial" charset="0"/>
                <a:cs typeface="Arial" charset="0"/>
              </a:rPr>
              <a:t>de la Poomsae</a:t>
            </a:r>
            <a:r>
              <a:rPr lang="es-EC" sz="1600" dirty="0" smtClean="0">
                <a:solidFill>
                  <a:srgbClr val="000000"/>
                </a:solidFill>
                <a:latin typeface="Arial" charset="0"/>
                <a:cs typeface="Arial" charset="0"/>
              </a:rPr>
              <a:t>.</a:t>
            </a:r>
          </a:p>
          <a:p>
            <a:pPr lvl="0" algn="just" fontAlgn="base">
              <a:spcBef>
                <a:spcPct val="0"/>
              </a:spcBef>
              <a:spcAft>
                <a:spcPct val="0"/>
              </a:spcAft>
              <a:defRPr/>
            </a:pPr>
            <a:endParaRPr lang="es-EC" sz="1600" dirty="0" smtClean="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q"/>
              <a:defRPr/>
            </a:pPr>
            <a:r>
              <a:rPr lang="es-EC" sz="1600" dirty="0">
                <a:solidFill>
                  <a:srgbClr val="000000"/>
                </a:solidFill>
                <a:latin typeface="Arial" charset="0"/>
                <a:cs typeface="Arial" charset="0"/>
              </a:rPr>
              <a:t> </a:t>
            </a:r>
            <a:r>
              <a:rPr lang="es-EC" sz="1600" dirty="0" smtClean="0">
                <a:solidFill>
                  <a:srgbClr val="000000"/>
                </a:solidFill>
                <a:latin typeface="Arial" charset="0"/>
                <a:cs typeface="Arial" charset="0"/>
              </a:rPr>
              <a:t>En este indicador obtuvieron el 50% de calidad, sus dificultades fundamentales fueron con las combinaciones que presenta la estructura de postura, bloqueo y pateo ya que realizan en forma simultanea sin definir la terminación de una técnica para que empiece otra.</a:t>
            </a:r>
          </a:p>
          <a:p>
            <a:pPr lvl="0" algn="just" fontAlgn="base">
              <a:spcBef>
                <a:spcPct val="0"/>
              </a:spcBef>
              <a:spcAft>
                <a:spcPct val="0"/>
              </a:spcAft>
              <a:defRPr/>
            </a:pPr>
            <a:endParaRPr lang="es-EC" sz="1600" dirty="0" smtClean="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q"/>
              <a:defRPr/>
            </a:pPr>
            <a:r>
              <a:rPr lang="es-EC" sz="1600" dirty="0">
                <a:solidFill>
                  <a:srgbClr val="000000"/>
                </a:solidFill>
                <a:latin typeface="Arial" charset="0"/>
                <a:cs typeface="Arial" charset="0"/>
              </a:rPr>
              <a:t> </a:t>
            </a:r>
            <a:r>
              <a:rPr lang="es-EC" sz="1600" dirty="0" smtClean="0">
                <a:solidFill>
                  <a:srgbClr val="000000"/>
                </a:solidFill>
                <a:latin typeface="Arial" charset="0"/>
                <a:cs typeface="Arial" charset="0"/>
              </a:rPr>
              <a:t>El grupo experimental obtuvo el 87% de calidad con una diferencia muy significativa teniendo en cuenta  que la metodología es muy efectiva especialmente en la enseñanza de bloques técnicos por separado donde existe un fuerte trabajo de coordinación y </a:t>
            </a:r>
            <a:r>
              <a:rPr lang="es-EC" sz="1600" dirty="0" smtClean="0">
                <a:solidFill>
                  <a:srgbClr val="000000"/>
                </a:solidFill>
                <a:latin typeface="Arial" charset="0"/>
                <a:cs typeface="Arial" charset="0"/>
              </a:rPr>
              <a:t>aspecto</a:t>
            </a:r>
            <a:r>
              <a:rPr lang="es-EC" sz="1600" dirty="0" smtClean="0">
                <a:solidFill>
                  <a:srgbClr val="000000"/>
                </a:solidFill>
                <a:latin typeface="Arial" charset="0"/>
                <a:cs typeface="Arial" charset="0"/>
              </a:rPr>
              <a:t> </a:t>
            </a:r>
            <a:r>
              <a:rPr lang="es-EC" sz="1600" dirty="0" smtClean="0">
                <a:solidFill>
                  <a:srgbClr val="000000"/>
                </a:solidFill>
                <a:latin typeface="Arial" charset="0"/>
                <a:cs typeface="Arial" charset="0"/>
              </a:rPr>
              <a:t>físico debido a los ejercicios y juegos </a:t>
            </a:r>
            <a:r>
              <a:rPr lang="es-EC" sz="1600" dirty="0" smtClean="0">
                <a:solidFill>
                  <a:srgbClr val="000000"/>
                </a:solidFill>
                <a:latin typeface="Arial" charset="0"/>
                <a:cs typeface="Arial" charset="0"/>
              </a:rPr>
              <a:t>mejorando </a:t>
            </a:r>
            <a:r>
              <a:rPr lang="es-EC" sz="1600" dirty="0" smtClean="0">
                <a:solidFill>
                  <a:srgbClr val="000000"/>
                </a:solidFill>
                <a:latin typeface="Arial" charset="0"/>
                <a:cs typeface="Arial" charset="0"/>
              </a:rPr>
              <a:t>el </a:t>
            </a:r>
            <a:r>
              <a:rPr lang="es-EC" sz="1600" dirty="0" smtClean="0">
                <a:solidFill>
                  <a:srgbClr val="000000"/>
                </a:solidFill>
                <a:latin typeface="Arial" charset="0"/>
                <a:cs typeface="Arial" charset="0"/>
              </a:rPr>
              <a:t>acoplamiento fluido de los movimientos.</a:t>
            </a:r>
            <a:endParaRPr lang="es-CO" sz="1600" dirty="0">
              <a:solidFill>
                <a:srgbClr val="000000"/>
              </a:solidFill>
              <a:latin typeface="Arial" charset="0"/>
              <a:cs typeface="Arial" charset="0"/>
            </a:endParaRPr>
          </a:p>
          <a:p>
            <a:pPr algn="just" fontAlgn="base">
              <a:spcBef>
                <a:spcPct val="0"/>
              </a:spcBef>
              <a:spcAft>
                <a:spcPct val="0"/>
              </a:spcAft>
              <a:defRPr/>
            </a:pPr>
            <a:endParaRPr lang="es-EC" dirty="0">
              <a:solidFill>
                <a:srgbClr val="000000"/>
              </a:solidFill>
              <a:latin typeface="Arial" charset="0"/>
              <a:cs typeface="Arial" charset="0"/>
            </a:endParaRPr>
          </a:p>
          <a:p>
            <a:pPr algn="just" fontAlgn="base">
              <a:spcBef>
                <a:spcPct val="0"/>
              </a:spcBef>
              <a:spcAft>
                <a:spcPct val="0"/>
              </a:spcAft>
              <a:defRPr/>
            </a:pPr>
            <a:r>
              <a:rPr lang="es-CO" sz="1600" dirty="0" smtClean="0">
                <a:solidFill>
                  <a:srgbClr val="000000"/>
                </a:solidFill>
                <a:latin typeface="Arial" charset="0"/>
                <a:cs typeface="Arial" charset="0"/>
              </a:rPr>
              <a:t>      </a:t>
            </a:r>
            <a:endParaRPr lang="es-CO" sz="1600" dirty="0">
              <a:solidFill>
                <a:srgbClr val="000000"/>
              </a:solidFill>
              <a:latin typeface="Arial" charset="0"/>
              <a:cs typeface="Arial" charset="0"/>
            </a:endParaRPr>
          </a:p>
        </p:txBody>
      </p:sp>
      <p:sp>
        <p:nvSpPr>
          <p:cNvPr id="3" name="2 Rectángulo"/>
          <p:cNvSpPr/>
          <p:nvPr/>
        </p:nvSpPr>
        <p:spPr>
          <a:xfrm>
            <a:off x="1105950" y="5111507"/>
            <a:ext cx="7419888" cy="830997"/>
          </a:xfrm>
          <a:prstGeom prst="rect">
            <a:avLst/>
          </a:prstGeom>
        </p:spPr>
        <p:txBody>
          <a:bodyPr wrap="square">
            <a:spAutoFit/>
          </a:bodyPr>
          <a:lstStyle/>
          <a:p>
            <a:pPr lvl="0" algn="just" fontAlgn="base">
              <a:spcBef>
                <a:spcPct val="0"/>
              </a:spcBef>
              <a:spcAft>
                <a:spcPct val="0"/>
              </a:spcAft>
              <a:defRPr/>
            </a:pPr>
            <a:r>
              <a:rPr lang="es-CO" sz="1600" dirty="0">
                <a:solidFill>
                  <a:srgbClr val="000000"/>
                </a:solidFill>
                <a:latin typeface="Arial" charset="0"/>
                <a:cs typeface="Arial" charset="0"/>
              </a:rPr>
              <a:t>La Prueba U de Mann-Whitney que evalúa la variable “Acoplamiento” determina la existencia de diferencias significativas (p=0,000) en la evaluación de ese aspecto técnico, por lo cual se infiere mejoras en el postexperimento (B).</a:t>
            </a:r>
          </a:p>
        </p:txBody>
      </p:sp>
    </p:spTree>
    <p:extLst>
      <p:ext uri="{BB962C8B-B14F-4D97-AF65-F5344CB8AC3E}">
        <p14:creationId xmlns:p14="http://schemas.microsoft.com/office/powerpoint/2010/main" val="34732364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51314" y="61519"/>
            <a:ext cx="7855527" cy="584775"/>
          </a:xfrm>
          <a:prstGeom prst="rect">
            <a:avLst/>
          </a:prstGeom>
          <a:noFill/>
        </p:spPr>
        <p:txBody>
          <a:bodyPr wrap="square">
            <a:spAutoFit/>
          </a:bodyPr>
          <a:lstStyle/>
          <a:p>
            <a:pPr algn="ctr">
              <a:defRPr/>
            </a:pPr>
            <a:r>
              <a:rPr lang="es-EC" sz="3200" b="1" dirty="0" smtClean="0">
                <a:ln w="13462">
                  <a:solidFill>
                    <a:srgbClr val="31B4E6"/>
                  </a:solidFill>
                  <a:prstDash val="solid"/>
                </a:ln>
                <a:solidFill>
                  <a:prstClr val="black">
                    <a:lumMod val="85000"/>
                    <a:lumOff val="15000"/>
                  </a:prstClr>
                </a:solidFill>
                <a:effectLst>
                  <a:outerShdw dist="38100" dir="2700000" algn="bl" rotWithShape="0">
                    <a:srgbClr val="B927E9"/>
                  </a:outerShdw>
                </a:effectLst>
                <a:latin typeface="Berlin Sans FB Demi" panose="020E0802020502020306" pitchFamily="34" charset="0"/>
              </a:rPr>
              <a:t>RESULTADOS DEL POSTEXPERIMENTO</a:t>
            </a:r>
          </a:p>
        </p:txBody>
      </p:sp>
      <p:sp>
        <p:nvSpPr>
          <p:cNvPr id="8" name="7 Rectángulo"/>
          <p:cNvSpPr/>
          <p:nvPr/>
        </p:nvSpPr>
        <p:spPr>
          <a:xfrm>
            <a:off x="851314" y="4149080"/>
            <a:ext cx="7321086" cy="2062103"/>
          </a:xfrm>
          <a:prstGeom prst="rect">
            <a:avLst/>
          </a:prstGeom>
        </p:spPr>
        <p:txBody>
          <a:bodyPr wrap="square">
            <a:spAutoFit/>
          </a:bodyPr>
          <a:lstStyle/>
          <a:p>
            <a:pPr marL="285750" lvl="0" indent="-285750" algn="just" fontAlgn="base">
              <a:spcBef>
                <a:spcPct val="0"/>
              </a:spcBef>
              <a:spcAft>
                <a:spcPct val="0"/>
              </a:spcAft>
              <a:buFont typeface="Wingdings" pitchFamily="2" charset="2"/>
              <a:buChar char="q"/>
              <a:defRPr/>
            </a:pPr>
            <a:r>
              <a:rPr lang="es-CO" sz="1600" dirty="0">
                <a:solidFill>
                  <a:srgbClr val="000000"/>
                </a:solidFill>
                <a:latin typeface="Arial" charset="0"/>
                <a:cs typeface="Arial" charset="0"/>
              </a:rPr>
              <a:t> </a:t>
            </a:r>
            <a:r>
              <a:rPr lang="es-CO" sz="1600" dirty="0" smtClean="0">
                <a:solidFill>
                  <a:srgbClr val="000000"/>
                </a:solidFill>
                <a:latin typeface="Arial" charset="0"/>
                <a:cs typeface="Arial" charset="0"/>
              </a:rPr>
              <a:t>Después de este análisis y aplicadas ambas metodologías durante la enseñanza de la Poosae Taeguek encontramos que el grupo de control obtuvo un promedio general del 60.6% de calidad.</a:t>
            </a:r>
          </a:p>
          <a:p>
            <a:pPr marL="285750" lvl="0" indent="-285750" algn="just" fontAlgn="base">
              <a:spcBef>
                <a:spcPct val="0"/>
              </a:spcBef>
              <a:spcAft>
                <a:spcPct val="0"/>
              </a:spcAft>
              <a:buFont typeface="Wingdings" pitchFamily="2" charset="2"/>
              <a:buChar char="q"/>
              <a:defRPr/>
            </a:pPr>
            <a:endParaRPr lang="es-CO" sz="1600" dirty="0">
              <a:solidFill>
                <a:srgbClr val="000000"/>
              </a:solidFill>
              <a:latin typeface="Arial" charset="0"/>
              <a:cs typeface="Arial" charset="0"/>
            </a:endParaRPr>
          </a:p>
          <a:p>
            <a:pPr marL="285750" lvl="0" indent="-285750" algn="just" fontAlgn="base">
              <a:spcBef>
                <a:spcPct val="0"/>
              </a:spcBef>
              <a:spcAft>
                <a:spcPct val="0"/>
              </a:spcAft>
              <a:buFont typeface="Wingdings" pitchFamily="2" charset="2"/>
              <a:buChar char="q"/>
              <a:defRPr/>
            </a:pPr>
            <a:r>
              <a:rPr lang="es-CO" sz="1600" dirty="0" smtClean="0">
                <a:solidFill>
                  <a:srgbClr val="000000"/>
                </a:solidFill>
                <a:latin typeface="Arial" charset="0"/>
                <a:cs typeface="Arial" charset="0"/>
              </a:rPr>
              <a:t>En cambio el grupo experimental obtuvo un 84.2% con una diferencia muy significativa en casi todos los indicadores, con este resultado pudimos demostrar que la metodología CLFT consiguió una efectividad superior a la de UF. </a:t>
            </a:r>
            <a:endParaRPr lang="es-CO" sz="1600" dirty="0">
              <a:solidFill>
                <a:srgbClr val="000000"/>
              </a:solidFill>
              <a:latin typeface="Arial" charset="0"/>
              <a:cs typeface="Arial" charset="0"/>
            </a:endParaRPr>
          </a:p>
        </p:txBody>
      </p:sp>
      <p:graphicFrame>
        <p:nvGraphicFramePr>
          <p:cNvPr id="9" name="8 Tabla"/>
          <p:cNvGraphicFramePr>
            <a:graphicFrameLocks noGrp="1"/>
          </p:cNvGraphicFramePr>
          <p:nvPr>
            <p:extLst>
              <p:ext uri="{D42A27DB-BD31-4B8C-83A1-F6EECF244321}">
                <p14:modId xmlns:p14="http://schemas.microsoft.com/office/powerpoint/2010/main" val="2894818471"/>
              </p:ext>
            </p:extLst>
          </p:nvPr>
        </p:nvGraphicFramePr>
        <p:xfrm>
          <a:off x="1647822" y="696893"/>
          <a:ext cx="5728070" cy="3161210"/>
        </p:xfrm>
        <a:graphic>
          <a:graphicData uri="http://schemas.openxmlformats.org/drawingml/2006/table">
            <a:tbl>
              <a:tblPr firstRow="1" bandRow="1">
                <a:tableStyleId>{5C22544A-7EE6-4342-B048-85BDC9FD1C3A}</a:tableStyleId>
              </a:tblPr>
              <a:tblGrid>
                <a:gridCol w="1145614"/>
                <a:gridCol w="1145614"/>
                <a:gridCol w="1145614"/>
                <a:gridCol w="1145614"/>
                <a:gridCol w="1145614"/>
              </a:tblGrid>
              <a:tr h="418010">
                <a:tc>
                  <a:txBody>
                    <a:bodyPr/>
                    <a:lstStyle/>
                    <a:p>
                      <a:r>
                        <a:rPr lang="es-ES" sz="1100" dirty="0" smtClean="0"/>
                        <a:t>Indicadores</a:t>
                      </a:r>
                      <a:r>
                        <a:rPr lang="es-ES" baseline="0" dirty="0" smtClean="0"/>
                        <a:t> </a:t>
                      </a:r>
                      <a:endParaRPr lang="es-ES" dirty="0"/>
                    </a:p>
                  </a:txBody>
                  <a:tcPr/>
                </a:tc>
                <a:tc>
                  <a:txBody>
                    <a:bodyPr/>
                    <a:lstStyle/>
                    <a:p>
                      <a:r>
                        <a:rPr lang="es-ES" sz="1000" dirty="0" smtClean="0"/>
                        <a:t>Metodología</a:t>
                      </a:r>
                      <a:r>
                        <a:rPr lang="es-ES" sz="1000" baseline="0" dirty="0" smtClean="0"/>
                        <a:t> </a:t>
                      </a:r>
                    </a:p>
                    <a:p>
                      <a:pPr algn="ctr"/>
                      <a:r>
                        <a:rPr lang="es-ES" sz="1000" baseline="0" dirty="0" smtClean="0"/>
                        <a:t>UF%</a:t>
                      </a:r>
                      <a:endParaRPr lang="es-ES" sz="1000" dirty="0"/>
                    </a:p>
                  </a:txBody>
                  <a:tcPr/>
                </a:tc>
                <a:tc>
                  <a:txBody>
                    <a:bodyPr/>
                    <a:lstStyle/>
                    <a:p>
                      <a:r>
                        <a:rPr lang="es-ES" sz="1000" dirty="0" smtClean="0"/>
                        <a:t>Metodología</a:t>
                      </a:r>
                    </a:p>
                    <a:p>
                      <a:pPr algn="ctr"/>
                      <a:r>
                        <a:rPr lang="es-ES" sz="1000" dirty="0" smtClean="0"/>
                        <a:t>CLFT%</a:t>
                      </a:r>
                      <a:endParaRPr lang="es-ES" sz="1000" dirty="0"/>
                    </a:p>
                  </a:txBody>
                  <a:tcPr/>
                </a:tc>
                <a:tc>
                  <a:txBody>
                    <a:bodyPr/>
                    <a:lstStyle/>
                    <a:p>
                      <a:pPr algn="ctr"/>
                      <a:r>
                        <a:rPr lang="es-ES" sz="1100" dirty="0" smtClean="0"/>
                        <a:t>Diferencia</a:t>
                      </a:r>
                      <a:endParaRPr lang="es-ES" sz="1100" dirty="0"/>
                    </a:p>
                  </a:txBody>
                  <a:tcPr/>
                </a:tc>
                <a:tc>
                  <a:txBody>
                    <a:bodyPr/>
                    <a:lstStyle/>
                    <a:p>
                      <a:pPr algn="ctr"/>
                      <a:r>
                        <a:rPr lang="es-ES" sz="1100" dirty="0" smtClean="0"/>
                        <a:t>Significación</a:t>
                      </a:r>
                      <a:endParaRPr lang="es-ES" sz="1100" dirty="0"/>
                    </a:p>
                  </a:txBody>
                  <a:tcPr/>
                </a:tc>
              </a:tr>
              <a:tr h="391214">
                <a:tc>
                  <a:txBody>
                    <a:bodyPr/>
                    <a:lstStyle/>
                    <a:p>
                      <a:pPr algn="ctr"/>
                      <a:r>
                        <a:rPr lang="es-ES" sz="1200" dirty="0" smtClean="0"/>
                        <a:t>Evolución</a:t>
                      </a:r>
                      <a:r>
                        <a:rPr lang="es-ES" sz="1200" baseline="0" dirty="0" smtClean="0"/>
                        <a:t> </a:t>
                      </a:r>
                    </a:p>
                    <a:p>
                      <a:pPr algn="ctr"/>
                      <a:r>
                        <a:rPr lang="es-ES" sz="1200" baseline="0" dirty="0" smtClean="0"/>
                        <a:t>Técnica</a:t>
                      </a:r>
                      <a:endParaRPr lang="es-ES" sz="1200" dirty="0"/>
                    </a:p>
                  </a:txBody>
                  <a:tcPr/>
                </a:tc>
                <a:tc>
                  <a:txBody>
                    <a:bodyPr/>
                    <a:lstStyle/>
                    <a:p>
                      <a:pPr algn="ctr"/>
                      <a:endParaRPr lang="es-ES" sz="1200" dirty="0" smtClean="0"/>
                    </a:p>
                    <a:p>
                      <a:pPr algn="ctr"/>
                      <a:r>
                        <a:rPr lang="es-ES" sz="1200" dirty="0" smtClean="0"/>
                        <a:t>54</a:t>
                      </a:r>
                      <a:endParaRPr lang="es-ES" sz="1200" dirty="0"/>
                    </a:p>
                  </a:txBody>
                  <a:tcPr/>
                </a:tc>
                <a:tc>
                  <a:txBody>
                    <a:bodyPr/>
                    <a:lstStyle/>
                    <a:p>
                      <a:pPr algn="ctr"/>
                      <a:endParaRPr lang="es-ES" sz="1200" dirty="0" smtClean="0"/>
                    </a:p>
                    <a:p>
                      <a:pPr algn="ctr"/>
                      <a:r>
                        <a:rPr lang="es-ES" sz="1200" dirty="0" smtClean="0"/>
                        <a:t>83</a:t>
                      </a:r>
                      <a:endParaRPr lang="es-ES" sz="1200" dirty="0"/>
                    </a:p>
                  </a:txBody>
                  <a:tcPr/>
                </a:tc>
                <a:tc>
                  <a:txBody>
                    <a:bodyPr/>
                    <a:lstStyle/>
                    <a:p>
                      <a:pPr algn="ctr"/>
                      <a:endParaRPr lang="es-ES" sz="1200" dirty="0" smtClean="0"/>
                    </a:p>
                    <a:p>
                      <a:pPr algn="ctr"/>
                      <a:r>
                        <a:rPr lang="es-ES" sz="1200" dirty="0" smtClean="0"/>
                        <a:t>0.06</a:t>
                      </a:r>
                      <a:endParaRPr lang="es-ES" sz="1200" dirty="0"/>
                    </a:p>
                  </a:txBody>
                  <a:tcPr/>
                </a:tc>
                <a:tc>
                  <a:txBody>
                    <a:bodyPr/>
                    <a:lstStyle/>
                    <a:p>
                      <a:pPr algn="ctr"/>
                      <a:endParaRPr lang="es-ES" sz="1200" dirty="0" smtClean="0"/>
                    </a:p>
                    <a:p>
                      <a:pPr algn="ctr"/>
                      <a:r>
                        <a:rPr lang="es-ES" sz="1200" dirty="0" smtClean="0"/>
                        <a:t>Muy</a:t>
                      </a:r>
                      <a:endParaRPr lang="es-ES" sz="1200" dirty="0"/>
                    </a:p>
                  </a:txBody>
                  <a:tcPr/>
                </a:tc>
              </a:tr>
              <a:tr h="391214">
                <a:tc>
                  <a:txBody>
                    <a:bodyPr/>
                    <a:lstStyle/>
                    <a:p>
                      <a:pPr algn="ctr"/>
                      <a:endParaRPr lang="es-ES" sz="1200" dirty="0" smtClean="0"/>
                    </a:p>
                    <a:p>
                      <a:pPr algn="ctr"/>
                      <a:r>
                        <a:rPr lang="es-ES" sz="1200" dirty="0" smtClean="0"/>
                        <a:t>Explosividad</a:t>
                      </a:r>
                      <a:endParaRPr lang="es-ES" sz="1200" dirty="0"/>
                    </a:p>
                  </a:txBody>
                  <a:tcPr/>
                </a:tc>
                <a:tc>
                  <a:txBody>
                    <a:bodyPr/>
                    <a:lstStyle/>
                    <a:p>
                      <a:endParaRPr lang="es-ES" sz="1200" dirty="0" smtClean="0"/>
                    </a:p>
                    <a:p>
                      <a:pPr algn="ctr"/>
                      <a:r>
                        <a:rPr lang="es-ES" sz="1200" dirty="0" smtClean="0"/>
                        <a:t>54</a:t>
                      </a:r>
                      <a:endParaRPr lang="es-ES" sz="1200" dirty="0"/>
                    </a:p>
                  </a:txBody>
                  <a:tcPr/>
                </a:tc>
                <a:tc>
                  <a:txBody>
                    <a:bodyPr/>
                    <a:lstStyle/>
                    <a:p>
                      <a:endParaRPr lang="es-ES" sz="1200" dirty="0" smtClean="0"/>
                    </a:p>
                    <a:p>
                      <a:pPr algn="ctr"/>
                      <a:r>
                        <a:rPr lang="es-ES" sz="1200" dirty="0" smtClean="0"/>
                        <a:t>70</a:t>
                      </a:r>
                      <a:endParaRPr lang="es-ES" sz="1200" dirty="0"/>
                    </a:p>
                  </a:txBody>
                  <a:tcPr/>
                </a:tc>
                <a:tc>
                  <a:txBody>
                    <a:bodyPr/>
                    <a:lstStyle/>
                    <a:p>
                      <a:endParaRPr lang="es-ES" sz="1200" dirty="0" smtClean="0"/>
                    </a:p>
                    <a:p>
                      <a:pPr algn="ctr"/>
                      <a:r>
                        <a:rPr lang="es-ES" sz="1200" dirty="0" smtClean="0"/>
                        <a:t>0.00</a:t>
                      </a:r>
                      <a:endParaRPr lang="es-ES" sz="1200" dirty="0"/>
                    </a:p>
                  </a:txBody>
                  <a:tcPr/>
                </a:tc>
                <a:tc>
                  <a:txBody>
                    <a:bodyPr/>
                    <a:lstStyle/>
                    <a:p>
                      <a:endParaRPr lang="es-ES" sz="1200" dirty="0" smtClean="0"/>
                    </a:p>
                    <a:p>
                      <a:pPr algn="ctr"/>
                      <a:r>
                        <a:rPr lang="es-ES" sz="1200" dirty="0" smtClean="0"/>
                        <a:t>Muy</a:t>
                      </a:r>
                      <a:endParaRPr lang="es-ES" sz="1200" dirty="0"/>
                    </a:p>
                  </a:txBody>
                  <a:tcPr/>
                </a:tc>
              </a:tr>
              <a:tr h="391214">
                <a:tc>
                  <a:txBody>
                    <a:bodyPr/>
                    <a:lstStyle/>
                    <a:p>
                      <a:pPr algn="ctr"/>
                      <a:r>
                        <a:rPr lang="es-ES" sz="1200" dirty="0" smtClean="0"/>
                        <a:t>Secuencia </a:t>
                      </a:r>
                    </a:p>
                    <a:p>
                      <a:pPr algn="ctr"/>
                      <a:r>
                        <a:rPr lang="es-ES" sz="1200" dirty="0" smtClean="0"/>
                        <a:t>General</a:t>
                      </a:r>
                      <a:endParaRPr lang="es-ES" sz="1200" dirty="0"/>
                    </a:p>
                  </a:txBody>
                  <a:tcPr/>
                </a:tc>
                <a:tc>
                  <a:txBody>
                    <a:bodyPr/>
                    <a:lstStyle/>
                    <a:p>
                      <a:endParaRPr lang="es-ES" sz="1200" dirty="0" smtClean="0"/>
                    </a:p>
                    <a:p>
                      <a:pPr algn="ctr"/>
                      <a:r>
                        <a:rPr lang="es-ES" sz="1200" dirty="0" smtClean="0"/>
                        <a:t>93</a:t>
                      </a:r>
                      <a:endParaRPr lang="es-ES" sz="1200" dirty="0"/>
                    </a:p>
                  </a:txBody>
                  <a:tcPr/>
                </a:tc>
                <a:tc>
                  <a:txBody>
                    <a:bodyPr/>
                    <a:lstStyle/>
                    <a:p>
                      <a:endParaRPr lang="es-ES" sz="1200" dirty="0" smtClean="0"/>
                    </a:p>
                    <a:p>
                      <a:pPr algn="ctr"/>
                      <a:r>
                        <a:rPr lang="es-ES" sz="1200" dirty="0" smtClean="0"/>
                        <a:t>95</a:t>
                      </a:r>
                      <a:endParaRPr lang="es-ES" sz="1200" dirty="0"/>
                    </a:p>
                  </a:txBody>
                  <a:tcPr/>
                </a:tc>
                <a:tc>
                  <a:txBody>
                    <a:bodyPr/>
                    <a:lstStyle/>
                    <a:p>
                      <a:endParaRPr lang="es-ES" sz="1200" dirty="0" smtClean="0"/>
                    </a:p>
                    <a:p>
                      <a:pPr algn="ctr"/>
                      <a:r>
                        <a:rPr lang="es-ES" sz="1200" dirty="0" smtClean="0"/>
                        <a:t>0.44</a:t>
                      </a:r>
                      <a:endParaRPr lang="es-ES" sz="1200" dirty="0"/>
                    </a:p>
                  </a:txBody>
                  <a:tcPr/>
                </a:tc>
                <a:tc>
                  <a:txBody>
                    <a:bodyPr/>
                    <a:lstStyle/>
                    <a:p>
                      <a:endParaRPr lang="es-ES" sz="1200" dirty="0" smtClean="0"/>
                    </a:p>
                    <a:p>
                      <a:pPr algn="ctr"/>
                      <a:r>
                        <a:rPr lang="es-ES" sz="1200" dirty="0" smtClean="0"/>
                        <a:t>No</a:t>
                      </a:r>
                      <a:endParaRPr lang="es-ES" sz="1200" dirty="0"/>
                    </a:p>
                  </a:txBody>
                  <a:tcPr/>
                </a:tc>
              </a:tr>
              <a:tr h="391214">
                <a:tc>
                  <a:txBody>
                    <a:bodyPr/>
                    <a:lstStyle/>
                    <a:p>
                      <a:pPr algn="ctr"/>
                      <a:endParaRPr lang="es-ES" sz="1200" dirty="0" smtClean="0"/>
                    </a:p>
                    <a:p>
                      <a:pPr algn="ctr"/>
                      <a:r>
                        <a:rPr lang="es-ES" sz="1200" dirty="0" smtClean="0"/>
                        <a:t>Equilibrio</a:t>
                      </a:r>
                      <a:endParaRPr lang="es-ES" sz="1200" dirty="0"/>
                    </a:p>
                  </a:txBody>
                  <a:tcPr/>
                </a:tc>
                <a:tc>
                  <a:txBody>
                    <a:bodyPr/>
                    <a:lstStyle/>
                    <a:p>
                      <a:pPr algn="ctr"/>
                      <a:endParaRPr lang="es-ES" sz="1200" dirty="0" smtClean="0"/>
                    </a:p>
                    <a:p>
                      <a:pPr algn="ctr"/>
                      <a:r>
                        <a:rPr lang="es-ES" sz="1200" dirty="0" smtClean="0"/>
                        <a:t>52</a:t>
                      </a:r>
                      <a:endParaRPr lang="es-ES" sz="1200" dirty="0"/>
                    </a:p>
                  </a:txBody>
                  <a:tcPr/>
                </a:tc>
                <a:tc>
                  <a:txBody>
                    <a:bodyPr/>
                    <a:lstStyle/>
                    <a:p>
                      <a:pPr algn="ctr"/>
                      <a:endParaRPr lang="es-ES" sz="1200" dirty="0" smtClean="0"/>
                    </a:p>
                    <a:p>
                      <a:pPr algn="ctr"/>
                      <a:r>
                        <a:rPr lang="es-ES" sz="1200" dirty="0" smtClean="0"/>
                        <a:t>86</a:t>
                      </a:r>
                      <a:endParaRPr lang="es-ES" sz="1200" dirty="0"/>
                    </a:p>
                  </a:txBody>
                  <a:tcPr/>
                </a:tc>
                <a:tc>
                  <a:txBody>
                    <a:bodyPr/>
                    <a:lstStyle/>
                    <a:p>
                      <a:pPr algn="ctr"/>
                      <a:endParaRPr lang="es-ES" sz="1200" dirty="0" smtClean="0"/>
                    </a:p>
                    <a:p>
                      <a:pPr algn="ctr"/>
                      <a:r>
                        <a:rPr lang="es-ES" sz="1200" dirty="0" smtClean="0"/>
                        <a:t>0,073</a:t>
                      </a:r>
                      <a:endParaRPr lang="es-ES" sz="1200" dirty="0"/>
                    </a:p>
                  </a:txBody>
                  <a:tcPr/>
                </a:tc>
                <a:tc>
                  <a:txBody>
                    <a:bodyPr/>
                    <a:lstStyle/>
                    <a:p>
                      <a:pPr algn="ctr"/>
                      <a:endParaRPr lang="es-ES" sz="1200" dirty="0" smtClean="0"/>
                    </a:p>
                    <a:p>
                      <a:pPr algn="ctr"/>
                      <a:r>
                        <a:rPr lang="es-ES" sz="1200" dirty="0" smtClean="0"/>
                        <a:t>Muy</a:t>
                      </a:r>
                      <a:endParaRPr lang="es-ES" sz="1200" dirty="0"/>
                    </a:p>
                  </a:txBody>
                  <a:tcPr/>
                </a:tc>
              </a:tr>
              <a:tr h="391214">
                <a:tc>
                  <a:txBody>
                    <a:bodyPr/>
                    <a:lstStyle/>
                    <a:p>
                      <a:pPr algn="ctr"/>
                      <a:endParaRPr lang="es-ES" sz="1000" dirty="0" smtClean="0"/>
                    </a:p>
                    <a:p>
                      <a:pPr algn="ctr"/>
                      <a:r>
                        <a:rPr lang="es-ES" sz="1000" dirty="0" smtClean="0"/>
                        <a:t>Acoplamiento</a:t>
                      </a:r>
                      <a:endParaRPr lang="es-ES" sz="1000" dirty="0"/>
                    </a:p>
                  </a:txBody>
                  <a:tcPr/>
                </a:tc>
                <a:tc>
                  <a:txBody>
                    <a:bodyPr/>
                    <a:lstStyle/>
                    <a:p>
                      <a:pPr algn="ctr"/>
                      <a:endParaRPr lang="es-ES" sz="1200" dirty="0" smtClean="0"/>
                    </a:p>
                    <a:p>
                      <a:pPr algn="ctr"/>
                      <a:r>
                        <a:rPr lang="es-ES" sz="1200" dirty="0" smtClean="0"/>
                        <a:t>50</a:t>
                      </a:r>
                      <a:endParaRPr lang="es-ES" sz="1200" dirty="0"/>
                    </a:p>
                  </a:txBody>
                  <a:tcPr/>
                </a:tc>
                <a:tc>
                  <a:txBody>
                    <a:bodyPr/>
                    <a:lstStyle/>
                    <a:p>
                      <a:pPr algn="ctr"/>
                      <a:endParaRPr lang="es-ES" sz="1200" dirty="0" smtClean="0"/>
                    </a:p>
                    <a:p>
                      <a:pPr algn="ctr"/>
                      <a:r>
                        <a:rPr lang="es-ES" sz="1200" dirty="0" smtClean="0"/>
                        <a:t>87</a:t>
                      </a:r>
                      <a:endParaRPr lang="es-ES" sz="1200" dirty="0"/>
                    </a:p>
                  </a:txBody>
                  <a:tcPr/>
                </a:tc>
                <a:tc>
                  <a:txBody>
                    <a:bodyPr/>
                    <a:lstStyle/>
                    <a:p>
                      <a:pPr algn="ctr"/>
                      <a:endParaRPr lang="es-ES" sz="1200" dirty="0" smtClean="0"/>
                    </a:p>
                    <a:p>
                      <a:pPr algn="ctr"/>
                      <a:r>
                        <a:rPr lang="es-ES" sz="1200" dirty="0" smtClean="0"/>
                        <a:t>0.00</a:t>
                      </a:r>
                      <a:endParaRPr lang="es-ES" sz="1200" dirty="0"/>
                    </a:p>
                  </a:txBody>
                  <a:tcPr/>
                </a:tc>
                <a:tc>
                  <a:txBody>
                    <a:bodyPr/>
                    <a:lstStyle/>
                    <a:p>
                      <a:pPr algn="ctr"/>
                      <a:endParaRPr lang="es-ES" sz="1200" dirty="0" smtClean="0"/>
                    </a:p>
                    <a:p>
                      <a:pPr algn="ctr"/>
                      <a:r>
                        <a:rPr lang="es-ES" sz="1200" dirty="0" smtClean="0"/>
                        <a:t>Muy</a:t>
                      </a:r>
                      <a:endParaRPr lang="es-ES" sz="1200" dirty="0"/>
                    </a:p>
                  </a:txBody>
                  <a:tcPr/>
                </a:tc>
              </a:tr>
              <a:tr h="391214">
                <a:tc>
                  <a:txBody>
                    <a:bodyPr/>
                    <a:lstStyle/>
                    <a:p>
                      <a:pPr algn="ctr"/>
                      <a:endParaRPr lang="es-ES" sz="1200" b="1" dirty="0" smtClean="0"/>
                    </a:p>
                    <a:p>
                      <a:pPr algn="ctr"/>
                      <a:r>
                        <a:rPr lang="es-ES" sz="1200" b="1" dirty="0" smtClean="0"/>
                        <a:t>Total</a:t>
                      </a:r>
                      <a:endParaRPr lang="es-ES" sz="1200" b="1" dirty="0"/>
                    </a:p>
                  </a:txBody>
                  <a:tcPr/>
                </a:tc>
                <a:tc>
                  <a:txBody>
                    <a:bodyPr/>
                    <a:lstStyle/>
                    <a:p>
                      <a:pPr algn="ctr"/>
                      <a:endParaRPr lang="es-ES" sz="1200" b="1" dirty="0" smtClean="0"/>
                    </a:p>
                    <a:p>
                      <a:pPr algn="ctr"/>
                      <a:r>
                        <a:rPr lang="es-ES" sz="1200" b="1" dirty="0" smtClean="0"/>
                        <a:t>60.6</a:t>
                      </a:r>
                      <a:endParaRPr lang="es-ES" sz="1200" b="1" dirty="0"/>
                    </a:p>
                  </a:txBody>
                  <a:tcPr/>
                </a:tc>
                <a:tc>
                  <a:txBody>
                    <a:bodyPr/>
                    <a:lstStyle/>
                    <a:p>
                      <a:pPr algn="ctr"/>
                      <a:endParaRPr lang="es-ES" sz="1200" b="1" dirty="0" smtClean="0"/>
                    </a:p>
                    <a:p>
                      <a:pPr algn="ctr"/>
                      <a:r>
                        <a:rPr lang="es-ES" sz="1200" b="1" dirty="0" smtClean="0"/>
                        <a:t>84.2</a:t>
                      </a:r>
                      <a:endParaRPr lang="es-ES" sz="1200" b="1" dirty="0"/>
                    </a:p>
                  </a:txBody>
                  <a:tcPr/>
                </a:tc>
                <a:tc>
                  <a:txBody>
                    <a:bodyPr/>
                    <a:lstStyle/>
                    <a:p>
                      <a:pPr algn="ctr"/>
                      <a:endParaRPr lang="es-ES" sz="1200" b="1" dirty="0" smtClean="0"/>
                    </a:p>
                    <a:p>
                      <a:pPr algn="ctr"/>
                      <a:r>
                        <a:rPr lang="es-ES" sz="1200" b="1" dirty="0" smtClean="0"/>
                        <a:t>0.021</a:t>
                      </a:r>
                      <a:endParaRPr lang="es-ES" sz="1200" b="1" dirty="0"/>
                    </a:p>
                  </a:txBody>
                  <a:tcPr/>
                </a:tc>
                <a:tc>
                  <a:txBody>
                    <a:bodyPr/>
                    <a:lstStyle/>
                    <a:p>
                      <a:pPr algn="ctr"/>
                      <a:endParaRPr lang="es-ES" sz="1200" b="1" dirty="0" smtClean="0"/>
                    </a:p>
                    <a:p>
                      <a:pPr algn="ctr"/>
                      <a:r>
                        <a:rPr lang="es-ES" sz="1200" b="1" dirty="0" smtClean="0"/>
                        <a:t>Muy</a:t>
                      </a:r>
                      <a:endParaRPr lang="es-ES" sz="1200" b="1" dirty="0"/>
                    </a:p>
                  </a:txBody>
                  <a:tcPr/>
                </a:tc>
              </a:tr>
            </a:tbl>
          </a:graphicData>
        </a:graphic>
      </p:graphicFrame>
    </p:spTree>
    <p:extLst>
      <p:ext uri="{BB962C8B-B14F-4D97-AF65-F5344CB8AC3E}">
        <p14:creationId xmlns:p14="http://schemas.microsoft.com/office/powerpoint/2010/main" val="6527879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29589" y="332664"/>
            <a:ext cx="8094689" cy="646331"/>
          </a:xfrm>
          <a:prstGeom prst="rect">
            <a:avLst/>
          </a:prstGeom>
          <a:noFill/>
        </p:spPr>
        <p:txBody>
          <a:bodyPr wrap="square">
            <a:spAutoFit/>
          </a:bodyPr>
          <a:lstStyle/>
          <a:p>
            <a:pPr algn="ctr">
              <a:defRPr/>
            </a:pPr>
            <a:r>
              <a:rPr lang="es-EC" sz="3600" b="1" dirty="0" smtClean="0">
                <a:ln w="9525">
                  <a:solidFill>
                    <a:prstClr val="white"/>
                  </a:solidFill>
                  <a:prstDash val="solid"/>
                </a:ln>
                <a:solidFill>
                  <a:prstClr val="black"/>
                </a:solidFill>
                <a:effectLst>
                  <a:outerShdw blurRad="12700" dist="38100" dir="2700000" algn="tl" rotWithShape="0">
                    <a:prstClr val="white">
                      <a:lumMod val="50000"/>
                    </a:prstClr>
                  </a:outerShdw>
                </a:effectLst>
                <a:latin typeface="Berlin Sans FB Demi" panose="020E0802020502020306" pitchFamily="34" charset="0"/>
              </a:rPr>
              <a:t>CONCLUSIONES</a:t>
            </a:r>
          </a:p>
        </p:txBody>
      </p:sp>
      <p:sp>
        <p:nvSpPr>
          <p:cNvPr id="2" name="1 Rectángulo"/>
          <p:cNvSpPr/>
          <p:nvPr/>
        </p:nvSpPr>
        <p:spPr>
          <a:xfrm>
            <a:off x="788501" y="1412776"/>
            <a:ext cx="7776864" cy="4770537"/>
          </a:xfrm>
          <a:prstGeom prst="rect">
            <a:avLst/>
          </a:prstGeom>
        </p:spPr>
        <p:txBody>
          <a:bodyPr wrap="square">
            <a:spAutoFit/>
          </a:bodyPr>
          <a:lstStyle/>
          <a:p>
            <a:pPr marL="342900" lvl="0" indent="-342900" algn="just" fontAlgn="base">
              <a:spcBef>
                <a:spcPct val="0"/>
              </a:spcBef>
              <a:spcAft>
                <a:spcPct val="0"/>
              </a:spcAft>
              <a:buFont typeface="+mj-lt"/>
              <a:buAutoNum type="arabicPeriod"/>
              <a:defRPr/>
            </a:pPr>
            <a:r>
              <a:rPr lang="es-CO" sz="1600" dirty="0">
                <a:solidFill>
                  <a:srgbClr val="000000"/>
                </a:solidFill>
                <a:latin typeface="Arial" charset="0"/>
                <a:cs typeface="Arial" charset="0"/>
              </a:rPr>
              <a:t>El diagnóstico aplicado a la enseñanza de las Poomsae Taeguek en la </a:t>
            </a:r>
            <a:r>
              <a:rPr lang="es-CO" sz="1600" dirty="0" smtClean="0">
                <a:solidFill>
                  <a:srgbClr val="000000"/>
                </a:solidFill>
                <a:latin typeface="Arial" charset="0"/>
                <a:cs typeface="Arial" charset="0"/>
              </a:rPr>
              <a:t>provincia </a:t>
            </a:r>
            <a:r>
              <a:rPr lang="es-CO" sz="1600" dirty="0">
                <a:solidFill>
                  <a:srgbClr val="000000"/>
                </a:solidFill>
                <a:latin typeface="Arial" charset="0"/>
                <a:cs typeface="Arial" charset="0"/>
              </a:rPr>
              <a:t>de </a:t>
            </a:r>
            <a:r>
              <a:rPr lang="es-CO" sz="1600" dirty="0" smtClean="0">
                <a:solidFill>
                  <a:srgbClr val="000000"/>
                </a:solidFill>
                <a:latin typeface="Arial" charset="0"/>
                <a:cs typeface="Arial" charset="0"/>
              </a:rPr>
              <a:t>Pichincha, para </a:t>
            </a:r>
            <a:r>
              <a:rPr lang="es-CO" sz="1600" dirty="0">
                <a:solidFill>
                  <a:srgbClr val="000000"/>
                </a:solidFill>
                <a:latin typeface="Arial" charset="0"/>
                <a:cs typeface="Arial" charset="0"/>
              </a:rPr>
              <a:t>las edades de 11-12 años, demostró que el 90 % de los entrenadores emplea una metodología que basa su enseñanza en la repetición de la secuencia global de las Poomsae y no hace énfasis en el perfeccionamiento de las particularidades técnicas y sus funciones prácticas que intervienen en el ejercicio, afectando la calidad del aprendizaje</a:t>
            </a:r>
            <a:r>
              <a:rPr lang="es-CO" sz="1600" dirty="0" smtClean="0">
                <a:solidFill>
                  <a:srgbClr val="000000"/>
                </a:solidFill>
                <a:latin typeface="Arial" charset="0"/>
                <a:cs typeface="Arial" charset="0"/>
              </a:rPr>
              <a:t>.</a:t>
            </a:r>
          </a:p>
          <a:p>
            <a:pPr marL="342900" lvl="0" indent="-342900" algn="just" fontAlgn="base">
              <a:spcBef>
                <a:spcPct val="0"/>
              </a:spcBef>
              <a:spcAft>
                <a:spcPct val="0"/>
              </a:spcAft>
              <a:buFont typeface="+mj-lt"/>
              <a:buAutoNum type="arabicPeriod"/>
              <a:defRPr/>
            </a:pPr>
            <a:endParaRPr lang="es-CO" sz="1600" dirty="0">
              <a:solidFill>
                <a:srgbClr val="000000"/>
              </a:solidFill>
              <a:latin typeface="Arial" charset="0"/>
              <a:cs typeface="Arial" charset="0"/>
            </a:endParaRPr>
          </a:p>
          <a:p>
            <a:pPr marL="342900" lvl="0" indent="-342900" algn="just" fontAlgn="base">
              <a:spcBef>
                <a:spcPct val="0"/>
              </a:spcBef>
              <a:spcAft>
                <a:spcPct val="0"/>
              </a:spcAft>
              <a:buFont typeface="+mj-lt"/>
              <a:buAutoNum type="arabicPeriod"/>
              <a:defRPr/>
            </a:pPr>
            <a:r>
              <a:rPr lang="es-CO" sz="1600" dirty="0" smtClean="0">
                <a:solidFill>
                  <a:srgbClr val="000000"/>
                </a:solidFill>
                <a:latin typeface="Arial" charset="0"/>
                <a:cs typeface="Arial" charset="0"/>
              </a:rPr>
              <a:t>Se </a:t>
            </a:r>
            <a:r>
              <a:rPr lang="es-CO" sz="1600" dirty="0">
                <a:solidFill>
                  <a:srgbClr val="000000"/>
                </a:solidFill>
                <a:latin typeface="Arial" charset="0"/>
                <a:cs typeface="Arial" charset="0"/>
              </a:rPr>
              <a:t>logró una nueva metodología para la enseñanza de las Poomsae Taeguek, que a diferencia de la usualmente empleada  por  los  entrenadores, perfeccionó el componente técnico e incorporó los componentes lúdicos y físicos al proceso de la enseñanza de esta modalidad, que sirve de instrumento para contribuir a la formación  multilateral del  taekwondista  correspondiente al  nivel básico de 11-12 años</a:t>
            </a:r>
            <a:r>
              <a:rPr lang="es-CO" sz="1600" dirty="0" smtClean="0">
                <a:solidFill>
                  <a:srgbClr val="000000"/>
                </a:solidFill>
                <a:latin typeface="Arial" charset="0"/>
                <a:cs typeface="Arial" charset="0"/>
              </a:rPr>
              <a:t>.</a:t>
            </a:r>
          </a:p>
          <a:p>
            <a:pPr marL="342900" lvl="0" indent="-342900" algn="just" fontAlgn="base">
              <a:spcBef>
                <a:spcPct val="0"/>
              </a:spcBef>
              <a:spcAft>
                <a:spcPct val="0"/>
              </a:spcAft>
              <a:buFont typeface="+mj-lt"/>
              <a:buAutoNum type="arabicPeriod"/>
              <a:defRPr/>
            </a:pPr>
            <a:endParaRPr lang="es-CO" sz="1600" dirty="0">
              <a:solidFill>
                <a:srgbClr val="000000"/>
              </a:solidFill>
              <a:latin typeface="Arial" charset="0"/>
              <a:cs typeface="Arial" charset="0"/>
            </a:endParaRPr>
          </a:p>
          <a:p>
            <a:pPr marL="342900" lvl="0" indent="-342900" algn="just" fontAlgn="base">
              <a:spcBef>
                <a:spcPct val="0"/>
              </a:spcBef>
              <a:spcAft>
                <a:spcPct val="0"/>
              </a:spcAft>
              <a:buFont typeface="+mj-lt"/>
              <a:buAutoNum type="arabicPeriod"/>
              <a:defRPr/>
            </a:pPr>
            <a:r>
              <a:rPr lang="es-CO" sz="1600" dirty="0">
                <a:solidFill>
                  <a:srgbClr val="000000"/>
                </a:solidFill>
                <a:latin typeface="Arial" charset="0"/>
                <a:cs typeface="Arial" charset="0"/>
              </a:rPr>
              <a:t>Los  resultados  del  cuasiexperimento  demostraron  que  la  metodología  con Componentes Lúdicos físicos y Técnicos, mejoró la calidad de las ejecuciones técnicas de la Poomsae Taeguek Il Jang hasta un 84.2 % de efectividad, lo cual fue significativamente superior a la metodología de UF que obtuvo un 60.6 %, por lo que se no se rechaza la hipótesis planteada.</a:t>
            </a:r>
          </a:p>
        </p:txBody>
      </p:sp>
    </p:spTree>
    <p:extLst>
      <p:ext uri="{BB962C8B-B14F-4D97-AF65-F5344CB8AC3E}">
        <p14:creationId xmlns:p14="http://schemas.microsoft.com/office/powerpoint/2010/main" val="6052479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023080" y="298333"/>
            <a:ext cx="7420131" cy="646331"/>
          </a:xfrm>
          <a:prstGeom prst="rect">
            <a:avLst/>
          </a:prstGeom>
          <a:noFill/>
        </p:spPr>
        <p:txBody>
          <a:bodyPr wrap="square">
            <a:spAutoFit/>
          </a:bodyPr>
          <a:lstStyle/>
          <a:p>
            <a:pPr algn="ctr">
              <a:defRPr/>
            </a:pPr>
            <a:r>
              <a:rPr lang="es-EC" sz="3600" b="1" dirty="0" smtClean="0">
                <a:ln w="9525">
                  <a:solidFill>
                    <a:srgbClr val="FFC000"/>
                  </a:solidFill>
                  <a:prstDash val="solid"/>
                </a:ln>
                <a:solidFill>
                  <a:srgbClr val="000000"/>
                </a:solidFill>
                <a:effectLst>
                  <a:outerShdw blurRad="12700" dist="38100" dir="2700000" algn="tl" rotWithShape="0">
                    <a:prstClr val="white">
                      <a:lumMod val="50000"/>
                    </a:prstClr>
                  </a:outerShdw>
                </a:effectLst>
                <a:latin typeface="Berlin Sans FB Demi" panose="020E0802020502020306" pitchFamily="34" charset="0"/>
              </a:rPr>
              <a:t>RECOMENDACIONES</a:t>
            </a:r>
          </a:p>
        </p:txBody>
      </p:sp>
      <p:sp>
        <p:nvSpPr>
          <p:cNvPr id="4" name="3 Rectángulo"/>
          <p:cNvSpPr/>
          <p:nvPr/>
        </p:nvSpPr>
        <p:spPr>
          <a:xfrm>
            <a:off x="827584" y="1484784"/>
            <a:ext cx="7488832" cy="3970318"/>
          </a:xfrm>
          <a:prstGeom prst="rect">
            <a:avLst/>
          </a:prstGeom>
        </p:spPr>
        <p:txBody>
          <a:bodyPr wrap="square">
            <a:spAutoFit/>
          </a:bodyPr>
          <a:lstStyle/>
          <a:p>
            <a:pPr marL="342900" lvl="0" indent="-342900" algn="just" fontAlgn="base">
              <a:spcBef>
                <a:spcPct val="0"/>
              </a:spcBef>
              <a:spcAft>
                <a:spcPct val="0"/>
              </a:spcAft>
              <a:buFont typeface="+mj-lt"/>
              <a:buAutoNum type="arabicPeriod"/>
              <a:defRPr/>
            </a:pPr>
            <a:r>
              <a:rPr lang="es-CO" dirty="0">
                <a:solidFill>
                  <a:srgbClr val="000000"/>
                </a:solidFill>
                <a:latin typeface="Arial" charset="0"/>
                <a:cs typeface="Arial" charset="0"/>
              </a:rPr>
              <a:t>La realización de investigaciones futuras con la inclusión de las variables tratadas, empleando una muestra mayor y con categorías superiores en ambos sexos, para que se compruebe el efecto de la metodología Componentes Lúdicos Físicos y Técnicos en otros niveles de la formación marcial del </a:t>
            </a:r>
            <a:r>
              <a:rPr lang="es-CO" dirty="0" smtClean="0">
                <a:solidFill>
                  <a:srgbClr val="000000"/>
                </a:solidFill>
                <a:latin typeface="Arial" charset="0"/>
                <a:cs typeface="Arial" charset="0"/>
              </a:rPr>
              <a:t>taekwondista.</a:t>
            </a:r>
          </a:p>
          <a:p>
            <a:pPr marL="342900" lvl="0" indent="-342900" algn="just" fontAlgn="base">
              <a:spcBef>
                <a:spcPct val="0"/>
              </a:spcBef>
              <a:spcAft>
                <a:spcPct val="0"/>
              </a:spcAft>
              <a:buFont typeface="+mj-lt"/>
              <a:buAutoNum type="arabicPeriod"/>
              <a:defRPr/>
            </a:pPr>
            <a:endParaRPr lang="es-CO" dirty="0">
              <a:solidFill>
                <a:srgbClr val="000000"/>
              </a:solidFill>
              <a:latin typeface="Arial" charset="0"/>
              <a:cs typeface="Arial" charset="0"/>
            </a:endParaRPr>
          </a:p>
          <a:p>
            <a:pPr marL="342900" lvl="0" indent="-342900" algn="just" fontAlgn="base">
              <a:spcBef>
                <a:spcPct val="0"/>
              </a:spcBef>
              <a:spcAft>
                <a:spcPct val="0"/>
              </a:spcAft>
              <a:buFont typeface="+mj-lt"/>
              <a:buAutoNum type="arabicPeriod"/>
              <a:defRPr/>
            </a:pPr>
            <a:r>
              <a:rPr lang="es-CO" dirty="0">
                <a:solidFill>
                  <a:srgbClr val="000000"/>
                </a:solidFill>
                <a:latin typeface="Arial" charset="0"/>
                <a:cs typeface="Arial" charset="0"/>
              </a:rPr>
              <a:t>La orientación de nuevas líneas de investigaciones para incrementar el </a:t>
            </a:r>
            <a:r>
              <a:rPr lang="es-CO" dirty="0" smtClean="0">
                <a:solidFill>
                  <a:srgbClr val="000000"/>
                </a:solidFill>
                <a:latin typeface="Arial" charset="0"/>
                <a:cs typeface="Arial" charset="0"/>
              </a:rPr>
              <a:t>beneficio</a:t>
            </a:r>
            <a:r>
              <a:rPr lang="es-CO" dirty="0" smtClean="0">
                <a:solidFill>
                  <a:srgbClr val="000000"/>
                </a:solidFill>
                <a:latin typeface="Arial" charset="0"/>
                <a:cs typeface="Arial" charset="0"/>
              </a:rPr>
              <a:t> </a:t>
            </a:r>
            <a:r>
              <a:rPr lang="es-CO" dirty="0">
                <a:solidFill>
                  <a:srgbClr val="000000"/>
                </a:solidFill>
                <a:latin typeface="Arial" charset="0"/>
                <a:cs typeface="Arial" charset="0"/>
              </a:rPr>
              <a:t>de la metodología con Componentes Lúdicos Físicos y Técnicos al desarrollo  de las técnicas de combate, en el taekwondista de 11-12 años y en otras categorías</a:t>
            </a:r>
            <a:r>
              <a:rPr lang="es-CO" dirty="0" smtClean="0">
                <a:solidFill>
                  <a:srgbClr val="000000"/>
                </a:solidFill>
                <a:latin typeface="Arial" charset="0"/>
                <a:cs typeface="Arial" charset="0"/>
              </a:rPr>
              <a:t>.</a:t>
            </a:r>
          </a:p>
          <a:p>
            <a:pPr marL="342900" lvl="0" indent="-342900" algn="just" fontAlgn="base">
              <a:spcBef>
                <a:spcPct val="0"/>
              </a:spcBef>
              <a:spcAft>
                <a:spcPct val="0"/>
              </a:spcAft>
              <a:buFont typeface="+mj-lt"/>
              <a:buAutoNum type="arabicPeriod"/>
              <a:defRPr/>
            </a:pPr>
            <a:endParaRPr lang="es-CO" dirty="0">
              <a:solidFill>
                <a:srgbClr val="000000"/>
              </a:solidFill>
              <a:latin typeface="Arial" charset="0"/>
              <a:cs typeface="Arial" charset="0"/>
            </a:endParaRPr>
          </a:p>
          <a:p>
            <a:pPr marL="342900" lvl="0" indent="-342900" algn="just" fontAlgn="base">
              <a:spcBef>
                <a:spcPct val="0"/>
              </a:spcBef>
              <a:spcAft>
                <a:spcPct val="0"/>
              </a:spcAft>
              <a:buFont typeface="+mj-lt"/>
              <a:buAutoNum type="arabicPeriod"/>
              <a:defRPr/>
            </a:pPr>
            <a:r>
              <a:rPr lang="es-CO" dirty="0">
                <a:solidFill>
                  <a:srgbClr val="000000"/>
                </a:solidFill>
                <a:latin typeface="Arial" charset="0"/>
                <a:cs typeface="Arial" charset="0"/>
              </a:rPr>
              <a:t>Se sugiere el estudio de la factibilidad de los componentes lúdicos y físicos de la metodología elaborada, para su empleo durante la preparación técnica del combate en otras categorías deportivas.</a:t>
            </a:r>
          </a:p>
        </p:txBody>
      </p:sp>
    </p:spTree>
    <p:extLst>
      <p:ext uri="{BB962C8B-B14F-4D97-AF65-F5344CB8AC3E}">
        <p14:creationId xmlns:p14="http://schemas.microsoft.com/office/powerpoint/2010/main" val="370926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th09.deviantart.net/fs70/PRE/i/2012/015/d/f/martial_arts_taekwondo_by_grylu3-d4mgop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31892"/>
            <a:ext cx="9375419" cy="6889891"/>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2591272" y="4653136"/>
            <a:ext cx="6840760" cy="3450254"/>
          </a:xfrm>
        </p:spPr>
        <p:txBody>
          <a:bodyPr>
            <a:normAutofit/>
          </a:bodyPr>
          <a:lstStyle/>
          <a:p>
            <a:pPr marL="457200" lvl="1" indent="0">
              <a:buNone/>
            </a:pPr>
            <a:r>
              <a:rPr lang="es-EC" sz="2000" b="1" dirty="0" smtClean="0">
                <a:ln w="13462">
                  <a:solidFill>
                    <a:srgbClr val="B73C26"/>
                  </a:solidFill>
                  <a:prstDash val="solid"/>
                </a:ln>
                <a:solidFill>
                  <a:schemeClr val="bg1">
                    <a:lumMod val="95000"/>
                  </a:schemeClr>
                </a:solidFill>
                <a:effectLst>
                  <a:outerShdw dist="38100" dir="2700000" algn="bl" rotWithShape="0">
                    <a:srgbClr val="BBB473"/>
                  </a:outerShdw>
                </a:effectLst>
                <a:latin typeface="Berlin Sans FB Demi" panose="020E0802020502020306" pitchFamily="34" charset="0"/>
              </a:rPr>
              <a:t>NINGUN SUEÑO ES IMPOSBLE </a:t>
            </a:r>
          </a:p>
          <a:p>
            <a:pPr marL="457200" lvl="1" indent="0">
              <a:buNone/>
            </a:pPr>
            <a:endParaRPr lang="es-EC" sz="2000" b="1" dirty="0">
              <a:ln w="13462">
                <a:solidFill>
                  <a:srgbClr val="B73C26"/>
                </a:solidFill>
                <a:prstDash val="solid"/>
              </a:ln>
              <a:solidFill>
                <a:schemeClr val="bg1">
                  <a:lumMod val="95000"/>
                </a:schemeClr>
              </a:solidFill>
              <a:effectLst>
                <a:outerShdw dist="38100" dir="2700000" algn="bl" rotWithShape="0">
                  <a:srgbClr val="BBB473"/>
                </a:outerShdw>
              </a:effectLst>
              <a:latin typeface="Berlin Sans FB Demi" panose="020E0802020502020306" pitchFamily="34" charset="0"/>
            </a:endParaRPr>
          </a:p>
          <a:p>
            <a:pPr marL="457200" lvl="1" indent="0">
              <a:buNone/>
            </a:pPr>
            <a:r>
              <a:rPr lang="es-EC" sz="2000" b="1" dirty="0" smtClean="0">
                <a:ln w="13462">
                  <a:solidFill>
                    <a:srgbClr val="B73C26"/>
                  </a:solidFill>
                  <a:prstDash val="solid"/>
                </a:ln>
                <a:solidFill>
                  <a:schemeClr val="bg1">
                    <a:lumMod val="95000"/>
                  </a:schemeClr>
                </a:solidFill>
                <a:effectLst>
                  <a:outerShdw dist="38100" dir="2700000" algn="bl" rotWithShape="0">
                    <a:srgbClr val="BBB473"/>
                  </a:outerShdw>
                </a:effectLst>
                <a:latin typeface="Berlin Sans FB Demi" panose="020E0802020502020306" pitchFamily="34" charset="0"/>
              </a:rPr>
              <a:t>MIENTRAS SIGAS MANTENIENDO LA ILUCIÓN </a:t>
            </a:r>
          </a:p>
          <a:p>
            <a:pPr marL="457200" lvl="1" indent="0">
              <a:buNone/>
            </a:pPr>
            <a:endParaRPr lang="es-EC" sz="2000" b="1" dirty="0">
              <a:ln w="13462">
                <a:solidFill>
                  <a:srgbClr val="B73C26"/>
                </a:solidFill>
                <a:prstDash val="solid"/>
              </a:ln>
              <a:solidFill>
                <a:schemeClr val="bg1">
                  <a:lumMod val="95000"/>
                </a:schemeClr>
              </a:solidFill>
              <a:effectLst>
                <a:outerShdw dist="38100" dir="2700000" algn="bl" rotWithShape="0">
                  <a:srgbClr val="BBB473"/>
                </a:outerShdw>
              </a:effectLst>
              <a:latin typeface="Berlin Sans FB Demi" panose="020E0802020502020306" pitchFamily="34" charset="0"/>
            </a:endParaRPr>
          </a:p>
          <a:p>
            <a:pPr marL="457200" lvl="1" indent="0">
              <a:buNone/>
            </a:pPr>
            <a:r>
              <a:rPr lang="es-EC" sz="2000" b="1" dirty="0" smtClean="0">
                <a:ln w="13462">
                  <a:solidFill>
                    <a:srgbClr val="B73C26"/>
                  </a:solidFill>
                  <a:prstDash val="solid"/>
                </a:ln>
                <a:solidFill>
                  <a:schemeClr val="bg1">
                    <a:lumMod val="95000"/>
                  </a:schemeClr>
                </a:solidFill>
                <a:effectLst>
                  <a:outerShdw dist="38100" dir="2700000" algn="bl" rotWithShape="0">
                    <a:srgbClr val="BBB473"/>
                  </a:outerShdw>
                </a:effectLst>
                <a:latin typeface="Berlin Sans FB Demi" panose="020E0802020502020306" pitchFamily="34" charset="0"/>
              </a:rPr>
              <a:t>DE CONSEGUIRLO</a:t>
            </a:r>
            <a:endParaRPr lang="es-ES" sz="2000" dirty="0">
              <a:solidFill>
                <a:schemeClr val="bg1">
                  <a:lumMod val="95000"/>
                </a:schemeClr>
              </a:solidFill>
            </a:endParaRPr>
          </a:p>
        </p:txBody>
      </p:sp>
    </p:spTree>
    <p:extLst>
      <p:ext uri="{BB962C8B-B14F-4D97-AF65-F5344CB8AC3E}">
        <p14:creationId xmlns:p14="http://schemas.microsoft.com/office/powerpoint/2010/main" val="15568248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771800" y="325716"/>
            <a:ext cx="5146074" cy="1200329"/>
          </a:xfrm>
          <a:prstGeom prst="rect">
            <a:avLst/>
          </a:prstGeom>
          <a:noFill/>
        </p:spPr>
        <p:txBody>
          <a:bodyPr wrap="square">
            <a:spAutoFit/>
          </a:bodyPr>
          <a:lstStyle/>
          <a:p>
            <a:pPr algn="ctr">
              <a:defRPr/>
            </a:pPr>
            <a:r>
              <a:rPr lang="es-EC" sz="7200" b="1" dirty="0" smtClean="0">
                <a:ln w="13462">
                  <a:solidFill>
                    <a:srgbClr val="AD84C6"/>
                  </a:solidFill>
                  <a:prstDash val="solid"/>
                </a:ln>
                <a:solidFill>
                  <a:prstClr val="black">
                    <a:lumMod val="85000"/>
                    <a:lumOff val="15000"/>
                  </a:prstClr>
                </a:solidFill>
                <a:effectLst>
                  <a:outerShdw dist="38100" dir="2700000" algn="bl" rotWithShape="0">
                    <a:srgbClr val="84ACB6"/>
                  </a:outerShdw>
                </a:effectLst>
                <a:latin typeface="Berlin Sans FB Demi" panose="020E0802020502020306" pitchFamily="34" charset="0"/>
              </a:rPr>
              <a:t>OBJETIVO</a:t>
            </a:r>
          </a:p>
        </p:txBody>
      </p:sp>
      <p:sp>
        <p:nvSpPr>
          <p:cNvPr id="6" name="Rectángulo 5"/>
          <p:cNvSpPr/>
          <p:nvPr/>
        </p:nvSpPr>
        <p:spPr>
          <a:xfrm>
            <a:off x="168836" y="2781598"/>
            <a:ext cx="8869681" cy="3877985"/>
          </a:xfrm>
          <a:prstGeom prst="rect">
            <a:avLst/>
          </a:prstGeom>
        </p:spPr>
        <p:txBody>
          <a:bodyPr wrap="square">
            <a:spAutoFit/>
          </a:bodyPr>
          <a:lstStyle/>
          <a:p>
            <a:pPr lvl="0" algn="just" fontAlgn="base">
              <a:spcBef>
                <a:spcPct val="0"/>
              </a:spcBef>
              <a:spcAft>
                <a:spcPct val="0"/>
              </a:spcAft>
              <a:defRPr/>
            </a:pPr>
            <a:endParaRPr lang="es-CO" sz="2400" b="1" dirty="0" smtClean="0">
              <a:solidFill>
                <a:srgbClr val="000000"/>
              </a:solidFill>
              <a:latin typeface="Arial" charset="0"/>
              <a:cs typeface="Arial" charset="0"/>
            </a:endParaRPr>
          </a:p>
          <a:p>
            <a:pPr lvl="0" algn="just" fontAlgn="base">
              <a:spcBef>
                <a:spcPct val="0"/>
              </a:spcBef>
              <a:spcAft>
                <a:spcPct val="0"/>
              </a:spcAft>
              <a:defRPr/>
            </a:pPr>
            <a:endParaRPr lang="es-CO" sz="2400" b="1" dirty="0">
              <a:solidFill>
                <a:srgbClr val="000000"/>
              </a:solidFill>
              <a:latin typeface="Arial" charset="0"/>
              <a:cs typeface="Arial" charset="0"/>
            </a:endParaRPr>
          </a:p>
          <a:p>
            <a:pPr lvl="0" algn="just" fontAlgn="base">
              <a:spcBef>
                <a:spcPct val="0"/>
              </a:spcBef>
              <a:spcAft>
                <a:spcPct val="0"/>
              </a:spcAft>
              <a:defRPr/>
            </a:pPr>
            <a:r>
              <a:rPr lang="es-CO" sz="2400" b="1" dirty="0" smtClean="0">
                <a:solidFill>
                  <a:srgbClr val="000000"/>
                </a:solidFill>
                <a:latin typeface="Arial" charset="0"/>
                <a:cs typeface="Arial" charset="0"/>
              </a:rPr>
              <a:t>Elaborar </a:t>
            </a:r>
            <a:r>
              <a:rPr lang="es-CO" sz="2400" b="1" dirty="0">
                <a:solidFill>
                  <a:srgbClr val="000000"/>
                </a:solidFill>
                <a:latin typeface="Arial" charset="0"/>
                <a:cs typeface="Arial" charset="0"/>
              </a:rPr>
              <a:t>una metodología integral que mejore la calidad del proceso de enseñanza-aprendizaje de las Poomsae Taeguek, basada en el perfeccionamiento del componente técnico y su complementación con los componentes lúdicos y físicos, durante la formación básica del taekwondista de iniciación.</a:t>
            </a:r>
            <a:endParaRPr lang="es-CO" sz="2400" dirty="0">
              <a:solidFill>
                <a:srgbClr val="000000"/>
              </a:solidFill>
              <a:latin typeface="Arial" charset="0"/>
              <a:cs typeface="Arial" charset="0"/>
            </a:endParaRPr>
          </a:p>
          <a:p>
            <a:pPr indent="252095" algn="just">
              <a:lnSpc>
                <a:spcPct val="150000"/>
              </a:lnSpc>
              <a:tabLst>
                <a:tab pos="270510" algn="l"/>
              </a:tabLst>
            </a:pPr>
            <a:endParaRPr lang="es-EC" sz="3600" dirty="0">
              <a:solidFill>
                <a:prstClr val="black"/>
              </a:solidFill>
              <a:latin typeface="Aharoni" panose="02010803020104030203" pitchFamily="2" charset="-79"/>
              <a:ea typeface="Times New Roman" panose="02020603050405020304" pitchFamily="18" charset="0"/>
              <a:cs typeface="Aharoni" panose="02010803020104030203" pitchFamily="2" charset="-79"/>
            </a:endParaRPr>
          </a:p>
        </p:txBody>
      </p:sp>
      <p:sp>
        <p:nvSpPr>
          <p:cNvPr id="9" name="Rectángulo 8"/>
          <p:cNvSpPr/>
          <p:nvPr/>
        </p:nvSpPr>
        <p:spPr>
          <a:xfrm>
            <a:off x="3347871" y="2060886"/>
            <a:ext cx="2881073" cy="1015663"/>
          </a:xfrm>
          <a:prstGeom prst="rect">
            <a:avLst/>
          </a:prstGeom>
          <a:noFill/>
        </p:spPr>
        <p:txBody>
          <a:bodyPr wrap="square">
            <a:spAutoFit/>
          </a:bodyPr>
          <a:lstStyle/>
          <a:p>
            <a:pPr algn="ctr">
              <a:defRPr/>
            </a:pPr>
            <a:r>
              <a:rPr lang="es-EC" sz="6000" b="1" dirty="0" smtClean="0">
                <a:ln w="13462">
                  <a:solidFill>
                    <a:srgbClr val="AD84C6"/>
                  </a:solidFill>
                  <a:prstDash val="solid"/>
                </a:ln>
                <a:solidFill>
                  <a:prstClr val="black">
                    <a:lumMod val="85000"/>
                    <a:lumOff val="15000"/>
                  </a:prstClr>
                </a:solidFill>
                <a:effectLst>
                  <a:outerShdw dist="38100" dir="2700000" algn="bl" rotWithShape="0">
                    <a:srgbClr val="84ACB6"/>
                  </a:outerShdw>
                </a:effectLst>
                <a:latin typeface="Berlin Sans FB Demi" panose="020E0802020502020306" pitchFamily="34" charset="0"/>
              </a:rPr>
              <a:t>General</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3" y="226724"/>
            <a:ext cx="2982604" cy="2647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88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158678" y="645372"/>
            <a:ext cx="6625751" cy="769441"/>
          </a:xfrm>
          <a:prstGeom prst="rect">
            <a:avLst/>
          </a:prstGeom>
          <a:noFill/>
        </p:spPr>
        <p:txBody>
          <a:bodyPr wrap="square">
            <a:spAutoFit/>
          </a:bodyPr>
          <a:lstStyle/>
          <a:p>
            <a:pPr algn="ctr">
              <a:defRPr/>
            </a:pPr>
            <a:r>
              <a:rPr lang="es-EC" sz="4400" b="1" dirty="0" smtClean="0">
                <a:ln w="13462">
                  <a:solidFill>
                    <a:srgbClr val="63A537"/>
                  </a:solidFill>
                  <a:prstDash val="solid"/>
                </a:ln>
                <a:solidFill>
                  <a:prstClr val="black">
                    <a:lumMod val="85000"/>
                    <a:lumOff val="15000"/>
                  </a:prstClr>
                </a:solidFill>
                <a:effectLst>
                  <a:outerShdw dist="38100" dir="2700000" algn="bl" rotWithShape="0">
                    <a:srgbClr val="4EB3CF"/>
                  </a:outerShdw>
                </a:effectLst>
                <a:latin typeface="Berlin Sans FB Demi" panose="020E0802020502020306" pitchFamily="34" charset="0"/>
              </a:rPr>
              <a:t>OBJETIVOS ESPECIFICOS</a:t>
            </a:r>
          </a:p>
        </p:txBody>
      </p:sp>
      <p:sp>
        <p:nvSpPr>
          <p:cNvPr id="7" name="Rectángulo 6"/>
          <p:cNvSpPr/>
          <p:nvPr/>
        </p:nvSpPr>
        <p:spPr>
          <a:xfrm>
            <a:off x="3131842" y="1784181"/>
            <a:ext cx="4088990" cy="830997"/>
          </a:xfrm>
          <a:prstGeom prst="rect">
            <a:avLst/>
          </a:prstGeom>
          <a:noFill/>
        </p:spPr>
        <p:txBody>
          <a:bodyPr wrap="square">
            <a:spAutoFit/>
          </a:bodyPr>
          <a:lstStyle/>
          <a:p>
            <a:pPr algn="ctr">
              <a:defRPr/>
            </a:pPr>
            <a:endParaRPr lang="es-EC" sz="4800" b="1" dirty="0" smtClean="0">
              <a:ln w="13462">
                <a:solidFill>
                  <a:srgbClr val="63A537"/>
                </a:solidFill>
                <a:prstDash val="solid"/>
              </a:ln>
              <a:solidFill>
                <a:prstClr val="black">
                  <a:lumMod val="85000"/>
                  <a:lumOff val="15000"/>
                </a:prstClr>
              </a:solidFill>
              <a:effectLst>
                <a:outerShdw dist="38100" dir="2700000" algn="bl" rotWithShape="0">
                  <a:srgbClr val="4EB3CF"/>
                </a:outerShdw>
              </a:effectLst>
              <a:latin typeface="Berlin Sans FB Demi" panose="020E0802020502020306" pitchFamily="34" charset="0"/>
            </a:endParaRPr>
          </a:p>
        </p:txBody>
      </p:sp>
      <p:sp>
        <p:nvSpPr>
          <p:cNvPr id="12" name="Rectángulo 11"/>
          <p:cNvSpPr/>
          <p:nvPr/>
        </p:nvSpPr>
        <p:spPr>
          <a:xfrm>
            <a:off x="725616" y="1916854"/>
            <a:ext cx="7891187" cy="1692771"/>
          </a:xfrm>
          <a:prstGeom prst="rect">
            <a:avLst/>
          </a:prstGeom>
        </p:spPr>
        <p:txBody>
          <a:bodyPr wrap="square">
            <a:spAutoFit/>
          </a:bodyPr>
          <a:lstStyle/>
          <a:p>
            <a:pPr marL="285750" lvl="0" indent="-285750" algn="just" fontAlgn="base">
              <a:spcBef>
                <a:spcPct val="0"/>
              </a:spcBef>
              <a:spcAft>
                <a:spcPct val="0"/>
              </a:spcAft>
              <a:buFont typeface="Wingdings" pitchFamily="2" charset="2"/>
              <a:buChar char="ü"/>
              <a:defRPr/>
            </a:pPr>
            <a:r>
              <a:rPr lang="es-CO" b="1" dirty="0" smtClean="0">
                <a:solidFill>
                  <a:srgbClr val="000000"/>
                </a:solidFill>
                <a:latin typeface="Arial" charset="0"/>
                <a:cs typeface="Arial" charset="0"/>
              </a:rPr>
              <a:t>Analizar  los conceptos </a:t>
            </a:r>
            <a:r>
              <a:rPr lang="es-CO" b="1" dirty="0">
                <a:solidFill>
                  <a:srgbClr val="000000"/>
                </a:solidFill>
                <a:latin typeface="Arial" charset="0"/>
                <a:cs typeface="Arial" charset="0"/>
              </a:rPr>
              <a:t>de la metodología de la enseñanza establecida en la literatura, así como el fundamento que sustenta su aplicación en la modalidad de las Poomsae, durante la formación básica del Taekwondista.</a:t>
            </a:r>
          </a:p>
          <a:p>
            <a:pPr marL="342900" indent="-342900" algn="just">
              <a:buFont typeface="Wingdings" panose="05000000000000000000" pitchFamily="2" charset="2"/>
              <a:buChar char=""/>
              <a:tabLst>
                <a:tab pos="270510" algn="l"/>
              </a:tabLst>
            </a:pPr>
            <a:endParaRPr lang="es-EC" sz="3200" dirty="0">
              <a:solidFill>
                <a:prstClr val="black"/>
              </a:solidFill>
              <a:latin typeface="Aharoni" panose="02010803020104030203" pitchFamily="2" charset="-79"/>
              <a:ea typeface="Calibri" panose="020F0502020204030204" pitchFamily="34" charset="0"/>
              <a:cs typeface="Aharoni" panose="02010803020104030203" pitchFamily="2" charset="-79"/>
            </a:endParaRPr>
          </a:p>
        </p:txBody>
      </p:sp>
      <p:sp>
        <p:nvSpPr>
          <p:cNvPr id="13" name="Rectángulo 12"/>
          <p:cNvSpPr/>
          <p:nvPr/>
        </p:nvSpPr>
        <p:spPr>
          <a:xfrm>
            <a:off x="725596" y="3356999"/>
            <a:ext cx="7224630" cy="1477328"/>
          </a:xfrm>
          <a:prstGeom prst="rect">
            <a:avLst/>
          </a:prstGeom>
        </p:spPr>
        <p:txBody>
          <a:bodyPr wrap="square">
            <a:spAutoFit/>
          </a:bodyPr>
          <a:lstStyle/>
          <a:p>
            <a:pPr marL="285750" lvl="0" indent="-285750" algn="just" fontAlgn="base">
              <a:spcBef>
                <a:spcPct val="0"/>
              </a:spcBef>
              <a:spcAft>
                <a:spcPct val="0"/>
              </a:spcAft>
              <a:buFont typeface="Wingdings" pitchFamily="2" charset="2"/>
              <a:buChar char="ü"/>
              <a:defRPr/>
            </a:pPr>
            <a:r>
              <a:rPr lang="es-CO" b="1" dirty="0" smtClean="0">
                <a:solidFill>
                  <a:srgbClr val="000000"/>
                </a:solidFill>
                <a:latin typeface="Arial" charset="0"/>
                <a:cs typeface="Arial" charset="0"/>
              </a:rPr>
              <a:t>Realizar un </a:t>
            </a:r>
            <a:r>
              <a:rPr lang="es-CO" b="1" dirty="0">
                <a:solidFill>
                  <a:srgbClr val="000000"/>
                </a:solidFill>
                <a:latin typeface="Arial" charset="0"/>
                <a:cs typeface="Arial" charset="0"/>
              </a:rPr>
              <a:t>diagnóstico del proceso de enseñanza-aprendizaje de las Poomsae Taeguek empleado en las etapas de iniciación (</a:t>
            </a:r>
            <a:r>
              <a:rPr lang="es-CO" b="1" dirty="0" smtClean="0">
                <a:solidFill>
                  <a:srgbClr val="000000"/>
                </a:solidFill>
                <a:latin typeface="Arial" charset="0"/>
                <a:cs typeface="Arial" charset="0"/>
              </a:rPr>
              <a:t>11-12 </a:t>
            </a:r>
            <a:r>
              <a:rPr lang="es-CO" b="1" dirty="0">
                <a:solidFill>
                  <a:srgbClr val="000000"/>
                </a:solidFill>
                <a:latin typeface="Arial" charset="0"/>
                <a:cs typeface="Arial" charset="0"/>
              </a:rPr>
              <a:t>años) en la provincia de Pichincha, para la definición de la metodología de Uso Frecuente (UF) y sus dificultades actuales.</a:t>
            </a:r>
          </a:p>
        </p:txBody>
      </p:sp>
      <p:sp>
        <p:nvSpPr>
          <p:cNvPr id="14" name="Rectángulo 13"/>
          <p:cNvSpPr/>
          <p:nvPr/>
        </p:nvSpPr>
        <p:spPr>
          <a:xfrm>
            <a:off x="715705" y="5163859"/>
            <a:ext cx="506870" cy="584775"/>
          </a:xfrm>
          <a:prstGeom prst="rect">
            <a:avLst/>
          </a:prstGeom>
        </p:spPr>
        <p:txBody>
          <a:bodyPr wrap="none">
            <a:spAutoFit/>
          </a:bodyPr>
          <a:lstStyle/>
          <a:p>
            <a:pPr marL="285750" indent="-285750">
              <a:buFont typeface="Wingdings" panose="05000000000000000000" pitchFamily="2" charset="2"/>
              <a:buChar char="ü"/>
            </a:pPr>
            <a:endParaRPr lang="es-EC" sz="3200" dirty="0">
              <a:solidFill>
                <a:prstClr val="black"/>
              </a:solidFill>
            </a:endParaRPr>
          </a:p>
        </p:txBody>
      </p:sp>
      <p:sp>
        <p:nvSpPr>
          <p:cNvPr id="2" name="1 Rectángulo"/>
          <p:cNvSpPr/>
          <p:nvPr/>
        </p:nvSpPr>
        <p:spPr>
          <a:xfrm>
            <a:off x="703070" y="5009940"/>
            <a:ext cx="7421917" cy="1477328"/>
          </a:xfrm>
          <a:prstGeom prst="rect">
            <a:avLst/>
          </a:prstGeom>
        </p:spPr>
        <p:txBody>
          <a:bodyPr wrap="square">
            <a:spAutoFit/>
          </a:bodyPr>
          <a:lstStyle/>
          <a:p>
            <a:pPr marL="285750" indent="-285750" algn="just">
              <a:buFont typeface="Wingdings" pitchFamily="2" charset="2"/>
              <a:buChar char="ü"/>
              <a:defRPr/>
            </a:pPr>
            <a:r>
              <a:rPr lang="es-CO" b="1" dirty="0" smtClean="0">
                <a:latin typeface="Arial" pitchFamily="34" charset="0"/>
                <a:cs typeface="Arial" pitchFamily="34" charset="0"/>
              </a:rPr>
              <a:t>Comprobar los  </a:t>
            </a:r>
            <a:r>
              <a:rPr lang="es-CO" b="1" dirty="0">
                <a:latin typeface="Arial" pitchFamily="34" charset="0"/>
                <a:cs typeface="Arial" pitchFamily="34" charset="0"/>
              </a:rPr>
              <a:t>efectos  que  producen  la  metodología integral con  Componentes Lúdicos, Físicos y Técnicos (CLFT) en la mejora de la calidad del proceso de enseñanza-aprendizaje de la Poomsae Taeguek Il Jang, en un grupo de taekwondistas en las edades de iniciación.</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5" y="190138"/>
            <a:ext cx="1869394" cy="1748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12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51315" y="61523"/>
            <a:ext cx="7855527" cy="1569660"/>
          </a:xfrm>
          <a:prstGeom prst="rect">
            <a:avLst/>
          </a:prstGeom>
          <a:noFill/>
        </p:spPr>
        <p:txBody>
          <a:bodyPr wrap="square">
            <a:spAutoFit/>
          </a:bodyPr>
          <a:lstStyle/>
          <a:p>
            <a:pPr algn="ctr">
              <a:defRPr/>
            </a:pPr>
            <a:r>
              <a:rPr lang="es-EC" sz="4800" b="1" dirty="0" smtClean="0">
                <a:ln w="13462">
                  <a:solidFill>
                    <a:srgbClr val="31B4E6"/>
                  </a:solidFill>
                  <a:prstDash val="solid"/>
                </a:ln>
                <a:solidFill>
                  <a:prstClr val="black">
                    <a:lumMod val="85000"/>
                    <a:lumOff val="15000"/>
                  </a:prstClr>
                </a:solidFill>
                <a:effectLst>
                  <a:outerShdw dist="38100" dir="2700000" algn="bl" rotWithShape="0">
                    <a:srgbClr val="B927E9"/>
                  </a:outerShdw>
                </a:effectLst>
                <a:latin typeface="Berlin Sans FB Demi" panose="020E0802020502020306" pitchFamily="34" charset="0"/>
              </a:rPr>
              <a:t>FUNDAMENTACIÓN TEÓRICA</a:t>
            </a:r>
          </a:p>
        </p:txBody>
      </p:sp>
      <p:pic>
        <p:nvPicPr>
          <p:cNvPr id="20482" name="Picture 2" descr="http://imaginewal.com/imagenes/images/725taekwondo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153" y="1679224"/>
            <a:ext cx="4744215"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24092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8640"/>
            <a:ext cx="6696744"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827584" y="2636927"/>
            <a:ext cx="7848872" cy="5016758"/>
          </a:xfrm>
          <a:prstGeom prst="rect">
            <a:avLst/>
          </a:prstGeom>
        </p:spPr>
        <p:txBody>
          <a:bodyPr wrap="square">
            <a:spAutoFit/>
          </a:bodyPr>
          <a:lstStyle/>
          <a:p>
            <a:pPr marL="285750" indent="-285750" algn="just">
              <a:buFont typeface="Wingdings" pitchFamily="2" charset="2"/>
              <a:buChar char="Ø"/>
            </a:pPr>
            <a:r>
              <a:rPr lang="es-ES" sz="1400" b="1" dirty="0">
                <a:latin typeface="Arial" pitchFamily="34" charset="0"/>
                <a:cs typeface="Arial" pitchFamily="34" charset="0"/>
              </a:rPr>
              <a:t>Deporte de origen Coreano que significa  Tae = patada Kwon = puño y </a:t>
            </a:r>
            <a:r>
              <a:rPr lang="es-ES" sz="1400" b="1" dirty="0" smtClean="0">
                <a:latin typeface="Arial" pitchFamily="34" charset="0"/>
                <a:cs typeface="Arial" pitchFamily="34" charset="0"/>
              </a:rPr>
              <a:t>Do </a:t>
            </a:r>
            <a:r>
              <a:rPr lang="es-ES" sz="1400" b="1" dirty="0">
                <a:latin typeface="Arial" pitchFamily="34" charset="0"/>
                <a:cs typeface="Arial" pitchFamily="34" charset="0"/>
              </a:rPr>
              <a:t>= camino, por eso </a:t>
            </a:r>
            <a:r>
              <a:rPr lang="es-ES" sz="1400" b="1" dirty="0" smtClean="0">
                <a:latin typeface="Arial" pitchFamily="34" charset="0"/>
                <a:cs typeface="Arial" pitchFamily="34" charset="0"/>
              </a:rPr>
              <a:t>se lo conoce como el camino del puño y la patada</a:t>
            </a:r>
          </a:p>
          <a:p>
            <a:pPr marL="285750" indent="-285750" algn="just">
              <a:buFont typeface="Wingdings" pitchFamily="2" charset="2"/>
              <a:buChar char="Ø"/>
            </a:pPr>
            <a:endParaRPr lang="es-ES" sz="1400" b="1" dirty="0">
              <a:latin typeface="Arial" pitchFamily="34" charset="0"/>
              <a:cs typeface="Arial" pitchFamily="34" charset="0"/>
            </a:endParaRPr>
          </a:p>
          <a:p>
            <a:pPr marL="285750" indent="-285750" algn="just">
              <a:buFont typeface="Wingdings" pitchFamily="2" charset="2"/>
              <a:buChar char="Ø"/>
            </a:pPr>
            <a:r>
              <a:rPr lang="es-ES" sz="1400" b="1" dirty="0" smtClean="0">
                <a:latin typeface="Arial" pitchFamily="34" charset="0"/>
                <a:cs typeface="Arial" pitchFamily="34" charset="0"/>
              </a:rPr>
              <a:t>En la actualidad el TKD es el producto de la influencia de muchas artes marciales y la más importante es el karate que aportó con las patadas y movimientos rectilíneos característicos de lo japoneses.</a:t>
            </a:r>
          </a:p>
          <a:p>
            <a:pPr marL="285750" indent="-285750" algn="just">
              <a:buFont typeface="Wingdings" pitchFamily="2" charset="2"/>
              <a:buChar char="Ø"/>
            </a:pPr>
            <a:endParaRPr lang="es-ES" sz="1400" b="1" dirty="0">
              <a:latin typeface="Arial" pitchFamily="34" charset="0"/>
              <a:cs typeface="Arial" pitchFamily="34" charset="0"/>
            </a:endParaRPr>
          </a:p>
          <a:p>
            <a:pPr marL="285750" indent="-285750" algn="just">
              <a:buFont typeface="Wingdings" pitchFamily="2" charset="2"/>
              <a:buChar char="Ø"/>
            </a:pPr>
            <a:r>
              <a:rPr lang="es-ES" sz="1400" b="1" dirty="0" smtClean="0">
                <a:latin typeface="Arial" pitchFamily="34" charset="0"/>
                <a:cs typeface="Arial" pitchFamily="34" charset="0"/>
              </a:rPr>
              <a:t>Al finalizar la segunda guerra mundial hubo gran variedad de artes marciales pero en 1957 surge por primera vez el nombre de TKD que fue adoptado por muchos maestros coreanos.</a:t>
            </a:r>
          </a:p>
          <a:p>
            <a:pPr marL="285750" indent="-285750" algn="just">
              <a:buFont typeface="Wingdings" pitchFamily="2" charset="2"/>
              <a:buChar char="Ø"/>
            </a:pPr>
            <a:endParaRPr lang="es-ES" sz="1400" b="1" dirty="0" smtClean="0">
              <a:latin typeface="Arial" pitchFamily="34" charset="0"/>
              <a:cs typeface="Arial" pitchFamily="34" charset="0"/>
            </a:endParaRPr>
          </a:p>
          <a:p>
            <a:pPr marL="285750" indent="-285750" algn="just">
              <a:buFont typeface="Wingdings" pitchFamily="2" charset="2"/>
              <a:buChar char="Ø"/>
            </a:pPr>
            <a:r>
              <a:rPr lang="es-ES" sz="1400" b="1" dirty="0" smtClean="0">
                <a:latin typeface="Arial" pitchFamily="34" charset="0"/>
                <a:cs typeface="Arial" pitchFamily="34" charset="0"/>
              </a:rPr>
              <a:t>En el año de 1973 se funda la Federación Mundial de Taekwondo y posteriormente en el año de 1980 es reconocido por el Comité Olímpico Internacional, llegando ha ser un deporte de exhibición en los Juegos Olímpicos de Seúl en 1988, y por el reconocimiento brindado al TKD por parte del C.O. I desde los Juegos Olímpicos de Sídney en el año 2000 formó parte de las olimpiadas por primera vez .</a:t>
            </a:r>
            <a:endParaRPr lang="es-ES" sz="1400" b="1" dirty="0">
              <a:latin typeface="Arial" pitchFamily="34" charset="0"/>
              <a:cs typeface="Arial" pitchFamily="34" charset="0"/>
            </a:endParaRPr>
          </a:p>
          <a:p>
            <a:pPr marL="285750" indent="-285750">
              <a:buFont typeface="Wingdings" pitchFamily="2" charset="2"/>
              <a:buChar char="Ø"/>
            </a:pPr>
            <a:endParaRPr lang="es-ES" sz="1400" b="1" dirty="0" smtClean="0">
              <a:latin typeface="Arial" pitchFamily="34" charset="0"/>
              <a:cs typeface="Arial" pitchFamily="34" charset="0"/>
            </a:endParaRPr>
          </a:p>
          <a:p>
            <a:pPr marL="285750" indent="-285750">
              <a:buFont typeface="Wingdings" pitchFamily="2" charset="2"/>
              <a:buChar char="Ø"/>
            </a:pPr>
            <a:endParaRPr lang="es-ES" sz="1400" b="1" dirty="0">
              <a:latin typeface="Arial" pitchFamily="34" charset="0"/>
              <a:cs typeface="Arial" pitchFamily="34" charset="0"/>
            </a:endParaRPr>
          </a:p>
          <a:p>
            <a:pPr marL="285750" indent="-285750">
              <a:buFont typeface="Wingdings" pitchFamily="2" charset="2"/>
              <a:buChar char="Ø"/>
            </a:pPr>
            <a:endParaRPr lang="es-ES" sz="1400" b="1" dirty="0" smtClean="0">
              <a:latin typeface="Arial" pitchFamily="34" charset="0"/>
              <a:cs typeface="Arial" pitchFamily="34" charset="0"/>
            </a:endParaRPr>
          </a:p>
          <a:p>
            <a:pPr marL="285750" indent="-285750">
              <a:buFont typeface="Wingdings" pitchFamily="2" charset="2"/>
              <a:buChar char="Ø"/>
            </a:pPr>
            <a:endParaRPr lang="es-ES" b="1" dirty="0">
              <a:latin typeface="Times New Roman" pitchFamily="18" charset="0"/>
              <a:cs typeface="Times New Roman" pitchFamily="18" charset="0"/>
            </a:endParaRPr>
          </a:p>
          <a:p>
            <a:pPr marL="285750" indent="-285750">
              <a:buFont typeface="Wingdings" pitchFamily="2" charset="2"/>
              <a:buChar char="Ø"/>
            </a:pPr>
            <a:endParaRPr lang="es-ES" b="1" dirty="0" smtClean="0">
              <a:latin typeface="Times New Roman" pitchFamily="18" charset="0"/>
              <a:cs typeface="Times New Roman" pitchFamily="18" charset="0"/>
            </a:endParaRPr>
          </a:p>
          <a:p>
            <a:pPr marL="285750" indent="-285750">
              <a:buFont typeface="Wingdings" pitchFamily="2" charset="2"/>
              <a:buChar char="Ø"/>
            </a:pPr>
            <a:endParaRPr lang="es-ES" b="1" dirty="0">
              <a:latin typeface="Times New Roman" pitchFamily="18" charset="0"/>
              <a:cs typeface="Times New Roman" pitchFamily="18" charset="0"/>
            </a:endParaRPr>
          </a:p>
        </p:txBody>
      </p:sp>
    </p:spTree>
    <p:extLst>
      <p:ext uri="{BB962C8B-B14F-4D97-AF65-F5344CB8AC3E}">
        <p14:creationId xmlns:p14="http://schemas.microsoft.com/office/powerpoint/2010/main" val="2889208749"/>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917620" y="199446"/>
            <a:ext cx="4548939" cy="707886"/>
          </a:xfrm>
          <a:prstGeom prst="rect">
            <a:avLst/>
          </a:prstGeom>
          <a:noFill/>
        </p:spPr>
        <p:txBody>
          <a:bodyPr wrap="square">
            <a:spAutoFit/>
          </a:bodyPr>
          <a:lstStyle/>
          <a:p>
            <a:pPr algn="ctr">
              <a:defRPr/>
            </a:pPr>
            <a:r>
              <a:rPr lang="es-EC" sz="4000" dirty="0" smtClean="0">
                <a:ln w="0">
                  <a:solidFill>
                    <a:srgbClr val="54A021">
                      <a:lumMod val="60000"/>
                      <a:lumOff val="40000"/>
                    </a:srgbClr>
                  </a:solidFill>
                </a:ln>
                <a:solidFill>
                  <a:prstClr val="black"/>
                </a:solidFill>
                <a:effectLst>
                  <a:outerShdw blurRad="38100" dist="19050" dir="2700000" algn="tl" rotWithShape="0">
                    <a:prstClr val="black">
                      <a:alpha val="40000"/>
                    </a:prstClr>
                  </a:outerShdw>
                </a:effectLst>
                <a:latin typeface="Berlin Sans FB Demi" panose="020E0802020502020306" pitchFamily="34" charset="0"/>
              </a:rPr>
              <a:t>POOSAE</a:t>
            </a:r>
          </a:p>
        </p:txBody>
      </p:sp>
      <p:sp>
        <p:nvSpPr>
          <p:cNvPr id="14" name="Rectángulo 13"/>
          <p:cNvSpPr/>
          <p:nvPr/>
        </p:nvSpPr>
        <p:spPr>
          <a:xfrm>
            <a:off x="212095" y="2914138"/>
            <a:ext cx="8712968" cy="5062924"/>
          </a:xfrm>
          <a:prstGeom prst="rect">
            <a:avLst/>
          </a:prstGeom>
        </p:spPr>
        <p:txBody>
          <a:bodyPr wrap="square">
            <a:spAutoFit/>
          </a:bodyPr>
          <a:lstStyle/>
          <a:p>
            <a:pPr marL="342900" indent="-342900" algn="just">
              <a:buFont typeface="Wingdings" panose="05000000000000000000" pitchFamily="2" charset="2"/>
              <a:buChar char="ü"/>
            </a:pPr>
            <a:r>
              <a:rPr lang="es-EC" sz="1400" b="1" dirty="0" smtClean="0">
                <a:solidFill>
                  <a:prstClr val="black"/>
                </a:solidFill>
                <a:latin typeface="Arial" pitchFamily="34" charset="0"/>
                <a:cs typeface="Arial" pitchFamily="34" charset="0"/>
              </a:rPr>
              <a:t>El Taekwondo tiene tres modalidades de entrenamiento, el Kyorugi que es el arte del combate, el Kyukpa que es el arte del rompimiento de objetos y la Poosae que es un conjunto de acciones ofensivas y defensivas en un esquema determinado.</a:t>
            </a:r>
          </a:p>
          <a:p>
            <a:pPr marL="342900" indent="-342900" algn="just">
              <a:buFont typeface="Wingdings" panose="05000000000000000000" pitchFamily="2" charset="2"/>
              <a:buChar char="ü"/>
            </a:pPr>
            <a:endParaRPr lang="es-EC" sz="1400" b="1" dirty="0">
              <a:solidFill>
                <a:prstClr val="black"/>
              </a:solidFill>
              <a:latin typeface="Arial" pitchFamily="34" charset="0"/>
              <a:cs typeface="Arial" pitchFamily="34" charset="0"/>
            </a:endParaRPr>
          </a:p>
          <a:p>
            <a:pPr marL="285750" indent="-285750" algn="just">
              <a:buFont typeface="Wingdings" pitchFamily="2" charset="2"/>
              <a:buChar char="ü"/>
            </a:pPr>
            <a:r>
              <a:rPr lang="es-EC" sz="1400" b="1" dirty="0" smtClean="0">
                <a:solidFill>
                  <a:prstClr val="black"/>
                </a:solidFill>
                <a:latin typeface="Arial" pitchFamily="34" charset="0"/>
                <a:cs typeface="Arial" pitchFamily="34" charset="0"/>
              </a:rPr>
              <a:t>Poosae proviene de la combinación de dos palabras </a:t>
            </a:r>
            <a:r>
              <a:rPr lang="es-ES" sz="1400" b="1" dirty="0" smtClean="0">
                <a:latin typeface="Arial" pitchFamily="34" charset="0"/>
                <a:cs typeface="Arial" pitchFamily="34" charset="0"/>
              </a:rPr>
              <a:t>Poom que significa carácter y forma del movimiento y Sae que se traduce en apariencia y estilo.</a:t>
            </a:r>
          </a:p>
          <a:p>
            <a:pPr marL="285750" indent="-285750" algn="just">
              <a:buFont typeface="Wingdings" pitchFamily="2" charset="2"/>
              <a:buChar char="ü"/>
            </a:pPr>
            <a:endParaRPr lang="es-ES" sz="1400" b="1" dirty="0">
              <a:latin typeface="Arial" pitchFamily="34" charset="0"/>
              <a:cs typeface="Arial" pitchFamily="34" charset="0"/>
            </a:endParaRPr>
          </a:p>
          <a:p>
            <a:pPr marL="285750" indent="-285750" algn="just">
              <a:buFont typeface="Wingdings" pitchFamily="2" charset="2"/>
              <a:buChar char="ü"/>
            </a:pPr>
            <a:r>
              <a:rPr lang="es-ES" sz="1400" b="1" dirty="0" smtClean="0">
                <a:latin typeface="Arial" pitchFamily="34" charset="0"/>
                <a:cs typeface="Arial" pitchFamily="34" charset="0"/>
              </a:rPr>
              <a:t>Varios autores como Fonseca, Park, Won las consideran como un método tradicional para la enseñanza del Taekwondo que simula un combate imaginario contra uno o varios adversarios, este ejercicio requiere de un alto nivel de realización por lo tanto el desempeño exitoso depende de una ejecución correcta armónica y precisa de cada uno de sus movimientos. </a:t>
            </a:r>
          </a:p>
          <a:p>
            <a:pPr marL="285750" indent="-285750" algn="just">
              <a:buFont typeface="Wingdings" pitchFamily="2" charset="2"/>
              <a:buChar char="ü"/>
            </a:pPr>
            <a:endParaRPr lang="es-ES" sz="1400" b="1" dirty="0">
              <a:latin typeface="Arial" pitchFamily="34" charset="0"/>
              <a:cs typeface="Arial" pitchFamily="34" charset="0"/>
            </a:endParaRPr>
          </a:p>
          <a:p>
            <a:pPr marL="285750" indent="-285750" algn="just">
              <a:buFont typeface="Wingdings" pitchFamily="2" charset="2"/>
              <a:buChar char="ü"/>
            </a:pPr>
            <a:r>
              <a:rPr lang="es-ES" sz="1400" b="1" dirty="0" smtClean="0">
                <a:latin typeface="Arial" pitchFamily="34" charset="0"/>
                <a:cs typeface="Arial" pitchFamily="34" charset="0"/>
              </a:rPr>
              <a:t>El origen de la poosae nace por varios factores,  ya que en la antigüedad el único modo que existía de demostrar el nivel alcanzado era el combate a contacto directo, sin protección lo que traía como consecuencia graves lesiones entre los practicantes e incluso la muerte ya que no existían reglas para las técnicas mas peligrosas.  </a:t>
            </a:r>
          </a:p>
          <a:p>
            <a:pPr marL="285750" indent="-285750">
              <a:buFont typeface="Wingdings" pitchFamily="2" charset="2"/>
              <a:buChar char="ü"/>
            </a:pPr>
            <a:endParaRPr lang="es-ES" sz="1400" b="1" dirty="0">
              <a:latin typeface="Arial" pitchFamily="34" charset="0"/>
              <a:cs typeface="Arial" pitchFamily="34" charset="0"/>
            </a:endParaRPr>
          </a:p>
          <a:p>
            <a:pPr marL="285750" indent="-285750">
              <a:buFont typeface="Wingdings" pitchFamily="2" charset="2"/>
              <a:buChar char="ü"/>
            </a:pPr>
            <a:endParaRPr lang="es-ES" sz="900" dirty="0">
              <a:latin typeface="MS Shell Dlg 2"/>
            </a:endParaRPr>
          </a:p>
          <a:p>
            <a:pPr marL="342900" indent="-342900">
              <a:buFont typeface="Wingdings" panose="05000000000000000000" pitchFamily="2" charset="2"/>
              <a:buChar char="ü"/>
            </a:pPr>
            <a:endParaRPr lang="es-ES" sz="1400" b="1" dirty="0">
              <a:latin typeface="Arial" pitchFamily="34" charset="0"/>
              <a:cs typeface="Arial" pitchFamily="34" charset="0"/>
            </a:endParaRPr>
          </a:p>
          <a:p>
            <a:pPr marL="342900" indent="-342900">
              <a:buFont typeface="Wingdings" panose="05000000000000000000" pitchFamily="2" charset="2"/>
              <a:buChar char="ü"/>
            </a:pPr>
            <a:endParaRPr lang="es-EC" sz="1400" b="1" dirty="0" smtClean="0">
              <a:solidFill>
                <a:prstClr val="black"/>
              </a:solidFill>
              <a:latin typeface="Arial" pitchFamily="34" charset="0"/>
              <a:cs typeface="Arial" pitchFamily="34" charset="0"/>
            </a:endParaRPr>
          </a:p>
          <a:p>
            <a:pPr marL="342900" indent="-342900">
              <a:buFont typeface="Wingdings" panose="05000000000000000000" pitchFamily="2" charset="2"/>
              <a:buChar char="ü"/>
            </a:pPr>
            <a:endParaRPr lang="es-EC" sz="2400" dirty="0" smtClean="0">
              <a:solidFill>
                <a:prstClr val="black"/>
              </a:solidFill>
              <a:latin typeface="Aharoni" panose="02010803020104030203" pitchFamily="2" charset="-79"/>
              <a:cs typeface="Aharoni" panose="02010803020104030203" pitchFamily="2" charset="-79"/>
            </a:endParaRPr>
          </a:p>
          <a:p>
            <a:pPr marL="342900" indent="-342900">
              <a:buFont typeface="Wingdings" panose="05000000000000000000" pitchFamily="2" charset="2"/>
              <a:buChar char="ü"/>
            </a:pPr>
            <a:endParaRPr lang="es-EC" sz="2400" dirty="0">
              <a:solidFill>
                <a:prstClr val="black"/>
              </a:solidFill>
              <a:latin typeface="Aharoni" panose="02010803020104030203" pitchFamily="2" charset="-79"/>
              <a:cs typeface="Aharoni" panose="02010803020104030203" pitchFamily="2" charset="-79"/>
            </a:endParaRPr>
          </a:p>
        </p:txBody>
      </p:sp>
      <p:pic>
        <p:nvPicPr>
          <p:cNvPr id="22530" name="Picture 2" descr="Taekwondo Kicks Wallpaper Taekwondo compilation b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1969" y="1027510"/>
            <a:ext cx="2160240"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8555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 y="238366"/>
            <a:ext cx="8880231" cy="1292662"/>
          </a:xfrm>
          <a:prstGeom prst="rect">
            <a:avLst/>
          </a:prstGeom>
          <a:noFill/>
        </p:spPr>
        <p:txBody>
          <a:bodyPr wrap="square">
            <a:spAutoFit/>
          </a:bodyPr>
          <a:lstStyle/>
          <a:p>
            <a:pPr algn="ctr">
              <a:defRPr/>
            </a:pPr>
            <a:r>
              <a:rPr lang="es-EC" sz="3600" dirty="0" smtClean="0">
                <a:ln w="0">
                  <a:solidFill>
                    <a:srgbClr val="5FCBEF"/>
                  </a:solidFill>
                </a:ln>
                <a:solidFill>
                  <a:prstClr val="black"/>
                </a:solidFill>
                <a:effectLst>
                  <a:outerShdw blurRad="38100" dist="19050" dir="2700000" algn="tl" rotWithShape="0">
                    <a:prstClr val="black">
                      <a:alpha val="40000"/>
                    </a:prstClr>
                  </a:outerShdw>
                </a:effectLst>
                <a:latin typeface="Berlin Sans FB Demi" panose="020E0802020502020306" pitchFamily="34" charset="0"/>
              </a:rPr>
              <a:t>POONSAE TAGUEK</a:t>
            </a:r>
          </a:p>
          <a:p>
            <a:pPr algn="ctr">
              <a:defRPr/>
            </a:pPr>
            <a:endParaRPr lang="es-EC" sz="4200" dirty="0" smtClean="0">
              <a:ln w="0">
                <a:solidFill>
                  <a:srgbClr val="5FCBEF"/>
                </a:solidFill>
              </a:ln>
              <a:solidFill>
                <a:prstClr val="black"/>
              </a:solidFill>
              <a:effectLst>
                <a:outerShdw blurRad="38100" dist="19050" dir="2700000" algn="tl" rotWithShape="0">
                  <a:prstClr val="black">
                    <a:alpha val="40000"/>
                  </a:prstClr>
                </a:outerShdw>
              </a:effectLst>
              <a:latin typeface="Berlin Sans FB Demi" panose="020E0802020502020306" pitchFamily="34" charset="0"/>
            </a:endParaRPr>
          </a:p>
        </p:txBody>
      </p:sp>
      <p:pic>
        <p:nvPicPr>
          <p:cNvPr id="24578" name="Picture 2" descr="C:\Users\User\Downloads\Pooms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3401" y="1052736"/>
            <a:ext cx="4864864" cy="1944216"/>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323538" y="3212984"/>
            <a:ext cx="8424935" cy="2654573"/>
          </a:xfrm>
          <a:prstGeom prst="rect">
            <a:avLst/>
          </a:prstGeom>
        </p:spPr>
        <p:txBody>
          <a:bodyPr wrap="square">
            <a:spAutoFit/>
          </a:bodyPr>
          <a:lstStyle/>
          <a:p>
            <a:pPr marL="342900" lvl="0" indent="-342900" algn="just">
              <a:buFont typeface="Wingdings" panose="05000000000000000000" pitchFamily="2" charset="2"/>
              <a:buChar char="ü"/>
            </a:pPr>
            <a:r>
              <a:rPr lang="es-EC" sz="1400" b="1" dirty="0" smtClean="0">
                <a:solidFill>
                  <a:prstClr val="black"/>
                </a:solidFill>
                <a:latin typeface="Arial" pitchFamily="34" charset="0"/>
                <a:cs typeface="Arial" pitchFamily="34" charset="0"/>
              </a:rPr>
              <a:t>La poosae se crea como una nueva forma de medir el nivel que posee un practicante del arte marcial desarrollando a la perfección el aspecto físico, técnico y la fuerza al ejecutarla.</a:t>
            </a:r>
          </a:p>
          <a:p>
            <a:pPr marL="342900" lvl="0" indent="-342900" algn="just">
              <a:buFont typeface="Wingdings" panose="05000000000000000000" pitchFamily="2" charset="2"/>
              <a:buChar char="ü"/>
            </a:pPr>
            <a:endParaRPr lang="es-EC" sz="1400" b="1" dirty="0">
              <a:solidFill>
                <a:prstClr val="black"/>
              </a:solidFill>
              <a:latin typeface="Arial" pitchFamily="34" charset="0"/>
              <a:cs typeface="Arial" pitchFamily="34" charset="0"/>
            </a:endParaRPr>
          </a:p>
          <a:p>
            <a:pPr marL="342900" lvl="0" indent="-342900" algn="just">
              <a:buFont typeface="Wingdings" panose="05000000000000000000" pitchFamily="2" charset="2"/>
              <a:buChar char="ü"/>
            </a:pPr>
            <a:r>
              <a:rPr lang="es-EC" sz="1400" b="1" dirty="0" smtClean="0">
                <a:solidFill>
                  <a:prstClr val="black"/>
                </a:solidFill>
                <a:latin typeface="Arial" pitchFamily="34" charset="0"/>
                <a:cs typeface="Arial" pitchFamily="34" charset="0"/>
              </a:rPr>
              <a:t>La práctica de la poosae va ganando terreno en competencias internacionales efectuándose su primer Campeonato Mundial en Corea del sur en el año 2006, desarrollándose las técnicas en una modalidad de carácter clásico manteniendo la misma estructura que fue establecida en 1973.</a:t>
            </a:r>
          </a:p>
          <a:p>
            <a:pPr marL="342900" lvl="0" indent="-342900" algn="just">
              <a:buFont typeface="Wingdings" panose="05000000000000000000" pitchFamily="2" charset="2"/>
              <a:buChar char="ü"/>
            </a:pPr>
            <a:endParaRPr lang="es-EC" sz="1400" b="1" dirty="0">
              <a:solidFill>
                <a:prstClr val="black"/>
              </a:solidFill>
              <a:latin typeface="Arial" pitchFamily="34" charset="0"/>
              <a:cs typeface="Arial" pitchFamily="34" charset="0"/>
            </a:endParaRPr>
          </a:p>
          <a:p>
            <a:pPr marL="342900" lvl="0" indent="-342900" algn="just">
              <a:buFont typeface="Wingdings" panose="05000000000000000000" pitchFamily="2" charset="2"/>
              <a:buChar char="ü"/>
            </a:pPr>
            <a:r>
              <a:rPr lang="es-EC" sz="1400" b="1" dirty="0" smtClean="0">
                <a:solidFill>
                  <a:prstClr val="black"/>
                </a:solidFill>
                <a:latin typeface="Arial" pitchFamily="34" charset="0"/>
                <a:cs typeface="Arial" pitchFamily="34" charset="0"/>
              </a:rPr>
              <a:t>En la década de los 60 cuando se introduce el taekwondo al Ecuador se empieza a enseñar la poosae básica que recibe el nombre de Taeguek, Tae que significa grandeza y guek eternidad.</a:t>
            </a:r>
          </a:p>
          <a:p>
            <a:pPr marL="342900" lvl="0" indent="-342900" algn="just">
              <a:buFont typeface="Wingdings" panose="05000000000000000000" pitchFamily="2" charset="2"/>
              <a:buChar char="ü"/>
            </a:pPr>
            <a:endParaRPr lang="es-EC" sz="1250" b="1" dirty="0">
              <a:solidFill>
                <a:prstClr val="black"/>
              </a:solidFill>
              <a:latin typeface="Calibri" pitchFamily="34" charset="0"/>
              <a:cs typeface="Calibri" pitchFamily="34" charset="0"/>
            </a:endParaRPr>
          </a:p>
        </p:txBody>
      </p:sp>
    </p:spTree>
    <p:extLst>
      <p:ext uri="{BB962C8B-B14F-4D97-AF65-F5344CB8AC3E}">
        <p14:creationId xmlns:p14="http://schemas.microsoft.com/office/powerpoint/2010/main" val="184537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Cuadrícula">
  <a:themeElements>
    <a:clrScheme name="Cuadrícula">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Cuadrícula">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Cuadrícul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10.xml><?xml version="1.0" encoding="utf-8"?>
<a:theme xmlns:a="http://schemas.openxmlformats.org/drawingml/2006/main" name="2_Retrospección">
  <a:themeElements>
    <a:clrScheme name="Violeta">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Retrospecció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D26EA377-59BD-4C9C-9D94-EE8416EE4C79}"/>
    </a:ext>
  </a:extLst>
</a:theme>
</file>

<file path=ppt/theme/theme11.xml><?xml version="1.0" encoding="utf-8"?>
<a:theme xmlns:a="http://schemas.openxmlformats.org/drawingml/2006/main" name="3_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12.xml><?xml version="1.0" encoding="utf-8"?>
<a:theme xmlns:a="http://schemas.openxmlformats.org/drawingml/2006/main" name="Retrospección">
  <a:themeElements>
    <a:clrScheme name="Violeta">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Retrospecció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D26EA377-59BD-4C9C-9D94-EE8416EE4C79}"/>
    </a:ext>
  </a:extLst>
</a:theme>
</file>

<file path=ppt/theme/theme13.xml><?xml version="1.0" encoding="utf-8"?>
<a:theme xmlns:a="http://schemas.openxmlformats.org/drawingml/2006/main" name="4_Gota">
  <a:themeElements>
    <a:clrScheme name="Gota">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Gota">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C71B277C-C29A-4BA0-A7BA-43502DF21AB3}"/>
    </a:ext>
  </a:extLst>
</a:theme>
</file>

<file path=ppt/theme/theme14.xml><?xml version="1.0" encoding="utf-8"?>
<a:theme xmlns:a="http://schemas.openxmlformats.org/drawingml/2006/main" name="5_Gota">
  <a:themeElements>
    <a:clrScheme name="Anaranjado">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ota">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DEB094D4-7FD8-4F86-93D5-B0F1341EF586}"/>
    </a:ext>
  </a:extLst>
</a:theme>
</file>

<file path=ppt/theme/theme15.xml><?xml version="1.0" encoding="utf-8"?>
<a:theme xmlns:a="http://schemas.openxmlformats.org/drawingml/2006/main" name="6_Gota">
  <a:themeElements>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A633B6A3-9E7F-4C10-9C98-2517A3134361}"/>
    </a:ext>
  </a:extLst>
</a:theme>
</file>

<file path=ppt/theme/theme16.xml><?xml version="1.0" encoding="utf-8"?>
<a:theme xmlns:a="http://schemas.openxmlformats.org/drawingml/2006/main" name="3_Espiral">
  <a:themeElements>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4F34B87B-9C7A-41AE-A6CB-48536223DFFD}"/>
    </a:ext>
  </a:extLst>
</a:theme>
</file>

<file path=ppt/theme/theme17.xml><?xml version="1.0" encoding="utf-8"?>
<a:theme xmlns:a="http://schemas.openxmlformats.org/drawingml/2006/main" name="2_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93B4CCAC-FD5A-4D59-B1AC-EAF45910B5A9}"/>
    </a:ext>
  </a:extLst>
</a:theme>
</file>

<file path=ppt/theme/theme19.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spiral">
  <a:themeElements>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3.xml><?xml version="1.0" encoding="utf-8"?>
<a:theme xmlns:a="http://schemas.openxmlformats.org/drawingml/2006/main" name="1_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6.xml><?xml version="1.0" encoding="utf-8"?>
<a:theme xmlns:a="http://schemas.openxmlformats.org/drawingml/2006/main" name="2_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7.xml><?xml version="1.0" encoding="utf-8"?>
<a:theme xmlns:a="http://schemas.openxmlformats.org/drawingml/2006/main" name="3_Gota">
  <a:themeElements>
    <a:clrScheme name="Gota">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Gota">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C71B277C-C29A-4BA0-A7BA-43502DF21AB3}"/>
    </a:ext>
  </a:extLst>
</a:theme>
</file>

<file path=ppt/theme/theme8.xml><?xml version="1.0" encoding="utf-8"?>
<a:theme xmlns:a="http://schemas.openxmlformats.org/drawingml/2006/main" name="2_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9.xml><?xml version="1.0" encoding="utf-8"?>
<a:theme xmlns:a="http://schemas.openxmlformats.org/drawingml/2006/main" name="1_Espiral">
  <a:themeElements>
    <a:clrScheme name="Espiral">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54F6613E-5ED7-40ED-90A8-F639BE712C0E}"/>
    </a:ext>
  </a:extLst>
</a:theme>
</file>

<file path=ppt/theme/themeOverride1.xml><?xml version="1.0" encoding="utf-8"?>
<a:themeOverride xmlns:a="http://schemas.openxmlformats.org/drawingml/2006/main">
  <a:clrScheme name="Azul cáli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2.xml><?xml version="1.0" encoding="utf-8"?>
<a:themeOverride xmlns:a="http://schemas.openxmlformats.org/drawingml/2006/main">
  <a:clrScheme name="Azul cáli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emplate>Slipstream</Template>
  <TotalTime>1904</TotalTime>
  <Words>4833</Words>
  <Application>Microsoft Office PowerPoint</Application>
  <PresentationFormat>Presentación en pantalla (4:3)</PresentationFormat>
  <Paragraphs>467</Paragraphs>
  <Slides>36</Slides>
  <Notes>2</Notes>
  <HiddenSlides>0</HiddenSlides>
  <MMClips>0</MMClips>
  <ScaleCrop>false</ScaleCrop>
  <HeadingPairs>
    <vt:vector size="4" baseType="variant">
      <vt:variant>
        <vt:lpstr>Tema</vt:lpstr>
      </vt:variant>
      <vt:variant>
        <vt:i4>18</vt:i4>
      </vt:variant>
      <vt:variant>
        <vt:lpstr>Títulos de diapositiva</vt:lpstr>
      </vt:variant>
      <vt:variant>
        <vt:i4>36</vt:i4>
      </vt:variant>
    </vt:vector>
  </HeadingPairs>
  <TitlesOfParts>
    <vt:vector size="54" baseType="lpstr">
      <vt:lpstr>Cuadrícula</vt:lpstr>
      <vt:lpstr>Espiral</vt:lpstr>
      <vt:lpstr>1_Faceta</vt:lpstr>
      <vt:lpstr>Tema de Office</vt:lpstr>
      <vt:lpstr>Faceta</vt:lpstr>
      <vt:lpstr>2_Faceta</vt:lpstr>
      <vt:lpstr>3_Gota</vt:lpstr>
      <vt:lpstr>2_Espiral</vt:lpstr>
      <vt:lpstr>1_Espiral</vt:lpstr>
      <vt:lpstr>2_Retrospección</vt:lpstr>
      <vt:lpstr>3_Retrospección</vt:lpstr>
      <vt:lpstr>Retrospección</vt:lpstr>
      <vt:lpstr>4_Gota</vt:lpstr>
      <vt:lpstr>5_Gota</vt:lpstr>
      <vt:lpstr>6_Gota</vt:lpstr>
      <vt:lpstr>3_Espiral</vt:lpstr>
      <vt:lpstr>2_Tema de Office</vt:lpstr>
      <vt:lpstr>Parallax</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User</cp:lastModifiedBy>
  <cp:revision>126</cp:revision>
  <dcterms:created xsi:type="dcterms:W3CDTF">2015-09-06T16:47:20Z</dcterms:created>
  <dcterms:modified xsi:type="dcterms:W3CDTF">2015-09-12T10:44:39Z</dcterms:modified>
</cp:coreProperties>
</file>