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6"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FB0AA-D9DD-4B46-907C-4B3ED42B38D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3E4BB99-E7F7-4EC9-AE9A-17B8F6661ADB}">
      <dgm:prSet phldrT="[Text]" phldr="1"/>
      <dgm:spPr/>
      <dgm:t>
        <a:bodyPr/>
        <a:lstStyle/>
        <a:p>
          <a:endParaRPr lang="en-US"/>
        </a:p>
      </dgm:t>
    </dgm:pt>
    <dgm:pt modelId="{F2EFD481-A14F-4078-9B8F-B7014BDE62AB}" type="parTrans" cxnId="{6DC8EDC9-C3FC-46F7-86F8-CE46E24A3023}">
      <dgm:prSet/>
      <dgm:spPr/>
      <dgm:t>
        <a:bodyPr/>
        <a:lstStyle/>
        <a:p>
          <a:endParaRPr lang="en-US"/>
        </a:p>
      </dgm:t>
    </dgm:pt>
    <dgm:pt modelId="{AB912889-07F7-4DFF-9E3D-7B8E34F82C31}" type="sibTrans" cxnId="{6DC8EDC9-C3FC-46F7-86F8-CE46E24A3023}">
      <dgm:prSet/>
      <dgm:spPr/>
      <dgm:t>
        <a:bodyPr/>
        <a:lstStyle/>
        <a:p>
          <a:endParaRPr lang="en-US"/>
        </a:p>
      </dgm:t>
    </dgm:pt>
    <dgm:pt modelId="{6D8C7BD5-391F-4E54-AE3F-150C80C07A51}">
      <dgm:prSet phldrT="[Text]"/>
      <dgm:spPr/>
      <dgm:t>
        <a:bodyPr/>
        <a:lstStyle/>
        <a:p>
          <a:r>
            <a:rPr lang="es-ES_tradnl" dirty="0" smtClean="0"/>
            <a:t>Permite la participación activa con el cliente. Los clientes tienen la posibilidad de modificar el consumo basado en el equilibrio de sus demandas con la capacidad del sistema eléctrico.</a:t>
          </a:r>
          <a:endParaRPr lang="en-US" dirty="0"/>
        </a:p>
      </dgm:t>
    </dgm:pt>
    <dgm:pt modelId="{B929A70A-104D-4FD5-9199-A80682DC70ED}" type="parTrans" cxnId="{AD24A282-D3F6-41D1-86E4-D88AE389E0B4}">
      <dgm:prSet/>
      <dgm:spPr/>
      <dgm:t>
        <a:bodyPr/>
        <a:lstStyle/>
        <a:p>
          <a:endParaRPr lang="en-US"/>
        </a:p>
      </dgm:t>
    </dgm:pt>
    <dgm:pt modelId="{AADB2F18-1278-452A-A110-113AFC328802}" type="sibTrans" cxnId="{AD24A282-D3F6-41D1-86E4-D88AE389E0B4}">
      <dgm:prSet/>
      <dgm:spPr/>
      <dgm:t>
        <a:bodyPr/>
        <a:lstStyle/>
        <a:p>
          <a:endParaRPr lang="en-US"/>
        </a:p>
      </dgm:t>
    </dgm:pt>
    <dgm:pt modelId="{A3F8CAE6-5719-44BA-AD2D-04D86EEFB315}">
      <dgm:prSet phldrT="[Text]"/>
      <dgm:spPr/>
      <dgm:t>
        <a:bodyPr/>
        <a:lstStyle/>
        <a:p>
          <a:r>
            <a:rPr lang="es-EC" dirty="0" smtClean="0"/>
            <a:t>Optimiza la gestión de la oferta y demanda de energía</a:t>
          </a:r>
          <a:endParaRPr lang="en-US" dirty="0"/>
        </a:p>
      </dgm:t>
    </dgm:pt>
    <dgm:pt modelId="{AC2F420B-B328-45F7-BDFE-18B9A47CD98E}" type="parTrans" cxnId="{E6B0BFF8-DCD0-4F73-8C22-A04BBA2DB985}">
      <dgm:prSet/>
      <dgm:spPr/>
      <dgm:t>
        <a:bodyPr/>
        <a:lstStyle/>
        <a:p>
          <a:endParaRPr lang="en-US"/>
        </a:p>
      </dgm:t>
    </dgm:pt>
    <dgm:pt modelId="{832DFE86-59E2-4F9B-9C69-FB9CC058B715}" type="sibTrans" cxnId="{E6B0BFF8-DCD0-4F73-8C22-A04BBA2DB985}">
      <dgm:prSet/>
      <dgm:spPr/>
      <dgm:t>
        <a:bodyPr/>
        <a:lstStyle/>
        <a:p>
          <a:endParaRPr lang="en-US"/>
        </a:p>
      </dgm:t>
    </dgm:pt>
    <dgm:pt modelId="{5CD2D7F9-1827-4B49-8BBC-9CB293454478}">
      <dgm:prSet phldrT="[Text]" phldr="1"/>
      <dgm:spPr/>
      <dgm:t>
        <a:bodyPr/>
        <a:lstStyle/>
        <a:p>
          <a:endParaRPr lang="en-US"/>
        </a:p>
      </dgm:t>
    </dgm:pt>
    <dgm:pt modelId="{4C538896-80BE-4321-9D23-8E7E2051CCC1}" type="parTrans" cxnId="{BE83BBA8-FE47-44C7-8020-8664771DB2D7}">
      <dgm:prSet/>
      <dgm:spPr/>
      <dgm:t>
        <a:bodyPr/>
        <a:lstStyle/>
        <a:p>
          <a:endParaRPr lang="en-US"/>
        </a:p>
      </dgm:t>
    </dgm:pt>
    <dgm:pt modelId="{E30C5B44-A9D0-47D4-86D4-D99BD8C183AA}" type="sibTrans" cxnId="{BE83BBA8-FE47-44C7-8020-8664771DB2D7}">
      <dgm:prSet/>
      <dgm:spPr/>
      <dgm:t>
        <a:bodyPr/>
        <a:lstStyle/>
        <a:p>
          <a:endParaRPr lang="en-US"/>
        </a:p>
      </dgm:t>
    </dgm:pt>
    <dgm:pt modelId="{343076F3-03A4-453A-8466-62CBB7DEC819}">
      <dgm:prSet phldrT="[Text]"/>
      <dgm:spPr/>
      <dgm:t>
        <a:bodyPr/>
        <a:lstStyle/>
        <a:p>
          <a:r>
            <a:rPr lang="es-EC" dirty="0" smtClean="0"/>
            <a:t>Permite la realización de continuas autoevaluaciones en la red eléctrica para detectar y analizar los problemas para tomar medidas correctivas con el fin de mitigarlos;</a:t>
          </a:r>
          <a:endParaRPr lang="en-US" dirty="0"/>
        </a:p>
      </dgm:t>
    </dgm:pt>
    <dgm:pt modelId="{E65817B4-2034-4E67-A776-8FFDE310CBDB}" type="parTrans" cxnId="{EEAFC4F6-AD02-4B02-AB43-81AA5C35FE96}">
      <dgm:prSet/>
      <dgm:spPr/>
      <dgm:t>
        <a:bodyPr/>
        <a:lstStyle/>
        <a:p>
          <a:endParaRPr lang="en-US"/>
        </a:p>
      </dgm:t>
    </dgm:pt>
    <dgm:pt modelId="{DA559D89-A1C4-4969-9FA0-4404D4E76BFE}" type="sibTrans" cxnId="{EEAFC4F6-AD02-4B02-AB43-81AA5C35FE96}">
      <dgm:prSet/>
      <dgm:spPr/>
      <dgm:t>
        <a:bodyPr/>
        <a:lstStyle/>
        <a:p>
          <a:endParaRPr lang="en-US"/>
        </a:p>
      </dgm:t>
    </dgm:pt>
    <dgm:pt modelId="{9F460DFC-3668-4271-9CFD-14DDA141FF02}">
      <dgm:prSet phldrT="[Text]"/>
      <dgm:spPr/>
      <dgm:t>
        <a:bodyPr/>
        <a:lstStyle/>
        <a:p>
          <a:r>
            <a:rPr lang="es-EC" dirty="0" smtClean="0"/>
            <a:t>Solventa necesidades de Calidad de </a:t>
          </a:r>
          <a:r>
            <a:rPr lang="es-EC" dirty="0" err="1" smtClean="0"/>
            <a:t>Energia</a:t>
          </a:r>
          <a:r>
            <a:rPr lang="es-EC" dirty="0" smtClean="0"/>
            <a:t> (</a:t>
          </a:r>
          <a:r>
            <a:rPr lang="es-EC" dirty="0" err="1" smtClean="0"/>
            <a:t>Powe</a:t>
          </a:r>
          <a:r>
            <a:rPr lang="es-EC" dirty="0" smtClean="0"/>
            <a:t> </a:t>
          </a:r>
          <a:r>
            <a:rPr lang="es-EC" dirty="0" err="1" smtClean="0"/>
            <a:t>Quality</a:t>
          </a:r>
          <a:r>
            <a:rPr lang="es-EC" dirty="0" smtClean="0"/>
            <a:t> PQ) ya que la optimización de la gestión debe estar sujeta a niveles de calidad dependiendo del tipo de usuario.</a:t>
          </a:r>
          <a:endParaRPr lang="en-US" dirty="0"/>
        </a:p>
      </dgm:t>
    </dgm:pt>
    <dgm:pt modelId="{B9A1A4A4-0797-4EE3-BCED-1CC56F051E0E}" type="parTrans" cxnId="{99ED3B32-2236-48BA-AADE-EE6F3ED42FFA}">
      <dgm:prSet/>
      <dgm:spPr/>
      <dgm:t>
        <a:bodyPr/>
        <a:lstStyle/>
        <a:p>
          <a:endParaRPr lang="en-US"/>
        </a:p>
      </dgm:t>
    </dgm:pt>
    <dgm:pt modelId="{4ABC6B2B-6BAC-4444-B3F8-BB0A567FA8FA}" type="sibTrans" cxnId="{99ED3B32-2236-48BA-AADE-EE6F3ED42FFA}">
      <dgm:prSet/>
      <dgm:spPr/>
      <dgm:t>
        <a:bodyPr/>
        <a:lstStyle/>
        <a:p>
          <a:endParaRPr lang="en-US"/>
        </a:p>
      </dgm:t>
    </dgm:pt>
    <dgm:pt modelId="{51AD4167-739D-4206-8912-87ADB6BA91E5}">
      <dgm:prSet phldrT="[Text]" phldr="1"/>
      <dgm:spPr/>
      <dgm:t>
        <a:bodyPr/>
        <a:lstStyle/>
        <a:p>
          <a:endParaRPr lang="en-US"/>
        </a:p>
      </dgm:t>
    </dgm:pt>
    <dgm:pt modelId="{58955F63-935F-451E-89C2-B553B5182C5B}" type="parTrans" cxnId="{E2C1E177-D126-41D0-995C-502581F201E5}">
      <dgm:prSet/>
      <dgm:spPr/>
      <dgm:t>
        <a:bodyPr/>
        <a:lstStyle/>
        <a:p>
          <a:endParaRPr lang="en-US"/>
        </a:p>
      </dgm:t>
    </dgm:pt>
    <dgm:pt modelId="{6ADED08B-7EF0-45A7-BDAB-391EFEA47699}" type="sibTrans" cxnId="{E2C1E177-D126-41D0-995C-502581F201E5}">
      <dgm:prSet/>
      <dgm:spPr/>
      <dgm:t>
        <a:bodyPr/>
        <a:lstStyle/>
        <a:p>
          <a:endParaRPr lang="en-US"/>
        </a:p>
      </dgm:t>
    </dgm:pt>
    <dgm:pt modelId="{9615A59E-6970-442E-8358-B8A56A5F9E34}">
      <dgm:prSet phldrT="[Text]"/>
      <dgm:spPr/>
      <dgm:t>
        <a:bodyPr/>
        <a:lstStyle/>
        <a:p>
          <a:r>
            <a:rPr lang="es-ES_tradnl" dirty="0" smtClean="0"/>
            <a:t>Se integra a todos los tipos de generación eléctrica y sistemas de almacenamiento usando procesos de interconexión simplificados y estándares de interoperabilidad universales.</a:t>
          </a:r>
          <a:endParaRPr lang="en-US" dirty="0"/>
        </a:p>
      </dgm:t>
    </dgm:pt>
    <dgm:pt modelId="{0093AB20-00B0-42C0-AE99-84809C4C590E}" type="parTrans" cxnId="{E9E2D0D8-3174-416D-BA90-1BF241110B88}">
      <dgm:prSet/>
      <dgm:spPr/>
      <dgm:t>
        <a:bodyPr/>
        <a:lstStyle/>
        <a:p>
          <a:endParaRPr lang="en-US"/>
        </a:p>
      </dgm:t>
    </dgm:pt>
    <dgm:pt modelId="{E99C531A-FD43-4FB1-A6A2-0A9CB126F4A5}" type="sibTrans" cxnId="{E9E2D0D8-3174-416D-BA90-1BF241110B88}">
      <dgm:prSet/>
      <dgm:spPr/>
      <dgm:t>
        <a:bodyPr/>
        <a:lstStyle/>
        <a:p>
          <a:endParaRPr lang="en-US"/>
        </a:p>
      </dgm:t>
    </dgm:pt>
    <dgm:pt modelId="{B4D9CC17-1FA8-426D-889E-AEA36F1666BF}">
      <dgm:prSet phldrT="[Text]"/>
      <dgm:spPr/>
      <dgm:t>
        <a:bodyPr/>
        <a:lstStyle/>
        <a:p>
          <a:r>
            <a:rPr lang="es-ES_tradnl" dirty="0" smtClean="0"/>
            <a:t>Apoya la creación de nuevos mercados de electricidad que van desde sistemas de gestión de energía a las tecnologías que permiten a los consumidores ofertar sus recursos energéticos en el mercado de la electricidad.</a:t>
          </a:r>
          <a:endParaRPr lang="en-US" dirty="0"/>
        </a:p>
      </dgm:t>
    </dgm:pt>
    <dgm:pt modelId="{B153DCC1-28EE-4233-A9DC-1F9E52F18A6C}" type="parTrans" cxnId="{AD839F3C-75B2-47E7-A758-50D04B71F55D}">
      <dgm:prSet/>
      <dgm:spPr/>
      <dgm:t>
        <a:bodyPr/>
        <a:lstStyle/>
        <a:p>
          <a:endParaRPr lang="en-US"/>
        </a:p>
      </dgm:t>
    </dgm:pt>
    <dgm:pt modelId="{FC6251AC-D99E-439E-A089-29894C792A6B}" type="sibTrans" cxnId="{AD839F3C-75B2-47E7-A758-50D04B71F55D}">
      <dgm:prSet/>
      <dgm:spPr/>
      <dgm:t>
        <a:bodyPr/>
        <a:lstStyle/>
        <a:p>
          <a:endParaRPr lang="en-US"/>
        </a:p>
      </dgm:t>
    </dgm:pt>
    <dgm:pt modelId="{19ED623F-178A-441A-8255-AA5E396F01F4}" type="pres">
      <dgm:prSet presAssocID="{8BDFB0AA-D9DD-4B46-907C-4B3ED42B38D6}" presName="Name0" presStyleCnt="0">
        <dgm:presLayoutVars>
          <dgm:dir/>
          <dgm:animLvl val="lvl"/>
          <dgm:resizeHandles val="exact"/>
        </dgm:presLayoutVars>
      </dgm:prSet>
      <dgm:spPr/>
    </dgm:pt>
    <dgm:pt modelId="{4619168B-FAC9-4731-A4C4-9FC3C19300CE}" type="pres">
      <dgm:prSet presAssocID="{51AD4167-739D-4206-8912-87ADB6BA91E5}" presName="boxAndChildren" presStyleCnt="0"/>
      <dgm:spPr/>
    </dgm:pt>
    <dgm:pt modelId="{19CF3653-815C-47ED-AB44-76AB71CAD2E5}" type="pres">
      <dgm:prSet presAssocID="{51AD4167-739D-4206-8912-87ADB6BA91E5}" presName="parentTextBox" presStyleLbl="node1" presStyleIdx="0" presStyleCnt="3"/>
      <dgm:spPr/>
    </dgm:pt>
    <dgm:pt modelId="{00A00D37-1D0D-47B9-9D55-0F89F52B0AC7}" type="pres">
      <dgm:prSet presAssocID="{51AD4167-739D-4206-8912-87ADB6BA91E5}" presName="entireBox" presStyleLbl="node1" presStyleIdx="0" presStyleCnt="3"/>
      <dgm:spPr/>
    </dgm:pt>
    <dgm:pt modelId="{D4802ED8-FA3C-492E-9427-EEE62814ED1D}" type="pres">
      <dgm:prSet presAssocID="{51AD4167-739D-4206-8912-87ADB6BA91E5}" presName="descendantBox" presStyleCnt="0"/>
      <dgm:spPr/>
    </dgm:pt>
    <dgm:pt modelId="{1AB9CEA9-19EB-405A-8CBF-3971E5D8302B}" type="pres">
      <dgm:prSet presAssocID="{9615A59E-6970-442E-8358-B8A56A5F9E34}" presName="childTextBox" presStyleLbl="fgAccFollowNode1" presStyleIdx="0" presStyleCnt="6">
        <dgm:presLayoutVars>
          <dgm:bulletEnabled val="1"/>
        </dgm:presLayoutVars>
      </dgm:prSet>
      <dgm:spPr/>
      <dgm:t>
        <a:bodyPr/>
        <a:lstStyle/>
        <a:p>
          <a:endParaRPr lang="en-US"/>
        </a:p>
      </dgm:t>
    </dgm:pt>
    <dgm:pt modelId="{DC237D1C-785D-44CF-B943-2C05A6140B10}" type="pres">
      <dgm:prSet presAssocID="{B4D9CC17-1FA8-426D-889E-AEA36F1666BF}" presName="childTextBox" presStyleLbl="fgAccFollowNode1" presStyleIdx="1" presStyleCnt="6" custLinFactNeighborX="-2500" custLinFactNeighborY="18">
        <dgm:presLayoutVars>
          <dgm:bulletEnabled val="1"/>
        </dgm:presLayoutVars>
      </dgm:prSet>
      <dgm:spPr/>
      <dgm:t>
        <a:bodyPr/>
        <a:lstStyle/>
        <a:p>
          <a:endParaRPr lang="en-US"/>
        </a:p>
      </dgm:t>
    </dgm:pt>
    <dgm:pt modelId="{DBDD700A-3CDA-4DA1-B350-D58E8C9B0651}" type="pres">
      <dgm:prSet presAssocID="{E30C5B44-A9D0-47D4-86D4-D99BD8C183AA}" presName="sp" presStyleCnt="0"/>
      <dgm:spPr/>
    </dgm:pt>
    <dgm:pt modelId="{147C7095-B42A-4077-BDA7-6EB030488A49}" type="pres">
      <dgm:prSet presAssocID="{5CD2D7F9-1827-4B49-8BBC-9CB293454478}" presName="arrowAndChildren" presStyleCnt="0"/>
      <dgm:spPr/>
    </dgm:pt>
    <dgm:pt modelId="{157F4304-4363-434B-AF52-114F8D114F09}" type="pres">
      <dgm:prSet presAssocID="{5CD2D7F9-1827-4B49-8BBC-9CB293454478}" presName="parentTextArrow" presStyleLbl="node1" presStyleIdx="0" presStyleCnt="3"/>
      <dgm:spPr/>
    </dgm:pt>
    <dgm:pt modelId="{B43A7E84-7875-4F96-A90D-D0F0A033F8B2}" type="pres">
      <dgm:prSet presAssocID="{5CD2D7F9-1827-4B49-8BBC-9CB293454478}" presName="arrow" presStyleLbl="node1" presStyleIdx="1" presStyleCnt="3"/>
      <dgm:spPr/>
    </dgm:pt>
    <dgm:pt modelId="{E4D304AF-4B5E-49B9-8F79-82B1DD7CCAEB}" type="pres">
      <dgm:prSet presAssocID="{5CD2D7F9-1827-4B49-8BBC-9CB293454478}" presName="descendantArrow" presStyleCnt="0"/>
      <dgm:spPr/>
    </dgm:pt>
    <dgm:pt modelId="{76D6C98E-30A3-4B42-A258-407893E30F12}" type="pres">
      <dgm:prSet presAssocID="{343076F3-03A4-453A-8466-62CBB7DEC819}" presName="childTextArrow" presStyleLbl="fgAccFollowNode1" presStyleIdx="2" presStyleCnt="6">
        <dgm:presLayoutVars>
          <dgm:bulletEnabled val="1"/>
        </dgm:presLayoutVars>
      </dgm:prSet>
      <dgm:spPr/>
      <dgm:t>
        <a:bodyPr/>
        <a:lstStyle/>
        <a:p>
          <a:endParaRPr lang="en-US"/>
        </a:p>
      </dgm:t>
    </dgm:pt>
    <dgm:pt modelId="{C8C1FF37-E89F-4504-B10C-7DF0F8400395}" type="pres">
      <dgm:prSet presAssocID="{9F460DFC-3668-4271-9CFD-14DDA141FF02}" presName="childTextArrow" presStyleLbl="fgAccFollowNode1" presStyleIdx="3" presStyleCnt="6">
        <dgm:presLayoutVars>
          <dgm:bulletEnabled val="1"/>
        </dgm:presLayoutVars>
      </dgm:prSet>
      <dgm:spPr/>
      <dgm:t>
        <a:bodyPr/>
        <a:lstStyle/>
        <a:p>
          <a:endParaRPr lang="en-US"/>
        </a:p>
      </dgm:t>
    </dgm:pt>
    <dgm:pt modelId="{DB2DB65F-7DF5-465C-B6DB-DEBAD56B87C6}" type="pres">
      <dgm:prSet presAssocID="{AB912889-07F7-4DFF-9E3D-7B8E34F82C31}" presName="sp" presStyleCnt="0"/>
      <dgm:spPr/>
    </dgm:pt>
    <dgm:pt modelId="{07838A1D-DFE6-4208-9C82-E8912058A9AF}" type="pres">
      <dgm:prSet presAssocID="{93E4BB99-E7F7-4EC9-AE9A-17B8F6661ADB}" presName="arrowAndChildren" presStyleCnt="0"/>
      <dgm:spPr/>
    </dgm:pt>
    <dgm:pt modelId="{78E50AD7-FFCB-433B-8ADB-EEEB8124A6EB}" type="pres">
      <dgm:prSet presAssocID="{93E4BB99-E7F7-4EC9-AE9A-17B8F6661ADB}" presName="parentTextArrow" presStyleLbl="node1" presStyleIdx="1" presStyleCnt="3"/>
      <dgm:spPr/>
    </dgm:pt>
    <dgm:pt modelId="{2913B76D-B49B-4223-8EEF-63871A3DC878}" type="pres">
      <dgm:prSet presAssocID="{93E4BB99-E7F7-4EC9-AE9A-17B8F6661ADB}" presName="arrow" presStyleLbl="node1" presStyleIdx="2" presStyleCnt="3"/>
      <dgm:spPr/>
    </dgm:pt>
    <dgm:pt modelId="{60505411-647B-4E7E-AE5B-1840CCBFBA63}" type="pres">
      <dgm:prSet presAssocID="{93E4BB99-E7F7-4EC9-AE9A-17B8F6661ADB}" presName="descendantArrow" presStyleCnt="0"/>
      <dgm:spPr/>
    </dgm:pt>
    <dgm:pt modelId="{006DFDA5-8CD6-45F8-9028-A8102420367D}" type="pres">
      <dgm:prSet presAssocID="{6D8C7BD5-391F-4E54-AE3F-150C80C07A51}" presName="childTextArrow" presStyleLbl="fgAccFollowNode1" presStyleIdx="4" presStyleCnt="6">
        <dgm:presLayoutVars>
          <dgm:bulletEnabled val="1"/>
        </dgm:presLayoutVars>
      </dgm:prSet>
      <dgm:spPr/>
      <dgm:t>
        <a:bodyPr/>
        <a:lstStyle/>
        <a:p>
          <a:endParaRPr lang="en-US"/>
        </a:p>
      </dgm:t>
    </dgm:pt>
    <dgm:pt modelId="{9CA1CC0A-B246-444C-B783-0C6FAED6AC50}" type="pres">
      <dgm:prSet presAssocID="{A3F8CAE6-5719-44BA-AD2D-04D86EEFB315}" presName="childTextArrow" presStyleLbl="fgAccFollowNode1" presStyleIdx="5" presStyleCnt="6">
        <dgm:presLayoutVars>
          <dgm:bulletEnabled val="1"/>
        </dgm:presLayoutVars>
      </dgm:prSet>
      <dgm:spPr/>
      <dgm:t>
        <a:bodyPr/>
        <a:lstStyle/>
        <a:p>
          <a:endParaRPr lang="en-US"/>
        </a:p>
      </dgm:t>
    </dgm:pt>
  </dgm:ptLst>
  <dgm:cxnLst>
    <dgm:cxn modelId="{AD24A282-D3F6-41D1-86E4-D88AE389E0B4}" srcId="{93E4BB99-E7F7-4EC9-AE9A-17B8F6661ADB}" destId="{6D8C7BD5-391F-4E54-AE3F-150C80C07A51}" srcOrd="0" destOrd="0" parTransId="{B929A70A-104D-4FD5-9199-A80682DC70ED}" sibTransId="{AADB2F18-1278-452A-A110-113AFC328802}"/>
    <dgm:cxn modelId="{6DC8EDC9-C3FC-46F7-86F8-CE46E24A3023}" srcId="{8BDFB0AA-D9DD-4B46-907C-4B3ED42B38D6}" destId="{93E4BB99-E7F7-4EC9-AE9A-17B8F6661ADB}" srcOrd="0" destOrd="0" parTransId="{F2EFD481-A14F-4078-9B8F-B7014BDE62AB}" sibTransId="{AB912889-07F7-4DFF-9E3D-7B8E34F82C31}"/>
    <dgm:cxn modelId="{E9E2D0D8-3174-416D-BA90-1BF241110B88}" srcId="{51AD4167-739D-4206-8912-87ADB6BA91E5}" destId="{9615A59E-6970-442E-8358-B8A56A5F9E34}" srcOrd="0" destOrd="0" parTransId="{0093AB20-00B0-42C0-AE99-84809C4C590E}" sibTransId="{E99C531A-FD43-4FB1-A6A2-0A9CB126F4A5}"/>
    <dgm:cxn modelId="{08B95C3A-D8E9-4C55-95A1-09AD4CC03090}" type="presOf" srcId="{A3F8CAE6-5719-44BA-AD2D-04D86EEFB315}" destId="{9CA1CC0A-B246-444C-B783-0C6FAED6AC50}" srcOrd="0" destOrd="0" presId="urn:microsoft.com/office/officeart/2005/8/layout/process4"/>
    <dgm:cxn modelId="{F4C6C17B-4468-4E8A-B8C0-0B5E841DBC8B}" type="presOf" srcId="{6D8C7BD5-391F-4E54-AE3F-150C80C07A51}" destId="{006DFDA5-8CD6-45F8-9028-A8102420367D}" srcOrd="0" destOrd="0" presId="urn:microsoft.com/office/officeart/2005/8/layout/process4"/>
    <dgm:cxn modelId="{BB00E682-148D-4B2C-903A-A51994C05016}" type="presOf" srcId="{93E4BB99-E7F7-4EC9-AE9A-17B8F6661ADB}" destId="{78E50AD7-FFCB-433B-8ADB-EEEB8124A6EB}" srcOrd="0" destOrd="0" presId="urn:microsoft.com/office/officeart/2005/8/layout/process4"/>
    <dgm:cxn modelId="{A3C51B17-24F6-4782-A9D5-B9B106230F76}" type="presOf" srcId="{93E4BB99-E7F7-4EC9-AE9A-17B8F6661ADB}" destId="{2913B76D-B49B-4223-8EEF-63871A3DC878}" srcOrd="1" destOrd="0" presId="urn:microsoft.com/office/officeart/2005/8/layout/process4"/>
    <dgm:cxn modelId="{AD839F3C-75B2-47E7-A758-50D04B71F55D}" srcId="{51AD4167-739D-4206-8912-87ADB6BA91E5}" destId="{B4D9CC17-1FA8-426D-889E-AEA36F1666BF}" srcOrd="1" destOrd="0" parTransId="{B153DCC1-28EE-4233-A9DC-1F9E52F18A6C}" sibTransId="{FC6251AC-D99E-439E-A089-29894C792A6B}"/>
    <dgm:cxn modelId="{D9909A4C-65BC-4580-9226-F16E6E447899}" type="presOf" srcId="{8BDFB0AA-D9DD-4B46-907C-4B3ED42B38D6}" destId="{19ED623F-178A-441A-8255-AA5E396F01F4}" srcOrd="0" destOrd="0" presId="urn:microsoft.com/office/officeart/2005/8/layout/process4"/>
    <dgm:cxn modelId="{E9431710-4B00-4FDB-8D77-793774A52C20}" type="presOf" srcId="{9F460DFC-3668-4271-9CFD-14DDA141FF02}" destId="{C8C1FF37-E89F-4504-B10C-7DF0F8400395}" srcOrd="0" destOrd="0" presId="urn:microsoft.com/office/officeart/2005/8/layout/process4"/>
    <dgm:cxn modelId="{BE83BBA8-FE47-44C7-8020-8664771DB2D7}" srcId="{8BDFB0AA-D9DD-4B46-907C-4B3ED42B38D6}" destId="{5CD2D7F9-1827-4B49-8BBC-9CB293454478}" srcOrd="1" destOrd="0" parTransId="{4C538896-80BE-4321-9D23-8E7E2051CCC1}" sibTransId="{E30C5B44-A9D0-47D4-86D4-D99BD8C183AA}"/>
    <dgm:cxn modelId="{99ED3B32-2236-48BA-AADE-EE6F3ED42FFA}" srcId="{5CD2D7F9-1827-4B49-8BBC-9CB293454478}" destId="{9F460DFC-3668-4271-9CFD-14DDA141FF02}" srcOrd="1" destOrd="0" parTransId="{B9A1A4A4-0797-4EE3-BCED-1CC56F051E0E}" sibTransId="{4ABC6B2B-6BAC-4444-B3F8-BB0A567FA8FA}"/>
    <dgm:cxn modelId="{EEAFC4F6-AD02-4B02-AB43-81AA5C35FE96}" srcId="{5CD2D7F9-1827-4B49-8BBC-9CB293454478}" destId="{343076F3-03A4-453A-8466-62CBB7DEC819}" srcOrd="0" destOrd="0" parTransId="{E65817B4-2034-4E67-A776-8FFDE310CBDB}" sibTransId="{DA559D89-A1C4-4969-9FA0-4404D4E76BFE}"/>
    <dgm:cxn modelId="{A226883B-2E60-4FAA-8B58-E1B209976C83}" type="presOf" srcId="{343076F3-03A4-453A-8466-62CBB7DEC819}" destId="{76D6C98E-30A3-4B42-A258-407893E30F12}" srcOrd="0" destOrd="0" presId="urn:microsoft.com/office/officeart/2005/8/layout/process4"/>
    <dgm:cxn modelId="{837A571D-9880-47E0-967D-8A3F9A5A1566}" type="presOf" srcId="{9615A59E-6970-442E-8358-B8A56A5F9E34}" destId="{1AB9CEA9-19EB-405A-8CBF-3971E5D8302B}" srcOrd="0" destOrd="0" presId="urn:microsoft.com/office/officeart/2005/8/layout/process4"/>
    <dgm:cxn modelId="{E6B0BFF8-DCD0-4F73-8C22-A04BBA2DB985}" srcId="{93E4BB99-E7F7-4EC9-AE9A-17B8F6661ADB}" destId="{A3F8CAE6-5719-44BA-AD2D-04D86EEFB315}" srcOrd="1" destOrd="0" parTransId="{AC2F420B-B328-45F7-BDFE-18B9A47CD98E}" sibTransId="{832DFE86-59E2-4F9B-9C69-FB9CC058B715}"/>
    <dgm:cxn modelId="{E2C1E177-D126-41D0-995C-502581F201E5}" srcId="{8BDFB0AA-D9DD-4B46-907C-4B3ED42B38D6}" destId="{51AD4167-739D-4206-8912-87ADB6BA91E5}" srcOrd="2" destOrd="0" parTransId="{58955F63-935F-451E-89C2-B553B5182C5B}" sibTransId="{6ADED08B-7EF0-45A7-BDAB-391EFEA47699}"/>
    <dgm:cxn modelId="{1EF7915A-378F-454A-A17F-4EC3AC4C82C1}" type="presOf" srcId="{51AD4167-739D-4206-8912-87ADB6BA91E5}" destId="{00A00D37-1D0D-47B9-9D55-0F89F52B0AC7}" srcOrd="1" destOrd="0" presId="urn:microsoft.com/office/officeart/2005/8/layout/process4"/>
    <dgm:cxn modelId="{09C4085F-EF3C-4E09-A90C-B323E4D619E6}" type="presOf" srcId="{B4D9CC17-1FA8-426D-889E-AEA36F1666BF}" destId="{DC237D1C-785D-44CF-B943-2C05A6140B10}" srcOrd="0" destOrd="0" presId="urn:microsoft.com/office/officeart/2005/8/layout/process4"/>
    <dgm:cxn modelId="{45F8422A-E22E-49EB-A784-C4A6053C8C2B}" type="presOf" srcId="{5CD2D7F9-1827-4B49-8BBC-9CB293454478}" destId="{157F4304-4363-434B-AF52-114F8D114F09}" srcOrd="0" destOrd="0" presId="urn:microsoft.com/office/officeart/2005/8/layout/process4"/>
    <dgm:cxn modelId="{D43176F3-D5BF-4DD9-ADAB-9F6708282872}" type="presOf" srcId="{5CD2D7F9-1827-4B49-8BBC-9CB293454478}" destId="{B43A7E84-7875-4F96-A90D-D0F0A033F8B2}" srcOrd="1" destOrd="0" presId="urn:microsoft.com/office/officeart/2005/8/layout/process4"/>
    <dgm:cxn modelId="{C2D06F75-4367-435E-957F-C891F00CA76C}" type="presOf" srcId="{51AD4167-739D-4206-8912-87ADB6BA91E5}" destId="{19CF3653-815C-47ED-AB44-76AB71CAD2E5}" srcOrd="0" destOrd="0" presId="urn:microsoft.com/office/officeart/2005/8/layout/process4"/>
    <dgm:cxn modelId="{BF962AA0-2E13-4A09-B577-A9080AADF49C}" type="presParOf" srcId="{19ED623F-178A-441A-8255-AA5E396F01F4}" destId="{4619168B-FAC9-4731-A4C4-9FC3C19300CE}" srcOrd="0" destOrd="0" presId="urn:microsoft.com/office/officeart/2005/8/layout/process4"/>
    <dgm:cxn modelId="{319618D8-0F93-42AF-A554-BAF7E74764CB}" type="presParOf" srcId="{4619168B-FAC9-4731-A4C4-9FC3C19300CE}" destId="{19CF3653-815C-47ED-AB44-76AB71CAD2E5}" srcOrd="0" destOrd="0" presId="urn:microsoft.com/office/officeart/2005/8/layout/process4"/>
    <dgm:cxn modelId="{172C2695-F3B6-4A8F-8FBA-0867D95740A2}" type="presParOf" srcId="{4619168B-FAC9-4731-A4C4-9FC3C19300CE}" destId="{00A00D37-1D0D-47B9-9D55-0F89F52B0AC7}" srcOrd="1" destOrd="0" presId="urn:microsoft.com/office/officeart/2005/8/layout/process4"/>
    <dgm:cxn modelId="{D1B2F2E1-0A23-4A6D-B646-36670B2BF157}" type="presParOf" srcId="{4619168B-FAC9-4731-A4C4-9FC3C19300CE}" destId="{D4802ED8-FA3C-492E-9427-EEE62814ED1D}" srcOrd="2" destOrd="0" presId="urn:microsoft.com/office/officeart/2005/8/layout/process4"/>
    <dgm:cxn modelId="{2E0B4BC9-A017-4059-9011-BF3E988944F2}" type="presParOf" srcId="{D4802ED8-FA3C-492E-9427-EEE62814ED1D}" destId="{1AB9CEA9-19EB-405A-8CBF-3971E5D8302B}" srcOrd="0" destOrd="0" presId="urn:microsoft.com/office/officeart/2005/8/layout/process4"/>
    <dgm:cxn modelId="{528D6E96-7949-4D3C-B398-6A36455A6567}" type="presParOf" srcId="{D4802ED8-FA3C-492E-9427-EEE62814ED1D}" destId="{DC237D1C-785D-44CF-B943-2C05A6140B10}" srcOrd="1" destOrd="0" presId="urn:microsoft.com/office/officeart/2005/8/layout/process4"/>
    <dgm:cxn modelId="{93A484AD-C3B4-43A2-8B2A-0075D65F761B}" type="presParOf" srcId="{19ED623F-178A-441A-8255-AA5E396F01F4}" destId="{DBDD700A-3CDA-4DA1-B350-D58E8C9B0651}" srcOrd="1" destOrd="0" presId="urn:microsoft.com/office/officeart/2005/8/layout/process4"/>
    <dgm:cxn modelId="{D8B3E8CD-B1A9-4DDB-B06B-92D6489592CC}" type="presParOf" srcId="{19ED623F-178A-441A-8255-AA5E396F01F4}" destId="{147C7095-B42A-4077-BDA7-6EB030488A49}" srcOrd="2" destOrd="0" presId="urn:microsoft.com/office/officeart/2005/8/layout/process4"/>
    <dgm:cxn modelId="{71201BF2-24D2-45F4-8D7A-2833FF14505B}" type="presParOf" srcId="{147C7095-B42A-4077-BDA7-6EB030488A49}" destId="{157F4304-4363-434B-AF52-114F8D114F09}" srcOrd="0" destOrd="0" presId="urn:microsoft.com/office/officeart/2005/8/layout/process4"/>
    <dgm:cxn modelId="{7D078570-B2A4-4A28-8513-FF9AA9A46CF0}" type="presParOf" srcId="{147C7095-B42A-4077-BDA7-6EB030488A49}" destId="{B43A7E84-7875-4F96-A90D-D0F0A033F8B2}" srcOrd="1" destOrd="0" presId="urn:microsoft.com/office/officeart/2005/8/layout/process4"/>
    <dgm:cxn modelId="{A14E6750-2E65-495D-BD27-BD4DD7772A30}" type="presParOf" srcId="{147C7095-B42A-4077-BDA7-6EB030488A49}" destId="{E4D304AF-4B5E-49B9-8F79-82B1DD7CCAEB}" srcOrd="2" destOrd="0" presId="urn:microsoft.com/office/officeart/2005/8/layout/process4"/>
    <dgm:cxn modelId="{902B8CAC-9324-4D42-AE50-3F3B74DFE2D9}" type="presParOf" srcId="{E4D304AF-4B5E-49B9-8F79-82B1DD7CCAEB}" destId="{76D6C98E-30A3-4B42-A258-407893E30F12}" srcOrd="0" destOrd="0" presId="urn:microsoft.com/office/officeart/2005/8/layout/process4"/>
    <dgm:cxn modelId="{06DB2B47-07C7-4974-AD4B-5EA1A7D27EDA}" type="presParOf" srcId="{E4D304AF-4B5E-49B9-8F79-82B1DD7CCAEB}" destId="{C8C1FF37-E89F-4504-B10C-7DF0F8400395}" srcOrd="1" destOrd="0" presId="urn:microsoft.com/office/officeart/2005/8/layout/process4"/>
    <dgm:cxn modelId="{D5880A13-72B5-4933-9E11-38967FBC9B03}" type="presParOf" srcId="{19ED623F-178A-441A-8255-AA5E396F01F4}" destId="{DB2DB65F-7DF5-465C-B6DB-DEBAD56B87C6}" srcOrd="3" destOrd="0" presId="urn:microsoft.com/office/officeart/2005/8/layout/process4"/>
    <dgm:cxn modelId="{45C97F47-C99E-4CF9-8C6B-3D861D475BDF}" type="presParOf" srcId="{19ED623F-178A-441A-8255-AA5E396F01F4}" destId="{07838A1D-DFE6-4208-9C82-E8912058A9AF}" srcOrd="4" destOrd="0" presId="urn:microsoft.com/office/officeart/2005/8/layout/process4"/>
    <dgm:cxn modelId="{25C8F49E-318D-4464-9307-D569313C7881}" type="presParOf" srcId="{07838A1D-DFE6-4208-9C82-E8912058A9AF}" destId="{78E50AD7-FFCB-433B-8ADB-EEEB8124A6EB}" srcOrd="0" destOrd="0" presId="urn:microsoft.com/office/officeart/2005/8/layout/process4"/>
    <dgm:cxn modelId="{D21D9E33-ACB6-4F3B-933A-E7B354EC6A5C}" type="presParOf" srcId="{07838A1D-DFE6-4208-9C82-E8912058A9AF}" destId="{2913B76D-B49B-4223-8EEF-63871A3DC878}" srcOrd="1" destOrd="0" presId="urn:microsoft.com/office/officeart/2005/8/layout/process4"/>
    <dgm:cxn modelId="{C3233692-C0D0-447F-B87C-5E0769D521CC}" type="presParOf" srcId="{07838A1D-DFE6-4208-9C82-E8912058A9AF}" destId="{60505411-647B-4E7E-AE5B-1840CCBFBA63}" srcOrd="2" destOrd="0" presId="urn:microsoft.com/office/officeart/2005/8/layout/process4"/>
    <dgm:cxn modelId="{61EE34F2-C47F-44A1-A059-ABCEB8CC8F5E}" type="presParOf" srcId="{60505411-647B-4E7E-AE5B-1840CCBFBA63}" destId="{006DFDA5-8CD6-45F8-9028-A8102420367D}" srcOrd="0" destOrd="0" presId="urn:microsoft.com/office/officeart/2005/8/layout/process4"/>
    <dgm:cxn modelId="{2905A7E0-8CED-4697-9048-DCDF243FAA9E}" type="presParOf" srcId="{60505411-647B-4E7E-AE5B-1840CCBFBA63}" destId="{9CA1CC0A-B246-444C-B783-0C6FAED6AC50}"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BBF47-545D-4133-A0F2-54C1C4B1290A}" type="doc">
      <dgm:prSet loTypeId="urn:microsoft.com/office/officeart/2005/8/layout/hProcess3" loCatId="process" qsTypeId="urn:microsoft.com/office/officeart/2005/8/quickstyle/simple1" qsCatId="simple" csTypeId="urn:microsoft.com/office/officeart/2005/8/colors/accent1_2" csCatId="accent1" phldr="1"/>
      <dgm:spPr/>
    </dgm:pt>
    <dgm:pt modelId="{4858D890-04C4-4ED5-8645-448B286425E7}">
      <dgm:prSet phldrT="[Text]"/>
      <dgm:spPr/>
      <dgm:t>
        <a:bodyPr/>
        <a:lstStyle/>
        <a:p>
          <a:r>
            <a:rPr lang="es-EC" dirty="0" smtClean="0"/>
            <a:t>Permite la comunicación bidireccional entre el consumidor y la empresa distribuidora</a:t>
          </a:r>
          <a:endParaRPr lang="en-US" dirty="0"/>
        </a:p>
      </dgm:t>
    </dgm:pt>
    <dgm:pt modelId="{3513346C-9D0D-412A-B20E-D86FFA3CC58A}" type="parTrans" cxnId="{092A25FF-FB30-4543-8BDA-E1D4B95A2BCF}">
      <dgm:prSet/>
      <dgm:spPr/>
      <dgm:t>
        <a:bodyPr/>
        <a:lstStyle/>
        <a:p>
          <a:endParaRPr lang="en-US"/>
        </a:p>
      </dgm:t>
    </dgm:pt>
    <dgm:pt modelId="{90C83836-A153-4D8A-A771-09ABA11CE770}" type="sibTrans" cxnId="{092A25FF-FB30-4543-8BDA-E1D4B95A2BCF}">
      <dgm:prSet/>
      <dgm:spPr/>
      <dgm:t>
        <a:bodyPr/>
        <a:lstStyle/>
        <a:p>
          <a:endParaRPr lang="en-US"/>
        </a:p>
      </dgm:t>
    </dgm:pt>
    <dgm:pt modelId="{27A102D8-AECE-491D-AF89-7F4298647FD1}">
      <dgm:prSet phldrT="[Text]"/>
      <dgm:spPr/>
      <dgm:t>
        <a:bodyPr/>
        <a:lstStyle/>
        <a:p>
          <a:r>
            <a:rPr lang="es-EC" dirty="0" smtClean="0"/>
            <a:t>Dispone de módulos de comunicaciones para el envío de información a la empresa de distribución</a:t>
          </a:r>
          <a:endParaRPr lang="en-US" dirty="0"/>
        </a:p>
      </dgm:t>
    </dgm:pt>
    <dgm:pt modelId="{373580A5-832E-4B4B-98CC-9A7FC60F158F}" type="parTrans" cxnId="{EEB0CF2C-48EA-45F3-AEC9-3CD6E1DE65D0}">
      <dgm:prSet/>
      <dgm:spPr/>
      <dgm:t>
        <a:bodyPr/>
        <a:lstStyle/>
        <a:p>
          <a:endParaRPr lang="en-US"/>
        </a:p>
      </dgm:t>
    </dgm:pt>
    <dgm:pt modelId="{9BF15713-33A5-4F54-8205-006075479833}" type="sibTrans" cxnId="{EEB0CF2C-48EA-45F3-AEC9-3CD6E1DE65D0}">
      <dgm:prSet/>
      <dgm:spPr/>
      <dgm:t>
        <a:bodyPr/>
        <a:lstStyle/>
        <a:p>
          <a:endParaRPr lang="en-US"/>
        </a:p>
      </dgm:t>
    </dgm:pt>
    <dgm:pt modelId="{195E5B45-1D03-433B-9B86-5933F9AE6F71}">
      <dgm:prSet phldrT="[Text]"/>
      <dgm:spPr/>
      <dgm:t>
        <a:bodyPr/>
        <a:lstStyle/>
        <a:p>
          <a:r>
            <a:rPr lang="es-EC" dirty="0" smtClean="0"/>
            <a:t>Extrema precisión de registro de consumo de energía eléctrica</a:t>
          </a:r>
          <a:endParaRPr lang="en-US" dirty="0"/>
        </a:p>
      </dgm:t>
    </dgm:pt>
    <dgm:pt modelId="{8804F31F-1BEA-4DCE-A5DD-54FFD8921EA1}" type="parTrans" cxnId="{D285794F-3961-4AEB-B0D9-11F5465EA153}">
      <dgm:prSet/>
      <dgm:spPr/>
      <dgm:t>
        <a:bodyPr/>
        <a:lstStyle/>
        <a:p>
          <a:endParaRPr lang="en-US"/>
        </a:p>
      </dgm:t>
    </dgm:pt>
    <dgm:pt modelId="{B586166A-B2C4-48C5-BA35-D6D9B403F6B3}" type="sibTrans" cxnId="{D285794F-3961-4AEB-B0D9-11F5465EA153}">
      <dgm:prSet/>
      <dgm:spPr/>
      <dgm:t>
        <a:bodyPr/>
        <a:lstStyle/>
        <a:p>
          <a:endParaRPr lang="en-US"/>
        </a:p>
      </dgm:t>
    </dgm:pt>
    <dgm:pt modelId="{C180BE74-8A58-4DFB-88C8-86D252AC8F6E}" type="pres">
      <dgm:prSet presAssocID="{DDABBF47-545D-4133-A0F2-54C1C4B1290A}" presName="Name0" presStyleCnt="0">
        <dgm:presLayoutVars>
          <dgm:dir/>
          <dgm:animLvl val="lvl"/>
          <dgm:resizeHandles val="exact"/>
        </dgm:presLayoutVars>
      </dgm:prSet>
      <dgm:spPr/>
    </dgm:pt>
    <dgm:pt modelId="{6DC8389B-EFC5-4B61-A1C1-F36E08D00DA4}" type="pres">
      <dgm:prSet presAssocID="{DDABBF47-545D-4133-A0F2-54C1C4B1290A}" presName="dummy" presStyleCnt="0"/>
      <dgm:spPr/>
    </dgm:pt>
    <dgm:pt modelId="{74040191-0AB3-4407-8DAB-4BE619A803A3}" type="pres">
      <dgm:prSet presAssocID="{DDABBF47-545D-4133-A0F2-54C1C4B1290A}" presName="linH" presStyleCnt="0"/>
      <dgm:spPr/>
    </dgm:pt>
    <dgm:pt modelId="{8D248B4F-D78F-4FA0-AF0E-95F0608CBF3B}" type="pres">
      <dgm:prSet presAssocID="{DDABBF47-545D-4133-A0F2-54C1C4B1290A}" presName="padding1" presStyleCnt="0"/>
      <dgm:spPr/>
    </dgm:pt>
    <dgm:pt modelId="{22526B9A-E1DD-4A52-A92F-5B0AE160E87C}" type="pres">
      <dgm:prSet presAssocID="{4858D890-04C4-4ED5-8645-448B286425E7}" presName="linV" presStyleCnt="0"/>
      <dgm:spPr/>
    </dgm:pt>
    <dgm:pt modelId="{0CF4BD03-AC96-4118-A7AD-E53C68EF0FC3}" type="pres">
      <dgm:prSet presAssocID="{4858D890-04C4-4ED5-8645-448B286425E7}" presName="spVertical1" presStyleCnt="0"/>
      <dgm:spPr/>
    </dgm:pt>
    <dgm:pt modelId="{B3A795B2-0656-4A8C-B7F8-56CFB2093FDB}" type="pres">
      <dgm:prSet presAssocID="{4858D890-04C4-4ED5-8645-448B286425E7}" presName="parTx" presStyleLbl="revTx" presStyleIdx="0" presStyleCnt="3">
        <dgm:presLayoutVars>
          <dgm:chMax val="0"/>
          <dgm:chPref val="0"/>
          <dgm:bulletEnabled val="1"/>
        </dgm:presLayoutVars>
      </dgm:prSet>
      <dgm:spPr/>
      <dgm:t>
        <a:bodyPr/>
        <a:lstStyle/>
        <a:p>
          <a:endParaRPr lang="en-US"/>
        </a:p>
      </dgm:t>
    </dgm:pt>
    <dgm:pt modelId="{81665E3D-6791-459C-AC60-2146464CDD81}" type="pres">
      <dgm:prSet presAssocID="{4858D890-04C4-4ED5-8645-448B286425E7}" presName="spVertical2" presStyleCnt="0"/>
      <dgm:spPr/>
    </dgm:pt>
    <dgm:pt modelId="{79487079-C8B5-41CC-940F-6E2B1A147882}" type="pres">
      <dgm:prSet presAssocID="{4858D890-04C4-4ED5-8645-448B286425E7}" presName="spVertical3" presStyleCnt="0"/>
      <dgm:spPr/>
    </dgm:pt>
    <dgm:pt modelId="{35BBE93F-A6DF-48B1-91DF-20564718ABB5}" type="pres">
      <dgm:prSet presAssocID="{90C83836-A153-4D8A-A771-09ABA11CE770}" presName="space" presStyleCnt="0"/>
      <dgm:spPr/>
    </dgm:pt>
    <dgm:pt modelId="{A0406EC0-5948-4BE4-868A-8F1DB56C411E}" type="pres">
      <dgm:prSet presAssocID="{27A102D8-AECE-491D-AF89-7F4298647FD1}" presName="linV" presStyleCnt="0"/>
      <dgm:spPr/>
    </dgm:pt>
    <dgm:pt modelId="{C2C1DCA6-CE4B-4A85-BF53-2244720693CF}" type="pres">
      <dgm:prSet presAssocID="{27A102D8-AECE-491D-AF89-7F4298647FD1}" presName="spVertical1" presStyleCnt="0"/>
      <dgm:spPr/>
    </dgm:pt>
    <dgm:pt modelId="{A3D3AF1B-81C8-42F0-A419-62C3319DEF5B}" type="pres">
      <dgm:prSet presAssocID="{27A102D8-AECE-491D-AF89-7F4298647FD1}" presName="parTx" presStyleLbl="revTx" presStyleIdx="1" presStyleCnt="3" custLinFactNeighborX="2128" custLinFactNeighborY="-2257">
        <dgm:presLayoutVars>
          <dgm:chMax val="0"/>
          <dgm:chPref val="0"/>
          <dgm:bulletEnabled val="1"/>
        </dgm:presLayoutVars>
      </dgm:prSet>
      <dgm:spPr/>
      <dgm:t>
        <a:bodyPr/>
        <a:lstStyle/>
        <a:p>
          <a:endParaRPr lang="en-US"/>
        </a:p>
      </dgm:t>
    </dgm:pt>
    <dgm:pt modelId="{8E6072C9-86DD-4F9A-A11D-0E465487016F}" type="pres">
      <dgm:prSet presAssocID="{27A102D8-AECE-491D-AF89-7F4298647FD1}" presName="spVertical2" presStyleCnt="0"/>
      <dgm:spPr/>
    </dgm:pt>
    <dgm:pt modelId="{6B1546C8-ED56-4DCC-8E6B-6D678EAE9D77}" type="pres">
      <dgm:prSet presAssocID="{27A102D8-AECE-491D-AF89-7F4298647FD1}" presName="spVertical3" presStyleCnt="0"/>
      <dgm:spPr/>
    </dgm:pt>
    <dgm:pt modelId="{CAA817B7-4701-4661-8AFB-10B4990D1436}" type="pres">
      <dgm:prSet presAssocID="{9BF15713-33A5-4F54-8205-006075479833}" presName="space" presStyleCnt="0"/>
      <dgm:spPr/>
    </dgm:pt>
    <dgm:pt modelId="{A00988F3-643C-4D85-9547-4D94DABA77F8}" type="pres">
      <dgm:prSet presAssocID="{195E5B45-1D03-433B-9B86-5933F9AE6F71}" presName="linV" presStyleCnt="0"/>
      <dgm:spPr/>
    </dgm:pt>
    <dgm:pt modelId="{2E4A6D85-11AA-4498-8F38-D327407F2840}" type="pres">
      <dgm:prSet presAssocID="{195E5B45-1D03-433B-9B86-5933F9AE6F71}" presName="spVertical1" presStyleCnt="0"/>
      <dgm:spPr/>
    </dgm:pt>
    <dgm:pt modelId="{8D9A31A9-1BB5-4B72-9289-6C02D51C05BA}" type="pres">
      <dgm:prSet presAssocID="{195E5B45-1D03-433B-9B86-5933F9AE6F71}" presName="parTx" presStyleLbl="revTx" presStyleIdx="2" presStyleCnt="3">
        <dgm:presLayoutVars>
          <dgm:chMax val="0"/>
          <dgm:chPref val="0"/>
          <dgm:bulletEnabled val="1"/>
        </dgm:presLayoutVars>
      </dgm:prSet>
      <dgm:spPr/>
      <dgm:t>
        <a:bodyPr/>
        <a:lstStyle/>
        <a:p>
          <a:endParaRPr lang="en-US"/>
        </a:p>
      </dgm:t>
    </dgm:pt>
    <dgm:pt modelId="{DA45F995-8A68-4AF5-91B2-AE5D1844AD9B}" type="pres">
      <dgm:prSet presAssocID="{195E5B45-1D03-433B-9B86-5933F9AE6F71}" presName="spVertical2" presStyleCnt="0"/>
      <dgm:spPr/>
    </dgm:pt>
    <dgm:pt modelId="{A72FBE6A-489B-4CF2-9C2F-6E73D2FB2C39}" type="pres">
      <dgm:prSet presAssocID="{195E5B45-1D03-433B-9B86-5933F9AE6F71}" presName="spVertical3" presStyleCnt="0"/>
      <dgm:spPr/>
    </dgm:pt>
    <dgm:pt modelId="{555E0338-B3C1-46DD-AC5B-6B68FD230419}" type="pres">
      <dgm:prSet presAssocID="{DDABBF47-545D-4133-A0F2-54C1C4B1290A}" presName="padding2" presStyleCnt="0"/>
      <dgm:spPr/>
    </dgm:pt>
    <dgm:pt modelId="{34BE3FD0-8642-498F-8F4B-16B0B4FFBD85}" type="pres">
      <dgm:prSet presAssocID="{DDABBF47-545D-4133-A0F2-54C1C4B1290A}" presName="negArrow" presStyleCnt="0"/>
      <dgm:spPr/>
    </dgm:pt>
    <dgm:pt modelId="{4407147F-268E-4D11-9224-0B5B0A698F1D}" type="pres">
      <dgm:prSet presAssocID="{DDABBF47-545D-4133-A0F2-54C1C4B1290A}" presName="backgroundArrow" presStyleLbl="node1" presStyleIdx="0" presStyleCnt="1"/>
      <dgm:spPr/>
    </dgm:pt>
  </dgm:ptLst>
  <dgm:cxnLst>
    <dgm:cxn modelId="{2A011DAE-1DE6-4616-BF9C-DFB128A6206E}" type="presOf" srcId="{195E5B45-1D03-433B-9B86-5933F9AE6F71}" destId="{8D9A31A9-1BB5-4B72-9289-6C02D51C05BA}" srcOrd="0" destOrd="0" presId="urn:microsoft.com/office/officeart/2005/8/layout/hProcess3"/>
    <dgm:cxn modelId="{092A25FF-FB30-4543-8BDA-E1D4B95A2BCF}" srcId="{DDABBF47-545D-4133-A0F2-54C1C4B1290A}" destId="{4858D890-04C4-4ED5-8645-448B286425E7}" srcOrd="0" destOrd="0" parTransId="{3513346C-9D0D-412A-B20E-D86FFA3CC58A}" sibTransId="{90C83836-A153-4D8A-A771-09ABA11CE770}"/>
    <dgm:cxn modelId="{8A93BAC3-CEF7-4438-99E9-4114E58CA022}" type="presOf" srcId="{4858D890-04C4-4ED5-8645-448B286425E7}" destId="{B3A795B2-0656-4A8C-B7F8-56CFB2093FDB}" srcOrd="0" destOrd="0" presId="urn:microsoft.com/office/officeart/2005/8/layout/hProcess3"/>
    <dgm:cxn modelId="{6AD17D7D-4076-42B9-AFD7-98A0A4F20355}" type="presOf" srcId="{27A102D8-AECE-491D-AF89-7F4298647FD1}" destId="{A3D3AF1B-81C8-42F0-A419-62C3319DEF5B}" srcOrd="0" destOrd="0" presId="urn:microsoft.com/office/officeart/2005/8/layout/hProcess3"/>
    <dgm:cxn modelId="{EEB0CF2C-48EA-45F3-AEC9-3CD6E1DE65D0}" srcId="{DDABBF47-545D-4133-A0F2-54C1C4B1290A}" destId="{27A102D8-AECE-491D-AF89-7F4298647FD1}" srcOrd="1" destOrd="0" parTransId="{373580A5-832E-4B4B-98CC-9A7FC60F158F}" sibTransId="{9BF15713-33A5-4F54-8205-006075479833}"/>
    <dgm:cxn modelId="{D285794F-3961-4AEB-B0D9-11F5465EA153}" srcId="{DDABBF47-545D-4133-A0F2-54C1C4B1290A}" destId="{195E5B45-1D03-433B-9B86-5933F9AE6F71}" srcOrd="2" destOrd="0" parTransId="{8804F31F-1BEA-4DCE-A5DD-54FFD8921EA1}" sibTransId="{B586166A-B2C4-48C5-BA35-D6D9B403F6B3}"/>
    <dgm:cxn modelId="{44B07EB5-71B6-4C7D-B550-DD5D81100FDD}" type="presOf" srcId="{DDABBF47-545D-4133-A0F2-54C1C4B1290A}" destId="{C180BE74-8A58-4DFB-88C8-86D252AC8F6E}" srcOrd="0" destOrd="0" presId="urn:microsoft.com/office/officeart/2005/8/layout/hProcess3"/>
    <dgm:cxn modelId="{77BCBC66-5FAB-4111-BBA6-5A114E3AF143}" type="presParOf" srcId="{C180BE74-8A58-4DFB-88C8-86D252AC8F6E}" destId="{6DC8389B-EFC5-4B61-A1C1-F36E08D00DA4}" srcOrd="0" destOrd="0" presId="urn:microsoft.com/office/officeart/2005/8/layout/hProcess3"/>
    <dgm:cxn modelId="{52154097-A24B-4AB3-ACBA-92429FFA1012}" type="presParOf" srcId="{C180BE74-8A58-4DFB-88C8-86D252AC8F6E}" destId="{74040191-0AB3-4407-8DAB-4BE619A803A3}" srcOrd="1" destOrd="0" presId="urn:microsoft.com/office/officeart/2005/8/layout/hProcess3"/>
    <dgm:cxn modelId="{1D9A0290-BE55-4446-8DCE-7154FF42D256}" type="presParOf" srcId="{74040191-0AB3-4407-8DAB-4BE619A803A3}" destId="{8D248B4F-D78F-4FA0-AF0E-95F0608CBF3B}" srcOrd="0" destOrd="0" presId="urn:microsoft.com/office/officeart/2005/8/layout/hProcess3"/>
    <dgm:cxn modelId="{7ADA7518-9404-4E21-8F03-F2380C2CF367}" type="presParOf" srcId="{74040191-0AB3-4407-8DAB-4BE619A803A3}" destId="{22526B9A-E1DD-4A52-A92F-5B0AE160E87C}" srcOrd="1" destOrd="0" presId="urn:microsoft.com/office/officeart/2005/8/layout/hProcess3"/>
    <dgm:cxn modelId="{6C6914B1-07C9-4712-868B-5B0E30A617F8}" type="presParOf" srcId="{22526B9A-E1DD-4A52-A92F-5B0AE160E87C}" destId="{0CF4BD03-AC96-4118-A7AD-E53C68EF0FC3}" srcOrd="0" destOrd="0" presId="urn:microsoft.com/office/officeart/2005/8/layout/hProcess3"/>
    <dgm:cxn modelId="{D40057A0-2647-408B-8E1A-76E44E752E70}" type="presParOf" srcId="{22526B9A-E1DD-4A52-A92F-5B0AE160E87C}" destId="{B3A795B2-0656-4A8C-B7F8-56CFB2093FDB}" srcOrd="1" destOrd="0" presId="urn:microsoft.com/office/officeart/2005/8/layout/hProcess3"/>
    <dgm:cxn modelId="{629A772E-C103-4F87-9B9F-DCB191D0E8BB}" type="presParOf" srcId="{22526B9A-E1DD-4A52-A92F-5B0AE160E87C}" destId="{81665E3D-6791-459C-AC60-2146464CDD81}" srcOrd="2" destOrd="0" presId="urn:microsoft.com/office/officeart/2005/8/layout/hProcess3"/>
    <dgm:cxn modelId="{8E4C28F9-F1DB-4170-AA4F-7A9B263DCECF}" type="presParOf" srcId="{22526B9A-E1DD-4A52-A92F-5B0AE160E87C}" destId="{79487079-C8B5-41CC-940F-6E2B1A147882}" srcOrd="3" destOrd="0" presId="urn:microsoft.com/office/officeart/2005/8/layout/hProcess3"/>
    <dgm:cxn modelId="{BA8B3F7B-4067-4EC4-90ED-22F82FF386E6}" type="presParOf" srcId="{74040191-0AB3-4407-8DAB-4BE619A803A3}" destId="{35BBE93F-A6DF-48B1-91DF-20564718ABB5}" srcOrd="2" destOrd="0" presId="urn:microsoft.com/office/officeart/2005/8/layout/hProcess3"/>
    <dgm:cxn modelId="{DF691FFA-3D6E-40D4-B916-71A3EAEF5295}" type="presParOf" srcId="{74040191-0AB3-4407-8DAB-4BE619A803A3}" destId="{A0406EC0-5948-4BE4-868A-8F1DB56C411E}" srcOrd="3" destOrd="0" presId="urn:microsoft.com/office/officeart/2005/8/layout/hProcess3"/>
    <dgm:cxn modelId="{374D254D-7E4C-4BAF-AE95-DCC7C9638FA2}" type="presParOf" srcId="{A0406EC0-5948-4BE4-868A-8F1DB56C411E}" destId="{C2C1DCA6-CE4B-4A85-BF53-2244720693CF}" srcOrd="0" destOrd="0" presId="urn:microsoft.com/office/officeart/2005/8/layout/hProcess3"/>
    <dgm:cxn modelId="{A44B1BC1-D9E6-4C3F-86B4-F4B958A58C78}" type="presParOf" srcId="{A0406EC0-5948-4BE4-868A-8F1DB56C411E}" destId="{A3D3AF1B-81C8-42F0-A419-62C3319DEF5B}" srcOrd="1" destOrd="0" presId="urn:microsoft.com/office/officeart/2005/8/layout/hProcess3"/>
    <dgm:cxn modelId="{2BC3532A-E053-4FBD-A1BB-6079B962F82A}" type="presParOf" srcId="{A0406EC0-5948-4BE4-868A-8F1DB56C411E}" destId="{8E6072C9-86DD-4F9A-A11D-0E465487016F}" srcOrd="2" destOrd="0" presId="urn:microsoft.com/office/officeart/2005/8/layout/hProcess3"/>
    <dgm:cxn modelId="{C20FFFB4-D48A-43FA-860B-FE39D2F0A6A3}" type="presParOf" srcId="{A0406EC0-5948-4BE4-868A-8F1DB56C411E}" destId="{6B1546C8-ED56-4DCC-8E6B-6D678EAE9D77}" srcOrd="3" destOrd="0" presId="urn:microsoft.com/office/officeart/2005/8/layout/hProcess3"/>
    <dgm:cxn modelId="{00F3B2AC-53E8-425B-9240-3AD0D4C68211}" type="presParOf" srcId="{74040191-0AB3-4407-8DAB-4BE619A803A3}" destId="{CAA817B7-4701-4661-8AFB-10B4990D1436}" srcOrd="4" destOrd="0" presId="urn:microsoft.com/office/officeart/2005/8/layout/hProcess3"/>
    <dgm:cxn modelId="{85A7BAD1-6BAC-4BB8-9CEB-038FECB49CD5}" type="presParOf" srcId="{74040191-0AB3-4407-8DAB-4BE619A803A3}" destId="{A00988F3-643C-4D85-9547-4D94DABA77F8}" srcOrd="5" destOrd="0" presId="urn:microsoft.com/office/officeart/2005/8/layout/hProcess3"/>
    <dgm:cxn modelId="{662CAD08-5ECB-405D-AC4B-551636BC15B2}" type="presParOf" srcId="{A00988F3-643C-4D85-9547-4D94DABA77F8}" destId="{2E4A6D85-11AA-4498-8F38-D327407F2840}" srcOrd="0" destOrd="0" presId="urn:microsoft.com/office/officeart/2005/8/layout/hProcess3"/>
    <dgm:cxn modelId="{5F32E37B-F563-4728-94E9-6C91AD790504}" type="presParOf" srcId="{A00988F3-643C-4D85-9547-4D94DABA77F8}" destId="{8D9A31A9-1BB5-4B72-9289-6C02D51C05BA}" srcOrd="1" destOrd="0" presId="urn:microsoft.com/office/officeart/2005/8/layout/hProcess3"/>
    <dgm:cxn modelId="{9DEE4E4F-6C2D-4439-B77C-1BBA1B3839D7}" type="presParOf" srcId="{A00988F3-643C-4D85-9547-4D94DABA77F8}" destId="{DA45F995-8A68-4AF5-91B2-AE5D1844AD9B}" srcOrd="2" destOrd="0" presId="urn:microsoft.com/office/officeart/2005/8/layout/hProcess3"/>
    <dgm:cxn modelId="{CC0C7DF1-3A7D-4608-84C4-DCDC51E65725}" type="presParOf" srcId="{A00988F3-643C-4D85-9547-4D94DABA77F8}" destId="{A72FBE6A-489B-4CF2-9C2F-6E73D2FB2C39}" srcOrd="3" destOrd="0" presId="urn:microsoft.com/office/officeart/2005/8/layout/hProcess3"/>
    <dgm:cxn modelId="{4FACB3C2-8007-4F24-AB3C-91AFBFEF6521}" type="presParOf" srcId="{74040191-0AB3-4407-8DAB-4BE619A803A3}" destId="{555E0338-B3C1-46DD-AC5B-6B68FD230419}" srcOrd="6" destOrd="0" presId="urn:microsoft.com/office/officeart/2005/8/layout/hProcess3"/>
    <dgm:cxn modelId="{02396135-B428-4BC3-AC53-14F76616855A}" type="presParOf" srcId="{74040191-0AB3-4407-8DAB-4BE619A803A3}" destId="{34BE3FD0-8642-498F-8F4B-16B0B4FFBD85}" srcOrd="7" destOrd="0" presId="urn:microsoft.com/office/officeart/2005/8/layout/hProcess3"/>
    <dgm:cxn modelId="{92815D41-D665-4ABC-A1F0-DF9D0AC95BFF}" type="presParOf" srcId="{74040191-0AB3-4407-8DAB-4BE619A803A3}" destId="{4407147F-268E-4D11-9224-0B5B0A698F1D}" srcOrd="8"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087D5-7EAB-433D-BC2C-BAD14C21658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1B84EEF4-3F01-490E-A056-9256FDC009D2}">
      <dgm:prSet phldrT="[Text]"/>
      <dgm:spPr/>
      <dgm:t>
        <a:bodyPr/>
        <a:lstStyle/>
        <a:p>
          <a:r>
            <a:rPr lang="es-EC" dirty="0" smtClean="0"/>
            <a:t>Representa una atractiva opción tecnología para la red WAN de AMI, proporciona acceso inalámbrico a servicios de banda ancha de alta velocidad, </a:t>
          </a:r>
          <a:endParaRPr lang="en-US" dirty="0"/>
        </a:p>
      </dgm:t>
    </dgm:pt>
    <dgm:pt modelId="{1D557606-54D6-4781-8EAD-661108311F96}" type="parTrans" cxnId="{8549F695-78DF-40AE-A02E-5D0EFB29F9DA}">
      <dgm:prSet/>
      <dgm:spPr/>
      <dgm:t>
        <a:bodyPr/>
        <a:lstStyle/>
        <a:p>
          <a:endParaRPr lang="en-US"/>
        </a:p>
      </dgm:t>
    </dgm:pt>
    <dgm:pt modelId="{0FAB0218-BAC4-4112-98E2-1BB21D6A8068}" type="sibTrans" cxnId="{8549F695-78DF-40AE-A02E-5D0EFB29F9DA}">
      <dgm:prSet/>
      <dgm:spPr/>
      <dgm:t>
        <a:bodyPr/>
        <a:lstStyle/>
        <a:p>
          <a:endParaRPr lang="en-US"/>
        </a:p>
      </dgm:t>
    </dgm:pt>
    <dgm:pt modelId="{BC2BB73B-3E6D-4F9F-BF41-F51238F9BD24}">
      <dgm:prSet phldrT="[Text]"/>
      <dgm:spPr/>
      <dgm:t>
        <a:bodyPr/>
        <a:lstStyle/>
        <a:p>
          <a:r>
            <a:rPr lang="es-EC" dirty="0" smtClean="0"/>
            <a:t>una amplia cobertura como una red de telefonía móvil, el tamaño de la celda es de 7 a 10km y dispone de </a:t>
          </a:r>
          <a:r>
            <a:rPr lang="es-EC" dirty="0" err="1" smtClean="0"/>
            <a:t>solidos</a:t>
          </a:r>
          <a:r>
            <a:rPr lang="es-EC" dirty="0" smtClean="0"/>
            <a:t> protocolos de seguridad, funciona en las siguientes bandas de frecuencia</a:t>
          </a:r>
          <a:endParaRPr lang="en-US" dirty="0"/>
        </a:p>
      </dgm:t>
    </dgm:pt>
    <dgm:pt modelId="{2C1C4633-48FF-4D24-9A29-66DDEA93144D}" type="parTrans" cxnId="{5D0FBC7B-50ED-4875-B541-59019B7AC07D}">
      <dgm:prSet/>
      <dgm:spPr/>
      <dgm:t>
        <a:bodyPr/>
        <a:lstStyle/>
        <a:p>
          <a:endParaRPr lang="en-US"/>
        </a:p>
      </dgm:t>
    </dgm:pt>
    <dgm:pt modelId="{15363B69-1A26-4928-B40C-81543640898F}" type="sibTrans" cxnId="{5D0FBC7B-50ED-4875-B541-59019B7AC07D}">
      <dgm:prSet/>
      <dgm:spPr/>
      <dgm:t>
        <a:bodyPr/>
        <a:lstStyle/>
        <a:p>
          <a:endParaRPr lang="en-US"/>
        </a:p>
      </dgm:t>
    </dgm:pt>
    <dgm:pt modelId="{166B9222-2F25-4935-ACD5-404BDD572A60}">
      <dgm:prSet/>
      <dgm:spPr/>
    </dgm:pt>
    <dgm:pt modelId="{DDE641DF-9C3E-414F-9E2D-2A2447099F47}" type="parTrans" cxnId="{31961344-3641-4376-ADD5-81B542E803FA}">
      <dgm:prSet/>
      <dgm:spPr/>
      <dgm:t>
        <a:bodyPr/>
        <a:lstStyle/>
        <a:p>
          <a:endParaRPr lang="en-US"/>
        </a:p>
      </dgm:t>
    </dgm:pt>
    <dgm:pt modelId="{2DACD538-975E-4243-9410-C6AC4FD9AAB5}" type="sibTrans" cxnId="{31961344-3641-4376-ADD5-81B542E803FA}">
      <dgm:prSet/>
      <dgm:spPr/>
      <dgm:t>
        <a:bodyPr/>
        <a:lstStyle/>
        <a:p>
          <a:endParaRPr lang="en-US"/>
        </a:p>
      </dgm:t>
    </dgm:pt>
    <dgm:pt modelId="{EB5FF500-0E16-45AB-B05D-5812CCD5D06F}" type="pres">
      <dgm:prSet presAssocID="{902087D5-7EAB-433D-BC2C-BAD14C216587}" presName="compositeShape" presStyleCnt="0">
        <dgm:presLayoutVars>
          <dgm:chMax val="2"/>
          <dgm:dir/>
          <dgm:resizeHandles val="exact"/>
        </dgm:presLayoutVars>
      </dgm:prSet>
      <dgm:spPr/>
    </dgm:pt>
    <dgm:pt modelId="{63944423-52F5-4AF6-BD12-7FB0A0179B7C}" type="pres">
      <dgm:prSet presAssocID="{902087D5-7EAB-433D-BC2C-BAD14C216587}" presName="ribbon" presStyleLbl="node1" presStyleIdx="0" presStyleCnt="1"/>
      <dgm:spPr/>
    </dgm:pt>
    <dgm:pt modelId="{F4222698-7360-48B9-9C52-7932F5C043A2}" type="pres">
      <dgm:prSet presAssocID="{902087D5-7EAB-433D-BC2C-BAD14C216587}" presName="leftArrowText" presStyleLbl="node1" presStyleIdx="0" presStyleCnt="1">
        <dgm:presLayoutVars>
          <dgm:chMax val="0"/>
          <dgm:bulletEnabled val="1"/>
        </dgm:presLayoutVars>
      </dgm:prSet>
      <dgm:spPr/>
      <dgm:t>
        <a:bodyPr/>
        <a:lstStyle/>
        <a:p>
          <a:endParaRPr lang="en-US"/>
        </a:p>
      </dgm:t>
    </dgm:pt>
    <dgm:pt modelId="{4182F159-12E8-45A3-8CFE-4CEE7605EB01}" type="pres">
      <dgm:prSet presAssocID="{902087D5-7EAB-433D-BC2C-BAD14C216587}" presName="rightArrowText" presStyleLbl="node1" presStyleIdx="0" presStyleCnt="1">
        <dgm:presLayoutVars>
          <dgm:chMax val="0"/>
          <dgm:bulletEnabled val="1"/>
        </dgm:presLayoutVars>
      </dgm:prSet>
      <dgm:spPr/>
      <dgm:t>
        <a:bodyPr/>
        <a:lstStyle/>
        <a:p>
          <a:endParaRPr lang="en-US"/>
        </a:p>
      </dgm:t>
    </dgm:pt>
  </dgm:ptLst>
  <dgm:cxnLst>
    <dgm:cxn modelId="{87E4A00B-D9C5-4CD7-8755-35650363ED50}" type="presOf" srcId="{1B84EEF4-3F01-490E-A056-9256FDC009D2}" destId="{F4222698-7360-48B9-9C52-7932F5C043A2}" srcOrd="0" destOrd="0" presId="urn:microsoft.com/office/officeart/2005/8/layout/arrow6"/>
    <dgm:cxn modelId="{03923623-A486-486D-879D-530709BA178B}" type="presOf" srcId="{902087D5-7EAB-433D-BC2C-BAD14C216587}" destId="{EB5FF500-0E16-45AB-B05D-5812CCD5D06F}" srcOrd="0" destOrd="0" presId="urn:microsoft.com/office/officeart/2005/8/layout/arrow6"/>
    <dgm:cxn modelId="{8549F695-78DF-40AE-A02E-5D0EFB29F9DA}" srcId="{902087D5-7EAB-433D-BC2C-BAD14C216587}" destId="{1B84EEF4-3F01-490E-A056-9256FDC009D2}" srcOrd="0" destOrd="0" parTransId="{1D557606-54D6-4781-8EAD-661108311F96}" sibTransId="{0FAB0218-BAC4-4112-98E2-1BB21D6A8068}"/>
    <dgm:cxn modelId="{31961344-3641-4376-ADD5-81B542E803FA}" srcId="{902087D5-7EAB-433D-BC2C-BAD14C216587}" destId="{166B9222-2F25-4935-ACD5-404BDD572A60}" srcOrd="2" destOrd="0" parTransId="{DDE641DF-9C3E-414F-9E2D-2A2447099F47}" sibTransId="{2DACD538-975E-4243-9410-C6AC4FD9AAB5}"/>
    <dgm:cxn modelId="{E9292664-B72D-4B07-A149-E5A5B3C0C441}" type="presOf" srcId="{BC2BB73B-3E6D-4F9F-BF41-F51238F9BD24}" destId="{4182F159-12E8-45A3-8CFE-4CEE7605EB01}" srcOrd="0" destOrd="0" presId="urn:microsoft.com/office/officeart/2005/8/layout/arrow6"/>
    <dgm:cxn modelId="{5D0FBC7B-50ED-4875-B541-59019B7AC07D}" srcId="{902087D5-7EAB-433D-BC2C-BAD14C216587}" destId="{BC2BB73B-3E6D-4F9F-BF41-F51238F9BD24}" srcOrd="1" destOrd="0" parTransId="{2C1C4633-48FF-4D24-9A29-66DDEA93144D}" sibTransId="{15363B69-1A26-4928-B40C-81543640898F}"/>
    <dgm:cxn modelId="{178FF0C4-3E52-4512-B9BE-6AC714AF375D}" type="presParOf" srcId="{EB5FF500-0E16-45AB-B05D-5812CCD5D06F}" destId="{63944423-52F5-4AF6-BD12-7FB0A0179B7C}" srcOrd="0" destOrd="0" presId="urn:microsoft.com/office/officeart/2005/8/layout/arrow6"/>
    <dgm:cxn modelId="{580F0F00-14CD-493E-8A00-A1D7F2F19FC7}" type="presParOf" srcId="{EB5FF500-0E16-45AB-B05D-5812CCD5D06F}" destId="{F4222698-7360-48B9-9C52-7932F5C043A2}" srcOrd="1" destOrd="0" presId="urn:microsoft.com/office/officeart/2005/8/layout/arrow6"/>
    <dgm:cxn modelId="{F2CBDE40-777C-4258-8C04-80F8520328E8}" type="presParOf" srcId="{EB5FF500-0E16-45AB-B05D-5812CCD5D06F}" destId="{4182F159-12E8-45A3-8CFE-4CEE7605EB01}"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80204-F00E-4F01-AD69-48024D4040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B8922D-FB2B-4DE8-9114-BA0B81A3C443}">
      <dgm:prSet phldrT="[Text]"/>
      <dgm:spPr/>
      <dgm:t>
        <a:bodyPr/>
        <a:lstStyle/>
        <a:p>
          <a:r>
            <a:rPr lang="es-ES_tradnl" dirty="0" err="1" smtClean="0"/>
            <a:t>Label</a:t>
          </a:r>
          <a:r>
            <a:rPr lang="es-ES_tradnl" dirty="0" smtClean="0"/>
            <a:t> </a:t>
          </a:r>
          <a:r>
            <a:rPr lang="es-ES_tradnl" dirty="0" err="1" smtClean="0"/>
            <a:t>Edge</a:t>
          </a:r>
          <a:r>
            <a:rPr lang="es-ES_tradnl" dirty="0" smtClean="0"/>
            <a:t> </a:t>
          </a:r>
          <a:r>
            <a:rPr lang="es-ES_tradnl" dirty="0" err="1" smtClean="0"/>
            <a:t>Routers</a:t>
          </a:r>
          <a:r>
            <a:rPr lang="es-ES_tradnl" dirty="0" smtClean="0"/>
            <a:t> (LER): se refiere a los </a:t>
          </a:r>
          <a:r>
            <a:rPr lang="es-ES_tradnl" dirty="0" err="1" smtClean="0"/>
            <a:t>routers</a:t>
          </a:r>
          <a:r>
            <a:rPr lang="es-ES_tradnl" dirty="0" smtClean="0"/>
            <a:t> de entrada y salida de la red MPLS, tienen la función de colocar y retirar las etiquetas.</a:t>
          </a:r>
          <a:endParaRPr lang="en-US" dirty="0"/>
        </a:p>
      </dgm:t>
    </dgm:pt>
    <dgm:pt modelId="{7D44AB3E-FAEA-46A8-86A8-2EE2E0033199}" type="parTrans" cxnId="{8A08499B-C328-4AEE-9CF9-3FE040F4A3EA}">
      <dgm:prSet/>
      <dgm:spPr/>
      <dgm:t>
        <a:bodyPr/>
        <a:lstStyle/>
        <a:p>
          <a:endParaRPr lang="en-US"/>
        </a:p>
      </dgm:t>
    </dgm:pt>
    <dgm:pt modelId="{572A582F-83BB-4FFB-96EF-B8412E714E94}" type="sibTrans" cxnId="{8A08499B-C328-4AEE-9CF9-3FE040F4A3EA}">
      <dgm:prSet/>
      <dgm:spPr/>
      <dgm:t>
        <a:bodyPr/>
        <a:lstStyle/>
        <a:p>
          <a:endParaRPr lang="en-US"/>
        </a:p>
      </dgm:t>
    </dgm:pt>
    <dgm:pt modelId="{57B2FA17-6659-44EC-8584-5C974B200D24}">
      <dgm:prSet phldrT="[Text]"/>
      <dgm:spPr/>
      <dgm:t>
        <a:bodyPr/>
        <a:lstStyle/>
        <a:p>
          <a:r>
            <a:rPr lang="es-ES_tradnl" dirty="0" err="1" smtClean="0"/>
            <a:t>Label</a:t>
          </a:r>
          <a:r>
            <a:rPr lang="es-ES_tradnl" dirty="0" smtClean="0"/>
            <a:t> </a:t>
          </a:r>
          <a:r>
            <a:rPr lang="es-ES_tradnl" dirty="0" err="1" smtClean="0"/>
            <a:t>Switching</a:t>
          </a:r>
          <a:r>
            <a:rPr lang="es-ES_tradnl" dirty="0" smtClean="0"/>
            <a:t> </a:t>
          </a:r>
          <a:r>
            <a:rPr lang="es-ES_tradnl" dirty="0" err="1" smtClean="0"/>
            <a:t>Router</a:t>
          </a:r>
          <a:r>
            <a:rPr lang="es-ES_tradnl" dirty="0" smtClean="0"/>
            <a:t> (LSR): es el </a:t>
          </a:r>
          <a:r>
            <a:rPr lang="es-ES_tradnl" dirty="0" err="1" smtClean="0"/>
            <a:t>router</a:t>
          </a:r>
          <a:r>
            <a:rPr lang="es-ES_tradnl" dirty="0" smtClean="0"/>
            <a:t> que realiza la conmutación de las etiquetas.</a:t>
          </a:r>
          <a:endParaRPr lang="en-US" dirty="0"/>
        </a:p>
      </dgm:t>
    </dgm:pt>
    <dgm:pt modelId="{AA095999-9D56-4EC6-A286-672E9D5B6FA9}" type="parTrans" cxnId="{AE2308F0-DE8E-4236-B60E-BC22E051649D}">
      <dgm:prSet/>
      <dgm:spPr/>
      <dgm:t>
        <a:bodyPr/>
        <a:lstStyle/>
        <a:p>
          <a:endParaRPr lang="en-US"/>
        </a:p>
      </dgm:t>
    </dgm:pt>
    <dgm:pt modelId="{99459F22-F08C-45D2-9080-6206AC9A9EAF}" type="sibTrans" cxnId="{AE2308F0-DE8E-4236-B60E-BC22E051649D}">
      <dgm:prSet/>
      <dgm:spPr/>
      <dgm:t>
        <a:bodyPr/>
        <a:lstStyle/>
        <a:p>
          <a:endParaRPr lang="en-US"/>
        </a:p>
      </dgm:t>
    </dgm:pt>
    <dgm:pt modelId="{F86F5510-1048-4DBE-ACE4-31A0DC9EFC5A}">
      <dgm:prSet phldrT="[Text]"/>
      <dgm:spPr/>
      <dgm:t>
        <a:bodyPr/>
        <a:lstStyle/>
        <a:p>
          <a:r>
            <a:rPr lang="es-ES_tradnl" dirty="0" err="1" smtClean="0"/>
            <a:t>Label</a:t>
          </a:r>
          <a:r>
            <a:rPr lang="es-ES_tradnl" dirty="0" smtClean="0"/>
            <a:t> </a:t>
          </a:r>
          <a:r>
            <a:rPr lang="es-ES_tradnl" dirty="0" err="1" smtClean="0"/>
            <a:t>Distribution</a:t>
          </a:r>
          <a:r>
            <a:rPr lang="es-ES_tradnl" dirty="0" smtClean="0"/>
            <a:t> </a:t>
          </a:r>
          <a:r>
            <a:rPr lang="es-ES_tradnl" dirty="0" err="1" smtClean="0"/>
            <a:t>Protocol</a:t>
          </a:r>
          <a:r>
            <a:rPr lang="es-ES_tradnl" dirty="0" smtClean="0"/>
            <a:t> (LDP): es el protocolo de distribución de las etiquetas MPLS entre los equipos de la red.</a:t>
          </a:r>
          <a:endParaRPr lang="en-US" dirty="0"/>
        </a:p>
      </dgm:t>
    </dgm:pt>
    <dgm:pt modelId="{1949263A-1A8D-4D15-B8FD-3D5E131E2CAD}" type="parTrans" cxnId="{789648BF-9944-4405-84CA-51CA4C13EBCD}">
      <dgm:prSet/>
      <dgm:spPr/>
      <dgm:t>
        <a:bodyPr/>
        <a:lstStyle/>
        <a:p>
          <a:endParaRPr lang="en-US"/>
        </a:p>
      </dgm:t>
    </dgm:pt>
    <dgm:pt modelId="{68F55441-A227-44D3-B0BB-BBDCFEC5DD0D}" type="sibTrans" cxnId="{789648BF-9944-4405-84CA-51CA4C13EBCD}">
      <dgm:prSet/>
      <dgm:spPr/>
      <dgm:t>
        <a:bodyPr/>
        <a:lstStyle/>
        <a:p>
          <a:endParaRPr lang="en-US"/>
        </a:p>
      </dgm:t>
    </dgm:pt>
    <dgm:pt modelId="{2B629AA2-E98D-4191-9091-D6B60EFFD570}" type="pres">
      <dgm:prSet presAssocID="{52F80204-F00E-4F01-AD69-48024D4040CC}" presName="linear" presStyleCnt="0">
        <dgm:presLayoutVars>
          <dgm:dir/>
          <dgm:animLvl val="lvl"/>
          <dgm:resizeHandles val="exact"/>
        </dgm:presLayoutVars>
      </dgm:prSet>
      <dgm:spPr/>
    </dgm:pt>
    <dgm:pt modelId="{9BDF11B4-9FE8-4C4F-90A9-5CD1861A8FB0}" type="pres">
      <dgm:prSet presAssocID="{AAB8922D-FB2B-4DE8-9114-BA0B81A3C443}" presName="parentLin" presStyleCnt="0"/>
      <dgm:spPr/>
    </dgm:pt>
    <dgm:pt modelId="{7950DDBC-2591-4397-94E9-EB98D92CE02E}" type="pres">
      <dgm:prSet presAssocID="{AAB8922D-FB2B-4DE8-9114-BA0B81A3C443}" presName="parentLeftMargin" presStyleLbl="node1" presStyleIdx="0" presStyleCnt="3"/>
      <dgm:spPr/>
    </dgm:pt>
    <dgm:pt modelId="{A687812D-2927-4D13-BF47-679F8FC51597}" type="pres">
      <dgm:prSet presAssocID="{AAB8922D-FB2B-4DE8-9114-BA0B81A3C443}" presName="parentText" presStyleLbl="node1" presStyleIdx="0" presStyleCnt="3">
        <dgm:presLayoutVars>
          <dgm:chMax val="0"/>
          <dgm:bulletEnabled val="1"/>
        </dgm:presLayoutVars>
      </dgm:prSet>
      <dgm:spPr/>
      <dgm:t>
        <a:bodyPr/>
        <a:lstStyle/>
        <a:p>
          <a:endParaRPr lang="en-US"/>
        </a:p>
      </dgm:t>
    </dgm:pt>
    <dgm:pt modelId="{F7552CFD-9C90-4A47-AA9D-B7310B42A6DD}" type="pres">
      <dgm:prSet presAssocID="{AAB8922D-FB2B-4DE8-9114-BA0B81A3C443}" presName="negativeSpace" presStyleCnt="0"/>
      <dgm:spPr/>
    </dgm:pt>
    <dgm:pt modelId="{5A260494-5794-4B72-B2CB-522C947E569B}" type="pres">
      <dgm:prSet presAssocID="{AAB8922D-FB2B-4DE8-9114-BA0B81A3C443}" presName="childText" presStyleLbl="conFgAcc1" presStyleIdx="0" presStyleCnt="3">
        <dgm:presLayoutVars>
          <dgm:bulletEnabled val="1"/>
        </dgm:presLayoutVars>
      </dgm:prSet>
      <dgm:spPr/>
    </dgm:pt>
    <dgm:pt modelId="{CD2ADE9B-2B65-4873-BA39-A199DFEA76E6}" type="pres">
      <dgm:prSet presAssocID="{572A582F-83BB-4FFB-96EF-B8412E714E94}" presName="spaceBetweenRectangles" presStyleCnt="0"/>
      <dgm:spPr/>
    </dgm:pt>
    <dgm:pt modelId="{74352E00-599E-4B2B-9635-5A45D942F461}" type="pres">
      <dgm:prSet presAssocID="{57B2FA17-6659-44EC-8584-5C974B200D24}" presName="parentLin" presStyleCnt="0"/>
      <dgm:spPr/>
    </dgm:pt>
    <dgm:pt modelId="{4124A4B4-21A4-495F-AA80-F0E110FDF529}" type="pres">
      <dgm:prSet presAssocID="{57B2FA17-6659-44EC-8584-5C974B200D24}" presName="parentLeftMargin" presStyleLbl="node1" presStyleIdx="0" presStyleCnt="3"/>
      <dgm:spPr/>
    </dgm:pt>
    <dgm:pt modelId="{50DF9BF7-F4F2-4D34-A40C-62FC6458AC47}" type="pres">
      <dgm:prSet presAssocID="{57B2FA17-6659-44EC-8584-5C974B200D24}" presName="parentText" presStyleLbl="node1" presStyleIdx="1" presStyleCnt="3" custLinFactNeighborX="-25000" custLinFactNeighborY="10321">
        <dgm:presLayoutVars>
          <dgm:chMax val="0"/>
          <dgm:bulletEnabled val="1"/>
        </dgm:presLayoutVars>
      </dgm:prSet>
      <dgm:spPr/>
      <dgm:t>
        <a:bodyPr/>
        <a:lstStyle/>
        <a:p>
          <a:endParaRPr lang="en-US"/>
        </a:p>
      </dgm:t>
    </dgm:pt>
    <dgm:pt modelId="{C3C18D3A-46F4-4795-929F-5308F77343B6}" type="pres">
      <dgm:prSet presAssocID="{57B2FA17-6659-44EC-8584-5C974B200D24}" presName="negativeSpace" presStyleCnt="0"/>
      <dgm:spPr/>
    </dgm:pt>
    <dgm:pt modelId="{5BA85803-CDC7-4BDA-B6BC-3C02B35E5D62}" type="pres">
      <dgm:prSet presAssocID="{57B2FA17-6659-44EC-8584-5C974B200D24}" presName="childText" presStyleLbl="conFgAcc1" presStyleIdx="1" presStyleCnt="3">
        <dgm:presLayoutVars>
          <dgm:bulletEnabled val="1"/>
        </dgm:presLayoutVars>
      </dgm:prSet>
      <dgm:spPr/>
    </dgm:pt>
    <dgm:pt modelId="{9255220B-BB68-415F-B4D6-2910B00DE14A}" type="pres">
      <dgm:prSet presAssocID="{99459F22-F08C-45D2-9080-6206AC9A9EAF}" presName="spaceBetweenRectangles" presStyleCnt="0"/>
      <dgm:spPr/>
    </dgm:pt>
    <dgm:pt modelId="{D77A5A02-5A6A-4C22-8BB6-2DCA650B217A}" type="pres">
      <dgm:prSet presAssocID="{F86F5510-1048-4DBE-ACE4-31A0DC9EFC5A}" presName="parentLin" presStyleCnt="0"/>
      <dgm:spPr/>
    </dgm:pt>
    <dgm:pt modelId="{ECF8C5AE-C559-4A9B-887D-4B81B5666798}" type="pres">
      <dgm:prSet presAssocID="{F86F5510-1048-4DBE-ACE4-31A0DC9EFC5A}" presName="parentLeftMargin" presStyleLbl="node1" presStyleIdx="1" presStyleCnt="3"/>
      <dgm:spPr/>
    </dgm:pt>
    <dgm:pt modelId="{0F8BC8ED-F0CE-470B-B479-D8BBDF349F0F}" type="pres">
      <dgm:prSet presAssocID="{F86F5510-1048-4DBE-ACE4-31A0DC9EFC5A}" presName="parentText" presStyleLbl="node1" presStyleIdx="2" presStyleCnt="3">
        <dgm:presLayoutVars>
          <dgm:chMax val="0"/>
          <dgm:bulletEnabled val="1"/>
        </dgm:presLayoutVars>
      </dgm:prSet>
      <dgm:spPr/>
      <dgm:t>
        <a:bodyPr/>
        <a:lstStyle/>
        <a:p>
          <a:endParaRPr lang="en-US"/>
        </a:p>
      </dgm:t>
    </dgm:pt>
    <dgm:pt modelId="{0D8A0B23-008B-4472-A5AB-D0AA946FC0BF}" type="pres">
      <dgm:prSet presAssocID="{F86F5510-1048-4DBE-ACE4-31A0DC9EFC5A}" presName="negativeSpace" presStyleCnt="0"/>
      <dgm:spPr/>
    </dgm:pt>
    <dgm:pt modelId="{40E19463-8C87-4C07-9888-3BB6AF81A2A0}" type="pres">
      <dgm:prSet presAssocID="{F86F5510-1048-4DBE-ACE4-31A0DC9EFC5A}" presName="childText" presStyleLbl="conFgAcc1" presStyleIdx="2" presStyleCnt="3">
        <dgm:presLayoutVars>
          <dgm:bulletEnabled val="1"/>
        </dgm:presLayoutVars>
      </dgm:prSet>
      <dgm:spPr/>
    </dgm:pt>
  </dgm:ptLst>
  <dgm:cxnLst>
    <dgm:cxn modelId="{79D42929-A1E2-45D0-8411-F14763825453}" type="presOf" srcId="{AAB8922D-FB2B-4DE8-9114-BA0B81A3C443}" destId="{A687812D-2927-4D13-BF47-679F8FC51597}" srcOrd="1" destOrd="0" presId="urn:microsoft.com/office/officeart/2005/8/layout/list1"/>
    <dgm:cxn modelId="{789648BF-9944-4405-84CA-51CA4C13EBCD}" srcId="{52F80204-F00E-4F01-AD69-48024D4040CC}" destId="{F86F5510-1048-4DBE-ACE4-31A0DC9EFC5A}" srcOrd="2" destOrd="0" parTransId="{1949263A-1A8D-4D15-B8FD-3D5E131E2CAD}" sibTransId="{68F55441-A227-44D3-B0BB-BBDCFEC5DD0D}"/>
    <dgm:cxn modelId="{257C4508-7B59-4B98-A848-74495411B524}" type="presOf" srcId="{AAB8922D-FB2B-4DE8-9114-BA0B81A3C443}" destId="{7950DDBC-2591-4397-94E9-EB98D92CE02E}" srcOrd="0" destOrd="0" presId="urn:microsoft.com/office/officeart/2005/8/layout/list1"/>
    <dgm:cxn modelId="{8A08499B-C328-4AEE-9CF9-3FE040F4A3EA}" srcId="{52F80204-F00E-4F01-AD69-48024D4040CC}" destId="{AAB8922D-FB2B-4DE8-9114-BA0B81A3C443}" srcOrd="0" destOrd="0" parTransId="{7D44AB3E-FAEA-46A8-86A8-2EE2E0033199}" sibTransId="{572A582F-83BB-4FFB-96EF-B8412E714E94}"/>
    <dgm:cxn modelId="{AE2308F0-DE8E-4236-B60E-BC22E051649D}" srcId="{52F80204-F00E-4F01-AD69-48024D4040CC}" destId="{57B2FA17-6659-44EC-8584-5C974B200D24}" srcOrd="1" destOrd="0" parTransId="{AA095999-9D56-4EC6-A286-672E9D5B6FA9}" sibTransId="{99459F22-F08C-45D2-9080-6206AC9A9EAF}"/>
    <dgm:cxn modelId="{EF640C62-6463-428C-BD01-F63F0DFE9713}" type="presOf" srcId="{52F80204-F00E-4F01-AD69-48024D4040CC}" destId="{2B629AA2-E98D-4191-9091-D6B60EFFD570}" srcOrd="0" destOrd="0" presId="urn:microsoft.com/office/officeart/2005/8/layout/list1"/>
    <dgm:cxn modelId="{0FD3599D-B114-4A0C-8D54-9E8039FC152D}" type="presOf" srcId="{F86F5510-1048-4DBE-ACE4-31A0DC9EFC5A}" destId="{ECF8C5AE-C559-4A9B-887D-4B81B5666798}" srcOrd="0" destOrd="0" presId="urn:microsoft.com/office/officeart/2005/8/layout/list1"/>
    <dgm:cxn modelId="{AB3E0209-E694-4CBD-ABC7-AC3B56737DEA}" type="presOf" srcId="{57B2FA17-6659-44EC-8584-5C974B200D24}" destId="{4124A4B4-21A4-495F-AA80-F0E110FDF529}" srcOrd="0" destOrd="0" presId="urn:microsoft.com/office/officeart/2005/8/layout/list1"/>
    <dgm:cxn modelId="{51CE329A-B722-4BEC-B16E-D6D1800F1DFD}" type="presOf" srcId="{57B2FA17-6659-44EC-8584-5C974B200D24}" destId="{50DF9BF7-F4F2-4D34-A40C-62FC6458AC47}" srcOrd="1" destOrd="0" presId="urn:microsoft.com/office/officeart/2005/8/layout/list1"/>
    <dgm:cxn modelId="{BF690FF6-BB20-4B71-9970-1874B62412EE}" type="presOf" srcId="{F86F5510-1048-4DBE-ACE4-31A0DC9EFC5A}" destId="{0F8BC8ED-F0CE-470B-B479-D8BBDF349F0F}" srcOrd="1" destOrd="0" presId="urn:microsoft.com/office/officeart/2005/8/layout/list1"/>
    <dgm:cxn modelId="{962A14FA-61D7-4BD4-9BBA-8023267C2BCA}" type="presParOf" srcId="{2B629AA2-E98D-4191-9091-D6B60EFFD570}" destId="{9BDF11B4-9FE8-4C4F-90A9-5CD1861A8FB0}" srcOrd="0" destOrd="0" presId="urn:microsoft.com/office/officeart/2005/8/layout/list1"/>
    <dgm:cxn modelId="{DF61DE82-317F-4A80-9788-C08B4605BC45}" type="presParOf" srcId="{9BDF11B4-9FE8-4C4F-90A9-5CD1861A8FB0}" destId="{7950DDBC-2591-4397-94E9-EB98D92CE02E}" srcOrd="0" destOrd="0" presId="urn:microsoft.com/office/officeart/2005/8/layout/list1"/>
    <dgm:cxn modelId="{CCA988D5-C0FE-459C-9AB3-6B40E1605D90}" type="presParOf" srcId="{9BDF11B4-9FE8-4C4F-90A9-5CD1861A8FB0}" destId="{A687812D-2927-4D13-BF47-679F8FC51597}" srcOrd="1" destOrd="0" presId="urn:microsoft.com/office/officeart/2005/8/layout/list1"/>
    <dgm:cxn modelId="{CFF782F0-1702-44A6-BCB6-EA8E02E2DFBB}" type="presParOf" srcId="{2B629AA2-E98D-4191-9091-D6B60EFFD570}" destId="{F7552CFD-9C90-4A47-AA9D-B7310B42A6DD}" srcOrd="1" destOrd="0" presId="urn:microsoft.com/office/officeart/2005/8/layout/list1"/>
    <dgm:cxn modelId="{929CDB59-2376-45D5-912A-675EEC8FC4C8}" type="presParOf" srcId="{2B629AA2-E98D-4191-9091-D6B60EFFD570}" destId="{5A260494-5794-4B72-B2CB-522C947E569B}" srcOrd="2" destOrd="0" presId="urn:microsoft.com/office/officeart/2005/8/layout/list1"/>
    <dgm:cxn modelId="{5661330C-073E-4230-8373-76DA0C988BB8}" type="presParOf" srcId="{2B629AA2-E98D-4191-9091-D6B60EFFD570}" destId="{CD2ADE9B-2B65-4873-BA39-A199DFEA76E6}" srcOrd="3" destOrd="0" presId="urn:microsoft.com/office/officeart/2005/8/layout/list1"/>
    <dgm:cxn modelId="{CC4FDAC3-D1D1-4822-8449-918D0F9A2694}" type="presParOf" srcId="{2B629AA2-E98D-4191-9091-D6B60EFFD570}" destId="{74352E00-599E-4B2B-9635-5A45D942F461}" srcOrd="4" destOrd="0" presId="urn:microsoft.com/office/officeart/2005/8/layout/list1"/>
    <dgm:cxn modelId="{C36239F0-515B-4C13-81F4-7D62E58480E8}" type="presParOf" srcId="{74352E00-599E-4B2B-9635-5A45D942F461}" destId="{4124A4B4-21A4-495F-AA80-F0E110FDF529}" srcOrd="0" destOrd="0" presId="urn:microsoft.com/office/officeart/2005/8/layout/list1"/>
    <dgm:cxn modelId="{7B195B79-9C9F-443E-A9F4-0C4046899214}" type="presParOf" srcId="{74352E00-599E-4B2B-9635-5A45D942F461}" destId="{50DF9BF7-F4F2-4D34-A40C-62FC6458AC47}" srcOrd="1" destOrd="0" presId="urn:microsoft.com/office/officeart/2005/8/layout/list1"/>
    <dgm:cxn modelId="{F2A39DBA-A2B8-409D-84BF-BDE71FA560DF}" type="presParOf" srcId="{2B629AA2-E98D-4191-9091-D6B60EFFD570}" destId="{C3C18D3A-46F4-4795-929F-5308F77343B6}" srcOrd="5" destOrd="0" presId="urn:microsoft.com/office/officeart/2005/8/layout/list1"/>
    <dgm:cxn modelId="{95B7CDE5-BCA4-4ED2-BA7F-0CCD3895B5A9}" type="presParOf" srcId="{2B629AA2-E98D-4191-9091-D6B60EFFD570}" destId="{5BA85803-CDC7-4BDA-B6BC-3C02B35E5D62}" srcOrd="6" destOrd="0" presId="urn:microsoft.com/office/officeart/2005/8/layout/list1"/>
    <dgm:cxn modelId="{15FA6414-5A46-4CF3-8431-7D85B77FA1AA}" type="presParOf" srcId="{2B629AA2-E98D-4191-9091-D6B60EFFD570}" destId="{9255220B-BB68-415F-B4D6-2910B00DE14A}" srcOrd="7" destOrd="0" presId="urn:microsoft.com/office/officeart/2005/8/layout/list1"/>
    <dgm:cxn modelId="{7248B6C6-8978-44AF-8D21-EAC09406C8BF}" type="presParOf" srcId="{2B629AA2-E98D-4191-9091-D6B60EFFD570}" destId="{D77A5A02-5A6A-4C22-8BB6-2DCA650B217A}" srcOrd="8" destOrd="0" presId="urn:microsoft.com/office/officeart/2005/8/layout/list1"/>
    <dgm:cxn modelId="{A1488358-1B52-42FC-84EC-206EC1793228}" type="presParOf" srcId="{D77A5A02-5A6A-4C22-8BB6-2DCA650B217A}" destId="{ECF8C5AE-C559-4A9B-887D-4B81B5666798}" srcOrd="0" destOrd="0" presId="urn:microsoft.com/office/officeart/2005/8/layout/list1"/>
    <dgm:cxn modelId="{DA6D0ED6-207E-4356-98AF-C7C889DA1A39}" type="presParOf" srcId="{D77A5A02-5A6A-4C22-8BB6-2DCA650B217A}" destId="{0F8BC8ED-F0CE-470B-B479-D8BBDF349F0F}" srcOrd="1" destOrd="0" presId="urn:microsoft.com/office/officeart/2005/8/layout/list1"/>
    <dgm:cxn modelId="{79E4570F-24F3-4E7F-BFD2-861C996C8821}" type="presParOf" srcId="{2B629AA2-E98D-4191-9091-D6B60EFFD570}" destId="{0D8A0B23-008B-4472-A5AB-D0AA946FC0BF}" srcOrd="9" destOrd="0" presId="urn:microsoft.com/office/officeart/2005/8/layout/list1"/>
    <dgm:cxn modelId="{D987AE62-F94F-4326-8E40-77B669B35EC3}" type="presParOf" srcId="{2B629AA2-E98D-4191-9091-D6B60EFFD570}" destId="{40E19463-8C87-4C07-9888-3BB6AF81A2A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B89BAB-D39B-41E8-8A3A-F466B72335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D818C25-45D2-4B6B-9CC9-C261FA6A0499}">
      <dgm:prSet phldrT="[Text]"/>
      <dgm:spPr/>
      <dgm:t>
        <a:bodyPr/>
        <a:lstStyle/>
        <a:p>
          <a:r>
            <a:rPr lang="es-ES_tradnl" b="1" dirty="0" smtClean="0"/>
            <a:t>Clientes Residenciales</a:t>
          </a:r>
          <a:endParaRPr lang="en-US" dirty="0" smtClean="0"/>
        </a:p>
        <a:p>
          <a:r>
            <a:rPr lang="es-ES_tradnl" dirty="0" smtClean="0"/>
            <a:t>Son los clientes que usan la energía eléctrica exclusivamente para uso doméstico residencial.</a:t>
          </a:r>
          <a:endParaRPr lang="en-US" dirty="0" smtClean="0"/>
        </a:p>
        <a:p>
          <a:endParaRPr lang="en-US" dirty="0" smtClean="0"/>
        </a:p>
        <a:p>
          <a:endParaRPr lang="en-US" dirty="0" smtClean="0"/>
        </a:p>
      </dgm:t>
    </dgm:pt>
    <dgm:pt modelId="{0832A430-6802-47EB-BDD2-C3F03EB3A453}" type="parTrans" cxnId="{0B93D367-BBAB-4018-9154-2542919B430A}">
      <dgm:prSet/>
      <dgm:spPr/>
      <dgm:t>
        <a:bodyPr/>
        <a:lstStyle/>
        <a:p>
          <a:endParaRPr lang="en-US"/>
        </a:p>
      </dgm:t>
    </dgm:pt>
    <dgm:pt modelId="{A8B6239E-F7CB-4957-85B6-E4049C819A9B}" type="sibTrans" cxnId="{0B93D367-BBAB-4018-9154-2542919B430A}">
      <dgm:prSet/>
      <dgm:spPr/>
      <dgm:t>
        <a:bodyPr/>
        <a:lstStyle/>
        <a:p>
          <a:endParaRPr lang="en-US"/>
        </a:p>
      </dgm:t>
    </dgm:pt>
    <dgm:pt modelId="{FF509E1B-5DC6-41BE-A719-E0F7E55C003B}">
      <dgm:prSet phldrT="[Text]"/>
      <dgm:spPr/>
      <dgm:t>
        <a:bodyPr/>
        <a:lstStyle/>
        <a:p>
          <a:r>
            <a:rPr lang="es-ES_tradnl" b="1" dirty="0" smtClean="0"/>
            <a:t>Clientes Comerciales</a:t>
          </a:r>
          <a:endParaRPr lang="en-US" dirty="0" smtClean="0"/>
        </a:p>
        <a:p>
          <a:r>
            <a:rPr lang="es-ES_tradnl" dirty="0" smtClean="0"/>
            <a:t>Utiliza la energía eléctrica para fines de negocio, actividades profesionales o cualquier actividad con fines de lucro.</a:t>
          </a:r>
          <a:endParaRPr lang="en-US" dirty="0"/>
        </a:p>
      </dgm:t>
    </dgm:pt>
    <dgm:pt modelId="{6F3096CA-636E-4654-A7A9-6592BDC48E87}" type="parTrans" cxnId="{33A4D364-E438-467B-B9E5-0A623FD86243}">
      <dgm:prSet/>
      <dgm:spPr/>
      <dgm:t>
        <a:bodyPr/>
        <a:lstStyle/>
        <a:p>
          <a:endParaRPr lang="en-US"/>
        </a:p>
      </dgm:t>
    </dgm:pt>
    <dgm:pt modelId="{701455EA-34CE-4D06-B967-414A3AEF7FC6}" type="sibTrans" cxnId="{33A4D364-E438-467B-B9E5-0A623FD86243}">
      <dgm:prSet/>
      <dgm:spPr/>
      <dgm:t>
        <a:bodyPr/>
        <a:lstStyle/>
        <a:p>
          <a:endParaRPr lang="en-US"/>
        </a:p>
      </dgm:t>
    </dgm:pt>
    <dgm:pt modelId="{3E8046E4-23A2-491E-BD87-8B961B79727C}">
      <dgm:prSet phldrT="[Text]"/>
      <dgm:spPr/>
      <dgm:t>
        <a:bodyPr/>
        <a:lstStyle/>
        <a:p>
          <a:r>
            <a:rPr lang="es-ES_tradnl" b="1" dirty="0" smtClean="0"/>
            <a:t>Clientes Industriales</a:t>
          </a:r>
          <a:endParaRPr lang="en-US" dirty="0" smtClean="0"/>
        </a:p>
        <a:p>
          <a:r>
            <a:rPr lang="es-ES_tradnl" dirty="0" smtClean="0"/>
            <a:t>Utiliza la energía eléctrica para elaboración o transformación de productos por medio de cualquier proceso industrial.</a:t>
          </a:r>
          <a:endParaRPr lang="en-US" dirty="0"/>
        </a:p>
      </dgm:t>
    </dgm:pt>
    <dgm:pt modelId="{CF09317C-19C5-43B2-B0E2-F419B9F00F3C}" type="parTrans" cxnId="{4BED54DA-9DA2-4023-A65D-C4CA0FEB8952}">
      <dgm:prSet/>
      <dgm:spPr/>
      <dgm:t>
        <a:bodyPr/>
        <a:lstStyle/>
        <a:p>
          <a:endParaRPr lang="en-US"/>
        </a:p>
      </dgm:t>
    </dgm:pt>
    <dgm:pt modelId="{B3DFAF21-ED62-44BC-AE46-7220F5F67626}" type="sibTrans" cxnId="{4BED54DA-9DA2-4023-A65D-C4CA0FEB8952}">
      <dgm:prSet/>
      <dgm:spPr/>
      <dgm:t>
        <a:bodyPr/>
        <a:lstStyle/>
        <a:p>
          <a:endParaRPr lang="en-US"/>
        </a:p>
      </dgm:t>
    </dgm:pt>
    <dgm:pt modelId="{06828434-8326-423A-8741-D0799AFB4BC4}" type="pres">
      <dgm:prSet presAssocID="{7EB89BAB-D39B-41E8-8A3A-F466B7233569}" presName="diagram" presStyleCnt="0">
        <dgm:presLayoutVars>
          <dgm:dir/>
          <dgm:resizeHandles val="exact"/>
        </dgm:presLayoutVars>
      </dgm:prSet>
      <dgm:spPr/>
    </dgm:pt>
    <dgm:pt modelId="{B9BE66CC-C066-44C0-8AD5-A5A52357005C}" type="pres">
      <dgm:prSet presAssocID="{1D818C25-45D2-4B6B-9CC9-C261FA6A0499}" presName="node" presStyleLbl="node1" presStyleIdx="0" presStyleCnt="3">
        <dgm:presLayoutVars>
          <dgm:bulletEnabled val="1"/>
        </dgm:presLayoutVars>
      </dgm:prSet>
      <dgm:spPr/>
      <dgm:t>
        <a:bodyPr/>
        <a:lstStyle/>
        <a:p>
          <a:endParaRPr lang="en-US"/>
        </a:p>
      </dgm:t>
    </dgm:pt>
    <dgm:pt modelId="{0278E7A7-360A-4AF6-9AAC-A0543CF42D66}" type="pres">
      <dgm:prSet presAssocID="{A8B6239E-F7CB-4957-85B6-E4049C819A9B}" presName="sibTrans" presStyleCnt="0"/>
      <dgm:spPr/>
    </dgm:pt>
    <dgm:pt modelId="{B4BC2F2B-E5A9-4962-9ABF-EA8AEDAD8BB0}" type="pres">
      <dgm:prSet presAssocID="{FF509E1B-5DC6-41BE-A719-E0F7E55C003B}" presName="node" presStyleLbl="node1" presStyleIdx="1" presStyleCnt="3">
        <dgm:presLayoutVars>
          <dgm:bulletEnabled val="1"/>
        </dgm:presLayoutVars>
      </dgm:prSet>
      <dgm:spPr/>
      <dgm:t>
        <a:bodyPr/>
        <a:lstStyle/>
        <a:p>
          <a:endParaRPr lang="en-US"/>
        </a:p>
      </dgm:t>
    </dgm:pt>
    <dgm:pt modelId="{ED049790-696E-4579-8796-6F58736A0AE4}" type="pres">
      <dgm:prSet presAssocID="{701455EA-34CE-4D06-B967-414A3AEF7FC6}" presName="sibTrans" presStyleCnt="0"/>
      <dgm:spPr/>
    </dgm:pt>
    <dgm:pt modelId="{016861E5-4A5D-4E32-9DA3-5CC63F30877C}" type="pres">
      <dgm:prSet presAssocID="{3E8046E4-23A2-491E-BD87-8B961B79727C}" presName="node" presStyleLbl="node1" presStyleIdx="2" presStyleCnt="3">
        <dgm:presLayoutVars>
          <dgm:bulletEnabled val="1"/>
        </dgm:presLayoutVars>
      </dgm:prSet>
      <dgm:spPr/>
      <dgm:t>
        <a:bodyPr/>
        <a:lstStyle/>
        <a:p>
          <a:endParaRPr lang="en-US"/>
        </a:p>
      </dgm:t>
    </dgm:pt>
  </dgm:ptLst>
  <dgm:cxnLst>
    <dgm:cxn modelId="{15C266BC-6D7A-4F69-BA1A-330D10D33EDC}" type="presOf" srcId="{7EB89BAB-D39B-41E8-8A3A-F466B7233569}" destId="{06828434-8326-423A-8741-D0799AFB4BC4}" srcOrd="0" destOrd="0" presId="urn:microsoft.com/office/officeart/2005/8/layout/default"/>
    <dgm:cxn modelId="{4BED54DA-9DA2-4023-A65D-C4CA0FEB8952}" srcId="{7EB89BAB-D39B-41E8-8A3A-F466B7233569}" destId="{3E8046E4-23A2-491E-BD87-8B961B79727C}" srcOrd="2" destOrd="0" parTransId="{CF09317C-19C5-43B2-B0E2-F419B9F00F3C}" sibTransId="{B3DFAF21-ED62-44BC-AE46-7220F5F67626}"/>
    <dgm:cxn modelId="{C4335D32-3FF6-43E5-8ED5-FF1E07EE6F6F}" type="presOf" srcId="{FF509E1B-5DC6-41BE-A719-E0F7E55C003B}" destId="{B4BC2F2B-E5A9-4962-9ABF-EA8AEDAD8BB0}" srcOrd="0" destOrd="0" presId="urn:microsoft.com/office/officeart/2005/8/layout/default"/>
    <dgm:cxn modelId="{0B93D367-BBAB-4018-9154-2542919B430A}" srcId="{7EB89BAB-D39B-41E8-8A3A-F466B7233569}" destId="{1D818C25-45D2-4B6B-9CC9-C261FA6A0499}" srcOrd="0" destOrd="0" parTransId="{0832A430-6802-47EB-BDD2-C3F03EB3A453}" sibTransId="{A8B6239E-F7CB-4957-85B6-E4049C819A9B}"/>
    <dgm:cxn modelId="{946517A6-8148-4C30-A8FA-B3BF77D6A353}" type="presOf" srcId="{3E8046E4-23A2-491E-BD87-8B961B79727C}" destId="{016861E5-4A5D-4E32-9DA3-5CC63F30877C}" srcOrd="0" destOrd="0" presId="urn:microsoft.com/office/officeart/2005/8/layout/default"/>
    <dgm:cxn modelId="{80D51492-C887-4075-8248-16C5CF1D899E}" type="presOf" srcId="{1D818C25-45D2-4B6B-9CC9-C261FA6A0499}" destId="{B9BE66CC-C066-44C0-8AD5-A5A52357005C}" srcOrd="0" destOrd="0" presId="urn:microsoft.com/office/officeart/2005/8/layout/default"/>
    <dgm:cxn modelId="{33A4D364-E438-467B-B9E5-0A623FD86243}" srcId="{7EB89BAB-D39B-41E8-8A3A-F466B7233569}" destId="{FF509E1B-5DC6-41BE-A719-E0F7E55C003B}" srcOrd="1" destOrd="0" parTransId="{6F3096CA-636E-4654-A7A9-6592BDC48E87}" sibTransId="{701455EA-34CE-4D06-B967-414A3AEF7FC6}"/>
    <dgm:cxn modelId="{2DD5E16E-462D-401D-8575-CD261D289E46}" type="presParOf" srcId="{06828434-8326-423A-8741-D0799AFB4BC4}" destId="{B9BE66CC-C066-44C0-8AD5-A5A52357005C}" srcOrd="0" destOrd="0" presId="urn:microsoft.com/office/officeart/2005/8/layout/default"/>
    <dgm:cxn modelId="{52027521-076F-4F45-A456-D23240F4D5AF}" type="presParOf" srcId="{06828434-8326-423A-8741-D0799AFB4BC4}" destId="{0278E7A7-360A-4AF6-9AAC-A0543CF42D66}" srcOrd="1" destOrd="0" presId="urn:microsoft.com/office/officeart/2005/8/layout/default"/>
    <dgm:cxn modelId="{60348457-0199-454B-903E-B615524C5A73}" type="presParOf" srcId="{06828434-8326-423A-8741-D0799AFB4BC4}" destId="{B4BC2F2B-E5A9-4962-9ABF-EA8AEDAD8BB0}" srcOrd="2" destOrd="0" presId="urn:microsoft.com/office/officeart/2005/8/layout/default"/>
    <dgm:cxn modelId="{2EA61CC7-9954-47E4-B052-846D1D662BEE}" type="presParOf" srcId="{06828434-8326-423A-8741-D0799AFB4BC4}" destId="{ED049790-696E-4579-8796-6F58736A0AE4}" srcOrd="3" destOrd="0" presId="urn:microsoft.com/office/officeart/2005/8/layout/default"/>
    <dgm:cxn modelId="{2A6D4E36-FA49-47D9-8743-229D7E45EABD}" type="presParOf" srcId="{06828434-8326-423A-8741-D0799AFB4BC4}" destId="{016861E5-4A5D-4E32-9DA3-5CC63F30877C}"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A00D37-1D0D-47B9-9D55-0F89F52B0AC7}">
      <dsp:nvSpPr>
        <dsp:cNvPr id="0" name=""/>
        <dsp:cNvSpPr/>
      </dsp:nvSpPr>
      <dsp:spPr>
        <a:xfrm>
          <a:off x="0" y="3059187"/>
          <a:ext cx="80772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a:p>
      </dsp:txBody>
      <dsp:txXfrm>
        <a:off x="0" y="3059187"/>
        <a:ext cx="8077200" cy="542210"/>
      </dsp:txXfrm>
    </dsp:sp>
    <dsp:sp modelId="{1AB9CEA9-19EB-405A-8CBF-3971E5D8302B}">
      <dsp:nvSpPr>
        <dsp:cNvPr id="0" name=""/>
        <dsp:cNvSpPr/>
      </dsp:nvSpPr>
      <dsp:spPr>
        <a:xfrm>
          <a:off x="0" y="3581316"/>
          <a:ext cx="4038600"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ES_tradnl" sz="800" kern="1200" dirty="0" smtClean="0"/>
            <a:t>Se integra a todos los tipos de generación eléctrica y sistemas de almacenamiento usando procesos de interconexión simplificados y estándares de interoperabilidad universales.</a:t>
          </a:r>
          <a:endParaRPr lang="en-US" sz="800" kern="1200" dirty="0"/>
        </a:p>
      </dsp:txBody>
      <dsp:txXfrm>
        <a:off x="0" y="3581316"/>
        <a:ext cx="4038600" cy="461883"/>
      </dsp:txXfrm>
    </dsp:sp>
    <dsp:sp modelId="{DC237D1C-785D-44CF-B943-2C05A6140B10}">
      <dsp:nvSpPr>
        <dsp:cNvPr id="0" name=""/>
        <dsp:cNvSpPr/>
      </dsp:nvSpPr>
      <dsp:spPr>
        <a:xfrm>
          <a:off x="3937635" y="3581399"/>
          <a:ext cx="4038600"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ES_tradnl" sz="800" kern="1200" dirty="0" smtClean="0"/>
            <a:t>Apoya la creación de nuevos mercados de electricidad que van desde sistemas de gestión de energía a las tecnologías que permiten a los consumidores ofertar sus recursos energéticos en el mercado de la electricidad.</a:t>
          </a:r>
          <a:endParaRPr lang="en-US" sz="800" kern="1200" dirty="0"/>
        </a:p>
      </dsp:txBody>
      <dsp:txXfrm>
        <a:off x="3937635" y="3581399"/>
        <a:ext cx="4038600" cy="461883"/>
      </dsp:txXfrm>
    </dsp:sp>
    <dsp:sp modelId="{B43A7E84-7875-4F96-A90D-D0F0A033F8B2}">
      <dsp:nvSpPr>
        <dsp:cNvPr id="0" name=""/>
        <dsp:cNvSpPr/>
      </dsp:nvSpPr>
      <dsp:spPr>
        <a:xfrm rot="10800000">
          <a:off x="0" y="1529953"/>
          <a:ext cx="80772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a:p>
      </dsp:txBody>
      <dsp:txXfrm>
        <a:off x="0" y="1529953"/>
        <a:ext cx="8077200" cy="542047"/>
      </dsp:txXfrm>
    </dsp:sp>
    <dsp:sp modelId="{76D6C98E-30A3-4B42-A258-407893E30F12}">
      <dsp:nvSpPr>
        <dsp:cNvPr id="0" name=""/>
        <dsp:cNvSpPr/>
      </dsp:nvSpPr>
      <dsp:spPr>
        <a:xfrm>
          <a:off x="0" y="2072001"/>
          <a:ext cx="40386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EC" sz="800" kern="1200" dirty="0" smtClean="0"/>
            <a:t>Permite la realización de continuas autoevaluaciones en la red eléctrica para detectar y analizar los problemas para tomar medidas correctivas con el fin de mitigarlos;</a:t>
          </a:r>
          <a:endParaRPr lang="en-US" sz="800" kern="1200" dirty="0"/>
        </a:p>
      </dsp:txBody>
      <dsp:txXfrm>
        <a:off x="0" y="2072001"/>
        <a:ext cx="4038600" cy="461744"/>
      </dsp:txXfrm>
    </dsp:sp>
    <dsp:sp modelId="{C8C1FF37-E89F-4504-B10C-7DF0F8400395}">
      <dsp:nvSpPr>
        <dsp:cNvPr id="0" name=""/>
        <dsp:cNvSpPr/>
      </dsp:nvSpPr>
      <dsp:spPr>
        <a:xfrm>
          <a:off x="4038600" y="2072001"/>
          <a:ext cx="40386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EC" sz="800" kern="1200" dirty="0" smtClean="0"/>
            <a:t>Solventa necesidades de Calidad de </a:t>
          </a:r>
          <a:r>
            <a:rPr lang="es-EC" sz="800" kern="1200" dirty="0" err="1" smtClean="0"/>
            <a:t>Energia</a:t>
          </a:r>
          <a:r>
            <a:rPr lang="es-EC" sz="800" kern="1200" dirty="0" smtClean="0"/>
            <a:t> (</a:t>
          </a:r>
          <a:r>
            <a:rPr lang="es-EC" sz="800" kern="1200" dirty="0" err="1" smtClean="0"/>
            <a:t>Powe</a:t>
          </a:r>
          <a:r>
            <a:rPr lang="es-EC" sz="800" kern="1200" dirty="0" smtClean="0"/>
            <a:t> </a:t>
          </a:r>
          <a:r>
            <a:rPr lang="es-EC" sz="800" kern="1200" dirty="0" err="1" smtClean="0"/>
            <a:t>Quality</a:t>
          </a:r>
          <a:r>
            <a:rPr lang="es-EC" sz="800" kern="1200" dirty="0" smtClean="0"/>
            <a:t> PQ) ya que la optimización de la gestión debe estar sujeta a niveles de calidad dependiendo del tipo de usuario.</a:t>
          </a:r>
          <a:endParaRPr lang="en-US" sz="800" kern="1200" dirty="0"/>
        </a:p>
      </dsp:txBody>
      <dsp:txXfrm>
        <a:off x="4038600" y="2072001"/>
        <a:ext cx="4038600" cy="461744"/>
      </dsp:txXfrm>
    </dsp:sp>
    <dsp:sp modelId="{2913B76D-B49B-4223-8EEF-63871A3DC878}">
      <dsp:nvSpPr>
        <dsp:cNvPr id="0" name=""/>
        <dsp:cNvSpPr/>
      </dsp:nvSpPr>
      <dsp:spPr>
        <a:xfrm rot="10800000">
          <a:off x="0" y="718"/>
          <a:ext cx="80772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a:p>
      </dsp:txBody>
      <dsp:txXfrm>
        <a:off x="0" y="718"/>
        <a:ext cx="8077200" cy="542047"/>
      </dsp:txXfrm>
    </dsp:sp>
    <dsp:sp modelId="{006DFDA5-8CD6-45F8-9028-A8102420367D}">
      <dsp:nvSpPr>
        <dsp:cNvPr id="0" name=""/>
        <dsp:cNvSpPr/>
      </dsp:nvSpPr>
      <dsp:spPr>
        <a:xfrm>
          <a:off x="0" y="542766"/>
          <a:ext cx="40386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ES_tradnl" sz="800" kern="1200" dirty="0" smtClean="0"/>
            <a:t>Permite la participación activa con el cliente. Los clientes tienen la posibilidad de modificar el consumo basado en el equilibrio de sus demandas con la capacidad del sistema eléctrico.</a:t>
          </a:r>
          <a:endParaRPr lang="en-US" sz="800" kern="1200" dirty="0"/>
        </a:p>
      </dsp:txBody>
      <dsp:txXfrm>
        <a:off x="0" y="542766"/>
        <a:ext cx="4038600" cy="461744"/>
      </dsp:txXfrm>
    </dsp:sp>
    <dsp:sp modelId="{9CA1CC0A-B246-444C-B783-0C6FAED6AC50}">
      <dsp:nvSpPr>
        <dsp:cNvPr id="0" name=""/>
        <dsp:cNvSpPr/>
      </dsp:nvSpPr>
      <dsp:spPr>
        <a:xfrm>
          <a:off x="4038600" y="542766"/>
          <a:ext cx="40386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EC" sz="800" kern="1200" dirty="0" smtClean="0"/>
            <a:t>Optimiza la gestión de la oferta y demanda de energía</a:t>
          </a:r>
          <a:endParaRPr lang="en-US" sz="800" kern="1200" dirty="0"/>
        </a:p>
      </dsp:txBody>
      <dsp:txXfrm>
        <a:off x="4038600" y="542766"/>
        <a:ext cx="4038600" cy="4617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07147F-268E-4D11-9224-0B5B0A698F1D}">
      <dsp:nvSpPr>
        <dsp:cNvPr id="0" name=""/>
        <dsp:cNvSpPr/>
      </dsp:nvSpPr>
      <dsp:spPr>
        <a:xfrm>
          <a:off x="0" y="839706"/>
          <a:ext cx="6096000" cy="238458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A31A9-1BB5-4B72-9289-6C02D51C05BA}">
      <dsp:nvSpPr>
        <dsp:cNvPr id="0" name=""/>
        <dsp:cNvSpPr/>
      </dsp:nvSpPr>
      <dsp:spPr>
        <a:xfrm>
          <a:off x="4017466" y="1435853"/>
          <a:ext cx="1468933" cy="119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EC" sz="1200" kern="1200" dirty="0" smtClean="0"/>
            <a:t>Extrema precisión de registro de consumo de energía eléctrica</a:t>
          </a:r>
          <a:endParaRPr lang="en-US" sz="1200" kern="1200" dirty="0"/>
        </a:p>
      </dsp:txBody>
      <dsp:txXfrm>
        <a:off x="4017466" y="1435853"/>
        <a:ext cx="1468933" cy="1192293"/>
      </dsp:txXfrm>
    </dsp:sp>
    <dsp:sp modelId="{A3D3AF1B-81C8-42F0-A419-62C3319DEF5B}">
      <dsp:nvSpPr>
        <dsp:cNvPr id="0" name=""/>
        <dsp:cNvSpPr/>
      </dsp:nvSpPr>
      <dsp:spPr>
        <a:xfrm>
          <a:off x="2286005" y="1422398"/>
          <a:ext cx="1468933" cy="119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EC" sz="1200" kern="1200" dirty="0" smtClean="0"/>
            <a:t>Dispone de módulos de comunicaciones para el envío de información a la empresa de distribución</a:t>
          </a:r>
          <a:endParaRPr lang="en-US" sz="1200" kern="1200" dirty="0"/>
        </a:p>
      </dsp:txBody>
      <dsp:txXfrm>
        <a:off x="2286005" y="1422398"/>
        <a:ext cx="1468933" cy="1192293"/>
      </dsp:txXfrm>
    </dsp:sp>
    <dsp:sp modelId="{B3A795B2-0656-4A8C-B7F8-56CFB2093FDB}">
      <dsp:nvSpPr>
        <dsp:cNvPr id="0" name=""/>
        <dsp:cNvSpPr/>
      </dsp:nvSpPr>
      <dsp:spPr>
        <a:xfrm>
          <a:off x="492025" y="1435853"/>
          <a:ext cx="1468933" cy="119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EC" sz="1200" kern="1200" dirty="0" smtClean="0"/>
            <a:t>Permite la comunicación bidireccional entre el consumidor y la empresa distribuidora</a:t>
          </a:r>
          <a:endParaRPr lang="en-US" sz="1200" kern="1200" dirty="0"/>
        </a:p>
      </dsp:txBody>
      <dsp:txXfrm>
        <a:off x="492025" y="1435853"/>
        <a:ext cx="1468933" cy="11922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944423-52F5-4AF6-BD12-7FB0A0179B7C}">
      <dsp:nvSpPr>
        <dsp:cNvPr id="0" name=""/>
        <dsp:cNvSpPr/>
      </dsp:nvSpPr>
      <dsp:spPr>
        <a:xfrm>
          <a:off x="0" y="568960"/>
          <a:ext cx="5029199" cy="201168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22698-7360-48B9-9C52-7932F5C043A2}">
      <dsp:nvSpPr>
        <dsp:cNvPr id="0" name=""/>
        <dsp:cNvSpPr/>
      </dsp:nvSpPr>
      <dsp:spPr>
        <a:xfrm>
          <a:off x="603504" y="921004"/>
          <a:ext cx="1659636" cy="9857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lvl="0" algn="ctr" defTabSz="444500">
            <a:lnSpc>
              <a:spcPct val="90000"/>
            </a:lnSpc>
            <a:spcBef>
              <a:spcPct val="0"/>
            </a:spcBef>
            <a:spcAft>
              <a:spcPct val="35000"/>
            </a:spcAft>
          </a:pPr>
          <a:r>
            <a:rPr lang="es-EC" sz="1000" kern="1200" dirty="0" smtClean="0"/>
            <a:t>Representa una atractiva opción tecnología para la red WAN de AMI, proporciona acceso inalámbrico a servicios de banda ancha de alta velocidad, </a:t>
          </a:r>
          <a:endParaRPr lang="en-US" sz="1000" kern="1200" dirty="0"/>
        </a:p>
      </dsp:txBody>
      <dsp:txXfrm>
        <a:off x="603504" y="921004"/>
        <a:ext cx="1659636" cy="985723"/>
      </dsp:txXfrm>
    </dsp:sp>
    <dsp:sp modelId="{4182F159-12E8-45A3-8CFE-4CEE7605EB01}">
      <dsp:nvSpPr>
        <dsp:cNvPr id="0" name=""/>
        <dsp:cNvSpPr/>
      </dsp:nvSpPr>
      <dsp:spPr>
        <a:xfrm>
          <a:off x="2514599" y="1242872"/>
          <a:ext cx="1961388" cy="9857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lvl="0" algn="ctr" defTabSz="444500">
            <a:lnSpc>
              <a:spcPct val="90000"/>
            </a:lnSpc>
            <a:spcBef>
              <a:spcPct val="0"/>
            </a:spcBef>
            <a:spcAft>
              <a:spcPct val="35000"/>
            </a:spcAft>
          </a:pPr>
          <a:r>
            <a:rPr lang="es-EC" sz="1000" kern="1200" dirty="0" smtClean="0"/>
            <a:t>una amplia cobertura como una red de telefonía móvil, el tamaño de la celda es de 7 a 10km y dispone de </a:t>
          </a:r>
          <a:r>
            <a:rPr lang="es-EC" sz="1000" kern="1200" dirty="0" err="1" smtClean="0"/>
            <a:t>solidos</a:t>
          </a:r>
          <a:r>
            <a:rPr lang="es-EC" sz="1000" kern="1200" dirty="0" smtClean="0"/>
            <a:t> protocolos de seguridad, funciona en las siguientes bandas de frecuencia</a:t>
          </a:r>
          <a:endParaRPr lang="en-US" sz="1000" kern="1200" dirty="0"/>
        </a:p>
      </dsp:txBody>
      <dsp:txXfrm>
        <a:off x="2514599" y="1242872"/>
        <a:ext cx="1961388" cy="9857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260494-5794-4B72-B2CB-522C947E569B}">
      <dsp:nvSpPr>
        <dsp:cNvPr id="0" name=""/>
        <dsp:cNvSpPr/>
      </dsp:nvSpPr>
      <dsp:spPr>
        <a:xfrm>
          <a:off x="0" y="2059819"/>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7812D-2927-4D13-BF47-679F8FC51597}">
      <dsp:nvSpPr>
        <dsp:cNvPr id="0" name=""/>
        <dsp:cNvSpPr/>
      </dsp:nvSpPr>
      <dsp:spPr>
        <a:xfrm>
          <a:off x="365760" y="1897459"/>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s-ES_tradnl" sz="1100" kern="1200" dirty="0" err="1" smtClean="0"/>
            <a:t>Label</a:t>
          </a:r>
          <a:r>
            <a:rPr lang="es-ES_tradnl" sz="1100" kern="1200" dirty="0" smtClean="0"/>
            <a:t> </a:t>
          </a:r>
          <a:r>
            <a:rPr lang="es-ES_tradnl" sz="1100" kern="1200" dirty="0" err="1" smtClean="0"/>
            <a:t>Edge</a:t>
          </a:r>
          <a:r>
            <a:rPr lang="es-ES_tradnl" sz="1100" kern="1200" dirty="0" smtClean="0"/>
            <a:t> </a:t>
          </a:r>
          <a:r>
            <a:rPr lang="es-ES_tradnl" sz="1100" kern="1200" dirty="0" err="1" smtClean="0"/>
            <a:t>Routers</a:t>
          </a:r>
          <a:r>
            <a:rPr lang="es-ES_tradnl" sz="1100" kern="1200" dirty="0" smtClean="0"/>
            <a:t> (LER): se refiere a los </a:t>
          </a:r>
          <a:r>
            <a:rPr lang="es-ES_tradnl" sz="1100" kern="1200" dirty="0" err="1" smtClean="0"/>
            <a:t>routers</a:t>
          </a:r>
          <a:r>
            <a:rPr lang="es-ES_tradnl" sz="1100" kern="1200" dirty="0" smtClean="0"/>
            <a:t> de entrada y salida de la red MPLS, tienen la función de colocar y retirar las etiquetas.</a:t>
          </a:r>
          <a:endParaRPr lang="en-US" sz="1100" kern="1200" dirty="0"/>
        </a:p>
      </dsp:txBody>
      <dsp:txXfrm>
        <a:off x="365760" y="1897459"/>
        <a:ext cx="5120640" cy="324720"/>
      </dsp:txXfrm>
    </dsp:sp>
    <dsp:sp modelId="{5BA85803-CDC7-4BDA-B6BC-3C02B35E5D62}">
      <dsp:nvSpPr>
        <dsp:cNvPr id="0" name=""/>
        <dsp:cNvSpPr/>
      </dsp:nvSpPr>
      <dsp:spPr>
        <a:xfrm>
          <a:off x="0" y="255878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F9BF7-F4F2-4D34-A40C-62FC6458AC47}">
      <dsp:nvSpPr>
        <dsp:cNvPr id="0" name=""/>
        <dsp:cNvSpPr/>
      </dsp:nvSpPr>
      <dsp:spPr>
        <a:xfrm>
          <a:off x="274320" y="2429934"/>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s-ES_tradnl" sz="1100" kern="1200" dirty="0" err="1" smtClean="0"/>
            <a:t>Label</a:t>
          </a:r>
          <a:r>
            <a:rPr lang="es-ES_tradnl" sz="1100" kern="1200" dirty="0" smtClean="0"/>
            <a:t> </a:t>
          </a:r>
          <a:r>
            <a:rPr lang="es-ES_tradnl" sz="1100" kern="1200" dirty="0" err="1" smtClean="0"/>
            <a:t>Switching</a:t>
          </a:r>
          <a:r>
            <a:rPr lang="es-ES_tradnl" sz="1100" kern="1200" dirty="0" smtClean="0"/>
            <a:t> </a:t>
          </a:r>
          <a:r>
            <a:rPr lang="es-ES_tradnl" sz="1100" kern="1200" dirty="0" err="1" smtClean="0"/>
            <a:t>Router</a:t>
          </a:r>
          <a:r>
            <a:rPr lang="es-ES_tradnl" sz="1100" kern="1200" dirty="0" smtClean="0"/>
            <a:t> (LSR): es el </a:t>
          </a:r>
          <a:r>
            <a:rPr lang="es-ES_tradnl" sz="1100" kern="1200" dirty="0" err="1" smtClean="0"/>
            <a:t>router</a:t>
          </a:r>
          <a:r>
            <a:rPr lang="es-ES_tradnl" sz="1100" kern="1200" dirty="0" smtClean="0"/>
            <a:t> que realiza la conmutación de las etiquetas.</a:t>
          </a:r>
          <a:endParaRPr lang="en-US" sz="1100" kern="1200" dirty="0"/>
        </a:p>
      </dsp:txBody>
      <dsp:txXfrm>
        <a:off x="274320" y="2429934"/>
        <a:ext cx="5120640" cy="324720"/>
      </dsp:txXfrm>
    </dsp:sp>
    <dsp:sp modelId="{40E19463-8C87-4C07-9888-3BB6AF81A2A0}">
      <dsp:nvSpPr>
        <dsp:cNvPr id="0" name=""/>
        <dsp:cNvSpPr/>
      </dsp:nvSpPr>
      <dsp:spPr>
        <a:xfrm>
          <a:off x="0" y="305774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BC8ED-F0CE-470B-B479-D8BBDF349F0F}">
      <dsp:nvSpPr>
        <dsp:cNvPr id="0" name=""/>
        <dsp:cNvSpPr/>
      </dsp:nvSpPr>
      <dsp:spPr>
        <a:xfrm>
          <a:off x="365760" y="2895379"/>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s-ES_tradnl" sz="1100" kern="1200" dirty="0" err="1" smtClean="0"/>
            <a:t>Label</a:t>
          </a:r>
          <a:r>
            <a:rPr lang="es-ES_tradnl" sz="1100" kern="1200" dirty="0" smtClean="0"/>
            <a:t> </a:t>
          </a:r>
          <a:r>
            <a:rPr lang="es-ES_tradnl" sz="1100" kern="1200" dirty="0" err="1" smtClean="0"/>
            <a:t>Distribution</a:t>
          </a:r>
          <a:r>
            <a:rPr lang="es-ES_tradnl" sz="1100" kern="1200" dirty="0" smtClean="0"/>
            <a:t> </a:t>
          </a:r>
          <a:r>
            <a:rPr lang="es-ES_tradnl" sz="1100" kern="1200" dirty="0" err="1" smtClean="0"/>
            <a:t>Protocol</a:t>
          </a:r>
          <a:r>
            <a:rPr lang="es-ES_tradnl" sz="1100" kern="1200" dirty="0" smtClean="0"/>
            <a:t> (LDP): es el protocolo de distribución de las etiquetas MPLS entre los equipos de la red.</a:t>
          </a:r>
          <a:endParaRPr lang="en-US" sz="1100" kern="1200" dirty="0"/>
        </a:p>
      </dsp:txBody>
      <dsp:txXfrm>
        <a:off x="365760" y="2895379"/>
        <a:ext cx="5120640" cy="3247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BE66CC-C066-44C0-8AD5-A5A52357005C}">
      <dsp:nvSpPr>
        <dsp:cNvPr id="0" name=""/>
        <dsp:cNvSpPr/>
      </dsp:nvSpPr>
      <dsp:spPr>
        <a:xfrm>
          <a:off x="691381" y="2207"/>
          <a:ext cx="3478113" cy="2086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dirty="0" smtClean="0"/>
            <a:t>Clientes Residenciales</a:t>
          </a:r>
          <a:endParaRPr lang="en-US" sz="1800" kern="1200" dirty="0" smtClean="0"/>
        </a:p>
        <a:p>
          <a:pPr lvl="0" algn="ctr" defTabSz="800100">
            <a:lnSpc>
              <a:spcPct val="90000"/>
            </a:lnSpc>
            <a:spcBef>
              <a:spcPct val="0"/>
            </a:spcBef>
            <a:spcAft>
              <a:spcPct val="35000"/>
            </a:spcAft>
          </a:pPr>
          <a:r>
            <a:rPr lang="es-ES_tradnl" sz="1800" kern="1200" dirty="0" smtClean="0"/>
            <a:t>Son los clientes que usan la energía eléctrica exclusivamente para uso doméstico residencial.</a:t>
          </a: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dsp:txBody>
      <dsp:txXfrm>
        <a:off x="691381" y="2207"/>
        <a:ext cx="3478113" cy="2086867"/>
      </dsp:txXfrm>
    </dsp:sp>
    <dsp:sp modelId="{B4BC2F2B-E5A9-4962-9ABF-EA8AEDAD8BB0}">
      <dsp:nvSpPr>
        <dsp:cNvPr id="0" name=""/>
        <dsp:cNvSpPr/>
      </dsp:nvSpPr>
      <dsp:spPr>
        <a:xfrm>
          <a:off x="4517305" y="2207"/>
          <a:ext cx="3478113" cy="2086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dirty="0" smtClean="0"/>
            <a:t>Clientes Comerciales</a:t>
          </a:r>
          <a:endParaRPr lang="en-US" sz="1800" kern="1200" dirty="0" smtClean="0"/>
        </a:p>
        <a:p>
          <a:pPr lvl="0" algn="ctr" defTabSz="800100">
            <a:lnSpc>
              <a:spcPct val="90000"/>
            </a:lnSpc>
            <a:spcBef>
              <a:spcPct val="0"/>
            </a:spcBef>
            <a:spcAft>
              <a:spcPct val="35000"/>
            </a:spcAft>
          </a:pPr>
          <a:r>
            <a:rPr lang="es-ES_tradnl" sz="1800" kern="1200" dirty="0" smtClean="0"/>
            <a:t>Utiliza la energía eléctrica para fines de negocio, actividades profesionales o cualquier actividad con fines de lucro.</a:t>
          </a:r>
          <a:endParaRPr lang="en-US" sz="1800" kern="1200" dirty="0"/>
        </a:p>
      </dsp:txBody>
      <dsp:txXfrm>
        <a:off x="4517305" y="2207"/>
        <a:ext cx="3478113" cy="2086867"/>
      </dsp:txXfrm>
    </dsp:sp>
    <dsp:sp modelId="{016861E5-4A5D-4E32-9DA3-5CC63F30877C}">
      <dsp:nvSpPr>
        <dsp:cNvPr id="0" name=""/>
        <dsp:cNvSpPr/>
      </dsp:nvSpPr>
      <dsp:spPr>
        <a:xfrm>
          <a:off x="2604343" y="2436886"/>
          <a:ext cx="3478113" cy="2086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dirty="0" smtClean="0"/>
            <a:t>Clientes Industriales</a:t>
          </a:r>
          <a:endParaRPr lang="en-US" sz="1800" kern="1200" dirty="0" smtClean="0"/>
        </a:p>
        <a:p>
          <a:pPr lvl="0" algn="ctr" defTabSz="800100">
            <a:lnSpc>
              <a:spcPct val="90000"/>
            </a:lnSpc>
            <a:spcBef>
              <a:spcPct val="0"/>
            </a:spcBef>
            <a:spcAft>
              <a:spcPct val="35000"/>
            </a:spcAft>
          </a:pPr>
          <a:r>
            <a:rPr lang="es-ES_tradnl" sz="1800" kern="1200" dirty="0" smtClean="0"/>
            <a:t>Utiliza la energía eléctrica para elaboración o transformación de productos por medio de cualquier proceso industrial.</a:t>
          </a:r>
          <a:endParaRPr lang="en-US" sz="1800" kern="1200" dirty="0"/>
        </a:p>
      </dsp:txBody>
      <dsp:txXfrm>
        <a:off x="2604343" y="2436886"/>
        <a:ext cx="3478113" cy="20868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D28B8CCC-A9BB-4042-A74F-EBF11FED4E5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8CCC-A9BB-4042-A74F-EBF11FED4E5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8CCC-A9BB-4042-A74F-EBF11FED4E5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D28B8CCC-A9BB-4042-A74F-EBF11FED4E5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D28B8CCC-A9BB-4042-A74F-EBF11FED4E55}"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28B8CCC-A9BB-4042-A74F-EBF11FED4E5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D28B8CCC-A9BB-4042-A74F-EBF11FED4E55}"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8CCC-A9BB-4042-A74F-EBF11FED4E5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8CCC-A9BB-4042-A74F-EBF11FED4E5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8CCC-A9BB-4042-A74F-EBF11FED4E5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6FA3FDD-A267-4691-954C-1DDF7C069469}" type="datetimeFigureOut">
              <a:rPr lang="en-US" smtClean="0"/>
              <a:t>01-Mar-17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28B8CCC-A9BB-4042-A74F-EBF11FED4E55}"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6FA3FDD-A267-4691-954C-1DDF7C069469}" type="datetimeFigureOut">
              <a:rPr lang="en-US" smtClean="0"/>
              <a:t>01-Mar-17</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28B8CCC-A9BB-4042-A74F-EBF11FED4E55}"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772400" cy="1470025"/>
          </a:xfrm>
        </p:spPr>
        <p:txBody>
          <a:bodyPr>
            <a:normAutofit fontScale="90000"/>
          </a:bodyPr>
          <a:lstStyle/>
          <a:p>
            <a:pPr algn="ctr"/>
            <a:r>
              <a:rPr lang="es-EC" b="1" dirty="0" smtClean="0"/>
              <a:t/>
            </a:r>
            <a:br>
              <a:rPr lang="es-EC" b="1" dirty="0" smtClean="0"/>
            </a:br>
            <a:r>
              <a:rPr lang="es-EC" b="1" dirty="0" smtClean="0"/>
              <a:t/>
            </a:r>
            <a:br>
              <a:rPr lang="es-EC" b="1" dirty="0" smtClean="0"/>
            </a:br>
            <a:r>
              <a:rPr lang="es-EC" b="1" dirty="0"/>
              <a:t>TRABAJO DE TITULACIÓN PREVIO A LA OBTENCIÓN DEL TÍTULO DE INGENIERO EN ELECTRÓNICA Y </a:t>
            </a:r>
            <a:r>
              <a:rPr lang="es-EC" b="1" dirty="0" smtClean="0"/>
              <a:t>TELECOMUNICACIONES</a:t>
            </a:r>
            <a:br>
              <a:rPr lang="es-EC" b="1" dirty="0" smtClean="0"/>
            </a:br>
            <a:r>
              <a:rPr lang="es-EC" b="1" dirty="0" smtClean="0"/>
              <a:t/>
            </a:r>
            <a:br>
              <a:rPr lang="es-EC" b="1" dirty="0" smtClean="0"/>
            </a:br>
            <a:r>
              <a:rPr lang="es-EC" b="1" dirty="0"/>
              <a:t/>
            </a:r>
            <a:br>
              <a:rPr lang="es-EC" b="1" dirty="0"/>
            </a:br>
            <a:r>
              <a:rPr lang="es-EC" b="1" dirty="0" smtClean="0"/>
              <a:t/>
            </a:r>
            <a:br>
              <a:rPr lang="es-EC" b="1" dirty="0" smtClean="0"/>
            </a:br>
            <a:r>
              <a:rPr lang="es-EC" b="1" dirty="0" smtClean="0"/>
              <a:t/>
            </a:r>
            <a:br>
              <a:rPr lang="es-EC" b="1" dirty="0" smtClean="0"/>
            </a:br>
            <a:r>
              <a:rPr lang="es-EC" b="1" dirty="0"/>
              <a:t/>
            </a:r>
            <a:br>
              <a:rPr lang="es-EC" b="1" dirty="0"/>
            </a:br>
            <a:r>
              <a:rPr lang="en-US" dirty="0"/>
              <a:t/>
            </a:r>
            <a:br>
              <a:rPr lang="en-US" dirty="0"/>
            </a:br>
            <a:r>
              <a:rPr lang="es-EC" b="1" dirty="0"/>
              <a:t/>
            </a:r>
            <a:br>
              <a:rPr lang="es-EC" b="1" dirty="0"/>
            </a:br>
            <a:r>
              <a:rPr lang="es-EC" b="1" dirty="0" smtClean="0"/>
              <a:t/>
            </a:r>
            <a:br>
              <a:rPr lang="es-EC" b="1" dirty="0" smtClean="0"/>
            </a:br>
            <a:r>
              <a:rPr lang="es-EC" b="1" dirty="0"/>
              <a:t/>
            </a:r>
            <a:br>
              <a:rPr lang="es-EC" b="1" dirty="0"/>
            </a:b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wImAX</a:t>
            </a:r>
            <a:endParaRPr lang="en-US" dirty="0"/>
          </a:p>
        </p:txBody>
      </p:sp>
      <p:graphicFrame>
        <p:nvGraphicFramePr>
          <p:cNvPr id="4" name="Table 3"/>
          <p:cNvGraphicFramePr>
            <a:graphicFrameLocks noGrp="1"/>
          </p:cNvGraphicFramePr>
          <p:nvPr/>
        </p:nvGraphicFramePr>
        <p:xfrm>
          <a:off x="5410200" y="1371600"/>
          <a:ext cx="3617139" cy="4064007"/>
        </p:xfrm>
        <a:graphic>
          <a:graphicData uri="http://schemas.openxmlformats.org/drawingml/2006/table">
            <a:tbl>
              <a:tblPr/>
              <a:tblGrid>
                <a:gridCol w="1494838"/>
                <a:gridCol w="1494838"/>
                <a:gridCol w="627463"/>
              </a:tblGrid>
              <a:tr h="353391">
                <a:tc>
                  <a:txBody>
                    <a:bodyPr/>
                    <a:lstStyle/>
                    <a:p>
                      <a:pPr marL="0" marR="0" algn="ctr">
                        <a:lnSpc>
                          <a:spcPct val="115000"/>
                        </a:lnSpc>
                        <a:spcBef>
                          <a:spcPts val="0"/>
                        </a:spcBef>
                        <a:spcAft>
                          <a:spcPts val="0"/>
                        </a:spcAft>
                      </a:pPr>
                      <a:r>
                        <a:rPr lang="es-EC" sz="1000" b="1" dirty="0">
                          <a:solidFill>
                            <a:srgbClr val="000000"/>
                          </a:solidFill>
                          <a:latin typeface="Arial"/>
                          <a:ea typeface="Times New Roman"/>
                          <a:cs typeface="Times New Roman"/>
                        </a:rPr>
                        <a:t>Banda de frecuencia</a:t>
                      </a:r>
                      <a:endParaRPr lang="en-US" sz="900" dirty="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b="1">
                          <a:solidFill>
                            <a:srgbClr val="000000"/>
                          </a:solidFill>
                          <a:latin typeface="Arial"/>
                          <a:ea typeface="Times New Roman"/>
                          <a:cs typeface="Times New Roman"/>
                        </a:rPr>
                        <a:t>Ancho de banda del canal</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b="1" dirty="0" err="1">
                          <a:solidFill>
                            <a:srgbClr val="000000"/>
                          </a:solidFill>
                          <a:latin typeface="Arial"/>
                          <a:ea typeface="Times New Roman"/>
                          <a:cs typeface="Times New Roman"/>
                        </a:rPr>
                        <a:t>Duplexación</a:t>
                      </a:r>
                      <a:r>
                        <a:rPr lang="es-EC" sz="1000" b="1" dirty="0">
                          <a:solidFill>
                            <a:srgbClr val="000000"/>
                          </a:solidFill>
                          <a:latin typeface="Arial"/>
                          <a:ea typeface="Times New Roman"/>
                          <a:cs typeface="Times New Roman"/>
                        </a:rPr>
                        <a:t> </a:t>
                      </a:r>
                      <a:endParaRPr lang="en-US" sz="900" dirty="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96">
                <a:tc gridSpan="3">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Perfiles  de WiMAX fijo</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76696">
                <a:tc rowSpan="4">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3.5GHz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FDD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7MHz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FDD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E4BC"/>
                    </a:solidFill>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7MHz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5,8GHz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10MHz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176696">
                <a:tc gridSpan="3">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Perfiles para WiMAX movil</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76696">
                <a:tc rowSpan="3">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2,GHz-2,4GHz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10MHz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8,75MHz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2,306GHz-2,320GHz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2,345GHz-2,360GHz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 </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10MHz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r h="176696">
                <a:tc rowSpan="2">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2,496GHz-2,69GHz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10MHz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r h="176696">
                <a:tc rowSpan="3">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3,3GHz-3,4GHz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7MHz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6696">
                <a:tc vMerge="1">
                  <a:txBody>
                    <a:bodyPr/>
                    <a:lstStyle/>
                    <a:p>
                      <a:endParaRPr lang="en-US"/>
                    </a:p>
                  </a:txBody>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10MHz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3,4GHz-3,8GHz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5MHz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3,4GHz-3,6GHz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7MHz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TDD</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6696">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3,6GHz-3,8GHz</a:t>
                      </a:r>
                      <a:endParaRPr lang="en-US" sz="900">
                        <a:latin typeface="Calibri"/>
                        <a:ea typeface="Calibri"/>
                        <a:cs typeface="Times New Roman"/>
                      </a:endParaRPr>
                    </a:p>
                  </a:txBody>
                  <a:tcPr marL="37345" marR="37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000">
                          <a:solidFill>
                            <a:srgbClr val="000000"/>
                          </a:solidFill>
                          <a:latin typeface="Arial"/>
                          <a:ea typeface="Times New Roman"/>
                          <a:cs typeface="Times New Roman"/>
                        </a:rPr>
                        <a:t>10MHz</a:t>
                      </a:r>
                      <a:endParaRPr lang="en-US" sz="90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s-EC" sz="1000" dirty="0">
                          <a:solidFill>
                            <a:srgbClr val="000000"/>
                          </a:solidFill>
                          <a:latin typeface="Arial"/>
                          <a:ea typeface="Times New Roman"/>
                          <a:cs typeface="Times New Roman"/>
                        </a:rPr>
                        <a:t>TDD</a:t>
                      </a:r>
                      <a:endParaRPr lang="en-US" sz="900" dirty="0">
                        <a:latin typeface="Calibri"/>
                        <a:ea typeface="Calibri"/>
                        <a:cs typeface="Times New Roman"/>
                      </a:endParaRPr>
                    </a:p>
                  </a:txBody>
                  <a:tcPr marL="37345" marR="3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r>
            </a:tbl>
          </a:graphicData>
        </a:graphic>
      </p:graphicFrame>
      <p:graphicFrame>
        <p:nvGraphicFramePr>
          <p:cNvPr id="5" name="Diagram 4"/>
          <p:cNvGraphicFramePr/>
          <p:nvPr/>
        </p:nvGraphicFramePr>
        <p:xfrm>
          <a:off x="0" y="2209800"/>
          <a:ext cx="5029200"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MPLS</a:t>
            </a:r>
            <a:endParaRPr lang="en-US" dirty="0"/>
          </a:p>
        </p:txBody>
      </p:sp>
      <p:sp>
        <p:nvSpPr>
          <p:cNvPr id="3" name="Content Placeholder 2"/>
          <p:cNvSpPr>
            <a:spLocks noGrp="1"/>
          </p:cNvSpPr>
          <p:nvPr>
            <p:ph idx="1"/>
          </p:nvPr>
        </p:nvSpPr>
        <p:spPr/>
        <p:txBody>
          <a:bodyPr>
            <a:normAutofit fontScale="85000" lnSpcReduction="10000"/>
          </a:bodyPr>
          <a:lstStyle/>
          <a:p>
            <a:r>
              <a:rPr lang="es-EC" dirty="0" smtClean="0"/>
              <a:t>Es una red privada IP que opera entre la capa de enlace de datos y la capa de red del modelo OSI. Es utilizada para transportar tráfico de redes de conmutación de circuitos y redes de conmutación de paquetes. El principio de funcionamiento de MPLS es asignar una etiqueta única a los datagramas de cada flujo, y permite una conmutación rápida en los </a:t>
            </a:r>
            <a:r>
              <a:rPr lang="es-EC" dirty="0" err="1" smtClean="0"/>
              <a:t>routers</a:t>
            </a:r>
            <a:r>
              <a:rPr lang="es-EC" dirty="0" smtClean="0"/>
              <a:t> intermedios, ya que verifica únicamente la etiqueta y no la dirección de destino. Puede operar a través de diferentes infraestructuras existentes como por ejemplo: IP, </a:t>
            </a:r>
            <a:r>
              <a:rPr lang="es-EC" dirty="0" err="1" smtClean="0"/>
              <a:t>Frame</a:t>
            </a:r>
            <a:r>
              <a:rPr lang="es-EC" dirty="0" smtClean="0"/>
              <a:t> </a:t>
            </a:r>
            <a:r>
              <a:rPr lang="es-EC" dirty="0" err="1" smtClean="0"/>
              <a:t>Relay</a:t>
            </a:r>
            <a:r>
              <a:rPr lang="es-EC" dirty="0" smtClean="0"/>
              <a:t>, ATM, </a:t>
            </a:r>
            <a:r>
              <a:rPr lang="es-EC" dirty="0" err="1" smtClean="0"/>
              <a:t>Etherne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mpls</a:t>
            </a:r>
            <a:endParaRPr lang="en-US" dirty="0"/>
          </a:p>
        </p:txBody>
      </p:sp>
      <p:graphicFrame>
        <p:nvGraphicFramePr>
          <p:cNvPr id="4" name="Diagram 3"/>
          <p:cNvGraphicFramePr/>
          <p:nvPr/>
        </p:nvGraphicFramePr>
        <p:xfrm>
          <a:off x="1524000" y="1397000"/>
          <a:ext cx="7315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Beneficios de la implementación de AMI</a:t>
            </a:r>
            <a:endParaRPr lang="en-US" dirty="0"/>
          </a:p>
        </p:txBody>
      </p:sp>
      <p:sp>
        <p:nvSpPr>
          <p:cNvPr id="3" name="Content Placeholder 2"/>
          <p:cNvSpPr>
            <a:spLocks noGrp="1"/>
          </p:cNvSpPr>
          <p:nvPr>
            <p:ph idx="1"/>
          </p:nvPr>
        </p:nvSpPr>
        <p:spPr>
          <a:xfrm>
            <a:off x="457200" y="2514600"/>
            <a:ext cx="8686800" cy="4525963"/>
          </a:xfrm>
        </p:spPr>
        <p:txBody>
          <a:bodyPr/>
          <a:lstStyle/>
          <a:p>
            <a:r>
              <a:rPr lang="es-EC" b="1" dirty="0" smtClean="0"/>
              <a:t>Beneficios tecnológicos</a:t>
            </a:r>
            <a:r>
              <a:rPr lang="es-EC" b="1" dirty="0" smtClean="0"/>
              <a:t>.</a:t>
            </a:r>
            <a:endParaRPr lang="en-US" dirty="0" smtClean="0"/>
          </a:p>
          <a:p>
            <a:pPr marL="342900" lvl="2" indent="-342900">
              <a:buFont typeface="Wingdings 2"/>
              <a:buChar char=""/>
            </a:pPr>
            <a:r>
              <a:rPr lang="es-ES_tradnl" sz="3200" b="1" dirty="0" smtClean="0"/>
              <a:t>Beneficios en la sociedad.</a:t>
            </a:r>
            <a:endParaRPr lang="en-US" sz="3200" dirty="0" smtClean="0"/>
          </a:p>
          <a:p>
            <a:pPr marL="342900" lvl="2" indent="-342900">
              <a:buFont typeface="Wingdings 2"/>
              <a:buChar char=""/>
            </a:pPr>
            <a:r>
              <a:rPr lang="es-ES_tradnl" sz="3200" b="1" dirty="0" smtClean="0"/>
              <a:t>Beneficios Comerciales</a:t>
            </a:r>
          </a:p>
          <a:p>
            <a:pPr marL="342900" lvl="2" indent="-342900">
              <a:buFont typeface="Wingdings 2"/>
              <a:buChar char=""/>
            </a:pPr>
            <a:endParaRPr lang="en-US" sz="2000" dirty="0" smtClean="0"/>
          </a:p>
          <a:p>
            <a:endParaRPr lang="en-US"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Experiencias internacionales de la implementación de AMI</a:t>
            </a:r>
            <a:endParaRPr lang="en-US" dirty="0"/>
          </a:p>
        </p:txBody>
      </p:sp>
      <p:pic>
        <p:nvPicPr>
          <p:cNvPr id="4" name="Imagen 3"/>
          <p:cNvPicPr>
            <a:picLocks noGrp="1"/>
          </p:cNvPicPr>
          <p:nvPr>
            <p:ph idx="1"/>
          </p:nvPr>
        </p:nvPicPr>
        <p:blipFill>
          <a:blip r:embed="rId2" cstate="print"/>
          <a:stretch>
            <a:fillRect/>
          </a:stretch>
        </p:blipFill>
        <p:spPr>
          <a:xfrm>
            <a:off x="852100" y="1554163"/>
            <a:ext cx="7592199" cy="45259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C:\Users\Diana-PC\Dropbox\Tesis\figura 4.jp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17327" y="1554163"/>
            <a:ext cx="5061746" cy="4525962"/>
          </a:xfrm>
          <a:prstGeom prst="rect">
            <a:avLst/>
          </a:prstGeom>
          <a:noFill/>
          <a:ln>
            <a:noFill/>
          </a:ln>
        </p:spPr>
      </p:pic>
      <p:sp>
        <p:nvSpPr>
          <p:cNvPr id="5" name="Title 1"/>
          <p:cNvSpPr>
            <a:spLocks noGrp="1"/>
          </p:cNvSpPr>
          <p:nvPr>
            <p:ph type="title"/>
          </p:nvPr>
        </p:nvSpPr>
        <p:spPr/>
        <p:txBody>
          <a:bodyPr>
            <a:normAutofit fontScale="90000"/>
          </a:bodyPr>
          <a:lstStyle/>
          <a:p>
            <a:r>
              <a:rPr lang="es-EC" dirty="0" smtClean="0"/>
              <a:t>Experiencias internacionales de la implementación de AMI</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p:cNvPicPr>
            <a:picLocks noGrp="1"/>
          </p:cNvPicPr>
          <p:nvPr>
            <p:ph idx="1"/>
          </p:nvPr>
        </p:nvPicPr>
        <p:blipFill>
          <a:blip r:embed="rId2" cstate="print"/>
          <a:stretch>
            <a:fillRect/>
          </a:stretch>
        </p:blipFill>
        <p:spPr>
          <a:xfrm>
            <a:off x="1800225" y="1616869"/>
            <a:ext cx="5695950" cy="4400550"/>
          </a:xfrm>
          <a:prstGeom prst="rect">
            <a:avLst/>
          </a:prstGeom>
        </p:spPr>
      </p:pic>
      <p:sp>
        <p:nvSpPr>
          <p:cNvPr id="5" name="Title 1"/>
          <p:cNvSpPr>
            <a:spLocks noGrp="1"/>
          </p:cNvSpPr>
          <p:nvPr>
            <p:ph type="title"/>
          </p:nvPr>
        </p:nvSpPr>
        <p:spPr/>
        <p:txBody>
          <a:bodyPr>
            <a:normAutofit fontScale="90000"/>
          </a:bodyPr>
          <a:lstStyle/>
          <a:p>
            <a:r>
              <a:rPr lang="es-EC" dirty="0" smtClean="0"/>
              <a:t>Experiencias internacionales de la implementación de AMI</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t>SITUACIÓN ACTUAL DE LA EMPRESA ELÉCTRICA QUITO</a:t>
            </a:r>
            <a:r>
              <a:rPr lang="en-US" b="1" dirty="0" smtClean="0"/>
              <a:t/>
            </a:r>
            <a:br>
              <a:rPr lang="en-US" b="1" dirty="0" smtClean="0"/>
            </a:br>
            <a:endParaRPr lang="en-US" dirty="0"/>
          </a:p>
        </p:txBody>
      </p:sp>
      <p:pic>
        <p:nvPicPr>
          <p:cNvPr id="4" name="Imagen 10" descr="C:\Users\Diana-PC\Dropbox\Tesis\figura 5.pn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9200" y="1828800"/>
            <a:ext cx="6863935" cy="45259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Tipos</a:t>
            </a:r>
            <a:r>
              <a:rPr lang="en-US" dirty="0" smtClean="0"/>
              <a:t> de </a:t>
            </a:r>
            <a:r>
              <a:rPr lang="en-US" dirty="0" err="1" smtClean="0"/>
              <a:t>clientes</a:t>
            </a:r>
            <a:r>
              <a:rPr lang="en-US" dirty="0" smtClean="0"/>
              <a:t> </a:t>
            </a:r>
            <a:r>
              <a:rPr lang="en-US" dirty="0" err="1" smtClean="0"/>
              <a:t>eeq</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t>Sistemas Empresariales de la EEQ.</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s-ES_tradnl" dirty="0" smtClean="0"/>
              <a:t>Sistema de información Geográfica (</a:t>
            </a:r>
            <a:r>
              <a:rPr lang="es-ES_tradnl" dirty="0" err="1" smtClean="0"/>
              <a:t>Geographic</a:t>
            </a:r>
            <a:r>
              <a:rPr lang="es-ES_tradnl" dirty="0" smtClean="0"/>
              <a:t> </a:t>
            </a:r>
            <a:r>
              <a:rPr lang="es-ES_tradnl" dirty="0" err="1" smtClean="0"/>
              <a:t>Information</a:t>
            </a:r>
            <a:r>
              <a:rPr lang="es-ES_tradnl" dirty="0" smtClean="0"/>
              <a:t> </a:t>
            </a:r>
            <a:r>
              <a:rPr lang="es-ES_tradnl" dirty="0" err="1" smtClean="0"/>
              <a:t>System</a:t>
            </a:r>
            <a:r>
              <a:rPr lang="es-ES_tradnl" dirty="0" smtClean="0"/>
              <a:t> GIS</a:t>
            </a:r>
            <a:r>
              <a:rPr lang="es-ES_tradnl" dirty="0" smtClean="0"/>
              <a:t>).</a:t>
            </a:r>
            <a:endParaRPr lang="en-US" dirty="0" smtClean="0"/>
          </a:p>
          <a:p>
            <a:pPr lvl="0"/>
            <a:r>
              <a:rPr lang="es-ES_tradnl" dirty="0" smtClean="0"/>
              <a:t>Sistema de información de clientes (</a:t>
            </a:r>
            <a:r>
              <a:rPr lang="es-ES_tradnl" dirty="0" err="1" smtClean="0"/>
              <a:t>Customer</a:t>
            </a:r>
            <a:r>
              <a:rPr lang="es-ES_tradnl" dirty="0" smtClean="0"/>
              <a:t> </a:t>
            </a:r>
            <a:r>
              <a:rPr lang="es-ES_tradnl" dirty="0" err="1" smtClean="0"/>
              <a:t>Information</a:t>
            </a:r>
            <a:r>
              <a:rPr lang="es-ES_tradnl" dirty="0" smtClean="0"/>
              <a:t> </a:t>
            </a:r>
            <a:r>
              <a:rPr lang="es-ES_tradnl" dirty="0" err="1" smtClean="0"/>
              <a:t>System</a:t>
            </a:r>
            <a:r>
              <a:rPr lang="es-ES_tradnl" dirty="0" smtClean="0"/>
              <a:t> CIS).</a:t>
            </a:r>
            <a:endParaRPr lang="en-US" dirty="0" smtClean="0"/>
          </a:p>
          <a:p>
            <a:pPr lvl="0"/>
            <a:r>
              <a:rPr lang="es-ES_tradnl" dirty="0" smtClean="0"/>
              <a:t>Sistemas de Gestión de la Relación con el Cliente  (</a:t>
            </a:r>
            <a:r>
              <a:rPr lang="es-ES_tradnl" dirty="0" err="1" smtClean="0"/>
              <a:t>Customer</a:t>
            </a:r>
            <a:r>
              <a:rPr lang="es-ES_tradnl" dirty="0" smtClean="0"/>
              <a:t> </a:t>
            </a:r>
            <a:r>
              <a:rPr lang="es-ES_tradnl" dirty="0" err="1" smtClean="0"/>
              <a:t>Relationship</a:t>
            </a:r>
            <a:r>
              <a:rPr lang="es-ES_tradnl" dirty="0" smtClean="0"/>
              <a:t> Management CRM).</a:t>
            </a:r>
            <a:endParaRPr lang="en-US" dirty="0" smtClean="0"/>
          </a:p>
          <a:p>
            <a:pPr lvl="0"/>
            <a:r>
              <a:rPr lang="es-ES_tradnl" dirty="0" smtClean="0"/>
              <a:t>Sistemas de Análisis de Distribución (</a:t>
            </a:r>
            <a:r>
              <a:rPr lang="es-ES_tradnl" dirty="0" err="1" smtClean="0"/>
              <a:t>Distribution</a:t>
            </a:r>
            <a:r>
              <a:rPr lang="es-ES_tradnl" dirty="0" smtClean="0"/>
              <a:t> </a:t>
            </a:r>
            <a:r>
              <a:rPr lang="es-ES_tradnl" dirty="0" err="1" smtClean="0"/>
              <a:t>Analysis</a:t>
            </a:r>
            <a:r>
              <a:rPr lang="es-ES_tradnl" dirty="0" smtClean="0"/>
              <a:t> Base Module CYMDIST).</a:t>
            </a:r>
            <a:endParaRPr lang="en-US" dirty="0" smtClean="0"/>
          </a:p>
          <a:p>
            <a:pPr lvl="0"/>
            <a:r>
              <a:rPr lang="es-ES_tradnl" dirty="0" smtClean="0"/>
              <a:t>Sistema de Supervisión, Control y Adquisición de la Energía (</a:t>
            </a:r>
            <a:r>
              <a:rPr lang="es-ES_tradnl" dirty="0" err="1" smtClean="0"/>
              <a:t>Supervisory</a:t>
            </a:r>
            <a:r>
              <a:rPr lang="es-ES_tradnl" dirty="0" smtClean="0"/>
              <a:t> Control and Data </a:t>
            </a:r>
            <a:r>
              <a:rPr lang="es-ES_tradnl" dirty="0" err="1" smtClean="0"/>
              <a:t>Acquisition</a:t>
            </a:r>
            <a:r>
              <a:rPr lang="es-ES_tradnl" dirty="0" smtClean="0"/>
              <a:t> SCADA).</a:t>
            </a:r>
            <a:endParaRPr lang="en-US" dirty="0" smtClean="0"/>
          </a:p>
          <a:p>
            <a:pPr lvl="0"/>
            <a:r>
              <a:rPr lang="es-ES_tradnl" dirty="0" smtClean="0"/>
              <a:t>Sistema de Gestión de la Distribución (</a:t>
            </a:r>
            <a:r>
              <a:rPr lang="es-ES_tradnl" dirty="0" err="1" smtClean="0"/>
              <a:t>Distribution</a:t>
            </a:r>
            <a:r>
              <a:rPr lang="es-ES_tradnl" dirty="0" smtClean="0"/>
              <a:t> Management </a:t>
            </a:r>
            <a:r>
              <a:rPr lang="es-ES_tradnl" dirty="0" err="1" smtClean="0"/>
              <a:t>System</a:t>
            </a:r>
            <a:r>
              <a:rPr lang="es-ES_tradnl" dirty="0" smtClean="0"/>
              <a:t> DMS).</a:t>
            </a:r>
            <a:endParaRPr lang="en-US" dirty="0" smtClean="0"/>
          </a:p>
          <a:p>
            <a:pPr lvl="0"/>
            <a:r>
              <a:rPr lang="es-ES_tradnl" dirty="0" smtClean="0"/>
              <a:t>Sistema para la Gestión de Interrupciones (</a:t>
            </a:r>
            <a:r>
              <a:rPr lang="es-ES_tradnl" dirty="0" err="1" smtClean="0"/>
              <a:t>Outage</a:t>
            </a:r>
            <a:r>
              <a:rPr lang="es-ES_tradnl" dirty="0" smtClean="0"/>
              <a:t> Management </a:t>
            </a:r>
            <a:r>
              <a:rPr lang="es-ES_tradnl" dirty="0" err="1" smtClean="0"/>
              <a:t>System</a:t>
            </a:r>
            <a:r>
              <a:rPr lang="es-ES_tradnl" dirty="0" smtClean="0"/>
              <a:t> OMS).</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772400" cy="1470025"/>
          </a:xfrm>
        </p:spPr>
        <p:txBody>
          <a:bodyPr>
            <a:normAutofit fontScale="90000"/>
          </a:bodyPr>
          <a:lstStyle/>
          <a:p>
            <a:pPr algn="ctr"/>
            <a:r>
              <a:rPr lang="es-EC" b="1" dirty="0" smtClean="0"/>
              <a:t/>
            </a:r>
            <a:br>
              <a:rPr lang="es-EC" b="1" dirty="0" smtClean="0"/>
            </a:br>
            <a:r>
              <a:rPr lang="es-EC" b="1" dirty="0" smtClean="0"/>
              <a:t/>
            </a:r>
            <a:br>
              <a:rPr lang="es-EC" b="1" dirty="0" smtClean="0"/>
            </a:br>
            <a:r>
              <a:rPr lang="es-EC" b="1" dirty="0" smtClean="0"/>
              <a:t>ESTUDIO </a:t>
            </a:r>
            <a:r>
              <a:rPr lang="es-EC" b="1" dirty="0"/>
              <a:t>Y DISEÑO DE UNA INFRAESTRUCTURA DE MEDICIÓN AVANZADA AMI PARA LA EMPRESA ELÉCTRICA QUITO</a:t>
            </a:r>
            <a:r>
              <a:rPr lang="es-EC" b="1" dirty="0" smtClean="0"/>
              <a:t>.</a:t>
            </a:r>
            <a:br>
              <a:rPr lang="es-EC" b="1" dirty="0" smtClean="0"/>
            </a:br>
            <a:r>
              <a:rPr lang="es-EC" b="1" dirty="0" smtClean="0"/>
              <a:t/>
            </a:r>
            <a:br>
              <a:rPr lang="es-EC" b="1" dirty="0" smtClean="0"/>
            </a:br>
            <a:r>
              <a:rPr lang="es-EC" b="1" dirty="0" smtClean="0"/>
              <a:t/>
            </a:r>
            <a:br>
              <a:rPr lang="es-EC" b="1" dirty="0" smtClean="0"/>
            </a:br>
            <a:r>
              <a:rPr lang="es-EC" sz="2000" b="1" dirty="0" smtClean="0"/>
              <a:t>DIANA GALARZA </a:t>
            </a:r>
            <a:br>
              <a:rPr lang="es-EC" sz="2000" b="1" dirty="0" smtClean="0"/>
            </a:br>
            <a:r>
              <a:rPr lang="es-EC" sz="2000" b="1" dirty="0" smtClean="0"/>
              <a:t>MARZO 2017</a:t>
            </a:r>
            <a:r>
              <a:rPr lang="es-EC" b="1" dirty="0" smtClean="0"/>
              <a:t/>
            </a:r>
            <a:br>
              <a:rPr lang="es-EC" b="1" dirty="0" smtClean="0"/>
            </a:br>
            <a:r>
              <a:rPr lang="es-EC" b="1" dirty="0"/>
              <a:t/>
            </a:r>
            <a:br>
              <a:rPr lang="es-EC" b="1" dirty="0"/>
            </a:br>
            <a:r>
              <a:rPr lang="en-US" dirty="0"/>
              <a:t/>
            </a:r>
            <a:br>
              <a:rPr lang="en-US" dirty="0"/>
            </a:br>
            <a:r>
              <a:rPr lang="es-EC" b="1" dirty="0"/>
              <a:t/>
            </a:r>
            <a:br>
              <a:rPr lang="es-EC" b="1" dirty="0"/>
            </a:br>
            <a:r>
              <a:rPr lang="es-EC" b="1" dirty="0" smtClean="0"/>
              <a:t/>
            </a:r>
            <a:br>
              <a:rPr lang="es-EC" b="1" dirty="0" smtClean="0"/>
            </a:br>
            <a:r>
              <a:rPr lang="es-EC" b="1" dirty="0"/>
              <a:t/>
            </a:r>
            <a:br>
              <a:rPr lang="es-EC" b="1" dirty="0"/>
            </a:b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t>Sistemas Empresariales de la EEQ.</a:t>
            </a:r>
            <a:r>
              <a:rPr lang="en-US" b="1" dirty="0" smtClean="0"/>
              <a:t/>
            </a:r>
            <a:br>
              <a:rPr lang="en-US" b="1" dirty="0" smtClean="0"/>
            </a:br>
            <a:endParaRPr lang="en-US" dirty="0"/>
          </a:p>
        </p:txBody>
      </p:sp>
      <p:pic>
        <p:nvPicPr>
          <p:cNvPr id="4" name="Imagen 13"/>
          <p:cNvPicPr>
            <a:picLocks noGrp="1"/>
          </p:cNvPicPr>
          <p:nvPr>
            <p:ph idx="1"/>
          </p:nvPr>
        </p:nvPicPr>
        <p:blipFill>
          <a:blip r:embed="rId2" cstate="print"/>
          <a:stretch>
            <a:fillRect/>
          </a:stretch>
        </p:blipFill>
        <p:spPr>
          <a:xfrm>
            <a:off x="882226" y="1554163"/>
            <a:ext cx="7531948" cy="45259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Bus de Servicios Empresariales</a:t>
            </a:r>
            <a:endParaRPr lang="en-US" dirty="0"/>
          </a:p>
        </p:txBody>
      </p:sp>
      <p:pic>
        <p:nvPicPr>
          <p:cNvPr id="4" name="Imagen 23" descr="C:\Users\Diana-PC\Dropbox\Tesis\fIGURA 6.pn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681180" y="1554163"/>
            <a:ext cx="5934039" cy="45259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Simulacion</a:t>
            </a:r>
            <a:r>
              <a:rPr lang="en-US" dirty="0" smtClean="0"/>
              <a:t> de </a:t>
            </a:r>
            <a:r>
              <a:rPr lang="en-US" dirty="0" err="1" smtClean="0"/>
              <a:t>zigbee</a:t>
            </a:r>
            <a:endParaRPr lang="en-US" dirty="0"/>
          </a:p>
        </p:txBody>
      </p:sp>
      <p:pic>
        <p:nvPicPr>
          <p:cNvPr id="4" name="Imagen 33"/>
          <p:cNvPicPr>
            <a:picLocks noGrp="1"/>
          </p:cNvPicPr>
          <p:nvPr>
            <p:ph idx="1"/>
          </p:nvPr>
        </p:nvPicPr>
        <p:blipFill>
          <a:blip r:embed="rId2" cstate="print"/>
          <a:stretch>
            <a:fillRect/>
          </a:stretch>
        </p:blipFill>
        <p:spPr>
          <a:xfrm>
            <a:off x="1323975" y="1645444"/>
            <a:ext cx="6648450" cy="4343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de </a:t>
            </a:r>
            <a:r>
              <a:rPr lang="en-US" dirty="0" err="1" smtClean="0"/>
              <a:t>resultados</a:t>
            </a:r>
            <a:endParaRPr lang="en-US" dirty="0"/>
          </a:p>
        </p:txBody>
      </p:sp>
      <p:pic>
        <p:nvPicPr>
          <p:cNvPr id="4" name="Imagen 57"/>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767832" y="1554163"/>
            <a:ext cx="3760736" cy="45259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de </a:t>
            </a:r>
            <a:r>
              <a:rPr lang="en-US" dirty="0" err="1" smtClean="0"/>
              <a:t>resultados</a:t>
            </a:r>
            <a:endParaRPr lang="en-US" dirty="0"/>
          </a:p>
        </p:txBody>
      </p:sp>
      <p:pic>
        <p:nvPicPr>
          <p:cNvPr id="4" name="Imagen 62"/>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729660" y="1554163"/>
            <a:ext cx="3837079" cy="45259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de </a:t>
            </a:r>
            <a:r>
              <a:rPr lang="en-US" dirty="0" err="1" smtClean="0"/>
              <a:t>resultados</a:t>
            </a:r>
            <a:endParaRPr lang="en-US" dirty="0"/>
          </a:p>
        </p:txBody>
      </p:sp>
      <p:sp>
        <p:nvSpPr>
          <p:cNvPr id="3" name="Content Placeholder 2"/>
          <p:cNvSpPr>
            <a:spLocks noGrp="1"/>
          </p:cNvSpPr>
          <p:nvPr>
            <p:ph idx="1"/>
          </p:nvPr>
        </p:nvSpPr>
        <p:spPr/>
        <p:txBody>
          <a:bodyPr/>
          <a:lstStyle/>
          <a:p>
            <a:endParaRPr lang="en-US" dirty="0"/>
          </a:p>
        </p:txBody>
      </p:sp>
      <p:pic>
        <p:nvPicPr>
          <p:cNvPr id="4" name="Imagen 6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6000" y="1447800"/>
            <a:ext cx="4114800" cy="4829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rmAutofit fontScale="90000"/>
          </a:bodyPr>
          <a:lstStyle/>
          <a:p>
            <a:r>
              <a:rPr lang="es-EC" b="1" dirty="0" smtClean="0"/>
              <a:t>ANALISIS FINANCIERO DE LA IMPLEMENTACIÓN DE LA INFRAESTRUCTURA DE MEDICIÓN AVANZADA.</a:t>
            </a:r>
            <a:r>
              <a:rPr lang="en-US" b="1" dirty="0" smtClean="0"/>
              <a:t/>
            </a:r>
            <a:br>
              <a:rPr lang="en-US" b="1" dirty="0" smtClean="0"/>
            </a:br>
            <a:endParaRPr lang="en-US" dirty="0"/>
          </a:p>
        </p:txBody>
      </p:sp>
      <p:pic>
        <p:nvPicPr>
          <p:cNvPr id="4" name="Imagen 32"/>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1905000"/>
            <a:ext cx="6096000" cy="4495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Analisis</a:t>
            </a:r>
            <a:r>
              <a:rPr lang="en-US" dirty="0" smtClean="0"/>
              <a:t> de van y </a:t>
            </a:r>
            <a:r>
              <a:rPr lang="en-US" dirty="0" err="1" smtClean="0"/>
              <a:t>tir</a:t>
            </a:r>
            <a:r>
              <a:rPr lang="en-US" dirty="0" smtClean="0"/>
              <a:t/>
            </a:r>
            <a:br>
              <a:rPr lang="en-US" dirty="0" smtClean="0"/>
            </a:b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3276600" y="2743200"/>
            <a:ext cx="2762250" cy="790575"/>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038600" y="4038600"/>
            <a:ext cx="1476375" cy="8953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CONCLUSIONES Y RECOMEDACIONES</a:t>
            </a:r>
            <a:endParaRPr lang="en-US" dirty="0"/>
          </a:p>
        </p:txBody>
      </p:sp>
      <p:sp>
        <p:nvSpPr>
          <p:cNvPr id="3" name="Content Placeholder 2"/>
          <p:cNvSpPr>
            <a:spLocks noGrp="1"/>
          </p:cNvSpPr>
          <p:nvPr>
            <p:ph idx="1"/>
          </p:nvPr>
        </p:nvSpPr>
        <p:spPr/>
        <p:txBody>
          <a:bodyPr>
            <a:normAutofit fontScale="40000" lnSpcReduction="20000"/>
          </a:bodyPr>
          <a:lstStyle/>
          <a:p>
            <a:pPr lvl="0"/>
            <a:r>
              <a:rPr lang="es-ES_tradnl" dirty="0" smtClean="0"/>
              <a:t>A partir del estudio y el diseño de la Infraestructura de Medición Avanzada realizado,  se puede concluir que AMI es un sistema que involucra tecnologías de hardware, software y redes de comunicaciones necesarios para colectar, analizar y procesar datos de medición de energía eléctrica; cuya implementación en la EEQ es de suma importancia para optimizar la gestión y mejorar la calidad y confiabilidad del servicio eléctrico.</a:t>
            </a:r>
            <a:endParaRPr lang="en-US" dirty="0" smtClean="0"/>
          </a:p>
          <a:p>
            <a:pPr lvl="0"/>
            <a:endParaRPr lang="es-ES_tradnl" dirty="0" smtClean="0"/>
          </a:p>
          <a:p>
            <a:pPr lvl="0"/>
            <a:r>
              <a:rPr lang="es-ES_tradnl" dirty="0" smtClean="0"/>
              <a:t>La </a:t>
            </a:r>
            <a:r>
              <a:rPr lang="es-ES_tradnl" dirty="0" smtClean="0"/>
              <a:t>EEQ es la empresa distribuidora de energía eléctrica más grande del país, cuenta con más de un millón de clientes, entre ellos están los  clientes residenciales, clientes comerciales y clientes industriales, tiene 6 centrales propias de generación; pero la forma de gestionar la red eléctrica no ha sufrido cambios sustanciales desde su creación, por lo que las redes se encuentran en mal estado, presentan altas perdidas de energía y actualmente se encuentra al límite de su capacidad. </a:t>
            </a:r>
            <a:endParaRPr lang="en-US" dirty="0" smtClean="0"/>
          </a:p>
          <a:p>
            <a:pPr>
              <a:buNone/>
            </a:pPr>
            <a:endParaRPr lang="es-EC" dirty="0" smtClean="0"/>
          </a:p>
          <a:p>
            <a:pPr>
              <a:buNone/>
            </a:pPr>
            <a:endParaRPr lang="en-US" dirty="0" smtClean="0"/>
          </a:p>
          <a:p>
            <a:pPr lvl="0"/>
            <a:r>
              <a:rPr lang="es-ES_tradnl" dirty="0" smtClean="0"/>
              <a:t>La EEQ cuenta con una red de acceso inalámbrico y una red de transporte MPLS que es utilizada para comunicar las subestaciones eléctricas, agencias y otras dependencias de la EEQ con el Centro de Control Iñaquito y El Edificio Matriz Las Casa. Y actualmente dispone de la capacidad necesaria para ser utilizada como red WAN de la Infraestructura de Medición Avanzada.</a:t>
            </a:r>
            <a:endParaRPr lang="en-US" dirty="0" smtClean="0"/>
          </a:p>
          <a:p>
            <a:pPr>
              <a:buNone/>
            </a:pPr>
            <a:endParaRPr lang="en-US" dirty="0" smtClean="0"/>
          </a:p>
          <a:p>
            <a:r>
              <a:rPr lang="es-EC" dirty="0" smtClean="0"/>
              <a:t>En base al estudio de las experiencias internacionales de la implementación de AMI se puede decir que PLC es una de las alternativas más utilizadas debido a que opera sobre las redes eléctricas existentes; pero en el país gran parte de la red eléctrica no se encuentra en buen estado ya que las líneas de transmisión son antiguas, no están correctamente aisladas y tienen empalmes, por lo que pueden presentar altos niveles de ruido y dificultar la transmisión de datos; también para implementar PLC hace falta instalar una unidad de acondicionamiento en los transformadores de distribución, y actualmente estos transformadores sirven a una pequeña cantidad de medidores, y por esta razón se incrementa el costo de implementación; por lo tanto se concluye que PLC no es una buena alternativa como solución de FAN-NAN de AMI para la EEQ</a:t>
            </a:r>
            <a:r>
              <a:rPr lang="es-EC"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CONCLUSIONES Y RECOMEDACIONES</a:t>
            </a:r>
            <a:endParaRPr lang="en-US" dirty="0"/>
          </a:p>
        </p:txBody>
      </p:sp>
      <p:sp>
        <p:nvSpPr>
          <p:cNvPr id="3" name="Content Placeholder 2"/>
          <p:cNvSpPr>
            <a:spLocks noGrp="1"/>
          </p:cNvSpPr>
          <p:nvPr>
            <p:ph idx="1"/>
          </p:nvPr>
        </p:nvSpPr>
        <p:spPr/>
        <p:txBody>
          <a:bodyPr>
            <a:normAutofit fontScale="47500" lnSpcReduction="20000"/>
          </a:bodyPr>
          <a:lstStyle/>
          <a:p>
            <a:pPr lvl="0"/>
            <a:r>
              <a:rPr lang="es-ES_tradnl" dirty="0" smtClean="0"/>
              <a:t>Los sistemas </a:t>
            </a:r>
            <a:r>
              <a:rPr lang="es-ES_tradnl" dirty="0" err="1" smtClean="0"/>
              <a:t>wireless</a:t>
            </a:r>
            <a:r>
              <a:rPr lang="es-ES_tradnl" dirty="0" smtClean="0"/>
              <a:t> proveen una buena opción costo-beneficio ya que son confiables y permiten escalabilidad. </a:t>
            </a:r>
            <a:r>
              <a:rPr lang="es-ES_tradnl" dirty="0" err="1" smtClean="0"/>
              <a:t>WiMAX</a:t>
            </a:r>
            <a:r>
              <a:rPr lang="es-ES_tradnl" dirty="0" smtClean="0"/>
              <a:t> y LTE son redes con un elevado ancho de banda, por esta razón sería una buena alternativa para AMI pero estas redes estarían sobredimensionadas porque AMI requiere un ancho de banda muy pequeño.</a:t>
            </a:r>
            <a:endParaRPr lang="en-US" dirty="0" smtClean="0"/>
          </a:p>
          <a:p>
            <a:r>
              <a:rPr lang="es-ES_tradnl" dirty="0" smtClean="0"/>
              <a:t> </a:t>
            </a:r>
            <a:endParaRPr lang="en-US" dirty="0" smtClean="0"/>
          </a:p>
          <a:p>
            <a:pPr lvl="0"/>
            <a:r>
              <a:rPr lang="es-ES_tradnl" dirty="0" smtClean="0"/>
              <a:t> </a:t>
            </a:r>
            <a:r>
              <a:rPr lang="es-ES_tradnl" dirty="0" err="1" smtClean="0"/>
              <a:t>ZigBee</a:t>
            </a:r>
            <a:r>
              <a:rPr lang="es-ES_tradnl" dirty="0" smtClean="0"/>
              <a:t> y </a:t>
            </a:r>
            <a:r>
              <a:rPr lang="es-ES_tradnl" dirty="0" err="1" smtClean="0"/>
              <a:t>WiFi</a:t>
            </a:r>
            <a:r>
              <a:rPr lang="es-ES_tradnl" dirty="0" smtClean="0"/>
              <a:t> serían las mejores alternativas de comunicación ya que cumplen con todas las características de capa de acceso al medio y son redes fiables y de fácil despliegue y configuración. Basándose en experiencias internacionales la solución tecnológica comúnmente utilizada para FAN-NAN son las RF </a:t>
            </a:r>
            <a:r>
              <a:rPr lang="es-ES_tradnl" dirty="0" err="1" smtClean="0"/>
              <a:t>mesh</a:t>
            </a:r>
            <a:r>
              <a:rPr lang="es-ES_tradnl" dirty="0" smtClean="0"/>
              <a:t> que adoptan el </a:t>
            </a:r>
            <a:r>
              <a:rPr lang="es-ES_tradnl" dirty="0" err="1" smtClean="0"/>
              <a:t>standard</a:t>
            </a:r>
            <a:r>
              <a:rPr lang="es-ES_tradnl" dirty="0" smtClean="0"/>
              <a:t> 802.15.4, por lo que está es la mejor solución para FAN-NAN.</a:t>
            </a:r>
            <a:endParaRPr lang="en-US" dirty="0" smtClean="0"/>
          </a:p>
          <a:p>
            <a:r>
              <a:rPr lang="es-EC" dirty="0" smtClean="0"/>
              <a:t> </a:t>
            </a:r>
            <a:endParaRPr lang="en-US" dirty="0" smtClean="0"/>
          </a:p>
          <a:p>
            <a:pPr lvl="0"/>
            <a:r>
              <a:rPr lang="es-ES_tradnl" dirty="0" smtClean="0"/>
              <a:t>Se puede concluir que la implementación de una Infraestructura de Medición Avanzada en la EEQ es un proyecto rentable ya que en el análisis financiero se obtuvo valores de VAN y  TIR mayores que cero.</a:t>
            </a:r>
            <a:endParaRPr lang="en-US" dirty="0" smtClean="0"/>
          </a:p>
          <a:p>
            <a:r>
              <a:rPr lang="es-EC" dirty="0" smtClean="0"/>
              <a:t> </a:t>
            </a:r>
            <a:endParaRPr lang="en-US" dirty="0" smtClean="0"/>
          </a:p>
          <a:p>
            <a:pPr lvl="0"/>
            <a:r>
              <a:rPr lang="es-ES_tradnl" dirty="0" smtClean="0"/>
              <a:t>. AMI generará un ahorro en pérdidas de energía promedio de 5,8 millones de dólares anuales, ahorro en toma de lectura manuales de 13.08 millones de dólares, ahorro en costo de revisión de medidores de 3.7 millones de dólares, ahorro en costo de corte y reconexión manual de servicio de 2.2 millones; obteniéndose los beneficios económicos después de 20 años de implementado el proyecto. </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INTRODUCCIÓN</a:t>
            </a:r>
            <a:r>
              <a:rPr lang="en-US" dirty="0" smtClean="0"/>
              <a:t/>
            </a:r>
            <a:br>
              <a:rPr lang="en-US" dirty="0" smtClean="0"/>
            </a:br>
            <a:endParaRPr lang="es-EC" dirty="0"/>
          </a:p>
        </p:txBody>
      </p:sp>
      <p:sp>
        <p:nvSpPr>
          <p:cNvPr id="3" name="Content Placeholder 2"/>
          <p:cNvSpPr>
            <a:spLocks noGrp="1"/>
          </p:cNvSpPr>
          <p:nvPr>
            <p:ph idx="1"/>
          </p:nvPr>
        </p:nvSpPr>
        <p:spPr/>
        <p:txBody>
          <a:bodyPr>
            <a:normAutofit fontScale="77500" lnSpcReduction="20000"/>
          </a:bodyPr>
          <a:lstStyle/>
          <a:p>
            <a:r>
              <a:rPr lang="es-EC" dirty="0" smtClean="0"/>
              <a:t>La Infraestructura de Medición Avanzada AMI es la base de las </a:t>
            </a:r>
            <a:r>
              <a:rPr lang="es-EC" dirty="0" err="1" smtClean="0"/>
              <a:t>Smart</a:t>
            </a:r>
            <a:r>
              <a:rPr lang="es-EC" dirty="0" smtClean="0"/>
              <a:t> </a:t>
            </a:r>
            <a:r>
              <a:rPr lang="es-EC" dirty="0" err="1" smtClean="0"/>
              <a:t>Grids</a:t>
            </a:r>
            <a:r>
              <a:rPr lang="es-EC" dirty="0" smtClean="0"/>
              <a:t> es por esta razón,  la Empresa Eléctrica Quito al ser la empresa distribuidora de energía eléctrica más grande del Ecuador debe ser pionera en la implementación de AMI en el país, debido a las necesidades de optimizar la distribución eléctrica por los nuevos proyectos que próximamente entrarán en funcionamiento en el país. El presente proyecto de investigación  describe el diseño de una Infraestructura de Medición Avanzada para que pueda ser implementada en la Empresa Eléctrica Quito en base a un estudio de la situación actual en la que se encuentran las redes de distribución y redes de comunicaciones.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GRIDS</a:t>
            </a:r>
            <a:endParaRPr lang="en-US" dirty="0"/>
          </a:p>
        </p:txBody>
      </p:sp>
      <p:sp>
        <p:nvSpPr>
          <p:cNvPr id="3" name="Content Placeholder 2"/>
          <p:cNvSpPr>
            <a:spLocks noGrp="1"/>
          </p:cNvSpPr>
          <p:nvPr>
            <p:ph idx="1"/>
          </p:nvPr>
        </p:nvSpPr>
        <p:spPr/>
        <p:txBody>
          <a:bodyPr/>
          <a:lstStyle/>
          <a:p>
            <a:r>
              <a:rPr lang="es-EC" dirty="0" smtClean="0"/>
              <a:t>La red eléctrica convencional fue creada hace 100 años atrás cuando  los requerimientos de energía eléctrica eran simples, y la mayoría de consumidores demandaban bajos niveles de potencia. La interacción entre los clientes y la empresa distribuidora era de una sola vía, lo que dificultaba la respuesta a los cambios y al incremento de la demanda energética.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GRIDS</a:t>
            </a:r>
            <a:endParaRPr lang="en-US" dirty="0"/>
          </a:p>
        </p:txBody>
      </p:sp>
      <p:sp>
        <p:nvSpPr>
          <p:cNvPr id="3" name="Content Placeholder 2"/>
          <p:cNvSpPr>
            <a:spLocks noGrp="1"/>
          </p:cNvSpPr>
          <p:nvPr>
            <p:ph idx="1"/>
          </p:nvPr>
        </p:nvSpPr>
        <p:spPr/>
        <p:txBody>
          <a:bodyPr>
            <a:normAutofit/>
          </a:bodyPr>
          <a:lstStyle/>
          <a:p>
            <a:r>
              <a:rPr lang="es-EC" sz="2000" dirty="0" smtClean="0"/>
              <a:t>A continuación se resumen  las </a:t>
            </a:r>
            <a:r>
              <a:rPr lang="es-EC" sz="2000" dirty="0" smtClean="0"/>
              <a:t>características </a:t>
            </a:r>
            <a:r>
              <a:rPr lang="es-EC" sz="2000" dirty="0" smtClean="0"/>
              <a:t>que definen una red inteligente </a:t>
            </a:r>
            <a:endParaRPr lang="es-EC" sz="2000" dirty="0" smtClean="0"/>
          </a:p>
          <a:p>
            <a:endParaRPr lang="es-EC" sz="2000" dirty="0" smtClean="0"/>
          </a:p>
          <a:p>
            <a:endParaRPr lang="en-US" sz="2000" dirty="0"/>
          </a:p>
        </p:txBody>
      </p:sp>
      <p:graphicFrame>
        <p:nvGraphicFramePr>
          <p:cNvPr id="6" name="Diagram 5"/>
          <p:cNvGraphicFramePr/>
          <p:nvPr/>
        </p:nvGraphicFramePr>
        <p:xfrm>
          <a:off x="609600" y="22098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Metering Infrastructure</a:t>
            </a:r>
            <a:br>
              <a:rPr lang="en-US" dirty="0" smtClean="0"/>
            </a:br>
            <a:endParaRPr lang="en-US" dirty="0"/>
          </a:p>
        </p:txBody>
      </p:sp>
      <p:pic>
        <p:nvPicPr>
          <p:cNvPr id="4" name="Imagen 4" descr="C:\Users\Diana-PC\Dropbox\Tesis\figura1.jp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57202" y="2349947"/>
            <a:ext cx="5581996" cy="29343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Metering</a:t>
            </a:r>
            <a:endParaRPr lang="en-US" dirty="0"/>
          </a:p>
        </p:txBody>
      </p:sp>
      <p:pic>
        <p:nvPicPr>
          <p:cNvPr id="4" name="Imagen 31"/>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72200" y="2133600"/>
            <a:ext cx="2743200" cy="3611562"/>
          </a:xfrm>
          <a:prstGeom prst="rect">
            <a:avLst/>
          </a:prstGeom>
          <a:noFill/>
          <a:ln>
            <a:noFill/>
          </a:ln>
        </p:spPr>
      </p:pic>
      <p:graphicFrame>
        <p:nvGraphicFramePr>
          <p:cNvPr id="5" name="Diagram 4"/>
          <p:cNvGraphicFramePr/>
          <p:nvPr/>
        </p:nvGraphicFramePr>
        <p:xfrm>
          <a:off x="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t> Redes de </a:t>
            </a:r>
            <a:r>
              <a:rPr lang="es-EC" b="1" dirty="0" smtClean="0"/>
              <a:t>comunicaciones PARA AMI</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s-EC" dirty="0" smtClean="0"/>
              <a:t>Existe una serie de tecnologías que se han propuesto, desarrollado y desplegado con opciones inalámbricas y cableadas para realizar la </a:t>
            </a:r>
            <a:r>
              <a:rPr lang="es-EC" dirty="0" smtClean="0"/>
              <a:t>comunicación. A </a:t>
            </a:r>
            <a:r>
              <a:rPr lang="es-EC" dirty="0" smtClean="0"/>
              <a:t>continuación se explican las diferentes soluciones tecnológicas para la red de comunicaciones de AMI.</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endParaRPr lang="en-US" dirty="0"/>
          </a:p>
        </p:txBody>
      </p:sp>
      <p:pic>
        <p:nvPicPr>
          <p:cNvPr id="4" name="Imagen 9" descr="C:\Users\Diana-PC\Dropbox\Tesis\Figura 3.jp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615738" y="2320853"/>
            <a:ext cx="4064924" cy="2992582"/>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TotalTime>
  <Words>1421</Words>
  <Application>Microsoft Office PowerPoint</Application>
  <PresentationFormat>On-screen Show (4:3)</PresentationFormat>
  <Paragraphs>134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  TRABAJO DE TITULACIÓN PREVIO A LA OBTENCIÓN DEL TÍTULO DE INGENIERO EN ELECTRÓNICA Y TELECOMUNICACIONES           </vt:lpstr>
      <vt:lpstr>  ESTUDIO Y DISEÑO DE UNA INFRAESTRUCTURA DE MEDICIÓN AVANZADA AMI PARA LA EMPRESA ELÉCTRICA QUITO.   DIANA GALARZA  MARZO 2017       </vt:lpstr>
      <vt:lpstr>INTRODUCCIÓN </vt:lpstr>
      <vt:lpstr>SMART GRIDS</vt:lpstr>
      <vt:lpstr>SMART GRIDS</vt:lpstr>
      <vt:lpstr>Advanced Metering Infrastructure </vt:lpstr>
      <vt:lpstr>Smart Metering</vt:lpstr>
      <vt:lpstr> Redes de comunicaciones PARA AMI </vt:lpstr>
      <vt:lpstr>zigbEE</vt:lpstr>
      <vt:lpstr>wImAX</vt:lpstr>
      <vt:lpstr>MPLS</vt:lpstr>
      <vt:lpstr>mpls</vt:lpstr>
      <vt:lpstr>Beneficios de la implementación de AMI</vt:lpstr>
      <vt:lpstr>Experiencias internacionales de la implementación de AMI</vt:lpstr>
      <vt:lpstr>Experiencias internacionales de la implementación de AMI</vt:lpstr>
      <vt:lpstr>Experiencias internacionales de la implementación de AMI</vt:lpstr>
      <vt:lpstr>SITUACIÓN ACTUAL DE LA EMPRESA ELÉCTRICA QUITO </vt:lpstr>
      <vt:lpstr>Tipos de clientes eeq</vt:lpstr>
      <vt:lpstr>Sistemas Empresariales de la EEQ. </vt:lpstr>
      <vt:lpstr>Sistemas Empresariales de la EEQ. </vt:lpstr>
      <vt:lpstr>Bus de Servicios Empresariales</vt:lpstr>
      <vt:lpstr>Simulacion de zigbee</vt:lpstr>
      <vt:lpstr>Analisis de resultados</vt:lpstr>
      <vt:lpstr>Analisis de resultados</vt:lpstr>
      <vt:lpstr>Analisis de resultados</vt:lpstr>
      <vt:lpstr>ANALISIS FINANCIERO DE LA IMPLEMENTACIÓN DE LA INFRAESTRUCTURA DE MEDICIÓN AVANZADA. </vt:lpstr>
      <vt:lpstr>Analisis de van y tir </vt:lpstr>
      <vt:lpstr>CONCLUSIONES Y RECOMEDACIONES</vt:lpstr>
      <vt:lpstr>CONCLUSIONES Y RECOMEDACIONES</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INGENIERO EN ELECTRÓNICA Y TELECOMUNICACIONES</dc:title>
  <dc:creator>d00363883</dc:creator>
  <cp:lastModifiedBy>d00363883</cp:lastModifiedBy>
  <cp:revision>4</cp:revision>
  <dcterms:created xsi:type="dcterms:W3CDTF">2017-03-01T16:38:25Z</dcterms:created>
  <dcterms:modified xsi:type="dcterms:W3CDTF">2017-03-01T17:09:10Z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1488386304</vt:lpwstr>
  </property>
  <property fmtid="{D5CDD505-2E9C-101B-9397-08002B2CF9AE}" pid="6" name="_2015_ms_pID_725343">
    <vt:lpwstr>(2)kVx6bklG0gvgoBbOwQH5u4g3nsHDyjirR20pUEs1UEWZpI/3tOlsm4PBAUaWGd/4wSH10BXl
Oiy6R9lg9brXGCagcW9fdMDi7Tnqzmkp0FXtzmOJ8SQed1+xLPtMmAU0EDEy1+bPdYi6KGfE
CnwUW62fSSZkbINnm9p/0zxhgsLkRT2sOoVhLOM0gQ7hnoIhfLO3oIuHZqDw0jEe2nLjDLVU
T1mt04GyAX/dcfcPuy</vt:lpwstr>
  </property>
  <property fmtid="{D5CDD505-2E9C-101B-9397-08002B2CF9AE}" pid="7" name="_2015_ms_pID_7253431">
    <vt:lpwstr>rSmTvT0X0UUQQcaFhL+ZjHw8MqkX9inyPTPjHx5DowfQFXXhZuJJoQ
z/beY5n30LhKsrIT8nFfRP2k9/hWG5ET5SPl9FIrLT5bJMecqW5EjTCJM7791cTMx6cdSZAI
d1wUnbDMORiwasw7/qifzQZU0WSiT7erdeN/O7X1OvvDtPCLi/Mne1TPgrvTU2IVPrg=</vt:lpwstr>
  </property>
</Properties>
</file>