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5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6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7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8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301" r:id="rId6"/>
    <p:sldId id="261" r:id="rId7"/>
    <p:sldId id="291" r:id="rId8"/>
    <p:sldId id="292" r:id="rId9"/>
    <p:sldId id="295" r:id="rId10"/>
    <p:sldId id="293" r:id="rId11"/>
    <p:sldId id="296" r:id="rId12"/>
    <p:sldId id="294" r:id="rId13"/>
    <p:sldId id="262" r:id="rId14"/>
    <p:sldId id="297" r:id="rId15"/>
    <p:sldId id="298" r:id="rId16"/>
    <p:sldId id="283" r:id="rId17"/>
    <p:sldId id="264" r:id="rId18"/>
    <p:sldId id="284" r:id="rId19"/>
    <p:sldId id="285" r:id="rId20"/>
    <p:sldId id="286" r:id="rId21"/>
    <p:sldId id="265" r:id="rId22"/>
    <p:sldId id="266" r:id="rId23"/>
    <p:sldId id="299" r:id="rId24"/>
    <p:sldId id="268" r:id="rId25"/>
    <p:sldId id="270" r:id="rId26"/>
    <p:sldId id="271" r:id="rId27"/>
    <p:sldId id="272" r:id="rId28"/>
    <p:sldId id="300" r:id="rId29"/>
    <p:sldId id="273" r:id="rId30"/>
    <p:sldId id="290" r:id="rId3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1023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BEPS\Documents\TESIS\BASE%20DE%20DATOS\RESULTADO_GENER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MEDIAS DEL MODELO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cat>
            <c:strRef>
              <c:f>Hoja1!$E$2:$E$6</c:f>
              <c:strCache>
                <c:ptCount val="5"/>
                <c:pt idx="0">
                  <c:v>POLÍTICA DE SySO</c:v>
                </c:pt>
                <c:pt idx="1">
                  <c:v>PLANIFICACIÓN</c:v>
                </c:pt>
                <c:pt idx="2">
                  <c:v>IMPLEMENTACIÓN Y OPERACIÓN</c:v>
                </c:pt>
                <c:pt idx="3">
                  <c:v>VERIFICACIÓN</c:v>
                </c:pt>
                <c:pt idx="4">
                  <c:v>REVISIÓN POR LA DIRECCIÓN</c:v>
                </c:pt>
              </c:strCache>
            </c:strRef>
          </c:cat>
          <c:val>
            <c:numRef>
              <c:f>Hoja1!$F$2:$F$6</c:f>
              <c:numCache>
                <c:formatCode>General</c:formatCode>
                <c:ptCount val="5"/>
                <c:pt idx="0">
                  <c:v>8.25</c:v>
                </c:pt>
                <c:pt idx="1">
                  <c:v>7.6471999999999998</c:v>
                </c:pt>
                <c:pt idx="2">
                  <c:v>7.81</c:v>
                </c:pt>
                <c:pt idx="3">
                  <c:v>7.7138999999999998</c:v>
                </c:pt>
                <c:pt idx="4">
                  <c:v>8.3666999999999998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54631680"/>
        <c:axId val="654627872"/>
      </c:barChart>
      <c:catAx>
        <c:axId val="654631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654627872"/>
        <c:crosses val="autoZero"/>
        <c:auto val="1"/>
        <c:lblAlgn val="ctr"/>
        <c:lblOffset val="100"/>
        <c:noMultiLvlLbl val="0"/>
      </c:catAx>
      <c:valAx>
        <c:axId val="654627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US"/>
          </a:p>
        </c:txPr>
        <c:crossAx val="65463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ata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rawing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765CD-2F40-45D7-BD8B-657420718BFB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855AAE8C-DDF6-4D58-8F50-B3F04EFC7B08}">
      <dgm:prSet phldrT="[Texto]" custT="1"/>
      <dgm:spPr/>
      <dgm:t>
        <a:bodyPr/>
        <a:lstStyle/>
        <a:p>
          <a:r>
            <a:rPr lang="es-EC" sz="1600" dirty="0" smtClean="0"/>
            <a:t>Satisface necesidades.</a:t>
          </a:r>
          <a:endParaRPr lang="es-EC" sz="1600" dirty="0"/>
        </a:p>
      </dgm:t>
    </dgm:pt>
    <dgm:pt modelId="{7ED4AF35-CCBC-4FC2-994F-968C82F7ED00}" type="parTrans" cxnId="{78FBC147-85FB-444E-AF06-3AD0AC1F8770}">
      <dgm:prSet/>
      <dgm:spPr/>
      <dgm:t>
        <a:bodyPr/>
        <a:lstStyle/>
        <a:p>
          <a:endParaRPr lang="es-EC" sz="2000"/>
        </a:p>
      </dgm:t>
    </dgm:pt>
    <dgm:pt modelId="{C6CABC32-3F97-4BE1-AEFA-49452606B563}" type="sibTrans" cxnId="{78FBC147-85FB-444E-AF06-3AD0AC1F8770}">
      <dgm:prSet/>
      <dgm:spPr/>
      <dgm:t>
        <a:bodyPr/>
        <a:lstStyle/>
        <a:p>
          <a:endParaRPr lang="es-EC" sz="2000"/>
        </a:p>
      </dgm:t>
    </dgm:pt>
    <dgm:pt modelId="{E00C4EBB-C57C-4091-87E6-613C744B67C0}">
      <dgm:prSet custT="1"/>
      <dgm:spPr/>
      <dgm:t>
        <a:bodyPr/>
        <a:lstStyle/>
        <a:p>
          <a:r>
            <a:rPr lang="es-EC" sz="1600" dirty="0" smtClean="0"/>
            <a:t>Buenas prácticas de </a:t>
          </a:r>
          <a:r>
            <a:rPr lang="es-EC" sz="1600" dirty="0" err="1" smtClean="0"/>
            <a:t>SySO</a:t>
          </a:r>
          <a:r>
            <a:rPr lang="es-EC" sz="1600" dirty="0" smtClean="0"/>
            <a:t>.</a:t>
          </a:r>
          <a:endParaRPr lang="es-EC" sz="1600" dirty="0"/>
        </a:p>
      </dgm:t>
    </dgm:pt>
    <dgm:pt modelId="{23D51B89-4A66-4F5B-B293-09A5EA183947}" type="parTrans" cxnId="{7D638B2B-D082-43A2-B4BF-85D494954A8B}">
      <dgm:prSet/>
      <dgm:spPr/>
      <dgm:t>
        <a:bodyPr/>
        <a:lstStyle/>
        <a:p>
          <a:endParaRPr lang="es-EC" sz="2000"/>
        </a:p>
      </dgm:t>
    </dgm:pt>
    <dgm:pt modelId="{0E4F601A-A2DF-4ED3-BB89-AB7C6316E1EB}" type="sibTrans" cxnId="{7D638B2B-D082-43A2-B4BF-85D494954A8B}">
      <dgm:prSet/>
      <dgm:spPr/>
      <dgm:t>
        <a:bodyPr/>
        <a:lstStyle/>
        <a:p>
          <a:endParaRPr lang="es-EC" sz="2000"/>
        </a:p>
      </dgm:t>
    </dgm:pt>
    <dgm:pt modelId="{DF02049E-EB79-49A3-93AF-47649DF904C0}">
      <dgm:prSet custT="1"/>
      <dgm:spPr/>
      <dgm:t>
        <a:bodyPr/>
        <a:lstStyle/>
        <a:p>
          <a:r>
            <a:rPr lang="es-EC" sz="1600" dirty="0" smtClean="0"/>
            <a:t>Reduce no conformidades.</a:t>
          </a:r>
          <a:endParaRPr lang="es-EC" sz="1600" dirty="0"/>
        </a:p>
      </dgm:t>
    </dgm:pt>
    <dgm:pt modelId="{A04C6712-2479-48FD-B6E7-898237DD2290}" type="parTrans" cxnId="{F2FAA05F-B110-41CB-B14A-4C09FF6F70CA}">
      <dgm:prSet/>
      <dgm:spPr/>
      <dgm:t>
        <a:bodyPr/>
        <a:lstStyle/>
        <a:p>
          <a:endParaRPr lang="es-EC" sz="2000"/>
        </a:p>
      </dgm:t>
    </dgm:pt>
    <dgm:pt modelId="{8A8CE254-CE09-4B6D-99B9-A97E31DCB9F9}" type="sibTrans" cxnId="{F2FAA05F-B110-41CB-B14A-4C09FF6F70CA}">
      <dgm:prSet/>
      <dgm:spPr/>
      <dgm:t>
        <a:bodyPr/>
        <a:lstStyle/>
        <a:p>
          <a:endParaRPr lang="es-EC" sz="2000"/>
        </a:p>
      </dgm:t>
    </dgm:pt>
    <dgm:pt modelId="{97333C13-73DB-4796-8BFB-EDF5F37F4255}">
      <dgm:prSet custT="1"/>
      <dgm:spPr/>
      <dgm:t>
        <a:bodyPr/>
        <a:lstStyle/>
        <a:p>
          <a:r>
            <a:rPr lang="es-EC" sz="1600" dirty="0" smtClean="0"/>
            <a:t>Disminuye riesgos y mejora los métodos.</a:t>
          </a:r>
          <a:endParaRPr lang="es-EC" sz="1600" dirty="0"/>
        </a:p>
      </dgm:t>
    </dgm:pt>
    <dgm:pt modelId="{75A3D57C-E652-4740-B068-65FB93245775}" type="parTrans" cxnId="{9B1DB807-4658-4207-AB4F-86F5622AC4CE}">
      <dgm:prSet/>
      <dgm:spPr/>
      <dgm:t>
        <a:bodyPr/>
        <a:lstStyle/>
        <a:p>
          <a:endParaRPr lang="es-EC" sz="2000"/>
        </a:p>
      </dgm:t>
    </dgm:pt>
    <dgm:pt modelId="{3AE90D1D-EE05-41D8-BA81-8000D95DD6D0}" type="sibTrans" cxnId="{9B1DB807-4658-4207-AB4F-86F5622AC4CE}">
      <dgm:prSet/>
      <dgm:spPr/>
      <dgm:t>
        <a:bodyPr/>
        <a:lstStyle/>
        <a:p>
          <a:endParaRPr lang="es-EC" sz="2000"/>
        </a:p>
      </dgm:t>
    </dgm:pt>
    <dgm:pt modelId="{9E95F64B-A96A-4140-825B-BBE448FBDF57}" type="pres">
      <dgm:prSet presAssocID="{853765CD-2F40-45D7-BD8B-657420718BF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A620B51-D52E-4D4A-8119-FAAEB0A1D137}" type="pres">
      <dgm:prSet presAssocID="{855AAE8C-DDF6-4D58-8F50-B3F04EFC7B08}" presName="parentLin" presStyleCnt="0"/>
      <dgm:spPr/>
    </dgm:pt>
    <dgm:pt modelId="{E96E87E5-E209-4014-83E5-8E5AAC23EADF}" type="pres">
      <dgm:prSet presAssocID="{855AAE8C-DDF6-4D58-8F50-B3F04EFC7B08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D3130C7F-8060-437A-AFCC-423E50C0BF02}" type="pres">
      <dgm:prSet presAssocID="{855AAE8C-DDF6-4D58-8F50-B3F04EFC7B0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B36479-84BF-41FF-82EE-AE5F5CCF82AF}" type="pres">
      <dgm:prSet presAssocID="{855AAE8C-DDF6-4D58-8F50-B3F04EFC7B08}" presName="negativeSpace" presStyleCnt="0"/>
      <dgm:spPr/>
    </dgm:pt>
    <dgm:pt modelId="{5B7E8E61-2311-4B36-B4FE-F800B2695DFB}" type="pres">
      <dgm:prSet presAssocID="{855AAE8C-DDF6-4D58-8F50-B3F04EFC7B08}" presName="childText" presStyleLbl="conFgAcc1" presStyleIdx="0" presStyleCnt="4">
        <dgm:presLayoutVars>
          <dgm:bulletEnabled val="1"/>
        </dgm:presLayoutVars>
      </dgm:prSet>
      <dgm:spPr/>
    </dgm:pt>
    <dgm:pt modelId="{B236D3AA-E893-4FE2-8435-426159A489D8}" type="pres">
      <dgm:prSet presAssocID="{C6CABC32-3F97-4BE1-AEFA-49452606B563}" presName="spaceBetweenRectangles" presStyleCnt="0"/>
      <dgm:spPr/>
    </dgm:pt>
    <dgm:pt modelId="{D5D825B6-2779-4C4C-8CB8-E1E1E0287B2F}" type="pres">
      <dgm:prSet presAssocID="{E00C4EBB-C57C-4091-87E6-613C744B67C0}" presName="parentLin" presStyleCnt="0"/>
      <dgm:spPr/>
    </dgm:pt>
    <dgm:pt modelId="{DCEBCEE0-CA32-4059-BA90-DE291AFC57E5}" type="pres">
      <dgm:prSet presAssocID="{E00C4EBB-C57C-4091-87E6-613C744B67C0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87665823-EF59-4FB2-87A8-82CB594F5B5A}" type="pres">
      <dgm:prSet presAssocID="{E00C4EBB-C57C-4091-87E6-613C744B67C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257FB9-C9A0-4BD8-9A90-B4D84A6B9EAB}" type="pres">
      <dgm:prSet presAssocID="{E00C4EBB-C57C-4091-87E6-613C744B67C0}" presName="negativeSpace" presStyleCnt="0"/>
      <dgm:spPr/>
    </dgm:pt>
    <dgm:pt modelId="{628EDDB5-8383-458A-B273-0EC43E124C7B}" type="pres">
      <dgm:prSet presAssocID="{E00C4EBB-C57C-4091-87E6-613C744B67C0}" presName="childText" presStyleLbl="conFgAcc1" presStyleIdx="1" presStyleCnt="4">
        <dgm:presLayoutVars>
          <dgm:bulletEnabled val="1"/>
        </dgm:presLayoutVars>
      </dgm:prSet>
      <dgm:spPr/>
    </dgm:pt>
    <dgm:pt modelId="{243944C3-8B68-4077-87C2-333A70B357B4}" type="pres">
      <dgm:prSet presAssocID="{0E4F601A-A2DF-4ED3-BB89-AB7C6316E1EB}" presName="spaceBetweenRectangles" presStyleCnt="0"/>
      <dgm:spPr/>
    </dgm:pt>
    <dgm:pt modelId="{6C44EE7E-2EF7-40DB-87FD-CD7E79C92F18}" type="pres">
      <dgm:prSet presAssocID="{DF02049E-EB79-49A3-93AF-47649DF904C0}" presName="parentLin" presStyleCnt="0"/>
      <dgm:spPr/>
    </dgm:pt>
    <dgm:pt modelId="{CCC45511-BE49-42F1-BDAA-F61FA3A19318}" type="pres">
      <dgm:prSet presAssocID="{DF02049E-EB79-49A3-93AF-47649DF904C0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4F949EC5-B1ED-4C81-ACF2-2324F55488C1}" type="pres">
      <dgm:prSet presAssocID="{DF02049E-EB79-49A3-93AF-47649DF904C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6C9D88-B430-44D4-8B4B-8977AC7A4812}" type="pres">
      <dgm:prSet presAssocID="{DF02049E-EB79-49A3-93AF-47649DF904C0}" presName="negativeSpace" presStyleCnt="0"/>
      <dgm:spPr/>
    </dgm:pt>
    <dgm:pt modelId="{9AADE157-42EE-4C80-9C48-11924FBEAB1C}" type="pres">
      <dgm:prSet presAssocID="{DF02049E-EB79-49A3-93AF-47649DF904C0}" presName="childText" presStyleLbl="conFgAcc1" presStyleIdx="2" presStyleCnt="4">
        <dgm:presLayoutVars>
          <dgm:bulletEnabled val="1"/>
        </dgm:presLayoutVars>
      </dgm:prSet>
      <dgm:spPr/>
    </dgm:pt>
    <dgm:pt modelId="{87F4D39E-9F7C-46E4-AF99-4C4D4324314A}" type="pres">
      <dgm:prSet presAssocID="{8A8CE254-CE09-4B6D-99B9-A97E31DCB9F9}" presName="spaceBetweenRectangles" presStyleCnt="0"/>
      <dgm:spPr/>
    </dgm:pt>
    <dgm:pt modelId="{B40CD77F-14B0-4D43-B81A-5A4BAB7E6476}" type="pres">
      <dgm:prSet presAssocID="{97333C13-73DB-4796-8BFB-EDF5F37F4255}" presName="parentLin" presStyleCnt="0"/>
      <dgm:spPr/>
    </dgm:pt>
    <dgm:pt modelId="{1D8389F4-C51C-4DA7-91A8-AC10DAF7B2BE}" type="pres">
      <dgm:prSet presAssocID="{97333C13-73DB-4796-8BFB-EDF5F37F4255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DB4ED54F-C539-4AF4-9785-AFA0B814C13A}" type="pres">
      <dgm:prSet presAssocID="{97333C13-73DB-4796-8BFB-EDF5F37F425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69F0DC-D4FC-43A9-96C9-FB362932AB78}" type="pres">
      <dgm:prSet presAssocID="{97333C13-73DB-4796-8BFB-EDF5F37F4255}" presName="negativeSpace" presStyleCnt="0"/>
      <dgm:spPr/>
    </dgm:pt>
    <dgm:pt modelId="{F3B396D7-58A5-4303-8FEC-B1AE0052C5B1}" type="pres">
      <dgm:prSet presAssocID="{97333C13-73DB-4796-8BFB-EDF5F37F4255}" presName="childText" presStyleLbl="conFgAcc1" presStyleIdx="3" presStyleCnt="4" custLinFactNeighborX="282">
        <dgm:presLayoutVars>
          <dgm:bulletEnabled val="1"/>
        </dgm:presLayoutVars>
      </dgm:prSet>
      <dgm:spPr/>
    </dgm:pt>
  </dgm:ptLst>
  <dgm:cxnLst>
    <dgm:cxn modelId="{F2FAA05F-B110-41CB-B14A-4C09FF6F70CA}" srcId="{853765CD-2F40-45D7-BD8B-657420718BFB}" destId="{DF02049E-EB79-49A3-93AF-47649DF904C0}" srcOrd="2" destOrd="0" parTransId="{A04C6712-2479-48FD-B6E7-898237DD2290}" sibTransId="{8A8CE254-CE09-4B6D-99B9-A97E31DCB9F9}"/>
    <dgm:cxn modelId="{7D638B2B-D082-43A2-B4BF-85D494954A8B}" srcId="{853765CD-2F40-45D7-BD8B-657420718BFB}" destId="{E00C4EBB-C57C-4091-87E6-613C744B67C0}" srcOrd="1" destOrd="0" parTransId="{23D51B89-4A66-4F5B-B293-09A5EA183947}" sibTransId="{0E4F601A-A2DF-4ED3-BB89-AB7C6316E1EB}"/>
    <dgm:cxn modelId="{9B1DB807-4658-4207-AB4F-86F5622AC4CE}" srcId="{853765CD-2F40-45D7-BD8B-657420718BFB}" destId="{97333C13-73DB-4796-8BFB-EDF5F37F4255}" srcOrd="3" destOrd="0" parTransId="{75A3D57C-E652-4740-B068-65FB93245775}" sibTransId="{3AE90D1D-EE05-41D8-BA81-8000D95DD6D0}"/>
    <dgm:cxn modelId="{13676F01-C2B6-44B6-AB5E-3A6D1669EF2C}" type="presOf" srcId="{DF02049E-EB79-49A3-93AF-47649DF904C0}" destId="{4F949EC5-B1ED-4C81-ACF2-2324F55488C1}" srcOrd="1" destOrd="0" presId="urn:microsoft.com/office/officeart/2005/8/layout/list1"/>
    <dgm:cxn modelId="{277DCF2B-72CE-4B52-A5E0-93A7E88843B1}" type="presOf" srcId="{DF02049E-EB79-49A3-93AF-47649DF904C0}" destId="{CCC45511-BE49-42F1-BDAA-F61FA3A19318}" srcOrd="0" destOrd="0" presId="urn:microsoft.com/office/officeart/2005/8/layout/list1"/>
    <dgm:cxn modelId="{71FA3095-8EA5-4889-BF71-F864FD34CECA}" type="presOf" srcId="{97333C13-73DB-4796-8BFB-EDF5F37F4255}" destId="{1D8389F4-C51C-4DA7-91A8-AC10DAF7B2BE}" srcOrd="0" destOrd="0" presId="urn:microsoft.com/office/officeart/2005/8/layout/list1"/>
    <dgm:cxn modelId="{E7196FEB-5BE8-4947-AF19-A5AA550EDA08}" type="presOf" srcId="{855AAE8C-DDF6-4D58-8F50-B3F04EFC7B08}" destId="{E96E87E5-E209-4014-83E5-8E5AAC23EADF}" srcOrd="0" destOrd="0" presId="urn:microsoft.com/office/officeart/2005/8/layout/list1"/>
    <dgm:cxn modelId="{DEE15944-AA62-4621-9CAE-C9D58411CCDD}" type="presOf" srcId="{853765CD-2F40-45D7-BD8B-657420718BFB}" destId="{9E95F64B-A96A-4140-825B-BBE448FBDF57}" srcOrd="0" destOrd="0" presId="urn:microsoft.com/office/officeart/2005/8/layout/list1"/>
    <dgm:cxn modelId="{EF9EAAE2-A51B-4E94-B092-4C31805BC63B}" type="presOf" srcId="{855AAE8C-DDF6-4D58-8F50-B3F04EFC7B08}" destId="{D3130C7F-8060-437A-AFCC-423E50C0BF02}" srcOrd="1" destOrd="0" presId="urn:microsoft.com/office/officeart/2005/8/layout/list1"/>
    <dgm:cxn modelId="{3FDE6ACA-41AE-4618-8B21-A9FBD4D0900C}" type="presOf" srcId="{E00C4EBB-C57C-4091-87E6-613C744B67C0}" destId="{DCEBCEE0-CA32-4059-BA90-DE291AFC57E5}" srcOrd="0" destOrd="0" presId="urn:microsoft.com/office/officeart/2005/8/layout/list1"/>
    <dgm:cxn modelId="{78FBC147-85FB-444E-AF06-3AD0AC1F8770}" srcId="{853765CD-2F40-45D7-BD8B-657420718BFB}" destId="{855AAE8C-DDF6-4D58-8F50-B3F04EFC7B08}" srcOrd="0" destOrd="0" parTransId="{7ED4AF35-CCBC-4FC2-994F-968C82F7ED00}" sibTransId="{C6CABC32-3F97-4BE1-AEFA-49452606B563}"/>
    <dgm:cxn modelId="{14BCE1C2-F630-4AE2-8E7A-3D6C5D109B0B}" type="presOf" srcId="{97333C13-73DB-4796-8BFB-EDF5F37F4255}" destId="{DB4ED54F-C539-4AF4-9785-AFA0B814C13A}" srcOrd="1" destOrd="0" presId="urn:microsoft.com/office/officeart/2005/8/layout/list1"/>
    <dgm:cxn modelId="{F080039D-760C-48B9-A273-9FD1F19DF6DB}" type="presOf" srcId="{E00C4EBB-C57C-4091-87E6-613C744B67C0}" destId="{87665823-EF59-4FB2-87A8-82CB594F5B5A}" srcOrd="1" destOrd="0" presId="urn:microsoft.com/office/officeart/2005/8/layout/list1"/>
    <dgm:cxn modelId="{510E4243-296D-4D32-A27D-2B497FA234E7}" type="presParOf" srcId="{9E95F64B-A96A-4140-825B-BBE448FBDF57}" destId="{2A620B51-D52E-4D4A-8119-FAAEB0A1D137}" srcOrd="0" destOrd="0" presId="urn:microsoft.com/office/officeart/2005/8/layout/list1"/>
    <dgm:cxn modelId="{814CF812-FEF4-45C0-A278-468F3E871990}" type="presParOf" srcId="{2A620B51-D52E-4D4A-8119-FAAEB0A1D137}" destId="{E96E87E5-E209-4014-83E5-8E5AAC23EADF}" srcOrd="0" destOrd="0" presId="urn:microsoft.com/office/officeart/2005/8/layout/list1"/>
    <dgm:cxn modelId="{F9CEE6A0-ED09-449F-B30A-0163E00907EC}" type="presParOf" srcId="{2A620B51-D52E-4D4A-8119-FAAEB0A1D137}" destId="{D3130C7F-8060-437A-AFCC-423E50C0BF02}" srcOrd="1" destOrd="0" presId="urn:microsoft.com/office/officeart/2005/8/layout/list1"/>
    <dgm:cxn modelId="{6CD1325A-459A-4396-8F48-962ABA9E3BBF}" type="presParOf" srcId="{9E95F64B-A96A-4140-825B-BBE448FBDF57}" destId="{E1B36479-84BF-41FF-82EE-AE5F5CCF82AF}" srcOrd="1" destOrd="0" presId="urn:microsoft.com/office/officeart/2005/8/layout/list1"/>
    <dgm:cxn modelId="{74F89059-6908-4BAA-846F-D41EF9C9B4CA}" type="presParOf" srcId="{9E95F64B-A96A-4140-825B-BBE448FBDF57}" destId="{5B7E8E61-2311-4B36-B4FE-F800B2695DFB}" srcOrd="2" destOrd="0" presId="urn:microsoft.com/office/officeart/2005/8/layout/list1"/>
    <dgm:cxn modelId="{82916EF1-B6A7-41F8-8FDF-70754ACD8433}" type="presParOf" srcId="{9E95F64B-A96A-4140-825B-BBE448FBDF57}" destId="{B236D3AA-E893-4FE2-8435-426159A489D8}" srcOrd="3" destOrd="0" presId="urn:microsoft.com/office/officeart/2005/8/layout/list1"/>
    <dgm:cxn modelId="{2358C0E9-49B3-471D-9A4B-257291FD991D}" type="presParOf" srcId="{9E95F64B-A96A-4140-825B-BBE448FBDF57}" destId="{D5D825B6-2779-4C4C-8CB8-E1E1E0287B2F}" srcOrd="4" destOrd="0" presId="urn:microsoft.com/office/officeart/2005/8/layout/list1"/>
    <dgm:cxn modelId="{372137C0-F2ED-441F-B284-539ACE623724}" type="presParOf" srcId="{D5D825B6-2779-4C4C-8CB8-E1E1E0287B2F}" destId="{DCEBCEE0-CA32-4059-BA90-DE291AFC57E5}" srcOrd="0" destOrd="0" presId="urn:microsoft.com/office/officeart/2005/8/layout/list1"/>
    <dgm:cxn modelId="{E9EE890B-F680-466F-B52D-50D9A50CB9F8}" type="presParOf" srcId="{D5D825B6-2779-4C4C-8CB8-E1E1E0287B2F}" destId="{87665823-EF59-4FB2-87A8-82CB594F5B5A}" srcOrd="1" destOrd="0" presId="urn:microsoft.com/office/officeart/2005/8/layout/list1"/>
    <dgm:cxn modelId="{C716025C-60C9-46DE-ACFE-3976F552B77E}" type="presParOf" srcId="{9E95F64B-A96A-4140-825B-BBE448FBDF57}" destId="{53257FB9-C9A0-4BD8-9A90-B4D84A6B9EAB}" srcOrd="5" destOrd="0" presId="urn:microsoft.com/office/officeart/2005/8/layout/list1"/>
    <dgm:cxn modelId="{401E3A0D-F7A8-43FF-B20C-7D0FF80BF7E8}" type="presParOf" srcId="{9E95F64B-A96A-4140-825B-BBE448FBDF57}" destId="{628EDDB5-8383-458A-B273-0EC43E124C7B}" srcOrd="6" destOrd="0" presId="urn:microsoft.com/office/officeart/2005/8/layout/list1"/>
    <dgm:cxn modelId="{0082A556-6BA9-4B7C-8C46-FCBA64F8F01D}" type="presParOf" srcId="{9E95F64B-A96A-4140-825B-BBE448FBDF57}" destId="{243944C3-8B68-4077-87C2-333A70B357B4}" srcOrd="7" destOrd="0" presId="urn:microsoft.com/office/officeart/2005/8/layout/list1"/>
    <dgm:cxn modelId="{1A5FF2E6-9DAD-41F1-A3DD-4F1C89848239}" type="presParOf" srcId="{9E95F64B-A96A-4140-825B-BBE448FBDF57}" destId="{6C44EE7E-2EF7-40DB-87FD-CD7E79C92F18}" srcOrd="8" destOrd="0" presId="urn:microsoft.com/office/officeart/2005/8/layout/list1"/>
    <dgm:cxn modelId="{29E3C862-17C3-44EC-8552-9DA9E971ADB2}" type="presParOf" srcId="{6C44EE7E-2EF7-40DB-87FD-CD7E79C92F18}" destId="{CCC45511-BE49-42F1-BDAA-F61FA3A19318}" srcOrd="0" destOrd="0" presId="urn:microsoft.com/office/officeart/2005/8/layout/list1"/>
    <dgm:cxn modelId="{66014619-31EC-46E0-9CDA-93E3D5938585}" type="presParOf" srcId="{6C44EE7E-2EF7-40DB-87FD-CD7E79C92F18}" destId="{4F949EC5-B1ED-4C81-ACF2-2324F55488C1}" srcOrd="1" destOrd="0" presId="urn:microsoft.com/office/officeart/2005/8/layout/list1"/>
    <dgm:cxn modelId="{540A8EC1-A4D4-4FD5-90D2-1C3DFB9FBB03}" type="presParOf" srcId="{9E95F64B-A96A-4140-825B-BBE448FBDF57}" destId="{F86C9D88-B430-44D4-8B4B-8977AC7A4812}" srcOrd="9" destOrd="0" presId="urn:microsoft.com/office/officeart/2005/8/layout/list1"/>
    <dgm:cxn modelId="{3D8CBB93-04FF-420E-80BA-657CABDBEE11}" type="presParOf" srcId="{9E95F64B-A96A-4140-825B-BBE448FBDF57}" destId="{9AADE157-42EE-4C80-9C48-11924FBEAB1C}" srcOrd="10" destOrd="0" presId="urn:microsoft.com/office/officeart/2005/8/layout/list1"/>
    <dgm:cxn modelId="{3611FFEF-C2FA-4577-93E0-06CDDB70BD17}" type="presParOf" srcId="{9E95F64B-A96A-4140-825B-BBE448FBDF57}" destId="{87F4D39E-9F7C-46E4-AF99-4C4D4324314A}" srcOrd="11" destOrd="0" presId="urn:microsoft.com/office/officeart/2005/8/layout/list1"/>
    <dgm:cxn modelId="{871EA503-D1B9-4AA9-89E7-427F35324151}" type="presParOf" srcId="{9E95F64B-A96A-4140-825B-BBE448FBDF57}" destId="{B40CD77F-14B0-4D43-B81A-5A4BAB7E6476}" srcOrd="12" destOrd="0" presId="urn:microsoft.com/office/officeart/2005/8/layout/list1"/>
    <dgm:cxn modelId="{EE452709-C8FA-47B3-9558-B20B53DB9281}" type="presParOf" srcId="{B40CD77F-14B0-4D43-B81A-5A4BAB7E6476}" destId="{1D8389F4-C51C-4DA7-91A8-AC10DAF7B2BE}" srcOrd="0" destOrd="0" presId="urn:microsoft.com/office/officeart/2005/8/layout/list1"/>
    <dgm:cxn modelId="{9A578EA3-2835-45DF-9CBC-9F72C9BC697C}" type="presParOf" srcId="{B40CD77F-14B0-4D43-B81A-5A4BAB7E6476}" destId="{DB4ED54F-C539-4AF4-9785-AFA0B814C13A}" srcOrd="1" destOrd="0" presId="urn:microsoft.com/office/officeart/2005/8/layout/list1"/>
    <dgm:cxn modelId="{03729720-67C2-4CE2-A4A6-1F6717DC4A6D}" type="presParOf" srcId="{9E95F64B-A96A-4140-825B-BBE448FBDF57}" destId="{DD69F0DC-D4FC-43A9-96C9-FB362932AB78}" srcOrd="13" destOrd="0" presId="urn:microsoft.com/office/officeart/2005/8/layout/list1"/>
    <dgm:cxn modelId="{82FD22A6-7F4C-41F5-9416-4F244272DA03}" type="presParOf" srcId="{9E95F64B-A96A-4140-825B-BBE448FBDF57}" destId="{F3B396D7-58A5-4303-8FEC-B1AE0052C5B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C4213C9-F1E0-4844-AAA2-1FE538AFE2F2}" type="doc">
      <dgm:prSet loTypeId="urn:microsoft.com/office/officeart/2009/3/layout/PieProces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875F216-9941-4A7B-8646-3980FC9BEEF0}">
      <dgm:prSet phldrT="[Texto]" custT="1"/>
      <dgm:spPr/>
      <dgm:t>
        <a:bodyPr/>
        <a:lstStyle/>
        <a:p>
          <a:r>
            <a:rPr lang="es-EC" sz="4400" dirty="0" smtClean="0"/>
            <a:t>CUMPLE</a:t>
          </a:r>
          <a:endParaRPr lang="es-EC" sz="4400" dirty="0"/>
        </a:p>
      </dgm:t>
    </dgm:pt>
    <dgm:pt modelId="{AF89AFB2-A420-4E5A-B814-70181CA9490E}" type="parTrans" cxnId="{C83C567B-5788-4E3F-A7A1-D5F8FA060F92}">
      <dgm:prSet/>
      <dgm:spPr/>
      <dgm:t>
        <a:bodyPr/>
        <a:lstStyle/>
        <a:p>
          <a:endParaRPr lang="es-EC"/>
        </a:p>
      </dgm:t>
    </dgm:pt>
    <dgm:pt modelId="{5F0B4581-0EDD-4621-A7C2-23F74780C075}" type="sibTrans" cxnId="{C83C567B-5788-4E3F-A7A1-D5F8FA060F92}">
      <dgm:prSet/>
      <dgm:spPr/>
      <dgm:t>
        <a:bodyPr/>
        <a:lstStyle/>
        <a:p>
          <a:endParaRPr lang="es-EC"/>
        </a:p>
      </dgm:t>
    </dgm:pt>
    <dgm:pt modelId="{F13D532B-619F-4C96-B16C-15083BA709BA}">
      <dgm:prSet phldrT="[Texto]" custT="1"/>
      <dgm:spPr/>
      <dgm:t>
        <a:bodyPr/>
        <a:lstStyle/>
        <a:p>
          <a:pPr algn="just"/>
          <a:r>
            <a:rPr lang="es-EC" sz="2000" dirty="0" smtClean="0"/>
            <a:t>Identificar los peligros, evaluar riesgos y determinar cuáles son los controles que debe ejercer la empresa.</a:t>
          </a:r>
          <a:endParaRPr lang="es-EC" sz="2000" dirty="0"/>
        </a:p>
      </dgm:t>
    </dgm:pt>
    <dgm:pt modelId="{898D960C-DEE2-4A2C-8723-DB7467241E5C}" type="parTrans" cxnId="{42540564-7E13-4A95-B831-904713775BFA}">
      <dgm:prSet/>
      <dgm:spPr/>
      <dgm:t>
        <a:bodyPr/>
        <a:lstStyle/>
        <a:p>
          <a:endParaRPr lang="es-EC"/>
        </a:p>
      </dgm:t>
    </dgm:pt>
    <dgm:pt modelId="{34181BA5-B30C-42CB-B321-57AA2B692310}" type="sibTrans" cxnId="{42540564-7E13-4A95-B831-904713775BFA}">
      <dgm:prSet/>
      <dgm:spPr/>
      <dgm:t>
        <a:bodyPr/>
        <a:lstStyle/>
        <a:p>
          <a:endParaRPr lang="es-EC"/>
        </a:p>
      </dgm:t>
    </dgm:pt>
    <dgm:pt modelId="{F349954A-CB55-41EF-A872-57FF026ED058}">
      <dgm:prSet phldrT="[Texto]" custT="1"/>
      <dgm:spPr/>
      <dgm:t>
        <a:bodyPr/>
        <a:lstStyle/>
        <a:p>
          <a:r>
            <a:rPr lang="es-EC" sz="4400" dirty="0" smtClean="0"/>
            <a:t>CUMPLE</a:t>
          </a:r>
          <a:endParaRPr lang="es-EC" sz="4400" dirty="0"/>
        </a:p>
      </dgm:t>
    </dgm:pt>
    <dgm:pt modelId="{10385FD6-4B8E-4A81-BF47-C9443B812569}" type="parTrans" cxnId="{6C20F315-E734-465C-B8A8-AC323908DBCD}">
      <dgm:prSet/>
      <dgm:spPr/>
      <dgm:t>
        <a:bodyPr/>
        <a:lstStyle/>
        <a:p>
          <a:endParaRPr lang="es-EC"/>
        </a:p>
      </dgm:t>
    </dgm:pt>
    <dgm:pt modelId="{0F0A447A-AD0A-4718-A226-A0BCDB181E4E}" type="sibTrans" cxnId="{6C20F315-E734-465C-B8A8-AC323908DBCD}">
      <dgm:prSet/>
      <dgm:spPr/>
      <dgm:t>
        <a:bodyPr/>
        <a:lstStyle/>
        <a:p>
          <a:endParaRPr lang="es-EC"/>
        </a:p>
      </dgm:t>
    </dgm:pt>
    <dgm:pt modelId="{5E371838-6CD1-4A12-9FF3-65A58A091C66}">
      <dgm:prSet phldrT="[Texto]" custT="1"/>
      <dgm:spPr/>
      <dgm:t>
        <a:bodyPr/>
        <a:lstStyle/>
        <a:p>
          <a:pPr algn="just"/>
          <a:r>
            <a:rPr lang="es-EC" sz="2000" dirty="0" smtClean="0"/>
            <a:t>*Comportamiento humano</a:t>
          </a:r>
        </a:p>
        <a:p>
          <a:pPr algn="just"/>
          <a:r>
            <a:rPr lang="es-EC" sz="2000" dirty="0" smtClean="0"/>
            <a:t>*Infraestructura</a:t>
          </a:r>
        </a:p>
        <a:p>
          <a:pPr algn="just"/>
          <a:r>
            <a:rPr lang="es-EC" sz="2000" dirty="0" smtClean="0"/>
            <a:t>*Equipamiento</a:t>
          </a:r>
        </a:p>
        <a:p>
          <a:pPr algn="just"/>
          <a:r>
            <a:rPr lang="es-EC" sz="2000" dirty="0" smtClean="0"/>
            <a:t>*Materiales</a:t>
          </a:r>
        </a:p>
      </dgm:t>
    </dgm:pt>
    <dgm:pt modelId="{4D2863D6-22E9-484C-A6BB-34E2738ADC51}" type="parTrans" cxnId="{7F35424D-C3CC-448E-ACC8-4FA083FC2BC2}">
      <dgm:prSet/>
      <dgm:spPr/>
      <dgm:t>
        <a:bodyPr/>
        <a:lstStyle/>
        <a:p>
          <a:endParaRPr lang="es-EC"/>
        </a:p>
      </dgm:t>
    </dgm:pt>
    <dgm:pt modelId="{3F07D766-9A81-4F3E-B6DF-B35817C40A54}" type="sibTrans" cxnId="{7F35424D-C3CC-448E-ACC8-4FA083FC2BC2}">
      <dgm:prSet/>
      <dgm:spPr/>
      <dgm:t>
        <a:bodyPr/>
        <a:lstStyle/>
        <a:p>
          <a:endParaRPr lang="es-EC"/>
        </a:p>
      </dgm:t>
    </dgm:pt>
    <dgm:pt modelId="{3BB2B90D-2B4C-4736-A966-64F8E8C2671F}">
      <dgm:prSet phldrT="[Texto]" custT="1"/>
      <dgm:spPr/>
      <dgm:t>
        <a:bodyPr/>
        <a:lstStyle/>
        <a:p>
          <a:r>
            <a:rPr lang="es-EC" sz="4400" dirty="0" smtClean="0"/>
            <a:t>NC</a:t>
          </a:r>
          <a:endParaRPr lang="es-EC" sz="4400" dirty="0"/>
        </a:p>
      </dgm:t>
    </dgm:pt>
    <dgm:pt modelId="{D25B3A8F-734C-4998-B442-C06F140FCDFB}" type="parTrans" cxnId="{2268FAE0-8811-4C41-AEE5-3AD06AE69FA8}">
      <dgm:prSet/>
      <dgm:spPr/>
      <dgm:t>
        <a:bodyPr/>
        <a:lstStyle/>
        <a:p>
          <a:endParaRPr lang="es-EC"/>
        </a:p>
      </dgm:t>
    </dgm:pt>
    <dgm:pt modelId="{6EEA13DD-2207-425F-9011-77C88BC3B639}" type="sibTrans" cxnId="{2268FAE0-8811-4C41-AEE5-3AD06AE69FA8}">
      <dgm:prSet/>
      <dgm:spPr/>
      <dgm:t>
        <a:bodyPr/>
        <a:lstStyle/>
        <a:p>
          <a:endParaRPr lang="es-EC"/>
        </a:p>
      </dgm:t>
    </dgm:pt>
    <dgm:pt modelId="{1F4B544C-42CA-42D7-8FB2-F7A3D457EDD9}">
      <dgm:prSet phldrT="[Texto]" custT="1"/>
      <dgm:spPr/>
      <dgm:t>
        <a:bodyPr/>
        <a:lstStyle/>
        <a:p>
          <a:pPr algn="just"/>
          <a:r>
            <a:rPr lang="es-EC" sz="2000" dirty="0" smtClean="0"/>
            <a:t>Conocimiento del sistema de </a:t>
          </a:r>
          <a:r>
            <a:rPr lang="es-EC" sz="2000" dirty="0" err="1" smtClean="0"/>
            <a:t>SySO</a:t>
          </a:r>
          <a:r>
            <a:rPr lang="es-EC" sz="2000" dirty="0" smtClean="0"/>
            <a:t>:</a:t>
          </a:r>
        </a:p>
        <a:p>
          <a:pPr algn="just"/>
          <a:r>
            <a:rPr lang="es-EC" sz="2000" dirty="0" smtClean="0"/>
            <a:t>Los resultados de los exámenes no se encuentran adecuadamente documentados en un sistema.</a:t>
          </a:r>
          <a:endParaRPr lang="es-EC" sz="2000" dirty="0"/>
        </a:p>
      </dgm:t>
    </dgm:pt>
    <dgm:pt modelId="{3817C683-BB71-4145-83AB-FA390EA00DE5}" type="parTrans" cxnId="{7F86F36F-22B9-4F6B-A924-70242CB1D511}">
      <dgm:prSet/>
      <dgm:spPr/>
      <dgm:t>
        <a:bodyPr/>
        <a:lstStyle/>
        <a:p>
          <a:endParaRPr lang="es-EC"/>
        </a:p>
      </dgm:t>
    </dgm:pt>
    <dgm:pt modelId="{4CE86DA0-8C43-4CC5-97A2-0520730B5FCA}" type="sibTrans" cxnId="{7F86F36F-22B9-4F6B-A924-70242CB1D511}">
      <dgm:prSet/>
      <dgm:spPr/>
      <dgm:t>
        <a:bodyPr/>
        <a:lstStyle/>
        <a:p>
          <a:endParaRPr lang="es-EC"/>
        </a:p>
      </dgm:t>
    </dgm:pt>
    <dgm:pt modelId="{61BA9176-72A1-4744-A074-C715635F41AB}" type="pres">
      <dgm:prSet presAssocID="{6C4213C9-F1E0-4844-AAA2-1FE538AFE2F2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FC00D05-01B9-44C2-B347-BF5EDB357BB8}" type="pres">
      <dgm:prSet presAssocID="{B875F216-9941-4A7B-8646-3980FC9BEEF0}" presName="ParentComposite" presStyleCnt="0"/>
      <dgm:spPr/>
    </dgm:pt>
    <dgm:pt modelId="{26E8C408-9A8C-406C-BE1D-682AF3C08B5B}" type="pres">
      <dgm:prSet presAssocID="{B875F216-9941-4A7B-8646-3980FC9BEEF0}" presName="Chord" presStyleLbl="bgShp" presStyleIdx="0" presStyleCnt="3"/>
      <dgm:spPr/>
    </dgm:pt>
    <dgm:pt modelId="{00D3F9F1-0385-447B-A581-C58C7E4B555C}" type="pres">
      <dgm:prSet presAssocID="{B875F216-9941-4A7B-8646-3980FC9BEEF0}" presName="Pie" presStyleLbl="alignNode1" presStyleIdx="0" presStyleCnt="3"/>
      <dgm:spPr/>
    </dgm:pt>
    <dgm:pt modelId="{D55D4518-9769-44C5-B8F2-FF7DE6566460}" type="pres">
      <dgm:prSet presAssocID="{B875F216-9941-4A7B-8646-3980FC9BEEF0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C63B48-4C4D-4967-965E-F2CD4B1AC59D}" type="pres">
      <dgm:prSet presAssocID="{34181BA5-B30C-42CB-B321-57AA2B692310}" presName="negSibTrans" presStyleCnt="0"/>
      <dgm:spPr/>
    </dgm:pt>
    <dgm:pt modelId="{23DF5F49-C9CA-4EFA-92B6-D98AFDDAEC8E}" type="pres">
      <dgm:prSet presAssocID="{B875F216-9941-4A7B-8646-3980FC9BEEF0}" presName="composite" presStyleCnt="0"/>
      <dgm:spPr/>
    </dgm:pt>
    <dgm:pt modelId="{612ECB00-4EF3-47A4-AE32-F3531CEA23E5}" type="pres">
      <dgm:prSet presAssocID="{B875F216-9941-4A7B-8646-3980FC9BEEF0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AFBF93-90E1-4D98-9EFD-C65F71225712}" type="pres">
      <dgm:prSet presAssocID="{5F0B4581-0EDD-4621-A7C2-23F74780C075}" presName="sibTrans" presStyleCnt="0"/>
      <dgm:spPr/>
    </dgm:pt>
    <dgm:pt modelId="{35DFDF23-3FC6-4EA5-BA19-66EC0DFB98B9}" type="pres">
      <dgm:prSet presAssocID="{F349954A-CB55-41EF-A872-57FF026ED058}" presName="ParentComposite" presStyleCnt="0"/>
      <dgm:spPr/>
    </dgm:pt>
    <dgm:pt modelId="{8834F0AF-7385-4C3E-ACB0-6EC38E2BD91E}" type="pres">
      <dgm:prSet presAssocID="{F349954A-CB55-41EF-A872-57FF026ED058}" presName="Chord" presStyleLbl="bgShp" presStyleIdx="1" presStyleCnt="3"/>
      <dgm:spPr/>
    </dgm:pt>
    <dgm:pt modelId="{FA918F8F-B5E4-4DA0-8701-2842F8E4A509}" type="pres">
      <dgm:prSet presAssocID="{F349954A-CB55-41EF-A872-57FF026ED058}" presName="Pie" presStyleLbl="alignNode1" presStyleIdx="1" presStyleCnt="3"/>
      <dgm:spPr/>
    </dgm:pt>
    <dgm:pt modelId="{8013805F-9A93-4C25-B039-C244E9661488}" type="pres">
      <dgm:prSet presAssocID="{F349954A-CB55-41EF-A872-57FF026ED058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59D2B7-EAEB-48F9-976F-17EDA10E1BA2}" type="pres">
      <dgm:prSet presAssocID="{3F07D766-9A81-4F3E-B6DF-B35817C40A54}" presName="negSibTrans" presStyleCnt="0"/>
      <dgm:spPr/>
    </dgm:pt>
    <dgm:pt modelId="{A0F3EDAF-1575-421D-9E21-16CAC6762262}" type="pres">
      <dgm:prSet presAssocID="{F349954A-CB55-41EF-A872-57FF026ED058}" presName="composite" presStyleCnt="0"/>
      <dgm:spPr/>
    </dgm:pt>
    <dgm:pt modelId="{7622A71C-6A19-4C5F-B5DD-C50862477215}" type="pres">
      <dgm:prSet presAssocID="{F349954A-CB55-41EF-A872-57FF026ED058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598FBF-55DF-446B-B0E2-B9B9A676DF50}" type="pres">
      <dgm:prSet presAssocID="{0F0A447A-AD0A-4718-A226-A0BCDB181E4E}" presName="sibTrans" presStyleCnt="0"/>
      <dgm:spPr/>
    </dgm:pt>
    <dgm:pt modelId="{95CD2ADD-713B-4FFC-85DB-D3AA079E7B5D}" type="pres">
      <dgm:prSet presAssocID="{3BB2B90D-2B4C-4736-A966-64F8E8C2671F}" presName="ParentComposite" presStyleCnt="0"/>
      <dgm:spPr/>
    </dgm:pt>
    <dgm:pt modelId="{B1EF98A6-3C2E-47CB-BA77-E4622B8AC060}" type="pres">
      <dgm:prSet presAssocID="{3BB2B90D-2B4C-4736-A966-64F8E8C2671F}" presName="Chord" presStyleLbl="bgShp" presStyleIdx="2" presStyleCnt="3"/>
      <dgm:spPr/>
    </dgm:pt>
    <dgm:pt modelId="{65E38519-04DA-4F97-BBEC-3068A4872A8E}" type="pres">
      <dgm:prSet presAssocID="{3BB2B90D-2B4C-4736-A966-64F8E8C2671F}" presName="Pie" presStyleLbl="alignNode1" presStyleIdx="2" presStyleCnt="3"/>
      <dgm:spPr/>
    </dgm:pt>
    <dgm:pt modelId="{7C798352-C4D9-4D64-94C3-9F6AA646AD4E}" type="pres">
      <dgm:prSet presAssocID="{3BB2B90D-2B4C-4736-A966-64F8E8C2671F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50EEE7-5F0E-4181-9AEF-7363B46955C7}" type="pres">
      <dgm:prSet presAssocID="{4CE86DA0-8C43-4CC5-97A2-0520730B5FCA}" presName="negSibTrans" presStyleCnt="0"/>
      <dgm:spPr/>
    </dgm:pt>
    <dgm:pt modelId="{ADDF4D87-F96E-4CD2-9F06-C07AEFA34D07}" type="pres">
      <dgm:prSet presAssocID="{3BB2B90D-2B4C-4736-A966-64F8E8C2671F}" presName="composite" presStyleCnt="0"/>
      <dgm:spPr/>
    </dgm:pt>
    <dgm:pt modelId="{5DB67468-6D42-4897-B51F-D09ACAAA9271}" type="pres">
      <dgm:prSet presAssocID="{3BB2B90D-2B4C-4736-A966-64F8E8C2671F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ACE709A-56D0-4ABF-BE5D-02055C9DC19D}" type="presOf" srcId="{1F4B544C-42CA-42D7-8FB2-F7A3D457EDD9}" destId="{5DB67468-6D42-4897-B51F-D09ACAAA9271}" srcOrd="0" destOrd="0" presId="urn:microsoft.com/office/officeart/2009/3/layout/PieProcess"/>
    <dgm:cxn modelId="{7F35424D-C3CC-448E-ACC8-4FA083FC2BC2}" srcId="{F349954A-CB55-41EF-A872-57FF026ED058}" destId="{5E371838-6CD1-4A12-9FF3-65A58A091C66}" srcOrd="0" destOrd="0" parTransId="{4D2863D6-22E9-484C-A6BB-34E2738ADC51}" sibTransId="{3F07D766-9A81-4F3E-B6DF-B35817C40A54}"/>
    <dgm:cxn modelId="{6C20F315-E734-465C-B8A8-AC323908DBCD}" srcId="{6C4213C9-F1E0-4844-AAA2-1FE538AFE2F2}" destId="{F349954A-CB55-41EF-A872-57FF026ED058}" srcOrd="1" destOrd="0" parTransId="{10385FD6-4B8E-4A81-BF47-C9443B812569}" sibTransId="{0F0A447A-AD0A-4718-A226-A0BCDB181E4E}"/>
    <dgm:cxn modelId="{7F86F36F-22B9-4F6B-A924-70242CB1D511}" srcId="{3BB2B90D-2B4C-4736-A966-64F8E8C2671F}" destId="{1F4B544C-42CA-42D7-8FB2-F7A3D457EDD9}" srcOrd="0" destOrd="0" parTransId="{3817C683-BB71-4145-83AB-FA390EA00DE5}" sibTransId="{4CE86DA0-8C43-4CC5-97A2-0520730B5FCA}"/>
    <dgm:cxn modelId="{910C01AD-810E-45C8-8007-EA54BCA5F9E4}" type="presOf" srcId="{B875F216-9941-4A7B-8646-3980FC9BEEF0}" destId="{D55D4518-9769-44C5-B8F2-FF7DE6566460}" srcOrd="0" destOrd="0" presId="urn:microsoft.com/office/officeart/2009/3/layout/PieProcess"/>
    <dgm:cxn modelId="{F62C6A21-3101-4679-A28C-F70F223A3D67}" type="presOf" srcId="{F13D532B-619F-4C96-B16C-15083BA709BA}" destId="{612ECB00-4EF3-47A4-AE32-F3531CEA23E5}" srcOrd="0" destOrd="0" presId="urn:microsoft.com/office/officeart/2009/3/layout/PieProcess"/>
    <dgm:cxn modelId="{C83C567B-5788-4E3F-A7A1-D5F8FA060F92}" srcId="{6C4213C9-F1E0-4844-AAA2-1FE538AFE2F2}" destId="{B875F216-9941-4A7B-8646-3980FC9BEEF0}" srcOrd="0" destOrd="0" parTransId="{AF89AFB2-A420-4E5A-B814-70181CA9490E}" sibTransId="{5F0B4581-0EDD-4621-A7C2-23F74780C075}"/>
    <dgm:cxn modelId="{42540564-7E13-4A95-B831-904713775BFA}" srcId="{B875F216-9941-4A7B-8646-3980FC9BEEF0}" destId="{F13D532B-619F-4C96-B16C-15083BA709BA}" srcOrd="0" destOrd="0" parTransId="{898D960C-DEE2-4A2C-8723-DB7467241E5C}" sibTransId="{34181BA5-B30C-42CB-B321-57AA2B692310}"/>
    <dgm:cxn modelId="{5104D185-4B22-4681-B768-F258BE30DE63}" type="presOf" srcId="{5E371838-6CD1-4A12-9FF3-65A58A091C66}" destId="{7622A71C-6A19-4C5F-B5DD-C50862477215}" srcOrd="0" destOrd="0" presId="urn:microsoft.com/office/officeart/2009/3/layout/PieProcess"/>
    <dgm:cxn modelId="{424606CF-9CE7-40ED-BF99-EE25CD7107B7}" type="presOf" srcId="{F349954A-CB55-41EF-A872-57FF026ED058}" destId="{8013805F-9A93-4C25-B039-C244E9661488}" srcOrd="0" destOrd="0" presId="urn:microsoft.com/office/officeart/2009/3/layout/PieProcess"/>
    <dgm:cxn modelId="{A74E63E0-313B-4A50-BE1C-82E9AD4B549A}" type="presOf" srcId="{3BB2B90D-2B4C-4736-A966-64F8E8C2671F}" destId="{7C798352-C4D9-4D64-94C3-9F6AA646AD4E}" srcOrd="0" destOrd="0" presId="urn:microsoft.com/office/officeart/2009/3/layout/PieProcess"/>
    <dgm:cxn modelId="{1876A789-0926-44B0-B4B7-E89F35FD7776}" type="presOf" srcId="{6C4213C9-F1E0-4844-AAA2-1FE538AFE2F2}" destId="{61BA9176-72A1-4744-A074-C715635F41AB}" srcOrd="0" destOrd="0" presId="urn:microsoft.com/office/officeart/2009/3/layout/PieProcess"/>
    <dgm:cxn modelId="{2268FAE0-8811-4C41-AEE5-3AD06AE69FA8}" srcId="{6C4213C9-F1E0-4844-AAA2-1FE538AFE2F2}" destId="{3BB2B90D-2B4C-4736-A966-64F8E8C2671F}" srcOrd="2" destOrd="0" parTransId="{D25B3A8F-734C-4998-B442-C06F140FCDFB}" sibTransId="{6EEA13DD-2207-425F-9011-77C88BC3B639}"/>
    <dgm:cxn modelId="{3CBF5E72-0F87-4F1F-90DB-E180396E2472}" type="presParOf" srcId="{61BA9176-72A1-4744-A074-C715635F41AB}" destId="{5FC00D05-01B9-44C2-B347-BF5EDB357BB8}" srcOrd="0" destOrd="0" presId="urn:microsoft.com/office/officeart/2009/3/layout/PieProcess"/>
    <dgm:cxn modelId="{9E89F7DE-EF3F-409F-990F-B94CBD29A318}" type="presParOf" srcId="{5FC00D05-01B9-44C2-B347-BF5EDB357BB8}" destId="{26E8C408-9A8C-406C-BE1D-682AF3C08B5B}" srcOrd="0" destOrd="0" presId="urn:microsoft.com/office/officeart/2009/3/layout/PieProcess"/>
    <dgm:cxn modelId="{0448CBE4-FD74-4B4C-AA7C-FD40DFDE4FE4}" type="presParOf" srcId="{5FC00D05-01B9-44C2-B347-BF5EDB357BB8}" destId="{00D3F9F1-0385-447B-A581-C58C7E4B555C}" srcOrd="1" destOrd="0" presId="urn:microsoft.com/office/officeart/2009/3/layout/PieProcess"/>
    <dgm:cxn modelId="{04BD5F2A-0DF9-4522-B8DA-506D61E20A23}" type="presParOf" srcId="{5FC00D05-01B9-44C2-B347-BF5EDB357BB8}" destId="{D55D4518-9769-44C5-B8F2-FF7DE6566460}" srcOrd="2" destOrd="0" presId="urn:microsoft.com/office/officeart/2009/3/layout/PieProcess"/>
    <dgm:cxn modelId="{C7BBF18E-1CDE-4E8B-A78F-118C8EEEFD73}" type="presParOf" srcId="{61BA9176-72A1-4744-A074-C715635F41AB}" destId="{52C63B48-4C4D-4967-965E-F2CD4B1AC59D}" srcOrd="1" destOrd="0" presId="urn:microsoft.com/office/officeart/2009/3/layout/PieProcess"/>
    <dgm:cxn modelId="{5058FE61-CDF6-49D4-9DEF-CE84C94B07F5}" type="presParOf" srcId="{61BA9176-72A1-4744-A074-C715635F41AB}" destId="{23DF5F49-C9CA-4EFA-92B6-D98AFDDAEC8E}" srcOrd="2" destOrd="0" presId="urn:microsoft.com/office/officeart/2009/3/layout/PieProcess"/>
    <dgm:cxn modelId="{E6E92F1F-7177-4298-82DA-A36B7F08A96A}" type="presParOf" srcId="{23DF5F49-C9CA-4EFA-92B6-D98AFDDAEC8E}" destId="{612ECB00-4EF3-47A4-AE32-F3531CEA23E5}" srcOrd="0" destOrd="0" presId="urn:microsoft.com/office/officeart/2009/3/layout/PieProcess"/>
    <dgm:cxn modelId="{6A50A996-102E-4B63-9701-A42E2846432B}" type="presParOf" srcId="{61BA9176-72A1-4744-A074-C715635F41AB}" destId="{1EAFBF93-90E1-4D98-9EFD-C65F71225712}" srcOrd="3" destOrd="0" presId="urn:microsoft.com/office/officeart/2009/3/layout/PieProcess"/>
    <dgm:cxn modelId="{456B70F8-4861-4AFE-B69D-F5F59DBC32CA}" type="presParOf" srcId="{61BA9176-72A1-4744-A074-C715635F41AB}" destId="{35DFDF23-3FC6-4EA5-BA19-66EC0DFB98B9}" srcOrd="4" destOrd="0" presId="urn:microsoft.com/office/officeart/2009/3/layout/PieProcess"/>
    <dgm:cxn modelId="{705489C8-1213-4F02-85D9-8251B1680261}" type="presParOf" srcId="{35DFDF23-3FC6-4EA5-BA19-66EC0DFB98B9}" destId="{8834F0AF-7385-4C3E-ACB0-6EC38E2BD91E}" srcOrd="0" destOrd="0" presId="urn:microsoft.com/office/officeart/2009/3/layout/PieProcess"/>
    <dgm:cxn modelId="{9AE88FF0-7D68-43EC-9F52-8369174C32E2}" type="presParOf" srcId="{35DFDF23-3FC6-4EA5-BA19-66EC0DFB98B9}" destId="{FA918F8F-B5E4-4DA0-8701-2842F8E4A509}" srcOrd="1" destOrd="0" presId="urn:microsoft.com/office/officeart/2009/3/layout/PieProcess"/>
    <dgm:cxn modelId="{8EB53233-9B30-40C2-AEA6-C37A00365589}" type="presParOf" srcId="{35DFDF23-3FC6-4EA5-BA19-66EC0DFB98B9}" destId="{8013805F-9A93-4C25-B039-C244E9661488}" srcOrd="2" destOrd="0" presId="urn:microsoft.com/office/officeart/2009/3/layout/PieProcess"/>
    <dgm:cxn modelId="{9F629FB7-C739-42F2-BDE3-6B5CF8EA13C9}" type="presParOf" srcId="{61BA9176-72A1-4744-A074-C715635F41AB}" destId="{EF59D2B7-EAEB-48F9-976F-17EDA10E1BA2}" srcOrd="5" destOrd="0" presId="urn:microsoft.com/office/officeart/2009/3/layout/PieProcess"/>
    <dgm:cxn modelId="{CD362097-A65B-4F92-AB5E-E6E14A21CA0D}" type="presParOf" srcId="{61BA9176-72A1-4744-A074-C715635F41AB}" destId="{A0F3EDAF-1575-421D-9E21-16CAC6762262}" srcOrd="6" destOrd="0" presId="urn:microsoft.com/office/officeart/2009/3/layout/PieProcess"/>
    <dgm:cxn modelId="{83EC4D94-95B5-41BC-9F7F-F8182C911129}" type="presParOf" srcId="{A0F3EDAF-1575-421D-9E21-16CAC6762262}" destId="{7622A71C-6A19-4C5F-B5DD-C50862477215}" srcOrd="0" destOrd="0" presId="urn:microsoft.com/office/officeart/2009/3/layout/PieProcess"/>
    <dgm:cxn modelId="{C9F87DBE-4C5C-47D4-9004-85998921649A}" type="presParOf" srcId="{61BA9176-72A1-4744-A074-C715635F41AB}" destId="{54598FBF-55DF-446B-B0E2-B9B9A676DF50}" srcOrd="7" destOrd="0" presId="urn:microsoft.com/office/officeart/2009/3/layout/PieProcess"/>
    <dgm:cxn modelId="{1E9CB93B-2B9E-4224-84FF-5948F0BDD123}" type="presParOf" srcId="{61BA9176-72A1-4744-A074-C715635F41AB}" destId="{95CD2ADD-713B-4FFC-85DB-D3AA079E7B5D}" srcOrd="8" destOrd="0" presId="urn:microsoft.com/office/officeart/2009/3/layout/PieProcess"/>
    <dgm:cxn modelId="{8C243588-B969-4C02-A870-95E08789132D}" type="presParOf" srcId="{95CD2ADD-713B-4FFC-85DB-D3AA079E7B5D}" destId="{B1EF98A6-3C2E-47CB-BA77-E4622B8AC060}" srcOrd="0" destOrd="0" presId="urn:microsoft.com/office/officeart/2009/3/layout/PieProcess"/>
    <dgm:cxn modelId="{F1129A18-FC00-4D7D-988A-B90AB5A69C82}" type="presParOf" srcId="{95CD2ADD-713B-4FFC-85DB-D3AA079E7B5D}" destId="{65E38519-04DA-4F97-BBEC-3068A4872A8E}" srcOrd="1" destOrd="0" presId="urn:microsoft.com/office/officeart/2009/3/layout/PieProcess"/>
    <dgm:cxn modelId="{70607A99-5113-4B0E-AD46-A676EE1EFD66}" type="presParOf" srcId="{95CD2ADD-713B-4FFC-85DB-D3AA079E7B5D}" destId="{7C798352-C4D9-4D64-94C3-9F6AA646AD4E}" srcOrd="2" destOrd="0" presId="urn:microsoft.com/office/officeart/2009/3/layout/PieProcess"/>
    <dgm:cxn modelId="{9A5F0355-B6F5-4D21-B5F3-839781B190DF}" type="presParOf" srcId="{61BA9176-72A1-4744-A074-C715635F41AB}" destId="{E750EEE7-5F0E-4181-9AEF-7363B46955C7}" srcOrd="9" destOrd="0" presId="urn:microsoft.com/office/officeart/2009/3/layout/PieProcess"/>
    <dgm:cxn modelId="{79B4833D-E2EB-431F-8BF5-D67DE31185E3}" type="presParOf" srcId="{61BA9176-72A1-4744-A074-C715635F41AB}" destId="{ADDF4D87-F96E-4CD2-9F06-C07AEFA34D07}" srcOrd="10" destOrd="0" presId="urn:microsoft.com/office/officeart/2009/3/layout/PieProcess"/>
    <dgm:cxn modelId="{C4FB5DF2-BF6D-48CD-A2F8-EA219AE39A30}" type="presParOf" srcId="{ADDF4D87-F96E-4CD2-9F06-C07AEFA34D07}" destId="{5DB67468-6D42-4897-B51F-D09ACAAA9271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C4213C9-F1E0-4844-AAA2-1FE538AFE2F2}" type="doc">
      <dgm:prSet loTypeId="urn:microsoft.com/office/officeart/2009/3/layout/PieProces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875F216-9941-4A7B-8646-3980FC9BEEF0}">
      <dgm:prSet phldrT="[Texto]" custT="1"/>
      <dgm:spPr/>
      <dgm:t>
        <a:bodyPr/>
        <a:lstStyle/>
        <a:p>
          <a:r>
            <a:rPr lang="es-EC" sz="4400" dirty="0" smtClean="0"/>
            <a:t>CUMPLE</a:t>
          </a:r>
          <a:endParaRPr lang="es-EC" sz="4400" dirty="0"/>
        </a:p>
      </dgm:t>
    </dgm:pt>
    <dgm:pt modelId="{AF89AFB2-A420-4E5A-B814-70181CA9490E}" type="parTrans" cxnId="{C83C567B-5788-4E3F-A7A1-D5F8FA060F92}">
      <dgm:prSet/>
      <dgm:spPr/>
      <dgm:t>
        <a:bodyPr/>
        <a:lstStyle/>
        <a:p>
          <a:endParaRPr lang="es-EC"/>
        </a:p>
      </dgm:t>
    </dgm:pt>
    <dgm:pt modelId="{5F0B4581-0EDD-4621-A7C2-23F74780C075}" type="sibTrans" cxnId="{C83C567B-5788-4E3F-A7A1-D5F8FA060F92}">
      <dgm:prSet/>
      <dgm:spPr/>
      <dgm:t>
        <a:bodyPr/>
        <a:lstStyle/>
        <a:p>
          <a:endParaRPr lang="es-EC"/>
        </a:p>
      </dgm:t>
    </dgm:pt>
    <dgm:pt modelId="{F13D532B-619F-4C96-B16C-15083BA709BA}">
      <dgm:prSet phldrT="[Texto]" custT="1"/>
      <dgm:spPr/>
      <dgm:t>
        <a:bodyPr/>
        <a:lstStyle/>
        <a:p>
          <a:pPr algn="just"/>
          <a:r>
            <a:rPr lang="es-EC" sz="2000" dirty="0" smtClean="0"/>
            <a:t>Documentación de los procedimientos de evaluación y respuesta a los riesgos.</a:t>
          </a:r>
          <a:endParaRPr lang="es-EC" sz="2000" dirty="0"/>
        </a:p>
      </dgm:t>
    </dgm:pt>
    <dgm:pt modelId="{898D960C-DEE2-4A2C-8723-DB7467241E5C}" type="parTrans" cxnId="{42540564-7E13-4A95-B831-904713775BFA}">
      <dgm:prSet/>
      <dgm:spPr/>
      <dgm:t>
        <a:bodyPr/>
        <a:lstStyle/>
        <a:p>
          <a:endParaRPr lang="es-EC"/>
        </a:p>
      </dgm:t>
    </dgm:pt>
    <dgm:pt modelId="{34181BA5-B30C-42CB-B321-57AA2B692310}" type="sibTrans" cxnId="{42540564-7E13-4A95-B831-904713775BFA}">
      <dgm:prSet/>
      <dgm:spPr/>
      <dgm:t>
        <a:bodyPr/>
        <a:lstStyle/>
        <a:p>
          <a:endParaRPr lang="es-EC"/>
        </a:p>
      </dgm:t>
    </dgm:pt>
    <dgm:pt modelId="{F349954A-CB55-41EF-A872-57FF026ED058}">
      <dgm:prSet phldrT="[Texto]" custT="1"/>
      <dgm:spPr/>
      <dgm:t>
        <a:bodyPr/>
        <a:lstStyle/>
        <a:p>
          <a:r>
            <a:rPr lang="es-EC" sz="4400" dirty="0" smtClean="0"/>
            <a:t>NC</a:t>
          </a:r>
          <a:endParaRPr lang="es-EC" sz="4400" dirty="0"/>
        </a:p>
      </dgm:t>
    </dgm:pt>
    <dgm:pt modelId="{10385FD6-4B8E-4A81-BF47-C9443B812569}" type="parTrans" cxnId="{6C20F315-E734-465C-B8A8-AC323908DBCD}">
      <dgm:prSet/>
      <dgm:spPr/>
      <dgm:t>
        <a:bodyPr/>
        <a:lstStyle/>
        <a:p>
          <a:endParaRPr lang="es-EC"/>
        </a:p>
      </dgm:t>
    </dgm:pt>
    <dgm:pt modelId="{0F0A447A-AD0A-4718-A226-A0BCDB181E4E}" type="sibTrans" cxnId="{6C20F315-E734-465C-B8A8-AC323908DBCD}">
      <dgm:prSet/>
      <dgm:spPr/>
      <dgm:t>
        <a:bodyPr/>
        <a:lstStyle/>
        <a:p>
          <a:endParaRPr lang="es-EC"/>
        </a:p>
      </dgm:t>
    </dgm:pt>
    <dgm:pt modelId="{5E371838-6CD1-4A12-9FF3-65A58A091C66}">
      <dgm:prSet phldrT="[Texto]" custT="1"/>
      <dgm:spPr/>
      <dgm:t>
        <a:bodyPr/>
        <a:lstStyle/>
        <a:p>
          <a:pPr algn="just"/>
          <a:r>
            <a:rPr lang="es-EC" sz="2000" dirty="0" smtClean="0"/>
            <a:t>-Proceso a nivel general que debe actualizarse permanentemente</a:t>
          </a:r>
          <a:endParaRPr lang="es-EC" sz="2000" dirty="0"/>
        </a:p>
      </dgm:t>
    </dgm:pt>
    <dgm:pt modelId="{4D2863D6-22E9-484C-A6BB-34E2738ADC51}" type="parTrans" cxnId="{7F35424D-C3CC-448E-ACC8-4FA083FC2BC2}">
      <dgm:prSet/>
      <dgm:spPr/>
      <dgm:t>
        <a:bodyPr/>
        <a:lstStyle/>
        <a:p>
          <a:endParaRPr lang="es-EC"/>
        </a:p>
      </dgm:t>
    </dgm:pt>
    <dgm:pt modelId="{3F07D766-9A81-4F3E-B6DF-B35817C40A54}" type="sibTrans" cxnId="{7F35424D-C3CC-448E-ACC8-4FA083FC2BC2}">
      <dgm:prSet/>
      <dgm:spPr/>
      <dgm:t>
        <a:bodyPr/>
        <a:lstStyle/>
        <a:p>
          <a:endParaRPr lang="es-EC"/>
        </a:p>
      </dgm:t>
    </dgm:pt>
    <dgm:pt modelId="{3BB2B90D-2B4C-4736-A966-64F8E8C2671F}">
      <dgm:prSet phldrT="[Texto]" custT="1"/>
      <dgm:spPr/>
      <dgm:t>
        <a:bodyPr/>
        <a:lstStyle/>
        <a:p>
          <a:r>
            <a:rPr lang="es-EC" sz="4400" dirty="0" smtClean="0"/>
            <a:t>CUMPLE</a:t>
          </a:r>
          <a:endParaRPr lang="es-EC" sz="4400" dirty="0"/>
        </a:p>
      </dgm:t>
    </dgm:pt>
    <dgm:pt modelId="{D25B3A8F-734C-4998-B442-C06F140FCDFB}" type="parTrans" cxnId="{2268FAE0-8811-4C41-AEE5-3AD06AE69FA8}">
      <dgm:prSet/>
      <dgm:spPr/>
      <dgm:t>
        <a:bodyPr/>
        <a:lstStyle/>
        <a:p>
          <a:endParaRPr lang="es-EC"/>
        </a:p>
      </dgm:t>
    </dgm:pt>
    <dgm:pt modelId="{6EEA13DD-2207-425F-9011-77C88BC3B639}" type="sibTrans" cxnId="{2268FAE0-8811-4C41-AEE5-3AD06AE69FA8}">
      <dgm:prSet/>
      <dgm:spPr/>
      <dgm:t>
        <a:bodyPr/>
        <a:lstStyle/>
        <a:p>
          <a:endParaRPr lang="es-EC"/>
        </a:p>
      </dgm:t>
    </dgm:pt>
    <dgm:pt modelId="{1F4B544C-42CA-42D7-8FB2-F7A3D457EDD9}">
      <dgm:prSet phldrT="[Texto]" custT="1"/>
      <dgm:spPr/>
      <dgm:t>
        <a:bodyPr/>
        <a:lstStyle/>
        <a:p>
          <a:pPr algn="just"/>
          <a:r>
            <a:rPr lang="es-EC" sz="2000" dirty="0" smtClean="0"/>
            <a:t>Los objetivos: claramente definidos y documentados en base a las NC encontradas para ir dando solución a las mismas. </a:t>
          </a:r>
          <a:endParaRPr lang="es-EC" sz="2000" dirty="0"/>
        </a:p>
      </dgm:t>
    </dgm:pt>
    <dgm:pt modelId="{3817C683-BB71-4145-83AB-FA390EA00DE5}" type="parTrans" cxnId="{7F86F36F-22B9-4F6B-A924-70242CB1D511}">
      <dgm:prSet/>
      <dgm:spPr/>
      <dgm:t>
        <a:bodyPr/>
        <a:lstStyle/>
        <a:p>
          <a:endParaRPr lang="es-EC"/>
        </a:p>
      </dgm:t>
    </dgm:pt>
    <dgm:pt modelId="{4CE86DA0-8C43-4CC5-97A2-0520730B5FCA}" type="sibTrans" cxnId="{7F86F36F-22B9-4F6B-A924-70242CB1D511}">
      <dgm:prSet/>
      <dgm:spPr/>
      <dgm:t>
        <a:bodyPr/>
        <a:lstStyle/>
        <a:p>
          <a:endParaRPr lang="es-EC"/>
        </a:p>
      </dgm:t>
    </dgm:pt>
    <dgm:pt modelId="{61BA9176-72A1-4744-A074-C715635F41AB}" type="pres">
      <dgm:prSet presAssocID="{6C4213C9-F1E0-4844-AAA2-1FE538AFE2F2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FC00D05-01B9-44C2-B347-BF5EDB357BB8}" type="pres">
      <dgm:prSet presAssocID="{B875F216-9941-4A7B-8646-3980FC9BEEF0}" presName="ParentComposite" presStyleCnt="0"/>
      <dgm:spPr/>
    </dgm:pt>
    <dgm:pt modelId="{26E8C408-9A8C-406C-BE1D-682AF3C08B5B}" type="pres">
      <dgm:prSet presAssocID="{B875F216-9941-4A7B-8646-3980FC9BEEF0}" presName="Chord" presStyleLbl="bgShp" presStyleIdx="0" presStyleCnt="3"/>
      <dgm:spPr/>
    </dgm:pt>
    <dgm:pt modelId="{00D3F9F1-0385-447B-A581-C58C7E4B555C}" type="pres">
      <dgm:prSet presAssocID="{B875F216-9941-4A7B-8646-3980FC9BEEF0}" presName="Pie" presStyleLbl="alignNode1" presStyleIdx="0" presStyleCnt="3"/>
      <dgm:spPr/>
    </dgm:pt>
    <dgm:pt modelId="{D55D4518-9769-44C5-B8F2-FF7DE6566460}" type="pres">
      <dgm:prSet presAssocID="{B875F216-9941-4A7B-8646-3980FC9BEEF0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C63B48-4C4D-4967-965E-F2CD4B1AC59D}" type="pres">
      <dgm:prSet presAssocID="{34181BA5-B30C-42CB-B321-57AA2B692310}" presName="negSibTrans" presStyleCnt="0"/>
      <dgm:spPr/>
    </dgm:pt>
    <dgm:pt modelId="{23DF5F49-C9CA-4EFA-92B6-D98AFDDAEC8E}" type="pres">
      <dgm:prSet presAssocID="{B875F216-9941-4A7B-8646-3980FC9BEEF0}" presName="composite" presStyleCnt="0"/>
      <dgm:spPr/>
    </dgm:pt>
    <dgm:pt modelId="{612ECB00-4EF3-47A4-AE32-F3531CEA23E5}" type="pres">
      <dgm:prSet presAssocID="{B875F216-9941-4A7B-8646-3980FC9BEEF0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AFBF93-90E1-4D98-9EFD-C65F71225712}" type="pres">
      <dgm:prSet presAssocID="{5F0B4581-0EDD-4621-A7C2-23F74780C075}" presName="sibTrans" presStyleCnt="0"/>
      <dgm:spPr/>
    </dgm:pt>
    <dgm:pt modelId="{35DFDF23-3FC6-4EA5-BA19-66EC0DFB98B9}" type="pres">
      <dgm:prSet presAssocID="{F349954A-CB55-41EF-A872-57FF026ED058}" presName="ParentComposite" presStyleCnt="0"/>
      <dgm:spPr/>
    </dgm:pt>
    <dgm:pt modelId="{8834F0AF-7385-4C3E-ACB0-6EC38E2BD91E}" type="pres">
      <dgm:prSet presAssocID="{F349954A-CB55-41EF-A872-57FF026ED058}" presName="Chord" presStyleLbl="bgShp" presStyleIdx="1" presStyleCnt="3"/>
      <dgm:spPr/>
    </dgm:pt>
    <dgm:pt modelId="{FA918F8F-B5E4-4DA0-8701-2842F8E4A509}" type="pres">
      <dgm:prSet presAssocID="{F349954A-CB55-41EF-A872-57FF026ED058}" presName="Pie" presStyleLbl="alignNode1" presStyleIdx="1" presStyleCnt="3"/>
      <dgm:spPr/>
    </dgm:pt>
    <dgm:pt modelId="{8013805F-9A93-4C25-B039-C244E9661488}" type="pres">
      <dgm:prSet presAssocID="{F349954A-CB55-41EF-A872-57FF026ED058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59D2B7-EAEB-48F9-976F-17EDA10E1BA2}" type="pres">
      <dgm:prSet presAssocID="{3F07D766-9A81-4F3E-B6DF-B35817C40A54}" presName="negSibTrans" presStyleCnt="0"/>
      <dgm:spPr/>
    </dgm:pt>
    <dgm:pt modelId="{A0F3EDAF-1575-421D-9E21-16CAC6762262}" type="pres">
      <dgm:prSet presAssocID="{F349954A-CB55-41EF-A872-57FF026ED058}" presName="composite" presStyleCnt="0"/>
      <dgm:spPr/>
    </dgm:pt>
    <dgm:pt modelId="{7622A71C-6A19-4C5F-B5DD-C50862477215}" type="pres">
      <dgm:prSet presAssocID="{F349954A-CB55-41EF-A872-57FF026ED058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598FBF-55DF-446B-B0E2-B9B9A676DF50}" type="pres">
      <dgm:prSet presAssocID="{0F0A447A-AD0A-4718-A226-A0BCDB181E4E}" presName="sibTrans" presStyleCnt="0"/>
      <dgm:spPr/>
    </dgm:pt>
    <dgm:pt modelId="{95CD2ADD-713B-4FFC-85DB-D3AA079E7B5D}" type="pres">
      <dgm:prSet presAssocID="{3BB2B90D-2B4C-4736-A966-64F8E8C2671F}" presName="ParentComposite" presStyleCnt="0"/>
      <dgm:spPr/>
    </dgm:pt>
    <dgm:pt modelId="{B1EF98A6-3C2E-47CB-BA77-E4622B8AC060}" type="pres">
      <dgm:prSet presAssocID="{3BB2B90D-2B4C-4736-A966-64F8E8C2671F}" presName="Chord" presStyleLbl="bgShp" presStyleIdx="2" presStyleCnt="3"/>
      <dgm:spPr/>
    </dgm:pt>
    <dgm:pt modelId="{65E38519-04DA-4F97-BBEC-3068A4872A8E}" type="pres">
      <dgm:prSet presAssocID="{3BB2B90D-2B4C-4736-A966-64F8E8C2671F}" presName="Pie" presStyleLbl="alignNode1" presStyleIdx="2" presStyleCnt="3"/>
      <dgm:spPr/>
    </dgm:pt>
    <dgm:pt modelId="{7C798352-C4D9-4D64-94C3-9F6AA646AD4E}" type="pres">
      <dgm:prSet presAssocID="{3BB2B90D-2B4C-4736-A966-64F8E8C2671F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50EEE7-5F0E-4181-9AEF-7363B46955C7}" type="pres">
      <dgm:prSet presAssocID="{4CE86DA0-8C43-4CC5-97A2-0520730B5FCA}" presName="negSibTrans" presStyleCnt="0"/>
      <dgm:spPr/>
    </dgm:pt>
    <dgm:pt modelId="{ADDF4D87-F96E-4CD2-9F06-C07AEFA34D07}" type="pres">
      <dgm:prSet presAssocID="{3BB2B90D-2B4C-4736-A966-64F8E8C2671F}" presName="composite" presStyleCnt="0"/>
      <dgm:spPr/>
    </dgm:pt>
    <dgm:pt modelId="{5DB67468-6D42-4897-B51F-D09ACAAA9271}" type="pres">
      <dgm:prSet presAssocID="{3BB2B90D-2B4C-4736-A966-64F8E8C2671F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F35424D-C3CC-448E-ACC8-4FA083FC2BC2}" srcId="{F349954A-CB55-41EF-A872-57FF026ED058}" destId="{5E371838-6CD1-4A12-9FF3-65A58A091C66}" srcOrd="0" destOrd="0" parTransId="{4D2863D6-22E9-484C-A6BB-34E2738ADC51}" sibTransId="{3F07D766-9A81-4F3E-B6DF-B35817C40A54}"/>
    <dgm:cxn modelId="{6C20F315-E734-465C-B8A8-AC323908DBCD}" srcId="{6C4213C9-F1E0-4844-AAA2-1FE538AFE2F2}" destId="{F349954A-CB55-41EF-A872-57FF026ED058}" srcOrd="1" destOrd="0" parTransId="{10385FD6-4B8E-4A81-BF47-C9443B812569}" sibTransId="{0F0A447A-AD0A-4718-A226-A0BCDB181E4E}"/>
    <dgm:cxn modelId="{7F86F36F-22B9-4F6B-A924-70242CB1D511}" srcId="{3BB2B90D-2B4C-4736-A966-64F8E8C2671F}" destId="{1F4B544C-42CA-42D7-8FB2-F7A3D457EDD9}" srcOrd="0" destOrd="0" parTransId="{3817C683-BB71-4145-83AB-FA390EA00DE5}" sibTransId="{4CE86DA0-8C43-4CC5-97A2-0520730B5FCA}"/>
    <dgm:cxn modelId="{16474F10-9937-4BC8-9D8D-93A2B8EAD654}" type="presOf" srcId="{1F4B544C-42CA-42D7-8FB2-F7A3D457EDD9}" destId="{5DB67468-6D42-4897-B51F-D09ACAAA9271}" srcOrd="0" destOrd="0" presId="urn:microsoft.com/office/officeart/2009/3/layout/PieProcess"/>
    <dgm:cxn modelId="{C83C567B-5788-4E3F-A7A1-D5F8FA060F92}" srcId="{6C4213C9-F1E0-4844-AAA2-1FE538AFE2F2}" destId="{B875F216-9941-4A7B-8646-3980FC9BEEF0}" srcOrd="0" destOrd="0" parTransId="{AF89AFB2-A420-4E5A-B814-70181CA9490E}" sibTransId="{5F0B4581-0EDD-4621-A7C2-23F74780C075}"/>
    <dgm:cxn modelId="{1F180079-B324-4648-BCEF-13185B53441D}" type="presOf" srcId="{6C4213C9-F1E0-4844-AAA2-1FE538AFE2F2}" destId="{61BA9176-72A1-4744-A074-C715635F41AB}" srcOrd="0" destOrd="0" presId="urn:microsoft.com/office/officeart/2009/3/layout/PieProcess"/>
    <dgm:cxn modelId="{15CB1411-0F06-4264-A47F-11213F728259}" type="presOf" srcId="{F13D532B-619F-4C96-B16C-15083BA709BA}" destId="{612ECB00-4EF3-47A4-AE32-F3531CEA23E5}" srcOrd="0" destOrd="0" presId="urn:microsoft.com/office/officeart/2009/3/layout/PieProcess"/>
    <dgm:cxn modelId="{A63AE4F3-7961-463A-8097-7D6529484B2D}" type="presOf" srcId="{5E371838-6CD1-4A12-9FF3-65A58A091C66}" destId="{7622A71C-6A19-4C5F-B5DD-C50862477215}" srcOrd="0" destOrd="0" presId="urn:microsoft.com/office/officeart/2009/3/layout/PieProcess"/>
    <dgm:cxn modelId="{9A9347FC-C9D0-4559-A1D4-51DB98409F9A}" type="presOf" srcId="{3BB2B90D-2B4C-4736-A966-64F8E8C2671F}" destId="{7C798352-C4D9-4D64-94C3-9F6AA646AD4E}" srcOrd="0" destOrd="0" presId="urn:microsoft.com/office/officeart/2009/3/layout/PieProcess"/>
    <dgm:cxn modelId="{42540564-7E13-4A95-B831-904713775BFA}" srcId="{B875F216-9941-4A7B-8646-3980FC9BEEF0}" destId="{F13D532B-619F-4C96-B16C-15083BA709BA}" srcOrd="0" destOrd="0" parTransId="{898D960C-DEE2-4A2C-8723-DB7467241E5C}" sibTransId="{34181BA5-B30C-42CB-B321-57AA2B692310}"/>
    <dgm:cxn modelId="{E9B5A254-4259-4CE6-A6A4-5AE243731441}" type="presOf" srcId="{B875F216-9941-4A7B-8646-3980FC9BEEF0}" destId="{D55D4518-9769-44C5-B8F2-FF7DE6566460}" srcOrd="0" destOrd="0" presId="urn:microsoft.com/office/officeart/2009/3/layout/PieProcess"/>
    <dgm:cxn modelId="{9BE263E6-232B-4E97-A8D2-B7883E500E29}" type="presOf" srcId="{F349954A-CB55-41EF-A872-57FF026ED058}" destId="{8013805F-9A93-4C25-B039-C244E9661488}" srcOrd="0" destOrd="0" presId="urn:microsoft.com/office/officeart/2009/3/layout/PieProcess"/>
    <dgm:cxn modelId="{2268FAE0-8811-4C41-AEE5-3AD06AE69FA8}" srcId="{6C4213C9-F1E0-4844-AAA2-1FE538AFE2F2}" destId="{3BB2B90D-2B4C-4736-A966-64F8E8C2671F}" srcOrd="2" destOrd="0" parTransId="{D25B3A8F-734C-4998-B442-C06F140FCDFB}" sibTransId="{6EEA13DD-2207-425F-9011-77C88BC3B639}"/>
    <dgm:cxn modelId="{081D5595-A03D-49A4-A7D1-58A5D013C74C}" type="presParOf" srcId="{61BA9176-72A1-4744-A074-C715635F41AB}" destId="{5FC00D05-01B9-44C2-B347-BF5EDB357BB8}" srcOrd="0" destOrd="0" presId="urn:microsoft.com/office/officeart/2009/3/layout/PieProcess"/>
    <dgm:cxn modelId="{AB58BD1E-BA71-4581-8B54-D1340A3E7220}" type="presParOf" srcId="{5FC00D05-01B9-44C2-B347-BF5EDB357BB8}" destId="{26E8C408-9A8C-406C-BE1D-682AF3C08B5B}" srcOrd="0" destOrd="0" presId="urn:microsoft.com/office/officeart/2009/3/layout/PieProcess"/>
    <dgm:cxn modelId="{E70C01E7-508A-4723-9425-2EA25A13DB22}" type="presParOf" srcId="{5FC00D05-01B9-44C2-B347-BF5EDB357BB8}" destId="{00D3F9F1-0385-447B-A581-C58C7E4B555C}" srcOrd="1" destOrd="0" presId="urn:microsoft.com/office/officeart/2009/3/layout/PieProcess"/>
    <dgm:cxn modelId="{F5CCA582-0BAD-4EBB-B1CC-4638F58BF880}" type="presParOf" srcId="{5FC00D05-01B9-44C2-B347-BF5EDB357BB8}" destId="{D55D4518-9769-44C5-B8F2-FF7DE6566460}" srcOrd="2" destOrd="0" presId="urn:microsoft.com/office/officeart/2009/3/layout/PieProcess"/>
    <dgm:cxn modelId="{294C43E9-81C6-4C6A-BE30-425C54188064}" type="presParOf" srcId="{61BA9176-72A1-4744-A074-C715635F41AB}" destId="{52C63B48-4C4D-4967-965E-F2CD4B1AC59D}" srcOrd="1" destOrd="0" presId="urn:microsoft.com/office/officeart/2009/3/layout/PieProcess"/>
    <dgm:cxn modelId="{FE8E99E7-98B4-4D4D-972D-177D73074CA6}" type="presParOf" srcId="{61BA9176-72A1-4744-A074-C715635F41AB}" destId="{23DF5F49-C9CA-4EFA-92B6-D98AFDDAEC8E}" srcOrd="2" destOrd="0" presId="urn:microsoft.com/office/officeart/2009/3/layout/PieProcess"/>
    <dgm:cxn modelId="{E77DCD8F-11F0-47DB-A09C-6C22AFF97CF6}" type="presParOf" srcId="{23DF5F49-C9CA-4EFA-92B6-D98AFDDAEC8E}" destId="{612ECB00-4EF3-47A4-AE32-F3531CEA23E5}" srcOrd="0" destOrd="0" presId="urn:microsoft.com/office/officeart/2009/3/layout/PieProcess"/>
    <dgm:cxn modelId="{11868AAB-A0CE-4CE6-988E-6656B20A1C47}" type="presParOf" srcId="{61BA9176-72A1-4744-A074-C715635F41AB}" destId="{1EAFBF93-90E1-4D98-9EFD-C65F71225712}" srcOrd="3" destOrd="0" presId="urn:microsoft.com/office/officeart/2009/3/layout/PieProcess"/>
    <dgm:cxn modelId="{63C2BA3E-6E01-4D06-B939-D947A6D985DC}" type="presParOf" srcId="{61BA9176-72A1-4744-A074-C715635F41AB}" destId="{35DFDF23-3FC6-4EA5-BA19-66EC0DFB98B9}" srcOrd="4" destOrd="0" presId="urn:microsoft.com/office/officeart/2009/3/layout/PieProcess"/>
    <dgm:cxn modelId="{DF427D60-DC92-4F69-855B-8FAEBAA60F8F}" type="presParOf" srcId="{35DFDF23-3FC6-4EA5-BA19-66EC0DFB98B9}" destId="{8834F0AF-7385-4C3E-ACB0-6EC38E2BD91E}" srcOrd="0" destOrd="0" presId="urn:microsoft.com/office/officeart/2009/3/layout/PieProcess"/>
    <dgm:cxn modelId="{37C02891-9C37-4F02-8DBD-E5B8E4AFBC19}" type="presParOf" srcId="{35DFDF23-3FC6-4EA5-BA19-66EC0DFB98B9}" destId="{FA918F8F-B5E4-4DA0-8701-2842F8E4A509}" srcOrd="1" destOrd="0" presId="urn:microsoft.com/office/officeart/2009/3/layout/PieProcess"/>
    <dgm:cxn modelId="{18B356B0-40BD-4883-9FDE-AFADFC348CC3}" type="presParOf" srcId="{35DFDF23-3FC6-4EA5-BA19-66EC0DFB98B9}" destId="{8013805F-9A93-4C25-B039-C244E9661488}" srcOrd="2" destOrd="0" presId="urn:microsoft.com/office/officeart/2009/3/layout/PieProcess"/>
    <dgm:cxn modelId="{8AC244FE-390C-42EB-88E0-FE25D8CE9D87}" type="presParOf" srcId="{61BA9176-72A1-4744-A074-C715635F41AB}" destId="{EF59D2B7-EAEB-48F9-976F-17EDA10E1BA2}" srcOrd="5" destOrd="0" presId="urn:microsoft.com/office/officeart/2009/3/layout/PieProcess"/>
    <dgm:cxn modelId="{4A2EC582-F678-4A84-9713-72E334695617}" type="presParOf" srcId="{61BA9176-72A1-4744-A074-C715635F41AB}" destId="{A0F3EDAF-1575-421D-9E21-16CAC6762262}" srcOrd="6" destOrd="0" presId="urn:microsoft.com/office/officeart/2009/3/layout/PieProcess"/>
    <dgm:cxn modelId="{41D2F41C-4817-454E-A636-42386C5EB7EE}" type="presParOf" srcId="{A0F3EDAF-1575-421D-9E21-16CAC6762262}" destId="{7622A71C-6A19-4C5F-B5DD-C50862477215}" srcOrd="0" destOrd="0" presId="urn:microsoft.com/office/officeart/2009/3/layout/PieProcess"/>
    <dgm:cxn modelId="{21A3C925-2253-4514-BBAF-614EF9058A2A}" type="presParOf" srcId="{61BA9176-72A1-4744-A074-C715635F41AB}" destId="{54598FBF-55DF-446B-B0E2-B9B9A676DF50}" srcOrd="7" destOrd="0" presId="urn:microsoft.com/office/officeart/2009/3/layout/PieProcess"/>
    <dgm:cxn modelId="{1CDC6088-DB6A-4D7B-8B87-B7F974F7ABE1}" type="presParOf" srcId="{61BA9176-72A1-4744-A074-C715635F41AB}" destId="{95CD2ADD-713B-4FFC-85DB-D3AA079E7B5D}" srcOrd="8" destOrd="0" presId="urn:microsoft.com/office/officeart/2009/3/layout/PieProcess"/>
    <dgm:cxn modelId="{F1E998D3-387D-41A7-9187-685F625041A0}" type="presParOf" srcId="{95CD2ADD-713B-4FFC-85DB-D3AA079E7B5D}" destId="{B1EF98A6-3C2E-47CB-BA77-E4622B8AC060}" srcOrd="0" destOrd="0" presId="urn:microsoft.com/office/officeart/2009/3/layout/PieProcess"/>
    <dgm:cxn modelId="{C0EB369B-9DF8-468D-ADA6-4835FB7160C0}" type="presParOf" srcId="{95CD2ADD-713B-4FFC-85DB-D3AA079E7B5D}" destId="{65E38519-04DA-4F97-BBEC-3068A4872A8E}" srcOrd="1" destOrd="0" presId="urn:microsoft.com/office/officeart/2009/3/layout/PieProcess"/>
    <dgm:cxn modelId="{FADBFF7F-168B-4777-9C42-C0FA3333B75E}" type="presParOf" srcId="{95CD2ADD-713B-4FFC-85DB-D3AA079E7B5D}" destId="{7C798352-C4D9-4D64-94C3-9F6AA646AD4E}" srcOrd="2" destOrd="0" presId="urn:microsoft.com/office/officeart/2009/3/layout/PieProcess"/>
    <dgm:cxn modelId="{B9DE4D71-67A8-4F0D-B8AF-0C61D112B606}" type="presParOf" srcId="{61BA9176-72A1-4744-A074-C715635F41AB}" destId="{E750EEE7-5F0E-4181-9AEF-7363B46955C7}" srcOrd="9" destOrd="0" presId="urn:microsoft.com/office/officeart/2009/3/layout/PieProcess"/>
    <dgm:cxn modelId="{2AC1D46D-109D-4EC6-806F-89A0174CBB4B}" type="presParOf" srcId="{61BA9176-72A1-4744-A074-C715635F41AB}" destId="{ADDF4D87-F96E-4CD2-9F06-C07AEFA34D07}" srcOrd="10" destOrd="0" presId="urn:microsoft.com/office/officeart/2009/3/layout/PieProcess"/>
    <dgm:cxn modelId="{B9D97249-1FB0-4A88-9D36-80A8115E3C7A}" type="presParOf" srcId="{ADDF4D87-F96E-4CD2-9F06-C07AEFA34D07}" destId="{5DB67468-6D42-4897-B51F-D09ACAAA9271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C4213C9-F1E0-4844-AAA2-1FE538AFE2F2}" type="doc">
      <dgm:prSet loTypeId="urn:microsoft.com/office/officeart/2009/3/layout/PieProces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875F216-9941-4A7B-8646-3980FC9BEEF0}">
      <dgm:prSet phldrT="[Texto]" custT="1"/>
      <dgm:spPr/>
      <dgm:t>
        <a:bodyPr/>
        <a:lstStyle/>
        <a:p>
          <a:r>
            <a:rPr lang="es-EC" sz="4400" dirty="0" smtClean="0"/>
            <a:t>CUMPLE</a:t>
          </a:r>
          <a:endParaRPr lang="es-EC" sz="4400" dirty="0"/>
        </a:p>
      </dgm:t>
    </dgm:pt>
    <dgm:pt modelId="{AF89AFB2-A420-4E5A-B814-70181CA9490E}" type="parTrans" cxnId="{C83C567B-5788-4E3F-A7A1-D5F8FA060F92}">
      <dgm:prSet/>
      <dgm:spPr/>
      <dgm:t>
        <a:bodyPr/>
        <a:lstStyle/>
        <a:p>
          <a:endParaRPr lang="es-EC"/>
        </a:p>
      </dgm:t>
    </dgm:pt>
    <dgm:pt modelId="{5F0B4581-0EDD-4621-A7C2-23F74780C075}" type="sibTrans" cxnId="{C83C567B-5788-4E3F-A7A1-D5F8FA060F92}">
      <dgm:prSet/>
      <dgm:spPr/>
      <dgm:t>
        <a:bodyPr/>
        <a:lstStyle/>
        <a:p>
          <a:endParaRPr lang="es-EC"/>
        </a:p>
      </dgm:t>
    </dgm:pt>
    <dgm:pt modelId="{F13D532B-619F-4C96-B16C-15083BA709BA}">
      <dgm:prSet phldrT="[Texto]" custT="1"/>
      <dgm:spPr/>
      <dgm:t>
        <a:bodyPr/>
        <a:lstStyle/>
        <a:p>
          <a:pPr algn="just"/>
          <a:r>
            <a:rPr lang="es-EC" sz="2000" dirty="0" smtClean="0"/>
            <a:t>Asignación: Maneje de manera eficaz el sistema de </a:t>
          </a:r>
          <a:r>
            <a:rPr lang="es-EC" sz="2000" dirty="0" err="1" smtClean="0"/>
            <a:t>SySO</a:t>
          </a:r>
          <a:r>
            <a:rPr lang="es-EC" sz="2000" dirty="0" smtClean="0"/>
            <a:t>.</a:t>
          </a:r>
          <a:endParaRPr lang="es-EC" sz="2000" dirty="0"/>
        </a:p>
      </dgm:t>
    </dgm:pt>
    <dgm:pt modelId="{898D960C-DEE2-4A2C-8723-DB7467241E5C}" type="parTrans" cxnId="{42540564-7E13-4A95-B831-904713775BFA}">
      <dgm:prSet/>
      <dgm:spPr/>
      <dgm:t>
        <a:bodyPr/>
        <a:lstStyle/>
        <a:p>
          <a:endParaRPr lang="es-EC"/>
        </a:p>
      </dgm:t>
    </dgm:pt>
    <dgm:pt modelId="{34181BA5-B30C-42CB-B321-57AA2B692310}" type="sibTrans" cxnId="{42540564-7E13-4A95-B831-904713775BFA}">
      <dgm:prSet/>
      <dgm:spPr/>
      <dgm:t>
        <a:bodyPr/>
        <a:lstStyle/>
        <a:p>
          <a:endParaRPr lang="es-EC"/>
        </a:p>
      </dgm:t>
    </dgm:pt>
    <dgm:pt modelId="{F349954A-CB55-41EF-A872-57FF026ED058}">
      <dgm:prSet phldrT="[Texto]" custT="1"/>
      <dgm:spPr/>
      <dgm:t>
        <a:bodyPr/>
        <a:lstStyle/>
        <a:p>
          <a:r>
            <a:rPr lang="es-EC" sz="4400" dirty="0" smtClean="0"/>
            <a:t>CUMPLE</a:t>
          </a:r>
          <a:endParaRPr lang="es-EC" sz="4400" dirty="0"/>
        </a:p>
      </dgm:t>
    </dgm:pt>
    <dgm:pt modelId="{10385FD6-4B8E-4A81-BF47-C9443B812569}" type="parTrans" cxnId="{6C20F315-E734-465C-B8A8-AC323908DBCD}">
      <dgm:prSet/>
      <dgm:spPr/>
      <dgm:t>
        <a:bodyPr/>
        <a:lstStyle/>
        <a:p>
          <a:endParaRPr lang="es-EC"/>
        </a:p>
      </dgm:t>
    </dgm:pt>
    <dgm:pt modelId="{0F0A447A-AD0A-4718-A226-A0BCDB181E4E}" type="sibTrans" cxnId="{6C20F315-E734-465C-B8A8-AC323908DBCD}">
      <dgm:prSet/>
      <dgm:spPr/>
      <dgm:t>
        <a:bodyPr/>
        <a:lstStyle/>
        <a:p>
          <a:endParaRPr lang="es-EC"/>
        </a:p>
      </dgm:t>
    </dgm:pt>
    <dgm:pt modelId="{5E371838-6CD1-4A12-9FF3-65A58A091C66}">
      <dgm:prSet phldrT="[Texto]" custT="1"/>
      <dgm:spPr/>
      <dgm:t>
        <a:bodyPr/>
        <a:lstStyle/>
        <a:p>
          <a:pPr algn="just"/>
          <a:r>
            <a:rPr lang="es-EC" sz="2000" dirty="0" smtClean="0"/>
            <a:t>Designan adecuadamente los recursos necesarios para el correcto funcionamiento del sistema.</a:t>
          </a:r>
          <a:endParaRPr lang="es-EC" sz="2000" dirty="0"/>
        </a:p>
      </dgm:t>
    </dgm:pt>
    <dgm:pt modelId="{4D2863D6-22E9-484C-A6BB-34E2738ADC51}" type="parTrans" cxnId="{7F35424D-C3CC-448E-ACC8-4FA083FC2BC2}">
      <dgm:prSet/>
      <dgm:spPr/>
      <dgm:t>
        <a:bodyPr/>
        <a:lstStyle/>
        <a:p>
          <a:endParaRPr lang="es-EC"/>
        </a:p>
      </dgm:t>
    </dgm:pt>
    <dgm:pt modelId="{3F07D766-9A81-4F3E-B6DF-B35817C40A54}" type="sibTrans" cxnId="{7F35424D-C3CC-448E-ACC8-4FA083FC2BC2}">
      <dgm:prSet/>
      <dgm:spPr/>
      <dgm:t>
        <a:bodyPr/>
        <a:lstStyle/>
        <a:p>
          <a:endParaRPr lang="es-EC"/>
        </a:p>
      </dgm:t>
    </dgm:pt>
    <dgm:pt modelId="{3BB2B90D-2B4C-4736-A966-64F8E8C2671F}">
      <dgm:prSet phldrT="[Texto]" custT="1"/>
      <dgm:spPr/>
      <dgm:t>
        <a:bodyPr/>
        <a:lstStyle/>
        <a:p>
          <a:r>
            <a:rPr lang="es-EC" sz="4400" dirty="0" smtClean="0"/>
            <a:t>CUMPLE</a:t>
          </a:r>
          <a:endParaRPr lang="es-EC" sz="4400" dirty="0"/>
        </a:p>
      </dgm:t>
    </dgm:pt>
    <dgm:pt modelId="{D25B3A8F-734C-4998-B442-C06F140FCDFB}" type="parTrans" cxnId="{2268FAE0-8811-4C41-AEE5-3AD06AE69FA8}">
      <dgm:prSet/>
      <dgm:spPr/>
      <dgm:t>
        <a:bodyPr/>
        <a:lstStyle/>
        <a:p>
          <a:endParaRPr lang="es-EC"/>
        </a:p>
      </dgm:t>
    </dgm:pt>
    <dgm:pt modelId="{6EEA13DD-2207-425F-9011-77C88BC3B639}" type="sibTrans" cxnId="{2268FAE0-8811-4C41-AEE5-3AD06AE69FA8}">
      <dgm:prSet/>
      <dgm:spPr/>
      <dgm:t>
        <a:bodyPr/>
        <a:lstStyle/>
        <a:p>
          <a:endParaRPr lang="es-EC"/>
        </a:p>
      </dgm:t>
    </dgm:pt>
    <dgm:pt modelId="{1F4B544C-42CA-42D7-8FB2-F7A3D457EDD9}">
      <dgm:prSet phldrT="[Texto]" custT="1"/>
      <dgm:spPr/>
      <dgm:t>
        <a:bodyPr/>
        <a:lstStyle/>
        <a:p>
          <a:pPr algn="just"/>
          <a:r>
            <a:rPr lang="es-EC" sz="2000" dirty="0" smtClean="0"/>
            <a:t>Personal consciente de los riesgos laborales que enfrentan en sus funciones y de cómo comportarse frente a los mencionados riesgos.</a:t>
          </a:r>
          <a:endParaRPr lang="es-EC" sz="2000" dirty="0"/>
        </a:p>
      </dgm:t>
    </dgm:pt>
    <dgm:pt modelId="{3817C683-BB71-4145-83AB-FA390EA00DE5}" type="parTrans" cxnId="{7F86F36F-22B9-4F6B-A924-70242CB1D511}">
      <dgm:prSet/>
      <dgm:spPr/>
      <dgm:t>
        <a:bodyPr/>
        <a:lstStyle/>
        <a:p>
          <a:endParaRPr lang="es-EC"/>
        </a:p>
      </dgm:t>
    </dgm:pt>
    <dgm:pt modelId="{4CE86DA0-8C43-4CC5-97A2-0520730B5FCA}" type="sibTrans" cxnId="{7F86F36F-22B9-4F6B-A924-70242CB1D511}">
      <dgm:prSet/>
      <dgm:spPr/>
      <dgm:t>
        <a:bodyPr/>
        <a:lstStyle/>
        <a:p>
          <a:endParaRPr lang="es-EC"/>
        </a:p>
      </dgm:t>
    </dgm:pt>
    <dgm:pt modelId="{61BA9176-72A1-4744-A074-C715635F41AB}" type="pres">
      <dgm:prSet presAssocID="{6C4213C9-F1E0-4844-AAA2-1FE538AFE2F2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FC00D05-01B9-44C2-B347-BF5EDB357BB8}" type="pres">
      <dgm:prSet presAssocID="{B875F216-9941-4A7B-8646-3980FC9BEEF0}" presName="ParentComposite" presStyleCnt="0"/>
      <dgm:spPr/>
    </dgm:pt>
    <dgm:pt modelId="{26E8C408-9A8C-406C-BE1D-682AF3C08B5B}" type="pres">
      <dgm:prSet presAssocID="{B875F216-9941-4A7B-8646-3980FC9BEEF0}" presName="Chord" presStyleLbl="bgShp" presStyleIdx="0" presStyleCnt="3"/>
      <dgm:spPr/>
    </dgm:pt>
    <dgm:pt modelId="{00D3F9F1-0385-447B-A581-C58C7E4B555C}" type="pres">
      <dgm:prSet presAssocID="{B875F216-9941-4A7B-8646-3980FC9BEEF0}" presName="Pie" presStyleLbl="alignNode1" presStyleIdx="0" presStyleCnt="3"/>
      <dgm:spPr/>
    </dgm:pt>
    <dgm:pt modelId="{D55D4518-9769-44C5-B8F2-FF7DE6566460}" type="pres">
      <dgm:prSet presAssocID="{B875F216-9941-4A7B-8646-3980FC9BEEF0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C63B48-4C4D-4967-965E-F2CD4B1AC59D}" type="pres">
      <dgm:prSet presAssocID="{34181BA5-B30C-42CB-B321-57AA2B692310}" presName="negSibTrans" presStyleCnt="0"/>
      <dgm:spPr/>
    </dgm:pt>
    <dgm:pt modelId="{23DF5F49-C9CA-4EFA-92B6-D98AFDDAEC8E}" type="pres">
      <dgm:prSet presAssocID="{B875F216-9941-4A7B-8646-3980FC9BEEF0}" presName="composite" presStyleCnt="0"/>
      <dgm:spPr/>
    </dgm:pt>
    <dgm:pt modelId="{612ECB00-4EF3-47A4-AE32-F3531CEA23E5}" type="pres">
      <dgm:prSet presAssocID="{B875F216-9941-4A7B-8646-3980FC9BEEF0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AFBF93-90E1-4D98-9EFD-C65F71225712}" type="pres">
      <dgm:prSet presAssocID="{5F0B4581-0EDD-4621-A7C2-23F74780C075}" presName="sibTrans" presStyleCnt="0"/>
      <dgm:spPr/>
    </dgm:pt>
    <dgm:pt modelId="{35DFDF23-3FC6-4EA5-BA19-66EC0DFB98B9}" type="pres">
      <dgm:prSet presAssocID="{F349954A-CB55-41EF-A872-57FF026ED058}" presName="ParentComposite" presStyleCnt="0"/>
      <dgm:spPr/>
    </dgm:pt>
    <dgm:pt modelId="{8834F0AF-7385-4C3E-ACB0-6EC38E2BD91E}" type="pres">
      <dgm:prSet presAssocID="{F349954A-CB55-41EF-A872-57FF026ED058}" presName="Chord" presStyleLbl="bgShp" presStyleIdx="1" presStyleCnt="3"/>
      <dgm:spPr/>
    </dgm:pt>
    <dgm:pt modelId="{FA918F8F-B5E4-4DA0-8701-2842F8E4A509}" type="pres">
      <dgm:prSet presAssocID="{F349954A-CB55-41EF-A872-57FF026ED058}" presName="Pie" presStyleLbl="alignNode1" presStyleIdx="1" presStyleCnt="3"/>
      <dgm:spPr/>
    </dgm:pt>
    <dgm:pt modelId="{8013805F-9A93-4C25-B039-C244E9661488}" type="pres">
      <dgm:prSet presAssocID="{F349954A-CB55-41EF-A872-57FF026ED058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59D2B7-EAEB-48F9-976F-17EDA10E1BA2}" type="pres">
      <dgm:prSet presAssocID="{3F07D766-9A81-4F3E-B6DF-B35817C40A54}" presName="negSibTrans" presStyleCnt="0"/>
      <dgm:spPr/>
    </dgm:pt>
    <dgm:pt modelId="{A0F3EDAF-1575-421D-9E21-16CAC6762262}" type="pres">
      <dgm:prSet presAssocID="{F349954A-CB55-41EF-A872-57FF026ED058}" presName="composite" presStyleCnt="0"/>
      <dgm:spPr/>
    </dgm:pt>
    <dgm:pt modelId="{7622A71C-6A19-4C5F-B5DD-C50862477215}" type="pres">
      <dgm:prSet presAssocID="{F349954A-CB55-41EF-A872-57FF026ED058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598FBF-55DF-446B-B0E2-B9B9A676DF50}" type="pres">
      <dgm:prSet presAssocID="{0F0A447A-AD0A-4718-A226-A0BCDB181E4E}" presName="sibTrans" presStyleCnt="0"/>
      <dgm:spPr/>
    </dgm:pt>
    <dgm:pt modelId="{95CD2ADD-713B-4FFC-85DB-D3AA079E7B5D}" type="pres">
      <dgm:prSet presAssocID="{3BB2B90D-2B4C-4736-A966-64F8E8C2671F}" presName="ParentComposite" presStyleCnt="0"/>
      <dgm:spPr/>
    </dgm:pt>
    <dgm:pt modelId="{B1EF98A6-3C2E-47CB-BA77-E4622B8AC060}" type="pres">
      <dgm:prSet presAssocID="{3BB2B90D-2B4C-4736-A966-64F8E8C2671F}" presName="Chord" presStyleLbl="bgShp" presStyleIdx="2" presStyleCnt="3"/>
      <dgm:spPr/>
    </dgm:pt>
    <dgm:pt modelId="{65E38519-04DA-4F97-BBEC-3068A4872A8E}" type="pres">
      <dgm:prSet presAssocID="{3BB2B90D-2B4C-4736-A966-64F8E8C2671F}" presName="Pie" presStyleLbl="alignNode1" presStyleIdx="2" presStyleCnt="3"/>
      <dgm:spPr/>
    </dgm:pt>
    <dgm:pt modelId="{7C798352-C4D9-4D64-94C3-9F6AA646AD4E}" type="pres">
      <dgm:prSet presAssocID="{3BB2B90D-2B4C-4736-A966-64F8E8C2671F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50EEE7-5F0E-4181-9AEF-7363B46955C7}" type="pres">
      <dgm:prSet presAssocID="{4CE86DA0-8C43-4CC5-97A2-0520730B5FCA}" presName="negSibTrans" presStyleCnt="0"/>
      <dgm:spPr/>
    </dgm:pt>
    <dgm:pt modelId="{ADDF4D87-F96E-4CD2-9F06-C07AEFA34D07}" type="pres">
      <dgm:prSet presAssocID="{3BB2B90D-2B4C-4736-A966-64F8E8C2671F}" presName="composite" presStyleCnt="0"/>
      <dgm:spPr/>
    </dgm:pt>
    <dgm:pt modelId="{5DB67468-6D42-4897-B51F-D09ACAAA9271}" type="pres">
      <dgm:prSet presAssocID="{3BB2B90D-2B4C-4736-A966-64F8E8C2671F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268FAE0-8811-4C41-AEE5-3AD06AE69FA8}" srcId="{6C4213C9-F1E0-4844-AAA2-1FE538AFE2F2}" destId="{3BB2B90D-2B4C-4736-A966-64F8E8C2671F}" srcOrd="2" destOrd="0" parTransId="{D25B3A8F-734C-4998-B442-C06F140FCDFB}" sibTransId="{6EEA13DD-2207-425F-9011-77C88BC3B639}"/>
    <dgm:cxn modelId="{BA5BCB36-2F79-47E1-A42E-2CF9CDC9646A}" type="presOf" srcId="{5E371838-6CD1-4A12-9FF3-65A58A091C66}" destId="{7622A71C-6A19-4C5F-B5DD-C50862477215}" srcOrd="0" destOrd="0" presId="urn:microsoft.com/office/officeart/2009/3/layout/PieProcess"/>
    <dgm:cxn modelId="{4A6C8C65-4C11-4F43-8C30-887DE98FA8CE}" type="presOf" srcId="{F349954A-CB55-41EF-A872-57FF026ED058}" destId="{8013805F-9A93-4C25-B039-C244E9661488}" srcOrd="0" destOrd="0" presId="urn:microsoft.com/office/officeart/2009/3/layout/PieProcess"/>
    <dgm:cxn modelId="{7F35424D-C3CC-448E-ACC8-4FA083FC2BC2}" srcId="{F349954A-CB55-41EF-A872-57FF026ED058}" destId="{5E371838-6CD1-4A12-9FF3-65A58A091C66}" srcOrd="0" destOrd="0" parTransId="{4D2863D6-22E9-484C-A6BB-34E2738ADC51}" sibTransId="{3F07D766-9A81-4F3E-B6DF-B35817C40A54}"/>
    <dgm:cxn modelId="{C8EAE9B0-07CD-46BF-829F-65625E3091BB}" type="presOf" srcId="{1F4B544C-42CA-42D7-8FB2-F7A3D457EDD9}" destId="{5DB67468-6D42-4897-B51F-D09ACAAA9271}" srcOrd="0" destOrd="0" presId="urn:microsoft.com/office/officeart/2009/3/layout/PieProcess"/>
    <dgm:cxn modelId="{C83C567B-5788-4E3F-A7A1-D5F8FA060F92}" srcId="{6C4213C9-F1E0-4844-AAA2-1FE538AFE2F2}" destId="{B875F216-9941-4A7B-8646-3980FC9BEEF0}" srcOrd="0" destOrd="0" parTransId="{AF89AFB2-A420-4E5A-B814-70181CA9490E}" sibTransId="{5F0B4581-0EDD-4621-A7C2-23F74780C075}"/>
    <dgm:cxn modelId="{6C20F315-E734-465C-B8A8-AC323908DBCD}" srcId="{6C4213C9-F1E0-4844-AAA2-1FE538AFE2F2}" destId="{F349954A-CB55-41EF-A872-57FF026ED058}" srcOrd="1" destOrd="0" parTransId="{10385FD6-4B8E-4A81-BF47-C9443B812569}" sibTransId="{0F0A447A-AD0A-4718-A226-A0BCDB181E4E}"/>
    <dgm:cxn modelId="{42540564-7E13-4A95-B831-904713775BFA}" srcId="{B875F216-9941-4A7B-8646-3980FC9BEEF0}" destId="{F13D532B-619F-4C96-B16C-15083BA709BA}" srcOrd="0" destOrd="0" parTransId="{898D960C-DEE2-4A2C-8723-DB7467241E5C}" sibTransId="{34181BA5-B30C-42CB-B321-57AA2B692310}"/>
    <dgm:cxn modelId="{DDD8AADC-C373-4F02-8CC5-0237A3C26C64}" type="presOf" srcId="{3BB2B90D-2B4C-4736-A966-64F8E8C2671F}" destId="{7C798352-C4D9-4D64-94C3-9F6AA646AD4E}" srcOrd="0" destOrd="0" presId="urn:microsoft.com/office/officeart/2009/3/layout/PieProcess"/>
    <dgm:cxn modelId="{F76DF95D-95D0-4064-827E-380032A17684}" type="presOf" srcId="{F13D532B-619F-4C96-B16C-15083BA709BA}" destId="{612ECB00-4EF3-47A4-AE32-F3531CEA23E5}" srcOrd="0" destOrd="0" presId="urn:microsoft.com/office/officeart/2009/3/layout/PieProcess"/>
    <dgm:cxn modelId="{D6151101-5A42-42A9-8195-F918E8500195}" type="presOf" srcId="{6C4213C9-F1E0-4844-AAA2-1FE538AFE2F2}" destId="{61BA9176-72A1-4744-A074-C715635F41AB}" srcOrd="0" destOrd="0" presId="urn:microsoft.com/office/officeart/2009/3/layout/PieProcess"/>
    <dgm:cxn modelId="{7F86F36F-22B9-4F6B-A924-70242CB1D511}" srcId="{3BB2B90D-2B4C-4736-A966-64F8E8C2671F}" destId="{1F4B544C-42CA-42D7-8FB2-F7A3D457EDD9}" srcOrd="0" destOrd="0" parTransId="{3817C683-BB71-4145-83AB-FA390EA00DE5}" sibTransId="{4CE86DA0-8C43-4CC5-97A2-0520730B5FCA}"/>
    <dgm:cxn modelId="{2D0102F1-EBE5-4FB1-92C4-8553FF551562}" type="presOf" srcId="{B875F216-9941-4A7B-8646-3980FC9BEEF0}" destId="{D55D4518-9769-44C5-B8F2-FF7DE6566460}" srcOrd="0" destOrd="0" presId="urn:microsoft.com/office/officeart/2009/3/layout/PieProcess"/>
    <dgm:cxn modelId="{23C6BE71-51EE-4891-85DD-E90FF16CBF1C}" type="presParOf" srcId="{61BA9176-72A1-4744-A074-C715635F41AB}" destId="{5FC00D05-01B9-44C2-B347-BF5EDB357BB8}" srcOrd="0" destOrd="0" presId="urn:microsoft.com/office/officeart/2009/3/layout/PieProcess"/>
    <dgm:cxn modelId="{9B3F63E3-BCD1-4D39-9F56-1B33661C807A}" type="presParOf" srcId="{5FC00D05-01B9-44C2-B347-BF5EDB357BB8}" destId="{26E8C408-9A8C-406C-BE1D-682AF3C08B5B}" srcOrd="0" destOrd="0" presId="urn:microsoft.com/office/officeart/2009/3/layout/PieProcess"/>
    <dgm:cxn modelId="{5162250E-69F5-40AD-8021-D85F94832CE0}" type="presParOf" srcId="{5FC00D05-01B9-44C2-B347-BF5EDB357BB8}" destId="{00D3F9F1-0385-447B-A581-C58C7E4B555C}" srcOrd="1" destOrd="0" presId="urn:microsoft.com/office/officeart/2009/3/layout/PieProcess"/>
    <dgm:cxn modelId="{463CDD2B-B30C-4966-BF28-30A3DA2895C4}" type="presParOf" srcId="{5FC00D05-01B9-44C2-B347-BF5EDB357BB8}" destId="{D55D4518-9769-44C5-B8F2-FF7DE6566460}" srcOrd="2" destOrd="0" presId="urn:microsoft.com/office/officeart/2009/3/layout/PieProcess"/>
    <dgm:cxn modelId="{31850905-D1EC-46F9-BA2A-DD3C6A2E5975}" type="presParOf" srcId="{61BA9176-72A1-4744-A074-C715635F41AB}" destId="{52C63B48-4C4D-4967-965E-F2CD4B1AC59D}" srcOrd="1" destOrd="0" presId="urn:microsoft.com/office/officeart/2009/3/layout/PieProcess"/>
    <dgm:cxn modelId="{362387C7-2B2C-443C-98DC-3751644DA8B3}" type="presParOf" srcId="{61BA9176-72A1-4744-A074-C715635F41AB}" destId="{23DF5F49-C9CA-4EFA-92B6-D98AFDDAEC8E}" srcOrd="2" destOrd="0" presId="urn:microsoft.com/office/officeart/2009/3/layout/PieProcess"/>
    <dgm:cxn modelId="{22630999-44CA-4236-8BE7-55B4557EEBBE}" type="presParOf" srcId="{23DF5F49-C9CA-4EFA-92B6-D98AFDDAEC8E}" destId="{612ECB00-4EF3-47A4-AE32-F3531CEA23E5}" srcOrd="0" destOrd="0" presId="urn:microsoft.com/office/officeart/2009/3/layout/PieProcess"/>
    <dgm:cxn modelId="{345DE9B8-38CF-4A80-ADDA-8C8C7F525864}" type="presParOf" srcId="{61BA9176-72A1-4744-A074-C715635F41AB}" destId="{1EAFBF93-90E1-4D98-9EFD-C65F71225712}" srcOrd="3" destOrd="0" presId="urn:microsoft.com/office/officeart/2009/3/layout/PieProcess"/>
    <dgm:cxn modelId="{418A1C5D-1979-4531-B309-23D7354D9DDB}" type="presParOf" srcId="{61BA9176-72A1-4744-A074-C715635F41AB}" destId="{35DFDF23-3FC6-4EA5-BA19-66EC0DFB98B9}" srcOrd="4" destOrd="0" presId="urn:microsoft.com/office/officeart/2009/3/layout/PieProcess"/>
    <dgm:cxn modelId="{349080EB-D2B4-4261-B421-8DAC9CE42778}" type="presParOf" srcId="{35DFDF23-3FC6-4EA5-BA19-66EC0DFB98B9}" destId="{8834F0AF-7385-4C3E-ACB0-6EC38E2BD91E}" srcOrd="0" destOrd="0" presId="urn:microsoft.com/office/officeart/2009/3/layout/PieProcess"/>
    <dgm:cxn modelId="{B2F626D3-2662-411F-BC6E-F18AFB85CC33}" type="presParOf" srcId="{35DFDF23-3FC6-4EA5-BA19-66EC0DFB98B9}" destId="{FA918F8F-B5E4-4DA0-8701-2842F8E4A509}" srcOrd="1" destOrd="0" presId="urn:microsoft.com/office/officeart/2009/3/layout/PieProcess"/>
    <dgm:cxn modelId="{4D8F1D78-C8C4-409A-A6B3-33F604D803EF}" type="presParOf" srcId="{35DFDF23-3FC6-4EA5-BA19-66EC0DFB98B9}" destId="{8013805F-9A93-4C25-B039-C244E9661488}" srcOrd="2" destOrd="0" presId="urn:microsoft.com/office/officeart/2009/3/layout/PieProcess"/>
    <dgm:cxn modelId="{D9C67EDE-548A-4A4D-801C-DB04381E9FF2}" type="presParOf" srcId="{61BA9176-72A1-4744-A074-C715635F41AB}" destId="{EF59D2B7-EAEB-48F9-976F-17EDA10E1BA2}" srcOrd="5" destOrd="0" presId="urn:microsoft.com/office/officeart/2009/3/layout/PieProcess"/>
    <dgm:cxn modelId="{E9423D03-5CD9-407A-A990-049102E9ED0E}" type="presParOf" srcId="{61BA9176-72A1-4744-A074-C715635F41AB}" destId="{A0F3EDAF-1575-421D-9E21-16CAC6762262}" srcOrd="6" destOrd="0" presId="urn:microsoft.com/office/officeart/2009/3/layout/PieProcess"/>
    <dgm:cxn modelId="{E8B2168B-D8F9-4453-97B2-FC3233C065CF}" type="presParOf" srcId="{A0F3EDAF-1575-421D-9E21-16CAC6762262}" destId="{7622A71C-6A19-4C5F-B5DD-C50862477215}" srcOrd="0" destOrd="0" presId="urn:microsoft.com/office/officeart/2009/3/layout/PieProcess"/>
    <dgm:cxn modelId="{EA031BA2-7EFD-42D3-BED9-74BA32AC8CA7}" type="presParOf" srcId="{61BA9176-72A1-4744-A074-C715635F41AB}" destId="{54598FBF-55DF-446B-B0E2-B9B9A676DF50}" srcOrd="7" destOrd="0" presId="urn:microsoft.com/office/officeart/2009/3/layout/PieProcess"/>
    <dgm:cxn modelId="{92B8CA48-297F-43CF-BE4B-F3113920D8F0}" type="presParOf" srcId="{61BA9176-72A1-4744-A074-C715635F41AB}" destId="{95CD2ADD-713B-4FFC-85DB-D3AA079E7B5D}" srcOrd="8" destOrd="0" presId="urn:microsoft.com/office/officeart/2009/3/layout/PieProcess"/>
    <dgm:cxn modelId="{C7EB0DAE-5CA0-4FB3-8B84-4A055159FADF}" type="presParOf" srcId="{95CD2ADD-713B-4FFC-85DB-D3AA079E7B5D}" destId="{B1EF98A6-3C2E-47CB-BA77-E4622B8AC060}" srcOrd="0" destOrd="0" presId="urn:microsoft.com/office/officeart/2009/3/layout/PieProcess"/>
    <dgm:cxn modelId="{313A821B-87BA-4E3F-84A6-324E7105D672}" type="presParOf" srcId="{95CD2ADD-713B-4FFC-85DB-D3AA079E7B5D}" destId="{65E38519-04DA-4F97-BBEC-3068A4872A8E}" srcOrd="1" destOrd="0" presId="urn:microsoft.com/office/officeart/2009/3/layout/PieProcess"/>
    <dgm:cxn modelId="{E1438280-C360-4B8A-9C26-BE24B6127612}" type="presParOf" srcId="{95CD2ADD-713B-4FFC-85DB-D3AA079E7B5D}" destId="{7C798352-C4D9-4D64-94C3-9F6AA646AD4E}" srcOrd="2" destOrd="0" presId="urn:microsoft.com/office/officeart/2009/3/layout/PieProcess"/>
    <dgm:cxn modelId="{FBB60B17-FA8D-41B8-A3FC-3EA49BF7BC25}" type="presParOf" srcId="{61BA9176-72A1-4744-A074-C715635F41AB}" destId="{E750EEE7-5F0E-4181-9AEF-7363B46955C7}" srcOrd="9" destOrd="0" presId="urn:microsoft.com/office/officeart/2009/3/layout/PieProcess"/>
    <dgm:cxn modelId="{22755A98-38C8-4D59-A673-877F1366B09A}" type="presParOf" srcId="{61BA9176-72A1-4744-A074-C715635F41AB}" destId="{ADDF4D87-F96E-4CD2-9F06-C07AEFA34D07}" srcOrd="10" destOrd="0" presId="urn:microsoft.com/office/officeart/2009/3/layout/PieProcess"/>
    <dgm:cxn modelId="{094B6370-58DD-443F-B62E-DBB9285124F4}" type="presParOf" srcId="{ADDF4D87-F96E-4CD2-9F06-C07AEFA34D07}" destId="{5DB67468-6D42-4897-B51F-D09ACAAA9271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C4213C9-F1E0-4844-AAA2-1FE538AFE2F2}" type="doc">
      <dgm:prSet loTypeId="urn:microsoft.com/office/officeart/2009/3/layout/PieProces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875F216-9941-4A7B-8646-3980FC9BEEF0}">
      <dgm:prSet phldrT="[Texto]" custT="1"/>
      <dgm:spPr/>
      <dgm:t>
        <a:bodyPr/>
        <a:lstStyle/>
        <a:p>
          <a:r>
            <a:rPr lang="es-EC" sz="4400" dirty="0" smtClean="0"/>
            <a:t>NC</a:t>
          </a:r>
          <a:endParaRPr lang="es-EC" sz="4400" dirty="0"/>
        </a:p>
      </dgm:t>
    </dgm:pt>
    <dgm:pt modelId="{AF89AFB2-A420-4E5A-B814-70181CA9490E}" type="parTrans" cxnId="{C83C567B-5788-4E3F-A7A1-D5F8FA060F92}">
      <dgm:prSet/>
      <dgm:spPr/>
      <dgm:t>
        <a:bodyPr/>
        <a:lstStyle/>
        <a:p>
          <a:endParaRPr lang="es-EC"/>
        </a:p>
      </dgm:t>
    </dgm:pt>
    <dgm:pt modelId="{5F0B4581-0EDD-4621-A7C2-23F74780C075}" type="sibTrans" cxnId="{C83C567B-5788-4E3F-A7A1-D5F8FA060F92}">
      <dgm:prSet/>
      <dgm:spPr/>
      <dgm:t>
        <a:bodyPr/>
        <a:lstStyle/>
        <a:p>
          <a:endParaRPr lang="es-EC"/>
        </a:p>
      </dgm:t>
    </dgm:pt>
    <dgm:pt modelId="{F13D532B-619F-4C96-B16C-15083BA709BA}">
      <dgm:prSet phldrT="[Texto]" custT="1"/>
      <dgm:spPr/>
      <dgm:t>
        <a:bodyPr/>
        <a:lstStyle/>
        <a:p>
          <a:pPr algn="just"/>
          <a:r>
            <a:rPr lang="es-EC" sz="2000" dirty="0" smtClean="0"/>
            <a:t>No existe una adecuada comunicación entre los niveles con los que cuenta la empresa.</a:t>
          </a:r>
          <a:endParaRPr lang="es-EC" sz="2000" dirty="0"/>
        </a:p>
      </dgm:t>
    </dgm:pt>
    <dgm:pt modelId="{898D960C-DEE2-4A2C-8723-DB7467241E5C}" type="parTrans" cxnId="{42540564-7E13-4A95-B831-904713775BFA}">
      <dgm:prSet/>
      <dgm:spPr/>
      <dgm:t>
        <a:bodyPr/>
        <a:lstStyle/>
        <a:p>
          <a:endParaRPr lang="es-EC"/>
        </a:p>
      </dgm:t>
    </dgm:pt>
    <dgm:pt modelId="{34181BA5-B30C-42CB-B321-57AA2B692310}" type="sibTrans" cxnId="{42540564-7E13-4A95-B831-904713775BFA}">
      <dgm:prSet/>
      <dgm:spPr/>
      <dgm:t>
        <a:bodyPr/>
        <a:lstStyle/>
        <a:p>
          <a:endParaRPr lang="es-EC"/>
        </a:p>
      </dgm:t>
    </dgm:pt>
    <dgm:pt modelId="{F349954A-CB55-41EF-A872-57FF026ED058}">
      <dgm:prSet phldrT="[Texto]" custT="1"/>
      <dgm:spPr/>
      <dgm:t>
        <a:bodyPr/>
        <a:lstStyle/>
        <a:p>
          <a:r>
            <a:rPr lang="es-EC" sz="4400" dirty="0" smtClean="0"/>
            <a:t>CUMPLE</a:t>
          </a:r>
          <a:endParaRPr lang="es-EC" sz="4400" dirty="0"/>
        </a:p>
      </dgm:t>
    </dgm:pt>
    <dgm:pt modelId="{10385FD6-4B8E-4A81-BF47-C9443B812569}" type="parTrans" cxnId="{6C20F315-E734-465C-B8A8-AC323908DBCD}">
      <dgm:prSet/>
      <dgm:spPr/>
      <dgm:t>
        <a:bodyPr/>
        <a:lstStyle/>
        <a:p>
          <a:endParaRPr lang="es-EC"/>
        </a:p>
      </dgm:t>
    </dgm:pt>
    <dgm:pt modelId="{0F0A447A-AD0A-4718-A226-A0BCDB181E4E}" type="sibTrans" cxnId="{6C20F315-E734-465C-B8A8-AC323908DBCD}">
      <dgm:prSet/>
      <dgm:spPr/>
      <dgm:t>
        <a:bodyPr/>
        <a:lstStyle/>
        <a:p>
          <a:endParaRPr lang="es-EC"/>
        </a:p>
      </dgm:t>
    </dgm:pt>
    <dgm:pt modelId="{5E371838-6CD1-4A12-9FF3-65A58A091C66}">
      <dgm:prSet phldrT="[Texto]" custT="1"/>
      <dgm:spPr/>
      <dgm:t>
        <a:bodyPr/>
        <a:lstStyle/>
        <a:p>
          <a:pPr algn="just"/>
          <a:r>
            <a:rPr lang="es-EC" sz="2000" dirty="0" smtClean="0"/>
            <a:t>Política y objetivos claramente documentados y dando a conocer cuál es su alcance.</a:t>
          </a:r>
          <a:endParaRPr lang="es-EC" sz="2000" dirty="0"/>
        </a:p>
      </dgm:t>
    </dgm:pt>
    <dgm:pt modelId="{4D2863D6-22E9-484C-A6BB-34E2738ADC51}" type="parTrans" cxnId="{7F35424D-C3CC-448E-ACC8-4FA083FC2BC2}">
      <dgm:prSet/>
      <dgm:spPr/>
      <dgm:t>
        <a:bodyPr/>
        <a:lstStyle/>
        <a:p>
          <a:endParaRPr lang="es-EC"/>
        </a:p>
      </dgm:t>
    </dgm:pt>
    <dgm:pt modelId="{3F07D766-9A81-4F3E-B6DF-B35817C40A54}" type="sibTrans" cxnId="{7F35424D-C3CC-448E-ACC8-4FA083FC2BC2}">
      <dgm:prSet/>
      <dgm:spPr/>
      <dgm:t>
        <a:bodyPr/>
        <a:lstStyle/>
        <a:p>
          <a:endParaRPr lang="es-EC"/>
        </a:p>
      </dgm:t>
    </dgm:pt>
    <dgm:pt modelId="{3BB2B90D-2B4C-4736-A966-64F8E8C2671F}">
      <dgm:prSet phldrT="[Texto]" custT="1"/>
      <dgm:spPr/>
      <dgm:t>
        <a:bodyPr/>
        <a:lstStyle/>
        <a:p>
          <a:r>
            <a:rPr lang="es-EC" sz="4400" dirty="0" smtClean="0"/>
            <a:t>NC</a:t>
          </a:r>
          <a:endParaRPr lang="es-EC" sz="4400" dirty="0"/>
        </a:p>
      </dgm:t>
    </dgm:pt>
    <dgm:pt modelId="{D25B3A8F-734C-4998-B442-C06F140FCDFB}" type="parTrans" cxnId="{2268FAE0-8811-4C41-AEE5-3AD06AE69FA8}">
      <dgm:prSet/>
      <dgm:spPr/>
      <dgm:t>
        <a:bodyPr/>
        <a:lstStyle/>
        <a:p>
          <a:endParaRPr lang="es-EC"/>
        </a:p>
      </dgm:t>
    </dgm:pt>
    <dgm:pt modelId="{6EEA13DD-2207-425F-9011-77C88BC3B639}" type="sibTrans" cxnId="{2268FAE0-8811-4C41-AEE5-3AD06AE69FA8}">
      <dgm:prSet/>
      <dgm:spPr/>
      <dgm:t>
        <a:bodyPr/>
        <a:lstStyle/>
        <a:p>
          <a:endParaRPr lang="es-EC"/>
        </a:p>
      </dgm:t>
    </dgm:pt>
    <dgm:pt modelId="{1F4B544C-42CA-42D7-8FB2-F7A3D457EDD9}">
      <dgm:prSet phldrT="[Texto]" custT="1"/>
      <dgm:spPr/>
      <dgm:t>
        <a:bodyPr/>
        <a:lstStyle/>
        <a:p>
          <a:pPr algn="just"/>
          <a:r>
            <a:rPr lang="es-EC" sz="2000" dirty="0" smtClean="0"/>
            <a:t>Sistema para renovar cualquier cambio hecho a nivel general de la empresa.</a:t>
          </a:r>
          <a:endParaRPr lang="es-EC" sz="2000" dirty="0"/>
        </a:p>
      </dgm:t>
    </dgm:pt>
    <dgm:pt modelId="{3817C683-BB71-4145-83AB-FA390EA00DE5}" type="parTrans" cxnId="{7F86F36F-22B9-4F6B-A924-70242CB1D511}">
      <dgm:prSet/>
      <dgm:spPr/>
      <dgm:t>
        <a:bodyPr/>
        <a:lstStyle/>
        <a:p>
          <a:endParaRPr lang="es-EC"/>
        </a:p>
      </dgm:t>
    </dgm:pt>
    <dgm:pt modelId="{4CE86DA0-8C43-4CC5-97A2-0520730B5FCA}" type="sibTrans" cxnId="{7F86F36F-22B9-4F6B-A924-70242CB1D511}">
      <dgm:prSet/>
      <dgm:spPr/>
      <dgm:t>
        <a:bodyPr/>
        <a:lstStyle/>
        <a:p>
          <a:endParaRPr lang="es-EC"/>
        </a:p>
      </dgm:t>
    </dgm:pt>
    <dgm:pt modelId="{61BA9176-72A1-4744-A074-C715635F41AB}" type="pres">
      <dgm:prSet presAssocID="{6C4213C9-F1E0-4844-AAA2-1FE538AFE2F2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FC00D05-01B9-44C2-B347-BF5EDB357BB8}" type="pres">
      <dgm:prSet presAssocID="{B875F216-9941-4A7B-8646-3980FC9BEEF0}" presName="ParentComposite" presStyleCnt="0"/>
      <dgm:spPr/>
    </dgm:pt>
    <dgm:pt modelId="{26E8C408-9A8C-406C-BE1D-682AF3C08B5B}" type="pres">
      <dgm:prSet presAssocID="{B875F216-9941-4A7B-8646-3980FC9BEEF0}" presName="Chord" presStyleLbl="bgShp" presStyleIdx="0" presStyleCnt="3"/>
      <dgm:spPr/>
    </dgm:pt>
    <dgm:pt modelId="{00D3F9F1-0385-447B-A581-C58C7E4B555C}" type="pres">
      <dgm:prSet presAssocID="{B875F216-9941-4A7B-8646-3980FC9BEEF0}" presName="Pie" presStyleLbl="alignNode1" presStyleIdx="0" presStyleCnt="3"/>
      <dgm:spPr/>
    </dgm:pt>
    <dgm:pt modelId="{D55D4518-9769-44C5-B8F2-FF7DE6566460}" type="pres">
      <dgm:prSet presAssocID="{B875F216-9941-4A7B-8646-3980FC9BEEF0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C63B48-4C4D-4967-965E-F2CD4B1AC59D}" type="pres">
      <dgm:prSet presAssocID="{34181BA5-B30C-42CB-B321-57AA2B692310}" presName="negSibTrans" presStyleCnt="0"/>
      <dgm:spPr/>
    </dgm:pt>
    <dgm:pt modelId="{23DF5F49-C9CA-4EFA-92B6-D98AFDDAEC8E}" type="pres">
      <dgm:prSet presAssocID="{B875F216-9941-4A7B-8646-3980FC9BEEF0}" presName="composite" presStyleCnt="0"/>
      <dgm:spPr/>
    </dgm:pt>
    <dgm:pt modelId="{612ECB00-4EF3-47A4-AE32-F3531CEA23E5}" type="pres">
      <dgm:prSet presAssocID="{B875F216-9941-4A7B-8646-3980FC9BEEF0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AFBF93-90E1-4D98-9EFD-C65F71225712}" type="pres">
      <dgm:prSet presAssocID="{5F0B4581-0EDD-4621-A7C2-23F74780C075}" presName="sibTrans" presStyleCnt="0"/>
      <dgm:spPr/>
    </dgm:pt>
    <dgm:pt modelId="{35DFDF23-3FC6-4EA5-BA19-66EC0DFB98B9}" type="pres">
      <dgm:prSet presAssocID="{F349954A-CB55-41EF-A872-57FF026ED058}" presName="ParentComposite" presStyleCnt="0"/>
      <dgm:spPr/>
    </dgm:pt>
    <dgm:pt modelId="{8834F0AF-7385-4C3E-ACB0-6EC38E2BD91E}" type="pres">
      <dgm:prSet presAssocID="{F349954A-CB55-41EF-A872-57FF026ED058}" presName="Chord" presStyleLbl="bgShp" presStyleIdx="1" presStyleCnt="3"/>
      <dgm:spPr/>
    </dgm:pt>
    <dgm:pt modelId="{FA918F8F-B5E4-4DA0-8701-2842F8E4A509}" type="pres">
      <dgm:prSet presAssocID="{F349954A-CB55-41EF-A872-57FF026ED058}" presName="Pie" presStyleLbl="alignNode1" presStyleIdx="1" presStyleCnt="3"/>
      <dgm:spPr/>
    </dgm:pt>
    <dgm:pt modelId="{8013805F-9A93-4C25-B039-C244E9661488}" type="pres">
      <dgm:prSet presAssocID="{F349954A-CB55-41EF-A872-57FF026ED058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59D2B7-EAEB-48F9-976F-17EDA10E1BA2}" type="pres">
      <dgm:prSet presAssocID="{3F07D766-9A81-4F3E-B6DF-B35817C40A54}" presName="negSibTrans" presStyleCnt="0"/>
      <dgm:spPr/>
    </dgm:pt>
    <dgm:pt modelId="{A0F3EDAF-1575-421D-9E21-16CAC6762262}" type="pres">
      <dgm:prSet presAssocID="{F349954A-CB55-41EF-A872-57FF026ED058}" presName="composite" presStyleCnt="0"/>
      <dgm:spPr/>
    </dgm:pt>
    <dgm:pt modelId="{7622A71C-6A19-4C5F-B5DD-C50862477215}" type="pres">
      <dgm:prSet presAssocID="{F349954A-CB55-41EF-A872-57FF026ED058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598FBF-55DF-446B-B0E2-B9B9A676DF50}" type="pres">
      <dgm:prSet presAssocID="{0F0A447A-AD0A-4718-A226-A0BCDB181E4E}" presName="sibTrans" presStyleCnt="0"/>
      <dgm:spPr/>
    </dgm:pt>
    <dgm:pt modelId="{95CD2ADD-713B-4FFC-85DB-D3AA079E7B5D}" type="pres">
      <dgm:prSet presAssocID="{3BB2B90D-2B4C-4736-A966-64F8E8C2671F}" presName="ParentComposite" presStyleCnt="0"/>
      <dgm:spPr/>
    </dgm:pt>
    <dgm:pt modelId="{B1EF98A6-3C2E-47CB-BA77-E4622B8AC060}" type="pres">
      <dgm:prSet presAssocID="{3BB2B90D-2B4C-4736-A966-64F8E8C2671F}" presName="Chord" presStyleLbl="bgShp" presStyleIdx="2" presStyleCnt="3"/>
      <dgm:spPr/>
    </dgm:pt>
    <dgm:pt modelId="{65E38519-04DA-4F97-BBEC-3068A4872A8E}" type="pres">
      <dgm:prSet presAssocID="{3BB2B90D-2B4C-4736-A966-64F8E8C2671F}" presName="Pie" presStyleLbl="alignNode1" presStyleIdx="2" presStyleCnt="3"/>
      <dgm:spPr/>
    </dgm:pt>
    <dgm:pt modelId="{7C798352-C4D9-4D64-94C3-9F6AA646AD4E}" type="pres">
      <dgm:prSet presAssocID="{3BB2B90D-2B4C-4736-A966-64F8E8C2671F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50EEE7-5F0E-4181-9AEF-7363B46955C7}" type="pres">
      <dgm:prSet presAssocID="{4CE86DA0-8C43-4CC5-97A2-0520730B5FCA}" presName="negSibTrans" presStyleCnt="0"/>
      <dgm:spPr/>
    </dgm:pt>
    <dgm:pt modelId="{ADDF4D87-F96E-4CD2-9F06-C07AEFA34D07}" type="pres">
      <dgm:prSet presAssocID="{3BB2B90D-2B4C-4736-A966-64F8E8C2671F}" presName="composite" presStyleCnt="0"/>
      <dgm:spPr/>
    </dgm:pt>
    <dgm:pt modelId="{5DB67468-6D42-4897-B51F-D09ACAAA9271}" type="pres">
      <dgm:prSet presAssocID="{3BB2B90D-2B4C-4736-A966-64F8E8C2671F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F35424D-C3CC-448E-ACC8-4FA083FC2BC2}" srcId="{F349954A-CB55-41EF-A872-57FF026ED058}" destId="{5E371838-6CD1-4A12-9FF3-65A58A091C66}" srcOrd="0" destOrd="0" parTransId="{4D2863D6-22E9-484C-A6BB-34E2738ADC51}" sibTransId="{3F07D766-9A81-4F3E-B6DF-B35817C40A54}"/>
    <dgm:cxn modelId="{6C20F315-E734-465C-B8A8-AC323908DBCD}" srcId="{6C4213C9-F1E0-4844-AAA2-1FE538AFE2F2}" destId="{F349954A-CB55-41EF-A872-57FF026ED058}" srcOrd="1" destOrd="0" parTransId="{10385FD6-4B8E-4A81-BF47-C9443B812569}" sibTransId="{0F0A447A-AD0A-4718-A226-A0BCDB181E4E}"/>
    <dgm:cxn modelId="{7F86F36F-22B9-4F6B-A924-70242CB1D511}" srcId="{3BB2B90D-2B4C-4736-A966-64F8E8C2671F}" destId="{1F4B544C-42CA-42D7-8FB2-F7A3D457EDD9}" srcOrd="0" destOrd="0" parTransId="{3817C683-BB71-4145-83AB-FA390EA00DE5}" sibTransId="{4CE86DA0-8C43-4CC5-97A2-0520730B5FCA}"/>
    <dgm:cxn modelId="{C83C567B-5788-4E3F-A7A1-D5F8FA060F92}" srcId="{6C4213C9-F1E0-4844-AAA2-1FE538AFE2F2}" destId="{B875F216-9941-4A7B-8646-3980FC9BEEF0}" srcOrd="0" destOrd="0" parTransId="{AF89AFB2-A420-4E5A-B814-70181CA9490E}" sibTransId="{5F0B4581-0EDD-4621-A7C2-23F74780C075}"/>
    <dgm:cxn modelId="{95B1401A-1C76-4246-BA89-AF32EA308DB9}" type="presOf" srcId="{B875F216-9941-4A7B-8646-3980FC9BEEF0}" destId="{D55D4518-9769-44C5-B8F2-FF7DE6566460}" srcOrd="0" destOrd="0" presId="urn:microsoft.com/office/officeart/2009/3/layout/PieProcess"/>
    <dgm:cxn modelId="{FF952955-F1B8-4AEC-91C6-589139942CD2}" type="presOf" srcId="{F13D532B-619F-4C96-B16C-15083BA709BA}" destId="{612ECB00-4EF3-47A4-AE32-F3531CEA23E5}" srcOrd="0" destOrd="0" presId="urn:microsoft.com/office/officeart/2009/3/layout/PieProcess"/>
    <dgm:cxn modelId="{5A2FEC50-25E9-4987-AA0A-0EADEDFF84DA}" type="presOf" srcId="{F349954A-CB55-41EF-A872-57FF026ED058}" destId="{8013805F-9A93-4C25-B039-C244E9661488}" srcOrd="0" destOrd="0" presId="urn:microsoft.com/office/officeart/2009/3/layout/PieProcess"/>
    <dgm:cxn modelId="{8B1D5D56-AC5A-4D94-A396-F1E36B09F634}" type="presOf" srcId="{5E371838-6CD1-4A12-9FF3-65A58A091C66}" destId="{7622A71C-6A19-4C5F-B5DD-C50862477215}" srcOrd="0" destOrd="0" presId="urn:microsoft.com/office/officeart/2009/3/layout/PieProcess"/>
    <dgm:cxn modelId="{42540564-7E13-4A95-B831-904713775BFA}" srcId="{B875F216-9941-4A7B-8646-3980FC9BEEF0}" destId="{F13D532B-619F-4C96-B16C-15083BA709BA}" srcOrd="0" destOrd="0" parTransId="{898D960C-DEE2-4A2C-8723-DB7467241E5C}" sibTransId="{34181BA5-B30C-42CB-B321-57AA2B692310}"/>
    <dgm:cxn modelId="{44119924-EFDD-48C0-8A6E-57DD86A1A06D}" type="presOf" srcId="{6C4213C9-F1E0-4844-AAA2-1FE538AFE2F2}" destId="{61BA9176-72A1-4744-A074-C715635F41AB}" srcOrd="0" destOrd="0" presId="urn:microsoft.com/office/officeart/2009/3/layout/PieProcess"/>
    <dgm:cxn modelId="{D29C6889-0B3D-4A6D-A862-0CB89575236C}" type="presOf" srcId="{3BB2B90D-2B4C-4736-A966-64F8E8C2671F}" destId="{7C798352-C4D9-4D64-94C3-9F6AA646AD4E}" srcOrd="0" destOrd="0" presId="urn:microsoft.com/office/officeart/2009/3/layout/PieProcess"/>
    <dgm:cxn modelId="{0C6C13A9-C227-47D7-BD84-888F794C6190}" type="presOf" srcId="{1F4B544C-42CA-42D7-8FB2-F7A3D457EDD9}" destId="{5DB67468-6D42-4897-B51F-D09ACAAA9271}" srcOrd="0" destOrd="0" presId="urn:microsoft.com/office/officeart/2009/3/layout/PieProcess"/>
    <dgm:cxn modelId="{2268FAE0-8811-4C41-AEE5-3AD06AE69FA8}" srcId="{6C4213C9-F1E0-4844-AAA2-1FE538AFE2F2}" destId="{3BB2B90D-2B4C-4736-A966-64F8E8C2671F}" srcOrd="2" destOrd="0" parTransId="{D25B3A8F-734C-4998-B442-C06F140FCDFB}" sibTransId="{6EEA13DD-2207-425F-9011-77C88BC3B639}"/>
    <dgm:cxn modelId="{5A34BA7F-EF2D-49FD-A9DD-23168C369DEA}" type="presParOf" srcId="{61BA9176-72A1-4744-A074-C715635F41AB}" destId="{5FC00D05-01B9-44C2-B347-BF5EDB357BB8}" srcOrd="0" destOrd="0" presId="urn:microsoft.com/office/officeart/2009/3/layout/PieProcess"/>
    <dgm:cxn modelId="{208E3B6F-3ADC-46C1-A668-AD3249913299}" type="presParOf" srcId="{5FC00D05-01B9-44C2-B347-BF5EDB357BB8}" destId="{26E8C408-9A8C-406C-BE1D-682AF3C08B5B}" srcOrd="0" destOrd="0" presId="urn:microsoft.com/office/officeart/2009/3/layout/PieProcess"/>
    <dgm:cxn modelId="{C834A2D0-6971-4E04-9639-26D5D8D72153}" type="presParOf" srcId="{5FC00D05-01B9-44C2-B347-BF5EDB357BB8}" destId="{00D3F9F1-0385-447B-A581-C58C7E4B555C}" srcOrd="1" destOrd="0" presId="urn:microsoft.com/office/officeart/2009/3/layout/PieProcess"/>
    <dgm:cxn modelId="{49856875-D104-465D-BE36-722D2BBF1E8C}" type="presParOf" srcId="{5FC00D05-01B9-44C2-B347-BF5EDB357BB8}" destId="{D55D4518-9769-44C5-B8F2-FF7DE6566460}" srcOrd="2" destOrd="0" presId="urn:microsoft.com/office/officeart/2009/3/layout/PieProcess"/>
    <dgm:cxn modelId="{1A61427E-8691-48A1-ACEF-13954AFCB7DB}" type="presParOf" srcId="{61BA9176-72A1-4744-A074-C715635F41AB}" destId="{52C63B48-4C4D-4967-965E-F2CD4B1AC59D}" srcOrd="1" destOrd="0" presId="urn:microsoft.com/office/officeart/2009/3/layout/PieProcess"/>
    <dgm:cxn modelId="{CDA0A405-A89D-44F3-81DC-4DA76779C4DC}" type="presParOf" srcId="{61BA9176-72A1-4744-A074-C715635F41AB}" destId="{23DF5F49-C9CA-4EFA-92B6-D98AFDDAEC8E}" srcOrd="2" destOrd="0" presId="urn:microsoft.com/office/officeart/2009/3/layout/PieProcess"/>
    <dgm:cxn modelId="{B8853849-D857-43E4-89DA-727FEF31E071}" type="presParOf" srcId="{23DF5F49-C9CA-4EFA-92B6-D98AFDDAEC8E}" destId="{612ECB00-4EF3-47A4-AE32-F3531CEA23E5}" srcOrd="0" destOrd="0" presId="urn:microsoft.com/office/officeart/2009/3/layout/PieProcess"/>
    <dgm:cxn modelId="{2DBC80FF-185B-4B7B-818D-1643F04E854E}" type="presParOf" srcId="{61BA9176-72A1-4744-A074-C715635F41AB}" destId="{1EAFBF93-90E1-4D98-9EFD-C65F71225712}" srcOrd="3" destOrd="0" presId="urn:microsoft.com/office/officeart/2009/3/layout/PieProcess"/>
    <dgm:cxn modelId="{27B70CAC-C405-47E4-81A8-FB1D7D0EBF62}" type="presParOf" srcId="{61BA9176-72A1-4744-A074-C715635F41AB}" destId="{35DFDF23-3FC6-4EA5-BA19-66EC0DFB98B9}" srcOrd="4" destOrd="0" presId="urn:microsoft.com/office/officeart/2009/3/layout/PieProcess"/>
    <dgm:cxn modelId="{427A17A2-19C5-4C9F-9E42-B2F322135044}" type="presParOf" srcId="{35DFDF23-3FC6-4EA5-BA19-66EC0DFB98B9}" destId="{8834F0AF-7385-4C3E-ACB0-6EC38E2BD91E}" srcOrd="0" destOrd="0" presId="urn:microsoft.com/office/officeart/2009/3/layout/PieProcess"/>
    <dgm:cxn modelId="{131ACC76-7C9F-41AE-9C41-54DEC8DBE253}" type="presParOf" srcId="{35DFDF23-3FC6-4EA5-BA19-66EC0DFB98B9}" destId="{FA918F8F-B5E4-4DA0-8701-2842F8E4A509}" srcOrd="1" destOrd="0" presId="urn:microsoft.com/office/officeart/2009/3/layout/PieProcess"/>
    <dgm:cxn modelId="{806E09AA-6D82-4A3A-9424-A4593B2124C8}" type="presParOf" srcId="{35DFDF23-3FC6-4EA5-BA19-66EC0DFB98B9}" destId="{8013805F-9A93-4C25-B039-C244E9661488}" srcOrd="2" destOrd="0" presId="urn:microsoft.com/office/officeart/2009/3/layout/PieProcess"/>
    <dgm:cxn modelId="{872374C9-E062-4773-B1AA-4BFD538617DB}" type="presParOf" srcId="{61BA9176-72A1-4744-A074-C715635F41AB}" destId="{EF59D2B7-EAEB-48F9-976F-17EDA10E1BA2}" srcOrd="5" destOrd="0" presId="urn:microsoft.com/office/officeart/2009/3/layout/PieProcess"/>
    <dgm:cxn modelId="{A94001A2-9815-4E0E-98FF-691439A69F1F}" type="presParOf" srcId="{61BA9176-72A1-4744-A074-C715635F41AB}" destId="{A0F3EDAF-1575-421D-9E21-16CAC6762262}" srcOrd="6" destOrd="0" presId="urn:microsoft.com/office/officeart/2009/3/layout/PieProcess"/>
    <dgm:cxn modelId="{D53EE583-1D36-4363-9445-88DB6EBC9926}" type="presParOf" srcId="{A0F3EDAF-1575-421D-9E21-16CAC6762262}" destId="{7622A71C-6A19-4C5F-B5DD-C50862477215}" srcOrd="0" destOrd="0" presId="urn:microsoft.com/office/officeart/2009/3/layout/PieProcess"/>
    <dgm:cxn modelId="{DFEF64DD-8671-4DE7-B8F7-F74661244CBD}" type="presParOf" srcId="{61BA9176-72A1-4744-A074-C715635F41AB}" destId="{54598FBF-55DF-446B-B0E2-B9B9A676DF50}" srcOrd="7" destOrd="0" presId="urn:microsoft.com/office/officeart/2009/3/layout/PieProcess"/>
    <dgm:cxn modelId="{13F0B14C-6AE4-45AB-9C37-D101BD9242E5}" type="presParOf" srcId="{61BA9176-72A1-4744-A074-C715635F41AB}" destId="{95CD2ADD-713B-4FFC-85DB-D3AA079E7B5D}" srcOrd="8" destOrd="0" presId="urn:microsoft.com/office/officeart/2009/3/layout/PieProcess"/>
    <dgm:cxn modelId="{BA0C5AC8-8821-409C-95F3-F19CC8F01419}" type="presParOf" srcId="{95CD2ADD-713B-4FFC-85DB-D3AA079E7B5D}" destId="{B1EF98A6-3C2E-47CB-BA77-E4622B8AC060}" srcOrd="0" destOrd="0" presId="urn:microsoft.com/office/officeart/2009/3/layout/PieProcess"/>
    <dgm:cxn modelId="{C2B3FEB4-B28F-4E84-B402-BC4FA0351343}" type="presParOf" srcId="{95CD2ADD-713B-4FFC-85DB-D3AA079E7B5D}" destId="{65E38519-04DA-4F97-BBEC-3068A4872A8E}" srcOrd="1" destOrd="0" presId="urn:microsoft.com/office/officeart/2009/3/layout/PieProcess"/>
    <dgm:cxn modelId="{AB9B6A27-594C-4B9C-B8CA-B9FB4F61C45F}" type="presParOf" srcId="{95CD2ADD-713B-4FFC-85DB-D3AA079E7B5D}" destId="{7C798352-C4D9-4D64-94C3-9F6AA646AD4E}" srcOrd="2" destOrd="0" presId="urn:microsoft.com/office/officeart/2009/3/layout/PieProcess"/>
    <dgm:cxn modelId="{15B4E7FA-CBA4-471B-8D6C-6AB14AA45502}" type="presParOf" srcId="{61BA9176-72A1-4744-A074-C715635F41AB}" destId="{E750EEE7-5F0E-4181-9AEF-7363B46955C7}" srcOrd="9" destOrd="0" presId="urn:microsoft.com/office/officeart/2009/3/layout/PieProcess"/>
    <dgm:cxn modelId="{BE60D30F-1F84-4EB7-A49F-40386841F714}" type="presParOf" srcId="{61BA9176-72A1-4744-A074-C715635F41AB}" destId="{ADDF4D87-F96E-4CD2-9F06-C07AEFA34D07}" srcOrd="10" destOrd="0" presId="urn:microsoft.com/office/officeart/2009/3/layout/PieProcess"/>
    <dgm:cxn modelId="{A9B16FB4-CC27-4F2D-9F48-EAC9D9BEB756}" type="presParOf" srcId="{ADDF4D87-F96E-4CD2-9F06-C07AEFA34D07}" destId="{5DB67468-6D42-4897-B51F-D09ACAAA9271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C4213C9-F1E0-4844-AAA2-1FE538AFE2F2}" type="doc">
      <dgm:prSet loTypeId="urn:microsoft.com/office/officeart/2009/3/layout/PieProces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875F216-9941-4A7B-8646-3980FC9BEEF0}">
      <dgm:prSet phldrT="[Texto]" custT="1"/>
      <dgm:spPr/>
      <dgm:t>
        <a:bodyPr/>
        <a:lstStyle/>
        <a:p>
          <a:r>
            <a:rPr lang="es-EC" sz="4400" dirty="0" smtClean="0"/>
            <a:t>NC</a:t>
          </a:r>
          <a:endParaRPr lang="es-EC" sz="4400" dirty="0"/>
        </a:p>
      </dgm:t>
    </dgm:pt>
    <dgm:pt modelId="{AF89AFB2-A420-4E5A-B814-70181CA9490E}" type="parTrans" cxnId="{C83C567B-5788-4E3F-A7A1-D5F8FA060F92}">
      <dgm:prSet/>
      <dgm:spPr/>
      <dgm:t>
        <a:bodyPr/>
        <a:lstStyle/>
        <a:p>
          <a:endParaRPr lang="es-EC"/>
        </a:p>
      </dgm:t>
    </dgm:pt>
    <dgm:pt modelId="{5F0B4581-0EDD-4621-A7C2-23F74780C075}" type="sibTrans" cxnId="{C83C567B-5788-4E3F-A7A1-D5F8FA060F92}">
      <dgm:prSet/>
      <dgm:spPr/>
      <dgm:t>
        <a:bodyPr/>
        <a:lstStyle/>
        <a:p>
          <a:endParaRPr lang="es-EC"/>
        </a:p>
      </dgm:t>
    </dgm:pt>
    <dgm:pt modelId="{F13D532B-619F-4C96-B16C-15083BA709BA}">
      <dgm:prSet phldrT="[Texto]" custT="1"/>
      <dgm:spPr/>
      <dgm:t>
        <a:bodyPr/>
        <a:lstStyle/>
        <a:p>
          <a:pPr algn="just"/>
          <a:r>
            <a:rPr lang="es-EC" sz="2000" dirty="0" smtClean="0"/>
            <a:t>Control operacional: no existe una inspección para que los trabajadores desempeñen sus funciones con el equipamiento adecuado.</a:t>
          </a:r>
        </a:p>
      </dgm:t>
    </dgm:pt>
    <dgm:pt modelId="{898D960C-DEE2-4A2C-8723-DB7467241E5C}" type="parTrans" cxnId="{42540564-7E13-4A95-B831-904713775BFA}">
      <dgm:prSet/>
      <dgm:spPr/>
      <dgm:t>
        <a:bodyPr/>
        <a:lstStyle/>
        <a:p>
          <a:endParaRPr lang="es-EC"/>
        </a:p>
      </dgm:t>
    </dgm:pt>
    <dgm:pt modelId="{34181BA5-B30C-42CB-B321-57AA2B692310}" type="sibTrans" cxnId="{42540564-7E13-4A95-B831-904713775BFA}">
      <dgm:prSet/>
      <dgm:spPr/>
      <dgm:t>
        <a:bodyPr/>
        <a:lstStyle/>
        <a:p>
          <a:endParaRPr lang="es-EC"/>
        </a:p>
      </dgm:t>
    </dgm:pt>
    <dgm:pt modelId="{F349954A-CB55-41EF-A872-57FF026ED058}">
      <dgm:prSet phldrT="[Texto]" custT="1"/>
      <dgm:spPr/>
      <dgm:t>
        <a:bodyPr/>
        <a:lstStyle/>
        <a:p>
          <a:r>
            <a:rPr lang="es-EC" sz="4400" dirty="0" smtClean="0"/>
            <a:t>CUMPLE</a:t>
          </a:r>
          <a:endParaRPr lang="es-EC" sz="4400" dirty="0"/>
        </a:p>
      </dgm:t>
    </dgm:pt>
    <dgm:pt modelId="{10385FD6-4B8E-4A81-BF47-C9443B812569}" type="parTrans" cxnId="{6C20F315-E734-465C-B8A8-AC323908DBCD}">
      <dgm:prSet/>
      <dgm:spPr/>
      <dgm:t>
        <a:bodyPr/>
        <a:lstStyle/>
        <a:p>
          <a:endParaRPr lang="es-EC"/>
        </a:p>
      </dgm:t>
    </dgm:pt>
    <dgm:pt modelId="{0F0A447A-AD0A-4718-A226-A0BCDB181E4E}" type="sibTrans" cxnId="{6C20F315-E734-465C-B8A8-AC323908DBCD}">
      <dgm:prSet/>
      <dgm:spPr/>
      <dgm:t>
        <a:bodyPr/>
        <a:lstStyle/>
        <a:p>
          <a:endParaRPr lang="es-EC"/>
        </a:p>
      </dgm:t>
    </dgm:pt>
    <dgm:pt modelId="{5E371838-6CD1-4A12-9FF3-65A58A091C66}">
      <dgm:prSet phldrT="[Texto]" custT="1"/>
      <dgm:spPr/>
      <dgm:t>
        <a:bodyPr/>
        <a:lstStyle/>
        <a:p>
          <a:pPr algn="just"/>
          <a:r>
            <a:rPr lang="es-EC" sz="2000" dirty="0" smtClean="0"/>
            <a:t>Procedimiento para responder a situaciones de emergencia.</a:t>
          </a:r>
          <a:endParaRPr lang="es-EC" sz="2000" dirty="0"/>
        </a:p>
      </dgm:t>
    </dgm:pt>
    <dgm:pt modelId="{4D2863D6-22E9-484C-A6BB-34E2738ADC51}" type="parTrans" cxnId="{7F35424D-C3CC-448E-ACC8-4FA083FC2BC2}">
      <dgm:prSet/>
      <dgm:spPr/>
      <dgm:t>
        <a:bodyPr/>
        <a:lstStyle/>
        <a:p>
          <a:endParaRPr lang="es-EC"/>
        </a:p>
      </dgm:t>
    </dgm:pt>
    <dgm:pt modelId="{3F07D766-9A81-4F3E-B6DF-B35817C40A54}" type="sibTrans" cxnId="{7F35424D-C3CC-448E-ACC8-4FA083FC2BC2}">
      <dgm:prSet/>
      <dgm:spPr/>
      <dgm:t>
        <a:bodyPr/>
        <a:lstStyle/>
        <a:p>
          <a:endParaRPr lang="es-EC"/>
        </a:p>
      </dgm:t>
    </dgm:pt>
    <dgm:pt modelId="{3BB2B90D-2B4C-4736-A966-64F8E8C2671F}">
      <dgm:prSet phldrT="[Texto]" custT="1"/>
      <dgm:spPr/>
      <dgm:t>
        <a:bodyPr/>
        <a:lstStyle/>
        <a:p>
          <a:r>
            <a:rPr lang="es-EC" sz="4400" dirty="0" smtClean="0"/>
            <a:t>CUMPLE</a:t>
          </a:r>
          <a:endParaRPr lang="es-EC" sz="4400" dirty="0"/>
        </a:p>
      </dgm:t>
    </dgm:pt>
    <dgm:pt modelId="{D25B3A8F-734C-4998-B442-C06F140FCDFB}" type="parTrans" cxnId="{2268FAE0-8811-4C41-AEE5-3AD06AE69FA8}">
      <dgm:prSet/>
      <dgm:spPr/>
      <dgm:t>
        <a:bodyPr/>
        <a:lstStyle/>
        <a:p>
          <a:endParaRPr lang="es-EC"/>
        </a:p>
      </dgm:t>
    </dgm:pt>
    <dgm:pt modelId="{6EEA13DD-2207-425F-9011-77C88BC3B639}" type="sibTrans" cxnId="{2268FAE0-8811-4C41-AEE5-3AD06AE69FA8}">
      <dgm:prSet/>
      <dgm:spPr/>
      <dgm:t>
        <a:bodyPr/>
        <a:lstStyle/>
        <a:p>
          <a:endParaRPr lang="es-EC"/>
        </a:p>
      </dgm:t>
    </dgm:pt>
    <dgm:pt modelId="{1F4B544C-42CA-42D7-8FB2-F7A3D457EDD9}">
      <dgm:prSet phldrT="[Texto]" custT="1"/>
      <dgm:spPr/>
      <dgm:t>
        <a:bodyPr/>
        <a:lstStyle/>
        <a:p>
          <a:pPr algn="just"/>
          <a:r>
            <a:rPr lang="es-EC" sz="2000" dirty="0" smtClean="0"/>
            <a:t>Investigación de incidentes y NC con la finalidad de implementar acciones de índole tanto preventivas como correctivas.</a:t>
          </a:r>
          <a:endParaRPr lang="es-EC" sz="2000" dirty="0"/>
        </a:p>
      </dgm:t>
    </dgm:pt>
    <dgm:pt modelId="{3817C683-BB71-4145-83AB-FA390EA00DE5}" type="parTrans" cxnId="{7F86F36F-22B9-4F6B-A924-70242CB1D511}">
      <dgm:prSet/>
      <dgm:spPr/>
      <dgm:t>
        <a:bodyPr/>
        <a:lstStyle/>
        <a:p>
          <a:endParaRPr lang="es-EC"/>
        </a:p>
      </dgm:t>
    </dgm:pt>
    <dgm:pt modelId="{4CE86DA0-8C43-4CC5-97A2-0520730B5FCA}" type="sibTrans" cxnId="{7F86F36F-22B9-4F6B-A924-70242CB1D511}">
      <dgm:prSet/>
      <dgm:spPr/>
      <dgm:t>
        <a:bodyPr/>
        <a:lstStyle/>
        <a:p>
          <a:endParaRPr lang="es-EC"/>
        </a:p>
      </dgm:t>
    </dgm:pt>
    <dgm:pt modelId="{61BA9176-72A1-4744-A074-C715635F41AB}" type="pres">
      <dgm:prSet presAssocID="{6C4213C9-F1E0-4844-AAA2-1FE538AFE2F2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FC00D05-01B9-44C2-B347-BF5EDB357BB8}" type="pres">
      <dgm:prSet presAssocID="{B875F216-9941-4A7B-8646-3980FC9BEEF0}" presName="ParentComposite" presStyleCnt="0"/>
      <dgm:spPr/>
    </dgm:pt>
    <dgm:pt modelId="{26E8C408-9A8C-406C-BE1D-682AF3C08B5B}" type="pres">
      <dgm:prSet presAssocID="{B875F216-9941-4A7B-8646-3980FC9BEEF0}" presName="Chord" presStyleLbl="bgShp" presStyleIdx="0" presStyleCnt="3"/>
      <dgm:spPr/>
    </dgm:pt>
    <dgm:pt modelId="{00D3F9F1-0385-447B-A581-C58C7E4B555C}" type="pres">
      <dgm:prSet presAssocID="{B875F216-9941-4A7B-8646-3980FC9BEEF0}" presName="Pie" presStyleLbl="alignNode1" presStyleIdx="0" presStyleCnt="3"/>
      <dgm:spPr/>
    </dgm:pt>
    <dgm:pt modelId="{D55D4518-9769-44C5-B8F2-FF7DE6566460}" type="pres">
      <dgm:prSet presAssocID="{B875F216-9941-4A7B-8646-3980FC9BEEF0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C63B48-4C4D-4967-965E-F2CD4B1AC59D}" type="pres">
      <dgm:prSet presAssocID="{34181BA5-B30C-42CB-B321-57AA2B692310}" presName="negSibTrans" presStyleCnt="0"/>
      <dgm:spPr/>
    </dgm:pt>
    <dgm:pt modelId="{23DF5F49-C9CA-4EFA-92B6-D98AFDDAEC8E}" type="pres">
      <dgm:prSet presAssocID="{B875F216-9941-4A7B-8646-3980FC9BEEF0}" presName="composite" presStyleCnt="0"/>
      <dgm:spPr/>
    </dgm:pt>
    <dgm:pt modelId="{612ECB00-4EF3-47A4-AE32-F3531CEA23E5}" type="pres">
      <dgm:prSet presAssocID="{B875F216-9941-4A7B-8646-3980FC9BEEF0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AFBF93-90E1-4D98-9EFD-C65F71225712}" type="pres">
      <dgm:prSet presAssocID="{5F0B4581-0EDD-4621-A7C2-23F74780C075}" presName="sibTrans" presStyleCnt="0"/>
      <dgm:spPr/>
    </dgm:pt>
    <dgm:pt modelId="{35DFDF23-3FC6-4EA5-BA19-66EC0DFB98B9}" type="pres">
      <dgm:prSet presAssocID="{F349954A-CB55-41EF-A872-57FF026ED058}" presName="ParentComposite" presStyleCnt="0"/>
      <dgm:spPr/>
    </dgm:pt>
    <dgm:pt modelId="{8834F0AF-7385-4C3E-ACB0-6EC38E2BD91E}" type="pres">
      <dgm:prSet presAssocID="{F349954A-CB55-41EF-A872-57FF026ED058}" presName="Chord" presStyleLbl="bgShp" presStyleIdx="1" presStyleCnt="3"/>
      <dgm:spPr/>
    </dgm:pt>
    <dgm:pt modelId="{FA918F8F-B5E4-4DA0-8701-2842F8E4A509}" type="pres">
      <dgm:prSet presAssocID="{F349954A-CB55-41EF-A872-57FF026ED058}" presName="Pie" presStyleLbl="alignNode1" presStyleIdx="1" presStyleCnt="3"/>
      <dgm:spPr/>
    </dgm:pt>
    <dgm:pt modelId="{8013805F-9A93-4C25-B039-C244E9661488}" type="pres">
      <dgm:prSet presAssocID="{F349954A-CB55-41EF-A872-57FF026ED058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59D2B7-EAEB-48F9-976F-17EDA10E1BA2}" type="pres">
      <dgm:prSet presAssocID="{3F07D766-9A81-4F3E-B6DF-B35817C40A54}" presName="negSibTrans" presStyleCnt="0"/>
      <dgm:spPr/>
    </dgm:pt>
    <dgm:pt modelId="{A0F3EDAF-1575-421D-9E21-16CAC6762262}" type="pres">
      <dgm:prSet presAssocID="{F349954A-CB55-41EF-A872-57FF026ED058}" presName="composite" presStyleCnt="0"/>
      <dgm:spPr/>
    </dgm:pt>
    <dgm:pt modelId="{7622A71C-6A19-4C5F-B5DD-C50862477215}" type="pres">
      <dgm:prSet presAssocID="{F349954A-CB55-41EF-A872-57FF026ED058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598FBF-55DF-446B-B0E2-B9B9A676DF50}" type="pres">
      <dgm:prSet presAssocID="{0F0A447A-AD0A-4718-A226-A0BCDB181E4E}" presName="sibTrans" presStyleCnt="0"/>
      <dgm:spPr/>
    </dgm:pt>
    <dgm:pt modelId="{95CD2ADD-713B-4FFC-85DB-D3AA079E7B5D}" type="pres">
      <dgm:prSet presAssocID="{3BB2B90D-2B4C-4736-A966-64F8E8C2671F}" presName="ParentComposite" presStyleCnt="0"/>
      <dgm:spPr/>
    </dgm:pt>
    <dgm:pt modelId="{B1EF98A6-3C2E-47CB-BA77-E4622B8AC060}" type="pres">
      <dgm:prSet presAssocID="{3BB2B90D-2B4C-4736-A966-64F8E8C2671F}" presName="Chord" presStyleLbl="bgShp" presStyleIdx="2" presStyleCnt="3"/>
      <dgm:spPr/>
    </dgm:pt>
    <dgm:pt modelId="{65E38519-04DA-4F97-BBEC-3068A4872A8E}" type="pres">
      <dgm:prSet presAssocID="{3BB2B90D-2B4C-4736-A966-64F8E8C2671F}" presName="Pie" presStyleLbl="alignNode1" presStyleIdx="2" presStyleCnt="3"/>
      <dgm:spPr/>
    </dgm:pt>
    <dgm:pt modelId="{7C798352-C4D9-4D64-94C3-9F6AA646AD4E}" type="pres">
      <dgm:prSet presAssocID="{3BB2B90D-2B4C-4736-A966-64F8E8C2671F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50EEE7-5F0E-4181-9AEF-7363B46955C7}" type="pres">
      <dgm:prSet presAssocID="{4CE86DA0-8C43-4CC5-97A2-0520730B5FCA}" presName="negSibTrans" presStyleCnt="0"/>
      <dgm:spPr/>
    </dgm:pt>
    <dgm:pt modelId="{ADDF4D87-F96E-4CD2-9F06-C07AEFA34D07}" type="pres">
      <dgm:prSet presAssocID="{3BB2B90D-2B4C-4736-A966-64F8E8C2671F}" presName="composite" presStyleCnt="0"/>
      <dgm:spPr/>
    </dgm:pt>
    <dgm:pt modelId="{5DB67468-6D42-4897-B51F-D09ACAAA9271}" type="pres">
      <dgm:prSet presAssocID="{3BB2B90D-2B4C-4736-A966-64F8E8C2671F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F35424D-C3CC-448E-ACC8-4FA083FC2BC2}" srcId="{F349954A-CB55-41EF-A872-57FF026ED058}" destId="{5E371838-6CD1-4A12-9FF3-65A58A091C66}" srcOrd="0" destOrd="0" parTransId="{4D2863D6-22E9-484C-A6BB-34E2738ADC51}" sibTransId="{3F07D766-9A81-4F3E-B6DF-B35817C40A54}"/>
    <dgm:cxn modelId="{6C20F315-E734-465C-B8A8-AC323908DBCD}" srcId="{6C4213C9-F1E0-4844-AAA2-1FE538AFE2F2}" destId="{F349954A-CB55-41EF-A872-57FF026ED058}" srcOrd="1" destOrd="0" parTransId="{10385FD6-4B8E-4A81-BF47-C9443B812569}" sibTransId="{0F0A447A-AD0A-4718-A226-A0BCDB181E4E}"/>
    <dgm:cxn modelId="{7F86F36F-22B9-4F6B-A924-70242CB1D511}" srcId="{3BB2B90D-2B4C-4736-A966-64F8E8C2671F}" destId="{1F4B544C-42CA-42D7-8FB2-F7A3D457EDD9}" srcOrd="0" destOrd="0" parTransId="{3817C683-BB71-4145-83AB-FA390EA00DE5}" sibTransId="{4CE86DA0-8C43-4CC5-97A2-0520730B5FCA}"/>
    <dgm:cxn modelId="{B6A2315F-86DA-4E11-8780-29B92E519C9F}" type="presOf" srcId="{5E371838-6CD1-4A12-9FF3-65A58A091C66}" destId="{7622A71C-6A19-4C5F-B5DD-C50862477215}" srcOrd="0" destOrd="0" presId="urn:microsoft.com/office/officeart/2009/3/layout/PieProcess"/>
    <dgm:cxn modelId="{C83C567B-5788-4E3F-A7A1-D5F8FA060F92}" srcId="{6C4213C9-F1E0-4844-AAA2-1FE538AFE2F2}" destId="{B875F216-9941-4A7B-8646-3980FC9BEEF0}" srcOrd="0" destOrd="0" parTransId="{AF89AFB2-A420-4E5A-B814-70181CA9490E}" sibTransId="{5F0B4581-0EDD-4621-A7C2-23F74780C075}"/>
    <dgm:cxn modelId="{857B9392-191E-4CD1-9B7A-05ECFF733D7B}" type="presOf" srcId="{B875F216-9941-4A7B-8646-3980FC9BEEF0}" destId="{D55D4518-9769-44C5-B8F2-FF7DE6566460}" srcOrd="0" destOrd="0" presId="urn:microsoft.com/office/officeart/2009/3/layout/PieProcess"/>
    <dgm:cxn modelId="{40BE4DB6-5AB4-48A9-996E-586B21942D4A}" type="presOf" srcId="{6C4213C9-F1E0-4844-AAA2-1FE538AFE2F2}" destId="{61BA9176-72A1-4744-A074-C715635F41AB}" srcOrd="0" destOrd="0" presId="urn:microsoft.com/office/officeart/2009/3/layout/PieProcess"/>
    <dgm:cxn modelId="{8C114E42-184D-4E95-B0E5-1B2B88B719F2}" type="presOf" srcId="{F349954A-CB55-41EF-A872-57FF026ED058}" destId="{8013805F-9A93-4C25-B039-C244E9661488}" srcOrd="0" destOrd="0" presId="urn:microsoft.com/office/officeart/2009/3/layout/PieProcess"/>
    <dgm:cxn modelId="{59A91915-9353-45D9-962E-03F77F5CE098}" type="presOf" srcId="{3BB2B90D-2B4C-4736-A966-64F8E8C2671F}" destId="{7C798352-C4D9-4D64-94C3-9F6AA646AD4E}" srcOrd="0" destOrd="0" presId="urn:microsoft.com/office/officeart/2009/3/layout/PieProcess"/>
    <dgm:cxn modelId="{73B86AA0-0458-4826-B02D-55235349F70D}" type="presOf" srcId="{F13D532B-619F-4C96-B16C-15083BA709BA}" destId="{612ECB00-4EF3-47A4-AE32-F3531CEA23E5}" srcOrd="0" destOrd="0" presId="urn:microsoft.com/office/officeart/2009/3/layout/PieProcess"/>
    <dgm:cxn modelId="{42540564-7E13-4A95-B831-904713775BFA}" srcId="{B875F216-9941-4A7B-8646-3980FC9BEEF0}" destId="{F13D532B-619F-4C96-B16C-15083BA709BA}" srcOrd="0" destOrd="0" parTransId="{898D960C-DEE2-4A2C-8723-DB7467241E5C}" sibTransId="{34181BA5-B30C-42CB-B321-57AA2B692310}"/>
    <dgm:cxn modelId="{2E86A3BF-9FD2-44FF-9811-B61F75DC6A6D}" type="presOf" srcId="{1F4B544C-42CA-42D7-8FB2-F7A3D457EDD9}" destId="{5DB67468-6D42-4897-B51F-D09ACAAA9271}" srcOrd="0" destOrd="0" presId="urn:microsoft.com/office/officeart/2009/3/layout/PieProcess"/>
    <dgm:cxn modelId="{2268FAE0-8811-4C41-AEE5-3AD06AE69FA8}" srcId="{6C4213C9-F1E0-4844-AAA2-1FE538AFE2F2}" destId="{3BB2B90D-2B4C-4736-A966-64F8E8C2671F}" srcOrd="2" destOrd="0" parTransId="{D25B3A8F-734C-4998-B442-C06F140FCDFB}" sibTransId="{6EEA13DD-2207-425F-9011-77C88BC3B639}"/>
    <dgm:cxn modelId="{F0819232-D434-411D-A43D-523F58A28781}" type="presParOf" srcId="{61BA9176-72A1-4744-A074-C715635F41AB}" destId="{5FC00D05-01B9-44C2-B347-BF5EDB357BB8}" srcOrd="0" destOrd="0" presId="urn:microsoft.com/office/officeart/2009/3/layout/PieProcess"/>
    <dgm:cxn modelId="{6BBF2D0D-57BB-4F6B-A3C9-27E470B72BBA}" type="presParOf" srcId="{5FC00D05-01B9-44C2-B347-BF5EDB357BB8}" destId="{26E8C408-9A8C-406C-BE1D-682AF3C08B5B}" srcOrd="0" destOrd="0" presId="urn:microsoft.com/office/officeart/2009/3/layout/PieProcess"/>
    <dgm:cxn modelId="{3C0A99F1-CADB-4E92-853F-07492A26474C}" type="presParOf" srcId="{5FC00D05-01B9-44C2-B347-BF5EDB357BB8}" destId="{00D3F9F1-0385-447B-A581-C58C7E4B555C}" srcOrd="1" destOrd="0" presId="urn:microsoft.com/office/officeart/2009/3/layout/PieProcess"/>
    <dgm:cxn modelId="{98B4B961-0DCE-4B6A-B7D5-0306CB275A4F}" type="presParOf" srcId="{5FC00D05-01B9-44C2-B347-BF5EDB357BB8}" destId="{D55D4518-9769-44C5-B8F2-FF7DE6566460}" srcOrd="2" destOrd="0" presId="urn:microsoft.com/office/officeart/2009/3/layout/PieProcess"/>
    <dgm:cxn modelId="{F7C4307E-48CC-4A0E-A4C8-545532A3EEAF}" type="presParOf" srcId="{61BA9176-72A1-4744-A074-C715635F41AB}" destId="{52C63B48-4C4D-4967-965E-F2CD4B1AC59D}" srcOrd="1" destOrd="0" presId="urn:microsoft.com/office/officeart/2009/3/layout/PieProcess"/>
    <dgm:cxn modelId="{80F9C86D-88B9-4E5F-8C7C-84914CF59E9A}" type="presParOf" srcId="{61BA9176-72A1-4744-A074-C715635F41AB}" destId="{23DF5F49-C9CA-4EFA-92B6-D98AFDDAEC8E}" srcOrd="2" destOrd="0" presId="urn:microsoft.com/office/officeart/2009/3/layout/PieProcess"/>
    <dgm:cxn modelId="{DA4B5655-5325-4F74-9CA1-92B32316063D}" type="presParOf" srcId="{23DF5F49-C9CA-4EFA-92B6-D98AFDDAEC8E}" destId="{612ECB00-4EF3-47A4-AE32-F3531CEA23E5}" srcOrd="0" destOrd="0" presId="urn:microsoft.com/office/officeart/2009/3/layout/PieProcess"/>
    <dgm:cxn modelId="{BC918684-76EC-4B08-8DEE-37323989A48A}" type="presParOf" srcId="{61BA9176-72A1-4744-A074-C715635F41AB}" destId="{1EAFBF93-90E1-4D98-9EFD-C65F71225712}" srcOrd="3" destOrd="0" presId="urn:microsoft.com/office/officeart/2009/3/layout/PieProcess"/>
    <dgm:cxn modelId="{B830C498-55B2-4572-A62B-D869EAA0EC98}" type="presParOf" srcId="{61BA9176-72A1-4744-A074-C715635F41AB}" destId="{35DFDF23-3FC6-4EA5-BA19-66EC0DFB98B9}" srcOrd="4" destOrd="0" presId="urn:microsoft.com/office/officeart/2009/3/layout/PieProcess"/>
    <dgm:cxn modelId="{491A615B-9A2B-400C-AEAC-F9E57BEE7072}" type="presParOf" srcId="{35DFDF23-3FC6-4EA5-BA19-66EC0DFB98B9}" destId="{8834F0AF-7385-4C3E-ACB0-6EC38E2BD91E}" srcOrd="0" destOrd="0" presId="urn:microsoft.com/office/officeart/2009/3/layout/PieProcess"/>
    <dgm:cxn modelId="{A965D69E-03CB-4F47-A512-BC785A27AFB3}" type="presParOf" srcId="{35DFDF23-3FC6-4EA5-BA19-66EC0DFB98B9}" destId="{FA918F8F-B5E4-4DA0-8701-2842F8E4A509}" srcOrd="1" destOrd="0" presId="urn:microsoft.com/office/officeart/2009/3/layout/PieProcess"/>
    <dgm:cxn modelId="{088AC843-F57E-4B2A-9A71-CB283F27D72D}" type="presParOf" srcId="{35DFDF23-3FC6-4EA5-BA19-66EC0DFB98B9}" destId="{8013805F-9A93-4C25-B039-C244E9661488}" srcOrd="2" destOrd="0" presId="urn:microsoft.com/office/officeart/2009/3/layout/PieProcess"/>
    <dgm:cxn modelId="{14F31E21-F872-44D8-B6C1-9C7F4BFBD514}" type="presParOf" srcId="{61BA9176-72A1-4744-A074-C715635F41AB}" destId="{EF59D2B7-EAEB-48F9-976F-17EDA10E1BA2}" srcOrd="5" destOrd="0" presId="urn:microsoft.com/office/officeart/2009/3/layout/PieProcess"/>
    <dgm:cxn modelId="{657A1A44-CD9C-4917-B62F-2EB4E701D579}" type="presParOf" srcId="{61BA9176-72A1-4744-A074-C715635F41AB}" destId="{A0F3EDAF-1575-421D-9E21-16CAC6762262}" srcOrd="6" destOrd="0" presId="urn:microsoft.com/office/officeart/2009/3/layout/PieProcess"/>
    <dgm:cxn modelId="{D939AAA3-776B-418A-802D-4420CECE6A78}" type="presParOf" srcId="{A0F3EDAF-1575-421D-9E21-16CAC6762262}" destId="{7622A71C-6A19-4C5F-B5DD-C50862477215}" srcOrd="0" destOrd="0" presId="urn:microsoft.com/office/officeart/2009/3/layout/PieProcess"/>
    <dgm:cxn modelId="{A5CE8F7D-C0A0-431B-BB62-D31128450492}" type="presParOf" srcId="{61BA9176-72A1-4744-A074-C715635F41AB}" destId="{54598FBF-55DF-446B-B0E2-B9B9A676DF50}" srcOrd="7" destOrd="0" presId="urn:microsoft.com/office/officeart/2009/3/layout/PieProcess"/>
    <dgm:cxn modelId="{1832930B-5DA5-40F1-B0FA-503533251421}" type="presParOf" srcId="{61BA9176-72A1-4744-A074-C715635F41AB}" destId="{95CD2ADD-713B-4FFC-85DB-D3AA079E7B5D}" srcOrd="8" destOrd="0" presId="urn:microsoft.com/office/officeart/2009/3/layout/PieProcess"/>
    <dgm:cxn modelId="{2C49C484-7219-4482-9994-9BDD11D557C2}" type="presParOf" srcId="{95CD2ADD-713B-4FFC-85DB-D3AA079E7B5D}" destId="{B1EF98A6-3C2E-47CB-BA77-E4622B8AC060}" srcOrd="0" destOrd="0" presId="urn:microsoft.com/office/officeart/2009/3/layout/PieProcess"/>
    <dgm:cxn modelId="{44D29CB0-36E2-4EF7-83E0-656718731DF8}" type="presParOf" srcId="{95CD2ADD-713B-4FFC-85DB-D3AA079E7B5D}" destId="{65E38519-04DA-4F97-BBEC-3068A4872A8E}" srcOrd="1" destOrd="0" presId="urn:microsoft.com/office/officeart/2009/3/layout/PieProcess"/>
    <dgm:cxn modelId="{C1369006-9CF0-4F38-9B55-A4E99C730B53}" type="presParOf" srcId="{95CD2ADD-713B-4FFC-85DB-D3AA079E7B5D}" destId="{7C798352-C4D9-4D64-94C3-9F6AA646AD4E}" srcOrd="2" destOrd="0" presId="urn:microsoft.com/office/officeart/2009/3/layout/PieProcess"/>
    <dgm:cxn modelId="{92B75D02-81A8-49F1-8545-17CB6FA75716}" type="presParOf" srcId="{61BA9176-72A1-4744-A074-C715635F41AB}" destId="{E750EEE7-5F0E-4181-9AEF-7363B46955C7}" srcOrd="9" destOrd="0" presId="urn:microsoft.com/office/officeart/2009/3/layout/PieProcess"/>
    <dgm:cxn modelId="{EA80CFC4-CB02-452E-81E8-B64F663DE28E}" type="presParOf" srcId="{61BA9176-72A1-4744-A074-C715635F41AB}" destId="{ADDF4D87-F96E-4CD2-9F06-C07AEFA34D07}" srcOrd="10" destOrd="0" presId="urn:microsoft.com/office/officeart/2009/3/layout/PieProcess"/>
    <dgm:cxn modelId="{99776E9C-2584-4F48-B80F-0741F555B093}" type="presParOf" srcId="{ADDF4D87-F96E-4CD2-9F06-C07AEFA34D07}" destId="{5DB67468-6D42-4897-B51F-D09ACAAA9271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B73A534-944F-42BF-A22F-84B490DE6C3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317680A2-2FBA-480C-892E-2E96B5BA203B}">
      <dgm:prSet phldrT="[Texto]" custT="1"/>
      <dgm:spPr/>
      <dgm:t>
        <a:bodyPr/>
        <a:lstStyle/>
        <a:p>
          <a:r>
            <a:rPr lang="es-EC" sz="2800" dirty="0" smtClean="0"/>
            <a:t>Objetivos del Sistema de Gestión de </a:t>
          </a:r>
          <a:r>
            <a:rPr lang="es-EC" sz="2800" dirty="0" err="1" smtClean="0"/>
            <a:t>SySO</a:t>
          </a:r>
          <a:r>
            <a:rPr lang="es-EC" sz="2800" dirty="0" smtClean="0"/>
            <a:t>.</a:t>
          </a:r>
          <a:endParaRPr lang="es-EC" sz="2800" dirty="0"/>
        </a:p>
      </dgm:t>
    </dgm:pt>
    <dgm:pt modelId="{6C54F3A1-BF4C-4EF8-927D-8F8A1E3C3AD2}" type="parTrans" cxnId="{AD27BAE0-C27B-48E1-B621-5DA4970EDC7D}">
      <dgm:prSet/>
      <dgm:spPr/>
      <dgm:t>
        <a:bodyPr/>
        <a:lstStyle/>
        <a:p>
          <a:endParaRPr lang="es-EC"/>
        </a:p>
      </dgm:t>
    </dgm:pt>
    <dgm:pt modelId="{02AF89D6-C080-4A95-9962-073F5AA599B3}" type="sibTrans" cxnId="{AD27BAE0-C27B-48E1-B621-5DA4970EDC7D}">
      <dgm:prSet/>
      <dgm:spPr/>
      <dgm:t>
        <a:bodyPr/>
        <a:lstStyle/>
        <a:p>
          <a:endParaRPr lang="es-EC"/>
        </a:p>
      </dgm:t>
    </dgm:pt>
    <dgm:pt modelId="{25229F25-9BCC-4AAF-8E7E-440D59B4D97D}">
      <dgm:prSet phldrT="[Texto]" custT="1"/>
      <dgm:spPr/>
      <dgm:t>
        <a:bodyPr/>
        <a:lstStyle/>
        <a:p>
          <a:pPr algn="just"/>
          <a:r>
            <a:rPr lang="es-EC" sz="2000" dirty="0" smtClean="0"/>
            <a:t>El sistema sea establecido, implementado y mantenido de acuerdo con la norma. </a:t>
          </a:r>
          <a:endParaRPr lang="es-EC" sz="2000" dirty="0"/>
        </a:p>
      </dgm:t>
    </dgm:pt>
    <dgm:pt modelId="{BFE722D9-A55A-41A5-8513-89C242F8F435}" type="parTrans" cxnId="{73B345B1-6BFB-4CFF-BF3B-BC508A6821E9}">
      <dgm:prSet/>
      <dgm:spPr/>
      <dgm:t>
        <a:bodyPr/>
        <a:lstStyle/>
        <a:p>
          <a:endParaRPr lang="es-EC"/>
        </a:p>
      </dgm:t>
    </dgm:pt>
    <dgm:pt modelId="{05015A7A-D627-4015-BFC8-9B8C5B7CA3D0}" type="sibTrans" cxnId="{73B345B1-6BFB-4CFF-BF3B-BC508A6821E9}">
      <dgm:prSet/>
      <dgm:spPr/>
      <dgm:t>
        <a:bodyPr/>
        <a:lstStyle/>
        <a:p>
          <a:endParaRPr lang="es-EC"/>
        </a:p>
      </dgm:t>
    </dgm:pt>
    <dgm:pt modelId="{C33C501A-E0BD-4E72-9C1E-9C2EDF7E0EAF}">
      <dgm:prSet phldrT="[Texto]" custT="1"/>
      <dgm:spPr/>
      <dgm:t>
        <a:bodyPr/>
        <a:lstStyle/>
        <a:p>
          <a:r>
            <a:rPr lang="es-EC" sz="2800" dirty="0" smtClean="0"/>
            <a:t>Documentación del Sistema de Gestión de </a:t>
          </a:r>
          <a:r>
            <a:rPr lang="es-EC" sz="2800" dirty="0" err="1" smtClean="0"/>
            <a:t>SySO</a:t>
          </a:r>
          <a:r>
            <a:rPr lang="es-EC" sz="2800" dirty="0" smtClean="0"/>
            <a:t>.</a:t>
          </a:r>
          <a:endParaRPr lang="es-EC" sz="2800" dirty="0"/>
        </a:p>
      </dgm:t>
    </dgm:pt>
    <dgm:pt modelId="{EEBE1CC7-F3AC-438E-8AAA-4B23E889A808}" type="parTrans" cxnId="{0396E8CE-2944-4AAD-B3FD-29B2EDADEAA1}">
      <dgm:prSet/>
      <dgm:spPr/>
      <dgm:t>
        <a:bodyPr/>
        <a:lstStyle/>
        <a:p>
          <a:endParaRPr lang="es-EC"/>
        </a:p>
      </dgm:t>
    </dgm:pt>
    <dgm:pt modelId="{238A28AD-D423-4E72-9972-259C7D03FF16}" type="sibTrans" cxnId="{0396E8CE-2944-4AAD-B3FD-29B2EDADEAA1}">
      <dgm:prSet/>
      <dgm:spPr/>
      <dgm:t>
        <a:bodyPr/>
        <a:lstStyle/>
        <a:p>
          <a:endParaRPr lang="es-EC"/>
        </a:p>
      </dgm:t>
    </dgm:pt>
    <dgm:pt modelId="{67625BAE-DBA1-4D37-9B95-08A867E90C94}">
      <dgm:prSet phldrT="[Texto]" custT="1"/>
      <dgm:spPr/>
      <dgm:t>
        <a:bodyPr/>
        <a:lstStyle/>
        <a:p>
          <a:pPr algn="just"/>
          <a:r>
            <a:rPr lang="es-EC" sz="2000" dirty="0" smtClean="0"/>
            <a:t>Los informes sobre el desempeño del sistema, sean presentados a la Alta Dirección para su revisión y usados como una base para la mejora del mismo.</a:t>
          </a:r>
          <a:endParaRPr lang="es-EC" sz="2000" dirty="0"/>
        </a:p>
      </dgm:t>
    </dgm:pt>
    <dgm:pt modelId="{186B6F46-87DF-4D4D-9B85-F47300BB3DFA}" type="parTrans" cxnId="{4D7E1F8E-069D-467C-BEE2-06AAB8F0E204}">
      <dgm:prSet/>
      <dgm:spPr/>
      <dgm:t>
        <a:bodyPr/>
        <a:lstStyle/>
        <a:p>
          <a:endParaRPr lang="es-EC"/>
        </a:p>
      </dgm:t>
    </dgm:pt>
    <dgm:pt modelId="{89B3BEEE-8158-45A2-8C34-5711DE474754}" type="sibTrans" cxnId="{4D7E1F8E-069D-467C-BEE2-06AAB8F0E204}">
      <dgm:prSet/>
      <dgm:spPr/>
      <dgm:t>
        <a:bodyPr/>
        <a:lstStyle/>
        <a:p>
          <a:endParaRPr lang="es-EC"/>
        </a:p>
      </dgm:t>
    </dgm:pt>
    <dgm:pt modelId="{0DFB3383-36A2-484A-82D8-FC019212AEFE}" type="pres">
      <dgm:prSet presAssocID="{8B73A534-944F-42BF-A22F-84B490DE6C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378E0FC-57C8-4801-87E7-7F0D489EC2AD}" type="pres">
      <dgm:prSet presAssocID="{317680A2-2FBA-480C-892E-2E96B5BA203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7E6E57-3A17-4851-B98F-0BE3EFE5C1F9}" type="pres">
      <dgm:prSet presAssocID="{317680A2-2FBA-480C-892E-2E96B5BA203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BE1DC4-375E-47CD-B6F9-3DB83CB0EF1A}" type="pres">
      <dgm:prSet presAssocID="{C33C501A-E0BD-4E72-9C1E-9C2EDF7E0EA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680F48-3432-4A0D-B805-6BD9F1960DED}" type="pres">
      <dgm:prSet presAssocID="{C33C501A-E0BD-4E72-9C1E-9C2EDF7E0EA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03A2492-4172-45E1-A147-4A798F09DB0E}" type="presOf" srcId="{C33C501A-E0BD-4E72-9C1E-9C2EDF7E0EAF}" destId="{C4BE1DC4-375E-47CD-B6F9-3DB83CB0EF1A}" srcOrd="0" destOrd="0" presId="urn:microsoft.com/office/officeart/2005/8/layout/vList2"/>
    <dgm:cxn modelId="{4D7E1F8E-069D-467C-BEE2-06AAB8F0E204}" srcId="{C33C501A-E0BD-4E72-9C1E-9C2EDF7E0EAF}" destId="{67625BAE-DBA1-4D37-9B95-08A867E90C94}" srcOrd="0" destOrd="0" parTransId="{186B6F46-87DF-4D4D-9B85-F47300BB3DFA}" sibTransId="{89B3BEEE-8158-45A2-8C34-5711DE474754}"/>
    <dgm:cxn modelId="{2DEE3082-7050-44CD-A3B2-D2B4C5C7DBFB}" type="presOf" srcId="{25229F25-9BCC-4AAF-8E7E-440D59B4D97D}" destId="{2D7E6E57-3A17-4851-B98F-0BE3EFE5C1F9}" srcOrd="0" destOrd="0" presId="urn:microsoft.com/office/officeart/2005/8/layout/vList2"/>
    <dgm:cxn modelId="{938389A7-7443-4310-8B0C-3ABCFA8CA54C}" type="presOf" srcId="{317680A2-2FBA-480C-892E-2E96B5BA203B}" destId="{6378E0FC-57C8-4801-87E7-7F0D489EC2AD}" srcOrd="0" destOrd="0" presId="urn:microsoft.com/office/officeart/2005/8/layout/vList2"/>
    <dgm:cxn modelId="{0396E8CE-2944-4AAD-B3FD-29B2EDADEAA1}" srcId="{8B73A534-944F-42BF-A22F-84B490DE6C3A}" destId="{C33C501A-E0BD-4E72-9C1E-9C2EDF7E0EAF}" srcOrd="1" destOrd="0" parTransId="{EEBE1CC7-F3AC-438E-8AAA-4B23E889A808}" sibTransId="{238A28AD-D423-4E72-9972-259C7D03FF16}"/>
    <dgm:cxn modelId="{4F50EE5A-4F4E-400C-9C02-CB165E3A0B01}" type="presOf" srcId="{8B73A534-944F-42BF-A22F-84B490DE6C3A}" destId="{0DFB3383-36A2-484A-82D8-FC019212AEFE}" srcOrd="0" destOrd="0" presId="urn:microsoft.com/office/officeart/2005/8/layout/vList2"/>
    <dgm:cxn modelId="{AD27BAE0-C27B-48E1-B621-5DA4970EDC7D}" srcId="{8B73A534-944F-42BF-A22F-84B490DE6C3A}" destId="{317680A2-2FBA-480C-892E-2E96B5BA203B}" srcOrd="0" destOrd="0" parTransId="{6C54F3A1-BF4C-4EF8-927D-8F8A1E3C3AD2}" sibTransId="{02AF89D6-C080-4A95-9962-073F5AA599B3}"/>
    <dgm:cxn modelId="{73B345B1-6BFB-4CFF-BF3B-BC508A6821E9}" srcId="{317680A2-2FBA-480C-892E-2E96B5BA203B}" destId="{25229F25-9BCC-4AAF-8E7E-440D59B4D97D}" srcOrd="0" destOrd="0" parTransId="{BFE722D9-A55A-41A5-8513-89C242F8F435}" sibTransId="{05015A7A-D627-4015-BFC8-9B8C5B7CA3D0}"/>
    <dgm:cxn modelId="{B630B403-3A7E-41AE-99FC-652F7AB96F47}" type="presOf" srcId="{67625BAE-DBA1-4D37-9B95-08A867E90C94}" destId="{D8680F48-3432-4A0D-B805-6BD9F1960DED}" srcOrd="0" destOrd="0" presId="urn:microsoft.com/office/officeart/2005/8/layout/vList2"/>
    <dgm:cxn modelId="{E44FBA3E-CF1F-4112-850D-E60F645706CE}" type="presParOf" srcId="{0DFB3383-36A2-484A-82D8-FC019212AEFE}" destId="{6378E0FC-57C8-4801-87E7-7F0D489EC2AD}" srcOrd="0" destOrd="0" presId="urn:microsoft.com/office/officeart/2005/8/layout/vList2"/>
    <dgm:cxn modelId="{75E1E3AE-6A0C-4F2B-9CE9-94478F0F2444}" type="presParOf" srcId="{0DFB3383-36A2-484A-82D8-FC019212AEFE}" destId="{2D7E6E57-3A17-4851-B98F-0BE3EFE5C1F9}" srcOrd="1" destOrd="0" presId="urn:microsoft.com/office/officeart/2005/8/layout/vList2"/>
    <dgm:cxn modelId="{D1160916-DF38-4D9E-9FED-1C36A44F47AD}" type="presParOf" srcId="{0DFB3383-36A2-484A-82D8-FC019212AEFE}" destId="{C4BE1DC4-375E-47CD-B6F9-3DB83CB0EF1A}" srcOrd="2" destOrd="0" presId="urn:microsoft.com/office/officeart/2005/8/layout/vList2"/>
    <dgm:cxn modelId="{4E9430ED-B1B7-4954-B0C2-EBF250400D33}" type="presParOf" srcId="{0DFB3383-36A2-484A-82D8-FC019212AEFE}" destId="{D8680F48-3432-4A0D-B805-6BD9F1960DE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AB10673-9A3D-470C-91F6-A8CF23FC204A}" type="doc">
      <dgm:prSet loTypeId="urn:microsoft.com/office/officeart/2005/8/layout/hProcess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B2835668-B0BF-4AB2-8F09-85BB4DBA9A95}">
      <dgm:prSet phldrT="[Texto]" custT="1"/>
      <dgm:spPr/>
      <dgm:t>
        <a:bodyPr/>
        <a:lstStyle/>
        <a:p>
          <a:pPr algn="just"/>
          <a:r>
            <a:rPr lang="es-EC" sz="3200" dirty="0" smtClean="0"/>
            <a:t>6,60</a:t>
          </a:r>
          <a:endParaRPr lang="es-EC" sz="3200" dirty="0"/>
        </a:p>
      </dgm:t>
    </dgm:pt>
    <dgm:pt modelId="{430E9DAB-8CC4-4D5B-86E7-BB1BA8C2DCD2}" type="parTrans" cxnId="{3138F404-C7B8-4BA9-9C7A-0AE03D7D8B40}">
      <dgm:prSet/>
      <dgm:spPr/>
      <dgm:t>
        <a:bodyPr/>
        <a:lstStyle/>
        <a:p>
          <a:pPr algn="just"/>
          <a:endParaRPr lang="es-EC" sz="1600"/>
        </a:p>
      </dgm:t>
    </dgm:pt>
    <dgm:pt modelId="{D2C2A170-7D39-4791-8E1F-9BE5B5FDA909}" type="sibTrans" cxnId="{3138F404-C7B8-4BA9-9C7A-0AE03D7D8B40}">
      <dgm:prSet/>
      <dgm:spPr/>
      <dgm:t>
        <a:bodyPr/>
        <a:lstStyle/>
        <a:p>
          <a:pPr algn="just"/>
          <a:endParaRPr lang="es-EC" sz="1600"/>
        </a:p>
      </dgm:t>
    </dgm:pt>
    <dgm:pt modelId="{420945C2-4C30-46F3-9D7B-464FF6E28EFE}">
      <dgm:prSet phldrT="[Texto]" custT="1"/>
      <dgm:spPr/>
      <dgm:t>
        <a:bodyPr/>
        <a:lstStyle/>
        <a:p>
          <a:pPr algn="just"/>
          <a:r>
            <a:rPr lang="es-EC" sz="2000" dirty="0" smtClean="0"/>
            <a:t>Procedimientos para la IPER.</a:t>
          </a:r>
          <a:endParaRPr lang="es-EC" sz="2000" dirty="0"/>
        </a:p>
      </dgm:t>
    </dgm:pt>
    <dgm:pt modelId="{47D0C141-F957-4BB7-B9BB-5E7E84ADA083}" type="parTrans" cxnId="{90F19903-6C4C-4762-983F-3452C7343390}">
      <dgm:prSet/>
      <dgm:spPr/>
      <dgm:t>
        <a:bodyPr/>
        <a:lstStyle/>
        <a:p>
          <a:pPr algn="just"/>
          <a:endParaRPr lang="es-EC" sz="1600"/>
        </a:p>
      </dgm:t>
    </dgm:pt>
    <dgm:pt modelId="{04D886AB-8700-45BD-8A32-A4F5186610FC}" type="sibTrans" cxnId="{90F19903-6C4C-4762-983F-3452C7343390}">
      <dgm:prSet/>
      <dgm:spPr/>
      <dgm:t>
        <a:bodyPr/>
        <a:lstStyle/>
        <a:p>
          <a:pPr algn="just"/>
          <a:endParaRPr lang="es-EC" sz="1600"/>
        </a:p>
      </dgm:t>
    </dgm:pt>
    <dgm:pt modelId="{E3467C33-AA4B-4133-852A-24BFB884F0C1}">
      <dgm:prSet phldrT="[Texto]" custT="1"/>
      <dgm:spPr/>
      <dgm:t>
        <a:bodyPr/>
        <a:lstStyle/>
        <a:p>
          <a:pPr algn="just"/>
          <a:r>
            <a:rPr lang="es-EC" sz="3200" dirty="0" smtClean="0"/>
            <a:t>6,20</a:t>
          </a:r>
          <a:endParaRPr lang="es-EC" sz="3200" dirty="0"/>
        </a:p>
      </dgm:t>
    </dgm:pt>
    <dgm:pt modelId="{7EE54EE7-EF70-4461-BB63-E1F906F8B19F}" type="parTrans" cxnId="{0ED635F1-7F1F-42A0-B5E3-2FEA0278DD17}">
      <dgm:prSet/>
      <dgm:spPr/>
      <dgm:t>
        <a:bodyPr/>
        <a:lstStyle/>
        <a:p>
          <a:pPr algn="just"/>
          <a:endParaRPr lang="es-EC" sz="1600"/>
        </a:p>
      </dgm:t>
    </dgm:pt>
    <dgm:pt modelId="{3B887DCB-E286-428C-A40E-9D4E26BBDA25}" type="sibTrans" cxnId="{0ED635F1-7F1F-42A0-B5E3-2FEA0278DD17}">
      <dgm:prSet/>
      <dgm:spPr/>
      <dgm:t>
        <a:bodyPr/>
        <a:lstStyle/>
        <a:p>
          <a:pPr algn="just"/>
          <a:endParaRPr lang="es-EC" sz="1600"/>
        </a:p>
      </dgm:t>
    </dgm:pt>
    <dgm:pt modelId="{7DB74833-9F72-468F-99FE-F84DE69C2885}">
      <dgm:prSet phldrT="[Texto]" custT="1"/>
      <dgm:spPr/>
      <dgm:t>
        <a:bodyPr/>
        <a:lstStyle/>
        <a:p>
          <a:pPr algn="just"/>
          <a:r>
            <a:rPr lang="es-EC" sz="2000" dirty="0" smtClean="0"/>
            <a:t>La reducción de los riesgos de acuerdo a la jerarquía planteada por la norma.</a:t>
          </a:r>
          <a:endParaRPr lang="es-EC" sz="2000" dirty="0"/>
        </a:p>
      </dgm:t>
    </dgm:pt>
    <dgm:pt modelId="{D144A8BE-4470-4068-BB13-4581AD3F70B7}" type="parTrans" cxnId="{42D94066-6F66-4561-A647-6A60AF6A3593}">
      <dgm:prSet/>
      <dgm:spPr/>
      <dgm:t>
        <a:bodyPr/>
        <a:lstStyle/>
        <a:p>
          <a:pPr algn="just"/>
          <a:endParaRPr lang="es-EC" sz="1600"/>
        </a:p>
      </dgm:t>
    </dgm:pt>
    <dgm:pt modelId="{1F83DA0B-B0F6-4DA3-ABCB-F66BB66A563E}" type="sibTrans" cxnId="{42D94066-6F66-4561-A647-6A60AF6A3593}">
      <dgm:prSet/>
      <dgm:spPr/>
      <dgm:t>
        <a:bodyPr/>
        <a:lstStyle/>
        <a:p>
          <a:pPr algn="just"/>
          <a:endParaRPr lang="es-EC" sz="1600"/>
        </a:p>
      </dgm:t>
    </dgm:pt>
    <dgm:pt modelId="{531F0AB7-FCC8-4EB0-B3A3-89E7E249C5C6}">
      <dgm:prSet phldrT="[Texto]" custT="1"/>
      <dgm:spPr/>
      <dgm:t>
        <a:bodyPr/>
        <a:lstStyle/>
        <a:p>
          <a:pPr algn="just"/>
          <a:r>
            <a:rPr lang="es-EC" sz="3200" dirty="0" smtClean="0"/>
            <a:t>7,00</a:t>
          </a:r>
          <a:endParaRPr lang="es-EC" sz="3200" dirty="0"/>
        </a:p>
      </dgm:t>
    </dgm:pt>
    <dgm:pt modelId="{76B07B70-2220-4927-8086-3592B9FACF2C}" type="parTrans" cxnId="{443F6155-8BB2-4F9F-B725-5EDAA871F0AF}">
      <dgm:prSet/>
      <dgm:spPr/>
      <dgm:t>
        <a:bodyPr/>
        <a:lstStyle/>
        <a:p>
          <a:pPr algn="just"/>
          <a:endParaRPr lang="es-EC" sz="1600"/>
        </a:p>
      </dgm:t>
    </dgm:pt>
    <dgm:pt modelId="{FAB66F61-B13F-411D-B9E9-945C1533F298}" type="sibTrans" cxnId="{443F6155-8BB2-4F9F-B725-5EDAA871F0AF}">
      <dgm:prSet/>
      <dgm:spPr/>
      <dgm:t>
        <a:bodyPr/>
        <a:lstStyle/>
        <a:p>
          <a:pPr algn="just"/>
          <a:endParaRPr lang="es-EC" sz="1600"/>
        </a:p>
      </dgm:t>
    </dgm:pt>
    <dgm:pt modelId="{8F0A75E6-A203-4BE9-9090-ECE1C2B23FC8}">
      <dgm:prSet phldrT="[Texto]" custT="1"/>
      <dgm:spPr/>
      <dgm:t>
        <a:bodyPr/>
        <a:lstStyle/>
        <a:p>
          <a:pPr algn="just"/>
          <a:r>
            <a:rPr lang="es-EC" sz="2000" dirty="0" smtClean="0"/>
            <a:t>La revisión de </a:t>
          </a:r>
          <a:r>
            <a:rPr lang="es-EC" sz="2000" smtClean="0"/>
            <a:t>los programas - </a:t>
          </a:r>
          <a:r>
            <a:rPr lang="es-EC" sz="2000" dirty="0" smtClean="0"/>
            <a:t>asegurar que los objetivos sean logrados.</a:t>
          </a:r>
          <a:endParaRPr lang="es-EC" sz="2000" dirty="0"/>
        </a:p>
      </dgm:t>
    </dgm:pt>
    <dgm:pt modelId="{616CC7DF-9758-40AB-991F-EF774415CCBA}" type="parTrans" cxnId="{D8C52AB3-50DD-4797-BC68-8486085C0EB6}">
      <dgm:prSet/>
      <dgm:spPr/>
      <dgm:t>
        <a:bodyPr/>
        <a:lstStyle/>
        <a:p>
          <a:pPr algn="just"/>
          <a:endParaRPr lang="es-EC" sz="1600"/>
        </a:p>
      </dgm:t>
    </dgm:pt>
    <dgm:pt modelId="{6788F4C6-69E8-4A1F-9CC5-D95902ABEB8B}" type="sibTrans" cxnId="{D8C52AB3-50DD-4797-BC68-8486085C0EB6}">
      <dgm:prSet/>
      <dgm:spPr/>
      <dgm:t>
        <a:bodyPr/>
        <a:lstStyle/>
        <a:p>
          <a:pPr algn="just"/>
          <a:endParaRPr lang="es-EC" sz="1600"/>
        </a:p>
      </dgm:t>
    </dgm:pt>
    <dgm:pt modelId="{1055216D-394E-46AA-B72F-872FA7126101}">
      <dgm:prSet phldrT="[Texto]" custT="1"/>
      <dgm:spPr/>
      <dgm:t>
        <a:bodyPr/>
        <a:lstStyle/>
        <a:p>
          <a:pPr algn="just"/>
          <a:endParaRPr lang="es-EC" sz="2000" dirty="0"/>
        </a:p>
      </dgm:t>
    </dgm:pt>
    <dgm:pt modelId="{74C6BB3E-7457-4A11-B6A6-F003DC1DDC26}" type="parTrans" cxnId="{4B0C292F-7585-41EB-A3B2-6497EB357634}">
      <dgm:prSet/>
      <dgm:spPr/>
      <dgm:t>
        <a:bodyPr/>
        <a:lstStyle/>
        <a:p>
          <a:pPr algn="just"/>
          <a:endParaRPr lang="es-EC" sz="1600"/>
        </a:p>
      </dgm:t>
    </dgm:pt>
    <dgm:pt modelId="{955B38E5-317A-4A84-A724-12627584281C}" type="sibTrans" cxnId="{4B0C292F-7585-41EB-A3B2-6497EB357634}">
      <dgm:prSet/>
      <dgm:spPr/>
      <dgm:t>
        <a:bodyPr/>
        <a:lstStyle/>
        <a:p>
          <a:pPr algn="just"/>
          <a:endParaRPr lang="es-EC" sz="1600"/>
        </a:p>
      </dgm:t>
    </dgm:pt>
    <dgm:pt modelId="{BCD3C108-DE09-4260-8956-3B20E684B928}">
      <dgm:prSet phldrT="[Texto]" custT="1"/>
      <dgm:spPr/>
      <dgm:t>
        <a:bodyPr/>
        <a:lstStyle/>
        <a:p>
          <a:pPr algn="just"/>
          <a:r>
            <a:rPr lang="es-EC" sz="2000" dirty="0" smtClean="0"/>
            <a:t>*Comportamiento humano</a:t>
          </a:r>
        </a:p>
        <a:p>
          <a:pPr algn="just"/>
          <a:r>
            <a:rPr lang="es-EC" sz="2000" dirty="0" smtClean="0"/>
            <a:t>*Capacidades</a:t>
          </a:r>
        </a:p>
        <a:p>
          <a:pPr algn="just"/>
          <a:r>
            <a:rPr lang="es-EC" sz="2000" dirty="0" smtClean="0"/>
            <a:t>*Otros factores humanos.</a:t>
          </a:r>
          <a:endParaRPr lang="es-EC" sz="2000" dirty="0"/>
        </a:p>
      </dgm:t>
    </dgm:pt>
    <dgm:pt modelId="{F7A8D58D-9B37-4D25-A839-A5123922589D}" type="parTrans" cxnId="{0EC332E1-7197-4D6A-B883-CF3C38FB1EF0}">
      <dgm:prSet/>
      <dgm:spPr/>
      <dgm:t>
        <a:bodyPr/>
        <a:lstStyle/>
        <a:p>
          <a:pPr algn="just"/>
          <a:endParaRPr lang="es-EC" sz="1600"/>
        </a:p>
      </dgm:t>
    </dgm:pt>
    <dgm:pt modelId="{CEDBCB05-938D-4665-8B73-E27CE98AD8D8}" type="sibTrans" cxnId="{0EC332E1-7197-4D6A-B883-CF3C38FB1EF0}">
      <dgm:prSet/>
      <dgm:spPr/>
      <dgm:t>
        <a:bodyPr/>
        <a:lstStyle/>
        <a:p>
          <a:pPr algn="just"/>
          <a:endParaRPr lang="es-EC" sz="1600"/>
        </a:p>
      </dgm:t>
    </dgm:pt>
    <dgm:pt modelId="{95058DE4-0C67-4528-920B-F1E616DBD0F6}" type="pres">
      <dgm:prSet presAssocID="{DAB10673-9A3D-470C-91F6-A8CF23FC20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D27199D-7603-4CCC-8E3C-E719C32B69BE}" type="pres">
      <dgm:prSet presAssocID="{B2835668-B0BF-4AB2-8F09-85BB4DBA9A95}" presName="compositeNode" presStyleCnt="0">
        <dgm:presLayoutVars>
          <dgm:bulletEnabled val="1"/>
        </dgm:presLayoutVars>
      </dgm:prSet>
      <dgm:spPr/>
    </dgm:pt>
    <dgm:pt modelId="{78E122C3-F7D0-4D01-8978-F96CB8BBDBA4}" type="pres">
      <dgm:prSet presAssocID="{B2835668-B0BF-4AB2-8F09-85BB4DBA9A95}" presName="bgRect" presStyleLbl="node1" presStyleIdx="0" presStyleCnt="3"/>
      <dgm:spPr/>
      <dgm:t>
        <a:bodyPr/>
        <a:lstStyle/>
        <a:p>
          <a:endParaRPr lang="es-EC"/>
        </a:p>
      </dgm:t>
    </dgm:pt>
    <dgm:pt modelId="{1445C7CA-45E6-4B14-BDDF-2E6B6404C4DF}" type="pres">
      <dgm:prSet presAssocID="{B2835668-B0BF-4AB2-8F09-85BB4DBA9A95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81C57A-F6AF-417D-A83B-717116D8D400}" type="pres">
      <dgm:prSet presAssocID="{B2835668-B0BF-4AB2-8F09-85BB4DBA9A9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9F48A6-4D5F-4C72-A86D-8D989B774BED}" type="pres">
      <dgm:prSet presAssocID="{D2C2A170-7D39-4791-8E1F-9BE5B5FDA909}" presName="hSp" presStyleCnt="0"/>
      <dgm:spPr/>
    </dgm:pt>
    <dgm:pt modelId="{F798C205-9C7A-4726-A981-889AEC8202FF}" type="pres">
      <dgm:prSet presAssocID="{D2C2A170-7D39-4791-8E1F-9BE5B5FDA909}" presName="vProcSp" presStyleCnt="0"/>
      <dgm:spPr/>
    </dgm:pt>
    <dgm:pt modelId="{EFAE3D47-8CA7-486F-AFD1-3534245A7604}" type="pres">
      <dgm:prSet presAssocID="{D2C2A170-7D39-4791-8E1F-9BE5B5FDA909}" presName="vSp1" presStyleCnt="0"/>
      <dgm:spPr/>
    </dgm:pt>
    <dgm:pt modelId="{0583D00D-E073-4EED-A5D1-BB3DA96389CB}" type="pres">
      <dgm:prSet presAssocID="{D2C2A170-7D39-4791-8E1F-9BE5B5FDA909}" presName="simulatedConn" presStyleLbl="solidFgAcc1" presStyleIdx="0" presStyleCnt="2"/>
      <dgm:spPr/>
    </dgm:pt>
    <dgm:pt modelId="{D22713F4-63EA-43B6-AC7F-2DB42D067272}" type="pres">
      <dgm:prSet presAssocID="{D2C2A170-7D39-4791-8E1F-9BE5B5FDA909}" presName="vSp2" presStyleCnt="0"/>
      <dgm:spPr/>
    </dgm:pt>
    <dgm:pt modelId="{02648189-CD97-4578-81E9-5B068CB91C2F}" type="pres">
      <dgm:prSet presAssocID="{D2C2A170-7D39-4791-8E1F-9BE5B5FDA909}" presName="sibTrans" presStyleCnt="0"/>
      <dgm:spPr/>
    </dgm:pt>
    <dgm:pt modelId="{8957A6E8-6DBA-4F7C-AF7E-340F9DEA4EB7}" type="pres">
      <dgm:prSet presAssocID="{E3467C33-AA4B-4133-852A-24BFB884F0C1}" presName="compositeNode" presStyleCnt="0">
        <dgm:presLayoutVars>
          <dgm:bulletEnabled val="1"/>
        </dgm:presLayoutVars>
      </dgm:prSet>
      <dgm:spPr/>
    </dgm:pt>
    <dgm:pt modelId="{5793FF1A-05AD-41A3-866A-BC85FBB64EF7}" type="pres">
      <dgm:prSet presAssocID="{E3467C33-AA4B-4133-852A-24BFB884F0C1}" presName="bgRect" presStyleLbl="node1" presStyleIdx="1" presStyleCnt="3"/>
      <dgm:spPr/>
      <dgm:t>
        <a:bodyPr/>
        <a:lstStyle/>
        <a:p>
          <a:endParaRPr lang="es-EC"/>
        </a:p>
      </dgm:t>
    </dgm:pt>
    <dgm:pt modelId="{1E9CACF6-DEDA-4325-A8B7-15D21226158A}" type="pres">
      <dgm:prSet presAssocID="{E3467C33-AA4B-4133-852A-24BFB884F0C1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9EA057-F5E6-4F47-AB74-E19F2CF31326}" type="pres">
      <dgm:prSet presAssocID="{E3467C33-AA4B-4133-852A-24BFB884F0C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C8D14A-6E42-4912-AB20-EA9D9DE0970D}" type="pres">
      <dgm:prSet presAssocID="{3B887DCB-E286-428C-A40E-9D4E26BBDA25}" presName="hSp" presStyleCnt="0"/>
      <dgm:spPr/>
    </dgm:pt>
    <dgm:pt modelId="{0E07A427-727C-41AE-BF5D-056524BBC6AA}" type="pres">
      <dgm:prSet presAssocID="{3B887DCB-E286-428C-A40E-9D4E26BBDA25}" presName="vProcSp" presStyleCnt="0"/>
      <dgm:spPr/>
    </dgm:pt>
    <dgm:pt modelId="{63E9F674-41C6-4E57-8B81-237FF5555A35}" type="pres">
      <dgm:prSet presAssocID="{3B887DCB-E286-428C-A40E-9D4E26BBDA25}" presName="vSp1" presStyleCnt="0"/>
      <dgm:spPr/>
    </dgm:pt>
    <dgm:pt modelId="{6F8B1A2C-2682-414A-9785-E4BB4FB8E3EC}" type="pres">
      <dgm:prSet presAssocID="{3B887DCB-E286-428C-A40E-9D4E26BBDA25}" presName="simulatedConn" presStyleLbl="solidFgAcc1" presStyleIdx="1" presStyleCnt="2"/>
      <dgm:spPr/>
    </dgm:pt>
    <dgm:pt modelId="{F7352B69-8881-45DC-833D-962E06574954}" type="pres">
      <dgm:prSet presAssocID="{3B887DCB-E286-428C-A40E-9D4E26BBDA25}" presName="vSp2" presStyleCnt="0"/>
      <dgm:spPr/>
    </dgm:pt>
    <dgm:pt modelId="{F5D469BA-9147-4773-916D-7B1C73FD7DC7}" type="pres">
      <dgm:prSet presAssocID="{3B887DCB-E286-428C-A40E-9D4E26BBDA25}" presName="sibTrans" presStyleCnt="0"/>
      <dgm:spPr/>
    </dgm:pt>
    <dgm:pt modelId="{2F509467-0891-418B-87AA-FD91106E53EB}" type="pres">
      <dgm:prSet presAssocID="{531F0AB7-FCC8-4EB0-B3A3-89E7E249C5C6}" presName="compositeNode" presStyleCnt="0">
        <dgm:presLayoutVars>
          <dgm:bulletEnabled val="1"/>
        </dgm:presLayoutVars>
      </dgm:prSet>
      <dgm:spPr/>
    </dgm:pt>
    <dgm:pt modelId="{E6F6AF8D-895A-4C4E-B676-D1DF88BF7D77}" type="pres">
      <dgm:prSet presAssocID="{531F0AB7-FCC8-4EB0-B3A3-89E7E249C5C6}" presName="bgRect" presStyleLbl="node1" presStyleIdx="2" presStyleCnt="3"/>
      <dgm:spPr/>
      <dgm:t>
        <a:bodyPr/>
        <a:lstStyle/>
        <a:p>
          <a:endParaRPr lang="es-EC"/>
        </a:p>
      </dgm:t>
    </dgm:pt>
    <dgm:pt modelId="{D5C02D73-3A22-4F8D-B123-5D146919D08F}" type="pres">
      <dgm:prSet presAssocID="{531F0AB7-FCC8-4EB0-B3A3-89E7E249C5C6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E0B6E5-F714-4E1F-85C5-795D30DE46A6}" type="pres">
      <dgm:prSet presAssocID="{531F0AB7-FCC8-4EB0-B3A3-89E7E249C5C6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7EB75F8-1995-4F47-A18D-FDA774F6692C}" type="presOf" srcId="{B2835668-B0BF-4AB2-8F09-85BB4DBA9A95}" destId="{78E122C3-F7D0-4D01-8978-F96CB8BBDBA4}" srcOrd="0" destOrd="0" presId="urn:microsoft.com/office/officeart/2005/8/layout/hProcess7"/>
    <dgm:cxn modelId="{5B39152C-F186-4DFB-8B92-EEF4BC5B987C}" type="presOf" srcId="{DAB10673-9A3D-470C-91F6-A8CF23FC204A}" destId="{95058DE4-0C67-4528-920B-F1E616DBD0F6}" srcOrd="0" destOrd="0" presId="urn:microsoft.com/office/officeart/2005/8/layout/hProcess7"/>
    <dgm:cxn modelId="{0EC332E1-7197-4D6A-B883-CF3C38FB1EF0}" srcId="{B2835668-B0BF-4AB2-8F09-85BB4DBA9A95}" destId="{BCD3C108-DE09-4260-8956-3B20E684B928}" srcOrd="1" destOrd="0" parTransId="{F7A8D58D-9B37-4D25-A839-A5123922589D}" sibTransId="{CEDBCB05-938D-4665-8B73-E27CE98AD8D8}"/>
    <dgm:cxn modelId="{443F6155-8BB2-4F9F-B725-5EDAA871F0AF}" srcId="{DAB10673-9A3D-470C-91F6-A8CF23FC204A}" destId="{531F0AB7-FCC8-4EB0-B3A3-89E7E249C5C6}" srcOrd="2" destOrd="0" parTransId="{76B07B70-2220-4927-8086-3592B9FACF2C}" sibTransId="{FAB66F61-B13F-411D-B9E9-945C1533F298}"/>
    <dgm:cxn modelId="{66A63FBE-6094-4E9A-BBA0-402A8E34E77D}" type="presOf" srcId="{7DB74833-9F72-468F-99FE-F84DE69C2885}" destId="{779EA057-F5E6-4F47-AB74-E19F2CF31326}" srcOrd="0" destOrd="0" presId="urn:microsoft.com/office/officeart/2005/8/layout/hProcess7"/>
    <dgm:cxn modelId="{3138F404-C7B8-4BA9-9C7A-0AE03D7D8B40}" srcId="{DAB10673-9A3D-470C-91F6-A8CF23FC204A}" destId="{B2835668-B0BF-4AB2-8F09-85BB4DBA9A95}" srcOrd="0" destOrd="0" parTransId="{430E9DAB-8CC4-4D5B-86E7-BB1BA8C2DCD2}" sibTransId="{D2C2A170-7D39-4791-8E1F-9BE5B5FDA909}"/>
    <dgm:cxn modelId="{4B0C292F-7585-41EB-A3B2-6497EB357634}" srcId="{531F0AB7-FCC8-4EB0-B3A3-89E7E249C5C6}" destId="{1055216D-394E-46AA-B72F-872FA7126101}" srcOrd="1" destOrd="0" parTransId="{74C6BB3E-7457-4A11-B6A6-F003DC1DDC26}" sibTransId="{955B38E5-317A-4A84-A724-12627584281C}"/>
    <dgm:cxn modelId="{42D94066-6F66-4561-A647-6A60AF6A3593}" srcId="{E3467C33-AA4B-4133-852A-24BFB884F0C1}" destId="{7DB74833-9F72-468F-99FE-F84DE69C2885}" srcOrd="0" destOrd="0" parTransId="{D144A8BE-4470-4068-BB13-4581AD3F70B7}" sibTransId="{1F83DA0B-B0F6-4DA3-ABCB-F66BB66A563E}"/>
    <dgm:cxn modelId="{984E1128-A806-4B07-9CBC-234323CBA57C}" type="presOf" srcId="{1055216D-394E-46AA-B72F-872FA7126101}" destId="{ACE0B6E5-F714-4E1F-85C5-795D30DE46A6}" srcOrd="0" destOrd="1" presId="urn:microsoft.com/office/officeart/2005/8/layout/hProcess7"/>
    <dgm:cxn modelId="{E9CB4EE4-7ABE-4E95-BCB0-CFAE0C40A2E4}" type="presOf" srcId="{8F0A75E6-A203-4BE9-9090-ECE1C2B23FC8}" destId="{ACE0B6E5-F714-4E1F-85C5-795D30DE46A6}" srcOrd="0" destOrd="0" presId="urn:microsoft.com/office/officeart/2005/8/layout/hProcess7"/>
    <dgm:cxn modelId="{673790C0-598B-4623-B093-57B3F06A7ED4}" type="presOf" srcId="{420945C2-4C30-46F3-9D7B-464FF6E28EFE}" destId="{5081C57A-F6AF-417D-A83B-717116D8D400}" srcOrd="0" destOrd="0" presId="urn:microsoft.com/office/officeart/2005/8/layout/hProcess7"/>
    <dgm:cxn modelId="{90F19903-6C4C-4762-983F-3452C7343390}" srcId="{B2835668-B0BF-4AB2-8F09-85BB4DBA9A95}" destId="{420945C2-4C30-46F3-9D7B-464FF6E28EFE}" srcOrd="0" destOrd="0" parTransId="{47D0C141-F957-4BB7-B9BB-5E7E84ADA083}" sibTransId="{04D886AB-8700-45BD-8A32-A4F5186610FC}"/>
    <dgm:cxn modelId="{D9EFE0B4-C2CC-4E68-837C-1F163C7065E7}" type="presOf" srcId="{BCD3C108-DE09-4260-8956-3B20E684B928}" destId="{5081C57A-F6AF-417D-A83B-717116D8D400}" srcOrd="0" destOrd="1" presId="urn:microsoft.com/office/officeart/2005/8/layout/hProcess7"/>
    <dgm:cxn modelId="{3AD1803E-348A-4545-9B6A-49D0D2D90A2B}" type="presOf" srcId="{E3467C33-AA4B-4133-852A-24BFB884F0C1}" destId="{5793FF1A-05AD-41A3-866A-BC85FBB64EF7}" srcOrd="0" destOrd="0" presId="urn:microsoft.com/office/officeart/2005/8/layout/hProcess7"/>
    <dgm:cxn modelId="{3F085B34-FDE0-498C-B893-DCE175C0E693}" type="presOf" srcId="{B2835668-B0BF-4AB2-8F09-85BB4DBA9A95}" destId="{1445C7CA-45E6-4B14-BDDF-2E6B6404C4DF}" srcOrd="1" destOrd="0" presId="urn:microsoft.com/office/officeart/2005/8/layout/hProcess7"/>
    <dgm:cxn modelId="{BE2E8B61-DD4A-45DB-A1DD-23AD9F1C997E}" type="presOf" srcId="{531F0AB7-FCC8-4EB0-B3A3-89E7E249C5C6}" destId="{D5C02D73-3A22-4F8D-B123-5D146919D08F}" srcOrd="1" destOrd="0" presId="urn:microsoft.com/office/officeart/2005/8/layout/hProcess7"/>
    <dgm:cxn modelId="{D8C52AB3-50DD-4797-BC68-8486085C0EB6}" srcId="{531F0AB7-FCC8-4EB0-B3A3-89E7E249C5C6}" destId="{8F0A75E6-A203-4BE9-9090-ECE1C2B23FC8}" srcOrd="0" destOrd="0" parTransId="{616CC7DF-9758-40AB-991F-EF774415CCBA}" sibTransId="{6788F4C6-69E8-4A1F-9CC5-D95902ABEB8B}"/>
    <dgm:cxn modelId="{7F099AAB-119A-4724-A3B1-23398DA97E71}" type="presOf" srcId="{E3467C33-AA4B-4133-852A-24BFB884F0C1}" destId="{1E9CACF6-DEDA-4325-A8B7-15D21226158A}" srcOrd="1" destOrd="0" presId="urn:microsoft.com/office/officeart/2005/8/layout/hProcess7"/>
    <dgm:cxn modelId="{92D09E52-687A-4D60-A184-3D195624813C}" type="presOf" srcId="{531F0AB7-FCC8-4EB0-B3A3-89E7E249C5C6}" destId="{E6F6AF8D-895A-4C4E-B676-D1DF88BF7D77}" srcOrd="0" destOrd="0" presId="urn:microsoft.com/office/officeart/2005/8/layout/hProcess7"/>
    <dgm:cxn modelId="{0ED635F1-7F1F-42A0-B5E3-2FEA0278DD17}" srcId="{DAB10673-9A3D-470C-91F6-A8CF23FC204A}" destId="{E3467C33-AA4B-4133-852A-24BFB884F0C1}" srcOrd="1" destOrd="0" parTransId="{7EE54EE7-EF70-4461-BB63-E1F906F8B19F}" sibTransId="{3B887DCB-E286-428C-A40E-9D4E26BBDA25}"/>
    <dgm:cxn modelId="{50D9D497-11F4-4F7B-94C7-25DECFF2D2A0}" type="presParOf" srcId="{95058DE4-0C67-4528-920B-F1E616DBD0F6}" destId="{9D27199D-7603-4CCC-8E3C-E719C32B69BE}" srcOrd="0" destOrd="0" presId="urn:microsoft.com/office/officeart/2005/8/layout/hProcess7"/>
    <dgm:cxn modelId="{1360FBC1-B9D5-47C1-8C7F-5FC66A0CF50F}" type="presParOf" srcId="{9D27199D-7603-4CCC-8E3C-E719C32B69BE}" destId="{78E122C3-F7D0-4D01-8978-F96CB8BBDBA4}" srcOrd="0" destOrd="0" presId="urn:microsoft.com/office/officeart/2005/8/layout/hProcess7"/>
    <dgm:cxn modelId="{0E9B5B83-E89B-4F12-9B55-82F1B1B8F743}" type="presParOf" srcId="{9D27199D-7603-4CCC-8E3C-E719C32B69BE}" destId="{1445C7CA-45E6-4B14-BDDF-2E6B6404C4DF}" srcOrd="1" destOrd="0" presId="urn:microsoft.com/office/officeart/2005/8/layout/hProcess7"/>
    <dgm:cxn modelId="{7C648E65-300D-4474-8754-27438B7A2B12}" type="presParOf" srcId="{9D27199D-7603-4CCC-8E3C-E719C32B69BE}" destId="{5081C57A-F6AF-417D-A83B-717116D8D400}" srcOrd="2" destOrd="0" presId="urn:microsoft.com/office/officeart/2005/8/layout/hProcess7"/>
    <dgm:cxn modelId="{17C9D579-426E-40A3-AACC-ADCDA853DD45}" type="presParOf" srcId="{95058DE4-0C67-4528-920B-F1E616DBD0F6}" destId="{4A9F48A6-4D5F-4C72-A86D-8D989B774BED}" srcOrd="1" destOrd="0" presId="urn:microsoft.com/office/officeart/2005/8/layout/hProcess7"/>
    <dgm:cxn modelId="{960B3051-78E5-44C0-9A7A-10D65395CD92}" type="presParOf" srcId="{95058DE4-0C67-4528-920B-F1E616DBD0F6}" destId="{F798C205-9C7A-4726-A981-889AEC8202FF}" srcOrd="2" destOrd="0" presId="urn:microsoft.com/office/officeart/2005/8/layout/hProcess7"/>
    <dgm:cxn modelId="{D9F317C1-30AF-4DBC-BD30-EB0E11DB2220}" type="presParOf" srcId="{F798C205-9C7A-4726-A981-889AEC8202FF}" destId="{EFAE3D47-8CA7-486F-AFD1-3534245A7604}" srcOrd="0" destOrd="0" presId="urn:microsoft.com/office/officeart/2005/8/layout/hProcess7"/>
    <dgm:cxn modelId="{36B44912-0EED-42D7-8C61-3C8085FD4971}" type="presParOf" srcId="{F798C205-9C7A-4726-A981-889AEC8202FF}" destId="{0583D00D-E073-4EED-A5D1-BB3DA96389CB}" srcOrd="1" destOrd="0" presId="urn:microsoft.com/office/officeart/2005/8/layout/hProcess7"/>
    <dgm:cxn modelId="{49AC3FA4-6DA5-40C0-BB5D-202CD5889BD0}" type="presParOf" srcId="{F798C205-9C7A-4726-A981-889AEC8202FF}" destId="{D22713F4-63EA-43B6-AC7F-2DB42D067272}" srcOrd="2" destOrd="0" presId="urn:microsoft.com/office/officeart/2005/8/layout/hProcess7"/>
    <dgm:cxn modelId="{2F49E113-86E9-450D-B108-9D876D78DFCC}" type="presParOf" srcId="{95058DE4-0C67-4528-920B-F1E616DBD0F6}" destId="{02648189-CD97-4578-81E9-5B068CB91C2F}" srcOrd="3" destOrd="0" presId="urn:microsoft.com/office/officeart/2005/8/layout/hProcess7"/>
    <dgm:cxn modelId="{14377DB2-6054-495E-9215-E17C05FCDA65}" type="presParOf" srcId="{95058DE4-0C67-4528-920B-F1E616DBD0F6}" destId="{8957A6E8-6DBA-4F7C-AF7E-340F9DEA4EB7}" srcOrd="4" destOrd="0" presId="urn:microsoft.com/office/officeart/2005/8/layout/hProcess7"/>
    <dgm:cxn modelId="{48CA7A20-5175-42BD-9311-C5459B3BCDE7}" type="presParOf" srcId="{8957A6E8-6DBA-4F7C-AF7E-340F9DEA4EB7}" destId="{5793FF1A-05AD-41A3-866A-BC85FBB64EF7}" srcOrd="0" destOrd="0" presId="urn:microsoft.com/office/officeart/2005/8/layout/hProcess7"/>
    <dgm:cxn modelId="{C6815BD2-1E09-4E0C-BBB0-585509FDFFA3}" type="presParOf" srcId="{8957A6E8-6DBA-4F7C-AF7E-340F9DEA4EB7}" destId="{1E9CACF6-DEDA-4325-A8B7-15D21226158A}" srcOrd="1" destOrd="0" presId="urn:microsoft.com/office/officeart/2005/8/layout/hProcess7"/>
    <dgm:cxn modelId="{26342814-5CBD-4EBB-A0AB-538830D9CAE5}" type="presParOf" srcId="{8957A6E8-6DBA-4F7C-AF7E-340F9DEA4EB7}" destId="{779EA057-F5E6-4F47-AB74-E19F2CF31326}" srcOrd="2" destOrd="0" presId="urn:microsoft.com/office/officeart/2005/8/layout/hProcess7"/>
    <dgm:cxn modelId="{8A9CC579-52C4-4FE6-AE20-301E6B8820AC}" type="presParOf" srcId="{95058DE4-0C67-4528-920B-F1E616DBD0F6}" destId="{96C8D14A-6E42-4912-AB20-EA9D9DE0970D}" srcOrd="5" destOrd="0" presId="urn:microsoft.com/office/officeart/2005/8/layout/hProcess7"/>
    <dgm:cxn modelId="{045096C6-BEAC-47F1-84B2-7C8552C7DEEE}" type="presParOf" srcId="{95058DE4-0C67-4528-920B-F1E616DBD0F6}" destId="{0E07A427-727C-41AE-BF5D-056524BBC6AA}" srcOrd="6" destOrd="0" presId="urn:microsoft.com/office/officeart/2005/8/layout/hProcess7"/>
    <dgm:cxn modelId="{D76E7785-1106-4E66-B875-0D34DE4D3BFC}" type="presParOf" srcId="{0E07A427-727C-41AE-BF5D-056524BBC6AA}" destId="{63E9F674-41C6-4E57-8B81-237FF5555A35}" srcOrd="0" destOrd="0" presId="urn:microsoft.com/office/officeart/2005/8/layout/hProcess7"/>
    <dgm:cxn modelId="{F466CB27-049F-487D-8992-03AF2D6BD486}" type="presParOf" srcId="{0E07A427-727C-41AE-BF5D-056524BBC6AA}" destId="{6F8B1A2C-2682-414A-9785-E4BB4FB8E3EC}" srcOrd="1" destOrd="0" presId="urn:microsoft.com/office/officeart/2005/8/layout/hProcess7"/>
    <dgm:cxn modelId="{7729440A-CD33-4ADC-A859-BAE20B28757E}" type="presParOf" srcId="{0E07A427-727C-41AE-BF5D-056524BBC6AA}" destId="{F7352B69-8881-45DC-833D-962E06574954}" srcOrd="2" destOrd="0" presId="urn:microsoft.com/office/officeart/2005/8/layout/hProcess7"/>
    <dgm:cxn modelId="{9D50610E-EC54-4ADA-B2F1-F483C42B9F67}" type="presParOf" srcId="{95058DE4-0C67-4528-920B-F1E616DBD0F6}" destId="{F5D469BA-9147-4773-916D-7B1C73FD7DC7}" srcOrd="7" destOrd="0" presId="urn:microsoft.com/office/officeart/2005/8/layout/hProcess7"/>
    <dgm:cxn modelId="{2926E4D7-1355-4FDA-B24F-B02EA514C3D4}" type="presParOf" srcId="{95058DE4-0C67-4528-920B-F1E616DBD0F6}" destId="{2F509467-0891-418B-87AA-FD91106E53EB}" srcOrd="8" destOrd="0" presId="urn:microsoft.com/office/officeart/2005/8/layout/hProcess7"/>
    <dgm:cxn modelId="{1DBF45C6-EB8C-4106-8FCC-9D02F088E6FA}" type="presParOf" srcId="{2F509467-0891-418B-87AA-FD91106E53EB}" destId="{E6F6AF8D-895A-4C4E-B676-D1DF88BF7D77}" srcOrd="0" destOrd="0" presId="urn:microsoft.com/office/officeart/2005/8/layout/hProcess7"/>
    <dgm:cxn modelId="{96DE3605-04DB-4A44-A2D8-89B8D2285D6E}" type="presParOf" srcId="{2F509467-0891-418B-87AA-FD91106E53EB}" destId="{D5C02D73-3A22-4F8D-B123-5D146919D08F}" srcOrd="1" destOrd="0" presId="urn:microsoft.com/office/officeart/2005/8/layout/hProcess7"/>
    <dgm:cxn modelId="{370A0260-FAC8-4C41-B262-7088AA5CF0DE}" type="presParOf" srcId="{2F509467-0891-418B-87AA-FD91106E53EB}" destId="{ACE0B6E5-F714-4E1F-85C5-795D30DE46A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859400B-C9BE-4FC8-AA32-345E0DC54219}" type="doc">
      <dgm:prSet loTypeId="urn:microsoft.com/office/officeart/2005/8/layout/hProcess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928305B0-EA7B-4502-8229-EC0F1218193B}">
      <dgm:prSet phldrT="[Texto]" custT="1"/>
      <dgm:spPr/>
      <dgm:t>
        <a:bodyPr/>
        <a:lstStyle/>
        <a:p>
          <a:pPr algn="just"/>
          <a:r>
            <a:rPr lang="es-EC" sz="3200" dirty="0" smtClean="0"/>
            <a:t>7,00</a:t>
          </a:r>
          <a:endParaRPr lang="es-EC" sz="3200" dirty="0"/>
        </a:p>
      </dgm:t>
    </dgm:pt>
    <dgm:pt modelId="{B4F61794-BC30-4AF5-9BDD-9BD6062786C8}" type="parTrans" cxnId="{A76525AE-15CF-4430-BA37-8B8B78B02C7E}">
      <dgm:prSet/>
      <dgm:spPr/>
      <dgm:t>
        <a:bodyPr/>
        <a:lstStyle/>
        <a:p>
          <a:pPr algn="just"/>
          <a:endParaRPr lang="es-EC" sz="1600"/>
        </a:p>
      </dgm:t>
    </dgm:pt>
    <dgm:pt modelId="{62611F4B-F403-4C74-9164-BF978F012AA5}" type="sibTrans" cxnId="{A76525AE-15CF-4430-BA37-8B8B78B02C7E}">
      <dgm:prSet/>
      <dgm:spPr/>
      <dgm:t>
        <a:bodyPr/>
        <a:lstStyle/>
        <a:p>
          <a:pPr algn="just"/>
          <a:endParaRPr lang="es-EC" sz="1600"/>
        </a:p>
      </dgm:t>
    </dgm:pt>
    <dgm:pt modelId="{EC856F31-0914-417A-A8FA-2AE575E45E01}">
      <dgm:prSet phldrT="[Texto]" custT="1"/>
      <dgm:spPr/>
      <dgm:t>
        <a:bodyPr/>
        <a:lstStyle/>
        <a:p>
          <a:pPr algn="just"/>
          <a:r>
            <a:rPr lang="es-EC" sz="2000" dirty="0" smtClean="0"/>
            <a:t>Comunicación interna entre los diversos niveles y funciones.</a:t>
          </a:r>
          <a:endParaRPr lang="es-EC" sz="2000" dirty="0"/>
        </a:p>
      </dgm:t>
    </dgm:pt>
    <dgm:pt modelId="{A4ED7A5D-9787-44F2-A82D-3A7E7D3E6616}" type="parTrans" cxnId="{A7987A46-E77A-4371-8F00-C6112CF76CDF}">
      <dgm:prSet/>
      <dgm:spPr/>
      <dgm:t>
        <a:bodyPr/>
        <a:lstStyle/>
        <a:p>
          <a:pPr algn="just"/>
          <a:endParaRPr lang="es-EC" sz="1600"/>
        </a:p>
      </dgm:t>
    </dgm:pt>
    <dgm:pt modelId="{CBA0FA15-B6A1-47BF-9F6C-3D5ACB965A95}" type="sibTrans" cxnId="{A7987A46-E77A-4371-8F00-C6112CF76CDF}">
      <dgm:prSet/>
      <dgm:spPr/>
      <dgm:t>
        <a:bodyPr/>
        <a:lstStyle/>
        <a:p>
          <a:pPr algn="just"/>
          <a:endParaRPr lang="es-EC" sz="1600"/>
        </a:p>
      </dgm:t>
    </dgm:pt>
    <dgm:pt modelId="{95F344B5-38BA-4E57-8F38-B4793BAF5211}">
      <dgm:prSet phldrT="[Texto]" custT="1"/>
      <dgm:spPr/>
      <dgm:t>
        <a:bodyPr/>
        <a:lstStyle/>
        <a:p>
          <a:pPr algn="just"/>
          <a:r>
            <a:rPr lang="es-EC" sz="3200" dirty="0" smtClean="0"/>
            <a:t>6,80</a:t>
          </a:r>
          <a:endParaRPr lang="es-EC" sz="3200" dirty="0"/>
        </a:p>
      </dgm:t>
    </dgm:pt>
    <dgm:pt modelId="{FD7D2153-CC77-4325-9D74-A73630E69771}" type="parTrans" cxnId="{87FFC12C-F035-4729-A547-4DFA01301BA7}">
      <dgm:prSet/>
      <dgm:spPr/>
      <dgm:t>
        <a:bodyPr/>
        <a:lstStyle/>
        <a:p>
          <a:pPr algn="just"/>
          <a:endParaRPr lang="es-EC" sz="1600"/>
        </a:p>
      </dgm:t>
    </dgm:pt>
    <dgm:pt modelId="{3BB5CDC7-DB99-467F-9FEE-6D68595FBFEB}" type="sibTrans" cxnId="{87FFC12C-F035-4729-A547-4DFA01301BA7}">
      <dgm:prSet/>
      <dgm:spPr/>
      <dgm:t>
        <a:bodyPr/>
        <a:lstStyle/>
        <a:p>
          <a:pPr algn="just"/>
          <a:endParaRPr lang="es-EC" sz="1600"/>
        </a:p>
      </dgm:t>
    </dgm:pt>
    <dgm:pt modelId="{F8A49EE2-777B-4535-B3BB-7F83A1309730}">
      <dgm:prSet phldrT="[Texto]" custT="1"/>
      <dgm:spPr/>
      <dgm:t>
        <a:bodyPr/>
        <a:lstStyle/>
        <a:p>
          <a:pPr algn="just"/>
          <a:r>
            <a:rPr lang="es-EC" sz="2000" dirty="0" smtClean="0"/>
            <a:t>Seguimiento y medición del desempeño de </a:t>
          </a:r>
          <a:r>
            <a:rPr lang="es-EC" sz="2000" dirty="0" err="1" smtClean="0"/>
            <a:t>SySO</a:t>
          </a:r>
          <a:r>
            <a:rPr lang="es-EC" sz="2000" dirty="0" smtClean="0"/>
            <a:t>.</a:t>
          </a:r>
        </a:p>
        <a:p>
          <a:pPr algn="just"/>
          <a:endParaRPr lang="es-EC" sz="2000" dirty="0" smtClean="0"/>
        </a:p>
        <a:p>
          <a:pPr algn="just"/>
          <a:r>
            <a:rPr lang="es-EC" sz="2000" dirty="0" smtClean="0"/>
            <a:t>Rastreo de la eficacia de los controles.</a:t>
          </a:r>
          <a:endParaRPr lang="es-EC" sz="2000" dirty="0"/>
        </a:p>
      </dgm:t>
    </dgm:pt>
    <dgm:pt modelId="{BB3A61F4-96C8-4592-AF73-7DD149E36912}" type="parTrans" cxnId="{62909701-5119-4F45-ACE3-4D6FC5FAFE68}">
      <dgm:prSet/>
      <dgm:spPr/>
      <dgm:t>
        <a:bodyPr/>
        <a:lstStyle/>
        <a:p>
          <a:pPr algn="just"/>
          <a:endParaRPr lang="es-EC" sz="1600"/>
        </a:p>
      </dgm:t>
    </dgm:pt>
    <dgm:pt modelId="{35118C9D-E4E8-415D-89A7-DC96EEE6DA1A}" type="sibTrans" cxnId="{62909701-5119-4F45-ACE3-4D6FC5FAFE68}">
      <dgm:prSet/>
      <dgm:spPr/>
      <dgm:t>
        <a:bodyPr/>
        <a:lstStyle/>
        <a:p>
          <a:pPr algn="just"/>
          <a:endParaRPr lang="es-EC" sz="1600"/>
        </a:p>
      </dgm:t>
    </dgm:pt>
    <dgm:pt modelId="{71D6D9E2-BAD2-48C3-9CB1-247E688F60BB}">
      <dgm:prSet phldrT="[Texto]" custT="1"/>
      <dgm:spPr/>
      <dgm:t>
        <a:bodyPr/>
        <a:lstStyle/>
        <a:p>
          <a:pPr algn="just"/>
          <a:r>
            <a:rPr lang="es-EC" sz="3200" dirty="0" smtClean="0"/>
            <a:t>7,00</a:t>
          </a:r>
          <a:endParaRPr lang="es-EC" sz="3200" dirty="0"/>
        </a:p>
      </dgm:t>
    </dgm:pt>
    <dgm:pt modelId="{6D3A5511-BC9B-4828-B8AE-CAEE1AC2DAE6}" type="parTrans" cxnId="{B9B01305-665C-42AC-8F18-7BEF72E59B8D}">
      <dgm:prSet/>
      <dgm:spPr/>
      <dgm:t>
        <a:bodyPr/>
        <a:lstStyle/>
        <a:p>
          <a:pPr algn="just"/>
          <a:endParaRPr lang="es-EC" sz="1600"/>
        </a:p>
      </dgm:t>
    </dgm:pt>
    <dgm:pt modelId="{8BB0B3A6-AA75-4276-9108-BE55467F75BF}" type="sibTrans" cxnId="{B9B01305-665C-42AC-8F18-7BEF72E59B8D}">
      <dgm:prSet/>
      <dgm:spPr/>
      <dgm:t>
        <a:bodyPr/>
        <a:lstStyle/>
        <a:p>
          <a:pPr algn="just"/>
          <a:endParaRPr lang="es-EC" sz="1600"/>
        </a:p>
      </dgm:t>
    </dgm:pt>
    <dgm:pt modelId="{AFBA203E-8D76-4C74-90C8-6AE079A7BDE7}">
      <dgm:prSet phldrT="[Texto]" custT="1"/>
      <dgm:spPr/>
      <dgm:t>
        <a:bodyPr/>
        <a:lstStyle/>
        <a:p>
          <a:pPr algn="just"/>
          <a:r>
            <a:rPr lang="es-EC" sz="2000" dirty="0" smtClean="0"/>
            <a:t>Requisitos para evaluar la necesidad de acciones para prevenir NC e implementar apropiadas acciones.</a:t>
          </a:r>
          <a:endParaRPr lang="es-EC" sz="2000" dirty="0"/>
        </a:p>
      </dgm:t>
    </dgm:pt>
    <dgm:pt modelId="{A330B0D0-D791-4007-A467-670DC0D27873}" type="parTrans" cxnId="{1F4EAC57-A760-495A-B5FD-983CE3C0BBDB}">
      <dgm:prSet/>
      <dgm:spPr/>
      <dgm:t>
        <a:bodyPr/>
        <a:lstStyle/>
        <a:p>
          <a:pPr algn="just"/>
          <a:endParaRPr lang="es-EC" sz="1600"/>
        </a:p>
      </dgm:t>
    </dgm:pt>
    <dgm:pt modelId="{2C358C4C-377E-43FC-88EE-6331CE4CCE3D}" type="sibTrans" cxnId="{1F4EAC57-A760-495A-B5FD-983CE3C0BBDB}">
      <dgm:prSet/>
      <dgm:spPr/>
      <dgm:t>
        <a:bodyPr/>
        <a:lstStyle/>
        <a:p>
          <a:pPr algn="just"/>
          <a:endParaRPr lang="es-EC" sz="1600"/>
        </a:p>
      </dgm:t>
    </dgm:pt>
    <dgm:pt modelId="{D2BC51A4-83D4-489A-A5E8-FF4C43FD04DA}" type="pres">
      <dgm:prSet presAssocID="{E859400B-C9BE-4FC8-AA32-345E0DC542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F251D19-3123-484D-8F06-C06F5A03768B}" type="pres">
      <dgm:prSet presAssocID="{928305B0-EA7B-4502-8229-EC0F1218193B}" presName="compositeNode" presStyleCnt="0">
        <dgm:presLayoutVars>
          <dgm:bulletEnabled val="1"/>
        </dgm:presLayoutVars>
      </dgm:prSet>
      <dgm:spPr/>
    </dgm:pt>
    <dgm:pt modelId="{E6CE8E69-155D-4C75-9319-AC1B680E95FF}" type="pres">
      <dgm:prSet presAssocID="{928305B0-EA7B-4502-8229-EC0F1218193B}" presName="bgRect" presStyleLbl="node1" presStyleIdx="0" presStyleCnt="3"/>
      <dgm:spPr/>
      <dgm:t>
        <a:bodyPr/>
        <a:lstStyle/>
        <a:p>
          <a:endParaRPr lang="es-EC"/>
        </a:p>
      </dgm:t>
    </dgm:pt>
    <dgm:pt modelId="{76304423-8495-44AE-A756-61E45F25A5EE}" type="pres">
      <dgm:prSet presAssocID="{928305B0-EA7B-4502-8229-EC0F1218193B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BA474C-F3BB-4CA2-AA75-73D5CF38E63C}" type="pres">
      <dgm:prSet presAssocID="{928305B0-EA7B-4502-8229-EC0F1218193B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A456E7-E5C4-4310-823D-D72392BB1F1B}" type="pres">
      <dgm:prSet presAssocID="{62611F4B-F403-4C74-9164-BF978F012AA5}" presName="hSp" presStyleCnt="0"/>
      <dgm:spPr/>
    </dgm:pt>
    <dgm:pt modelId="{DA369ED9-91D6-442F-8FB0-C1A9C2358CC9}" type="pres">
      <dgm:prSet presAssocID="{62611F4B-F403-4C74-9164-BF978F012AA5}" presName="vProcSp" presStyleCnt="0"/>
      <dgm:spPr/>
    </dgm:pt>
    <dgm:pt modelId="{BDED6287-F11A-44C1-B431-7354CC2D2E2A}" type="pres">
      <dgm:prSet presAssocID="{62611F4B-F403-4C74-9164-BF978F012AA5}" presName="vSp1" presStyleCnt="0"/>
      <dgm:spPr/>
    </dgm:pt>
    <dgm:pt modelId="{A13B9798-4874-4E95-B5DD-EA6C0FEA64AE}" type="pres">
      <dgm:prSet presAssocID="{62611F4B-F403-4C74-9164-BF978F012AA5}" presName="simulatedConn" presStyleLbl="solidFgAcc1" presStyleIdx="0" presStyleCnt="2"/>
      <dgm:spPr/>
    </dgm:pt>
    <dgm:pt modelId="{8BEB26E7-C434-4B35-A5DD-F0404FC289E6}" type="pres">
      <dgm:prSet presAssocID="{62611F4B-F403-4C74-9164-BF978F012AA5}" presName="vSp2" presStyleCnt="0"/>
      <dgm:spPr/>
    </dgm:pt>
    <dgm:pt modelId="{8735808D-1CA2-4DAC-AB3B-B5282EFFE0FE}" type="pres">
      <dgm:prSet presAssocID="{62611F4B-F403-4C74-9164-BF978F012AA5}" presName="sibTrans" presStyleCnt="0"/>
      <dgm:spPr/>
    </dgm:pt>
    <dgm:pt modelId="{8F12151D-9E65-49EF-9480-AFAC0BF48BCD}" type="pres">
      <dgm:prSet presAssocID="{95F344B5-38BA-4E57-8F38-B4793BAF5211}" presName="compositeNode" presStyleCnt="0">
        <dgm:presLayoutVars>
          <dgm:bulletEnabled val="1"/>
        </dgm:presLayoutVars>
      </dgm:prSet>
      <dgm:spPr/>
    </dgm:pt>
    <dgm:pt modelId="{67E26978-4426-4962-8CEB-0F94CE9F1684}" type="pres">
      <dgm:prSet presAssocID="{95F344B5-38BA-4E57-8F38-B4793BAF5211}" presName="bgRect" presStyleLbl="node1" presStyleIdx="1" presStyleCnt="3"/>
      <dgm:spPr/>
      <dgm:t>
        <a:bodyPr/>
        <a:lstStyle/>
        <a:p>
          <a:endParaRPr lang="es-EC"/>
        </a:p>
      </dgm:t>
    </dgm:pt>
    <dgm:pt modelId="{7A868F6F-DF82-4F8A-884D-5DCB6CEDC358}" type="pres">
      <dgm:prSet presAssocID="{95F344B5-38BA-4E57-8F38-B4793BAF5211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F72926-9ED8-4BEE-A739-2B4D178B1769}" type="pres">
      <dgm:prSet presAssocID="{95F344B5-38BA-4E57-8F38-B4793BAF521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E79C09-5564-49C1-ACAE-49AD5E36C393}" type="pres">
      <dgm:prSet presAssocID="{3BB5CDC7-DB99-467F-9FEE-6D68595FBFEB}" presName="hSp" presStyleCnt="0"/>
      <dgm:spPr/>
    </dgm:pt>
    <dgm:pt modelId="{654B4CAF-5073-446C-AEDA-1523194BFAC9}" type="pres">
      <dgm:prSet presAssocID="{3BB5CDC7-DB99-467F-9FEE-6D68595FBFEB}" presName="vProcSp" presStyleCnt="0"/>
      <dgm:spPr/>
    </dgm:pt>
    <dgm:pt modelId="{94A2A1F7-1E6C-4499-9AD2-9AB30F0D1528}" type="pres">
      <dgm:prSet presAssocID="{3BB5CDC7-DB99-467F-9FEE-6D68595FBFEB}" presName="vSp1" presStyleCnt="0"/>
      <dgm:spPr/>
    </dgm:pt>
    <dgm:pt modelId="{DA49A99C-88D9-43B6-929B-FE2A0144DB15}" type="pres">
      <dgm:prSet presAssocID="{3BB5CDC7-DB99-467F-9FEE-6D68595FBFEB}" presName="simulatedConn" presStyleLbl="solidFgAcc1" presStyleIdx="1" presStyleCnt="2"/>
      <dgm:spPr/>
    </dgm:pt>
    <dgm:pt modelId="{B3FE1655-E700-4493-B93F-F3791809B10A}" type="pres">
      <dgm:prSet presAssocID="{3BB5CDC7-DB99-467F-9FEE-6D68595FBFEB}" presName="vSp2" presStyleCnt="0"/>
      <dgm:spPr/>
    </dgm:pt>
    <dgm:pt modelId="{EEFB1E5A-8944-45C3-B61F-2B8F6ECE5808}" type="pres">
      <dgm:prSet presAssocID="{3BB5CDC7-DB99-467F-9FEE-6D68595FBFEB}" presName="sibTrans" presStyleCnt="0"/>
      <dgm:spPr/>
    </dgm:pt>
    <dgm:pt modelId="{B51F80CD-6222-4E95-B5DD-CA1232CB4E78}" type="pres">
      <dgm:prSet presAssocID="{71D6D9E2-BAD2-48C3-9CB1-247E688F60BB}" presName="compositeNode" presStyleCnt="0">
        <dgm:presLayoutVars>
          <dgm:bulletEnabled val="1"/>
        </dgm:presLayoutVars>
      </dgm:prSet>
      <dgm:spPr/>
    </dgm:pt>
    <dgm:pt modelId="{027BACCE-94CE-40C5-AD46-1F5080A4B104}" type="pres">
      <dgm:prSet presAssocID="{71D6D9E2-BAD2-48C3-9CB1-247E688F60BB}" presName="bgRect" presStyleLbl="node1" presStyleIdx="2" presStyleCnt="3"/>
      <dgm:spPr/>
      <dgm:t>
        <a:bodyPr/>
        <a:lstStyle/>
        <a:p>
          <a:endParaRPr lang="es-EC"/>
        </a:p>
      </dgm:t>
    </dgm:pt>
    <dgm:pt modelId="{A65919B7-B4FA-4BE6-9A61-C08F00BFE50D}" type="pres">
      <dgm:prSet presAssocID="{71D6D9E2-BAD2-48C3-9CB1-247E688F60BB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3F9C77-C4F3-4E14-A1AF-3FEBAC9178D8}" type="pres">
      <dgm:prSet presAssocID="{71D6D9E2-BAD2-48C3-9CB1-247E688F60BB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76525AE-15CF-4430-BA37-8B8B78B02C7E}" srcId="{E859400B-C9BE-4FC8-AA32-345E0DC54219}" destId="{928305B0-EA7B-4502-8229-EC0F1218193B}" srcOrd="0" destOrd="0" parTransId="{B4F61794-BC30-4AF5-9BDD-9BD6062786C8}" sibTransId="{62611F4B-F403-4C74-9164-BF978F012AA5}"/>
    <dgm:cxn modelId="{6A2BAEC6-338D-4F8F-8066-E17FAF0BFDBF}" type="presOf" srcId="{EC856F31-0914-417A-A8FA-2AE575E45E01}" destId="{8DBA474C-F3BB-4CA2-AA75-73D5CF38E63C}" srcOrd="0" destOrd="0" presId="urn:microsoft.com/office/officeart/2005/8/layout/hProcess7"/>
    <dgm:cxn modelId="{B9B01305-665C-42AC-8F18-7BEF72E59B8D}" srcId="{E859400B-C9BE-4FC8-AA32-345E0DC54219}" destId="{71D6D9E2-BAD2-48C3-9CB1-247E688F60BB}" srcOrd="2" destOrd="0" parTransId="{6D3A5511-BC9B-4828-B8AE-CAEE1AC2DAE6}" sibTransId="{8BB0B3A6-AA75-4276-9108-BE55467F75BF}"/>
    <dgm:cxn modelId="{75F57157-CF1A-47C2-A4D3-CC488996A6CA}" type="presOf" srcId="{928305B0-EA7B-4502-8229-EC0F1218193B}" destId="{E6CE8E69-155D-4C75-9319-AC1B680E95FF}" srcOrd="0" destOrd="0" presId="urn:microsoft.com/office/officeart/2005/8/layout/hProcess7"/>
    <dgm:cxn modelId="{A7987A46-E77A-4371-8F00-C6112CF76CDF}" srcId="{928305B0-EA7B-4502-8229-EC0F1218193B}" destId="{EC856F31-0914-417A-A8FA-2AE575E45E01}" srcOrd="0" destOrd="0" parTransId="{A4ED7A5D-9787-44F2-A82D-3A7E7D3E6616}" sibTransId="{CBA0FA15-B6A1-47BF-9F6C-3D5ACB965A95}"/>
    <dgm:cxn modelId="{BE657516-98E0-4544-8A73-ACCB7B3D1FAD}" type="presOf" srcId="{71D6D9E2-BAD2-48C3-9CB1-247E688F60BB}" destId="{A65919B7-B4FA-4BE6-9A61-C08F00BFE50D}" srcOrd="1" destOrd="0" presId="urn:microsoft.com/office/officeart/2005/8/layout/hProcess7"/>
    <dgm:cxn modelId="{87FFC12C-F035-4729-A547-4DFA01301BA7}" srcId="{E859400B-C9BE-4FC8-AA32-345E0DC54219}" destId="{95F344B5-38BA-4E57-8F38-B4793BAF5211}" srcOrd="1" destOrd="0" parTransId="{FD7D2153-CC77-4325-9D74-A73630E69771}" sibTransId="{3BB5CDC7-DB99-467F-9FEE-6D68595FBFEB}"/>
    <dgm:cxn modelId="{72F39919-F3CF-4BDE-905D-4E511855C8AB}" type="presOf" srcId="{E859400B-C9BE-4FC8-AA32-345E0DC54219}" destId="{D2BC51A4-83D4-489A-A5E8-FF4C43FD04DA}" srcOrd="0" destOrd="0" presId="urn:microsoft.com/office/officeart/2005/8/layout/hProcess7"/>
    <dgm:cxn modelId="{1F4EAC57-A760-495A-B5FD-983CE3C0BBDB}" srcId="{71D6D9E2-BAD2-48C3-9CB1-247E688F60BB}" destId="{AFBA203E-8D76-4C74-90C8-6AE079A7BDE7}" srcOrd="0" destOrd="0" parTransId="{A330B0D0-D791-4007-A467-670DC0D27873}" sibTransId="{2C358C4C-377E-43FC-88EE-6331CE4CCE3D}"/>
    <dgm:cxn modelId="{A663F305-CE9A-4C36-8294-2B0FA5FCE0BC}" type="presOf" srcId="{71D6D9E2-BAD2-48C3-9CB1-247E688F60BB}" destId="{027BACCE-94CE-40C5-AD46-1F5080A4B104}" srcOrd="0" destOrd="0" presId="urn:microsoft.com/office/officeart/2005/8/layout/hProcess7"/>
    <dgm:cxn modelId="{DB157829-22D8-4D02-9DA0-4F6B5481332C}" type="presOf" srcId="{928305B0-EA7B-4502-8229-EC0F1218193B}" destId="{76304423-8495-44AE-A756-61E45F25A5EE}" srcOrd="1" destOrd="0" presId="urn:microsoft.com/office/officeart/2005/8/layout/hProcess7"/>
    <dgm:cxn modelId="{26639730-D1FD-4AAF-81D0-1C543784F747}" type="presOf" srcId="{F8A49EE2-777B-4535-B3BB-7F83A1309730}" destId="{C0F72926-9ED8-4BEE-A739-2B4D178B1769}" srcOrd="0" destOrd="0" presId="urn:microsoft.com/office/officeart/2005/8/layout/hProcess7"/>
    <dgm:cxn modelId="{26D4CF91-6E4C-419F-AB67-692812EE7A8B}" type="presOf" srcId="{AFBA203E-8D76-4C74-90C8-6AE079A7BDE7}" destId="{453F9C77-C4F3-4E14-A1AF-3FEBAC9178D8}" srcOrd="0" destOrd="0" presId="urn:microsoft.com/office/officeart/2005/8/layout/hProcess7"/>
    <dgm:cxn modelId="{B8E0A2E2-BB02-4592-A9FC-E9E34FBBA338}" type="presOf" srcId="{95F344B5-38BA-4E57-8F38-B4793BAF5211}" destId="{7A868F6F-DF82-4F8A-884D-5DCB6CEDC358}" srcOrd="1" destOrd="0" presId="urn:microsoft.com/office/officeart/2005/8/layout/hProcess7"/>
    <dgm:cxn modelId="{2A197BC0-3F72-4740-96F7-37AEAD7F5AF9}" type="presOf" srcId="{95F344B5-38BA-4E57-8F38-B4793BAF5211}" destId="{67E26978-4426-4962-8CEB-0F94CE9F1684}" srcOrd="0" destOrd="0" presId="urn:microsoft.com/office/officeart/2005/8/layout/hProcess7"/>
    <dgm:cxn modelId="{62909701-5119-4F45-ACE3-4D6FC5FAFE68}" srcId="{95F344B5-38BA-4E57-8F38-B4793BAF5211}" destId="{F8A49EE2-777B-4535-B3BB-7F83A1309730}" srcOrd="0" destOrd="0" parTransId="{BB3A61F4-96C8-4592-AF73-7DD149E36912}" sibTransId="{35118C9D-E4E8-415D-89A7-DC96EEE6DA1A}"/>
    <dgm:cxn modelId="{D55A5E38-D93D-479E-ACC7-0D0EBF2A1521}" type="presParOf" srcId="{D2BC51A4-83D4-489A-A5E8-FF4C43FD04DA}" destId="{5F251D19-3123-484D-8F06-C06F5A03768B}" srcOrd="0" destOrd="0" presId="urn:microsoft.com/office/officeart/2005/8/layout/hProcess7"/>
    <dgm:cxn modelId="{5A4C6CA7-D29A-4B9B-A706-179E94BDD5B2}" type="presParOf" srcId="{5F251D19-3123-484D-8F06-C06F5A03768B}" destId="{E6CE8E69-155D-4C75-9319-AC1B680E95FF}" srcOrd="0" destOrd="0" presId="urn:microsoft.com/office/officeart/2005/8/layout/hProcess7"/>
    <dgm:cxn modelId="{715377CF-ADC0-4025-B168-BD6EC8B31DBA}" type="presParOf" srcId="{5F251D19-3123-484D-8F06-C06F5A03768B}" destId="{76304423-8495-44AE-A756-61E45F25A5EE}" srcOrd="1" destOrd="0" presId="urn:microsoft.com/office/officeart/2005/8/layout/hProcess7"/>
    <dgm:cxn modelId="{901F78F5-9B8B-4874-B55F-F58BDE1472B7}" type="presParOf" srcId="{5F251D19-3123-484D-8F06-C06F5A03768B}" destId="{8DBA474C-F3BB-4CA2-AA75-73D5CF38E63C}" srcOrd="2" destOrd="0" presId="urn:microsoft.com/office/officeart/2005/8/layout/hProcess7"/>
    <dgm:cxn modelId="{076B2FC6-5336-47E3-A517-1A71E07AB6CF}" type="presParOf" srcId="{D2BC51A4-83D4-489A-A5E8-FF4C43FD04DA}" destId="{67A456E7-E5C4-4310-823D-D72392BB1F1B}" srcOrd="1" destOrd="0" presId="urn:microsoft.com/office/officeart/2005/8/layout/hProcess7"/>
    <dgm:cxn modelId="{CF5B95E0-5798-496A-8929-CF9D213CB554}" type="presParOf" srcId="{D2BC51A4-83D4-489A-A5E8-FF4C43FD04DA}" destId="{DA369ED9-91D6-442F-8FB0-C1A9C2358CC9}" srcOrd="2" destOrd="0" presId="urn:microsoft.com/office/officeart/2005/8/layout/hProcess7"/>
    <dgm:cxn modelId="{6E6FDC47-ED03-4B19-B270-D89F2C28DBBC}" type="presParOf" srcId="{DA369ED9-91D6-442F-8FB0-C1A9C2358CC9}" destId="{BDED6287-F11A-44C1-B431-7354CC2D2E2A}" srcOrd="0" destOrd="0" presId="urn:microsoft.com/office/officeart/2005/8/layout/hProcess7"/>
    <dgm:cxn modelId="{E0042E0F-43ED-43A5-82B8-1B21FB5BB975}" type="presParOf" srcId="{DA369ED9-91D6-442F-8FB0-C1A9C2358CC9}" destId="{A13B9798-4874-4E95-B5DD-EA6C0FEA64AE}" srcOrd="1" destOrd="0" presId="urn:microsoft.com/office/officeart/2005/8/layout/hProcess7"/>
    <dgm:cxn modelId="{04DD4E09-C8A0-4F2B-8E3A-7F3D566FDEAE}" type="presParOf" srcId="{DA369ED9-91D6-442F-8FB0-C1A9C2358CC9}" destId="{8BEB26E7-C434-4B35-A5DD-F0404FC289E6}" srcOrd="2" destOrd="0" presId="urn:microsoft.com/office/officeart/2005/8/layout/hProcess7"/>
    <dgm:cxn modelId="{1874B8A1-98ED-4DB1-94F3-5948509146AA}" type="presParOf" srcId="{D2BC51A4-83D4-489A-A5E8-FF4C43FD04DA}" destId="{8735808D-1CA2-4DAC-AB3B-B5282EFFE0FE}" srcOrd="3" destOrd="0" presId="urn:microsoft.com/office/officeart/2005/8/layout/hProcess7"/>
    <dgm:cxn modelId="{B074E21C-BB5B-4797-81BF-FB86F8A40BC2}" type="presParOf" srcId="{D2BC51A4-83D4-489A-A5E8-FF4C43FD04DA}" destId="{8F12151D-9E65-49EF-9480-AFAC0BF48BCD}" srcOrd="4" destOrd="0" presId="urn:microsoft.com/office/officeart/2005/8/layout/hProcess7"/>
    <dgm:cxn modelId="{A9EA6AE9-F7F7-4673-B3FF-EFEAF32F244F}" type="presParOf" srcId="{8F12151D-9E65-49EF-9480-AFAC0BF48BCD}" destId="{67E26978-4426-4962-8CEB-0F94CE9F1684}" srcOrd="0" destOrd="0" presId="urn:microsoft.com/office/officeart/2005/8/layout/hProcess7"/>
    <dgm:cxn modelId="{4C59EADB-DE81-4A92-A7F8-E4E420F5CED6}" type="presParOf" srcId="{8F12151D-9E65-49EF-9480-AFAC0BF48BCD}" destId="{7A868F6F-DF82-4F8A-884D-5DCB6CEDC358}" srcOrd="1" destOrd="0" presId="urn:microsoft.com/office/officeart/2005/8/layout/hProcess7"/>
    <dgm:cxn modelId="{19996223-5CAC-4168-B120-6D3EF9D8BCBF}" type="presParOf" srcId="{8F12151D-9E65-49EF-9480-AFAC0BF48BCD}" destId="{C0F72926-9ED8-4BEE-A739-2B4D178B1769}" srcOrd="2" destOrd="0" presId="urn:microsoft.com/office/officeart/2005/8/layout/hProcess7"/>
    <dgm:cxn modelId="{F5EEC055-ADA0-4C4E-8E27-8F34E99BE3CE}" type="presParOf" srcId="{D2BC51A4-83D4-489A-A5E8-FF4C43FD04DA}" destId="{90E79C09-5564-49C1-ACAE-49AD5E36C393}" srcOrd="5" destOrd="0" presId="urn:microsoft.com/office/officeart/2005/8/layout/hProcess7"/>
    <dgm:cxn modelId="{6E4EE07F-41E8-4C44-9B01-0C4416142825}" type="presParOf" srcId="{D2BC51A4-83D4-489A-A5E8-FF4C43FD04DA}" destId="{654B4CAF-5073-446C-AEDA-1523194BFAC9}" srcOrd="6" destOrd="0" presId="urn:microsoft.com/office/officeart/2005/8/layout/hProcess7"/>
    <dgm:cxn modelId="{5357C0E0-17E5-4566-89A9-51C1CE74255B}" type="presParOf" srcId="{654B4CAF-5073-446C-AEDA-1523194BFAC9}" destId="{94A2A1F7-1E6C-4499-9AD2-9AB30F0D1528}" srcOrd="0" destOrd="0" presId="urn:microsoft.com/office/officeart/2005/8/layout/hProcess7"/>
    <dgm:cxn modelId="{0831938A-B40C-413C-836B-82008CB947D7}" type="presParOf" srcId="{654B4CAF-5073-446C-AEDA-1523194BFAC9}" destId="{DA49A99C-88D9-43B6-929B-FE2A0144DB15}" srcOrd="1" destOrd="0" presId="urn:microsoft.com/office/officeart/2005/8/layout/hProcess7"/>
    <dgm:cxn modelId="{EE0C466C-2BA4-4BA0-8F24-F43DA8C0DD88}" type="presParOf" srcId="{654B4CAF-5073-446C-AEDA-1523194BFAC9}" destId="{B3FE1655-E700-4493-B93F-F3791809B10A}" srcOrd="2" destOrd="0" presId="urn:microsoft.com/office/officeart/2005/8/layout/hProcess7"/>
    <dgm:cxn modelId="{3AEC2575-DD11-4350-AA98-71D4891F8035}" type="presParOf" srcId="{D2BC51A4-83D4-489A-A5E8-FF4C43FD04DA}" destId="{EEFB1E5A-8944-45C3-B61F-2B8F6ECE5808}" srcOrd="7" destOrd="0" presId="urn:microsoft.com/office/officeart/2005/8/layout/hProcess7"/>
    <dgm:cxn modelId="{A62544B8-2DD8-4930-A9BC-5CAD8BAD86F2}" type="presParOf" srcId="{D2BC51A4-83D4-489A-A5E8-FF4C43FD04DA}" destId="{B51F80CD-6222-4E95-B5DD-CA1232CB4E78}" srcOrd="8" destOrd="0" presId="urn:microsoft.com/office/officeart/2005/8/layout/hProcess7"/>
    <dgm:cxn modelId="{8CA5323F-2C3C-41D2-B004-1CB8E223B148}" type="presParOf" srcId="{B51F80CD-6222-4E95-B5DD-CA1232CB4E78}" destId="{027BACCE-94CE-40C5-AD46-1F5080A4B104}" srcOrd="0" destOrd="0" presId="urn:microsoft.com/office/officeart/2005/8/layout/hProcess7"/>
    <dgm:cxn modelId="{91EA91C8-CE0C-4598-BFDC-EDE5BADF7486}" type="presParOf" srcId="{B51F80CD-6222-4E95-B5DD-CA1232CB4E78}" destId="{A65919B7-B4FA-4BE6-9A61-C08F00BFE50D}" srcOrd="1" destOrd="0" presId="urn:microsoft.com/office/officeart/2005/8/layout/hProcess7"/>
    <dgm:cxn modelId="{4583B653-7A48-45EA-895D-1119CD129AE0}" type="presParOf" srcId="{B51F80CD-6222-4E95-B5DD-CA1232CB4E78}" destId="{453F9C77-C4F3-4E14-A1AF-3FEBAC9178D8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CA883C5-8E22-4DBB-AD6F-514AC417F3E6}" type="doc">
      <dgm:prSet loTypeId="urn:microsoft.com/office/officeart/2005/8/layout/bList2" loCatId="list" qsTypeId="urn:microsoft.com/office/officeart/2005/8/quickstyle/simple1" qsCatId="simple" csTypeId="urn:microsoft.com/office/officeart/2005/8/colors/accent1_1" csCatId="accent1" phldr="1"/>
      <dgm:spPr/>
    </dgm:pt>
    <dgm:pt modelId="{6B6083ED-4904-4D06-94CC-5D964F921C18}">
      <dgm:prSet phldrT="[Texto]" custT="1"/>
      <dgm:spPr/>
      <dgm:t>
        <a:bodyPr/>
        <a:lstStyle/>
        <a:p>
          <a:r>
            <a:rPr lang="es-EC" sz="18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7 – 7,9</a:t>
          </a:r>
          <a:endParaRPr lang="es-EC" sz="1800" dirty="0">
            <a:latin typeface="+mj-lt"/>
          </a:endParaRPr>
        </a:p>
      </dgm:t>
    </dgm:pt>
    <dgm:pt modelId="{36650A9A-F68A-4BA5-957C-C3080C117DDF}" type="parTrans" cxnId="{C9EC89AE-1A58-4ED1-85FB-823EA5B4B386}">
      <dgm:prSet/>
      <dgm:spPr/>
      <dgm:t>
        <a:bodyPr/>
        <a:lstStyle/>
        <a:p>
          <a:endParaRPr lang="es-EC"/>
        </a:p>
      </dgm:t>
    </dgm:pt>
    <dgm:pt modelId="{B7287FFB-D748-4D81-AA68-309B4E051C84}" type="sibTrans" cxnId="{C9EC89AE-1A58-4ED1-85FB-823EA5B4B386}">
      <dgm:prSet/>
      <dgm:spPr/>
      <dgm:t>
        <a:bodyPr/>
        <a:lstStyle/>
        <a:p>
          <a:endParaRPr lang="es-EC"/>
        </a:p>
      </dgm:t>
    </dgm:pt>
    <dgm:pt modelId="{2EC8F420-E769-4862-9256-F8CB35A92A36}">
      <dgm:prSet phldrT="[Texto]" custT="1"/>
      <dgm:spPr/>
      <dgm:t>
        <a:bodyPr/>
        <a:lstStyle/>
        <a:p>
          <a:r>
            <a:rPr lang="es-EC" sz="18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7,91 – 8,9</a:t>
          </a:r>
          <a:endParaRPr lang="es-EC" sz="1800" dirty="0">
            <a:latin typeface="+mj-lt"/>
          </a:endParaRPr>
        </a:p>
      </dgm:t>
    </dgm:pt>
    <dgm:pt modelId="{E10DF117-C248-4110-9831-1DA440821BD8}" type="parTrans" cxnId="{876C9FDF-8DCC-44D2-83A1-78173259DEB8}">
      <dgm:prSet/>
      <dgm:spPr/>
      <dgm:t>
        <a:bodyPr/>
        <a:lstStyle/>
        <a:p>
          <a:endParaRPr lang="es-EC"/>
        </a:p>
      </dgm:t>
    </dgm:pt>
    <dgm:pt modelId="{3ACB7F6F-D7BA-4AB8-BD5E-F04724F67877}" type="sibTrans" cxnId="{876C9FDF-8DCC-44D2-83A1-78173259DEB8}">
      <dgm:prSet/>
      <dgm:spPr/>
      <dgm:t>
        <a:bodyPr/>
        <a:lstStyle/>
        <a:p>
          <a:endParaRPr lang="es-EC"/>
        </a:p>
      </dgm:t>
    </dgm:pt>
    <dgm:pt modelId="{1BEEAB11-BC49-4BE6-AFD1-11756023AB2F}">
      <dgm:prSet phldrT="[Texto]" custT="1"/>
      <dgm:spPr/>
      <dgm:t>
        <a:bodyPr/>
        <a:lstStyle/>
        <a:p>
          <a:r>
            <a:rPr lang="es-EC" sz="18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8,91 en adelante</a:t>
          </a:r>
          <a:endParaRPr lang="es-EC" sz="1800" dirty="0">
            <a:latin typeface="+mj-lt"/>
          </a:endParaRPr>
        </a:p>
      </dgm:t>
    </dgm:pt>
    <dgm:pt modelId="{161EE264-09EA-49FF-A46D-6B1BBD65CB43}" type="parTrans" cxnId="{899EF72C-8031-4A25-9486-4912D4EA9052}">
      <dgm:prSet/>
      <dgm:spPr/>
      <dgm:t>
        <a:bodyPr/>
        <a:lstStyle/>
        <a:p>
          <a:endParaRPr lang="es-EC"/>
        </a:p>
      </dgm:t>
    </dgm:pt>
    <dgm:pt modelId="{52A94CA9-A697-4931-AF1F-C6DE5E43F2EB}" type="sibTrans" cxnId="{899EF72C-8031-4A25-9486-4912D4EA9052}">
      <dgm:prSet/>
      <dgm:spPr/>
      <dgm:t>
        <a:bodyPr/>
        <a:lstStyle/>
        <a:p>
          <a:endParaRPr lang="es-EC"/>
        </a:p>
      </dgm:t>
    </dgm:pt>
    <dgm:pt modelId="{5A7AE27F-AAE0-4A30-BA48-123695E51073}">
      <dgm:prSet/>
      <dgm:spPr/>
      <dgm:t>
        <a:bodyPr/>
        <a:lstStyle/>
        <a:p>
          <a:r>
            <a:rPr lang="es-EC" dirty="0" smtClean="0"/>
            <a:t>DEFICIENTE</a:t>
          </a:r>
          <a:endParaRPr lang="es-EC" dirty="0"/>
        </a:p>
      </dgm:t>
    </dgm:pt>
    <dgm:pt modelId="{A20F17E0-05D3-4D7D-A262-F4E83EDD824E}" type="parTrans" cxnId="{09A6C8F1-38C0-47FE-A3F5-90543F519ED7}">
      <dgm:prSet/>
      <dgm:spPr/>
      <dgm:t>
        <a:bodyPr/>
        <a:lstStyle/>
        <a:p>
          <a:endParaRPr lang="es-EC"/>
        </a:p>
      </dgm:t>
    </dgm:pt>
    <dgm:pt modelId="{E3F6808F-F8FC-432C-9468-357313B8029E}" type="sibTrans" cxnId="{09A6C8F1-38C0-47FE-A3F5-90543F519ED7}">
      <dgm:prSet/>
      <dgm:spPr/>
      <dgm:t>
        <a:bodyPr/>
        <a:lstStyle/>
        <a:p>
          <a:endParaRPr lang="es-EC"/>
        </a:p>
      </dgm:t>
    </dgm:pt>
    <dgm:pt modelId="{624909F9-ABFF-4317-A0A3-B6D28751BDAE}">
      <dgm:prSet/>
      <dgm:spPr/>
      <dgm:t>
        <a:bodyPr/>
        <a:lstStyle/>
        <a:p>
          <a:r>
            <a:rPr lang="es-EC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EXCELENTE.</a:t>
          </a:r>
          <a:endParaRPr lang="es-EC" dirty="0">
            <a:latin typeface="+mj-lt"/>
          </a:endParaRPr>
        </a:p>
      </dgm:t>
    </dgm:pt>
    <dgm:pt modelId="{3272BD7A-0169-49E2-B937-C1F00C45CC87}" type="parTrans" cxnId="{B901A80A-6123-4944-8BE8-ED188CC68B1A}">
      <dgm:prSet/>
      <dgm:spPr/>
      <dgm:t>
        <a:bodyPr/>
        <a:lstStyle/>
        <a:p>
          <a:endParaRPr lang="es-EC"/>
        </a:p>
      </dgm:t>
    </dgm:pt>
    <dgm:pt modelId="{1D76A8C7-E8D5-477F-8D2B-136C7C9F0E20}" type="sibTrans" cxnId="{B901A80A-6123-4944-8BE8-ED188CC68B1A}">
      <dgm:prSet/>
      <dgm:spPr/>
      <dgm:t>
        <a:bodyPr/>
        <a:lstStyle/>
        <a:p>
          <a:endParaRPr lang="es-EC"/>
        </a:p>
      </dgm:t>
    </dgm:pt>
    <dgm:pt modelId="{5E148BD3-652B-4050-AEE1-ABB1E2C620CD}">
      <dgm:prSet/>
      <dgm:spPr/>
      <dgm:t>
        <a:bodyPr/>
        <a:lstStyle/>
        <a:p>
          <a:r>
            <a:rPr lang="es-EC" dirty="0" smtClean="0"/>
            <a:t>ACEPTABLE</a:t>
          </a:r>
          <a:endParaRPr lang="es-EC" dirty="0"/>
        </a:p>
      </dgm:t>
    </dgm:pt>
    <dgm:pt modelId="{7BD7B6B2-530B-401E-9A94-D1E37F23C95B}" type="parTrans" cxnId="{6B03F581-7CE4-4753-87D2-D9D047983059}">
      <dgm:prSet/>
      <dgm:spPr/>
      <dgm:t>
        <a:bodyPr/>
        <a:lstStyle/>
        <a:p>
          <a:endParaRPr lang="es-EC"/>
        </a:p>
      </dgm:t>
    </dgm:pt>
    <dgm:pt modelId="{E79063BB-2C81-497F-87B0-86ACCBD40922}" type="sibTrans" cxnId="{6B03F581-7CE4-4753-87D2-D9D047983059}">
      <dgm:prSet/>
      <dgm:spPr/>
      <dgm:t>
        <a:bodyPr/>
        <a:lstStyle/>
        <a:p>
          <a:endParaRPr lang="es-EC"/>
        </a:p>
      </dgm:t>
    </dgm:pt>
    <dgm:pt modelId="{0B9011F0-9CAC-43C7-B975-12D5CF28398D}" type="pres">
      <dgm:prSet presAssocID="{ACA883C5-8E22-4DBB-AD6F-514AC417F3E6}" presName="diagram" presStyleCnt="0">
        <dgm:presLayoutVars>
          <dgm:dir/>
          <dgm:animLvl val="lvl"/>
          <dgm:resizeHandles val="exact"/>
        </dgm:presLayoutVars>
      </dgm:prSet>
      <dgm:spPr/>
    </dgm:pt>
    <dgm:pt modelId="{DCA5CDA8-BEBA-4E21-A6BE-B67DE78D9ECB}" type="pres">
      <dgm:prSet presAssocID="{6B6083ED-4904-4D06-94CC-5D964F921C18}" presName="compNode" presStyleCnt="0"/>
      <dgm:spPr/>
    </dgm:pt>
    <dgm:pt modelId="{7254E956-FD52-4DCB-B96C-92FB34E5FFC5}" type="pres">
      <dgm:prSet presAssocID="{6B6083ED-4904-4D06-94CC-5D964F921C18}" presName="childRect" presStyleLbl="bgAcc1" presStyleIdx="0" presStyleCnt="3" custScaleY="607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EDE889-13B6-4C96-83CD-AA15F6C5BE3D}" type="pres">
      <dgm:prSet presAssocID="{6B6083ED-4904-4D06-94CC-5D964F921C1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9E9DDF-EAE3-4418-8400-FE93A6A97390}" type="pres">
      <dgm:prSet presAssocID="{6B6083ED-4904-4D06-94CC-5D964F921C18}" presName="parentRect" presStyleLbl="alignNode1" presStyleIdx="0" presStyleCnt="3" custLinFactNeighborX="-92" custLinFactNeighborY="-47303"/>
      <dgm:spPr/>
      <dgm:t>
        <a:bodyPr/>
        <a:lstStyle/>
        <a:p>
          <a:endParaRPr lang="es-EC"/>
        </a:p>
      </dgm:t>
    </dgm:pt>
    <dgm:pt modelId="{554F7022-35F6-48CE-A967-06116FB6522E}" type="pres">
      <dgm:prSet presAssocID="{6B6083ED-4904-4D06-94CC-5D964F921C18}" presName="adorn" presStyleLbl="fgAccFollow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BBE78A7-1628-4245-876A-7ACD3094D368}" type="pres">
      <dgm:prSet presAssocID="{B7287FFB-D748-4D81-AA68-309B4E051C84}" presName="sibTrans" presStyleLbl="sibTrans2D1" presStyleIdx="0" presStyleCnt="0"/>
      <dgm:spPr/>
      <dgm:t>
        <a:bodyPr/>
        <a:lstStyle/>
        <a:p>
          <a:endParaRPr lang="es-EC"/>
        </a:p>
      </dgm:t>
    </dgm:pt>
    <dgm:pt modelId="{9E1E7DAB-B51C-43DE-B39D-DEF76E59C6C6}" type="pres">
      <dgm:prSet presAssocID="{2EC8F420-E769-4862-9256-F8CB35A92A36}" presName="compNode" presStyleCnt="0"/>
      <dgm:spPr/>
    </dgm:pt>
    <dgm:pt modelId="{D265C9C3-9705-4D14-8314-42299A7D4D2A}" type="pres">
      <dgm:prSet presAssocID="{2EC8F420-E769-4862-9256-F8CB35A92A36}" presName="childRect" presStyleLbl="bgAcc1" presStyleIdx="1" presStyleCnt="3" custScaleY="607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8BD254-6040-4736-B36A-0D5086F45861}" type="pres">
      <dgm:prSet presAssocID="{2EC8F420-E769-4862-9256-F8CB35A92A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8095B0-DDAD-4348-BFAA-44900305ADA5}" type="pres">
      <dgm:prSet presAssocID="{2EC8F420-E769-4862-9256-F8CB35A92A36}" presName="parentRect" presStyleLbl="alignNode1" presStyleIdx="1" presStyleCnt="3" custLinFactNeighborX="-92" custLinFactNeighborY="-47303"/>
      <dgm:spPr/>
      <dgm:t>
        <a:bodyPr/>
        <a:lstStyle/>
        <a:p>
          <a:endParaRPr lang="es-EC"/>
        </a:p>
      </dgm:t>
    </dgm:pt>
    <dgm:pt modelId="{99E6C8C4-7FFF-483A-AE41-8E41533C628A}" type="pres">
      <dgm:prSet presAssocID="{2EC8F420-E769-4862-9256-F8CB35A92A36}" presName="adorn" presStyleLbl="fgAccFollow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55C3D39-A921-495C-921C-3E136B957971}" type="pres">
      <dgm:prSet presAssocID="{3ACB7F6F-D7BA-4AB8-BD5E-F04724F67877}" presName="sibTrans" presStyleLbl="sibTrans2D1" presStyleIdx="0" presStyleCnt="0"/>
      <dgm:spPr/>
      <dgm:t>
        <a:bodyPr/>
        <a:lstStyle/>
        <a:p>
          <a:endParaRPr lang="es-EC"/>
        </a:p>
      </dgm:t>
    </dgm:pt>
    <dgm:pt modelId="{284AD1F7-E3E5-4D5D-A285-1E7DCA30307A}" type="pres">
      <dgm:prSet presAssocID="{1BEEAB11-BC49-4BE6-AFD1-11756023AB2F}" presName="compNode" presStyleCnt="0"/>
      <dgm:spPr/>
    </dgm:pt>
    <dgm:pt modelId="{C731EB71-F673-4B3D-967F-21024502CD5D}" type="pres">
      <dgm:prSet presAssocID="{1BEEAB11-BC49-4BE6-AFD1-11756023AB2F}" presName="childRect" presStyleLbl="bgAcc1" presStyleIdx="2" presStyleCnt="3" custScaleY="607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BCD126-8A20-4025-9E71-86CBADA18691}" type="pres">
      <dgm:prSet presAssocID="{1BEEAB11-BC49-4BE6-AFD1-11756023AB2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ADADEE-774A-4CF1-ACC2-DD4E8766A52D}" type="pres">
      <dgm:prSet presAssocID="{1BEEAB11-BC49-4BE6-AFD1-11756023AB2F}" presName="parentRect" presStyleLbl="alignNode1" presStyleIdx="2" presStyleCnt="3" custLinFactNeighborX="-92" custLinFactNeighborY="-47303"/>
      <dgm:spPr/>
      <dgm:t>
        <a:bodyPr/>
        <a:lstStyle/>
        <a:p>
          <a:endParaRPr lang="es-EC"/>
        </a:p>
      </dgm:t>
    </dgm:pt>
    <dgm:pt modelId="{62445134-5B12-4E9A-89BC-6A989C0791F2}" type="pres">
      <dgm:prSet presAssocID="{1BEEAB11-BC49-4BE6-AFD1-11756023AB2F}" presName="adorn" presStyleLbl="fgAccFollow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9A6C8F1-38C0-47FE-A3F5-90543F519ED7}" srcId="{6B6083ED-4904-4D06-94CC-5D964F921C18}" destId="{5A7AE27F-AAE0-4A30-BA48-123695E51073}" srcOrd="0" destOrd="0" parTransId="{A20F17E0-05D3-4D7D-A262-F4E83EDD824E}" sibTransId="{E3F6808F-F8FC-432C-9468-357313B8029E}"/>
    <dgm:cxn modelId="{B901A80A-6123-4944-8BE8-ED188CC68B1A}" srcId="{1BEEAB11-BC49-4BE6-AFD1-11756023AB2F}" destId="{624909F9-ABFF-4317-A0A3-B6D28751BDAE}" srcOrd="0" destOrd="0" parTransId="{3272BD7A-0169-49E2-B937-C1F00C45CC87}" sibTransId="{1D76A8C7-E8D5-477F-8D2B-136C7C9F0E20}"/>
    <dgm:cxn modelId="{335C0914-B0C5-4B0B-9877-1E25EE23FF1D}" type="presOf" srcId="{1BEEAB11-BC49-4BE6-AFD1-11756023AB2F}" destId="{E9BCD126-8A20-4025-9E71-86CBADA18691}" srcOrd="0" destOrd="0" presId="urn:microsoft.com/office/officeart/2005/8/layout/bList2"/>
    <dgm:cxn modelId="{309C1AA1-2290-4270-AE7D-9F266619D274}" type="presOf" srcId="{5A7AE27F-AAE0-4A30-BA48-123695E51073}" destId="{7254E956-FD52-4DCB-B96C-92FB34E5FFC5}" srcOrd="0" destOrd="0" presId="urn:microsoft.com/office/officeart/2005/8/layout/bList2"/>
    <dgm:cxn modelId="{8E8A6365-617C-4029-9EA6-F02FD1518E19}" type="presOf" srcId="{3ACB7F6F-D7BA-4AB8-BD5E-F04724F67877}" destId="{855C3D39-A921-495C-921C-3E136B957971}" srcOrd="0" destOrd="0" presId="urn:microsoft.com/office/officeart/2005/8/layout/bList2"/>
    <dgm:cxn modelId="{5FE44959-9D16-44A8-808D-907297F5BF68}" type="presOf" srcId="{1BEEAB11-BC49-4BE6-AFD1-11756023AB2F}" destId="{2AADADEE-774A-4CF1-ACC2-DD4E8766A52D}" srcOrd="1" destOrd="0" presId="urn:microsoft.com/office/officeart/2005/8/layout/bList2"/>
    <dgm:cxn modelId="{C9EC89AE-1A58-4ED1-85FB-823EA5B4B386}" srcId="{ACA883C5-8E22-4DBB-AD6F-514AC417F3E6}" destId="{6B6083ED-4904-4D06-94CC-5D964F921C18}" srcOrd="0" destOrd="0" parTransId="{36650A9A-F68A-4BA5-957C-C3080C117DDF}" sibTransId="{B7287FFB-D748-4D81-AA68-309B4E051C84}"/>
    <dgm:cxn modelId="{25677834-5634-4B98-854A-AE4DE37C9F18}" type="presOf" srcId="{624909F9-ABFF-4317-A0A3-B6D28751BDAE}" destId="{C731EB71-F673-4B3D-967F-21024502CD5D}" srcOrd="0" destOrd="0" presId="urn:microsoft.com/office/officeart/2005/8/layout/bList2"/>
    <dgm:cxn modelId="{A7945BA6-9F67-4C2A-A2A8-74DC8AC96433}" type="presOf" srcId="{2EC8F420-E769-4862-9256-F8CB35A92A36}" destId="{C28095B0-DDAD-4348-BFAA-44900305ADA5}" srcOrd="1" destOrd="0" presId="urn:microsoft.com/office/officeart/2005/8/layout/bList2"/>
    <dgm:cxn modelId="{D82C16C4-9755-46D5-A4D2-3F9634E550E0}" type="presOf" srcId="{6B6083ED-4904-4D06-94CC-5D964F921C18}" destId="{DF9E9DDF-EAE3-4418-8400-FE93A6A97390}" srcOrd="1" destOrd="0" presId="urn:microsoft.com/office/officeart/2005/8/layout/bList2"/>
    <dgm:cxn modelId="{07D2D9E8-E093-497A-9196-45743BC4B923}" type="presOf" srcId="{5E148BD3-652B-4050-AEE1-ABB1E2C620CD}" destId="{D265C9C3-9705-4D14-8314-42299A7D4D2A}" srcOrd="0" destOrd="0" presId="urn:microsoft.com/office/officeart/2005/8/layout/bList2"/>
    <dgm:cxn modelId="{876C9FDF-8DCC-44D2-83A1-78173259DEB8}" srcId="{ACA883C5-8E22-4DBB-AD6F-514AC417F3E6}" destId="{2EC8F420-E769-4862-9256-F8CB35A92A36}" srcOrd="1" destOrd="0" parTransId="{E10DF117-C248-4110-9831-1DA440821BD8}" sibTransId="{3ACB7F6F-D7BA-4AB8-BD5E-F04724F67877}"/>
    <dgm:cxn modelId="{899EF72C-8031-4A25-9486-4912D4EA9052}" srcId="{ACA883C5-8E22-4DBB-AD6F-514AC417F3E6}" destId="{1BEEAB11-BC49-4BE6-AFD1-11756023AB2F}" srcOrd="2" destOrd="0" parTransId="{161EE264-09EA-49FF-A46D-6B1BBD65CB43}" sibTransId="{52A94CA9-A697-4931-AF1F-C6DE5E43F2EB}"/>
    <dgm:cxn modelId="{5E2A36D0-5597-4876-946D-7864549AAF9C}" type="presOf" srcId="{6B6083ED-4904-4D06-94CC-5D964F921C18}" destId="{D2EDE889-13B6-4C96-83CD-AA15F6C5BE3D}" srcOrd="0" destOrd="0" presId="urn:microsoft.com/office/officeart/2005/8/layout/bList2"/>
    <dgm:cxn modelId="{4CA2F104-986B-4001-B3CC-7706204F0224}" type="presOf" srcId="{B7287FFB-D748-4D81-AA68-309B4E051C84}" destId="{6BBE78A7-1628-4245-876A-7ACD3094D368}" srcOrd="0" destOrd="0" presId="urn:microsoft.com/office/officeart/2005/8/layout/bList2"/>
    <dgm:cxn modelId="{4EEA4A85-3FCE-4556-9553-F02237CDF803}" type="presOf" srcId="{2EC8F420-E769-4862-9256-F8CB35A92A36}" destId="{488BD254-6040-4736-B36A-0D5086F45861}" srcOrd="0" destOrd="0" presId="urn:microsoft.com/office/officeart/2005/8/layout/bList2"/>
    <dgm:cxn modelId="{63D759C2-499D-4ABB-8021-81A43C0CB69D}" type="presOf" srcId="{ACA883C5-8E22-4DBB-AD6F-514AC417F3E6}" destId="{0B9011F0-9CAC-43C7-B975-12D5CF28398D}" srcOrd="0" destOrd="0" presId="urn:microsoft.com/office/officeart/2005/8/layout/bList2"/>
    <dgm:cxn modelId="{6B03F581-7CE4-4753-87D2-D9D047983059}" srcId="{2EC8F420-E769-4862-9256-F8CB35A92A36}" destId="{5E148BD3-652B-4050-AEE1-ABB1E2C620CD}" srcOrd="0" destOrd="0" parTransId="{7BD7B6B2-530B-401E-9A94-D1E37F23C95B}" sibTransId="{E79063BB-2C81-497F-87B0-86ACCBD40922}"/>
    <dgm:cxn modelId="{E911918E-BC4F-4711-99FD-F0C91B304AF1}" type="presParOf" srcId="{0B9011F0-9CAC-43C7-B975-12D5CF28398D}" destId="{DCA5CDA8-BEBA-4E21-A6BE-B67DE78D9ECB}" srcOrd="0" destOrd="0" presId="urn:microsoft.com/office/officeart/2005/8/layout/bList2"/>
    <dgm:cxn modelId="{E4C80676-CEC9-47E5-A270-C6BA88124939}" type="presParOf" srcId="{DCA5CDA8-BEBA-4E21-A6BE-B67DE78D9ECB}" destId="{7254E956-FD52-4DCB-B96C-92FB34E5FFC5}" srcOrd="0" destOrd="0" presId="urn:microsoft.com/office/officeart/2005/8/layout/bList2"/>
    <dgm:cxn modelId="{11E3658E-6DCB-46E0-B667-71322B9D2D59}" type="presParOf" srcId="{DCA5CDA8-BEBA-4E21-A6BE-B67DE78D9ECB}" destId="{D2EDE889-13B6-4C96-83CD-AA15F6C5BE3D}" srcOrd="1" destOrd="0" presId="urn:microsoft.com/office/officeart/2005/8/layout/bList2"/>
    <dgm:cxn modelId="{ED8276E5-8C76-40CF-A6A4-32A716707157}" type="presParOf" srcId="{DCA5CDA8-BEBA-4E21-A6BE-B67DE78D9ECB}" destId="{DF9E9DDF-EAE3-4418-8400-FE93A6A97390}" srcOrd="2" destOrd="0" presId="urn:microsoft.com/office/officeart/2005/8/layout/bList2"/>
    <dgm:cxn modelId="{03EFB316-B78F-46EC-9A02-38E350D52BC1}" type="presParOf" srcId="{DCA5CDA8-BEBA-4E21-A6BE-B67DE78D9ECB}" destId="{554F7022-35F6-48CE-A967-06116FB6522E}" srcOrd="3" destOrd="0" presId="urn:microsoft.com/office/officeart/2005/8/layout/bList2"/>
    <dgm:cxn modelId="{E962B5E5-5AE2-48E8-A894-E02A2074FB83}" type="presParOf" srcId="{0B9011F0-9CAC-43C7-B975-12D5CF28398D}" destId="{6BBE78A7-1628-4245-876A-7ACD3094D368}" srcOrd="1" destOrd="0" presId="urn:microsoft.com/office/officeart/2005/8/layout/bList2"/>
    <dgm:cxn modelId="{B94E5306-1382-4CC5-8D86-EDEB308604D2}" type="presParOf" srcId="{0B9011F0-9CAC-43C7-B975-12D5CF28398D}" destId="{9E1E7DAB-B51C-43DE-B39D-DEF76E59C6C6}" srcOrd="2" destOrd="0" presId="urn:microsoft.com/office/officeart/2005/8/layout/bList2"/>
    <dgm:cxn modelId="{44A7B98E-6F3E-4096-A90D-C21BF56BE38C}" type="presParOf" srcId="{9E1E7DAB-B51C-43DE-B39D-DEF76E59C6C6}" destId="{D265C9C3-9705-4D14-8314-42299A7D4D2A}" srcOrd="0" destOrd="0" presId="urn:microsoft.com/office/officeart/2005/8/layout/bList2"/>
    <dgm:cxn modelId="{9D256234-8A06-454F-AAD4-355345D2CEBD}" type="presParOf" srcId="{9E1E7DAB-B51C-43DE-B39D-DEF76E59C6C6}" destId="{488BD254-6040-4736-B36A-0D5086F45861}" srcOrd="1" destOrd="0" presId="urn:microsoft.com/office/officeart/2005/8/layout/bList2"/>
    <dgm:cxn modelId="{63F6C19B-7AE4-4284-95C6-E824734A664A}" type="presParOf" srcId="{9E1E7DAB-B51C-43DE-B39D-DEF76E59C6C6}" destId="{C28095B0-DDAD-4348-BFAA-44900305ADA5}" srcOrd="2" destOrd="0" presId="urn:microsoft.com/office/officeart/2005/8/layout/bList2"/>
    <dgm:cxn modelId="{30942782-4A4E-4D59-9D21-D5F433582F3D}" type="presParOf" srcId="{9E1E7DAB-B51C-43DE-B39D-DEF76E59C6C6}" destId="{99E6C8C4-7FFF-483A-AE41-8E41533C628A}" srcOrd="3" destOrd="0" presId="urn:microsoft.com/office/officeart/2005/8/layout/bList2"/>
    <dgm:cxn modelId="{0B86525F-3903-4832-9A9C-045FB123B3F0}" type="presParOf" srcId="{0B9011F0-9CAC-43C7-B975-12D5CF28398D}" destId="{855C3D39-A921-495C-921C-3E136B957971}" srcOrd="3" destOrd="0" presId="urn:microsoft.com/office/officeart/2005/8/layout/bList2"/>
    <dgm:cxn modelId="{E6E8506C-1EE2-46FC-90D3-390671D2E3D3}" type="presParOf" srcId="{0B9011F0-9CAC-43C7-B975-12D5CF28398D}" destId="{284AD1F7-E3E5-4D5D-A285-1E7DCA30307A}" srcOrd="4" destOrd="0" presId="urn:microsoft.com/office/officeart/2005/8/layout/bList2"/>
    <dgm:cxn modelId="{EBF4C19A-B3C5-4C75-8893-7E13263A648F}" type="presParOf" srcId="{284AD1F7-E3E5-4D5D-A285-1E7DCA30307A}" destId="{C731EB71-F673-4B3D-967F-21024502CD5D}" srcOrd="0" destOrd="0" presId="urn:microsoft.com/office/officeart/2005/8/layout/bList2"/>
    <dgm:cxn modelId="{61792CB8-E552-4507-94B3-46E6D8B28B08}" type="presParOf" srcId="{284AD1F7-E3E5-4D5D-A285-1E7DCA30307A}" destId="{E9BCD126-8A20-4025-9E71-86CBADA18691}" srcOrd="1" destOrd="0" presId="urn:microsoft.com/office/officeart/2005/8/layout/bList2"/>
    <dgm:cxn modelId="{5E26D1FF-68E2-4B52-86AC-32EC28CD334C}" type="presParOf" srcId="{284AD1F7-E3E5-4D5D-A285-1E7DCA30307A}" destId="{2AADADEE-774A-4CF1-ACC2-DD4E8766A52D}" srcOrd="2" destOrd="0" presId="urn:microsoft.com/office/officeart/2005/8/layout/bList2"/>
    <dgm:cxn modelId="{3D2729A5-3041-46F5-9E10-4D8C15011891}" type="presParOf" srcId="{284AD1F7-E3E5-4D5D-A285-1E7DCA30307A}" destId="{62445134-5B12-4E9A-89BC-6A989C0791F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C0E64E5-8D8A-421B-A8DA-AD2B1803CB4B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B081C971-F7AF-4513-B18A-3841EB824507}">
      <dgm:prSet phldrT="[Texto]" custT="1"/>
      <dgm:spPr/>
      <dgm:t>
        <a:bodyPr/>
        <a:lstStyle/>
        <a:p>
          <a:pPr algn="just"/>
          <a:r>
            <a:rPr lang="es-EC" sz="1600" dirty="0" smtClean="0"/>
            <a:t>El diseño de áreas de trabajo, procesos, instalaciones, maquinaria/equipamiento, procedimientos operativos y organización del trabajo.</a:t>
          </a:r>
          <a:endParaRPr lang="es-EC" sz="1600" dirty="0"/>
        </a:p>
      </dgm:t>
    </dgm:pt>
    <dgm:pt modelId="{BBEB93FA-1E8A-4827-A861-18BA76D716DF}" type="parTrans" cxnId="{F15002BF-7286-4D60-89C7-9E978E56460B}">
      <dgm:prSet/>
      <dgm:spPr/>
      <dgm:t>
        <a:bodyPr/>
        <a:lstStyle/>
        <a:p>
          <a:pPr algn="just"/>
          <a:endParaRPr lang="es-EC" sz="1600"/>
        </a:p>
      </dgm:t>
    </dgm:pt>
    <dgm:pt modelId="{FD0E7685-67D2-4253-850A-9056E0443171}" type="sibTrans" cxnId="{F15002BF-7286-4D60-89C7-9E978E56460B}">
      <dgm:prSet/>
      <dgm:spPr/>
      <dgm:t>
        <a:bodyPr/>
        <a:lstStyle/>
        <a:p>
          <a:pPr algn="just"/>
          <a:endParaRPr lang="es-EC" sz="1600"/>
        </a:p>
      </dgm:t>
    </dgm:pt>
    <dgm:pt modelId="{F02A4C26-B16A-4C8E-ACD0-A75D5C61FABE}">
      <dgm:prSet custT="1"/>
      <dgm:spPr/>
      <dgm:t>
        <a:bodyPr/>
        <a:lstStyle/>
        <a:p>
          <a:pPr algn="just"/>
          <a:r>
            <a:rPr lang="es-EC" sz="1600" dirty="0" smtClean="0"/>
            <a:t>La metodología utilizada para la identificación de peligros que contribuye a la identificación, priorización y documentación de los riesgos.</a:t>
          </a:r>
          <a:endParaRPr lang="es-EC" sz="1600" dirty="0"/>
        </a:p>
      </dgm:t>
    </dgm:pt>
    <dgm:pt modelId="{CE5F0CD5-490B-403E-816A-8200F9AED5E0}" type="parTrans" cxnId="{5556CD33-38BA-428C-98B9-8CB65A8B59BD}">
      <dgm:prSet/>
      <dgm:spPr/>
      <dgm:t>
        <a:bodyPr/>
        <a:lstStyle/>
        <a:p>
          <a:pPr algn="just"/>
          <a:endParaRPr lang="es-EC" sz="1600"/>
        </a:p>
      </dgm:t>
    </dgm:pt>
    <dgm:pt modelId="{3E9944E0-5C4C-4C83-9B69-9A39F9BF91D6}" type="sibTrans" cxnId="{5556CD33-38BA-428C-98B9-8CB65A8B59BD}">
      <dgm:prSet/>
      <dgm:spPr/>
      <dgm:t>
        <a:bodyPr/>
        <a:lstStyle/>
        <a:p>
          <a:pPr algn="just"/>
          <a:endParaRPr lang="es-EC" sz="1600"/>
        </a:p>
      </dgm:t>
    </dgm:pt>
    <dgm:pt modelId="{3E5E6FB2-2494-464F-87BB-49FFABA92175}">
      <dgm:prSet custT="1"/>
      <dgm:spPr/>
      <dgm:t>
        <a:bodyPr/>
        <a:lstStyle/>
        <a:p>
          <a:pPr algn="just"/>
          <a:r>
            <a:rPr lang="es-EC" sz="1600" dirty="0" smtClean="0"/>
            <a:t>La documentación del sistema de gestión de </a:t>
          </a:r>
          <a:r>
            <a:rPr lang="es-EC" sz="1600" dirty="0" err="1" smtClean="0"/>
            <a:t>SySO</a:t>
          </a:r>
          <a:r>
            <a:rPr lang="es-EC" sz="1600" dirty="0" smtClean="0"/>
            <a:t> que contiene los documentos.</a:t>
          </a:r>
          <a:endParaRPr lang="es-EC" sz="1600" dirty="0"/>
        </a:p>
      </dgm:t>
    </dgm:pt>
    <dgm:pt modelId="{BACC9FF0-212C-406A-A99D-6D73E9FECB85}" type="parTrans" cxnId="{018090EE-CE62-49B7-9F96-1BB5BA351D32}">
      <dgm:prSet/>
      <dgm:spPr/>
      <dgm:t>
        <a:bodyPr/>
        <a:lstStyle/>
        <a:p>
          <a:pPr algn="just"/>
          <a:endParaRPr lang="es-EC" sz="1600"/>
        </a:p>
      </dgm:t>
    </dgm:pt>
    <dgm:pt modelId="{126CE38F-5A99-44DF-9825-0CBE80BD5513}" type="sibTrans" cxnId="{018090EE-CE62-49B7-9F96-1BB5BA351D32}">
      <dgm:prSet/>
      <dgm:spPr/>
      <dgm:t>
        <a:bodyPr/>
        <a:lstStyle/>
        <a:p>
          <a:pPr algn="just"/>
          <a:endParaRPr lang="es-EC" sz="1600"/>
        </a:p>
      </dgm:t>
    </dgm:pt>
    <dgm:pt modelId="{6D44F1EB-EA88-43E3-AB6A-E3BEB0E4974B}">
      <dgm:prSet custT="1"/>
      <dgm:spPr/>
      <dgm:t>
        <a:bodyPr/>
        <a:lstStyle/>
        <a:p>
          <a:pPr algn="just"/>
          <a:r>
            <a:rPr lang="es-EC" sz="1600" dirty="0" smtClean="0"/>
            <a:t>Los elementos de entrada para las revisiones por la dirección que incluyen el grado de cumplimiento de los objetivos.</a:t>
          </a:r>
          <a:endParaRPr lang="es-EC" sz="1600" dirty="0"/>
        </a:p>
      </dgm:t>
    </dgm:pt>
    <dgm:pt modelId="{4C820808-E453-44DD-844B-4F04028E3251}" type="parTrans" cxnId="{6CB9C0EE-AEAA-451E-B637-DF53D4AD6489}">
      <dgm:prSet/>
      <dgm:spPr/>
      <dgm:t>
        <a:bodyPr/>
        <a:lstStyle/>
        <a:p>
          <a:pPr algn="just"/>
          <a:endParaRPr lang="es-EC" sz="1600"/>
        </a:p>
      </dgm:t>
    </dgm:pt>
    <dgm:pt modelId="{942C50DD-F12B-458C-A4AE-C070D5C46FF3}" type="sibTrans" cxnId="{6CB9C0EE-AEAA-451E-B637-DF53D4AD6489}">
      <dgm:prSet/>
      <dgm:spPr/>
      <dgm:t>
        <a:bodyPr/>
        <a:lstStyle/>
        <a:p>
          <a:pPr algn="just"/>
          <a:endParaRPr lang="es-EC" sz="1600"/>
        </a:p>
      </dgm:t>
    </dgm:pt>
    <dgm:pt modelId="{63DE425C-AAE4-4167-B50A-EE446E5F7B34}" type="pres">
      <dgm:prSet presAssocID="{5C0E64E5-8D8A-421B-A8DA-AD2B1803CB4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0D339CD-3375-4BD4-8A6B-FA6B7C8C2735}" type="pres">
      <dgm:prSet presAssocID="{B081C971-F7AF-4513-B18A-3841EB824507}" presName="parentLin" presStyleCnt="0"/>
      <dgm:spPr/>
      <dgm:t>
        <a:bodyPr/>
        <a:lstStyle/>
        <a:p>
          <a:endParaRPr lang="es-EC"/>
        </a:p>
      </dgm:t>
    </dgm:pt>
    <dgm:pt modelId="{E7EB1904-8719-4C0D-8CE3-B4F66F47CCF7}" type="pres">
      <dgm:prSet presAssocID="{B081C971-F7AF-4513-B18A-3841EB824507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3F6E7D48-0A1E-42A8-B0A1-64EB6A5BADB8}" type="pres">
      <dgm:prSet presAssocID="{B081C971-F7AF-4513-B18A-3841EB82450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3FB1C0-7209-4BB0-B3F6-D5DC1D43B867}" type="pres">
      <dgm:prSet presAssocID="{B081C971-F7AF-4513-B18A-3841EB824507}" presName="negativeSpace" presStyleCnt="0"/>
      <dgm:spPr/>
      <dgm:t>
        <a:bodyPr/>
        <a:lstStyle/>
        <a:p>
          <a:endParaRPr lang="es-EC"/>
        </a:p>
      </dgm:t>
    </dgm:pt>
    <dgm:pt modelId="{58EB400C-2ACA-4106-93E8-92E2C6F8F007}" type="pres">
      <dgm:prSet presAssocID="{B081C971-F7AF-4513-B18A-3841EB82450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4B08AB-7877-423E-8414-B07A69333435}" type="pres">
      <dgm:prSet presAssocID="{FD0E7685-67D2-4253-850A-9056E0443171}" presName="spaceBetweenRectangles" presStyleCnt="0"/>
      <dgm:spPr/>
      <dgm:t>
        <a:bodyPr/>
        <a:lstStyle/>
        <a:p>
          <a:endParaRPr lang="es-EC"/>
        </a:p>
      </dgm:t>
    </dgm:pt>
    <dgm:pt modelId="{EEF9B473-21D7-46CB-873C-2391BD9951BB}" type="pres">
      <dgm:prSet presAssocID="{F02A4C26-B16A-4C8E-ACD0-A75D5C61FABE}" presName="parentLin" presStyleCnt="0"/>
      <dgm:spPr/>
      <dgm:t>
        <a:bodyPr/>
        <a:lstStyle/>
        <a:p>
          <a:endParaRPr lang="es-EC"/>
        </a:p>
      </dgm:t>
    </dgm:pt>
    <dgm:pt modelId="{14F3B488-44F7-45D2-B087-8DCE5F420B89}" type="pres">
      <dgm:prSet presAssocID="{F02A4C26-B16A-4C8E-ACD0-A75D5C61FABE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3DD0A894-AAC2-426D-AD57-CE8C5B0F3A42}" type="pres">
      <dgm:prSet presAssocID="{F02A4C26-B16A-4C8E-ACD0-A75D5C61FAB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C73A43-000F-4592-B647-5F6A6270C064}" type="pres">
      <dgm:prSet presAssocID="{F02A4C26-B16A-4C8E-ACD0-A75D5C61FABE}" presName="negativeSpace" presStyleCnt="0"/>
      <dgm:spPr/>
      <dgm:t>
        <a:bodyPr/>
        <a:lstStyle/>
        <a:p>
          <a:endParaRPr lang="es-EC"/>
        </a:p>
      </dgm:t>
    </dgm:pt>
    <dgm:pt modelId="{6312B6C8-3D3B-4EA6-9856-18AFD0285F43}" type="pres">
      <dgm:prSet presAssocID="{F02A4C26-B16A-4C8E-ACD0-A75D5C61FABE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445F62-0911-4571-B2EA-CB8A2A41B641}" type="pres">
      <dgm:prSet presAssocID="{3E9944E0-5C4C-4C83-9B69-9A39F9BF91D6}" presName="spaceBetweenRectangles" presStyleCnt="0"/>
      <dgm:spPr/>
      <dgm:t>
        <a:bodyPr/>
        <a:lstStyle/>
        <a:p>
          <a:endParaRPr lang="es-EC"/>
        </a:p>
      </dgm:t>
    </dgm:pt>
    <dgm:pt modelId="{CDD6CE61-7D2E-43ED-88AD-2B59F938F305}" type="pres">
      <dgm:prSet presAssocID="{3E5E6FB2-2494-464F-87BB-49FFABA92175}" presName="parentLin" presStyleCnt="0"/>
      <dgm:spPr/>
      <dgm:t>
        <a:bodyPr/>
        <a:lstStyle/>
        <a:p>
          <a:endParaRPr lang="es-EC"/>
        </a:p>
      </dgm:t>
    </dgm:pt>
    <dgm:pt modelId="{4CE8EB25-FDC4-462C-A707-E058634E77CB}" type="pres">
      <dgm:prSet presAssocID="{3E5E6FB2-2494-464F-87BB-49FFABA92175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5A14A66C-5F45-4B91-A927-2B93502D64C1}" type="pres">
      <dgm:prSet presAssocID="{3E5E6FB2-2494-464F-87BB-49FFABA9217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566904-10D4-4547-8E0A-EA14C25FEB3E}" type="pres">
      <dgm:prSet presAssocID="{3E5E6FB2-2494-464F-87BB-49FFABA92175}" presName="negativeSpace" presStyleCnt="0"/>
      <dgm:spPr/>
      <dgm:t>
        <a:bodyPr/>
        <a:lstStyle/>
        <a:p>
          <a:endParaRPr lang="es-EC"/>
        </a:p>
      </dgm:t>
    </dgm:pt>
    <dgm:pt modelId="{80E95F27-ECDE-4916-AD0A-0EA7340C193A}" type="pres">
      <dgm:prSet presAssocID="{3E5E6FB2-2494-464F-87BB-49FFABA9217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766307-3274-4666-A9CA-10675CB99BB3}" type="pres">
      <dgm:prSet presAssocID="{126CE38F-5A99-44DF-9825-0CBE80BD5513}" presName="spaceBetweenRectangles" presStyleCnt="0"/>
      <dgm:spPr/>
      <dgm:t>
        <a:bodyPr/>
        <a:lstStyle/>
        <a:p>
          <a:endParaRPr lang="es-EC"/>
        </a:p>
      </dgm:t>
    </dgm:pt>
    <dgm:pt modelId="{547EBA5B-A3C6-4CBB-AE4A-6A50DDAD8B2B}" type="pres">
      <dgm:prSet presAssocID="{6D44F1EB-EA88-43E3-AB6A-E3BEB0E4974B}" presName="parentLin" presStyleCnt="0"/>
      <dgm:spPr/>
      <dgm:t>
        <a:bodyPr/>
        <a:lstStyle/>
        <a:p>
          <a:endParaRPr lang="es-EC"/>
        </a:p>
      </dgm:t>
    </dgm:pt>
    <dgm:pt modelId="{F035FE67-199A-4A03-AA68-C0482798B3C5}" type="pres">
      <dgm:prSet presAssocID="{6D44F1EB-EA88-43E3-AB6A-E3BEB0E4974B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D39C7951-45D6-4BE1-9C6B-2F41F2EF8463}" type="pres">
      <dgm:prSet presAssocID="{6D44F1EB-EA88-43E3-AB6A-E3BEB0E4974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103263-E68F-4807-87B5-3C35BA2ADE82}" type="pres">
      <dgm:prSet presAssocID="{6D44F1EB-EA88-43E3-AB6A-E3BEB0E4974B}" presName="negativeSpace" presStyleCnt="0"/>
      <dgm:spPr/>
      <dgm:t>
        <a:bodyPr/>
        <a:lstStyle/>
        <a:p>
          <a:endParaRPr lang="es-EC"/>
        </a:p>
      </dgm:t>
    </dgm:pt>
    <dgm:pt modelId="{76E40A52-EA9D-4E7A-AA21-1A3F30B19BB5}" type="pres">
      <dgm:prSet presAssocID="{6D44F1EB-EA88-43E3-AB6A-E3BEB0E4974B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CA80EAF-2247-46DA-A089-2C005789B395}" type="presOf" srcId="{5C0E64E5-8D8A-421B-A8DA-AD2B1803CB4B}" destId="{63DE425C-AAE4-4167-B50A-EE446E5F7B34}" srcOrd="0" destOrd="0" presId="urn:microsoft.com/office/officeart/2005/8/layout/list1"/>
    <dgm:cxn modelId="{6CB9C0EE-AEAA-451E-B637-DF53D4AD6489}" srcId="{5C0E64E5-8D8A-421B-A8DA-AD2B1803CB4B}" destId="{6D44F1EB-EA88-43E3-AB6A-E3BEB0E4974B}" srcOrd="3" destOrd="0" parTransId="{4C820808-E453-44DD-844B-4F04028E3251}" sibTransId="{942C50DD-F12B-458C-A4AE-C070D5C46FF3}"/>
    <dgm:cxn modelId="{F0F462A0-28F4-450F-9A74-8E0824EB6774}" type="presOf" srcId="{3E5E6FB2-2494-464F-87BB-49FFABA92175}" destId="{5A14A66C-5F45-4B91-A927-2B93502D64C1}" srcOrd="1" destOrd="0" presId="urn:microsoft.com/office/officeart/2005/8/layout/list1"/>
    <dgm:cxn modelId="{FA7BE69F-B912-4F1D-B2D7-4AEAF5C08AF3}" type="presOf" srcId="{B081C971-F7AF-4513-B18A-3841EB824507}" destId="{E7EB1904-8719-4C0D-8CE3-B4F66F47CCF7}" srcOrd="0" destOrd="0" presId="urn:microsoft.com/office/officeart/2005/8/layout/list1"/>
    <dgm:cxn modelId="{78656FB0-84BA-416F-92D2-4E7B797104AC}" type="presOf" srcId="{6D44F1EB-EA88-43E3-AB6A-E3BEB0E4974B}" destId="{F035FE67-199A-4A03-AA68-C0482798B3C5}" srcOrd="0" destOrd="0" presId="urn:microsoft.com/office/officeart/2005/8/layout/list1"/>
    <dgm:cxn modelId="{ADE5465C-3400-483D-ADEF-6BD3CBC6E709}" type="presOf" srcId="{B081C971-F7AF-4513-B18A-3841EB824507}" destId="{3F6E7D48-0A1E-42A8-B0A1-64EB6A5BADB8}" srcOrd="1" destOrd="0" presId="urn:microsoft.com/office/officeart/2005/8/layout/list1"/>
    <dgm:cxn modelId="{8B4FD7D3-22E4-4D88-82AD-90C44113EB1C}" type="presOf" srcId="{6D44F1EB-EA88-43E3-AB6A-E3BEB0E4974B}" destId="{D39C7951-45D6-4BE1-9C6B-2F41F2EF8463}" srcOrd="1" destOrd="0" presId="urn:microsoft.com/office/officeart/2005/8/layout/list1"/>
    <dgm:cxn modelId="{FA4F5914-416A-4A07-832C-9D4C8A08B3DE}" type="presOf" srcId="{F02A4C26-B16A-4C8E-ACD0-A75D5C61FABE}" destId="{14F3B488-44F7-45D2-B087-8DCE5F420B89}" srcOrd="0" destOrd="0" presId="urn:microsoft.com/office/officeart/2005/8/layout/list1"/>
    <dgm:cxn modelId="{6E3D466E-7626-4999-AB66-C33F4E086284}" type="presOf" srcId="{3E5E6FB2-2494-464F-87BB-49FFABA92175}" destId="{4CE8EB25-FDC4-462C-A707-E058634E77CB}" srcOrd="0" destOrd="0" presId="urn:microsoft.com/office/officeart/2005/8/layout/list1"/>
    <dgm:cxn modelId="{5556CD33-38BA-428C-98B9-8CB65A8B59BD}" srcId="{5C0E64E5-8D8A-421B-A8DA-AD2B1803CB4B}" destId="{F02A4C26-B16A-4C8E-ACD0-A75D5C61FABE}" srcOrd="1" destOrd="0" parTransId="{CE5F0CD5-490B-403E-816A-8200F9AED5E0}" sibTransId="{3E9944E0-5C4C-4C83-9B69-9A39F9BF91D6}"/>
    <dgm:cxn modelId="{9111A63B-49DB-4EB3-B478-418E31863CEE}" type="presOf" srcId="{F02A4C26-B16A-4C8E-ACD0-A75D5C61FABE}" destId="{3DD0A894-AAC2-426D-AD57-CE8C5B0F3A42}" srcOrd="1" destOrd="0" presId="urn:microsoft.com/office/officeart/2005/8/layout/list1"/>
    <dgm:cxn modelId="{F15002BF-7286-4D60-89C7-9E978E56460B}" srcId="{5C0E64E5-8D8A-421B-A8DA-AD2B1803CB4B}" destId="{B081C971-F7AF-4513-B18A-3841EB824507}" srcOrd="0" destOrd="0" parTransId="{BBEB93FA-1E8A-4827-A861-18BA76D716DF}" sibTransId="{FD0E7685-67D2-4253-850A-9056E0443171}"/>
    <dgm:cxn modelId="{018090EE-CE62-49B7-9F96-1BB5BA351D32}" srcId="{5C0E64E5-8D8A-421B-A8DA-AD2B1803CB4B}" destId="{3E5E6FB2-2494-464F-87BB-49FFABA92175}" srcOrd="2" destOrd="0" parTransId="{BACC9FF0-212C-406A-A99D-6D73E9FECB85}" sibTransId="{126CE38F-5A99-44DF-9825-0CBE80BD5513}"/>
    <dgm:cxn modelId="{0A07E837-7686-42D5-8F61-5515F7696947}" type="presParOf" srcId="{63DE425C-AAE4-4167-B50A-EE446E5F7B34}" destId="{60D339CD-3375-4BD4-8A6B-FA6B7C8C2735}" srcOrd="0" destOrd="0" presId="urn:microsoft.com/office/officeart/2005/8/layout/list1"/>
    <dgm:cxn modelId="{E0750F59-FCB4-4C4B-8AA6-BFA02B9F8883}" type="presParOf" srcId="{60D339CD-3375-4BD4-8A6B-FA6B7C8C2735}" destId="{E7EB1904-8719-4C0D-8CE3-B4F66F47CCF7}" srcOrd="0" destOrd="0" presId="urn:microsoft.com/office/officeart/2005/8/layout/list1"/>
    <dgm:cxn modelId="{E8F8842D-8EF0-4039-B8C3-DEDC0B205216}" type="presParOf" srcId="{60D339CD-3375-4BD4-8A6B-FA6B7C8C2735}" destId="{3F6E7D48-0A1E-42A8-B0A1-64EB6A5BADB8}" srcOrd="1" destOrd="0" presId="urn:microsoft.com/office/officeart/2005/8/layout/list1"/>
    <dgm:cxn modelId="{2C7F2AA2-C8B9-4CFE-A010-05C52EBC70A9}" type="presParOf" srcId="{63DE425C-AAE4-4167-B50A-EE446E5F7B34}" destId="{793FB1C0-7209-4BB0-B3F6-D5DC1D43B867}" srcOrd="1" destOrd="0" presId="urn:microsoft.com/office/officeart/2005/8/layout/list1"/>
    <dgm:cxn modelId="{1EC78813-2CE0-40F0-A554-065248446264}" type="presParOf" srcId="{63DE425C-AAE4-4167-B50A-EE446E5F7B34}" destId="{58EB400C-2ACA-4106-93E8-92E2C6F8F007}" srcOrd="2" destOrd="0" presId="urn:microsoft.com/office/officeart/2005/8/layout/list1"/>
    <dgm:cxn modelId="{3736E88E-7A01-44F5-BC5E-6AEC2FBF9C74}" type="presParOf" srcId="{63DE425C-AAE4-4167-B50A-EE446E5F7B34}" destId="{3B4B08AB-7877-423E-8414-B07A69333435}" srcOrd="3" destOrd="0" presId="urn:microsoft.com/office/officeart/2005/8/layout/list1"/>
    <dgm:cxn modelId="{5748050B-874F-426C-A5DF-3200AD007347}" type="presParOf" srcId="{63DE425C-AAE4-4167-B50A-EE446E5F7B34}" destId="{EEF9B473-21D7-46CB-873C-2391BD9951BB}" srcOrd="4" destOrd="0" presId="urn:microsoft.com/office/officeart/2005/8/layout/list1"/>
    <dgm:cxn modelId="{89A4203F-DA98-4423-B7AC-7579704E3B14}" type="presParOf" srcId="{EEF9B473-21D7-46CB-873C-2391BD9951BB}" destId="{14F3B488-44F7-45D2-B087-8DCE5F420B89}" srcOrd="0" destOrd="0" presId="urn:microsoft.com/office/officeart/2005/8/layout/list1"/>
    <dgm:cxn modelId="{8CEF9EFA-B646-4499-B784-C002CC066631}" type="presParOf" srcId="{EEF9B473-21D7-46CB-873C-2391BD9951BB}" destId="{3DD0A894-AAC2-426D-AD57-CE8C5B0F3A42}" srcOrd="1" destOrd="0" presId="urn:microsoft.com/office/officeart/2005/8/layout/list1"/>
    <dgm:cxn modelId="{5BF68998-13A8-4921-982E-366F0C232199}" type="presParOf" srcId="{63DE425C-AAE4-4167-B50A-EE446E5F7B34}" destId="{35C73A43-000F-4592-B647-5F6A6270C064}" srcOrd="5" destOrd="0" presId="urn:microsoft.com/office/officeart/2005/8/layout/list1"/>
    <dgm:cxn modelId="{1241C744-46D8-4204-9AA3-294A715838C1}" type="presParOf" srcId="{63DE425C-AAE4-4167-B50A-EE446E5F7B34}" destId="{6312B6C8-3D3B-4EA6-9856-18AFD0285F43}" srcOrd="6" destOrd="0" presId="urn:microsoft.com/office/officeart/2005/8/layout/list1"/>
    <dgm:cxn modelId="{ED9E74B0-036D-48F3-9D7E-16286A901364}" type="presParOf" srcId="{63DE425C-AAE4-4167-B50A-EE446E5F7B34}" destId="{1C445F62-0911-4571-B2EA-CB8A2A41B641}" srcOrd="7" destOrd="0" presId="urn:microsoft.com/office/officeart/2005/8/layout/list1"/>
    <dgm:cxn modelId="{1A8680E6-DDD7-4D58-9CA8-FDAD2FDBE83A}" type="presParOf" srcId="{63DE425C-AAE4-4167-B50A-EE446E5F7B34}" destId="{CDD6CE61-7D2E-43ED-88AD-2B59F938F305}" srcOrd="8" destOrd="0" presId="urn:microsoft.com/office/officeart/2005/8/layout/list1"/>
    <dgm:cxn modelId="{87176BA7-0292-4592-9C08-F7E52EE961B6}" type="presParOf" srcId="{CDD6CE61-7D2E-43ED-88AD-2B59F938F305}" destId="{4CE8EB25-FDC4-462C-A707-E058634E77CB}" srcOrd="0" destOrd="0" presId="urn:microsoft.com/office/officeart/2005/8/layout/list1"/>
    <dgm:cxn modelId="{1DCADF03-5E2E-4BB1-B392-C95015819B7F}" type="presParOf" srcId="{CDD6CE61-7D2E-43ED-88AD-2B59F938F305}" destId="{5A14A66C-5F45-4B91-A927-2B93502D64C1}" srcOrd="1" destOrd="0" presId="urn:microsoft.com/office/officeart/2005/8/layout/list1"/>
    <dgm:cxn modelId="{DB29A22E-F05F-4B0B-BE10-B70D2B2ED306}" type="presParOf" srcId="{63DE425C-AAE4-4167-B50A-EE446E5F7B34}" destId="{9A566904-10D4-4547-8E0A-EA14C25FEB3E}" srcOrd="9" destOrd="0" presId="urn:microsoft.com/office/officeart/2005/8/layout/list1"/>
    <dgm:cxn modelId="{A7FD07CB-794F-4199-9999-7C6B92B73431}" type="presParOf" srcId="{63DE425C-AAE4-4167-B50A-EE446E5F7B34}" destId="{80E95F27-ECDE-4916-AD0A-0EA7340C193A}" srcOrd="10" destOrd="0" presId="urn:microsoft.com/office/officeart/2005/8/layout/list1"/>
    <dgm:cxn modelId="{365F7D7C-59F5-4B9C-86C2-FE441EF2052F}" type="presParOf" srcId="{63DE425C-AAE4-4167-B50A-EE446E5F7B34}" destId="{EE766307-3274-4666-A9CA-10675CB99BB3}" srcOrd="11" destOrd="0" presId="urn:microsoft.com/office/officeart/2005/8/layout/list1"/>
    <dgm:cxn modelId="{24C5B28D-6BCF-411A-AACD-4D59AE18EB60}" type="presParOf" srcId="{63DE425C-AAE4-4167-B50A-EE446E5F7B34}" destId="{547EBA5B-A3C6-4CBB-AE4A-6A50DDAD8B2B}" srcOrd="12" destOrd="0" presId="urn:microsoft.com/office/officeart/2005/8/layout/list1"/>
    <dgm:cxn modelId="{8FEB9148-374C-49AE-822D-FDEFEDFC9DEB}" type="presParOf" srcId="{547EBA5B-A3C6-4CBB-AE4A-6A50DDAD8B2B}" destId="{F035FE67-199A-4A03-AA68-C0482798B3C5}" srcOrd="0" destOrd="0" presId="urn:microsoft.com/office/officeart/2005/8/layout/list1"/>
    <dgm:cxn modelId="{40DCFC90-987F-431A-9EAE-CD16720A163C}" type="presParOf" srcId="{547EBA5B-A3C6-4CBB-AE4A-6A50DDAD8B2B}" destId="{D39C7951-45D6-4BE1-9C6B-2F41F2EF8463}" srcOrd="1" destOrd="0" presId="urn:microsoft.com/office/officeart/2005/8/layout/list1"/>
    <dgm:cxn modelId="{F0F736A3-59F3-4B2B-B7AF-F85C1CBA88E6}" type="presParOf" srcId="{63DE425C-AAE4-4167-B50A-EE446E5F7B34}" destId="{3A103263-E68F-4807-87B5-3C35BA2ADE82}" srcOrd="13" destOrd="0" presId="urn:microsoft.com/office/officeart/2005/8/layout/list1"/>
    <dgm:cxn modelId="{2798A8B4-964F-402E-B642-DBB94636AF36}" type="presParOf" srcId="{63DE425C-AAE4-4167-B50A-EE446E5F7B34}" destId="{76E40A52-EA9D-4E7A-AA21-1A3F30B19BB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969F5C-7660-4A6C-80FA-189EC593315B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E009412-CA48-4C2F-BF4A-05489D82CFBC}">
      <dgm:prSet phldrT="[Texto]" custT="1"/>
      <dgm:spPr/>
      <dgm:t>
        <a:bodyPr/>
        <a:lstStyle/>
        <a:p>
          <a:r>
            <a:rPr lang="es-EC" sz="1800" dirty="0" smtClean="0"/>
            <a:t>Largo plazo</a:t>
          </a:r>
          <a:endParaRPr lang="es-EC" sz="1800" dirty="0"/>
        </a:p>
      </dgm:t>
    </dgm:pt>
    <dgm:pt modelId="{8E93D05E-7052-4D45-B4C9-9F3E589E4BBA}" type="parTrans" cxnId="{AECB5C19-3229-41D0-A733-2432862392C5}">
      <dgm:prSet/>
      <dgm:spPr/>
      <dgm:t>
        <a:bodyPr/>
        <a:lstStyle/>
        <a:p>
          <a:endParaRPr lang="es-EC"/>
        </a:p>
      </dgm:t>
    </dgm:pt>
    <dgm:pt modelId="{6257001E-1364-4CB8-824A-F13F9491A51E}" type="sibTrans" cxnId="{AECB5C19-3229-41D0-A733-2432862392C5}">
      <dgm:prSet/>
      <dgm:spPr/>
      <dgm:t>
        <a:bodyPr/>
        <a:lstStyle/>
        <a:p>
          <a:endParaRPr lang="es-EC"/>
        </a:p>
      </dgm:t>
    </dgm:pt>
    <dgm:pt modelId="{B05A20CC-1166-44E8-8653-4EB14DEAA8F2}">
      <dgm:prSet phldrT="[Texto]" custT="1"/>
      <dgm:spPr/>
      <dgm:t>
        <a:bodyPr/>
        <a:lstStyle/>
        <a:p>
          <a:r>
            <a:rPr lang="es-EC" sz="1600" dirty="0" smtClean="0"/>
            <a:t>Adoptar y aplicar la norma.</a:t>
          </a:r>
          <a:endParaRPr lang="es-EC" sz="1600" dirty="0"/>
        </a:p>
      </dgm:t>
    </dgm:pt>
    <dgm:pt modelId="{F08D8BC9-FFD9-4FC7-BAFD-AB7626F92515}" type="parTrans" cxnId="{F5EE9123-5733-4EE1-9731-17CEFCD24BF7}">
      <dgm:prSet/>
      <dgm:spPr/>
      <dgm:t>
        <a:bodyPr/>
        <a:lstStyle/>
        <a:p>
          <a:endParaRPr lang="es-EC"/>
        </a:p>
      </dgm:t>
    </dgm:pt>
    <dgm:pt modelId="{A6744E86-9B07-406C-84DC-952FA4C1659C}" type="sibTrans" cxnId="{F5EE9123-5733-4EE1-9731-17CEFCD24BF7}">
      <dgm:prSet/>
      <dgm:spPr/>
      <dgm:t>
        <a:bodyPr/>
        <a:lstStyle/>
        <a:p>
          <a:endParaRPr lang="es-EC"/>
        </a:p>
      </dgm:t>
    </dgm:pt>
    <dgm:pt modelId="{286916D7-8D7C-4385-BA19-55008705C357}" type="pres">
      <dgm:prSet presAssocID="{1D969F5C-7660-4A6C-80FA-189EC593315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710F309-2C62-42AA-BFA0-61F558ED3C27}" type="pres">
      <dgm:prSet presAssocID="{EE009412-CA48-4C2F-BF4A-05489D82CFBC}" presName="posSpace" presStyleCnt="0"/>
      <dgm:spPr/>
    </dgm:pt>
    <dgm:pt modelId="{8AB41BC7-468E-4CEA-A459-878A4EFBDC4A}" type="pres">
      <dgm:prSet presAssocID="{EE009412-CA48-4C2F-BF4A-05489D82CFBC}" presName="vertFlow" presStyleCnt="0"/>
      <dgm:spPr/>
    </dgm:pt>
    <dgm:pt modelId="{8A29FBB8-140A-4A77-944A-75419A04EE6E}" type="pres">
      <dgm:prSet presAssocID="{EE009412-CA48-4C2F-BF4A-05489D82CFBC}" presName="topSpace" presStyleCnt="0"/>
      <dgm:spPr/>
    </dgm:pt>
    <dgm:pt modelId="{338D13E6-4BB4-4BB1-8AAE-E3739C5B8D5E}" type="pres">
      <dgm:prSet presAssocID="{EE009412-CA48-4C2F-BF4A-05489D82CFBC}" presName="firstComp" presStyleCnt="0"/>
      <dgm:spPr/>
    </dgm:pt>
    <dgm:pt modelId="{6535F2CE-8463-41FD-9C3A-02CA56C512EC}" type="pres">
      <dgm:prSet presAssocID="{EE009412-CA48-4C2F-BF4A-05489D82CFBC}" presName="firstChild" presStyleLbl="bgAccFollowNode1" presStyleIdx="0" presStyleCnt="1"/>
      <dgm:spPr/>
      <dgm:t>
        <a:bodyPr/>
        <a:lstStyle/>
        <a:p>
          <a:endParaRPr lang="es-EC"/>
        </a:p>
      </dgm:t>
    </dgm:pt>
    <dgm:pt modelId="{1B5C3B52-C6C4-49FB-A358-692FB5A76D50}" type="pres">
      <dgm:prSet presAssocID="{EE009412-CA48-4C2F-BF4A-05489D82CFBC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67213A-1D11-434C-BFA1-CBCCF8D5C99D}" type="pres">
      <dgm:prSet presAssocID="{EE009412-CA48-4C2F-BF4A-05489D82CFBC}" presName="negSpace" presStyleCnt="0"/>
      <dgm:spPr/>
    </dgm:pt>
    <dgm:pt modelId="{873BFD07-EB3F-48CA-9A2B-5FB63885915C}" type="pres">
      <dgm:prSet presAssocID="{EE009412-CA48-4C2F-BF4A-05489D82CFBC}" presName="circle" presStyleLbl="node1" presStyleIdx="0" presStyleCnt="1"/>
      <dgm:spPr/>
      <dgm:t>
        <a:bodyPr/>
        <a:lstStyle/>
        <a:p>
          <a:endParaRPr lang="es-EC"/>
        </a:p>
      </dgm:t>
    </dgm:pt>
  </dgm:ptLst>
  <dgm:cxnLst>
    <dgm:cxn modelId="{AECB5C19-3229-41D0-A733-2432862392C5}" srcId="{1D969F5C-7660-4A6C-80FA-189EC593315B}" destId="{EE009412-CA48-4C2F-BF4A-05489D82CFBC}" srcOrd="0" destOrd="0" parTransId="{8E93D05E-7052-4D45-B4C9-9F3E589E4BBA}" sibTransId="{6257001E-1364-4CB8-824A-F13F9491A51E}"/>
    <dgm:cxn modelId="{555B22C8-B430-4675-9D15-BA4925F2B87B}" type="presOf" srcId="{B05A20CC-1166-44E8-8653-4EB14DEAA8F2}" destId="{6535F2CE-8463-41FD-9C3A-02CA56C512EC}" srcOrd="0" destOrd="0" presId="urn:microsoft.com/office/officeart/2005/8/layout/hList9"/>
    <dgm:cxn modelId="{F5EE9123-5733-4EE1-9731-17CEFCD24BF7}" srcId="{EE009412-CA48-4C2F-BF4A-05489D82CFBC}" destId="{B05A20CC-1166-44E8-8653-4EB14DEAA8F2}" srcOrd="0" destOrd="0" parTransId="{F08D8BC9-FFD9-4FC7-BAFD-AB7626F92515}" sibTransId="{A6744E86-9B07-406C-84DC-952FA4C1659C}"/>
    <dgm:cxn modelId="{BCC8194F-7B5F-4078-9BCF-6BA3392DD727}" type="presOf" srcId="{EE009412-CA48-4C2F-BF4A-05489D82CFBC}" destId="{873BFD07-EB3F-48CA-9A2B-5FB63885915C}" srcOrd="0" destOrd="0" presId="urn:microsoft.com/office/officeart/2005/8/layout/hList9"/>
    <dgm:cxn modelId="{563005E0-4E52-4D22-8173-1C15D6E0FC62}" type="presOf" srcId="{B05A20CC-1166-44E8-8653-4EB14DEAA8F2}" destId="{1B5C3B52-C6C4-49FB-A358-692FB5A76D50}" srcOrd="1" destOrd="0" presId="urn:microsoft.com/office/officeart/2005/8/layout/hList9"/>
    <dgm:cxn modelId="{D345AAAB-F19E-4E5C-A271-2E208DDBA465}" type="presOf" srcId="{1D969F5C-7660-4A6C-80FA-189EC593315B}" destId="{286916D7-8D7C-4385-BA19-55008705C357}" srcOrd="0" destOrd="0" presId="urn:microsoft.com/office/officeart/2005/8/layout/hList9"/>
    <dgm:cxn modelId="{EC179DCE-CFFE-4EB8-BFAB-48AC60E7627A}" type="presParOf" srcId="{286916D7-8D7C-4385-BA19-55008705C357}" destId="{5710F309-2C62-42AA-BFA0-61F558ED3C27}" srcOrd="0" destOrd="0" presId="urn:microsoft.com/office/officeart/2005/8/layout/hList9"/>
    <dgm:cxn modelId="{400121CC-D04D-41B4-8B38-F1481B8711F2}" type="presParOf" srcId="{286916D7-8D7C-4385-BA19-55008705C357}" destId="{8AB41BC7-468E-4CEA-A459-878A4EFBDC4A}" srcOrd="1" destOrd="0" presId="urn:microsoft.com/office/officeart/2005/8/layout/hList9"/>
    <dgm:cxn modelId="{F0D7AF2B-B102-40C1-9475-63524872E88C}" type="presParOf" srcId="{8AB41BC7-468E-4CEA-A459-878A4EFBDC4A}" destId="{8A29FBB8-140A-4A77-944A-75419A04EE6E}" srcOrd="0" destOrd="0" presId="urn:microsoft.com/office/officeart/2005/8/layout/hList9"/>
    <dgm:cxn modelId="{CD4EF40A-0E6F-4FDA-BABD-1B2C2A4BE10A}" type="presParOf" srcId="{8AB41BC7-468E-4CEA-A459-878A4EFBDC4A}" destId="{338D13E6-4BB4-4BB1-8AAE-E3739C5B8D5E}" srcOrd="1" destOrd="0" presId="urn:microsoft.com/office/officeart/2005/8/layout/hList9"/>
    <dgm:cxn modelId="{EC5DB84B-6065-4240-A9C2-E5C0D0E68437}" type="presParOf" srcId="{338D13E6-4BB4-4BB1-8AAE-E3739C5B8D5E}" destId="{6535F2CE-8463-41FD-9C3A-02CA56C512EC}" srcOrd="0" destOrd="0" presId="urn:microsoft.com/office/officeart/2005/8/layout/hList9"/>
    <dgm:cxn modelId="{F5FA5221-529A-41F2-AFB2-2D3137D58999}" type="presParOf" srcId="{338D13E6-4BB4-4BB1-8AAE-E3739C5B8D5E}" destId="{1B5C3B52-C6C4-49FB-A358-692FB5A76D50}" srcOrd="1" destOrd="0" presId="urn:microsoft.com/office/officeart/2005/8/layout/hList9"/>
    <dgm:cxn modelId="{D4357501-DFD1-483B-A9A4-F01DD31C4413}" type="presParOf" srcId="{286916D7-8D7C-4385-BA19-55008705C357}" destId="{8767213A-1D11-434C-BFA1-CBCCF8D5C99D}" srcOrd="2" destOrd="0" presId="urn:microsoft.com/office/officeart/2005/8/layout/hList9"/>
    <dgm:cxn modelId="{5BE39750-8112-43A2-BECC-7E5D6F96F957}" type="presParOf" srcId="{286916D7-8D7C-4385-BA19-55008705C357}" destId="{873BFD07-EB3F-48CA-9A2B-5FB63885915C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CBA460F-C960-48E9-A4E5-5D4661A7014E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BF725F38-54ED-4F3C-ABBF-8EB9827F45B9}">
      <dgm:prSet phldrT="[Texto]" custT="1"/>
      <dgm:spPr/>
      <dgm:t>
        <a:bodyPr/>
        <a:lstStyle/>
        <a:p>
          <a:r>
            <a:rPr lang="es-EC" sz="1600" dirty="0" smtClean="0"/>
            <a:t>Definición de la metodología utilizada para la IPER respecto a su alcance, naturaleza y plazos.</a:t>
          </a:r>
          <a:endParaRPr lang="es-EC" sz="1600" dirty="0"/>
        </a:p>
      </dgm:t>
    </dgm:pt>
    <dgm:pt modelId="{4134A1FE-CDF2-40BF-953E-3698F1C7AB7C}" type="parTrans" cxnId="{6B329FCA-5BB6-4826-AC99-12B4DFC73C81}">
      <dgm:prSet/>
      <dgm:spPr/>
      <dgm:t>
        <a:bodyPr/>
        <a:lstStyle/>
        <a:p>
          <a:endParaRPr lang="es-EC" sz="1600"/>
        </a:p>
      </dgm:t>
    </dgm:pt>
    <dgm:pt modelId="{973B23FC-FC57-47B4-BC35-97DE5AE27390}" type="sibTrans" cxnId="{6B329FCA-5BB6-4826-AC99-12B4DFC73C81}">
      <dgm:prSet/>
      <dgm:spPr/>
      <dgm:t>
        <a:bodyPr/>
        <a:lstStyle/>
        <a:p>
          <a:endParaRPr lang="es-EC" sz="1600"/>
        </a:p>
      </dgm:t>
    </dgm:pt>
    <dgm:pt modelId="{B8D3E123-8F15-4D76-A112-0F002BE15D11}">
      <dgm:prSet custT="1"/>
      <dgm:spPr/>
      <dgm:t>
        <a:bodyPr/>
        <a:lstStyle/>
        <a:p>
          <a:r>
            <a:rPr lang="es-EC" sz="1600" dirty="0" smtClean="0"/>
            <a:t>Comunicación de la información pertinente sobre los requisitos legales y de otro tipo.</a:t>
          </a:r>
          <a:endParaRPr lang="es-EC" sz="1600" dirty="0"/>
        </a:p>
      </dgm:t>
    </dgm:pt>
    <dgm:pt modelId="{C7EB94FE-D5AD-4E10-A4BA-473008573684}" type="parTrans" cxnId="{41556937-FD4A-4C32-ABED-18A758C3CD20}">
      <dgm:prSet/>
      <dgm:spPr/>
      <dgm:t>
        <a:bodyPr/>
        <a:lstStyle/>
        <a:p>
          <a:endParaRPr lang="es-EC" sz="1600"/>
        </a:p>
      </dgm:t>
    </dgm:pt>
    <dgm:pt modelId="{1FF7597F-159F-49AB-B90C-C5987A40A6F6}" type="sibTrans" cxnId="{41556937-FD4A-4C32-ABED-18A758C3CD20}">
      <dgm:prSet/>
      <dgm:spPr/>
      <dgm:t>
        <a:bodyPr/>
        <a:lstStyle/>
        <a:p>
          <a:endParaRPr lang="es-EC" sz="1600"/>
        </a:p>
      </dgm:t>
    </dgm:pt>
    <dgm:pt modelId="{45A312A5-2274-426C-B2C0-88AC2DBF196C}">
      <dgm:prSet custT="1"/>
      <dgm:spPr/>
      <dgm:t>
        <a:bodyPr/>
        <a:lstStyle/>
        <a:p>
          <a:r>
            <a:rPr lang="es-EC" sz="1600" dirty="0" smtClean="0"/>
            <a:t>Objetivos que incluyen el compromiso para la previsión de lesiones y enfermedades.</a:t>
          </a:r>
          <a:endParaRPr lang="es-EC" sz="1600" dirty="0"/>
        </a:p>
      </dgm:t>
    </dgm:pt>
    <dgm:pt modelId="{617A2B1F-D588-4CC7-89F3-70189F478157}" type="parTrans" cxnId="{17ADE5A4-24C4-48C7-BB78-331CFBDC4348}">
      <dgm:prSet/>
      <dgm:spPr/>
      <dgm:t>
        <a:bodyPr/>
        <a:lstStyle/>
        <a:p>
          <a:endParaRPr lang="es-EC" sz="1600"/>
        </a:p>
      </dgm:t>
    </dgm:pt>
    <dgm:pt modelId="{306DE789-AA58-483B-A039-BF06D6A10CE8}" type="sibTrans" cxnId="{17ADE5A4-24C4-48C7-BB78-331CFBDC4348}">
      <dgm:prSet/>
      <dgm:spPr/>
      <dgm:t>
        <a:bodyPr/>
        <a:lstStyle/>
        <a:p>
          <a:endParaRPr lang="es-EC" sz="1600"/>
        </a:p>
      </dgm:t>
    </dgm:pt>
    <dgm:pt modelId="{2360B53B-5C93-4F7D-80E1-DE837F429D22}">
      <dgm:prSet custT="1"/>
      <dgm:spPr/>
      <dgm:t>
        <a:bodyPr/>
        <a:lstStyle/>
        <a:p>
          <a:r>
            <a:rPr lang="es-EC" sz="1600" dirty="0" smtClean="0"/>
            <a:t>Procedimientos para asegurarse que las versiones pertinentes de los documentos estén disponibles.</a:t>
          </a:r>
          <a:endParaRPr lang="es-EC" sz="1600" dirty="0"/>
        </a:p>
      </dgm:t>
    </dgm:pt>
    <dgm:pt modelId="{D8C8A732-861C-4AE1-9FEB-0F0C3AA12DAF}" type="parTrans" cxnId="{62673E1B-707E-4FE1-A5A9-52BE4DF16B11}">
      <dgm:prSet/>
      <dgm:spPr/>
      <dgm:t>
        <a:bodyPr/>
        <a:lstStyle/>
        <a:p>
          <a:endParaRPr lang="es-EC" sz="1600"/>
        </a:p>
      </dgm:t>
    </dgm:pt>
    <dgm:pt modelId="{1AF2D548-403C-48FC-A910-5A7C01A2D00A}" type="sibTrans" cxnId="{62673E1B-707E-4FE1-A5A9-52BE4DF16B11}">
      <dgm:prSet/>
      <dgm:spPr/>
      <dgm:t>
        <a:bodyPr/>
        <a:lstStyle/>
        <a:p>
          <a:endParaRPr lang="es-EC" sz="1600"/>
        </a:p>
      </dgm:t>
    </dgm:pt>
    <dgm:pt modelId="{D3E3EC7E-B42C-47D8-8B67-83900E939E5C}">
      <dgm:prSet custT="1"/>
      <dgm:spPr/>
      <dgm:t>
        <a:bodyPr/>
        <a:lstStyle/>
        <a:p>
          <a:r>
            <a:rPr lang="es-EC" sz="1600" dirty="0" smtClean="0"/>
            <a:t>Procedimientos para asegurarse que los documentos permanecen legibles y fácilmente identificables.</a:t>
          </a:r>
          <a:endParaRPr lang="es-EC" sz="1600" dirty="0"/>
        </a:p>
      </dgm:t>
    </dgm:pt>
    <dgm:pt modelId="{A8BB7F8E-0D47-4B32-B455-33B04BFC8EDD}" type="parTrans" cxnId="{76DAA920-1E29-4FE0-B65F-74920E59F03E}">
      <dgm:prSet/>
      <dgm:spPr/>
      <dgm:t>
        <a:bodyPr/>
        <a:lstStyle/>
        <a:p>
          <a:endParaRPr lang="es-EC" sz="1600"/>
        </a:p>
      </dgm:t>
    </dgm:pt>
    <dgm:pt modelId="{7F0DF553-3FEE-428C-AEFA-BBBFE5877E39}" type="sibTrans" cxnId="{76DAA920-1E29-4FE0-B65F-74920E59F03E}">
      <dgm:prSet/>
      <dgm:spPr/>
      <dgm:t>
        <a:bodyPr/>
        <a:lstStyle/>
        <a:p>
          <a:endParaRPr lang="es-EC" sz="1600"/>
        </a:p>
      </dgm:t>
    </dgm:pt>
    <dgm:pt modelId="{F83AC15E-D5A7-40FA-8FED-D14F7EB48073}">
      <dgm:prSet custT="1"/>
      <dgm:spPr/>
      <dgm:t>
        <a:bodyPr/>
        <a:lstStyle/>
        <a:p>
          <a:r>
            <a:rPr lang="es-EC" sz="1600" dirty="0" smtClean="0"/>
            <a:t>Procedimientos para prevenir el uso no intencionado de documentos obsoletos.</a:t>
          </a:r>
          <a:endParaRPr lang="es-EC" sz="1600" dirty="0"/>
        </a:p>
      </dgm:t>
    </dgm:pt>
    <dgm:pt modelId="{D487E77A-97F5-4A1B-B6C7-772A95B4B8EF}" type="parTrans" cxnId="{E20380D1-42EC-44F1-89C3-9AB302BE39A6}">
      <dgm:prSet/>
      <dgm:spPr/>
      <dgm:t>
        <a:bodyPr/>
        <a:lstStyle/>
        <a:p>
          <a:endParaRPr lang="es-EC" sz="1600"/>
        </a:p>
      </dgm:t>
    </dgm:pt>
    <dgm:pt modelId="{BF24E70E-EAF5-462F-A4AC-86DAAFF64F60}" type="sibTrans" cxnId="{E20380D1-42EC-44F1-89C3-9AB302BE39A6}">
      <dgm:prSet/>
      <dgm:spPr/>
      <dgm:t>
        <a:bodyPr/>
        <a:lstStyle/>
        <a:p>
          <a:endParaRPr lang="es-EC" sz="1600"/>
        </a:p>
      </dgm:t>
    </dgm:pt>
    <dgm:pt modelId="{FFFC330E-ED8E-47B8-89C6-05946E325173}">
      <dgm:prSet custT="1"/>
      <dgm:spPr/>
      <dgm:t>
        <a:bodyPr/>
        <a:lstStyle/>
        <a:p>
          <a:r>
            <a:rPr lang="es-EC" sz="1600" dirty="0" smtClean="0"/>
            <a:t>Implementación y mantenimiento de controles operativos.</a:t>
          </a:r>
          <a:endParaRPr lang="es-EC" sz="1600" dirty="0"/>
        </a:p>
      </dgm:t>
    </dgm:pt>
    <dgm:pt modelId="{6980D5DD-412A-4B4B-9733-D28D48F43CD1}" type="parTrans" cxnId="{8EF27C65-A7AB-41C9-9121-A604A3D7E6E1}">
      <dgm:prSet/>
      <dgm:spPr/>
      <dgm:t>
        <a:bodyPr/>
        <a:lstStyle/>
        <a:p>
          <a:endParaRPr lang="es-EC" sz="1600"/>
        </a:p>
      </dgm:t>
    </dgm:pt>
    <dgm:pt modelId="{6E64E29D-7C64-4E8F-A138-C166AB880C37}" type="sibTrans" cxnId="{8EF27C65-A7AB-41C9-9121-A604A3D7E6E1}">
      <dgm:prSet/>
      <dgm:spPr/>
      <dgm:t>
        <a:bodyPr/>
        <a:lstStyle/>
        <a:p>
          <a:endParaRPr lang="es-EC" sz="1600"/>
        </a:p>
      </dgm:t>
    </dgm:pt>
    <dgm:pt modelId="{FFE85F26-4BEF-4526-8B34-00F3562EAAFB}">
      <dgm:prSet custT="1"/>
      <dgm:spPr/>
      <dgm:t>
        <a:bodyPr/>
        <a:lstStyle/>
        <a:p>
          <a:r>
            <a:rPr lang="es-EC" sz="1600" dirty="0" smtClean="0"/>
            <a:t>El seguimiento de las acciones resultantes de las revisiones previas llevadas a cabo por la dirección.</a:t>
          </a:r>
          <a:endParaRPr lang="es-EC" sz="1600" dirty="0"/>
        </a:p>
      </dgm:t>
    </dgm:pt>
    <dgm:pt modelId="{CE340E85-5B2A-4712-980C-3881413DFC25}" type="parTrans" cxnId="{96AD7A8D-C398-4299-B7D1-34F8E1278C70}">
      <dgm:prSet/>
      <dgm:spPr/>
      <dgm:t>
        <a:bodyPr/>
        <a:lstStyle/>
        <a:p>
          <a:endParaRPr lang="es-EC" sz="1600"/>
        </a:p>
      </dgm:t>
    </dgm:pt>
    <dgm:pt modelId="{A818DAB7-A631-476F-919A-0F4EBC028305}" type="sibTrans" cxnId="{96AD7A8D-C398-4299-B7D1-34F8E1278C70}">
      <dgm:prSet/>
      <dgm:spPr/>
      <dgm:t>
        <a:bodyPr/>
        <a:lstStyle/>
        <a:p>
          <a:endParaRPr lang="es-EC" sz="1600"/>
        </a:p>
      </dgm:t>
    </dgm:pt>
    <dgm:pt modelId="{F0C6B487-E815-48EE-80A3-04FAD3A16ED2}" type="pres">
      <dgm:prSet presAssocID="{0CBA460F-C960-48E9-A4E5-5D4661A701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0793B5A-81FD-4E63-B478-2D1FBB61B3DF}" type="pres">
      <dgm:prSet presAssocID="{BF725F38-54ED-4F3C-ABBF-8EB9827F45B9}" presName="parentLin" presStyleCnt="0"/>
      <dgm:spPr/>
      <dgm:t>
        <a:bodyPr/>
        <a:lstStyle/>
        <a:p>
          <a:endParaRPr lang="es-EC"/>
        </a:p>
      </dgm:t>
    </dgm:pt>
    <dgm:pt modelId="{C629EDC9-492C-4313-A0B0-24DD96A6C803}" type="pres">
      <dgm:prSet presAssocID="{BF725F38-54ED-4F3C-ABBF-8EB9827F45B9}" presName="parentLeftMargin" presStyleLbl="node1" presStyleIdx="0" presStyleCnt="8"/>
      <dgm:spPr/>
      <dgm:t>
        <a:bodyPr/>
        <a:lstStyle/>
        <a:p>
          <a:endParaRPr lang="es-EC"/>
        </a:p>
      </dgm:t>
    </dgm:pt>
    <dgm:pt modelId="{CE4D5BEE-1AC9-4135-8AFC-2B0D8E0B3554}" type="pres">
      <dgm:prSet presAssocID="{BF725F38-54ED-4F3C-ABBF-8EB9827F45B9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BC1927-A994-4902-AB6E-6641D7647DEA}" type="pres">
      <dgm:prSet presAssocID="{BF725F38-54ED-4F3C-ABBF-8EB9827F45B9}" presName="negativeSpace" presStyleCnt="0"/>
      <dgm:spPr/>
      <dgm:t>
        <a:bodyPr/>
        <a:lstStyle/>
        <a:p>
          <a:endParaRPr lang="es-EC"/>
        </a:p>
      </dgm:t>
    </dgm:pt>
    <dgm:pt modelId="{EC6C5CF1-4CE9-417A-841E-B4F8228BD03C}" type="pres">
      <dgm:prSet presAssocID="{BF725F38-54ED-4F3C-ABBF-8EB9827F45B9}" presName="childText" presStyleLbl="conFgAcc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B7D64F-3780-435A-BFE1-648C0326A809}" type="pres">
      <dgm:prSet presAssocID="{973B23FC-FC57-47B4-BC35-97DE5AE27390}" presName="spaceBetweenRectangles" presStyleCnt="0"/>
      <dgm:spPr/>
      <dgm:t>
        <a:bodyPr/>
        <a:lstStyle/>
        <a:p>
          <a:endParaRPr lang="es-EC"/>
        </a:p>
      </dgm:t>
    </dgm:pt>
    <dgm:pt modelId="{F8BE0A6F-9AE0-4986-9887-C2E42CCD7750}" type="pres">
      <dgm:prSet presAssocID="{B8D3E123-8F15-4D76-A112-0F002BE15D11}" presName="parentLin" presStyleCnt="0"/>
      <dgm:spPr/>
      <dgm:t>
        <a:bodyPr/>
        <a:lstStyle/>
        <a:p>
          <a:endParaRPr lang="es-EC"/>
        </a:p>
      </dgm:t>
    </dgm:pt>
    <dgm:pt modelId="{D1EAFDFD-18E9-4045-8350-E3632E1C19BF}" type="pres">
      <dgm:prSet presAssocID="{B8D3E123-8F15-4D76-A112-0F002BE15D11}" presName="parentLeftMargin" presStyleLbl="node1" presStyleIdx="0" presStyleCnt="8"/>
      <dgm:spPr/>
      <dgm:t>
        <a:bodyPr/>
        <a:lstStyle/>
        <a:p>
          <a:endParaRPr lang="es-EC"/>
        </a:p>
      </dgm:t>
    </dgm:pt>
    <dgm:pt modelId="{A4AFEAC7-F6C0-4945-9FAA-B0506A76552E}" type="pres">
      <dgm:prSet presAssocID="{B8D3E123-8F15-4D76-A112-0F002BE15D11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8F7C48-CA26-4380-9CE5-EEF0881685BE}" type="pres">
      <dgm:prSet presAssocID="{B8D3E123-8F15-4D76-A112-0F002BE15D11}" presName="negativeSpace" presStyleCnt="0"/>
      <dgm:spPr/>
      <dgm:t>
        <a:bodyPr/>
        <a:lstStyle/>
        <a:p>
          <a:endParaRPr lang="es-EC"/>
        </a:p>
      </dgm:t>
    </dgm:pt>
    <dgm:pt modelId="{4DCBACC1-C475-433B-BA27-99F85CB7AF9B}" type="pres">
      <dgm:prSet presAssocID="{B8D3E123-8F15-4D76-A112-0F002BE15D11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0209D1-A1D5-4745-9AD8-7CE28400D7E6}" type="pres">
      <dgm:prSet presAssocID="{1FF7597F-159F-49AB-B90C-C5987A40A6F6}" presName="spaceBetweenRectangles" presStyleCnt="0"/>
      <dgm:spPr/>
      <dgm:t>
        <a:bodyPr/>
        <a:lstStyle/>
        <a:p>
          <a:endParaRPr lang="es-EC"/>
        </a:p>
      </dgm:t>
    </dgm:pt>
    <dgm:pt modelId="{7CE27CDF-EA0A-463B-9B42-6C33490DD2A1}" type="pres">
      <dgm:prSet presAssocID="{45A312A5-2274-426C-B2C0-88AC2DBF196C}" presName="parentLin" presStyleCnt="0"/>
      <dgm:spPr/>
      <dgm:t>
        <a:bodyPr/>
        <a:lstStyle/>
        <a:p>
          <a:endParaRPr lang="es-EC"/>
        </a:p>
      </dgm:t>
    </dgm:pt>
    <dgm:pt modelId="{D0C164A0-B601-41E8-8078-756142CD848A}" type="pres">
      <dgm:prSet presAssocID="{45A312A5-2274-426C-B2C0-88AC2DBF196C}" presName="parentLeftMargin" presStyleLbl="node1" presStyleIdx="1" presStyleCnt="8"/>
      <dgm:spPr/>
      <dgm:t>
        <a:bodyPr/>
        <a:lstStyle/>
        <a:p>
          <a:endParaRPr lang="es-EC"/>
        </a:p>
      </dgm:t>
    </dgm:pt>
    <dgm:pt modelId="{B4CF22AE-37EE-49AD-8DD0-65B3E65BB164}" type="pres">
      <dgm:prSet presAssocID="{45A312A5-2274-426C-B2C0-88AC2DBF196C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F030C2-80AB-4B71-B6F4-271485BD9DFD}" type="pres">
      <dgm:prSet presAssocID="{45A312A5-2274-426C-B2C0-88AC2DBF196C}" presName="negativeSpace" presStyleCnt="0"/>
      <dgm:spPr/>
      <dgm:t>
        <a:bodyPr/>
        <a:lstStyle/>
        <a:p>
          <a:endParaRPr lang="es-EC"/>
        </a:p>
      </dgm:t>
    </dgm:pt>
    <dgm:pt modelId="{AC112952-B4EB-4088-A375-540870E56143}" type="pres">
      <dgm:prSet presAssocID="{45A312A5-2274-426C-B2C0-88AC2DBF196C}" presName="childText" presStyleLbl="conFgAcc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808548-F285-4D3F-9683-50522AC9D917}" type="pres">
      <dgm:prSet presAssocID="{306DE789-AA58-483B-A039-BF06D6A10CE8}" presName="spaceBetweenRectangles" presStyleCnt="0"/>
      <dgm:spPr/>
      <dgm:t>
        <a:bodyPr/>
        <a:lstStyle/>
        <a:p>
          <a:endParaRPr lang="es-EC"/>
        </a:p>
      </dgm:t>
    </dgm:pt>
    <dgm:pt modelId="{6252286E-E176-455E-A582-8402EF951189}" type="pres">
      <dgm:prSet presAssocID="{2360B53B-5C93-4F7D-80E1-DE837F429D22}" presName="parentLin" presStyleCnt="0"/>
      <dgm:spPr/>
      <dgm:t>
        <a:bodyPr/>
        <a:lstStyle/>
        <a:p>
          <a:endParaRPr lang="es-EC"/>
        </a:p>
      </dgm:t>
    </dgm:pt>
    <dgm:pt modelId="{E39AEDA0-3DDE-4544-A1B8-5AA1B63FD381}" type="pres">
      <dgm:prSet presAssocID="{2360B53B-5C93-4F7D-80E1-DE837F429D22}" presName="parentLeftMargin" presStyleLbl="node1" presStyleIdx="2" presStyleCnt="8"/>
      <dgm:spPr/>
      <dgm:t>
        <a:bodyPr/>
        <a:lstStyle/>
        <a:p>
          <a:endParaRPr lang="es-EC"/>
        </a:p>
      </dgm:t>
    </dgm:pt>
    <dgm:pt modelId="{DF60E42C-C444-4383-A176-DC6794172CE7}" type="pres">
      <dgm:prSet presAssocID="{2360B53B-5C93-4F7D-80E1-DE837F429D22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221EA2-5FD3-4460-B067-5B05C8D245C9}" type="pres">
      <dgm:prSet presAssocID="{2360B53B-5C93-4F7D-80E1-DE837F429D22}" presName="negativeSpace" presStyleCnt="0"/>
      <dgm:spPr/>
      <dgm:t>
        <a:bodyPr/>
        <a:lstStyle/>
        <a:p>
          <a:endParaRPr lang="es-EC"/>
        </a:p>
      </dgm:t>
    </dgm:pt>
    <dgm:pt modelId="{F45ADEB3-A208-488D-A087-B9002C080D3F}" type="pres">
      <dgm:prSet presAssocID="{2360B53B-5C93-4F7D-80E1-DE837F429D22}" presName="childText" presStyleLbl="conFgAcc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13A73E-A299-479A-AF7D-AE8CC6F626F1}" type="pres">
      <dgm:prSet presAssocID="{1AF2D548-403C-48FC-A910-5A7C01A2D00A}" presName="spaceBetweenRectangles" presStyleCnt="0"/>
      <dgm:spPr/>
      <dgm:t>
        <a:bodyPr/>
        <a:lstStyle/>
        <a:p>
          <a:endParaRPr lang="es-EC"/>
        </a:p>
      </dgm:t>
    </dgm:pt>
    <dgm:pt modelId="{9DB5559E-AF06-4651-B391-37AA1E197D29}" type="pres">
      <dgm:prSet presAssocID="{D3E3EC7E-B42C-47D8-8B67-83900E939E5C}" presName="parentLin" presStyleCnt="0"/>
      <dgm:spPr/>
      <dgm:t>
        <a:bodyPr/>
        <a:lstStyle/>
        <a:p>
          <a:endParaRPr lang="es-EC"/>
        </a:p>
      </dgm:t>
    </dgm:pt>
    <dgm:pt modelId="{E770B403-B027-45AF-94F7-F68277685BB2}" type="pres">
      <dgm:prSet presAssocID="{D3E3EC7E-B42C-47D8-8B67-83900E939E5C}" presName="parentLeftMargin" presStyleLbl="node1" presStyleIdx="3" presStyleCnt="8"/>
      <dgm:spPr/>
      <dgm:t>
        <a:bodyPr/>
        <a:lstStyle/>
        <a:p>
          <a:endParaRPr lang="es-EC"/>
        </a:p>
      </dgm:t>
    </dgm:pt>
    <dgm:pt modelId="{487E67F9-CBB7-4F50-B1F2-C36B327FD67C}" type="pres">
      <dgm:prSet presAssocID="{D3E3EC7E-B42C-47D8-8B67-83900E939E5C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01C287-377C-4A2F-B06A-498C5A27856F}" type="pres">
      <dgm:prSet presAssocID="{D3E3EC7E-B42C-47D8-8B67-83900E939E5C}" presName="negativeSpace" presStyleCnt="0"/>
      <dgm:spPr/>
      <dgm:t>
        <a:bodyPr/>
        <a:lstStyle/>
        <a:p>
          <a:endParaRPr lang="es-EC"/>
        </a:p>
      </dgm:t>
    </dgm:pt>
    <dgm:pt modelId="{88E40EFA-7D47-413F-A2B3-10BD954FD154}" type="pres">
      <dgm:prSet presAssocID="{D3E3EC7E-B42C-47D8-8B67-83900E939E5C}" presName="childText" presStyleLbl="conFgAcc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6B1353-4BE4-4384-937A-580F75F2DE45}" type="pres">
      <dgm:prSet presAssocID="{7F0DF553-3FEE-428C-AEFA-BBBFE5877E39}" presName="spaceBetweenRectangles" presStyleCnt="0"/>
      <dgm:spPr/>
      <dgm:t>
        <a:bodyPr/>
        <a:lstStyle/>
        <a:p>
          <a:endParaRPr lang="es-EC"/>
        </a:p>
      </dgm:t>
    </dgm:pt>
    <dgm:pt modelId="{082C344D-0D6C-4AEB-92C3-5E701FF9EF82}" type="pres">
      <dgm:prSet presAssocID="{F83AC15E-D5A7-40FA-8FED-D14F7EB48073}" presName="parentLin" presStyleCnt="0"/>
      <dgm:spPr/>
      <dgm:t>
        <a:bodyPr/>
        <a:lstStyle/>
        <a:p>
          <a:endParaRPr lang="es-EC"/>
        </a:p>
      </dgm:t>
    </dgm:pt>
    <dgm:pt modelId="{2ED2D21E-EF40-422E-AFD7-7677D48665BC}" type="pres">
      <dgm:prSet presAssocID="{F83AC15E-D5A7-40FA-8FED-D14F7EB48073}" presName="parentLeftMargin" presStyleLbl="node1" presStyleIdx="4" presStyleCnt="8"/>
      <dgm:spPr/>
      <dgm:t>
        <a:bodyPr/>
        <a:lstStyle/>
        <a:p>
          <a:endParaRPr lang="es-EC"/>
        </a:p>
      </dgm:t>
    </dgm:pt>
    <dgm:pt modelId="{4E96E725-CFF3-44C5-9691-312149E97D58}" type="pres">
      <dgm:prSet presAssocID="{F83AC15E-D5A7-40FA-8FED-D14F7EB48073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8111B0-6C68-4B48-A32A-87D58EB251B2}" type="pres">
      <dgm:prSet presAssocID="{F83AC15E-D5A7-40FA-8FED-D14F7EB48073}" presName="negativeSpace" presStyleCnt="0"/>
      <dgm:spPr/>
      <dgm:t>
        <a:bodyPr/>
        <a:lstStyle/>
        <a:p>
          <a:endParaRPr lang="es-EC"/>
        </a:p>
      </dgm:t>
    </dgm:pt>
    <dgm:pt modelId="{82B00720-C74A-4AB3-A458-FA27E5EBAEFE}" type="pres">
      <dgm:prSet presAssocID="{F83AC15E-D5A7-40FA-8FED-D14F7EB48073}" presName="childText" presStyleLbl="conFgAcc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7508C6-AA1D-4BB9-8385-C24837B65C91}" type="pres">
      <dgm:prSet presAssocID="{BF24E70E-EAF5-462F-A4AC-86DAAFF64F60}" presName="spaceBetweenRectangles" presStyleCnt="0"/>
      <dgm:spPr/>
      <dgm:t>
        <a:bodyPr/>
        <a:lstStyle/>
        <a:p>
          <a:endParaRPr lang="es-EC"/>
        </a:p>
      </dgm:t>
    </dgm:pt>
    <dgm:pt modelId="{15F7BEEA-FB75-477C-A8B1-59585B93F0F1}" type="pres">
      <dgm:prSet presAssocID="{FFFC330E-ED8E-47B8-89C6-05946E325173}" presName="parentLin" presStyleCnt="0"/>
      <dgm:spPr/>
      <dgm:t>
        <a:bodyPr/>
        <a:lstStyle/>
        <a:p>
          <a:endParaRPr lang="es-EC"/>
        </a:p>
      </dgm:t>
    </dgm:pt>
    <dgm:pt modelId="{79009F2F-8EC6-44CB-8282-632663EAEE51}" type="pres">
      <dgm:prSet presAssocID="{FFFC330E-ED8E-47B8-89C6-05946E325173}" presName="parentLeftMargin" presStyleLbl="node1" presStyleIdx="5" presStyleCnt="8"/>
      <dgm:spPr/>
      <dgm:t>
        <a:bodyPr/>
        <a:lstStyle/>
        <a:p>
          <a:endParaRPr lang="es-EC"/>
        </a:p>
      </dgm:t>
    </dgm:pt>
    <dgm:pt modelId="{49D0F2B8-B8EB-4AAF-9792-E167EBEF3E41}" type="pres">
      <dgm:prSet presAssocID="{FFFC330E-ED8E-47B8-89C6-05946E325173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1CCC56-F5DD-419E-B231-2F7E7F5394D3}" type="pres">
      <dgm:prSet presAssocID="{FFFC330E-ED8E-47B8-89C6-05946E325173}" presName="negativeSpace" presStyleCnt="0"/>
      <dgm:spPr/>
      <dgm:t>
        <a:bodyPr/>
        <a:lstStyle/>
        <a:p>
          <a:endParaRPr lang="es-EC"/>
        </a:p>
      </dgm:t>
    </dgm:pt>
    <dgm:pt modelId="{A2B216D4-786D-4A98-9104-2BEE1B385214}" type="pres">
      <dgm:prSet presAssocID="{FFFC330E-ED8E-47B8-89C6-05946E325173}" presName="childText" presStyleLbl="conFgAcc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8D5D2F-57C5-4441-AC32-6794D459BCA7}" type="pres">
      <dgm:prSet presAssocID="{6E64E29D-7C64-4E8F-A138-C166AB880C37}" presName="spaceBetweenRectangles" presStyleCnt="0"/>
      <dgm:spPr/>
      <dgm:t>
        <a:bodyPr/>
        <a:lstStyle/>
        <a:p>
          <a:endParaRPr lang="es-EC"/>
        </a:p>
      </dgm:t>
    </dgm:pt>
    <dgm:pt modelId="{47F7A693-1ED1-4A6B-AD64-4A657C28C305}" type="pres">
      <dgm:prSet presAssocID="{FFE85F26-4BEF-4526-8B34-00F3562EAAFB}" presName="parentLin" presStyleCnt="0"/>
      <dgm:spPr/>
      <dgm:t>
        <a:bodyPr/>
        <a:lstStyle/>
        <a:p>
          <a:endParaRPr lang="es-EC"/>
        </a:p>
      </dgm:t>
    </dgm:pt>
    <dgm:pt modelId="{65491FD2-5DDB-494A-AD86-A123D067FBCA}" type="pres">
      <dgm:prSet presAssocID="{FFE85F26-4BEF-4526-8B34-00F3562EAAFB}" presName="parentLeftMargin" presStyleLbl="node1" presStyleIdx="6" presStyleCnt="8"/>
      <dgm:spPr/>
      <dgm:t>
        <a:bodyPr/>
        <a:lstStyle/>
        <a:p>
          <a:endParaRPr lang="es-EC"/>
        </a:p>
      </dgm:t>
    </dgm:pt>
    <dgm:pt modelId="{67D30202-D74E-4BE2-8C45-587DF33C153B}" type="pres">
      <dgm:prSet presAssocID="{FFE85F26-4BEF-4526-8B34-00F3562EAAFB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5235EA-94AF-474D-86D8-A8ED4122CDE4}" type="pres">
      <dgm:prSet presAssocID="{FFE85F26-4BEF-4526-8B34-00F3562EAAFB}" presName="negativeSpace" presStyleCnt="0"/>
      <dgm:spPr/>
      <dgm:t>
        <a:bodyPr/>
        <a:lstStyle/>
        <a:p>
          <a:endParaRPr lang="es-EC"/>
        </a:p>
      </dgm:t>
    </dgm:pt>
    <dgm:pt modelId="{FF825848-7425-4588-B0C7-51454C8647D9}" type="pres">
      <dgm:prSet presAssocID="{FFE85F26-4BEF-4526-8B34-00F3562EAAFB}" presName="childText" presStyleLbl="conFgAcc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15B7FEF-A07D-47AA-A55E-B39A53B73CA6}" type="presOf" srcId="{F83AC15E-D5A7-40FA-8FED-D14F7EB48073}" destId="{4E96E725-CFF3-44C5-9691-312149E97D58}" srcOrd="1" destOrd="0" presId="urn:microsoft.com/office/officeart/2005/8/layout/list1"/>
    <dgm:cxn modelId="{76DAA920-1E29-4FE0-B65F-74920E59F03E}" srcId="{0CBA460F-C960-48E9-A4E5-5D4661A7014E}" destId="{D3E3EC7E-B42C-47D8-8B67-83900E939E5C}" srcOrd="4" destOrd="0" parTransId="{A8BB7F8E-0D47-4B32-B455-33B04BFC8EDD}" sibTransId="{7F0DF553-3FEE-428C-AEFA-BBBFE5877E39}"/>
    <dgm:cxn modelId="{0C7CD29F-E83A-4517-AEAD-3612F1B0E8D4}" type="presOf" srcId="{B8D3E123-8F15-4D76-A112-0F002BE15D11}" destId="{A4AFEAC7-F6C0-4945-9FAA-B0506A76552E}" srcOrd="1" destOrd="0" presId="urn:microsoft.com/office/officeart/2005/8/layout/list1"/>
    <dgm:cxn modelId="{9DA3F293-4DA4-4AFB-8988-943F65149A52}" type="presOf" srcId="{FFE85F26-4BEF-4526-8B34-00F3562EAAFB}" destId="{67D30202-D74E-4BE2-8C45-587DF33C153B}" srcOrd="1" destOrd="0" presId="urn:microsoft.com/office/officeart/2005/8/layout/list1"/>
    <dgm:cxn modelId="{C0C8D670-A580-40D5-BDF9-9A18E87C998F}" type="presOf" srcId="{BF725F38-54ED-4F3C-ABBF-8EB9827F45B9}" destId="{C629EDC9-492C-4313-A0B0-24DD96A6C803}" srcOrd="0" destOrd="0" presId="urn:microsoft.com/office/officeart/2005/8/layout/list1"/>
    <dgm:cxn modelId="{627AF95D-80B8-4BF6-9B88-F9388EA52658}" type="presOf" srcId="{D3E3EC7E-B42C-47D8-8B67-83900E939E5C}" destId="{487E67F9-CBB7-4F50-B1F2-C36B327FD67C}" srcOrd="1" destOrd="0" presId="urn:microsoft.com/office/officeart/2005/8/layout/list1"/>
    <dgm:cxn modelId="{8F0E964E-9149-4ECD-8136-7E78AC912F14}" type="presOf" srcId="{D3E3EC7E-B42C-47D8-8B67-83900E939E5C}" destId="{E770B403-B027-45AF-94F7-F68277685BB2}" srcOrd="0" destOrd="0" presId="urn:microsoft.com/office/officeart/2005/8/layout/list1"/>
    <dgm:cxn modelId="{7DBE0832-94A3-4C81-B543-A5CD456C1F7C}" type="presOf" srcId="{FFFC330E-ED8E-47B8-89C6-05946E325173}" destId="{49D0F2B8-B8EB-4AAF-9792-E167EBEF3E41}" srcOrd="1" destOrd="0" presId="urn:microsoft.com/office/officeart/2005/8/layout/list1"/>
    <dgm:cxn modelId="{85EB354E-014E-4E19-8D35-CEF88E0D7B7F}" type="presOf" srcId="{F83AC15E-D5A7-40FA-8FED-D14F7EB48073}" destId="{2ED2D21E-EF40-422E-AFD7-7677D48665BC}" srcOrd="0" destOrd="0" presId="urn:microsoft.com/office/officeart/2005/8/layout/list1"/>
    <dgm:cxn modelId="{AB8DE985-09E8-4CED-9F30-2868E4CDCAB3}" type="presOf" srcId="{B8D3E123-8F15-4D76-A112-0F002BE15D11}" destId="{D1EAFDFD-18E9-4045-8350-E3632E1C19BF}" srcOrd="0" destOrd="0" presId="urn:microsoft.com/office/officeart/2005/8/layout/list1"/>
    <dgm:cxn modelId="{E306577C-3A52-45D6-91BE-3CE4CDDF33FB}" type="presOf" srcId="{BF725F38-54ED-4F3C-ABBF-8EB9827F45B9}" destId="{CE4D5BEE-1AC9-4135-8AFC-2B0D8E0B3554}" srcOrd="1" destOrd="0" presId="urn:microsoft.com/office/officeart/2005/8/layout/list1"/>
    <dgm:cxn modelId="{3C366D5E-0735-4EA2-B6A6-18519A7A1A99}" type="presOf" srcId="{FFE85F26-4BEF-4526-8B34-00F3562EAAFB}" destId="{65491FD2-5DDB-494A-AD86-A123D067FBCA}" srcOrd="0" destOrd="0" presId="urn:microsoft.com/office/officeart/2005/8/layout/list1"/>
    <dgm:cxn modelId="{E20380D1-42EC-44F1-89C3-9AB302BE39A6}" srcId="{0CBA460F-C960-48E9-A4E5-5D4661A7014E}" destId="{F83AC15E-D5A7-40FA-8FED-D14F7EB48073}" srcOrd="5" destOrd="0" parTransId="{D487E77A-97F5-4A1B-B6C7-772A95B4B8EF}" sibTransId="{BF24E70E-EAF5-462F-A4AC-86DAAFF64F60}"/>
    <dgm:cxn modelId="{A15C60D6-24CB-47FA-9A08-FBE3C19ECAC8}" type="presOf" srcId="{45A312A5-2274-426C-B2C0-88AC2DBF196C}" destId="{B4CF22AE-37EE-49AD-8DD0-65B3E65BB164}" srcOrd="1" destOrd="0" presId="urn:microsoft.com/office/officeart/2005/8/layout/list1"/>
    <dgm:cxn modelId="{6B329FCA-5BB6-4826-AC99-12B4DFC73C81}" srcId="{0CBA460F-C960-48E9-A4E5-5D4661A7014E}" destId="{BF725F38-54ED-4F3C-ABBF-8EB9827F45B9}" srcOrd="0" destOrd="0" parTransId="{4134A1FE-CDF2-40BF-953E-3698F1C7AB7C}" sibTransId="{973B23FC-FC57-47B4-BC35-97DE5AE27390}"/>
    <dgm:cxn modelId="{8EF27C65-A7AB-41C9-9121-A604A3D7E6E1}" srcId="{0CBA460F-C960-48E9-A4E5-5D4661A7014E}" destId="{FFFC330E-ED8E-47B8-89C6-05946E325173}" srcOrd="6" destOrd="0" parTransId="{6980D5DD-412A-4B4B-9733-D28D48F43CD1}" sibTransId="{6E64E29D-7C64-4E8F-A138-C166AB880C37}"/>
    <dgm:cxn modelId="{B7A16D2D-E80F-4BAE-A82F-B1B411BC9275}" type="presOf" srcId="{FFFC330E-ED8E-47B8-89C6-05946E325173}" destId="{79009F2F-8EC6-44CB-8282-632663EAEE51}" srcOrd="0" destOrd="0" presId="urn:microsoft.com/office/officeart/2005/8/layout/list1"/>
    <dgm:cxn modelId="{41556937-FD4A-4C32-ABED-18A758C3CD20}" srcId="{0CBA460F-C960-48E9-A4E5-5D4661A7014E}" destId="{B8D3E123-8F15-4D76-A112-0F002BE15D11}" srcOrd="1" destOrd="0" parTransId="{C7EB94FE-D5AD-4E10-A4BA-473008573684}" sibTransId="{1FF7597F-159F-49AB-B90C-C5987A40A6F6}"/>
    <dgm:cxn modelId="{1BE3807C-14C0-4F7F-AFFC-8B2C275250A0}" type="presOf" srcId="{2360B53B-5C93-4F7D-80E1-DE837F429D22}" destId="{E39AEDA0-3DDE-4544-A1B8-5AA1B63FD381}" srcOrd="0" destOrd="0" presId="urn:microsoft.com/office/officeart/2005/8/layout/list1"/>
    <dgm:cxn modelId="{235E124D-39FE-41A5-99BD-24864E64B343}" type="presOf" srcId="{45A312A5-2274-426C-B2C0-88AC2DBF196C}" destId="{D0C164A0-B601-41E8-8078-756142CD848A}" srcOrd="0" destOrd="0" presId="urn:microsoft.com/office/officeart/2005/8/layout/list1"/>
    <dgm:cxn modelId="{2C99BCAD-B8FF-403E-910E-F30E35C5076E}" type="presOf" srcId="{0CBA460F-C960-48E9-A4E5-5D4661A7014E}" destId="{F0C6B487-E815-48EE-80A3-04FAD3A16ED2}" srcOrd="0" destOrd="0" presId="urn:microsoft.com/office/officeart/2005/8/layout/list1"/>
    <dgm:cxn modelId="{62673E1B-707E-4FE1-A5A9-52BE4DF16B11}" srcId="{0CBA460F-C960-48E9-A4E5-5D4661A7014E}" destId="{2360B53B-5C93-4F7D-80E1-DE837F429D22}" srcOrd="3" destOrd="0" parTransId="{D8C8A732-861C-4AE1-9FEB-0F0C3AA12DAF}" sibTransId="{1AF2D548-403C-48FC-A910-5A7C01A2D00A}"/>
    <dgm:cxn modelId="{17ADE5A4-24C4-48C7-BB78-331CFBDC4348}" srcId="{0CBA460F-C960-48E9-A4E5-5D4661A7014E}" destId="{45A312A5-2274-426C-B2C0-88AC2DBF196C}" srcOrd="2" destOrd="0" parTransId="{617A2B1F-D588-4CC7-89F3-70189F478157}" sibTransId="{306DE789-AA58-483B-A039-BF06D6A10CE8}"/>
    <dgm:cxn modelId="{96AD7A8D-C398-4299-B7D1-34F8E1278C70}" srcId="{0CBA460F-C960-48E9-A4E5-5D4661A7014E}" destId="{FFE85F26-4BEF-4526-8B34-00F3562EAAFB}" srcOrd="7" destOrd="0" parTransId="{CE340E85-5B2A-4712-980C-3881413DFC25}" sibTransId="{A818DAB7-A631-476F-919A-0F4EBC028305}"/>
    <dgm:cxn modelId="{9546145B-DC20-41E9-AD51-FF5465CE57A6}" type="presOf" srcId="{2360B53B-5C93-4F7D-80E1-DE837F429D22}" destId="{DF60E42C-C444-4383-A176-DC6794172CE7}" srcOrd="1" destOrd="0" presId="urn:microsoft.com/office/officeart/2005/8/layout/list1"/>
    <dgm:cxn modelId="{9C11ACE7-533E-460D-8F6B-F7317BB37D01}" type="presParOf" srcId="{F0C6B487-E815-48EE-80A3-04FAD3A16ED2}" destId="{30793B5A-81FD-4E63-B478-2D1FBB61B3DF}" srcOrd="0" destOrd="0" presId="urn:microsoft.com/office/officeart/2005/8/layout/list1"/>
    <dgm:cxn modelId="{1D6C7888-AEDB-4405-8930-DB89969C0DBE}" type="presParOf" srcId="{30793B5A-81FD-4E63-B478-2D1FBB61B3DF}" destId="{C629EDC9-492C-4313-A0B0-24DD96A6C803}" srcOrd="0" destOrd="0" presId="urn:microsoft.com/office/officeart/2005/8/layout/list1"/>
    <dgm:cxn modelId="{87BD9F43-9C02-4231-86EC-8F0272A7EA9C}" type="presParOf" srcId="{30793B5A-81FD-4E63-B478-2D1FBB61B3DF}" destId="{CE4D5BEE-1AC9-4135-8AFC-2B0D8E0B3554}" srcOrd="1" destOrd="0" presId="urn:microsoft.com/office/officeart/2005/8/layout/list1"/>
    <dgm:cxn modelId="{77F78E97-4423-4621-9D67-DEBB92C8E898}" type="presParOf" srcId="{F0C6B487-E815-48EE-80A3-04FAD3A16ED2}" destId="{3DBC1927-A994-4902-AB6E-6641D7647DEA}" srcOrd="1" destOrd="0" presId="urn:microsoft.com/office/officeart/2005/8/layout/list1"/>
    <dgm:cxn modelId="{9C4D0985-AB0E-4BEC-9809-AE7A0EACB840}" type="presParOf" srcId="{F0C6B487-E815-48EE-80A3-04FAD3A16ED2}" destId="{EC6C5CF1-4CE9-417A-841E-B4F8228BD03C}" srcOrd="2" destOrd="0" presId="urn:microsoft.com/office/officeart/2005/8/layout/list1"/>
    <dgm:cxn modelId="{41FDC1A3-2ACD-47B3-B800-64DD00B3D7CE}" type="presParOf" srcId="{F0C6B487-E815-48EE-80A3-04FAD3A16ED2}" destId="{F1B7D64F-3780-435A-BFE1-648C0326A809}" srcOrd="3" destOrd="0" presId="urn:microsoft.com/office/officeart/2005/8/layout/list1"/>
    <dgm:cxn modelId="{E3E71BFC-44A4-4633-AD26-6A04257B89D5}" type="presParOf" srcId="{F0C6B487-E815-48EE-80A3-04FAD3A16ED2}" destId="{F8BE0A6F-9AE0-4986-9887-C2E42CCD7750}" srcOrd="4" destOrd="0" presId="urn:microsoft.com/office/officeart/2005/8/layout/list1"/>
    <dgm:cxn modelId="{0D9B1409-5352-4B39-9BD2-61D95BC77544}" type="presParOf" srcId="{F8BE0A6F-9AE0-4986-9887-C2E42CCD7750}" destId="{D1EAFDFD-18E9-4045-8350-E3632E1C19BF}" srcOrd="0" destOrd="0" presId="urn:microsoft.com/office/officeart/2005/8/layout/list1"/>
    <dgm:cxn modelId="{47D78D9C-3DAB-48C9-8AB8-78C44AEA035E}" type="presParOf" srcId="{F8BE0A6F-9AE0-4986-9887-C2E42CCD7750}" destId="{A4AFEAC7-F6C0-4945-9FAA-B0506A76552E}" srcOrd="1" destOrd="0" presId="urn:microsoft.com/office/officeart/2005/8/layout/list1"/>
    <dgm:cxn modelId="{2E2362C6-D40F-44BC-B3D0-AA41333FBD1D}" type="presParOf" srcId="{F0C6B487-E815-48EE-80A3-04FAD3A16ED2}" destId="{688F7C48-CA26-4380-9CE5-EEF0881685BE}" srcOrd="5" destOrd="0" presId="urn:microsoft.com/office/officeart/2005/8/layout/list1"/>
    <dgm:cxn modelId="{49B5219B-92CC-46F3-A528-CCE3B88249E4}" type="presParOf" srcId="{F0C6B487-E815-48EE-80A3-04FAD3A16ED2}" destId="{4DCBACC1-C475-433B-BA27-99F85CB7AF9B}" srcOrd="6" destOrd="0" presId="urn:microsoft.com/office/officeart/2005/8/layout/list1"/>
    <dgm:cxn modelId="{6755C091-BC34-4386-8289-ADE751838F45}" type="presParOf" srcId="{F0C6B487-E815-48EE-80A3-04FAD3A16ED2}" destId="{5E0209D1-A1D5-4745-9AD8-7CE28400D7E6}" srcOrd="7" destOrd="0" presId="urn:microsoft.com/office/officeart/2005/8/layout/list1"/>
    <dgm:cxn modelId="{E50C35CE-E479-48F6-AB59-F0CE568903D4}" type="presParOf" srcId="{F0C6B487-E815-48EE-80A3-04FAD3A16ED2}" destId="{7CE27CDF-EA0A-463B-9B42-6C33490DD2A1}" srcOrd="8" destOrd="0" presId="urn:microsoft.com/office/officeart/2005/8/layout/list1"/>
    <dgm:cxn modelId="{0A98FB4C-B0AB-42C9-A95D-2DF77582BF5B}" type="presParOf" srcId="{7CE27CDF-EA0A-463B-9B42-6C33490DD2A1}" destId="{D0C164A0-B601-41E8-8078-756142CD848A}" srcOrd="0" destOrd="0" presId="urn:microsoft.com/office/officeart/2005/8/layout/list1"/>
    <dgm:cxn modelId="{7C09F8D7-D4B8-43DF-9805-4C6B18A13E79}" type="presParOf" srcId="{7CE27CDF-EA0A-463B-9B42-6C33490DD2A1}" destId="{B4CF22AE-37EE-49AD-8DD0-65B3E65BB164}" srcOrd="1" destOrd="0" presId="urn:microsoft.com/office/officeart/2005/8/layout/list1"/>
    <dgm:cxn modelId="{B5B7F5C9-3A16-411A-ADFA-0FCBA2864F2F}" type="presParOf" srcId="{F0C6B487-E815-48EE-80A3-04FAD3A16ED2}" destId="{07F030C2-80AB-4B71-B6F4-271485BD9DFD}" srcOrd="9" destOrd="0" presId="urn:microsoft.com/office/officeart/2005/8/layout/list1"/>
    <dgm:cxn modelId="{59A4CB26-8A8A-43CC-BD40-84CC874BEDD7}" type="presParOf" srcId="{F0C6B487-E815-48EE-80A3-04FAD3A16ED2}" destId="{AC112952-B4EB-4088-A375-540870E56143}" srcOrd="10" destOrd="0" presId="urn:microsoft.com/office/officeart/2005/8/layout/list1"/>
    <dgm:cxn modelId="{E9C0469F-8463-4B8F-887B-2661BEABED01}" type="presParOf" srcId="{F0C6B487-E815-48EE-80A3-04FAD3A16ED2}" destId="{D1808548-F285-4D3F-9683-50522AC9D917}" srcOrd="11" destOrd="0" presId="urn:microsoft.com/office/officeart/2005/8/layout/list1"/>
    <dgm:cxn modelId="{E9B28BA3-567A-478E-8A95-6EC2E8AE160C}" type="presParOf" srcId="{F0C6B487-E815-48EE-80A3-04FAD3A16ED2}" destId="{6252286E-E176-455E-A582-8402EF951189}" srcOrd="12" destOrd="0" presId="urn:microsoft.com/office/officeart/2005/8/layout/list1"/>
    <dgm:cxn modelId="{50C3A441-D388-4F2F-8900-5FA0EBD6666C}" type="presParOf" srcId="{6252286E-E176-455E-A582-8402EF951189}" destId="{E39AEDA0-3DDE-4544-A1B8-5AA1B63FD381}" srcOrd="0" destOrd="0" presId="urn:microsoft.com/office/officeart/2005/8/layout/list1"/>
    <dgm:cxn modelId="{C07AF50D-E820-40D3-AB85-48D5CB2A7EE1}" type="presParOf" srcId="{6252286E-E176-455E-A582-8402EF951189}" destId="{DF60E42C-C444-4383-A176-DC6794172CE7}" srcOrd="1" destOrd="0" presId="urn:microsoft.com/office/officeart/2005/8/layout/list1"/>
    <dgm:cxn modelId="{F3A68437-5A17-473A-AEAA-C20789DC400F}" type="presParOf" srcId="{F0C6B487-E815-48EE-80A3-04FAD3A16ED2}" destId="{6C221EA2-5FD3-4460-B067-5B05C8D245C9}" srcOrd="13" destOrd="0" presId="urn:microsoft.com/office/officeart/2005/8/layout/list1"/>
    <dgm:cxn modelId="{84134713-B659-4334-9616-C3D8F49E52DA}" type="presParOf" srcId="{F0C6B487-E815-48EE-80A3-04FAD3A16ED2}" destId="{F45ADEB3-A208-488D-A087-B9002C080D3F}" srcOrd="14" destOrd="0" presId="urn:microsoft.com/office/officeart/2005/8/layout/list1"/>
    <dgm:cxn modelId="{68F9315D-BD3C-4AA7-97B1-1CC5AF24519A}" type="presParOf" srcId="{F0C6B487-E815-48EE-80A3-04FAD3A16ED2}" destId="{DD13A73E-A299-479A-AF7D-AE8CC6F626F1}" srcOrd="15" destOrd="0" presId="urn:microsoft.com/office/officeart/2005/8/layout/list1"/>
    <dgm:cxn modelId="{58675325-4771-4456-B77A-555041E873FB}" type="presParOf" srcId="{F0C6B487-E815-48EE-80A3-04FAD3A16ED2}" destId="{9DB5559E-AF06-4651-B391-37AA1E197D29}" srcOrd="16" destOrd="0" presId="urn:microsoft.com/office/officeart/2005/8/layout/list1"/>
    <dgm:cxn modelId="{3E616C6F-4BBB-449A-AE2C-71E6B8CABB00}" type="presParOf" srcId="{9DB5559E-AF06-4651-B391-37AA1E197D29}" destId="{E770B403-B027-45AF-94F7-F68277685BB2}" srcOrd="0" destOrd="0" presId="urn:microsoft.com/office/officeart/2005/8/layout/list1"/>
    <dgm:cxn modelId="{D56B02FC-C70E-4A89-83A6-EA89A13BACF1}" type="presParOf" srcId="{9DB5559E-AF06-4651-B391-37AA1E197D29}" destId="{487E67F9-CBB7-4F50-B1F2-C36B327FD67C}" srcOrd="1" destOrd="0" presId="urn:microsoft.com/office/officeart/2005/8/layout/list1"/>
    <dgm:cxn modelId="{64A93579-28DC-4DB7-91DF-2DBA876DAE36}" type="presParOf" srcId="{F0C6B487-E815-48EE-80A3-04FAD3A16ED2}" destId="{4401C287-377C-4A2F-B06A-498C5A27856F}" srcOrd="17" destOrd="0" presId="urn:microsoft.com/office/officeart/2005/8/layout/list1"/>
    <dgm:cxn modelId="{9187A941-BEEF-428C-A567-71D40E333819}" type="presParOf" srcId="{F0C6B487-E815-48EE-80A3-04FAD3A16ED2}" destId="{88E40EFA-7D47-413F-A2B3-10BD954FD154}" srcOrd="18" destOrd="0" presId="urn:microsoft.com/office/officeart/2005/8/layout/list1"/>
    <dgm:cxn modelId="{E155128B-D081-4AB2-AEEA-ABE3B20664DE}" type="presParOf" srcId="{F0C6B487-E815-48EE-80A3-04FAD3A16ED2}" destId="{696B1353-4BE4-4384-937A-580F75F2DE45}" srcOrd="19" destOrd="0" presId="urn:microsoft.com/office/officeart/2005/8/layout/list1"/>
    <dgm:cxn modelId="{5AAC112C-6AD1-4D76-9905-9726FF8BA9A6}" type="presParOf" srcId="{F0C6B487-E815-48EE-80A3-04FAD3A16ED2}" destId="{082C344D-0D6C-4AEB-92C3-5E701FF9EF82}" srcOrd="20" destOrd="0" presId="urn:microsoft.com/office/officeart/2005/8/layout/list1"/>
    <dgm:cxn modelId="{C3412006-0CD3-4916-AD44-2F25D3BC1507}" type="presParOf" srcId="{082C344D-0D6C-4AEB-92C3-5E701FF9EF82}" destId="{2ED2D21E-EF40-422E-AFD7-7677D48665BC}" srcOrd="0" destOrd="0" presId="urn:microsoft.com/office/officeart/2005/8/layout/list1"/>
    <dgm:cxn modelId="{57E756A1-2BDF-4B55-B8C6-B3FC06C8E76E}" type="presParOf" srcId="{082C344D-0D6C-4AEB-92C3-5E701FF9EF82}" destId="{4E96E725-CFF3-44C5-9691-312149E97D58}" srcOrd="1" destOrd="0" presId="urn:microsoft.com/office/officeart/2005/8/layout/list1"/>
    <dgm:cxn modelId="{B1A1F3F1-1C2D-47E8-93C1-B983337DDC5A}" type="presParOf" srcId="{F0C6B487-E815-48EE-80A3-04FAD3A16ED2}" destId="{138111B0-6C68-4B48-A32A-87D58EB251B2}" srcOrd="21" destOrd="0" presId="urn:microsoft.com/office/officeart/2005/8/layout/list1"/>
    <dgm:cxn modelId="{BB47E921-81F4-4A3A-B0D5-CC3672D3FF42}" type="presParOf" srcId="{F0C6B487-E815-48EE-80A3-04FAD3A16ED2}" destId="{82B00720-C74A-4AB3-A458-FA27E5EBAEFE}" srcOrd="22" destOrd="0" presId="urn:microsoft.com/office/officeart/2005/8/layout/list1"/>
    <dgm:cxn modelId="{99ABA43D-025A-4F5F-A136-DE42AF603119}" type="presParOf" srcId="{F0C6B487-E815-48EE-80A3-04FAD3A16ED2}" destId="{327508C6-AA1D-4BB9-8385-C24837B65C91}" srcOrd="23" destOrd="0" presId="urn:microsoft.com/office/officeart/2005/8/layout/list1"/>
    <dgm:cxn modelId="{382E1DF4-8E3F-49CF-BC0E-F6D9371343E6}" type="presParOf" srcId="{F0C6B487-E815-48EE-80A3-04FAD3A16ED2}" destId="{15F7BEEA-FB75-477C-A8B1-59585B93F0F1}" srcOrd="24" destOrd="0" presId="urn:microsoft.com/office/officeart/2005/8/layout/list1"/>
    <dgm:cxn modelId="{94B5F0C5-9018-4AA8-A075-3DC6A96B6D22}" type="presParOf" srcId="{15F7BEEA-FB75-477C-A8B1-59585B93F0F1}" destId="{79009F2F-8EC6-44CB-8282-632663EAEE51}" srcOrd="0" destOrd="0" presId="urn:microsoft.com/office/officeart/2005/8/layout/list1"/>
    <dgm:cxn modelId="{4A4DF566-91F1-4A76-9B91-7E044B771652}" type="presParOf" srcId="{15F7BEEA-FB75-477C-A8B1-59585B93F0F1}" destId="{49D0F2B8-B8EB-4AAF-9792-E167EBEF3E41}" srcOrd="1" destOrd="0" presId="urn:microsoft.com/office/officeart/2005/8/layout/list1"/>
    <dgm:cxn modelId="{097FAAB5-BF7C-4117-8FF5-169E6ED272D5}" type="presParOf" srcId="{F0C6B487-E815-48EE-80A3-04FAD3A16ED2}" destId="{AF1CCC56-F5DD-419E-B231-2F7E7F5394D3}" srcOrd="25" destOrd="0" presId="urn:microsoft.com/office/officeart/2005/8/layout/list1"/>
    <dgm:cxn modelId="{2BD954E3-CE1F-4DF8-A991-0FF7636FD9E9}" type="presParOf" srcId="{F0C6B487-E815-48EE-80A3-04FAD3A16ED2}" destId="{A2B216D4-786D-4A98-9104-2BEE1B385214}" srcOrd="26" destOrd="0" presId="urn:microsoft.com/office/officeart/2005/8/layout/list1"/>
    <dgm:cxn modelId="{165D59A5-675C-4AB3-87D3-1EA188724D52}" type="presParOf" srcId="{F0C6B487-E815-48EE-80A3-04FAD3A16ED2}" destId="{C58D5D2F-57C5-4441-AC32-6794D459BCA7}" srcOrd="27" destOrd="0" presId="urn:microsoft.com/office/officeart/2005/8/layout/list1"/>
    <dgm:cxn modelId="{8CECC2D5-2A06-48D9-8161-CA63C72CE29C}" type="presParOf" srcId="{F0C6B487-E815-48EE-80A3-04FAD3A16ED2}" destId="{47F7A693-1ED1-4A6B-AD64-4A657C28C305}" srcOrd="28" destOrd="0" presId="urn:microsoft.com/office/officeart/2005/8/layout/list1"/>
    <dgm:cxn modelId="{CA64BB57-C3D4-47D9-B12D-02A39206A969}" type="presParOf" srcId="{47F7A693-1ED1-4A6B-AD64-4A657C28C305}" destId="{65491FD2-5DDB-494A-AD86-A123D067FBCA}" srcOrd="0" destOrd="0" presId="urn:microsoft.com/office/officeart/2005/8/layout/list1"/>
    <dgm:cxn modelId="{CD38CA2F-5C4C-4681-A99B-37733AC1B32D}" type="presParOf" srcId="{47F7A693-1ED1-4A6B-AD64-4A657C28C305}" destId="{67D30202-D74E-4BE2-8C45-587DF33C153B}" srcOrd="1" destOrd="0" presId="urn:microsoft.com/office/officeart/2005/8/layout/list1"/>
    <dgm:cxn modelId="{5190CC39-4DF0-47B8-9613-4DE2249BCB5F}" type="presParOf" srcId="{F0C6B487-E815-48EE-80A3-04FAD3A16ED2}" destId="{245235EA-94AF-474D-86D8-A8ED4122CDE4}" srcOrd="29" destOrd="0" presId="urn:microsoft.com/office/officeart/2005/8/layout/list1"/>
    <dgm:cxn modelId="{D768368D-7BC3-4AB1-9990-103D103CBAB2}" type="presParOf" srcId="{F0C6B487-E815-48EE-80A3-04FAD3A16ED2}" destId="{FF825848-7425-4588-B0C7-51454C8647D9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E0A2C5B-24A8-4EB5-9240-43409EE6A7C7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FE1FE0BA-9032-4FFD-BF36-F1956B9C2E0E}">
      <dgm:prSet custT="1"/>
      <dgm:spPr/>
      <dgm:t>
        <a:bodyPr/>
        <a:lstStyle/>
        <a:p>
          <a:r>
            <a:rPr lang="es-EC" sz="1600" dirty="0" smtClean="0"/>
            <a:t>Los documentos necesarios para asegurar la eficacia de la planificación, operación y control.</a:t>
          </a:r>
          <a:endParaRPr lang="es-EC" sz="1600" dirty="0"/>
        </a:p>
      </dgm:t>
    </dgm:pt>
    <dgm:pt modelId="{24B72B08-21D7-4E7D-A21B-9442DFFF46F8}" type="parTrans" cxnId="{FFF837C5-F958-4A1F-A2A7-AB9FA0E6EDE4}">
      <dgm:prSet/>
      <dgm:spPr/>
      <dgm:t>
        <a:bodyPr/>
        <a:lstStyle/>
        <a:p>
          <a:endParaRPr lang="es-EC" sz="1600"/>
        </a:p>
      </dgm:t>
    </dgm:pt>
    <dgm:pt modelId="{A97D80FA-ED5A-4F03-9B66-45886305342A}" type="sibTrans" cxnId="{FFF837C5-F958-4A1F-A2A7-AB9FA0E6EDE4}">
      <dgm:prSet/>
      <dgm:spPr/>
      <dgm:t>
        <a:bodyPr/>
        <a:lstStyle/>
        <a:p>
          <a:endParaRPr lang="es-EC" sz="1600"/>
        </a:p>
      </dgm:t>
    </dgm:pt>
    <dgm:pt modelId="{FBEC33E1-8D64-4D01-A347-D81C1B617E94}">
      <dgm:prSet custT="1"/>
      <dgm:spPr/>
      <dgm:t>
        <a:bodyPr/>
        <a:lstStyle/>
        <a:p>
          <a:r>
            <a:rPr lang="es-EC" sz="1600" dirty="0" smtClean="0"/>
            <a:t>Procedimientos para revisar y actualizar los documentos.</a:t>
          </a:r>
          <a:endParaRPr lang="es-EC" sz="1600" dirty="0"/>
        </a:p>
      </dgm:t>
    </dgm:pt>
    <dgm:pt modelId="{672BA9A6-A3F3-42E5-8749-CC3434857B33}" type="parTrans" cxnId="{E0CFDC8D-F5E1-4AF1-9FE8-6EC824750406}">
      <dgm:prSet/>
      <dgm:spPr/>
      <dgm:t>
        <a:bodyPr/>
        <a:lstStyle/>
        <a:p>
          <a:endParaRPr lang="es-EC" sz="1600"/>
        </a:p>
      </dgm:t>
    </dgm:pt>
    <dgm:pt modelId="{68BF5266-D9A3-43C0-A7D5-46A6BA9384F8}" type="sibTrans" cxnId="{E0CFDC8D-F5E1-4AF1-9FE8-6EC824750406}">
      <dgm:prSet/>
      <dgm:spPr/>
      <dgm:t>
        <a:bodyPr/>
        <a:lstStyle/>
        <a:p>
          <a:endParaRPr lang="es-EC" sz="1600"/>
        </a:p>
      </dgm:t>
    </dgm:pt>
    <dgm:pt modelId="{6158437A-F2C6-43FE-8AEB-50D2855174CF}">
      <dgm:prSet custT="1"/>
      <dgm:spPr/>
      <dgm:t>
        <a:bodyPr/>
        <a:lstStyle/>
        <a:p>
          <a:r>
            <a:rPr lang="es-EC" sz="1600" dirty="0" smtClean="0"/>
            <a:t>Procedimientos para asegurarse que se identifican los cambios y el estado de revisión actual de los docs.</a:t>
          </a:r>
          <a:endParaRPr lang="es-EC" sz="1600" dirty="0"/>
        </a:p>
      </dgm:t>
    </dgm:pt>
    <dgm:pt modelId="{E29127B5-25BB-4C96-A473-4B0BBC6640F0}" type="parTrans" cxnId="{CB03717A-8219-4361-B2E7-6402D15D21F0}">
      <dgm:prSet/>
      <dgm:spPr/>
      <dgm:t>
        <a:bodyPr/>
        <a:lstStyle/>
        <a:p>
          <a:endParaRPr lang="es-EC" sz="1600"/>
        </a:p>
      </dgm:t>
    </dgm:pt>
    <dgm:pt modelId="{724C7B4C-E3F3-402E-ACDA-32513F3E5137}" type="sibTrans" cxnId="{CB03717A-8219-4361-B2E7-6402D15D21F0}">
      <dgm:prSet/>
      <dgm:spPr/>
      <dgm:t>
        <a:bodyPr/>
        <a:lstStyle/>
        <a:p>
          <a:endParaRPr lang="es-EC" sz="1600"/>
        </a:p>
      </dgm:t>
    </dgm:pt>
    <dgm:pt modelId="{F17E68EF-7E64-4B5D-98BA-901BEF4D893C}">
      <dgm:prSet custT="1"/>
      <dgm:spPr/>
      <dgm:t>
        <a:bodyPr/>
        <a:lstStyle/>
        <a:p>
          <a:r>
            <a:rPr lang="es-EC" sz="1600" dirty="0" smtClean="0"/>
            <a:t>Procedimientos para aprobar los documentos.</a:t>
          </a:r>
          <a:endParaRPr lang="es-EC" sz="1600" dirty="0"/>
        </a:p>
      </dgm:t>
    </dgm:pt>
    <dgm:pt modelId="{7AF45DAE-5874-445C-8D1D-766CE1E3EED7}" type="sibTrans" cxnId="{DE1507EE-1BF6-41D2-A1C2-1D7DCB0882FA}">
      <dgm:prSet/>
      <dgm:spPr/>
      <dgm:t>
        <a:bodyPr/>
        <a:lstStyle/>
        <a:p>
          <a:endParaRPr lang="es-EC" sz="1600"/>
        </a:p>
      </dgm:t>
    </dgm:pt>
    <dgm:pt modelId="{B342CADA-AE4E-4E46-A0A1-E57AAA156847}" type="parTrans" cxnId="{DE1507EE-1BF6-41D2-A1C2-1D7DCB0882FA}">
      <dgm:prSet/>
      <dgm:spPr/>
      <dgm:t>
        <a:bodyPr/>
        <a:lstStyle/>
        <a:p>
          <a:endParaRPr lang="es-EC" sz="1600"/>
        </a:p>
      </dgm:t>
    </dgm:pt>
    <dgm:pt modelId="{0735243E-A9F0-47EE-A7F1-56F13542FC28}">
      <dgm:prSet custT="1"/>
      <dgm:spPr/>
      <dgm:t>
        <a:bodyPr/>
        <a:lstStyle/>
        <a:p>
          <a:r>
            <a:rPr lang="es-EC" sz="1600" dirty="0" smtClean="0"/>
            <a:t>Procedimientos para asegurar que las personas tomen conciencia de sus roles y responsabilidades.</a:t>
          </a:r>
          <a:endParaRPr lang="es-EC" sz="1600" dirty="0"/>
        </a:p>
      </dgm:t>
    </dgm:pt>
    <dgm:pt modelId="{BAD67F4D-F56B-4B3A-A4B2-89E80EC19B32}" type="sibTrans" cxnId="{A2F5FF77-772B-4693-81ED-36EBA68B023B}">
      <dgm:prSet/>
      <dgm:spPr/>
      <dgm:t>
        <a:bodyPr/>
        <a:lstStyle/>
        <a:p>
          <a:endParaRPr lang="es-EC" sz="1600"/>
        </a:p>
      </dgm:t>
    </dgm:pt>
    <dgm:pt modelId="{1152AB86-05F8-49EC-BFA4-A0DE79D55793}" type="parTrans" cxnId="{A2F5FF77-772B-4693-81ED-36EBA68B023B}">
      <dgm:prSet/>
      <dgm:spPr/>
      <dgm:t>
        <a:bodyPr/>
        <a:lstStyle/>
        <a:p>
          <a:endParaRPr lang="es-EC" sz="1600"/>
        </a:p>
      </dgm:t>
    </dgm:pt>
    <dgm:pt modelId="{7261BC9B-E468-4537-B6A4-228B9122131B}">
      <dgm:prSet custT="1"/>
      <dgm:spPr/>
      <dgm:t>
        <a:bodyPr/>
        <a:lstStyle/>
        <a:p>
          <a:r>
            <a:rPr lang="es-EC" sz="1600" dirty="0" smtClean="0"/>
            <a:t>Mantenimiento de información actualizada sobre requisitos legales y de otro tipo.</a:t>
          </a:r>
          <a:endParaRPr lang="es-EC" sz="1600" dirty="0"/>
        </a:p>
      </dgm:t>
    </dgm:pt>
    <dgm:pt modelId="{DBC9D0AD-32A7-4348-B1EE-C760CCE2E5D3}" type="parTrans" cxnId="{FEE5197A-8244-460E-B9C6-C08C1A8326C9}">
      <dgm:prSet/>
      <dgm:spPr/>
      <dgm:t>
        <a:bodyPr/>
        <a:lstStyle/>
        <a:p>
          <a:endParaRPr lang="es-EC" sz="1600"/>
        </a:p>
      </dgm:t>
    </dgm:pt>
    <dgm:pt modelId="{70246754-881F-4B36-B94B-02042029AA6D}" type="sibTrans" cxnId="{FEE5197A-8244-460E-B9C6-C08C1A8326C9}">
      <dgm:prSet/>
      <dgm:spPr/>
      <dgm:t>
        <a:bodyPr/>
        <a:lstStyle/>
        <a:p>
          <a:endParaRPr lang="es-EC" sz="1600"/>
        </a:p>
      </dgm:t>
    </dgm:pt>
    <dgm:pt modelId="{CD15C9D4-06AE-4878-B3BA-41944D271FB5}">
      <dgm:prSet custT="1"/>
      <dgm:spPr/>
      <dgm:t>
        <a:bodyPr/>
        <a:lstStyle/>
        <a:p>
          <a:r>
            <a:rPr lang="es-EC" sz="1600" dirty="0" smtClean="0"/>
            <a:t>Objetivos mensurables y consistentes con la política de la calidad.</a:t>
          </a:r>
          <a:endParaRPr lang="es-EC" sz="1600" dirty="0"/>
        </a:p>
      </dgm:t>
    </dgm:pt>
    <dgm:pt modelId="{B55277B2-D2F5-46AF-BCA9-793F38A9CFB1}" type="parTrans" cxnId="{1799034F-9C38-42E7-95C4-F5F475029048}">
      <dgm:prSet/>
      <dgm:spPr/>
      <dgm:t>
        <a:bodyPr/>
        <a:lstStyle/>
        <a:p>
          <a:endParaRPr lang="es-EC" sz="1600"/>
        </a:p>
      </dgm:t>
    </dgm:pt>
    <dgm:pt modelId="{3D42E311-676F-446F-B4F6-1A2B0B1B72F7}" type="sibTrans" cxnId="{1799034F-9C38-42E7-95C4-F5F475029048}">
      <dgm:prSet/>
      <dgm:spPr/>
      <dgm:t>
        <a:bodyPr/>
        <a:lstStyle/>
        <a:p>
          <a:endParaRPr lang="es-EC" sz="1600"/>
        </a:p>
      </dgm:t>
    </dgm:pt>
    <dgm:pt modelId="{ADAFEE69-A62A-4A88-A3BF-6BDFD62F1FDD}" type="pres">
      <dgm:prSet presAssocID="{9E0A2C5B-24A8-4EB5-9240-43409EE6A7C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85E132C-A546-40F2-B184-DE192A2FB99A}" type="pres">
      <dgm:prSet presAssocID="{7261BC9B-E468-4537-B6A4-228B9122131B}" presName="parentLin" presStyleCnt="0"/>
      <dgm:spPr/>
    </dgm:pt>
    <dgm:pt modelId="{7161EC43-F96F-47AA-BDEF-DB0219D972C3}" type="pres">
      <dgm:prSet presAssocID="{7261BC9B-E468-4537-B6A4-228B9122131B}" presName="parentLeftMargin" presStyleLbl="node1" presStyleIdx="0" presStyleCnt="7"/>
      <dgm:spPr/>
      <dgm:t>
        <a:bodyPr/>
        <a:lstStyle/>
        <a:p>
          <a:endParaRPr lang="es-EC"/>
        </a:p>
      </dgm:t>
    </dgm:pt>
    <dgm:pt modelId="{2FC001CF-E4C2-478D-9129-FC2DD12DB0CB}" type="pres">
      <dgm:prSet presAssocID="{7261BC9B-E468-4537-B6A4-228B9122131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7134F7-3840-4C47-9AF7-11D53556E0BF}" type="pres">
      <dgm:prSet presAssocID="{7261BC9B-E468-4537-B6A4-228B9122131B}" presName="negativeSpace" presStyleCnt="0"/>
      <dgm:spPr/>
    </dgm:pt>
    <dgm:pt modelId="{E5880903-5EF1-4553-831C-F88062A25583}" type="pres">
      <dgm:prSet presAssocID="{7261BC9B-E468-4537-B6A4-228B9122131B}" presName="childText" presStyleLbl="conFgAcc1" presStyleIdx="0" presStyleCnt="7">
        <dgm:presLayoutVars>
          <dgm:bulletEnabled val="1"/>
        </dgm:presLayoutVars>
      </dgm:prSet>
      <dgm:spPr/>
    </dgm:pt>
    <dgm:pt modelId="{D54D4BB2-ADFE-4EA1-A2D4-CA5CE5D1D977}" type="pres">
      <dgm:prSet presAssocID="{70246754-881F-4B36-B94B-02042029AA6D}" presName="spaceBetweenRectangles" presStyleCnt="0"/>
      <dgm:spPr/>
    </dgm:pt>
    <dgm:pt modelId="{E97A98E4-14A1-4E53-AE29-CCB337190385}" type="pres">
      <dgm:prSet presAssocID="{CD15C9D4-06AE-4878-B3BA-41944D271FB5}" presName="parentLin" presStyleCnt="0"/>
      <dgm:spPr/>
    </dgm:pt>
    <dgm:pt modelId="{9BC59B79-D998-42D7-B8C7-F07200B67CEC}" type="pres">
      <dgm:prSet presAssocID="{CD15C9D4-06AE-4878-B3BA-41944D271FB5}" presName="parentLeftMargin" presStyleLbl="node1" presStyleIdx="0" presStyleCnt="7"/>
      <dgm:spPr/>
      <dgm:t>
        <a:bodyPr/>
        <a:lstStyle/>
        <a:p>
          <a:endParaRPr lang="es-EC"/>
        </a:p>
      </dgm:t>
    </dgm:pt>
    <dgm:pt modelId="{C0B7616F-EE99-43F3-B17C-77082DC5977F}" type="pres">
      <dgm:prSet presAssocID="{CD15C9D4-06AE-4878-B3BA-41944D271FB5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A3CB9C-B229-4F25-9C48-B87DCA3F0B7E}" type="pres">
      <dgm:prSet presAssocID="{CD15C9D4-06AE-4878-B3BA-41944D271FB5}" presName="negativeSpace" presStyleCnt="0"/>
      <dgm:spPr/>
    </dgm:pt>
    <dgm:pt modelId="{B1FAE943-E72A-4430-93C6-112E89ABE596}" type="pres">
      <dgm:prSet presAssocID="{CD15C9D4-06AE-4878-B3BA-41944D271FB5}" presName="childText" presStyleLbl="conFgAcc1" presStyleIdx="1" presStyleCnt="7">
        <dgm:presLayoutVars>
          <dgm:bulletEnabled val="1"/>
        </dgm:presLayoutVars>
      </dgm:prSet>
      <dgm:spPr/>
    </dgm:pt>
    <dgm:pt modelId="{9A9942D1-971B-4E83-8935-770D7C10AA6F}" type="pres">
      <dgm:prSet presAssocID="{3D42E311-676F-446F-B4F6-1A2B0B1B72F7}" presName="spaceBetweenRectangles" presStyleCnt="0"/>
      <dgm:spPr/>
    </dgm:pt>
    <dgm:pt modelId="{82FFCD19-DE74-49C3-A5DB-ADADA3C926CF}" type="pres">
      <dgm:prSet presAssocID="{0735243E-A9F0-47EE-A7F1-56F13542FC28}" presName="parentLin" presStyleCnt="0"/>
      <dgm:spPr/>
    </dgm:pt>
    <dgm:pt modelId="{A835E54B-A3F0-492C-8F35-F95BB1101BDC}" type="pres">
      <dgm:prSet presAssocID="{0735243E-A9F0-47EE-A7F1-56F13542FC28}" presName="parentLeftMargin" presStyleLbl="node1" presStyleIdx="1" presStyleCnt="7"/>
      <dgm:spPr/>
      <dgm:t>
        <a:bodyPr/>
        <a:lstStyle/>
        <a:p>
          <a:endParaRPr lang="es-EC"/>
        </a:p>
      </dgm:t>
    </dgm:pt>
    <dgm:pt modelId="{8C860B6F-6410-4EA4-AFBB-7D8B1B8EA3F4}" type="pres">
      <dgm:prSet presAssocID="{0735243E-A9F0-47EE-A7F1-56F13542FC28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3391EC-5B0C-45A5-BE6F-0FC77A26892E}" type="pres">
      <dgm:prSet presAssocID="{0735243E-A9F0-47EE-A7F1-56F13542FC28}" presName="negativeSpace" presStyleCnt="0"/>
      <dgm:spPr/>
    </dgm:pt>
    <dgm:pt modelId="{3DC1B472-7E00-4140-A5A8-D5EDD9680596}" type="pres">
      <dgm:prSet presAssocID="{0735243E-A9F0-47EE-A7F1-56F13542FC28}" presName="childText" presStyleLbl="conFgAcc1" presStyleIdx="2" presStyleCnt="7">
        <dgm:presLayoutVars>
          <dgm:bulletEnabled val="1"/>
        </dgm:presLayoutVars>
      </dgm:prSet>
      <dgm:spPr/>
    </dgm:pt>
    <dgm:pt modelId="{9C24709F-A6C7-4737-B78A-719654437706}" type="pres">
      <dgm:prSet presAssocID="{BAD67F4D-F56B-4B3A-A4B2-89E80EC19B32}" presName="spaceBetweenRectangles" presStyleCnt="0"/>
      <dgm:spPr/>
    </dgm:pt>
    <dgm:pt modelId="{27C1BC2F-BDB3-4591-8049-C5A711116309}" type="pres">
      <dgm:prSet presAssocID="{FE1FE0BA-9032-4FFD-BF36-F1956B9C2E0E}" presName="parentLin" presStyleCnt="0"/>
      <dgm:spPr/>
      <dgm:t>
        <a:bodyPr/>
        <a:lstStyle/>
        <a:p>
          <a:endParaRPr lang="es-EC"/>
        </a:p>
      </dgm:t>
    </dgm:pt>
    <dgm:pt modelId="{00DA0EC6-1EB1-49F8-A02E-283F99916F46}" type="pres">
      <dgm:prSet presAssocID="{FE1FE0BA-9032-4FFD-BF36-F1956B9C2E0E}" presName="parentLeftMargin" presStyleLbl="node1" presStyleIdx="2" presStyleCnt="7"/>
      <dgm:spPr/>
      <dgm:t>
        <a:bodyPr/>
        <a:lstStyle/>
        <a:p>
          <a:endParaRPr lang="es-EC"/>
        </a:p>
      </dgm:t>
    </dgm:pt>
    <dgm:pt modelId="{D2B295BE-E102-4971-83D7-F5E9ACC1BD8E}" type="pres">
      <dgm:prSet presAssocID="{FE1FE0BA-9032-4FFD-BF36-F1956B9C2E0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60D170-785A-49CB-8F78-EE6A73ECEADD}" type="pres">
      <dgm:prSet presAssocID="{FE1FE0BA-9032-4FFD-BF36-F1956B9C2E0E}" presName="negativeSpace" presStyleCnt="0"/>
      <dgm:spPr/>
      <dgm:t>
        <a:bodyPr/>
        <a:lstStyle/>
        <a:p>
          <a:endParaRPr lang="es-EC"/>
        </a:p>
      </dgm:t>
    </dgm:pt>
    <dgm:pt modelId="{350CC977-840E-48A2-91C1-2C70EE4FA7FE}" type="pres">
      <dgm:prSet presAssocID="{FE1FE0BA-9032-4FFD-BF36-F1956B9C2E0E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929077-87B7-417E-9990-CDD724BD3191}" type="pres">
      <dgm:prSet presAssocID="{A97D80FA-ED5A-4F03-9B66-45886305342A}" presName="spaceBetweenRectangles" presStyleCnt="0"/>
      <dgm:spPr/>
      <dgm:t>
        <a:bodyPr/>
        <a:lstStyle/>
        <a:p>
          <a:endParaRPr lang="es-EC"/>
        </a:p>
      </dgm:t>
    </dgm:pt>
    <dgm:pt modelId="{00184BDE-DF86-4773-8635-8CFB544CE693}" type="pres">
      <dgm:prSet presAssocID="{F17E68EF-7E64-4B5D-98BA-901BEF4D893C}" presName="parentLin" presStyleCnt="0"/>
      <dgm:spPr/>
      <dgm:t>
        <a:bodyPr/>
        <a:lstStyle/>
        <a:p>
          <a:endParaRPr lang="es-EC"/>
        </a:p>
      </dgm:t>
    </dgm:pt>
    <dgm:pt modelId="{981B38B4-C9A2-46B5-AFEC-6FBC90E16943}" type="pres">
      <dgm:prSet presAssocID="{F17E68EF-7E64-4B5D-98BA-901BEF4D893C}" presName="parentLeftMargin" presStyleLbl="node1" presStyleIdx="3" presStyleCnt="7"/>
      <dgm:spPr/>
      <dgm:t>
        <a:bodyPr/>
        <a:lstStyle/>
        <a:p>
          <a:endParaRPr lang="es-EC"/>
        </a:p>
      </dgm:t>
    </dgm:pt>
    <dgm:pt modelId="{DD87EF87-7712-4E67-A5F2-55FBA35423F3}" type="pres">
      <dgm:prSet presAssocID="{F17E68EF-7E64-4B5D-98BA-901BEF4D893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7C3216-DBA4-4315-8DB1-DE2B852B18C6}" type="pres">
      <dgm:prSet presAssocID="{F17E68EF-7E64-4B5D-98BA-901BEF4D893C}" presName="negativeSpace" presStyleCnt="0"/>
      <dgm:spPr/>
      <dgm:t>
        <a:bodyPr/>
        <a:lstStyle/>
        <a:p>
          <a:endParaRPr lang="es-EC"/>
        </a:p>
      </dgm:t>
    </dgm:pt>
    <dgm:pt modelId="{0EC6EBE2-AA25-4125-A8F0-A87A3F1D1191}" type="pres">
      <dgm:prSet presAssocID="{F17E68EF-7E64-4B5D-98BA-901BEF4D893C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D6DCFD-8AE7-4DDD-AF25-F9AF87DBC17D}" type="pres">
      <dgm:prSet presAssocID="{7AF45DAE-5874-445C-8D1D-766CE1E3EED7}" presName="spaceBetweenRectangles" presStyleCnt="0"/>
      <dgm:spPr/>
      <dgm:t>
        <a:bodyPr/>
        <a:lstStyle/>
        <a:p>
          <a:endParaRPr lang="es-EC"/>
        </a:p>
      </dgm:t>
    </dgm:pt>
    <dgm:pt modelId="{72044873-D170-4A8B-8AEF-C34F298F6DA7}" type="pres">
      <dgm:prSet presAssocID="{FBEC33E1-8D64-4D01-A347-D81C1B617E94}" presName="parentLin" presStyleCnt="0"/>
      <dgm:spPr/>
      <dgm:t>
        <a:bodyPr/>
        <a:lstStyle/>
        <a:p>
          <a:endParaRPr lang="es-EC"/>
        </a:p>
      </dgm:t>
    </dgm:pt>
    <dgm:pt modelId="{21DC2667-F28F-4E6D-9824-273C813B3A84}" type="pres">
      <dgm:prSet presAssocID="{FBEC33E1-8D64-4D01-A347-D81C1B617E94}" presName="parentLeftMargin" presStyleLbl="node1" presStyleIdx="4" presStyleCnt="7"/>
      <dgm:spPr/>
      <dgm:t>
        <a:bodyPr/>
        <a:lstStyle/>
        <a:p>
          <a:endParaRPr lang="es-EC"/>
        </a:p>
      </dgm:t>
    </dgm:pt>
    <dgm:pt modelId="{D19A150C-3C23-462C-959C-8E534DD64D98}" type="pres">
      <dgm:prSet presAssocID="{FBEC33E1-8D64-4D01-A347-D81C1B617E94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9A4F3E-89D0-423D-95A0-26827E58FF85}" type="pres">
      <dgm:prSet presAssocID="{FBEC33E1-8D64-4D01-A347-D81C1B617E94}" presName="negativeSpace" presStyleCnt="0"/>
      <dgm:spPr/>
      <dgm:t>
        <a:bodyPr/>
        <a:lstStyle/>
        <a:p>
          <a:endParaRPr lang="es-EC"/>
        </a:p>
      </dgm:t>
    </dgm:pt>
    <dgm:pt modelId="{872DB54D-AF2E-4278-B1EB-1E8F5F773E57}" type="pres">
      <dgm:prSet presAssocID="{FBEC33E1-8D64-4D01-A347-D81C1B617E94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024381-C288-4629-8A84-8B874FE1A44A}" type="pres">
      <dgm:prSet presAssocID="{68BF5266-D9A3-43C0-A7D5-46A6BA9384F8}" presName="spaceBetweenRectangles" presStyleCnt="0"/>
      <dgm:spPr/>
      <dgm:t>
        <a:bodyPr/>
        <a:lstStyle/>
        <a:p>
          <a:endParaRPr lang="es-EC"/>
        </a:p>
      </dgm:t>
    </dgm:pt>
    <dgm:pt modelId="{A80DE76D-FA64-484C-9A77-5F7613199AA7}" type="pres">
      <dgm:prSet presAssocID="{6158437A-F2C6-43FE-8AEB-50D2855174CF}" presName="parentLin" presStyleCnt="0"/>
      <dgm:spPr/>
      <dgm:t>
        <a:bodyPr/>
        <a:lstStyle/>
        <a:p>
          <a:endParaRPr lang="es-EC"/>
        </a:p>
      </dgm:t>
    </dgm:pt>
    <dgm:pt modelId="{ED1AC408-BC68-4B74-BDA3-3938508E9A7D}" type="pres">
      <dgm:prSet presAssocID="{6158437A-F2C6-43FE-8AEB-50D2855174CF}" presName="parentLeftMargin" presStyleLbl="node1" presStyleIdx="5" presStyleCnt="7"/>
      <dgm:spPr/>
      <dgm:t>
        <a:bodyPr/>
        <a:lstStyle/>
        <a:p>
          <a:endParaRPr lang="es-EC"/>
        </a:p>
      </dgm:t>
    </dgm:pt>
    <dgm:pt modelId="{31877282-7D15-4D30-87B0-2EB7AD525CD1}" type="pres">
      <dgm:prSet presAssocID="{6158437A-F2C6-43FE-8AEB-50D2855174C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7AEEE6-02E6-4D22-9A84-3E354991BF4F}" type="pres">
      <dgm:prSet presAssocID="{6158437A-F2C6-43FE-8AEB-50D2855174CF}" presName="negativeSpace" presStyleCnt="0"/>
      <dgm:spPr/>
      <dgm:t>
        <a:bodyPr/>
        <a:lstStyle/>
        <a:p>
          <a:endParaRPr lang="es-EC"/>
        </a:p>
      </dgm:t>
    </dgm:pt>
    <dgm:pt modelId="{195A9DB3-C5E0-4506-8676-7EE354373356}" type="pres">
      <dgm:prSet presAssocID="{6158437A-F2C6-43FE-8AEB-50D2855174CF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EE5197A-8244-460E-B9C6-C08C1A8326C9}" srcId="{9E0A2C5B-24A8-4EB5-9240-43409EE6A7C7}" destId="{7261BC9B-E468-4537-B6A4-228B9122131B}" srcOrd="0" destOrd="0" parTransId="{DBC9D0AD-32A7-4348-B1EE-C760CCE2E5D3}" sibTransId="{70246754-881F-4B36-B94B-02042029AA6D}"/>
    <dgm:cxn modelId="{E4452B3C-B7C1-4343-A18F-2801FE840040}" type="presOf" srcId="{CD15C9D4-06AE-4878-B3BA-41944D271FB5}" destId="{C0B7616F-EE99-43F3-B17C-77082DC5977F}" srcOrd="1" destOrd="0" presId="urn:microsoft.com/office/officeart/2005/8/layout/list1"/>
    <dgm:cxn modelId="{CB03717A-8219-4361-B2E7-6402D15D21F0}" srcId="{9E0A2C5B-24A8-4EB5-9240-43409EE6A7C7}" destId="{6158437A-F2C6-43FE-8AEB-50D2855174CF}" srcOrd="6" destOrd="0" parTransId="{E29127B5-25BB-4C96-A473-4B0BBC6640F0}" sibTransId="{724C7B4C-E3F3-402E-ACDA-32513F3E5137}"/>
    <dgm:cxn modelId="{1799034F-9C38-42E7-95C4-F5F475029048}" srcId="{9E0A2C5B-24A8-4EB5-9240-43409EE6A7C7}" destId="{CD15C9D4-06AE-4878-B3BA-41944D271FB5}" srcOrd="1" destOrd="0" parTransId="{B55277B2-D2F5-46AF-BCA9-793F38A9CFB1}" sibTransId="{3D42E311-676F-446F-B4F6-1A2B0B1B72F7}"/>
    <dgm:cxn modelId="{0727971E-DD16-424B-B1B2-D33C9EB78A20}" type="presOf" srcId="{0735243E-A9F0-47EE-A7F1-56F13542FC28}" destId="{A835E54B-A3F0-492C-8F35-F95BB1101BDC}" srcOrd="0" destOrd="0" presId="urn:microsoft.com/office/officeart/2005/8/layout/list1"/>
    <dgm:cxn modelId="{CDA1E755-306B-425B-A0CE-77671221ECE0}" type="presOf" srcId="{6158437A-F2C6-43FE-8AEB-50D2855174CF}" destId="{31877282-7D15-4D30-87B0-2EB7AD525CD1}" srcOrd="1" destOrd="0" presId="urn:microsoft.com/office/officeart/2005/8/layout/list1"/>
    <dgm:cxn modelId="{071F4DC5-F03A-4278-8345-46B8345869D6}" type="presOf" srcId="{FE1FE0BA-9032-4FFD-BF36-F1956B9C2E0E}" destId="{D2B295BE-E102-4971-83D7-F5E9ACC1BD8E}" srcOrd="1" destOrd="0" presId="urn:microsoft.com/office/officeart/2005/8/layout/list1"/>
    <dgm:cxn modelId="{BA63F971-0D62-4B8F-A9AD-D7A367E7B32F}" type="presOf" srcId="{9E0A2C5B-24A8-4EB5-9240-43409EE6A7C7}" destId="{ADAFEE69-A62A-4A88-A3BF-6BDFD62F1FDD}" srcOrd="0" destOrd="0" presId="urn:microsoft.com/office/officeart/2005/8/layout/list1"/>
    <dgm:cxn modelId="{FF722476-0890-4006-9E61-33C3DDA79E28}" type="presOf" srcId="{F17E68EF-7E64-4B5D-98BA-901BEF4D893C}" destId="{981B38B4-C9A2-46B5-AFEC-6FBC90E16943}" srcOrd="0" destOrd="0" presId="urn:microsoft.com/office/officeart/2005/8/layout/list1"/>
    <dgm:cxn modelId="{1836DB08-69E8-4D37-A897-FC4D3A9A7F6B}" type="presOf" srcId="{FBEC33E1-8D64-4D01-A347-D81C1B617E94}" destId="{D19A150C-3C23-462C-959C-8E534DD64D98}" srcOrd="1" destOrd="0" presId="urn:microsoft.com/office/officeart/2005/8/layout/list1"/>
    <dgm:cxn modelId="{2AB55DF2-FED5-47DD-96B9-984AD4AC8789}" type="presOf" srcId="{6158437A-F2C6-43FE-8AEB-50D2855174CF}" destId="{ED1AC408-BC68-4B74-BDA3-3938508E9A7D}" srcOrd="0" destOrd="0" presId="urn:microsoft.com/office/officeart/2005/8/layout/list1"/>
    <dgm:cxn modelId="{899FAD16-9F9C-4241-90C0-639DF28A536D}" type="presOf" srcId="{FBEC33E1-8D64-4D01-A347-D81C1B617E94}" destId="{21DC2667-F28F-4E6D-9824-273C813B3A84}" srcOrd="0" destOrd="0" presId="urn:microsoft.com/office/officeart/2005/8/layout/list1"/>
    <dgm:cxn modelId="{0F3351E9-8012-40F0-A120-8B0BF5725570}" type="presOf" srcId="{0735243E-A9F0-47EE-A7F1-56F13542FC28}" destId="{8C860B6F-6410-4EA4-AFBB-7D8B1B8EA3F4}" srcOrd="1" destOrd="0" presId="urn:microsoft.com/office/officeart/2005/8/layout/list1"/>
    <dgm:cxn modelId="{A2F5FF77-772B-4693-81ED-36EBA68B023B}" srcId="{9E0A2C5B-24A8-4EB5-9240-43409EE6A7C7}" destId="{0735243E-A9F0-47EE-A7F1-56F13542FC28}" srcOrd="2" destOrd="0" parTransId="{1152AB86-05F8-49EC-BFA4-A0DE79D55793}" sibTransId="{BAD67F4D-F56B-4B3A-A4B2-89E80EC19B32}"/>
    <dgm:cxn modelId="{E4EEF66D-C84B-4ED8-863A-7535219C9016}" type="presOf" srcId="{CD15C9D4-06AE-4878-B3BA-41944D271FB5}" destId="{9BC59B79-D998-42D7-B8C7-F07200B67CEC}" srcOrd="0" destOrd="0" presId="urn:microsoft.com/office/officeart/2005/8/layout/list1"/>
    <dgm:cxn modelId="{DE1507EE-1BF6-41D2-A1C2-1D7DCB0882FA}" srcId="{9E0A2C5B-24A8-4EB5-9240-43409EE6A7C7}" destId="{F17E68EF-7E64-4B5D-98BA-901BEF4D893C}" srcOrd="4" destOrd="0" parTransId="{B342CADA-AE4E-4E46-A0A1-E57AAA156847}" sibTransId="{7AF45DAE-5874-445C-8D1D-766CE1E3EED7}"/>
    <dgm:cxn modelId="{FFF837C5-F958-4A1F-A2A7-AB9FA0E6EDE4}" srcId="{9E0A2C5B-24A8-4EB5-9240-43409EE6A7C7}" destId="{FE1FE0BA-9032-4FFD-BF36-F1956B9C2E0E}" srcOrd="3" destOrd="0" parTransId="{24B72B08-21D7-4E7D-A21B-9442DFFF46F8}" sibTransId="{A97D80FA-ED5A-4F03-9B66-45886305342A}"/>
    <dgm:cxn modelId="{E6067397-CE0B-4AF3-A05D-4FA3D259617E}" type="presOf" srcId="{7261BC9B-E468-4537-B6A4-228B9122131B}" destId="{2FC001CF-E4C2-478D-9129-FC2DD12DB0CB}" srcOrd="1" destOrd="0" presId="urn:microsoft.com/office/officeart/2005/8/layout/list1"/>
    <dgm:cxn modelId="{A6981F50-1C2F-46E8-BFF7-BA227216A945}" type="presOf" srcId="{F17E68EF-7E64-4B5D-98BA-901BEF4D893C}" destId="{DD87EF87-7712-4E67-A5F2-55FBA35423F3}" srcOrd="1" destOrd="0" presId="urn:microsoft.com/office/officeart/2005/8/layout/list1"/>
    <dgm:cxn modelId="{A2B3FF71-D6CB-44E5-970E-C6431C4BAE8E}" type="presOf" srcId="{7261BC9B-E468-4537-B6A4-228B9122131B}" destId="{7161EC43-F96F-47AA-BDEF-DB0219D972C3}" srcOrd="0" destOrd="0" presId="urn:microsoft.com/office/officeart/2005/8/layout/list1"/>
    <dgm:cxn modelId="{E0CFDC8D-F5E1-4AF1-9FE8-6EC824750406}" srcId="{9E0A2C5B-24A8-4EB5-9240-43409EE6A7C7}" destId="{FBEC33E1-8D64-4D01-A347-D81C1B617E94}" srcOrd="5" destOrd="0" parTransId="{672BA9A6-A3F3-42E5-8749-CC3434857B33}" sibTransId="{68BF5266-D9A3-43C0-A7D5-46A6BA9384F8}"/>
    <dgm:cxn modelId="{18381486-4E92-41A8-B274-E55368589D71}" type="presOf" srcId="{FE1FE0BA-9032-4FFD-BF36-F1956B9C2E0E}" destId="{00DA0EC6-1EB1-49F8-A02E-283F99916F46}" srcOrd="0" destOrd="0" presId="urn:microsoft.com/office/officeart/2005/8/layout/list1"/>
    <dgm:cxn modelId="{FB1D672D-9277-404C-AD11-1D46E8CAA764}" type="presParOf" srcId="{ADAFEE69-A62A-4A88-A3BF-6BDFD62F1FDD}" destId="{285E132C-A546-40F2-B184-DE192A2FB99A}" srcOrd="0" destOrd="0" presId="urn:microsoft.com/office/officeart/2005/8/layout/list1"/>
    <dgm:cxn modelId="{A04C6B9F-A997-401D-836C-FEE2A9695BB8}" type="presParOf" srcId="{285E132C-A546-40F2-B184-DE192A2FB99A}" destId="{7161EC43-F96F-47AA-BDEF-DB0219D972C3}" srcOrd="0" destOrd="0" presId="urn:microsoft.com/office/officeart/2005/8/layout/list1"/>
    <dgm:cxn modelId="{3410146A-132C-41FD-A8D6-60A7E73092C3}" type="presParOf" srcId="{285E132C-A546-40F2-B184-DE192A2FB99A}" destId="{2FC001CF-E4C2-478D-9129-FC2DD12DB0CB}" srcOrd="1" destOrd="0" presId="urn:microsoft.com/office/officeart/2005/8/layout/list1"/>
    <dgm:cxn modelId="{82B43882-587C-439A-B252-EB2771C3BDD7}" type="presParOf" srcId="{ADAFEE69-A62A-4A88-A3BF-6BDFD62F1FDD}" destId="{157134F7-3840-4C47-9AF7-11D53556E0BF}" srcOrd="1" destOrd="0" presId="urn:microsoft.com/office/officeart/2005/8/layout/list1"/>
    <dgm:cxn modelId="{904B33D3-FB5B-4991-BBC9-0BBFFFC7ACE0}" type="presParOf" srcId="{ADAFEE69-A62A-4A88-A3BF-6BDFD62F1FDD}" destId="{E5880903-5EF1-4553-831C-F88062A25583}" srcOrd="2" destOrd="0" presId="urn:microsoft.com/office/officeart/2005/8/layout/list1"/>
    <dgm:cxn modelId="{38A3F1FD-A9CD-45BB-8593-65971BCFC439}" type="presParOf" srcId="{ADAFEE69-A62A-4A88-A3BF-6BDFD62F1FDD}" destId="{D54D4BB2-ADFE-4EA1-A2D4-CA5CE5D1D977}" srcOrd="3" destOrd="0" presId="urn:microsoft.com/office/officeart/2005/8/layout/list1"/>
    <dgm:cxn modelId="{7FD1B9E3-7F08-4083-B361-E7FEEA51274F}" type="presParOf" srcId="{ADAFEE69-A62A-4A88-A3BF-6BDFD62F1FDD}" destId="{E97A98E4-14A1-4E53-AE29-CCB337190385}" srcOrd="4" destOrd="0" presId="urn:microsoft.com/office/officeart/2005/8/layout/list1"/>
    <dgm:cxn modelId="{E4C2C632-3436-456B-A448-416BBDA19EF6}" type="presParOf" srcId="{E97A98E4-14A1-4E53-AE29-CCB337190385}" destId="{9BC59B79-D998-42D7-B8C7-F07200B67CEC}" srcOrd="0" destOrd="0" presId="urn:microsoft.com/office/officeart/2005/8/layout/list1"/>
    <dgm:cxn modelId="{F4C060AF-0AE2-4BFE-8488-183ED4F4C2D9}" type="presParOf" srcId="{E97A98E4-14A1-4E53-AE29-CCB337190385}" destId="{C0B7616F-EE99-43F3-B17C-77082DC5977F}" srcOrd="1" destOrd="0" presId="urn:microsoft.com/office/officeart/2005/8/layout/list1"/>
    <dgm:cxn modelId="{0D6EE076-6ECB-4D0B-B39D-0985D0692C8E}" type="presParOf" srcId="{ADAFEE69-A62A-4A88-A3BF-6BDFD62F1FDD}" destId="{62A3CB9C-B229-4F25-9C48-B87DCA3F0B7E}" srcOrd="5" destOrd="0" presId="urn:microsoft.com/office/officeart/2005/8/layout/list1"/>
    <dgm:cxn modelId="{9F2E3323-9556-4057-9F7D-0F1D4DA271A4}" type="presParOf" srcId="{ADAFEE69-A62A-4A88-A3BF-6BDFD62F1FDD}" destId="{B1FAE943-E72A-4430-93C6-112E89ABE596}" srcOrd="6" destOrd="0" presId="urn:microsoft.com/office/officeart/2005/8/layout/list1"/>
    <dgm:cxn modelId="{A996152F-99A5-435E-B440-F2C96B1E549B}" type="presParOf" srcId="{ADAFEE69-A62A-4A88-A3BF-6BDFD62F1FDD}" destId="{9A9942D1-971B-4E83-8935-770D7C10AA6F}" srcOrd="7" destOrd="0" presId="urn:microsoft.com/office/officeart/2005/8/layout/list1"/>
    <dgm:cxn modelId="{C8299BDC-D164-4C72-A2CF-0B67A3E38FB5}" type="presParOf" srcId="{ADAFEE69-A62A-4A88-A3BF-6BDFD62F1FDD}" destId="{82FFCD19-DE74-49C3-A5DB-ADADA3C926CF}" srcOrd="8" destOrd="0" presId="urn:microsoft.com/office/officeart/2005/8/layout/list1"/>
    <dgm:cxn modelId="{AC890A33-58EC-40D7-BB60-C2545B63C941}" type="presParOf" srcId="{82FFCD19-DE74-49C3-A5DB-ADADA3C926CF}" destId="{A835E54B-A3F0-492C-8F35-F95BB1101BDC}" srcOrd="0" destOrd="0" presId="urn:microsoft.com/office/officeart/2005/8/layout/list1"/>
    <dgm:cxn modelId="{0DAAC0C5-7F01-4897-9F37-917DBD4312FD}" type="presParOf" srcId="{82FFCD19-DE74-49C3-A5DB-ADADA3C926CF}" destId="{8C860B6F-6410-4EA4-AFBB-7D8B1B8EA3F4}" srcOrd="1" destOrd="0" presId="urn:microsoft.com/office/officeart/2005/8/layout/list1"/>
    <dgm:cxn modelId="{25645D40-35C4-4171-A53D-AB60ECD5C968}" type="presParOf" srcId="{ADAFEE69-A62A-4A88-A3BF-6BDFD62F1FDD}" destId="{6B3391EC-5B0C-45A5-BE6F-0FC77A26892E}" srcOrd="9" destOrd="0" presId="urn:microsoft.com/office/officeart/2005/8/layout/list1"/>
    <dgm:cxn modelId="{B632A1B6-CB2C-4C93-999C-04D6841DB442}" type="presParOf" srcId="{ADAFEE69-A62A-4A88-A3BF-6BDFD62F1FDD}" destId="{3DC1B472-7E00-4140-A5A8-D5EDD9680596}" srcOrd="10" destOrd="0" presId="urn:microsoft.com/office/officeart/2005/8/layout/list1"/>
    <dgm:cxn modelId="{F0B0FD48-C4A0-4DCA-A95B-DFEA9130B41E}" type="presParOf" srcId="{ADAFEE69-A62A-4A88-A3BF-6BDFD62F1FDD}" destId="{9C24709F-A6C7-4737-B78A-719654437706}" srcOrd="11" destOrd="0" presId="urn:microsoft.com/office/officeart/2005/8/layout/list1"/>
    <dgm:cxn modelId="{EAAC9015-6154-437E-9FBA-5343BE48EB81}" type="presParOf" srcId="{ADAFEE69-A62A-4A88-A3BF-6BDFD62F1FDD}" destId="{27C1BC2F-BDB3-4591-8049-C5A711116309}" srcOrd="12" destOrd="0" presId="urn:microsoft.com/office/officeart/2005/8/layout/list1"/>
    <dgm:cxn modelId="{7D7BE506-D735-40E0-B05D-F628D3551F4E}" type="presParOf" srcId="{27C1BC2F-BDB3-4591-8049-C5A711116309}" destId="{00DA0EC6-1EB1-49F8-A02E-283F99916F46}" srcOrd="0" destOrd="0" presId="urn:microsoft.com/office/officeart/2005/8/layout/list1"/>
    <dgm:cxn modelId="{664E4156-859A-4D3F-B4BA-F95B0DD2D607}" type="presParOf" srcId="{27C1BC2F-BDB3-4591-8049-C5A711116309}" destId="{D2B295BE-E102-4971-83D7-F5E9ACC1BD8E}" srcOrd="1" destOrd="0" presId="urn:microsoft.com/office/officeart/2005/8/layout/list1"/>
    <dgm:cxn modelId="{45367C92-D0CB-4631-A215-213091CD20BC}" type="presParOf" srcId="{ADAFEE69-A62A-4A88-A3BF-6BDFD62F1FDD}" destId="{5760D170-785A-49CB-8F78-EE6A73ECEADD}" srcOrd="13" destOrd="0" presId="urn:microsoft.com/office/officeart/2005/8/layout/list1"/>
    <dgm:cxn modelId="{176D416A-955E-40AF-A7BC-1DFB666FC77E}" type="presParOf" srcId="{ADAFEE69-A62A-4A88-A3BF-6BDFD62F1FDD}" destId="{350CC977-840E-48A2-91C1-2C70EE4FA7FE}" srcOrd="14" destOrd="0" presId="urn:microsoft.com/office/officeart/2005/8/layout/list1"/>
    <dgm:cxn modelId="{489AC92A-80DC-499F-9FFA-B36CF4226742}" type="presParOf" srcId="{ADAFEE69-A62A-4A88-A3BF-6BDFD62F1FDD}" destId="{F8929077-87B7-417E-9990-CDD724BD3191}" srcOrd="15" destOrd="0" presId="urn:microsoft.com/office/officeart/2005/8/layout/list1"/>
    <dgm:cxn modelId="{086CF2EC-BC3B-4D0E-9863-189EED41F02E}" type="presParOf" srcId="{ADAFEE69-A62A-4A88-A3BF-6BDFD62F1FDD}" destId="{00184BDE-DF86-4773-8635-8CFB544CE693}" srcOrd="16" destOrd="0" presId="urn:microsoft.com/office/officeart/2005/8/layout/list1"/>
    <dgm:cxn modelId="{764DE671-6C4E-430B-A3A9-E0116257AF04}" type="presParOf" srcId="{00184BDE-DF86-4773-8635-8CFB544CE693}" destId="{981B38B4-C9A2-46B5-AFEC-6FBC90E16943}" srcOrd="0" destOrd="0" presId="urn:microsoft.com/office/officeart/2005/8/layout/list1"/>
    <dgm:cxn modelId="{BDE2DCBD-CD5F-4F76-AC79-C624F9B3E894}" type="presParOf" srcId="{00184BDE-DF86-4773-8635-8CFB544CE693}" destId="{DD87EF87-7712-4E67-A5F2-55FBA35423F3}" srcOrd="1" destOrd="0" presId="urn:microsoft.com/office/officeart/2005/8/layout/list1"/>
    <dgm:cxn modelId="{5FE42E30-3C79-4A68-8B05-1F1BB4C91D4C}" type="presParOf" srcId="{ADAFEE69-A62A-4A88-A3BF-6BDFD62F1FDD}" destId="{D87C3216-DBA4-4315-8DB1-DE2B852B18C6}" srcOrd="17" destOrd="0" presId="urn:microsoft.com/office/officeart/2005/8/layout/list1"/>
    <dgm:cxn modelId="{5B62FD4F-2C0D-42F0-94E6-E550D4E21E6D}" type="presParOf" srcId="{ADAFEE69-A62A-4A88-A3BF-6BDFD62F1FDD}" destId="{0EC6EBE2-AA25-4125-A8F0-A87A3F1D1191}" srcOrd="18" destOrd="0" presId="urn:microsoft.com/office/officeart/2005/8/layout/list1"/>
    <dgm:cxn modelId="{FF2BD08C-8943-404E-9FA9-7BB199824A66}" type="presParOf" srcId="{ADAFEE69-A62A-4A88-A3BF-6BDFD62F1FDD}" destId="{0DD6DCFD-8AE7-4DDD-AF25-F9AF87DBC17D}" srcOrd="19" destOrd="0" presId="urn:microsoft.com/office/officeart/2005/8/layout/list1"/>
    <dgm:cxn modelId="{D367AE33-FCA2-492F-B72F-256F9A8C0EE8}" type="presParOf" srcId="{ADAFEE69-A62A-4A88-A3BF-6BDFD62F1FDD}" destId="{72044873-D170-4A8B-8AEF-C34F298F6DA7}" srcOrd="20" destOrd="0" presId="urn:microsoft.com/office/officeart/2005/8/layout/list1"/>
    <dgm:cxn modelId="{6B6B4844-3A78-4762-97CC-2C074D284BB6}" type="presParOf" srcId="{72044873-D170-4A8B-8AEF-C34F298F6DA7}" destId="{21DC2667-F28F-4E6D-9824-273C813B3A84}" srcOrd="0" destOrd="0" presId="urn:microsoft.com/office/officeart/2005/8/layout/list1"/>
    <dgm:cxn modelId="{AC046DD4-2F71-487D-B11C-31E25A4243CA}" type="presParOf" srcId="{72044873-D170-4A8B-8AEF-C34F298F6DA7}" destId="{D19A150C-3C23-462C-959C-8E534DD64D98}" srcOrd="1" destOrd="0" presId="urn:microsoft.com/office/officeart/2005/8/layout/list1"/>
    <dgm:cxn modelId="{0688C255-C4F7-4ADC-922A-720EFF688715}" type="presParOf" srcId="{ADAFEE69-A62A-4A88-A3BF-6BDFD62F1FDD}" destId="{B99A4F3E-89D0-423D-95A0-26827E58FF85}" srcOrd="21" destOrd="0" presId="urn:microsoft.com/office/officeart/2005/8/layout/list1"/>
    <dgm:cxn modelId="{2B8DB3E6-1025-4361-AEFA-B31F3CBE9487}" type="presParOf" srcId="{ADAFEE69-A62A-4A88-A3BF-6BDFD62F1FDD}" destId="{872DB54D-AF2E-4278-B1EB-1E8F5F773E57}" srcOrd="22" destOrd="0" presId="urn:microsoft.com/office/officeart/2005/8/layout/list1"/>
    <dgm:cxn modelId="{D41233C3-E1F3-4E9C-8611-DAD5DE591F09}" type="presParOf" srcId="{ADAFEE69-A62A-4A88-A3BF-6BDFD62F1FDD}" destId="{70024381-C288-4629-8A84-8B874FE1A44A}" srcOrd="23" destOrd="0" presId="urn:microsoft.com/office/officeart/2005/8/layout/list1"/>
    <dgm:cxn modelId="{EF25D470-5C4F-4419-B1A4-C8C9388A749F}" type="presParOf" srcId="{ADAFEE69-A62A-4A88-A3BF-6BDFD62F1FDD}" destId="{A80DE76D-FA64-484C-9A77-5F7613199AA7}" srcOrd="24" destOrd="0" presId="urn:microsoft.com/office/officeart/2005/8/layout/list1"/>
    <dgm:cxn modelId="{5A259961-9556-407D-97DE-B390E6278880}" type="presParOf" srcId="{A80DE76D-FA64-484C-9A77-5F7613199AA7}" destId="{ED1AC408-BC68-4B74-BDA3-3938508E9A7D}" srcOrd="0" destOrd="0" presId="urn:microsoft.com/office/officeart/2005/8/layout/list1"/>
    <dgm:cxn modelId="{7F43993E-AFA5-44AF-8774-907EE1B8C636}" type="presParOf" srcId="{A80DE76D-FA64-484C-9A77-5F7613199AA7}" destId="{31877282-7D15-4D30-87B0-2EB7AD525CD1}" srcOrd="1" destOrd="0" presId="urn:microsoft.com/office/officeart/2005/8/layout/list1"/>
    <dgm:cxn modelId="{B40604D3-6C28-44EB-A849-5EAA23AC686D}" type="presParOf" srcId="{ADAFEE69-A62A-4A88-A3BF-6BDFD62F1FDD}" destId="{227AEEE6-02E6-4D22-9A84-3E354991BF4F}" srcOrd="25" destOrd="0" presId="urn:microsoft.com/office/officeart/2005/8/layout/list1"/>
    <dgm:cxn modelId="{3ED41EA2-AE21-492E-BEE8-029B37DCA1E8}" type="presParOf" srcId="{ADAFEE69-A62A-4A88-A3BF-6BDFD62F1FDD}" destId="{195A9DB3-C5E0-4506-8676-7EE354373356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E0A2C5B-24A8-4EB5-9240-43409EE6A7C7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6158437A-F2C6-43FE-8AEB-50D2855174CF}">
      <dgm:prSet custT="1"/>
      <dgm:spPr/>
      <dgm:t>
        <a:bodyPr/>
        <a:lstStyle/>
        <a:p>
          <a:r>
            <a:rPr lang="es-EC" sz="1600" dirty="0" smtClean="0"/>
            <a:t>Procedimientos documentados para cubrir situaciones en que su ausencia podría llevar a desviaciones.</a:t>
          </a:r>
          <a:endParaRPr lang="es-EC" sz="1600" dirty="0"/>
        </a:p>
      </dgm:t>
    </dgm:pt>
    <dgm:pt modelId="{E29127B5-25BB-4C96-A473-4B0BBC6640F0}" type="parTrans" cxnId="{CB03717A-8219-4361-B2E7-6402D15D21F0}">
      <dgm:prSet/>
      <dgm:spPr/>
      <dgm:t>
        <a:bodyPr/>
        <a:lstStyle/>
        <a:p>
          <a:endParaRPr lang="es-EC" sz="1600"/>
        </a:p>
      </dgm:t>
    </dgm:pt>
    <dgm:pt modelId="{724C7B4C-E3F3-402E-ACDA-32513F3E5137}" type="sibTrans" cxnId="{CB03717A-8219-4361-B2E7-6402D15D21F0}">
      <dgm:prSet/>
      <dgm:spPr/>
      <dgm:t>
        <a:bodyPr/>
        <a:lstStyle/>
        <a:p>
          <a:endParaRPr lang="es-EC" sz="1600"/>
        </a:p>
      </dgm:t>
    </dgm:pt>
    <dgm:pt modelId="{AEA1E23E-BDDC-49A1-BC38-8DA9A81F433A}">
      <dgm:prSet custT="1"/>
      <dgm:spPr/>
      <dgm:t>
        <a:bodyPr/>
        <a:lstStyle/>
        <a:p>
          <a:r>
            <a:rPr lang="es-EC" sz="1600" dirty="0" smtClean="0"/>
            <a:t>Registros de los datos y resultados del seguimiento y las mediciones.</a:t>
          </a:r>
          <a:endParaRPr lang="es-EC" sz="1600" dirty="0"/>
        </a:p>
      </dgm:t>
    </dgm:pt>
    <dgm:pt modelId="{D6DF3B2B-1EF8-4549-B7B6-4690E914402D}" type="parTrans" cxnId="{85C39513-8601-4A1C-A270-E9360218C6B9}">
      <dgm:prSet/>
      <dgm:spPr/>
      <dgm:t>
        <a:bodyPr/>
        <a:lstStyle/>
        <a:p>
          <a:endParaRPr lang="es-EC" sz="1600"/>
        </a:p>
      </dgm:t>
    </dgm:pt>
    <dgm:pt modelId="{40B4BD3C-B3B2-4ACE-A0F7-82AD86940C0A}" type="sibTrans" cxnId="{85C39513-8601-4A1C-A270-E9360218C6B9}">
      <dgm:prSet/>
      <dgm:spPr/>
      <dgm:t>
        <a:bodyPr/>
        <a:lstStyle/>
        <a:p>
          <a:endParaRPr lang="es-EC" sz="1600"/>
        </a:p>
      </dgm:t>
    </dgm:pt>
    <dgm:pt modelId="{A7D70C7F-D59E-41D1-B416-D9DF4A9B7077}">
      <dgm:prSet custT="1"/>
      <dgm:spPr/>
      <dgm:t>
        <a:bodyPr/>
        <a:lstStyle/>
        <a:p>
          <a:r>
            <a:rPr lang="es-EC" sz="1600" dirty="0" smtClean="0"/>
            <a:t>Procedimientos para registrar, investigar y analizar incidentes - mejora continua.</a:t>
          </a:r>
          <a:endParaRPr lang="es-EC" sz="1600" dirty="0"/>
        </a:p>
      </dgm:t>
    </dgm:pt>
    <dgm:pt modelId="{D674AC1F-F32D-4A35-B4B7-888B2CC668C3}" type="parTrans" cxnId="{17C7FFE2-CEB9-4EF5-9063-9426B409FC7A}">
      <dgm:prSet/>
      <dgm:spPr/>
      <dgm:t>
        <a:bodyPr/>
        <a:lstStyle/>
        <a:p>
          <a:endParaRPr lang="es-EC" sz="1600"/>
        </a:p>
      </dgm:t>
    </dgm:pt>
    <dgm:pt modelId="{72A08367-C4BB-4901-A9FF-C4B64FF4338F}" type="sibTrans" cxnId="{17C7FFE2-CEB9-4EF5-9063-9426B409FC7A}">
      <dgm:prSet/>
      <dgm:spPr/>
      <dgm:t>
        <a:bodyPr/>
        <a:lstStyle/>
        <a:p>
          <a:endParaRPr lang="es-EC" sz="1600"/>
        </a:p>
      </dgm:t>
    </dgm:pt>
    <dgm:pt modelId="{F73033A0-49A8-405F-A11A-7749DC266E98}">
      <dgm:prSet custT="1"/>
      <dgm:spPr/>
      <dgm:t>
        <a:bodyPr/>
        <a:lstStyle/>
        <a:p>
          <a:r>
            <a:rPr lang="es-EC" sz="1600" dirty="0" smtClean="0"/>
            <a:t>Procedimientos para registrar, investigar y analizar incidentes - comunicar los resultados.</a:t>
          </a:r>
          <a:endParaRPr lang="es-EC" sz="1600" dirty="0"/>
        </a:p>
      </dgm:t>
    </dgm:pt>
    <dgm:pt modelId="{321339E2-0AA8-4BF5-AF1C-B3754282E703}" type="parTrans" cxnId="{CCD7CE47-71BC-45B9-9A9A-E6FE1AF4D4C1}">
      <dgm:prSet/>
      <dgm:spPr/>
      <dgm:t>
        <a:bodyPr/>
        <a:lstStyle/>
        <a:p>
          <a:endParaRPr lang="es-EC" sz="1600"/>
        </a:p>
      </dgm:t>
    </dgm:pt>
    <dgm:pt modelId="{7E35B332-5CBF-4E22-931B-23F48716AD7D}" type="sibTrans" cxnId="{CCD7CE47-71BC-45B9-9A9A-E6FE1AF4D4C1}">
      <dgm:prSet/>
      <dgm:spPr/>
      <dgm:t>
        <a:bodyPr/>
        <a:lstStyle/>
        <a:p>
          <a:endParaRPr lang="es-EC" sz="1600"/>
        </a:p>
      </dgm:t>
    </dgm:pt>
    <dgm:pt modelId="{B19A9741-7533-49F2-A122-30301FA1F076}">
      <dgm:prSet custT="1"/>
      <dgm:spPr/>
      <dgm:t>
        <a:bodyPr/>
        <a:lstStyle/>
        <a:p>
          <a:r>
            <a:rPr lang="es-EC" sz="1600" dirty="0" smtClean="0"/>
            <a:t>Definición de requisitos para evaluar la necesidad de acciones para prevenir NC.</a:t>
          </a:r>
          <a:endParaRPr lang="es-EC" sz="1600" dirty="0"/>
        </a:p>
      </dgm:t>
    </dgm:pt>
    <dgm:pt modelId="{C898F50B-B852-417D-BD9E-5A572BE4ABE2}" type="parTrans" cxnId="{8947CF59-E67E-4B2A-A552-0E45083C4169}">
      <dgm:prSet/>
      <dgm:spPr/>
      <dgm:t>
        <a:bodyPr/>
        <a:lstStyle/>
        <a:p>
          <a:endParaRPr lang="es-EC" sz="1600"/>
        </a:p>
      </dgm:t>
    </dgm:pt>
    <dgm:pt modelId="{FD658CEF-8038-4443-A04C-A61051A729B1}" type="sibTrans" cxnId="{8947CF59-E67E-4B2A-A552-0E45083C4169}">
      <dgm:prSet/>
      <dgm:spPr/>
      <dgm:t>
        <a:bodyPr/>
        <a:lstStyle/>
        <a:p>
          <a:endParaRPr lang="es-EC" sz="1600"/>
        </a:p>
      </dgm:t>
    </dgm:pt>
    <dgm:pt modelId="{829280BE-7A8C-4A16-ACC1-F80825E81E79}">
      <dgm:prSet custT="1"/>
      <dgm:spPr/>
      <dgm:t>
        <a:bodyPr/>
        <a:lstStyle/>
        <a:p>
          <a:r>
            <a:rPr lang="es-EC" sz="1600" dirty="0" smtClean="0"/>
            <a:t>Procedimientos para la identificación, almacenamiento, protección, recuperación, retención y disposición de los registros.</a:t>
          </a:r>
          <a:endParaRPr lang="es-EC" sz="1600" dirty="0"/>
        </a:p>
      </dgm:t>
    </dgm:pt>
    <dgm:pt modelId="{2FC60E7C-6BB6-4811-8D74-73AF56747C6B}" type="parTrans" cxnId="{2DD4F6F2-8045-4630-A163-8577EA319D63}">
      <dgm:prSet/>
      <dgm:spPr/>
      <dgm:t>
        <a:bodyPr/>
        <a:lstStyle/>
        <a:p>
          <a:endParaRPr lang="es-EC" sz="1600"/>
        </a:p>
      </dgm:t>
    </dgm:pt>
    <dgm:pt modelId="{541C3B78-D8AC-4ADB-9EA5-4AEF150FBB10}" type="sibTrans" cxnId="{2DD4F6F2-8045-4630-A163-8577EA319D63}">
      <dgm:prSet/>
      <dgm:spPr/>
      <dgm:t>
        <a:bodyPr/>
        <a:lstStyle/>
        <a:p>
          <a:endParaRPr lang="es-EC" sz="1600"/>
        </a:p>
      </dgm:t>
    </dgm:pt>
    <dgm:pt modelId="{ADAFEE69-A62A-4A88-A3BF-6BDFD62F1FDD}" type="pres">
      <dgm:prSet presAssocID="{9E0A2C5B-24A8-4EB5-9240-43409EE6A7C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80DE76D-FA64-484C-9A77-5F7613199AA7}" type="pres">
      <dgm:prSet presAssocID="{6158437A-F2C6-43FE-8AEB-50D2855174CF}" presName="parentLin" presStyleCnt="0"/>
      <dgm:spPr/>
      <dgm:t>
        <a:bodyPr/>
        <a:lstStyle/>
        <a:p>
          <a:endParaRPr lang="es-EC"/>
        </a:p>
      </dgm:t>
    </dgm:pt>
    <dgm:pt modelId="{ED1AC408-BC68-4B74-BDA3-3938508E9A7D}" type="pres">
      <dgm:prSet presAssocID="{6158437A-F2C6-43FE-8AEB-50D2855174CF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31877282-7D15-4D30-87B0-2EB7AD525CD1}" type="pres">
      <dgm:prSet presAssocID="{6158437A-F2C6-43FE-8AEB-50D2855174C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7AEEE6-02E6-4D22-9A84-3E354991BF4F}" type="pres">
      <dgm:prSet presAssocID="{6158437A-F2C6-43FE-8AEB-50D2855174CF}" presName="negativeSpace" presStyleCnt="0"/>
      <dgm:spPr/>
      <dgm:t>
        <a:bodyPr/>
        <a:lstStyle/>
        <a:p>
          <a:endParaRPr lang="es-EC"/>
        </a:p>
      </dgm:t>
    </dgm:pt>
    <dgm:pt modelId="{195A9DB3-C5E0-4506-8676-7EE354373356}" type="pres">
      <dgm:prSet presAssocID="{6158437A-F2C6-43FE-8AEB-50D2855174CF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3DCD7A-4255-4D1A-AD4D-F61CD86CE253}" type="pres">
      <dgm:prSet presAssocID="{724C7B4C-E3F3-402E-ACDA-32513F3E5137}" presName="spaceBetweenRectangles" presStyleCnt="0"/>
      <dgm:spPr/>
      <dgm:t>
        <a:bodyPr/>
        <a:lstStyle/>
        <a:p>
          <a:endParaRPr lang="es-EC"/>
        </a:p>
      </dgm:t>
    </dgm:pt>
    <dgm:pt modelId="{075E3B67-1A98-47E2-A2CE-4595235EB6F1}" type="pres">
      <dgm:prSet presAssocID="{AEA1E23E-BDDC-49A1-BC38-8DA9A81F433A}" presName="parentLin" presStyleCnt="0"/>
      <dgm:spPr/>
      <dgm:t>
        <a:bodyPr/>
        <a:lstStyle/>
        <a:p>
          <a:endParaRPr lang="es-EC"/>
        </a:p>
      </dgm:t>
    </dgm:pt>
    <dgm:pt modelId="{A1E6BF9B-F772-400F-9B8D-F513FDC6B062}" type="pres">
      <dgm:prSet presAssocID="{AEA1E23E-BDDC-49A1-BC38-8DA9A81F433A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4FAF6747-ADB7-4545-AD79-FE77FB1650A8}" type="pres">
      <dgm:prSet presAssocID="{AEA1E23E-BDDC-49A1-BC38-8DA9A81F433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D54A0B-6B41-405B-BED6-61401FAD09A6}" type="pres">
      <dgm:prSet presAssocID="{AEA1E23E-BDDC-49A1-BC38-8DA9A81F433A}" presName="negativeSpace" presStyleCnt="0"/>
      <dgm:spPr/>
      <dgm:t>
        <a:bodyPr/>
        <a:lstStyle/>
        <a:p>
          <a:endParaRPr lang="es-EC"/>
        </a:p>
      </dgm:t>
    </dgm:pt>
    <dgm:pt modelId="{6E6F8695-6CA5-46E9-A91C-FCDB0413EFCB}" type="pres">
      <dgm:prSet presAssocID="{AEA1E23E-BDDC-49A1-BC38-8DA9A81F433A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168730-2999-4560-BCD8-41F20027C461}" type="pres">
      <dgm:prSet presAssocID="{40B4BD3C-B3B2-4ACE-A0F7-82AD86940C0A}" presName="spaceBetweenRectangles" presStyleCnt="0"/>
      <dgm:spPr/>
      <dgm:t>
        <a:bodyPr/>
        <a:lstStyle/>
        <a:p>
          <a:endParaRPr lang="es-EC"/>
        </a:p>
      </dgm:t>
    </dgm:pt>
    <dgm:pt modelId="{91E29CB4-C95D-4A01-9EF2-EFE3BC0EF82B}" type="pres">
      <dgm:prSet presAssocID="{A7D70C7F-D59E-41D1-B416-D9DF4A9B7077}" presName="parentLin" presStyleCnt="0"/>
      <dgm:spPr/>
      <dgm:t>
        <a:bodyPr/>
        <a:lstStyle/>
        <a:p>
          <a:endParaRPr lang="es-EC"/>
        </a:p>
      </dgm:t>
    </dgm:pt>
    <dgm:pt modelId="{427D312A-7BA9-462F-B354-53FBD17C33BB}" type="pres">
      <dgm:prSet presAssocID="{A7D70C7F-D59E-41D1-B416-D9DF4A9B7077}" presName="parentLeftMargin" presStyleLbl="node1" presStyleIdx="1" presStyleCnt="6"/>
      <dgm:spPr/>
      <dgm:t>
        <a:bodyPr/>
        <a:lstStyle/>
        <a:p>
          <a:endParaRPr lang="es-EC"/>
        </a:p>
      </dgm:t>
    </dgm:pt>
    <dgm:pt modelId="{2D2988FE-10E1-4BD8-80BF-37B425836980}" type="pres">
      <dgm:prSet presAssocID="{A7D70C7F-D59E-41D1-B416-D9DF4A9B707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0D718B-A4DA-4DD5-B199-AD2F3F280E6B}" type="pres">
      <dgm:prSet presAssocID="{A7D70C7F-D59E-41D1-B416-D9DF4A9B7077}" presName="negativeSpace" presStyleCnt="0"/>
      <dgm:spPr/>
      <dgm:t>
        <a:bodyPr/>
        <a:lstStyle/>
        <a:p>
          <a:endParaRPr lang="es-EC"/>
        </a:p>
      </dgm:t>
    </dgm:pt>
    <dgm:pt modelId="{276E5DBE-D85C-4AD5-A590-7BA9081C3352}" type="pres">
      <dgm:prSet presAssocID="{A7D70C7F-D59E-41D1-B416-D9DF4A9B7077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522BA6-D557-4E28-B8E2-A66E449470E2}" type="pres">
      <dgm:prSet presAssocID="{72A08367-C4BB-4901-A9FF-C4B64FF4338F}" presName="spaceBetweenRectangles" presStyleCnt="0"/>
      <dgm:spPr/>
      <dgm:t>
        <a:bodyPr/>
        <a:lstStyle/>
        <a:p>
          <a:endParaRPr lang="es-EC"/>
        </a:p>
      </dgm:t>
    </dgm:pt>
    <dgm:pt modelId="{26BBAC14-048D-4027-B55C-15FCBED80652}" type="pres">
      <dgm:prSet presAssocID="{F73033A0-49A8-405F-A11A-7749DC266E98}" presName="parentLin" presStyleCnt="0"/>
      <dgm:spPr/>
      <dgm:t>
        <a:bodyPr/>
        <a:lstStyle/>
        <a:p>
          <a:endParaRPr lang="es-EC"/>
        </a:p>
      </dgm:t>
    </dgm:pt>
    <dgm:pt modelId="{AA7ECDE6-AE3B-4402-A9F9-6A8FE0CAB955}" type="pres">
      <dgm:prSet presAssocID="{F73033A0-49A8-405F-A11A-7749DC266E98}" presName="parentLeftMargin" presStyleLbl="node1" presStyleIdx="2" presStyleCnt="6"/>
      <dgm:spPr/>
      <dgm:t>
        <a:bodyPr/>
        <a:lstStyle/>
        <a:p>
          <a:endParaRPr lang="es-EC"/>
        </a:p>
      </dgm:t>
    </dgm:pt>
    <dgm:pt modelId="{210A57A8-783E-403D-B262-4CA7EA1C8C93}" type="pres">
      <dgm:prSet presAssocID="{F73033A0-49A8-405F-A11A-7749DC266E9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4232FC-7429-44A8-922E-10DCE2F63D5A}" type="pres">
      <dgm:prSet presAssocID="{F73033A0-49A8-405F-A11A-7749DC266E98}" presName="negativeSpace" presStyleCnt="0"/>
      <dgm:spPr/>
      <dgm:t>
        <a:bodyPr/>
        <a:lstStyle/>
        <a:p>
          <a:endParaRPr lang="es-EC"/>
        </a:p>
      </dgm:t>
    </dgm:pt>
    <dgm:pt modelId="{3C12EB9A-0294-4E15-A9F0-454FA79E224A}" type="pres">
      <dgm:prSet presAssocID="{F73033A0-49A8-405F-A11A-7749DC266E98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2A8377-6ADA-44B7-AA10-D326564CADBA}" type="pres">
      <dgm:prSet presAssocID="{7E35B332-5CBF-4E22-931B-23F48716AD7D}" presName="spaceBetweenRectangles" presStyleCnt="0"/>
      <dgm:spPr/>
      <dgm:t>
        <a:bodyPr/>
        <a:lstStyle/>
        <a:p>
          <a:endParaRPr lang="es-EC"/>
        </a:p>
      </dgm:t>
    </dgm:pt>
    <dgm:pt modelId="{8F91DCCF-63E3-4C5B-AF9B-E943C1DFFD24}" type="pres">
      <dgm:prSet presAssocID="{B19A9741-7533-49F2-A122-30301FA1F076}" presName="parentLin" presStyleCnt="0"/>
      <dgm:spPr/>
      <dgm:t>
        <a:bodyPr/>
        <a:lstStyle/>
        <a:p>
          <a:endParaRPr lang="es-EC"/>
        </a:p>
      </dgm:t>
    </dgm:pt>
    <dgm:pt modelId="{E2E47611-B068-476C-96B1-AEB1BFE942FE}" type="pres">
      <dgm:prSet presAssocID="{B19A9741-7533-49F2-A122-30301FA1F076}" presName="parentLeftMargin" presStyleLbl="node1" presStyleIdx="3" presStyleCnt="6"/>
      <dgm:spPr/>
      <dgm:t>
        <a:bodyPr/>
        <a:lstStyle/>
        <a:p>
          <a:endParaRPr lang="es-EC"/>
        </a:p>
      </dgm:t>
    </dgm:pt>
    <dgm:pt modelId="{302BC02B-0D58-4B6B-BFBD-7FD0B5F8340B}" type="pres">
      <dgm:prSet presAssocID="{B19A9741-7533-49F2-A122-30301FA1F07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DF45EF-19F8-4894-A137-F8DEDF0C8128}" type="pres">
      <dgm:prSet presAssocID="{B19A9741-7533-49F2-A122-30301FA1F076}" presName="negativeSpace" presStyleCnt="0"/>
      <dgm:spPr/>
      <dgm:t>
        <a:bodyPr/>
        <a:lstStyle/>
        <a:p>
          <a:endParaRPr lang="es-EC"/>
        </a:p>
      </dgm:t>
    </dgm:pt>
    <dgm:pt modelId="{69C9C90A-4EFA-4750-8310-89EEA5271B73}" type="pres">
      <dgm:prSet presAssocID="{B19A9741-7533-49F2-A122-30301FA1F076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433221-EB6D-43A9-B17A-E5A0290225D8}" type="pres">
      <dgm:prSet presAssocID="{FD658CEF-8038-4443-A04C-A61051A729B1}" presName="spaceBetweenRectangles" presStyleCnt="0"/>
      <dgm:spPr/>
      <dgm:t>
        <a:bodyPr/>
        <a:lstStyle/>
        <a:p>
          <a:endParaRPr lang="es-EC"/>
        </a:p>
      </dgm:t>
    </dgm:pt>
    <dgm:pt modelId="{D3339FBA-D049-4D12-8D92-75333B3D0B27}" type="pres">
      <dgm:prSet presAssocID="{829280BE-7A8C-4A16-ACC1-F80825E81E79}" presName="parentLin" presStyleCnt="0"/>
      <dgm:spPr/>
      <dgm:t>
        <a:bodyPr/>
        <a:lstStyle/>
        <a:p>
          <a:endParaRPr lang="es-EC"/>
        </a:p>
      </dgm:t>
    </dgm:pt>
    <dgm:pt modelId="{95535D46-756B-4134-B920-B26A749CE98C}" type="pres">
      <dgm:prSet presAssocID="{829280BE-7A8C-4A16-ACC1-F80825E81E79}" presName="parentLeftMargin" presStyleLbl="node1" presStyleIdx="4" presStyleCnt="6"/>
      <dgm:spPr/>
      <dgm:t>
        <a:bodyPr/>
        <a:lstStyle/>
        <a:p>
          <a:endParaRPr lang="es-EC"/>
        </a:p>
      </dgm:t>
    </dgm:pt>
    <dgm:pt modelId="{153DC67F-61A3-4869-8299-A5B1EBD1ADF2}" type="pres">
      <dgm:prSet presAssocID="{829280BE-7A8C-4A16-ACC1-F80825E81E7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E4C489-7042-46C1-8206-06449D4E8D4F}" type="pres">
      <dgm:prSet presAssocID="{829280BE-7A8C-4A16-ACC1-F80825E81E79}" presName="negativeSpace" presStyleCnt="0"/>
      <dgm:spPr/>
      <dgm:t>
        <a:bodyPr/>
        <a:lstStyle/>
        <a:p>
          <a:endParaRPr lang="es-EC"/>
        </a:p>
      </dgm:t>
    </dgm:pt>
    <dgm:pt modelId="{16043A2A-378E-4B6D-B9E6-426882473F4D}" type="pres">
      <dgm:prSet presAssocID="{829280BE-7A8C-4A16-ACC1-F80825E81E79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01948F5-F2F1-45E9-84EC-6757B52F900D}" type="presOf" srcId="{F73033A0-49A8-405F-A11A-7749DC266E98}" destId="{210A57A8-783E-403D-B262-4CA7EA1C8C93}" srcOrd="1" destOrd="0" presId="urn:microsoft.com/office/officeart/2005/8/layout/list1"/>
    <dgm:cxn modelId="{76762DF5-D2F0-4A4D-B138-93548483FFB9}" type="presOf" srcId="{6158437A-F2C6-43FE-8AEB-50D2855174CF}" destId="{ED1AC408-BC68-4B74-BDA3-3938508E9A7D}" srcOrd="0" destOrd="0" presId="urn:microsoft.com/office/officeart/2005/8/layout/list1"/>
    <dgm:cxn modelId="{CB03717A-8219-4361-B2E7-6402D15D21F0}" srcId="{9E0A2C5B-24A8-4EB5-9240-43409EE6A7C7}" destId="{6158437A-F2C6-43FE-8AEB-50D2855174CF}" srcOrd="0" destOrd="0" parTransId="{E29127B5-25BB-4C96-A473-4B0BBC6640F0}" sibTransId="{724C7B4C-E3F3-402E-ACDA-32513F3E5137}"/>
    <dgm:cxn modelId="{2DD4F6F2-8045-4630-A163-8577EA319D63}" srcId="{9E0A2C5B-24A8-4EB5-9240-43409EE6A7C7}" destId="{829280BE-7A8C-4A16-ACC1-F80825E81E79}" srcOrd="5" destOrd="0" parTransId="{2FC60E7C-6BB6-4811-8D74-73AF56747C6B}" sibTransId="{541C3B78-D8AC-4ADB-9EA5-4AEF150FBB10}"/>
    <dgm:cxn modelId="{C630B6E4-4934-486E-9CFA-E3A46A19ED16}" type="presOf" srcId="{AEA1E23E-BDDC-49A1-BC38-8DA9A81F433A}" destId="{A1E6BF9B-F772-400F-9B8D-F513FDC6B062}" srcOrd="0" destOrd="0" presId="urn:microsoft.com/office/officeart/2005/8/layout/list1"/>
    <dgm:cxn modelId="{425EBA32-1D56-4C34-9D95-E3C3924BA16C}" type="presOf" srcId="{A7D70C7F-D59E-41D1-B416-D9DF4A9B7077}" destId="{2D2988FE-10E1-4BD8-80BF-37B425836980}" srcOrd="1" destOrd="0" presId="urn:microsoft.com/office/officeart/2005/8/layout/list1"/>
    <dgm:cxn modelId="{41CCDF27-2A45-47B4-AEFA-1DAC76191D42}" type="presOf" srcId="{829280BE-7A8C-4A16-ACC1-F80825E81E79}" destId="{153DC67F-61A3-4869-8299-A5B1EBD1ADF2}" srcOrd="1" destOrd="0" presId="urn:microsoft.com/office/officeart/2005/8/layout/list1"/>
    <dgm:cxn modelId="{D731177C-5B28-43B4-B2D8-6944BCC52FE3}" type="presOf" srcId="{B19A9741-7533-49F2-A122-30301FA1F076}" destId="{E2E47611-B068-476C-96B1-AEB1BFE942FE}" srcOrd="0" destOrd="0" presId="urn:microsoft.com/office/officeart/2005/8/layout/list1"/>
    <dgm:cxn modelId="{85C39513-8601-4A1C-A270-E9360218C6B9}" srcId="{9E0A2C5B-24A8-4EB5-9240-43409EE6A7C7}" destId="{AEA1E23E-BDDC-49A1-BC38-8DA9A81F433A}" srcOrd="1" destOrd="0" parTransId="{D6DF3B2B-1EF8-4549-B7B6-4690E914402D}" sibTransId="{40B4BD3C-B3B2-4ACE-A0F7-82AD86940C0A}"/>
    <dgm:cxn modelId="{EAD25047-6039-494C-AAD7-50F8717BC93A}" type="presOf" srcId="{A7D70C7F-D59E-41D1-B416-D9DF4A9B7077}" destId="{427D312A-7BA9-462F-B354-53FBD17C33BB}" srcOrd="0" destOrd="0" presId="urn:microsoft.com/office/officeart/2005/8/layout/list1"/>
    <dgm:cxn modelId="{CCD7CE47-71BC-45B9-9A9A-E6FE1AF4D4C1}" srcId="{9E0A2C5B-24A8-4EB5-9240-43409EE6A7C7}" destId="{F73033A0-49A8-405F-A11A-7749DC266E98}" srcOrd="3" destOrd="0" parTransId="{321339E2-0AA8-4BF5-AF1C-B3754282E703}" sibTransId="{7E35B332-5CBF-4E22-931B-23F48716AD7D}"/>
    <dgm:cxn modelId="{8947CF59-E67E-4B2A-A552-0E45083C4169}" srcId="{9E0A2C5B-24A8-4EB5-9240-43409EE6A7C7}" destId="{B19A9741-7533-49F2-A122-30301FA1F076}" srcOrd="4" destOrd="0" parTransId="{C898F50B-B852-417D-BD9E-5A572BE4ABE2}" sibTransId="{FD658CEF-8038-4443-A04C-A61051A729B1}"/>
    <dgm:cxn modelId="{6BA54C11-9715-4A60-9055-9467705C873B}" type="presOf" srcId="{AEA1E23E-BDDC-49A1-BC38-8DA9A81F433A}" destId="{4FAF6747-ADB7-4545-AD79-FE77FB1650A8}" srcOrd="1" destOrd="0" presId="urn:microsoft.com/office/officeart/2005/8/layout/list1"/>
    <dgm:cxn modelId="{9D05595E-92AC-4133-90C2-A68C6C13996E}" type="presOf" srcId="{829280BE-7A8C-4A16-ACC1-F80825E81E79}" destId="{95535D46-756B-4134-B920-B26A749CE98C}" srcOrd="0" destOrd="0" presId="urn:microsoft.com/office/officeart/2005/8/layout/list1"/>
    <dgm:cxn modelId="{E4973048-E19E-42B2-9FCC-5B934C3F4105}" type="presOf" srcId="{6158437A-F2C6-43FE-8AEB-50D2855174CF}" destId="{31877282-7D15-4D30-87B0-2EB7AD525CD1}" srcOrd="1" destOrd="0" presId="urn:microsoft.com/office/officeart/2005/8/layout/list1"/>
    <dgm:cxn modelId="{A369E7E6-6DF5-4E50-B589-543F04934DBC}" type="presOf" srcId="{F73033A0-49A8-405F-A11A-7749DC266E98}" destId="{AA7ECDE6-AE3B-4402-A9F9-6A8FE0CAB955}" srcOrd="0" destOrd="0" presId="urn:microsoft.com/office/officeart/2005/8/layout/list1"/>
    <dgm:cxn modelId="{05EA5061-6191-417A-B724-532CDC4FE3F8}" type="presOf" srcId="{B19A9741-7533-49F2-A122-30301FA1F076}" destId="{302BC02B-0D58-4B6B-BFBD-7FD0B5F8340B}" srcOrd="1" destOrd="0" presId="urn:microsoft.com/office/officeart/2005/8/layout/list1"/>
    <dgm:cxn modelId="{17C7FFE2-CEB9-4EF5-9063-9426B409FC7A}" srcId="{9E0A2C5B-24A8-4EB5-9240-43409EE6A7C7}" destId="{A7D70C7F-D59E-41D1-B416-D9DF4A9B7077}" srcOrd="2" destOrd="0" parTransId="{D674AC1F-F32D-4A35-B4B7-888B2CC668C3}" sibTransId="{72A08367-C4BB-4901-A9FF-C4B64FF4338F}"/>
    <dgm:cxn modelId="{69D13A0A-3772-4D05-9B15-27728681CDF4}" type="presOf" srcId="{9E0A2C5B-24A8-4EB5-9240-43409EE6A7C7}" destId="{ADAFEE69-A62A-4A88-A3BF-6BDFD62F1FDD}" srcOrd="0" destOrd="0" presId="urn:microsoft.com/office/officeart/2005/8/layout/list1"/>
    <dgm:cxn modelId="{0E6DC12B-EC5A-4B56-8342-7FC1E2C3FCB4}" type="presParOf" srcId="{ADAFEE69-A62A-4A88-A3BF-6BDFD62F1FDD}" destId="{A80DE76D-FA64-484C-9A77-5F7613199AA7}" srcOrd="0" destOrd="0" presId="urn:microsoft.com/office/officeart/2005/8/layout/list1"/>
    <dgm:cxn modelId="{17914E77-F529-48FA-A1FF-8418A436C5FD}" type="presParOf" srcId="{A80DE76D-FA64-484C-9A77-5F7613199AA7}" destId="{ED1AC408-BC68-4B74-BDA3-3938508E9A7D}" srcOrd="0" destOrd="0" presId="urn:microsoft.com/office/officeart/2005/8/layout/list1"/>
    <dgm:cxn modelId="{52AC9AFB-4E42-4604-9699-F6239922DB72}" type="presParOf" srcId="{A80DE76D-FA64-484C-9A77-5F7613199AA7}" destId="{31877282-7D15-4D30-87B0-2EB7AD525CD1}" srcOrd="1" destOrd="0" presId="urn:microsoft.com/office/officeart/2005/8/layout/list1"/>
    <dgm:cxn modelId="{1AD73843-8801-4C6B-8EC6-23A8A97A3B61}" type="presParOf" srcId="{ADAFEE69-A62A-4A88-A3BF-6BDFD62F1FDD}" destId="{227AEEE6-02E6-4D22-9A84-3E354991BF4F}" srcOrd="1" destOrd="0" presId="urn:microsoft.com/office/officeart/2005/8/layout/list1"/>
    <dgm:cxn modelId="{85BA9E64-05C3-4040-B75B-5AFE08434663}" type="presParOf" srcId="{ADAFEE69-A62A-4A88-A3BF-6BDFD62F1FDD}" destId="{195A9DB3-C5E0-4506-8676-7EE354373356}" srcOrd="2" destOrd="0" presId="urn:microsoft.com/office/officeart/2005/8/layout/list1"/>
    <dgm:cxn modelId="{FFF58EF9-B96A-42E4-AB2C-8A3CA2C1E525}" type="presParOf" srcId="{ADAFEE69-A62A-4A88-A3BF-6BDFD62F1FDD}" destId="{D03DCD7A-4255-4D1A-AD4D-F61CD86CE253}" srcOrd="3" destOrd="0" presId="urn:microsoft.com/office/officeart/2005/8/layout/list1"/>
    <dgm:cxn modelId="{8EAEA97B-3C31-489C-A2BA-68109DA70820}" type="presParOf" srcId="{ADAFEE69-A62A-4A88-A3BF-6BDFD62F1FDD}" destId="{075E3B67-1A98-47E2-A2CE-4595235EB6F1}" srcOrd="4" destOrd="0" presId="urn:microsoft.com/office/officeart/2005/8/layout/list1"/>
    <dgm:cxn modelId="{6BFC506D-3D46-40C6-8769-D5A98DEF3C62}" type="presParOf" srcId="{075E3B67-1A98-47E2-A2CE-4595235EB6F1}" destId="{A1E6BF9B-F772-400F-9B8D-F513FDC6B062}" srcOrd="0" destOrd="0" presId="urn:microsoft.com/office/officeart/2005/8/layout/list1"/>
    <dgm:cxn modelId="{0B2BC962-E466-4A34-B6E3-B572142FC13C}" type="presParOf" srcId="{075E3B67-1A98-47E2-A2CE-4595235EB6F1}" destId="{4FAF6747-ADB7-4545-AD79-FE77FB1650A8}" srcOrd="1" destOrd="0" presId="urn:microsoft.com/office/officeart/2005/8/layout/list1"/>
    <dgm:cxn modelId="{FBDCCED1-A5E4-4FE5-BCD7-68C423928201}" type="presParOf" srcId="{ADAFEE69-A62A-4A88-A3BF-6BDFD62F1FDD}" destId="{74D54A0B-6B41-405B-BED6-61401FAD09A6}" srcOrd="5" destOrd="0" presId="urn:microsoft.com/office/officeart/2005/8/layout/list1"/>
    <dgm:cxn modelId="{7A6499C2-0753-4EA6-879A-68B2D056871F}" type="presParOf" srcId="{ADAFEE69-A62A-4A88-A3BF-6BDFD62F1FDD}" destId="{6E6F8695-6CA5-46E9-A91C-FCDB0413EFCB}" srcOrd="6" destOrd="0" presId="urn:microsoft.com/office/officeart/2005/8/layout/list1"/>
    <dgm:cxn modelId="{2ECE5D37-C7F5-4D21-859F-DC44672485FD}" type="presParOf" srcId="{ADAFEE69-A62A-4A88-A3BF-6BDFD62F1FDD}" destId="{77168730-2999-4560-BCD8-41F20027C461}" srcOrd="7" destOrd="0" presId="urn:microsoft.com/office/officeart/2005/8/layout/list1"/>
    <dgm:cxn modelId="{FFAF01C1-9BD9-450E-96EF-CA77F5A149DE}" type="presParOf" srcId="{ADAFEE69-A62A-4A88-A3BF-6BDFD62F1FDD}" destId="{91E29CB4-C95D-4A01-9EF2-EFE3BC0EF82B}" srcOrd="8" destOrd="0" presId="urn:microsoft.com/office/officeart/2005/8/layout/list1"/>
    <dgm:cxn modelId="{6DA45B14-81C9-4D58-9CC9-31805069D9CC}" type="presParOf" srcId="{91E29CB4-C95D-4A01-9EF2-EFE3BC0EF82B}" destId="{427D312A-7BA9-462F-B354-53FBD17C33BB}" srcOrd="0" destOrd="0" presId="urn:microsoft.com/office/officeart/2005/8/layout/list1"/>
    <dgm:cxn modelId="{2551EC84-3313-4C08-8D19-A770612DA286}" type="presParOf" srcId="{91E29CB4-C95D-4A01-9EF2-EFE3BC0EF82B}" destId="{2D2988FE-10E1-4BD8-80BF-37B425836980}" srcOrd="1" destOrd="0" presId="urn:microsoft.com/office/officeart/2005/8/layout/list1"/>
    <dgm:cxn modelId="{11092491-E8BC-4AA1-9E23-80847CA47BAF}" type="presParOf" srcId="{ADAFEE69-A62A-4A88-A3BF-6BDFD62F1FDD}" destId="{220D718B-A4DA-4DD5-B199-AD2F3F280E6B}" srcOrd="9" destOrd="0" presId="urn:microsoft.com/office/officeart/2005/8/layout/list1"/>
    <dgm:cxn modelId="{1EE89BB3-51DF-44B0-846F-94B6054AF58F}" type="presParOf" srcId="{ADAFEE69-A62A-4A88-A3BF-6BDFD62F1FDD}" destId="{276E5DBE-D85C-4AD5-A590-7BA9081C3352}" srcOrd="10" destOrd="0" presId="urn:microsoft.com/office/officeart/2005/8/layout/list1"/>
    <dgm:cxn modelId="{2D461326-F6DA-418E-B7BA-DE1E032B57A6}" type="presParOf" srcId="{ADAFEE69-A62A-4A88-A3BF-6BDFD62F1FDD}" destId="{8D522BA6-D557-4E28-B8E2-A66E449470E2}" srcOrd="11" destOrd="0" presId="urn:microsoft.com/office/officeart/2005/8/layout/list1"/>
    <dgm:cxn modelId="{AB265CD2-62FB-4697-9C10-302E9F7B47EF}" type="presParOf" srcId="{ADAFEE69-A62A-4A88-A3BF-6BDFD62F1FDD}" destId="{26BBAC14-048D-4027-B55C-15FCBED80652}" srcOrd="12" destOrd="0" presId="urn:microsoft.com/office/officeart/2005/8/layout/list1"/>
    <dgm:cxn modelId="{DBD55216-CE3A-4724-888A-32935AC7E505}" type="presParOf" srcId="{26BBAC14-048D-4027-B55C-15FCBED80652}" destId="{AA7ECDE6-AE3B-4402-A9F9-6A8FE0CAB955}" srcOrd="0" destOrd="0" presId="urn:microsoft.com/office/officeart/2005/8/layout/list1"/>
    <dgm:cxn modelId="{245290FC-AA3D-4767-BF2E-77974EEC8EF8}" type="presParOf" srcId="{26BBAC14-048D-4027-B55C-15FCBED80652}" destId="{210A57A8-783E-403D-B262-4CA7EA1C8C93}" srcOrd="1" destOrd="0" presId="urn:microsoft.com/office/officeart/2005/8/layout/list1"/>
    <dgm:cxn modelId="{08F1F887-D0D4-4243-9F6C-2E294AA4CDD3}" type="presParOf" srcId="{ADAFEE69-A62A-4A88-A3BF-6BDFD62F1FDD}" destId="{CC4232FC-7429-44A8-922E-10DCE2F63D5A}" srcOrd="13" destOrd="0" presId="urn:microsoft.com/office/officeart/2005/8/layout/list1"/>
    <dgm:cxn modelId="{902980B5-76B9-4227-BD33-A8E1A4196AAC}" type="presParOf" srcId="{ADAFEE69-A62A-4A88-A3BF-6BDFD62F1FDD}" destId="{3C12EB9A-0294-4E15-A9F0-454FA79E224A}" srcOrd="14" destOrd="0" presId="urn:microsoft.com/office/officeart/2005/8/layout/list1"/>
    <dgm:cxn modelId="{FE127072-46BC-4B12-A36A-C3B9D87F4765}" type="presParOf" srcId="{ADAFEE69-A62A-4A88-A3BF-6BDFD62F1FDD}" destId="{852A8377-6ADA-44B7-AA10-D326564CADBA}" srcOrd="15" destOrd="0" presId="urn:microsoft.com/office/officeart/2005/8/layout/list1"/>
    <dgm:cxn modelId="{351BAA55-8758-4AD7-ACE1-55C9F497F847}" type="presParOf" srcId="{ADAFEE69-A62A-4A88-A3BF-6BDFD62F1FDD}" destId="{8F91DCCF-63E3-4C5B-AF9B-E943C1DFFD24}" srcOrd="16" destOrd="0" presId="urn:microsoft.com/office/officeart/2005/8/layout/list1"/>
    <dgm:cxn modelId="{75D0DDAC-90ED-49AD-A4F8-350F511D968A}" type="presParOf" srcId="{8F91DCCF-63E3-4C5B-AF9B-E943C1DFFD24}" destId="{E2E47611-B068-476C-96B1-AEB1BFE942FE}" srcOrd="0" destOrd="0" presId="urn:microsoft.com/office/officeart/2005/8/layout/list1"/>
    <dgm:cxn modelId="{DE0C416A-99A0-4B89-83BF-202DC8FCD29A}" type="presParOf" srcId="{8F91DCCF-63E3-4C5B-AF9B-E943C1DFFD24}" destId="{302BC02B-0D58-4B6B-BFBD-7FD0B5F8340B}" srcOrd="1" destOrd="0" presId="urn:microsoft.com/office/officeart/2005/8/layout/list1"/>
    <dgm:cxn modelId="{76946B1A-25B6-4E61-96F3-DB9FBB6A1357}" type="presParOf" srcId="{ADAFEE69-A62A-4A88-A3BF-6BDFD62F1FDD}" destId="{5DDF45EF-19F8-4894-A137-F8DEDF0C8128}" srcOrd="17" destOrd="0" presId="urn:microsoft.com/office/officeart/2005/8/layout/list1"/>
    <dgm:cxn modelId="{D238B987-5478-4401-8D7C-6FE166315E17}" type="presParOf" srcId="{ADAFEE69-A62A-4A88-A3BF-6BDFD62F1FDD}" destId="{69C9C90A-4EFA-4750-8310-89EEA5271B73}" srcOrd="18" destOrd="0" presId="urn:microsoft.com/office/officeart/2005/8/layout/list1"/>
    <dgm:cxn modelId="{068D59B3-2584-473C-A7B6-C15FC50CA3D3}" type="presParOf" srcId="{ADAFEE69-A62A-4A88-A3BF-6BDFD62F1FDD}" destId="{2E433221-EB6D-43A9-B17A-E5A0290225D8}" srcOrd="19" destOrd="0" presId="urn:microsoft.com/office/officeart/2005/8/layout/list1"/>
    <dgm:cxn modelId="{7819EDDC-253B-48A6-8A50-A615D8375537}" type="presParOf" srcId="{ADAFEE69-A62A-4A88-A3BF-6BDFD62F1FDD}" destId="{D3339FBA-D049-4D12-8D92-75333B3D0B27}" srcOrd="20" destOrd="0" presId="urn:microsoft.com/office/officeart/2005/8/layout/list1"/>
    <dgm:cxn modelId="{60880314-6462-4CA8-8EA3-D3591E31800F}" type="presParOf" srcId="{D3339FBA-D049-4D12-8D92-75333B3D0B27}" destId="{95535D46-756B-4134-B920-B26A749CE98C}" srcOrd="0" destOrd="0" presId="urn:microsoft.com/office/officeart/2005/8/layout/list1"/>
    <dgm:cxn modelId="{1B70FA2A-CAE8-4F3F-ADC0-2AC5BC123195}" type="presParOf" srcId="{D3339FBA-D049-4D12-8D92-75333B3D0B27}" destId="{153DC67F-61A3-4869-8299-A5B1EBD1ADF2}" srcOrd="1" destOrd="0" presId="urn:microsoft.com/office/officeart/2005/8/layout/list1"/>
    <dgm:cxn modelId="{FE291E64-E95C-4A59-963A-BA6188CDBE1F}" type="presParOf" srcId="{ADAFEE69-A62A-4A88-A3BF-6BDFD62F1FDD}" destId="{9AE4C489-7042-46C1-8206-06449D4E8D4F}" srcOrd="21" destOrd="0" presId="urn:microsoft.com/office/officeart/2005/8/layout/list1"/>
    <dgm:cxn modelId="{D92BCE2E-EB6C-4FDF-9D71-099308A59FCB}" type="presParOf" srcId="{ADAFEE69-A62A-4A88-A3BF-6BDFD62F1FDD}" destId="{16043A2A-378E-4B6D-B9E6-426882473F4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27719F7-70BB-4D42-8BF7-E001FA07C71E}" type="doc">
      <dgm:prSet loTypeId="urn:microsoft.com/office/officeart/2008/layout/PictureStrip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241EC73B-1336-4436-A2D9-4C66F3D77A50}">
      <dgm:prSet phldrT="[Texto]" custT="1"/>
      <dgm:spPr/>
      <dgm:t>
        <a:bodyPr/>
        <a:lstStyle/>
        <a:p>
          <a:pPr algn="just"/>
          <a:r>
            <a:rPr lang="es-EC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Cumple con los requisitos planteados por la Norma OHSAS 18001: 2007</a:t>
          </a:r>
          <a:endParaRPr lang="es-EC" sz="1800" dirty="0"/>
        </a:p>
      </dgm:t>
    </dgm:pt>
    <dgm:pt modelId="{ECB7B7F7-160A-425D-8451-A152A6C9C9AF}" type="parTrans" cxnId="{E6AAFCB2-B93C-4BBE-9949-09210DEFFF19}">
      <dgm:prSet/>
      <dgm:spPr/>
      <dgm:t>
        <a:bodyPr/>
        <a:lstStyle/>
        <a:p>
          <a:pPr algn="just"/>
          <a:endParaRPr lang="es-EC" sz="1800"/>
        </a:p>
      </dgm:t>
    </dgm:pt>
    <dgm:pt modelId="{F3F8FA39-730E-4784-8961-7F4526D4B76E}" type="sibTrans" cxnId="{E6AAFCB2-B93C-4BBE-9949-09210DEFFF19}">
      <dgm:prSet/>
      <dgm:spPr/>
      <dgm:t>
        <a:bodyPr/>
        <a:lstStyle/>
        <a:p>
          <a:pPr algn="just"/>
          <a:endParaRPr lang="es-EC" sz="1800"/>
        </a:p>
      </dgm:t>
    </dgm:pt>
    <dgm:pt modelId="{C33E4FE7-4396-452B-827A-0F23590B5895}">
      <dgm:prSet custT="1"/>
      <dgm:spPr/>
      <dgm:t>
        <a:bodyPr/>
        <a:lstStyle/>
        <a:p>
          <a:pPr algn="just"/>
          <a:r>
            <a:rPr lang="es-EC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Cláusulas de la norma con relación positiva</a:t>
          </a:r>
          <a:endParaRPr lang="es-EC" sz="18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CA8FCCF-8E46-4D6A-B7D3-88211534C1EF}" type="parTrans" cxnId="{F00F360A-BF58-4CBF-A359-DF0C9C8B20FA}">
      <dgm:prSet/>
      <dgm:spPr/>
      <dgm:t>
        <a:bodyPr/>
        <a:lstStyle/>
        <a:p>
          <a:pPr algn="just"/>
          <a:endParaRPr lang="es-EC" sz="1800"/>
        </a:p>
      </dgm:t>
    </dgm:pt>
    <dgm:pt modelId="{3BCEBD9D-54C5-4D22-AA54-D3ADCCE0ECBA}" type="sibTrans" cxnId="{F00F360A-BF58-4CBF-A359-DF0C9C8B20FA}">
      <dgm:prSet/>
      <dgm:spPr/>
      <dgm:t>
        <a:bodyPr/>
        <a:lstStyle/>
        <a:p>
          <a:pPr algn="just"/>
          <a:endParaRPr lang="es-EC" sz="1800"/>
        </a:p>
      </dgm:t>
    </dgm:pt>
    <dgm:pt modelId="{04FD8034-BAD4-4D91-AC7F-F2931A47BAE4}">
      <dgm:prSet custT="1"/>
      <dgm:spPr/>
      <dgm:t>
        <a:bodyPr/>
        <a:lstStyle/>
        <a:p>
          <a:pPr algn="just"/>
          <a:r>
            <a:rPr lang="es-EC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La correcta aplicación de la </a:t>
          </a:r>
          <a:r>
            <a:rPr lang="es-EC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Norma OHSAS 18001: 2007 disminuye los accidentes laborales</a:t>
          </a:r>
          <a:endParaRPr lang="es-EC" sz="2000" b="1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50519A8-E7C1-46B3-B74C-ACBE30922E52}" type="parTrans" cxnId="{2B849B14-DC47-4CA9-86D9-5D7EC595E302}">
      <dgm:prSet/>
      <dgm:spPr/>
      <dgm:t>
        <a:bodyPr/>
        <a:lstStyle/>
        <a:p>
          <a:pPr algn="just"/>
          <a:endParaRPr lang="es-EC" sz="1800"/>
        </a:p>
      </dgm:t>
    </dgm:pt>
    <dgm:pt modelId="{5FD14CE5-6BEE-4DE7-B87C-C65172B45D00}" type="sibTrans" cxnId="{2B849B14-DC47-4CA9-86D9-5D7EC595E302}">
      <dgm:prSet/>
      <dgm:spPr/>
      <dgm:t>
        <a:bodyPr/>
        <a:lstStyle/>
        <a:p>
          <a:pPr algn="just"/>
          <a:endParaRPr lang="es-EC" sz="1800"/>
        </a:p>
      </dgm:t>
    </dgm:pt>
    <dgm:pt modelId="{DDB8B6C8-708A-4FA1-81CF-2BB68DC92953}">
      <dgm:prSet custT="1"/>
      <dgm:spPr/>
      <dgm:t>
        <a:bodyPr/>
        <a:lstStyle/>
        <a:p>
          <a:pPr algn="just"/>
          <a:r>
            <a:rPr lang="es-EC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Precedente para futuros estudios</a:t>
          </a:r>
          <a:endParaRPr lang="es-EC" sz="18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E84E184-FA95-4DFD-ACDE-40CC9B4C4574}" type="parTrans" cxnId="{2B5068D4-6114-4BA1-8753-51C24ADDE996}">
      <dgm:prSet/>
      <dgm:spPr/>
      <dgm:t>
        <a:bodyPr/>
        <a:lstStyle/>
        <a:p>
          <a:pPr algn="just"/>
          <a:endParaRPr lang="es-EC" sz="1800"/>
        </a:p>
      </dgm:t>
    </dgm:pt>
    <dgm:pt modelId="{05FE04D2-F125-4763-9FBA-E2E6C59A7B0A}" type="sibTrans" cxnId="{2B5068D4-6114-4BA1-8753-51C24ADDE996}">
      <dgm:prSet/>
      <dgm:spPr/>
      <dgm:t>
        <a:bodyPr/>
        <a:lstStyle/>
        <a:p>
          <a:pPr algn="just"/>
          <a:endParaRPr lang="es-EC" sz="1800"/>
        </a:p>
      </dgm:t>
    </dgm:pt>
    <dgm:pt modelId="{EDA7EE55-4C4B-4DDD-927F-7202A3CEF67D}">
      <dgm:prSet custT="1"/>
      <dgm:spPr/>
      <dgm:t>
        <a:bodyPr/>
        <a:lstStyle/>
        <a:p>
          <a:pPr algn="just"/>
          <a:r>
            <a:rPr lang="es-EC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Uso de varios instrumentos para la recopilación de la información</a:t>
          </a:r>
          <a:endParaRPr lang="es-EC" sz="18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1B721EA-AD79-4CE1-8249-98BFA8004642}" type="parTrans" cxnId="{92F05F8A-97E6-47BA-808A-17959DC04841}">
      <dgm:prSet/>
      <dgm:spPr/>
      <dgm:t>
        <a:bodyPr/>
        <a:lstStyle/>
        <a:p>
          <a:endParaRPr lang="es-EC" sz="1800"/>
        </a:p>
      </dgm:t>
    </dgm:pt>
    <dgm:pt modelId="{B6260465-B899-43C0-BA17-938BE5B83B69}" type="sibTrans" cxnId="{92F05F8A-97E6-47BA-808A-17959DC04841}">
      <dgm:prSet/>
      <dgm:spPr/>
      <dgm:t>
        <a:bodyPr/>
        <a:lstStyle/>
        <a:p>
          <a:endParaRPr lang="es-EC" sz="1800"/>
        </a:p>
      </dgm:t>
    </dgm:pt>
    <dgm:pt modelId="{FFDDA1EB-713C-4986-9E22-B31B5B14A49B}" type="pres">
      <dgm:prSet presAssocID="{E27719F7-70BB-4D42-8BF7-E001FA07C71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AD86E3F-6C0A-40CF-8B05-D4C51383C4D9}" type="pres">
      <dgm:prSet presAssocID="{241EC73B-1336-4436-A2D9-4C66F3D77A50}" presName="composite" presStyleCnt="0"/>
      <dgm:spPr/>
    </dgm:pt>
    <dgm:pt modelId="{C9CD4DA6-C138-4136-9D1F-46681E907BA0}" type="pres">
      <dgm:prSet presAssocID="{241EC73B-1336-4436-A2D9-4C66F3D77A50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C30C9A-B8EB-4A53-8D73-FBBEE8D3F2E8}" type="pres">
      <dgm:prSet presAssocID="{241EC73B-1336-4436-A2D9-4C66F3D77A50}" presName="rect2" presStyleLbl="fgImgPlace1" presStyleIdx="0" presStyleCnt="5"/>
      <dgm:spPr/>
      <dgm:t>
        <a:bodyPr/>
        <a:lstStyle/>
        <a:p>
          <a:endParaRPr lang="es-EC"/>
        </a:p>
      </dgm:t>
    </dgm:pt>
    <dgm:pt modelId="{D8D9F7BA-58C0-4B3A-B2AA-0B887E1D0345}" type="pres">
      <dgm:prSet presAssocID="{F3F8FA39-730E-4784-8961-7F4526D4B76E}" presName="sibTrans" presStyleCnt="0"/>
      <dgm:spPr/>
    </dgm:pt>
    <dgm:pt modelId="{9F4EF4F5-1BE1-4D10-9E15-3F66D9F2D670}" type="pres">
      <dgm:prSet presAssocID="{C33E4FE7-4396-452B-827A-0F23590B5895}" presName="composite" presStyleCnt="0"/>
      <dgm:spPr/>
    </dgm:pt>
    <dgm:pt modelId="{D10FDB05-4716-45A2-A695-ADCD9AC22C32}" type="pres">
      <dgm:prSet presAssocID="{C33E4FE7-4396-452B-827A-0F23590B5895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DF5270-5A3B-41D0-88CB-578B21C86F51}" type="pres">
      <dgm:prSet presAssocID="{C33E4FE7-4396-452B-827A-0F23590B5895}" presName="rect2" presStyleLbl="fgImgPlace1" presStyleIdx="1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85AA03D0-7079-4D0E-A07F-064380CDA765}" type="pres">
      <dgm:prSet presAssocID="{3BCEBD9D-54C5-4D22-AA54-D3ADCCE0ECBA}" presName="sibTrans" presStyleCnt="0"/>
      <dgm:spPr/>
    </dgm:pt>
    <dgm:pt modelId="{E5B14F99-C518-4870-B10E-5078E80ED791}" type="pres">
      <dgm:prSet presAssocID="{EDA7EE55-4C4B-4DDD-927F-7202A3CEF67D}" presName="composite" presStyleCnt="0"/>
      <dgm:spPr/>
    </dgm:pt>
    <dgm:pt modelId="{185EC04D-B738-4E63-90C7-DA862DA96F12}" type="pres">
      <dgm:prSet presAssocID="{EDA7EE55-4C4B-4DDD-927F-7202A3CEF67D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DD1508-278F-46C5-B2D3-6BED35511566}" type="pres">
      <dgm:prSet presAssocID="{EDA7EE55-4C4B-4DDD-927F-7202A3CEF67D}" presName="rect2" presStyleLbl="fgImgPlace1" presStyleIdx="2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6DA934CF-B8EA-461E-868F-259607551648}" type="pres">
      <dgm:prSet presAssocID="{B6260465-B899-43C0-BA17-938BE5B83B69}" presName="sibTrans" presStyleCnt="0"/>
      <dgm:spPr/>
    </dgm:pt>
    <dgm:pt modelId="{429E464A-2AFC-4945-8A7E-FB6C0CFB8C91}" type="pres">
      <dgm:prSet presAssocID="{04FD8034-BAD4-4D91-AC7F-F2931A47BAE4}" presName="composite" presStyleCnt="0"/>
      <dgm:spPr/>
    </dgm:pt>
    <dgm:pt modelId="{A8778D00-D568-4DAF-8330-7CA962738568}" type="pres">
      <dgm:prSet presAssocID="{04FD8034-BAD4-4D91-AC7F-F2931A47BAE4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022D6B-C269-4485-8D12-1086AC211FC2}" type="pres">
      <dgm:prSet presAssocID="{04FD8034-BAD4-4D91-AC7F-F2931A47BAE4}" presName="rect2" presStyleLbl="fgImgPlace1" presStyleIdx="3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DD77BDA9-5640-4120-8C40-CC799DE486FE}" type="pres">
      <dgm:prSet presAssocID="{5FD14CE5-6BEE-4DE7-B87C-C65172B45D00}" presName="sibTrans" presStyleCnt="0"/>
      <dgm:spPr/>
    </dgm:pt>
    <dgm:pt modelId="{DCD8ED98-F5EB-49C1-AA78-5E4F770B218D}" type="pres">
      <dgm:prSet presAssocID="{DDB8B6C8-708A-4FA1-81CF-2BB68DC92953}" presName="composite" presStyleCnt="0"/>
      <dgm:spPr/>
    </dgm:pt>
    <dgm:pt modelId="{FE4A9237-06F9-4FF6-8B0B-23192A8E330A}" type="pres">
      <dgm:prSet presAssocID="{DDB8B6C8-708A-4FA1-81CF-2BB68DC92953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72524A-986B-48BE-8420-F6959D2466DB}" type="pres">
      <dgm:prSet presAssocID="{DDB8B6C8-708A-4FA1-81CF-2BB68DC92953}" presName="rect2" presStyleLbl="fgImgPlace1" presStyleIdx="4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209B6409-CA8E-410F-B46E-D99A985BED9C}" type="presOf" srcId="{EDA7EE55-4C4B-4DDD-927F-7202A3CEF67D}" destId="{185EC04D-B738-4E63-90C7-DA862DA96F12}" srcOrd="0" destOrd="0" presId="urn:microsoft.com/office/officeart/2008/layout/PictureStrips"/>
    <dgm:cxn modelId="{AA596B13-5C9C-483C-AFD5-1EB176EABBD9}" type="presOf" srcId="{241EC73B-1336-4436-A2D9-4C66F3D77A50}" destId="{C9CD4DA6-C138-4136-9D1F-46681E907BA0}" srcOrd="0" destOrd="0" presId="urn:microsoft.com/office/officeart/2008/layout/PictureStrips"/>
    <dgm:cxn modelId="{4F79E2DC-5517-43B2-88B9-D6494041E235}" type="presOf" srcId="{DDB8B6C8-708A-4FA1-81CF-2BB68DC92953}" destId="{FE4A9237-06F9-4FF6-8B0B-23192A8E330A}" srcOrd="0" destOrd="0" presId="urn:microsoft.com/office/officeart/2008/layout/PictureStrips"/>
    <dgm:cxn modelId="{E6AAFCB2-B93C-4BBE-9949-09210DEFFF19}" srcId="{E27719F7-70BB-4D42-8BF7-E001FA07C71E}" destId="{241EC73B-1336-4436-A2D9-4C66F3D77A50}" srcOrd="0" destOrd="0" parTransId="{ECB7B7F7-160A-425D-8451-A152A6C9C9AF}" sibTransId="{F3F8FA39-730E-4784-8961-7F4526D4B76E}"/>
    <dgm:cxn modelId="{F00F360A-BF58-4CBF-A359-DF0C9C8B20FA}" srcId="{E27719F7-70BB-4D42-8BF7-E001FA07C71E}" destId="{C33E4FE7-4396-452B-827A-0F23590B5895}" srcOrd="1" destOrd="0" parTransId="{8CA8FCCF-8E46-4D6A-B7D3-88211534C1EF}" sibTransId="{3BCEBD9D-54C5-4D22-AA54-D3ADCCE0ECBA}"/>
    <dgm:cxn modelId="{2B5068D4-6114-4BA1-8753-51C24ADDE996}" srcId="{E27719F7-70BB-4D42-8BF7-E001FA07C71E}" destId="{DDB8B6C8-708A-4FA1-81CF-2BB68DC92953}" srcOrd="4" destOrd="0" parTransId="{EE84E184-FA95-4DFD-ACDE-40CC9B4C4574}" sibTransId="{05FE04D2-F125-4763-9FBA-E2E6C59A7B0A}"/>
    <dgm:cxn modelId="{2B849B14-DC47-4CA9-86D9-5D7EC595E302}" srcId="{E27719F7-70BB-4D42-8BF7-E001FA07C71E}" destId="{04FD8034-BAD4-4D91-AC7F-F2931A47BAE4}" srcOrd="3" destOrd="0" parTransId="{050519A8-E7C1-46B3-B74C-ACBE30922E52}" sibTransId="{5FD14CE5-6BEE-4DE7-B87C-C65172B45D00}"/>
    <dgm:cxn modelId="{ECF97954-A96F-4E79-8F0A-4DFBAF537380}" type="presOf" srcId="{E27719F7-70BB-4D42-8BF7-E001FA07C71E}" destId="{FFDDA1EB-713C-4986-9E22-B31B5B14A49B}" srcOrd="0" destOrd="0" presId="urn:microsoft.com/office/officeart/2008/layout/PictureStrips"/>
    <dgm:cxn modelId="{9D04C9D4-D285-47B4-8D77-BD40DFAEF2D5}" type="presOf" srcId="{C33E4FE7-4396-452B-827A-0F23590B5895}" destId="{D10FDB05-4716-45A2-A695-ADCD9AC22C32}" srcOrd="0" destOrd="0" presId="urn:microsoft.com/office/officeart/2008/layout/PictureStrips"/>
    <dgm:cxn modelId="{6A014D58-E6D7-44FA-B117-1026A9C68074}" type="presOf" srcId="{04FD8034-BAD4-4D91-AC7F-F2931A47BAE4}" destId="{A8778D00-D568-4DAF-8330-7CA962738568}" srcOrd="0" destOrd="0" presId="urn:microsoft.com/office/officeart/2008/layout/PictureStrips"/>
    <dgm:cxn modelId="{92F05F8A-97E6-47BA-808A-17959DC04841}" srcId="{E27719F7-70BB-4D42-8BF7-E001FA07C71E}" destId="{EDA7EE55-4C4B-4DDD-927F-7202A3CEF67D}" srcOrd="2" destOrd="0" parTransId="{91B721EA-AD79-4CE1-8249-98BFA8004642}" sibTransId="{B6260465-B899-43C0-BA17-938BE5B83B69}"/>
    <dgm:cxn modelId="{82BD95E4-8FC4-40EC-A5CC-CA6425575277}" type="presParOf" srcId="{FFDDA1EB-713C-4986-9E22-B31B5B14A49B}" destId="{BAD86E3F-6C0A-40CF-8B05-D4C51383C4D9}" srcOrd="0" destOrd="0" presId="urn:microsoft.com/office/officeart/2008/layout/PictureStrips"/>
    <dgm:cxn modelId="{66689889-F033-445C-8990-BF0D142A3E0F}" type="presParOf" srcId="{BAD86E3F-6C0A-40CF-8B05-D4C51383C4D9}" destId="{C9CD4DA6-C138-4136-9D1F-46681E907BA0}" srcOrd="0" destOrd="0" presId="urn:microsoft.com/office/officeart/2008/layout/PictureStrips"/>
    <dgm:cxn modelId="{FAE6A551-4197-4FD0-96ED-486025483D59}" type="presParOf" srcId="{BAD86E3F-6C0A-40CF-8B05-D4C51383C4D9}" destId="{1BC30C9A-B8EB-4A53-8D73-FBBEE8D3F2E8}" srcOrd="1" destOrd="0" presId="urn:microsoft.com/office/officeart/2008/layout/PictureStrips"/>
    <dgm:cxn modelId="{9E8532A3-1DF2-4F47-BC51-EBB8D9E90A0D}" type="presParOf" srcId="{FFDDA1EB-713C-4986-9E22-B31B5B14A49B}" destId="{D8D9F7BA-58C0-4B3A-B2AA-0B887E1D0345}" srcOrd="1" destOrd="0" presId="urn:microsoft.com/office/officeart/2008/layout/PictureStrips"/>
    <dgm:cxn modelId="{C0294EF9-ED8D-425B-8E66-BCAD4735C594}" type="presParOf" srcId="{FFDDA1EB-713C-4986-9E22-B31B5B14A49B}" destId="{9F4EF4F5-1BE1-4D10-9E15-3F66D9F2D670}" srcOrd="2" destOrd="0" presId="urn:microsoft.com/office/officeart/2008/layout/PictureStrips"/>
    <dgm:cxn modelId="{72D0FF02-51FD-49EE-B89A-967C78C88CA1}" type="presParOf" srcId="{9F4EF4F5-1BE1-4D10-9E15-3F66D9F2D670}" destId="{D10FDB05-4716-45A2-A695-ADCD9AC22C32}" srcOrd="0" destOrd="0" presId="urn:microsoft.com/office/officeart/2008/layout/PictureStrips"/>
    <dgm:cxn modelId="{5CA63439-8C48-48E0-9668-862827B6A0E6}" type="presParOf" srcId="{9F4EF4F5-1BE1-4D10-9E15-3F66D9F2D670}" destId="{CCDF5270-5A3B-41D0-88CB-578B21C86F51}" srcOrd="1" destOrd="0" presId="urn:microsoft.com/office/officeart/2008/layout/PictureStrips"/>
    <dgm:cxn modelId="{40D2AB6E-ADF7-4087-A657-CF08E8796892}" type="presParOf" srcId="{FFDDA1EB-713C-4986-9E22-B31B5B14A49B}" destId="{85AA03D0-7079-4D0E-A07F-064380CDA765}" srcOrd="3" destOrd="0" presId="urn:microsoft.com/office/officeart/2008/layout/PictureStrips"/>
    <dgm:cxn modelId="{604B7114-0B16-4671-88E8-04E910621CA7}" type="presParOf" srcId="{FFDDA1EB-713C-4986-9E22-B31B5B14A49B}" destId="{E5B14F99-C518-4870-B10E-5078E80ED791}" srcOrd="4" destOrd="0" presId="urn:microsoft.com/office/officeart/2008/layout/PictureStrips"/>
    <dgm:cxn modelId="{E49890F8-6024-4FEE-915D-046DAA2C4AAF}" type="presParOf" srcId="{E5B14F99-C518-4870-B10E-5078E80ED791}" destId="{185EC04D-B738-4E63-90C7-DA862DA96F12}" srcOrd="0" destOrd="0" presId="urn:microsoft.com/office/officeart/2008/layout/PictureStrips"/>
    <dgm:cxn modelId="{6234651B-ABE3-425E-B8C5-6AD1962FBDCA}" type="presParOf" srcId="{E5B14F99-C518-4870-B10E-5078E80ED791}" destId="{24DD1508-278F-46C5-B2D3-6BED35511566}" srcOrd="1" destOrd="0" presId="urn:microsoft.com/office/officeart/2008/layout/PictureStrips"/>
    <dgm:cxn modelId="{FD1B6C20-D369-4FA4-99B4-B7F20E749A70}" type="presParOf" srcId="{FFDDA1EB-713C-4986-9E22-B31B5B14A49B}" destId="{6DA934CF-B8EA-461E-868F-259607551648}" srcOrd="5" destOrd="0" presId="urn:microsoft.com/office/officeart/2008/layout/PictureStrips"/>
    <dgm:cxn modelId="{5AA01295-F5C6-4CE9-B734-04606B39087A}" type="presParOf" srcId="{FFDDA1EB-713C-4986-9E22-B31B5B14A49B}" destId="{429E464A-2AFC-4945-8A7E-FB6C0CFB8C91}" srcOrd="6" destOrd="0" presId="urn:microsoft.com/office/officeart/2008/layout/PictureStrips"/>
    <dgm:cxn modelId="{51362F28-1993-4373-A188-EC70EB738644}" type="presParOf" srcId="{429E464A-2AFC-4945-8A7E-FB6C0CFB8C91}" destId="{A8778D00-D568-4DAF-8330-7CA962738568}" srcOrd="0" destOrd="0" presId="urn:microsoft.com/office/officeart/2008/layout/PictureStrips"/>
    <dgm:cxn modelId="{539AC273-4231-4A1E-82E4-33D5841DE111}" type="presParOf" srcId="{429E464A-2AFC-4945-8A7E-FB6C0CFB8C91}" destId="{5A022D6B-C269-4485-8D12-1086AC211FC2}" srcOrd="1" destOrd="0" presId="urn:microsoft.com/office/officeart/2008/layout/PictureStrips"/>
    <dgm:cxn modelId="{95284C39-C933-45F5-B3A3-8F54D62C782F}" type="presParOf" srcId="{FFDDA1EB-713C-4986-9E22-B31B5B14A49B}" destId="{DD77BDA9-5640-4120-8C40-CC799DE486FE}" srcOrd="7" destOrd="0" presId="urn:microsoft.com/office/officeart/2008/layout/PictureStrips"/>
    <dgm:cxn modelId="{5286E543-9FA6-46F5-B2D0-E83AF79DF011}" type="presParOf" srcId="{FFDDA1EB-713C-4986-9E22-B31B5B14A49B}" destId="{DCD8ED98-F5EB-49C1-AA78-5E4F770B218D}" srcOrd="8" destOrd="0" presId="urn:microsoft.com/office/officeart/2008/layout/PictureStrips"/>
    <dgm:cxn modelId="{AF813AAE-27A5-4E9D-B9F2-2A14B0F851B6}" type="presParOf" srcId="{DCD8ED98-F5EB-49C1-AA78-5E4F770B218D}" destId="{FE4A9237-06F9-4FF6-8B0B-23192A8E330A}" srcOrd="0" destOrd="0" presId="urn:microsoft.com/office/officeart/2008/layout/PictureStrips"/>
    <dgm:cxn modelId="{73602870-3D07-48A5-9B1C-61B56B15FE84}" type="presParOf" srcId="{DCD8ED98-F5EB-49C1-AA78-5E4F770B218D}" destId="{D472524A-986B-48BE-8420-F6959D2466D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EBF9452-8BEE-4AC6-9992-44B2C05B89BE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</dgm:pt>
    <dgm:pt modelId="{CDBD7DEB-EBAD-442B-BE25-20F03BEDAA5E}">
      <dgm:prSet phldrT="[Texto]" custT="1"/>
      <dgm:spPr/>
      <dgm:t>
        <a:bodyPr/>
        <a:lstStyle/>
        <a:p>
          <a:pPr algn="just"/>
          <a:endParaRPr lang="es-EC" sz="2000" dirty="0" smtClean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algn="just"/>
          <a:r>
            <a:rPr lang="es-EC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Base de datos de accidentes laborales</a:t>
          </a:r>
          <a:endParaRPr lang="es-EC" sz="2000" dirty="0"/>
        </a:p>
      </dgm:t>
    </dgm:pt>
    <dgm:pt modelId="{3EBD5C86-C3D6-4E16-B404-61B4012FF032}" type="parTrans" cxnId="{189D1717-A599-43EA-9FE9-FE5623794E0B}">
      <dgm:prSet/>
      <dgm:spPr/>
      <dgm:t>
        <a:bodyPr/>
        <a:lstStyle/>
        <a:p>
          <a:pPr algn="just"/>
          <a:endParaRPr lang="es-EC" sz="2000"/>
        </a:p>
      </dgm:t>
    </dgm:pt>
    <dgm:pt modelId="{187941E2-E15A-4849-BA4D-C680BA15CBFC}" type="sibTrans" cxnId="{189D1717-A599-43EA-9FE9-FE5623794E0B}">
      <dgm:prSet/>
      <dgm:spPr/>
      <dgm:t>
        <a:bodyPr/>
        <a:lstStyle/>
        <a:p>
          <a:pPr algn="just"/>
          <a:endParaRPr lang="es-EC" sz="2000"/>
        </a:p>
      </dgm:t>
    </dgm:pt>
    <dgm:pt modelId="{D0CE91D5-3841-4588-B46D-03D6B9084929}">
      <dgm:prSet custT="1"/>
      <dgm:spPr/>
      <dgm:t>
        <a:bodyPr/>
        <a:lstStyle/>
        <a:p>
          <a:pPr algn="just"/>
          <a:endParaRPr lang="es-EC" sz="20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A2C0B23-C418-43E6-B79F-7BEF348AF96C}" type="parTrans" cxnId="{C2CDE335-9292-4B0B-BBD6-DF74BDDADB6C}">
      <dgm:prSet/>
      <dgm:spPr/>
      <dgm:t>
        <a:bodyPr/>
        <a:lstStyle/>
        <a:p>
          <a:pPr algn="just"/>
          <a:endParaRPr lang="es-EC" sz="2000"/>
        </a:p>
      </dgm:t>
    </dgm:pt>
    <dgm:pt modelId="{841213CC-9126-4364-9F18-80A02C0750AD}" type="sibTrans" cxnId="{C2CDE335-9292-4B0B-BBD6-DF74BDDADB6C}">
      <dgm:prSet/>
      <dgm:spPr/>
      <dgm:t>
        <a:bodyPr/>
        <a:lstStyle/>
        <a:p>
          <a:pPr algn="just"/>
          <a:endParaRPr lang="es-EC" sz="2000"/>
        </a:p>
      </dgm:t>
    </dgm:pt>
    <dgm:pt modelId="{5732E023-D8B8-4332-AC27-DA96B5E3CAE9}">
      <dgm:prSet custT="1"/>
      <dgm:spPr/>
      <dgm:t>
        <a:bodyPr/>
        <a:lstStyle/>
        <a:p>
          <a:pPr algn="just"/>
          <a:r>
            <a:rPr lang="es-EC" sz="2000" dirty="0" smtClean="0">
              <a:latin typeface="Times New Roman" panose="02020603050405020304" pitchFamily="18" charset="0"/>
              <a:ea typeface="Calibri" panose="020F0502020204030204" pitchFamily="34" charset="0"/>
            </a:rPr>
            <a:t>Ampliar la investigación realizada - mayor número posible de organizaciones</a:t>
          </a:r>
          <a:endParaRPr lang="es-EC" sz="2000" dirty="0"/>
        </a:p>
      </dgm:t>
    </dgm:pt>
    <dgm:pt modelId="{F3531566-CF7E-4BE9-8656-70172B753F98}" type="parTrans" cxnId="{415B2003-330B-442A-83A7-4F71AF4DF842}">
      <dgm:prSet/>
      <dgm:spPr/>
      <dgm:t>
        <a:bodyPr/>
        <a:lstStyle/>
        <a:p>
          <a:pPr algn="just"/>
          <a:endParaRPr lang="es-EC" sz="2000"/>
        </a:p>
      </dgm:t>
    </dgm:pt>
    <dgm:pt modelId="{0AC9052E-4ED6-45F7-82C1-9A945FDBF00F}" type="sibTrans" cxnId="{415B2003-330B-442A-83A7-4F71AF4DF842}">
      <dgm:prSet/>
      <dgm:spPr/>
      <dgm:t>
        <a:bodyPr/>
        <a:lstStyle/>
        <a:p>
          <a:pPr algn="just"/>
          <a:endParaRPr lang="es-EC" sz="2000"/>
        </a:p>
      </dgm:t>
    </dgm:pt>
    <dgm:pt modelId="{17F7BED9-19FA-49B0-89F7-40853AAAA301}" type="pres">
      <dgm:prSet presAssocID="{9EBF9452-8BEE-4AC6-9992-44B2C05B89BE}" presName="linearFlow" presStyleCnt="0">
        <dgm:presLayoutVars>
          <dgm:dir/>
          <dgm:resizeHandles val="exact"/>
        </dgm:presLayoutVars>
      </dgm:prSet>
      <dgm:spPr/>
    </dgm:pt>
    <dgm:pt modelId="{977AAFAB-9FF0-4688-890E-4E0E05A4F9C6}" type="pres">
      <dgm:prSet presAssocID="{CDBD7DEB-EBAD-442B-BE25-20F03BEDAA5E}" presName="composite" presStyleCnt="0"/>
      <dgm:spPr/>
    </dgm:pt>
    <dgm:pt modelId="{6B3943B4-791A-42B5-A20B-EB7DD1B03FC3}" type="pres">
      <dgm:prSet presAssocID="{CDBD7DEB-EBAD-442B-BE25-20F03BEDAA5E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6D34238-8207-44CB-AA13-1FC9DFBC7E66}" type="pres">
      <dgm:prSet presAssocID="{CDBD7DEB-EBAD-442B-BE25-20F03BEDAA5E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F0E6B9-BE0F-47E7-9203-B9C3BA181340}" type="pres">
      <dgm:prSet presAssocID="{187941E2-E15A-4849-BA4D-C680BA15CBFC}" presName="spacing" presStyleCnt="0"/>
      <dgm:spPr/>
    </dgm:pt>
    <dgm:pt modelId="{97BAFD5F-1608-4203-BC73-D64A147A4149}" type="pres">
      <dgm:prSet presAssocID="{5732E023-D8B8-4332-AC27-DA96B5E3CAE9}" presName="composite" presStyleCnt="0"/>
      <dgm:spPr/>
    </dgm:pt>
    <dgm:pt modelId="{E703AAA2-0EB8-42B7-8CC9-5148EC249AAA}" type="pres">
      <dgm:prSet presAssocID="{5732E023-D8B8-4332-AC27-DA96B5E3CAE9}" presName="imgShp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71C9B0B-D75B-40A7-A145-A0ABEF1D5733}" type="pres">
      <dgm:prSet presAssocID="{5732E023-D8B8-4332-AC27-DA96B5E3CAE9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CEC7E10-9F1D-4815-ADAE-C1A3690C87D8}" type="presOf" srcId="{5732E023-D8B8-4332-AC27-DA96B5E3CAE9}" destId="{D71C9B0B-D75B-40A7-A145-A0ABEF1D5733}" srcOrd="0" destOrd="0" presId="urn:microsoft.com/office/officeart/2005/8/layout/vList3"/>
    <dgm:cxn modelId="{C2CDE335-9292-4B0B-BBD6-DF74BDDADB6C}" srcId="{CDBD7DEB-EBAD-442B-BE25-20F03BEDAA5E}" destId="{D0CE91D5-3841-4588-B46D-03D6B9084929}" srcOrd="0" destOrd="0" parTransId="{DA2C0B23-C418-43E6-B79F-7BEF348AF96C}" sibTransId="{841213CC-9126-4364-9F18-80A02C0750AD}"/>
    <dgm:cxn modelId="{6A63B3AA-133F-44D6-AD6B-4FFD7498F1FD}" type="presOf" srcId="{D0CE91D5-3841-4588-B46D-03D6B9084929}" destId="{A6D34238-8207-44CB-AA13-1FC9DFBC7E66}" srcOrd="0" destOrd="1" presId="urn:microsoft.com/office/officeart/2005/8/layout/vList3"/>
    <dgm:cxn modelId="{1F415E7C-BAA7-4021-805D-B238635890EE}" type="presOf" srcId="{CDBD7DEB-EBAD-442B-BE25-20F03BEDAA5E}" destId="{A6D34238-8207-44CB-AA13-1FC9DFBC7E66}" srcOrd="0" destOrd="0" presId="urn:microsoft.com/office/officeart/2005/8/layout/vList3"/>
    <dgm:cxn modelId="{189D1717-A599-43EA-9FE9-FE5623794E0B}" srcId="{9EBF9452-8BEE-4AC6-9992-44B2C05B89BE}" destId="{CDBD7DEB-EBAD-442B-BE25-20F03BEDAA5E}" srcOrd="0" destOrd="0" parTransId="{3EBD5C86-C3D6-4E16-B404-61B4012FF032}" sibTransId="{187941E2-E15A-4849-BA4D-C680BA15CBFC}"/>
    <dgm:cxn modelId="{415B2003-330B-442A-83A7-4F71AF4DF842}" srcId="{9EBF9452-8BEE-4AC6-9992-44B2C05B89BE}" destId="{5732E023-D8B8-4332-AC27-DA96B5E3CAE9}" srcOrd="1" destOrd="0" parTransId="{F3531566-CF7E-4BE9-8656-70172B753F98}" sibTransId="{0AC9052E-4ED6-45F7-82C1-9A945FDBF00F}"/>
    <dgm:cxn modelId="{BD761395-EECE-46FA-83E7-CE0FDBB0CCAB}" type="presOf" srcId="{9EBF9452-8BEE-4AC6-9992-44B2C05B89BE}" destId="{17F7BED9-19FA-49B0-89F7-40853AAAA301}" srcOrd="0" destOrd="0" presId="urn:microsoft.com/office/officeart/2005/8/layout/vList3"/>
    <dgm:cxn modelId="{6744CCCE-249D-45F4-B666-4E8F8D3C1AED}" type="presParOf" srcId="{17F7BED9-19FA-49B0-89F7-40853AAAA301}" destId="{977AAFAB-9FF0-4688-890E-4E0E05A4F9C6}" srcOrd="0" destOrd="0" presId="urn:microsoft.com/office/officeart/2005/8/layout/vList3"/>
    <dgm:cxn modelId="{0A0DCFB7-EDDC-4765-850C-241B2666A8B9}" type="presParOf" srcId="{977AAFAB-9FF0-4688-890E-4E0E05A4F9C6}" destId="{6B3943B4-791A-42B5-A20B-EB7DD1B03FC3}" srcOrd="0" destOrd="0" presId="urn:microsoft.com/office/officeart/2005/8/layout/vList3"/>
    <dgm:cxn modelId="{C48D9214-BA34-48C0-B217-C6068BC52EBC}" type="presParOf" srcId="{977AAFAB-9FF0-4688-890E-4E0E05A4F9C6}" destId="{A6D34238-8207-44CB-AA13-1FC9DFBC7E66}" srcOrd="1" destOrd="0" presId="urn:microsoft.com/office/officeart/2005/8/layout/vList3"/>
    <dgm:cxn modelId="{8887973B-44F4-4571-8E12-B5DD846FAF55}" type="presParOf" srcId="{17F7BED9-19FA-49B0-89F7-40853AAAA301}" destId="{42F0E6B9-BE0F-47E7-9203-B9C3BA181340}" srcOrd="1" destOrd="0" presId="urn:microsoft.com/office/officeart/2005/8/layout/vList3"/>
    <dgm:cxn modelId="{AF7F92CF-48AD-4F99-B4B0-22A4852FAEC7}" type="presParOf" srcId="{17F7BED9-19FA-49B0-89F7-40853AAAA301}" destId="{97BAFD5F-1608-4203-BC73-D64A147A4149}" srcOrd="2" destOrd="0" presId="urn:microsoft.com/office/officeart/2005/8/layout/vList3"/>
    <dgm:cxn modelId="{1623F0F3-1E08-4FBF-AEE1-499214A99130}" type="presParOf" srcId="{97BAFD5F-1608-4203-BC73-D64A147A4149}" destId="{E703AAA2-0EB8-42B7-8CC9-5148EC249AAA}" srcOrd="0" destOrd="0" presId="urn:microsoft.com/office/officeart/2005/8/layout/vList3"/>
    <dgm:cxn modelId="{281AE693-B3D7-46DC-A807-3A14F63605B8}" type="presParOf" srcId="{97BAFD5F-1608-4203-BC73-D64A147A4149}" destId="{D71C9B0B-D75B-40A7-A145-A0ABEF1D57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969F5C-7660-4A6C-80FA-189EC593315B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B8318F6-BE3F-4FCA-B6E0-5E456A916FD8}">
      <dgm:prSet phldrT="[Texto]" custT="1"/>
      <dgm:spPr/>
      <dgm:t>
        <a:bodyPr/>
        <a:lstStyle/>
        <a:p>
          <a:r>
            <a:rPr lang="es-EC" sz="1800" dirty="0" smtClean="0"/>
            <a:t>Mediano plazo</a:t>
          </a:r>
          <a:endParaRPr lang="es-EC" sz="1800" dirty="0"/>
        </a:p>
      </dgm:t>
    </dgm:pt>
    <dgm:pt modelId="{56D43754-C0F2-4210-83AA-F03A0228DC62}" type="parTrans" cxnId="{EE85B34A-BF07-4F34-B869-7261D06BF591}">
      <dgm:prSet/>
      <dgm:spPr/>
      <dgm:t>
        <a:bodyPr/>
        <a:lstStyle/>
        <a:p>
          <a:endParaRPr lang="es-EC"/>
        </a:p>
      </dgm:t>
    </dgm:pt>
    <dgm:pt modelId="{29407730-973D-4FC3-AAE4-E922ADE9A2A3}" type="sibTrans" cxnId="{EE85B34A-BF07-4F34-B869-7261D06BF591}">
      <dgm:prSet/>
      <dgm:spPr/>
      <dgm:t>
        <a:bodyPr/>
        <a:lstStyle/>
        <a:p>
          <a:endParaRPr lang="es-EC"/>
        </a:p>
      </dgm:t>
    </dgm:pt>
    <dgm:pt modelId="{E08B9930-4109-4A3D-AF25-9ED70B6AD2C5}">
      <dgm:prSet phldrT="[Texto]" custT="1"/>
      <dgm:spPr/>
      <dgm:t>
        <a:bodyPr/>
        <a:lstStyle/>
        <a:p>
          <a:r>
            <a:rPr lang="es-EC" sz="1600" dirty="0" smtClean="0"/>
            <a:t>Toma de decisiones.</a:t>
          </a:r>
          <a:endParaRPr lang="es-EC" sz="1600" dirty="0"/>
        </a:p>
      </dgm:t>
    </dgm:pt>
    <dgm:pt modelId="{771AB9A8-86E3-42CC-B408-E12071DFB517}" type="parTrans" cxnId="{F722DFAC-2A1C-4A65-80B5-0ECD21D85B53}">
      <dgm:prSet/>
      <dgm:spPr/>
      <dgm:t>
        <a:bodyPr/>
        <a:lstStyle/>
        <a:p>
          <a:endParaRPr lang="es-EC"/>
        </a:p>
      </dgm:t>
    </dgm:pt>
    <dgm:pt modelId="{87B2582B-004A-4417-9F31-57FE23D670B1}" type="sibTrans" cxnId="{F722DFAC-2A1C-4A65-80B5-0ECD21D85B53}">
      <dgm:prSet/>
      <dgm:spPr/>
      <dgm:t>
        <a:bodyPr/>
        <a:lstStyle/>
        <a:p>
          <a:endParaRPr lang="es-EC"/>
        </a:p>
      </dgm:t>
    </dgm:pt>
    <dgm:pt modelId="{286916D7-8D7C-4385-BA19-55008705C357}" type="pres">
      <dgm:prSet presAssocID="{1D969F5C-7660-4A6C-80FA-189EC593315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5A043F5-6DC5-439A-A520-BF3DCE666A72}" type="pres">
      <dgm:prSet presAssocID="{AB8318F6-BE3F-4FCA-B6E0-5E456A916FD8}" presName="posSpace" presStyleCnt="0"/>
      <dgm:spPr/>
      <dgm:t>
        <a:bodyPr/>
        <a:lstStyle/>
        <a:p>
          <a:endParaRPr lang="es-EC"/>
        </a:p>
      </dgm:t>
    </dgm:pt>
    <dgm:pt modelId="{31036F4B-7A5B-4701-9992-83B5BAA4EDD2}" type="pres">
      <dgm:prSet presAssocID="{AB8318F6-BE3F-4FCA-B6E0-5E456A916FD8}" presName="vertFlow" presStyleCnt="0"/>
      <dgm:spPr/>
      <dgm:t>
        <a:bodyPr/>
        <a:lstStyle/>
        <a:p>
          <a:endParaRPr lang="es-EC"/>
        </a:p>
      </dgm:t>
    </dgm:pt>
    <dgm:pt modelId="{3C9EF8B2-961C-4A54-9ED1-F41F0B40BABF}" type="pres">
      <dgm:prSet presAssocID="{AB8318F6-BE3F-4FCA-B6E0-5E456A916FD8}" presName="topSpace" presStyleCnt="0"/>
      <dgm:spPr/>
      <dgm:t>
        <a:bodyPr/>
        <a:lstStyle/>
        <a:p>
          <a:endParaRPr lang="es-EC"/>
        </a:p>
      </dgm:t>
    </dgm:pt>
    <dgm:pt modelId="{558BA2BE-1478-43D2-826D-B56EDAEAF579}" type="pres">
      <dgm:prSet presAssocID="{AB8318F6-BE3F-4FCA-B6E0-5E456A916FD8}" presName="firstComp" presStyleCnt="0"/>
      <dgm:spPr/>
      <dgm:t>
        <a:bodyPr/>
        <a:lstStyle/>
        <a:p>
          <a:endParaRPr lang="es-EC"/>
        </a:p>
      </dgm:t>
    </dgm:pt>
    <dgm:pt modelId="{9AFC1F13-243E-487F-8F43-EF6885C13C96}" type="pres">
      <dgm:prSet presAssocID="{AB8318F6-BE3F-4FCA-B6E0-5E456A916FD8}" presName="firstChild" presStyleLbl="bgAccFollowNode1" presStyleIdx="0" presStyleCnt="1" custScaleY="107646"/>
      <dgm:spPr/>
      <dgm:t>
        <a:bodyPr/>
        <a:lstStyle/>
        <a:p>
          <a:endParaRPr lang="es-EC"/>
        </a:p>
      </dgm:t>
    </dgm:pt>
    <dgm:pt modelId="{FD2C25ED-4F65-4D89-9290-0021B3EEBA20}" type="pres">
      <dgm:prSet presAssocID="{AB8318F6-BE3F-4FCA-B6E0-5E456A916FD8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5415F0-7D23-4EC0-A9CB-3573A4ADCD32}" type="pres">
      <dgm:prSet presAssocID="{AB8318F6-BE3F-4FCA-B6E0-5E456A916FD8}" presName="negSpace" presStyleCnt="0"/>
      <dgm:spPr/>
      <dgm:t>
        <a:bodyPr/>
        <a:lstStyle/>
        <a:p>
          <a:endParaRPr lang="es-EC"/>
        </a:p>
      </dgm:t>
    </dgm:pt>
    <dgm:pt modelId="{97CD10CE-025B-40C0-9C55-4AD5366FD0C1}" type="pres">
      <dgm:prSet presAssocID="{AB8318F6-BE3F-4FCA-B6E0-5E456A916FD8}" presName="circle" presStyleLbl="node1" presStyleIdx="0" presStyleCnt="1" custScaleX="105332"/>
      <dgm:spPr/>
      <dgm:t>
        <a:bodyPr/>
        <a:lstStyle/>
        <a:p>
          <a:endParaRPr lang="es-EC"/>
        </a:p>
      </dgm:t>
    </dgm:pt>
  </dgm:ptLst>
  <dgm:cxnLst>
    <dgm:cxn modelId="{C2851216-2BA9-42AD-B0A7-1A8E4C8B855F}" type="presOf" srcId="{E08B9930-4109-4A3D-AF25-9ED70B6AD2C5}" destId="{9AFC1F13-243E-487F-8F43-EF6885C13C96}" srcOrd="0" destOrd="0" presId="urn:microsoft.com/office/officeart/2005/8/layout/hList9"/>
    <dgm:cxn modelId="{F722DFAC-2A1C-4A65-80B5-0ECD21D85B53}" srcId="{AB8318F6-BE3F-4FCA-B6E0-5E456A916FD8}" destId="{E08B9930-4109-4A3D-AF25-9ED70B6AD2C5}" srcOrd="0" destOrd="0" parTransId="{771AB9A8-86E3-42CC-B408-E12071DFB517}" sibTransId="{87B2582B-004A-4417-9F31-57FE23D670B1}"/>
    <dgm:cxn modelId="{68814E8F-F70C-40B9-B335-8C07CA572EA1}" type="presOf" srcId="{E08B9930-4109-4A3D-AF25-9ED70B6AD2C5}" destId="{FD2C25ED-4F65-4D89-9290-0021B3EEBA20}" srcOrd="1" destOrd="0" presId="urn:microsoft.com/office/officeart/2005/8/layout/hList9"/>
    <dgm:cxn modelId="{EE85B34A-BF07-4F34-B869-7261D06BF591}" srcId="{1D969F5C-7660-4A6C-80FA-189EC593315B}" destId="{AB8318F6-BE3F-4FCA-B6E0-5E456A916FD8}" srcOrd="0" destOrd="0" parTransId="{56D43754-C0F2-4210-83AA-F03A0228DC62}" sibTransId="{29407730-973D-4FC3-AAE4-E922ADE9A2A3}"/>
    <dgm:cxn modelId="{BE035DB4-5153-4650-9E3E-E7EA1A0DF181}" type="presOf" srcId="{AB8318F6-BE3F-4FCA-B6E0-5E456A916FD8}" destId="{97CD10CE-025B-40C0-9C55-4AD5366FD0C1}" srcOrd="0" destOrd="0" presId="urn:microsoft.com/office/officeart/2005/8/layout/hList9"/>
    <dgm:cxn modelId="{DDC25BE7-871B-498B-B3F9-E2AA5991D19E}" type="presOf" srcId="{1D969F5C-7660-4A6C-80FA-189EC593315B}" destId="{286916D7-8D7C-4385-BA19-55008705C357}" srcOrd="0" destOrd="0" presId="urn:microsoft.com/office/officeart/2005/8/layout/hList9"/>
    <dgm:cxn modelId="{705E3EA2-ADFE-426A-B558-7835CBEC786C}" type="presParOf" srcId="{286916D7-8D7C-4385-BA19-55008705C357}" destId="{15A043F5-6DC5-439A-A520-BF3DCE666A72}" srcOrd="0" destOrd="0" presId="urn:microsoft.com/office/officeart/2005/8/layout/hList9"/>
    <dgm:cxn modelId="{5043DF38-2381-47BE-8856-DBAC5D68AAD3}" type="presParOf" srcId="{286916D7-8D7C-4385-BA19-55008705C357}" destId="{31036F4B-7A5B-4701-9992-83B5BAA4EDD2}" srcOrd="1" destOrd="0" presId="urn:microsoft.com/office/officeart/2005/8/layout/hList9"/>
    <dgm:cxn modelId="{EA7C338A-DE7F-4311-9C3D-1BA60BE8E97F}" type="presParOf" srcId="{31036F4B-7A5B-4701-9992-83B5BAA4EDD2}" destId="{3C9EF8B2-961C-4A54-9ED1-F41F0B40BABF}" srcOrd="0" destOrd="0" presId="urn:microsoft.com/office/officeart/2005/8/layout/hList9"/>
    <dgm:cxn modelId="{0A520EDA-C6BE-48CB-8EC2-0A5575564739}" type="presParOf" srcId="{31036F4B-7A5B-4701-9992-83B5BAA4EDD2}" destId="{558BA2BE-1478-43D2-826D-B56EDAEAF579}" srcOrd="1" destOrd="0" presId="urn:microsoft.com/office/officeart/2005/8/layout/hList9"/>
    <dgm:cxn modelId="{4A257C85-E5F3-4BBB-9B6D-9F02E9411911}" type="presParOf" srcId="{558BA2BE-1478-43D2-826D-B56EDAEAF579}" destId="{9AFC1F13-243E-487F-8F43-EF6885C13C96}" srcOrd="0" destOrd="0" presId="urn:microsoft.com/office/officeart/2005/8/layout/hList9"/>
    <dgm:cxn modelId="{8FADA24C-F2A9-4AF8-8E64-8D00CBFEBE6A}" type="presParOf" srcId="{558BA2BE-1478-43D2-826D-B56EDAEAF579}" destId="{FD2C25ED-4F65-4D89-9290-0021B3EEBA20}" srcOrd="1" destOrd="0" presId="urn:microsoft.com/office/officeart/2005/8/layout/hList9"/>
    <dgm:cxn modelId="{DD00BE24-065F-4B26-AE96-80A7C84900B9}" type="presParOf" srcId="{286916D7-8D7C-4385-BA19-55008705C357}" destId="{E95415F0-7D23-4EC0-A9CB-3573A4ADCD32}" srcOrd="2" destOrd="0" presId="urn:microsoft.com/office/officeart/2005/8/layout/hList9"/>
    <dgm:cxn modelId="{C44C76BB-60A0-406B-A5C4-C022F0255097}" type="presParOf" srcId="{286916D7-8D7C-4385-BA19-55008705C357}" destId="{97CD10CE-025B-40C0-9C55-4AD5366FD0C1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AB8572-15E7-40E6-B7C8-B775528901DA}" type="doc">
      <dgm:prSet loTypeId="urn:microsoft.com/office/officeart/2005/8/layout/chevron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85267258-2AD6-4A06-B9C9-B567CD1A6A56}">
      <dgm:prSet phldrT="[Texto]" custT="1"/>
      <dgm:spPr/>
      <dgm:t>
        <a:bodyPr/>
        <a:lstStyle/>
        <a:p>
          <a:r>
            <a:rPr lang="es-EC" sz="1100" dirty="0" smtClean="0"/>
            <a:t>Constitución del Ecuador 326</a:t>
          </a:r>
          <a:endParaRPr lang="es-EC" sz="1100" dirty="0"/>
        </a:p>
      </dgm:t>
    </dgm:pt>
    <dgm:pt modelId="{C6631E2E-0B69-41F1-B431-D01CF3299D53}" type="parTrans" cxnId="{C9067DC2-79C1-4390-8FC9-B979B6851EA9}">
      <dgm:prSet/>
      <dgm:spPr/>
      <dgm:t>
        <a:bodyPr/>
        <a:lstStyle/>
        <a:p>
          <a:endParaRPr lang="es-EC"/>
        </a:p>
      </dgm:t>
    </dgm:pt>
    <dgm:pt modelId="{770C6B7C-0AD7-41BF-B42E-76023BC9CC17}" type="sibTrans" cxnId="{C9067DC2-79C1-4390-8FC9-B979B6851EA9}">
      <dgm:prSet/>
      <dgm:spPr/>
      <dgm:t>
        <a:bodyPr/>
        <a:lstStyle/>
        <a:p>
          <a:endParaRPr lang="es-EC"/>
        </a:p>
      </dgm:t>
    </dgm:pt>
    <dgm:pt modelId="{51D15243-916C-4EDF-A800-262386BA1EAA}">
      <dgm:prSet phldrT="[Texto]" custT="1"/>
      <dgm:spPr/>
      <dgm:t>
        <a:bodyPr/>
        <a:lstStyle/>
        <a:p>
          <a:r>
            <a:rPr lang="es-EC" sz="1600" dirty="0" smtClean="0"/>
            <a:t>“Toda persona tendrá derecho a desarrollar sus labores en un ambiente adecuado y propicio, que garantice su salud, integridad, seguridad, higiene y bienestar” </a:t>
          </a:r>
          <a:endParaRPr lang="es-EC" sz="1600" dirty="0"/>
        </a:p>
      </dgm:t>
    </dgm:pt>
    <dgm:pt modelId="{2E21D86E-61CA-441E-8105-C2481E1F8428}" type="parTrans" cxnId="{6C171053-771A-4C65-9C70-97EBCE0D93F3}">
      <dgm:prSet/>
      <dgm:spPr/>
      <dgm:t>
        <a:bodyPr/>
        <a:lstStyle/>
        <a:p>
          <a:endParaRPr lang="es-EC"/>
        </a:p>
      </dgm:t>
    </dgm:pt>
    <dgm:pt modelId="{D34AA258-B917-4115-AD75-498A7C0230BA}" type="sibTrans" cxnId="{6C171053-771A-4C65-9C70-97EBCE0D93F3}">
      <dgm:prSet/>
      <dgm:spPr/>
      <dgm:t>
        <a:bodyPr/>
        <a:lstStyle/>
        <a:p>
          <a:endParaRPr lang="es-EC"/>
        </a:p>
      </dgm:t>
    </dgm:pt>
    <dgm:pt modelId="{02EBBDD0-9674-4F34-B22C-59430AE9C178}">
      <dgm:prSet phldrT="[Texto]" custT="1"/>
      <dgm:spPr/>
      <dgm:t>
        <a:bodyPr/>
        <a:lstStyle/>
        <a:p>
          <a:r>
            <a:rPr lang="es-EC" sz="1100" dirty="0" smtClean="0"/>
            <a:t>IESS</a:t>
          </a:r>
          <a:endParaRPr lang="es-EC" sz="1100" dirty="0"/>
        </a:p>
      </dgm:t>
    </dgm:pt>
    <dgm:pt modelId="{0D9CD7E7-E338-4912-BF3E-9157088DF23C}" type="parTrans" cxnId="{FD795BF6-EF90-49B0-BCD2-42BD85B96E17}">
      <dgm:prSet/>
      <dgm:spPr/>
      <dgm:t>
        <a:bodyPr/>
        <a:lstStyle/>
        <a:p>
          <a:endParaRPr lang="es-EC"/>
        </a:p>
      </dgm:t>
    </dgm:pt>
    <dgm:pt modelId="{F31E9618-8A9A-466E-9AB5-A3521A4AFDDC}" type="sibTrans" cxnId="{FD795BF6-EF90-49B0-BCD2-42BD85B96E17}">
      <dgm:prSet/>
      <dgm:spPr/>
      <dgm:t>
        <a:bodyPr/>
        <a:lstStyle/>
        <a:p>
          <a:endParaRPr lang="es-EC"/>
        </a:p>
      </dgm:t>
    </dgm:pt>
    <dgm:pt modelId="{5EE02989-D5AC-4DD1-8FF3-38881B1259A9}">
      <dgm:prSet phldrT="[Texto]" custT="1"/>
      <dgm:spPr/>
      <dgm:t>
        <a:bodyPr/>
        <a:lstStyle/>
        <a:p>
          <a:r>
            <a:rPr lang="es-EC" sz="1600" dirty="0" smtClean="0"/>
            <a:t>El sistema de auditoría vigila el cumplimiento de las normas de seguridad y salud en el trabajo.</a:t>
          </a:r>
          <a:endParaRPr lang="es-EC" sz="1600" dirty="0"/>
        </a:p>
      </dgm:t>
    </dgm:pt>
    <dgm:pt modelId="{1015F4CE-AAF4-4CDE-A556-E1ACADD9BD73}" type="parTrans" cxnId="{249774C2-3E30-4963-A981-3502509F40EE}">
      <dgm:prSet/>
      <dgm:spPr/>
      <dgm:t>
        <a:bodyPr/>
        <a:lstStyle/>
        <a:p>
          <a:endParaRPr lang="es-EC"/>
        </a:p>
      </dgm:t>
    </dgm:pt>
    <dgm:pt modelId="{19B0C0C7-198E-4A77-BC2F-F891A1D88D69}" type="sibTrans" cxnId="{249774C2-3E30-4963-A981-3502509F40EE}">
      <dgm:prSet/>
      <dgm:spPr/>
      <dgm:t>
        <a:bodyPr/>
        <a:lstStyle/>
        <a:p>
          <a:endParaRPr lang="es-EC"/>
        </a:p>
      </dgm:t>
    </dgm:pt>
    <dgm:pt modelId="{C626822D-96A1-4766-9A1E-360B3D97E2A9}">
      <dgm:prSet phldrT="[Texto]" custT="1"/>
      <dgm:spPr/>
      <dgm:t>
        <a:bodyPr/>
        <a:lstStyle/>
        <a:p>
          <a:r>
            <a:rPr lang="es-EC" sz="1100" dirty="0" smtClean="0"/>
            <a:t>Código de Trabajo del Ecuador</a:t>
          </a:r>
          <a:endParaRPr lang="es-EC" sz="1100" dirty="0"/>
        </a:p>
      </dgm:t>
    </dgm:pt>
    <dgm:pt modelId="{87918F53-E538-4657-85F2-9DB5D8A05E6E}" type="parTrans" cxnId="{8762CC96-5758-4D8F-8C30-A605B30B2981}">
      <dgm:prSet/>
      <dgm:spPr/>
      <dgm:t>
        <a:bodyPr/>
        <a:lstStyle/>
        <a:p>
          <a:endParaRPr lang="es-EC"/>
        </a:p>
      </dgm:t>
    </dgm:pt>
    <dgm:pt modelId="{13C10762-B421-4EE4-8618-ED3A17201821}" type="sibTrans" cxnId="{8762CC96-5758-4D8F-8C30-A605B30B2981}">
      <dgm:prSet/>
      <dgm:spPr/>
      <dgm:t>
        <a:bodyPr/>
        <a:lstStyle/>
        <a:p>
          <a:endParaRPr lang="es-EC"/>
        </a:p>
      </dgm:t>
    </dgm:pt>
    <dgm:pt modelId="{01BD77FA-F6C6-4CEF-9302-66899620584A}">
      <dgm:prSet phldrT="[Texto]" custT="1"/>
      <dgm:spPr/>
      <dgm:t>
        <a:bodyPr/>
        <a:lstStyle/>
        <a:p>
          <a:r>
            <a:rPr lang="es-EC" sz="1600" dirty="0" smtClean="0"/>
            <a:t>numeral 2 y 3 del artículo 42 </a:t>
          </a:r>
          <a:endParaRPr lang="es-EC" sz="1600" dirty="0"/>
        </a:p>
      </dgm:t>
    </dgm:pt>
    <dgm:pt modelId="{6132CC52-377D-4D78-B050-AB577B4CBD1D}" type="parTrans" cxnId="{CDBEAA29-3B5C-465B-B206-411174B441FE}">
      <dgm:prSet/>
      <dgm:spPr/>
      <dgm:t>
        <a:bodyPr/>
        <a:lstStyle/>
        <a:p>
          <a:endParaRPr lang="es-EC"/>
        </a:p>
      </dgm:t>
    </dgm:pt>
    <dgm:pt modelId="{F2AB1F4A-3082-4723-A67C-5186DD1D8144}" type="sibTrans" cxnId="{CDBEAA29-3B5C-465B-B206-411174B441FE}">
      <dgm:prSet/>
      <dgm:spPr/>
      <dgm:t>
        <a:bodyPr/>
        <a:lstStyle/>
        <a:p>
          <a:endParaRPr lang="es-EC"/>
        </a:p>
      </dgm:t>
    </dgm:pt>
    <dgm:pt modelId="{A523F387-1CFA-4DA6-BCE7-E5E453294020}">
      <dgm:prSet phldrT="[Texto]" custT="1"/>
      <dgm:spPr/>
      <dgm:t>
        <a:bodyPr/>
        <a:lstStyle/>
        <a:p>
          <a:r>
            <a:rPr lang="es-EC" sz="1600" dirty="0" smtClean="0"/>
            <a:t>literal g del artículo 45</a:t>
          </a:r>
          <a:endParaRPr lang="es-EC" sz="1600" dirty="0"/>
        </a:p>
      </dgm:t>
    </dgm:pt>
    <dgm:pt modelId="{D4151823-9A44-48ED-AE81-8D8A83A9529F}" type="parTrans" cxnId="{53E14278-BC62-4D0D-B405-C1D85E88DA30}">
      <dgm:prSet/>
      <dgm:spPr/>
      <dgm:t>
        <a:bodyPr/>
        <a:lstStyle/>
        <a:p>
          <a:endParaRPr lang="es-EC"/>
        </a:p>
      </dgm:t>
    </dgm:pt>
    <dgm:pt modelId="{497C0229-91F2-4504-9356-1C79C96B4878}" type="sibTrans" cxnId="{53E14278-BC62-4D0D-B405-C1D85E88DA30}">
      <dgm:prSet/>
      <dgm:spPr/>
      <dgm:t>
        <a:bodyPr/>
        <a:lstStyle/>
        <a:p>
          <a:endParaRPr lang="es-EC"/>
        </a:p>
      </dgm:t>
    </dgm:pt>
    <dgm:pt modelId="{78109640-5210-417A-BC19-408E7817BB6F}">
      <dgm:prSet phldrT="[Texto]" custT="1"/>
      <dgm:spPr/>
      <dgm:t>
        <a:bodyPr/>
        <a:lstStyle/>
        <a:p>
          <a:r>
            <a:rPr lang="es-EC" sz="1100" dirty="0" smtClean="0"/>
            <a:t>OHSAS 18001</a:t>
          </a:r>
          <a:endParaRPr lang="es-EC" sz="1100" dirty="0"/>
        </a:p>
      </dgm:t>
    </dgm:pt>
    <dgm:pt modelId="{FE36536C-E45D-447E-ABDA-A506C2AFCDEA}" type="parTrans" cxnId="{E0C28F3C-E2CF-4B85-9A66-94FF10690FF7}">
      <dgm:prSet/>
      <dgm:spPr/>
      <dgm:t>
        <a:bodyPr/>
        <a:lstStyle/>
        <a:p>
          <a:endParaRPr lang="es-EC"/>
        </a:p>
      </dgm:t>
    </dgm:pt>
    <dgm:pt modelId="{DDE67BBA-03D3-4AAB-8BFC-BA88549D5213}" type="sibTrans" cxnId="{E0C28F3C-E2CF-4B85-9A66-94FF10690FF7}">
      <dgm:prSet/>
      <dgm:spPr/>
      <dgm:t>
        <a:bodyPr/>
        <a:lstStyle/>
        <a:p>
          <a:endParaRPr lang="es-EC"/>
        </a:p>
      </dgm:t>
    </dgm:pt>
    <dgm:pt modelId="{791A159E-10DF-4C39-8622-C26B44059A10}">
      <dgm:prSet custT="1"/>
      <dgm:spPr/>
      <dgm:t>
        <a:bodyPr/>
        <a:lstStyle/>
        <a:p>
          <a:r>
            <a:rPr lang="es-EC" sz="1600" dirty="0" smtClean="0"/>
            <a:t>Guiar a organismos para eliminar y/o reducir los riesgos laborales.</a:t>
          </a:r>
          <a:endParaRPr lang="es-EC" sz="1600" dirty="0"/>
        </a:p>
      </dgm:t>
    </dgm:pt>
    <dgm:pt modelId="{F96DEBF9-EDF2-4C45-8017-A898875A0F2F}" type="parTrans" cxnId="{3161DB4B-350C-4F9E-AA09-1D188897D319}">
      <dgm:prSet/>
      <dgm:spPr/>
      <dgm:t>
        <a:bodyPr/>
        <a:lstStyle/>
        <a:p>
          <a:endParaRPr lang="es-EC"/>
        </a:p>
      </dgm:t>
    </dgm:pt>
    <dgm:pt modelId="{61C02FEC-4373-4728-A45B-3F1E00F91B31}" type="sibTrans" cxnId="{3161DB4B-350C-4F9E-AA09-1D188897D319}">
      <dgm:prSet/>
      <dgm:spPr/>
      <dgm:t>
        <a:bodyPr/>
        <a:lstStyle/>
        <a:p>
          <a:endParaRPr lang="es-EC"/>
        </a:p>
      </dgm:t>
    </dgm:pt>
    <dgm:pt modelId="{097EAAF6-2038-439C-901C-BEB50DC07B0C}" type="pres">
      <dgm:prSet presAssocID="{20AB8572-15E7-40E6-B7C8-B775528901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39F988B-A730-42B8-A3AC-AA85516846EA}" type="pres">
      <dgm:prSet presAssocID="{85267258-2AD6-4A06-B9C9-B567CD1A6A56}" presName="composite" presStyleCnt="0"/>
      <dgm:spPr/>
      <dgm:t>
        <a:bodyPr/>
        <a:lstStyle/>
        <a:p>
          <a:endParaRPr lang="es-EC"/>
        </a:p>
      </dgm:t>
    </dgm:pt>
    <dgm:pt modelId="{E98C9483-876C-4FA2-9B89-72B54944A1B0}" type="pres">
      <dgm:prSet presAssocID="{85267258-2AD6-4A06-B9C9-B567CD1A6A56}" presName="parentText" presStyleLbl="alignNode1" presStyleIdx="0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178CD4-6635-43C1-8D40-7F8CD374177B}" type="pres">
      <dgm:prSet presAssocID="{85267258-2AD6-4A06-B9C9-B567CD1A6A5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2A8B1D-CE22-4A47-B1D0-5368241E60A3}" type="pres">
      <dgm:prSet presAssocID="{770C6B7C-0AD7-41BF-B42E-76023BC9CC17}" presName="sp" presStyleCnt="0"/>
      <dgm:spPr/>
      <dgm:t>
        <a:bodyPr/>
        <a:lstStyle/>
        <a:p>
          <a:endParaRPr lang="es-EC"/>
        </a:p>
      </dgm:t>
    </dgm:pt>
    <dgm:pt modelId="{B331A0FD-599B-493C-AD1E-69D3B2655FF5}" type="pres">
      <dgm:prSet presAssocID="{02EBBDD0-9674-4F34-B22C-59430AE9C178}" presName="composite" presStyleCnt="0"/>
      <dgm:spPr/>
      <dgm:t>
        <a:bodyPr/>
        <a:lstStyle/>
        <a:p>
          <a:endParaRPr lang="es-EC"/>
        </a:p>
      </dgm:t>
    </dgm:pt>
    <dgm:pt modelId="{AB60F41D-B600-4871-B8EE-C226A2EFC4F9}" type="pres">
      <dgm:prSet presAssocID="{02EBBDD0-9674-4F34-B22C-59430AE9C17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2DF5F6-19C9-42D5-BF8A-38C101D07F2E}" type="pres">
      <dgm:prSet presAssocID="{02EBBDD0-9674-4F34-B22C-59430AE9C17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058E60-E46B-4E46-B532-B5E8BE88D346}" type="pres">
      <dgm:prSet presAssocID="{F31E9618-8A9A-466E-9AB5-A3521A4AFDDC}" presName="sp" presStyleCnt="0"/>
      <dgm:spPr/>
      <dgm:t>
        <a:bodyPr/>
        <a:lstStyle/>
        <a:p>
          <a:endParaRPr lang="es-EC"/>
        </a:p>
      </dgm:t>
    </dgm:pt>
    <dgm:pt modelId="{C18AAE51-72E8-4AFA-9D37-A0AA43D72E8B}" type="pres">
      <dgm:prSet presAssocID="{C626822D-96A1-4766-9A1E-360B3D97E2A9}" presName="composite" presStyleCnt="0"/>
      <dgm:spPr/>
      <dgm:t>
        <a:bodyPr/>
        <a:lstStyle/>
        <a:p>
          <a:endParaRPr lang="es-EC"/>
        </a:p>
      </dgm:t>
    </dgm:pt>
    <dgm:pt modelId="{FA0E1BF1-E202-4418-A01F-A027387EAA15}" type="pres">
      <dgm:prSet presAssocID="{C626822D-96A1-4766-9A1E-360B3D97E2A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650E62-654F-4212-97A1-C789DBC29F02}" type="pres">
      <dgm:prSet presAssocID="{C626822D-96A1-4766-9A1E-360B3D97E2A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6B474F-40A1-4808-AE14-47B4FE6A1A99}" type="pres">
      <dgm:prSet presAssocID="{13C10762-B421-4EE4-8618-ED3A17201821}" presName="sp" presStyleCnt="0"/>
      <dgm:spPr/>
      <dgm:t>
        <a:bodyPr/>
        <a:lstStyle/>
        <a:p>
          <a:endParaRPr lang="es-EC"/>
        </a:p>
      </dgm:t>
    </dgm:pt>
    <dgm:pt modelId="{8B814836-E14A-4E66-8F7E-612142F140D2}" type="pres">
      <dgm:prSet presAssocID="{78109640-5210-417A-BC19-408E7817BB6F}" presName="composite" presStyleCnt="0"/>
      <dgm:spPr/>
      <dgm:t>
        <a:bodyPr/>
        <a:lstStyle/>
        <a:p>
          <a:endParaRPr lang="es-EC"/>
        </a:p>
      </dgm:t>
    </dgm:pt>
    <dgm:pt modelId="{492BF513-7FE8-4802-8ED5-FAF9B4EC2214}" type="pres">
      <dgm:prSet presAssocID="{78109640-5210-417A-BC19-408E7817BB6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F43F86-71D9-46B3-BDB1-4FDE4D78BBE6}" type="pres">
      <dgm:prSet presAssocID="{78109640-5210-417A-BC19-408E7817BB6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D795BF6-EF90-49B0-BCD2-42BD85B96E17}" srcId="{20AB8572-15E7-40E6-B7C8-B775528901DA}" destId="{02EBBDD0-9674-4F34-B22C-59430AE9C178}" srcOrd="1" destOrd="0" parTransId="{0D9CD7E7-E338-4912-BF3E-9157088DF23C}" sibTransId="{F31E9618-8A9A-466E-9AB5-A3521A4AFDDC}"/>
    <dgm:cxn modelId="{C05C24A6-C9C7-4E8F-8B17-F095E5D9A1F8}" type="presOf" srcId="{01BD77FA-F6C6-4CEF-9302-66899620584A}" destId="{EC650E62-654F-4212-97A1-C789DBC29F02}" srcOrd="0" destOrd="0" presId="urn:microsoft.com/office/officeart/2005/8/layout/chevron2"/>
    <dgm:cxn modelId="{3161DB4B-350C-4F9E-AA09-1D188897D319}" srcId="{78109640-5210-417A-BC19-408E7817BB6F}" destId="{791A159E-10DF-4C39-8622-C26B44059A10}" srcOrd="0" destOrd="0" parTransId="{F96DEBF9-EDF2-4C45-8017-A898875A0F2F}" sibTransId="{61C02FEC-4373-4728-A45B-3F1E00F91B31}"/>
    <dgm:cxn modelId="{CDBEAA29-3B5C-465B-B206-411174B441FE}" srcId="{C626822D-96A1-4766-9A1E-360B3D97E2A9}" destId="{01BD77FA-F6C6-4CEF-9302-66899620584A}" srcOrd="0" destOrd="0" parTransId="{6132CC52-377D-4D78-B050-AB577B4CBD1D}" sibTransId="{F2AB1F4A-3082-4723-A67C-5186DD1D8144}"/>
    <dgm:cxn modelId="{C9067DC2-79C1-4390-8FC9-B979B6851EA9}" srcId="{20AB8572-15E7-40E6-B7C8-B775528901DA}" destId="{85267258-2AD6-4A06-B9C9-B567CD1A6A56}" srcOrd="0" destOrd="0" parTransId="{C6631E2E-0B69-41F1-B431-D01CF3299D53}" sibTransId="{770C6B7C-0AD7-41BF-B42E-76023BC9CC17}"/>
    <dgm:cxn modelId="{34826E08-34D2-454E-8480-5A79E251A354}" type="presOf" srcId="{78109640-5210-417A-BC19-408E7817BB6F}" destId="{492BF513-7FE8-4802-8ED5-FAF9B4EC2214}" srcOrd="0" destOrd="0" presId="urn:microsoft.com/office/officeart/2005/8/layout/chevron2"/>
    <dgm:cxn modelId="{46967744-D18E-45A5-B2E4-76194107206A}" type="presOf" srcId="{85267258-2AD6-4A06-B9C9-B567CD1A6A56}" destId="{E98C9483-876C-4FA2-9B89-72B54944A1B0}" srcOrd="0" destOrd="0" presId="urn:microsoft.com/office/officeart/2005/8/layout/chevron2"/>
    <dgm:cxn modelId="{7241A72D-FE26-4A4E-A76D-10DEA7D61400}" type="presOf" srcId="{51D15243-916C-4EDF-A800-262386BA1EAA}" destId="{CB178CD4-6635-43C1-8D40-7F8CD374177B}" srcOrd="0" destOrd="0" presId="urn:microsoft.com/office/officeart/2005/8/layout/chevron2"/>
    <dgm:cxn modelId="{3D59DD35-EF17-42E2-9695-816F3A21B4A9}" type="presOf" srcId="{791A159E-10DF-4C39-8622-C26B44059A10}" destId="{C5F43F86-71D9-46B3-BDB1-4FDE4D78BBE6}" srcOrd="0" destOrd="0" presId="urn:microsoft.com/office/officeart/2005/8/layout/chevron2"/>
    <dgm:cxn modelId="{3FA5675A-7E6E-4ED6-A2F5-A1C93DEAB331}" type="presOf" srcId="{A523F387-1CFA-4DA6-BCE7-E5E453294020}" destId="{EC650E62-654F-4212-97A1-C789DBC29F02}" srcOrd="0" destOrd="1" presId="urn:microsoft.com/office/officeart/2005/8/layout/chevron2"/>
    <dgm:cxn modelId="{0D1C146A-A159-498E-A349-FD88E3792434}" type="presOf" srcId="{20AB8572-15E7-40E6-B7C8-B775528901DA}" destId="{097EAAF6-2038-439C-901C-BEB50DC07B0C}" srcOrd="0" destOrd="0" presId="urn:microsoft.com/office/officeart/2005/8/layout/chevron2"/>
    <dgm:cxn modelId="{F83E3761-5317-49C3-9C42-D60DBE8705DC}" type="presOf" srcId="{02EBBDD0-9674-4F34-B22C-59430AE9C178}" destId="{AB60F41D-B600-4871-B8EE-C226A2EFC4F9}" srcOrd="0" destOrd="0" presId="urn:microsoft.com/office/officeart/2005/8/layout/chevron2"/>
    <dgm:cxn modelId="{53E14278-BC62-4D0D-B405-C1D85E88DA30}" srcId="{C626822D-96A1-4766-9A1E-360B3D97E2A9}" destId="{A523F387-1CFA-4DA6-BCE7-E5E453294020}" srcOrd="1" destOrd="0" parTransId="{D4151823-9A44-48ED-AE81-8D8A83A9529F}" sibTransId="{497C0229-91F2-4504-9356-1C79C96B4878}"/>
    <dgm:cxn modelId="{8762CC96-5758-4D8F-8C30-A605B30B2981}" srcId="{20AB8572-15E7-40E6-B7C8-B775528901DA}" destId="{C626822D-96A1-4766-9A1E-360B3D97E2A9}" srcOrd="2" destOrd="0" parTransId="{87918F53-E538-4657-85F2-9DB5D8A05E6E}" sibTransId="{13C10762-B421-4EE4-8618-ED3A17201821}"/>
    <dgm:cxn modelId="{6C171053-771A-4C65-9C70-97EBCE0D93F3}" srcId="{85267258-2AD6-4A06-B9C9-B567CD1A6A56}" destId="{51D15243-916C-4EDF-A800-262386BA1EAA}" srcOrd="0" destOrd="0" parTransId="{2E21D86E-61CA-441E-8105-C2481E1F8428}" sibTransId="{D34AA258-B917-4115-AD75-498A7C0230BA}"/>
    <dgm:cxn modelId="{5B183B0A-2A43-4C5B-99D7-A6C0EA91CED3}" type="presOf" srcId="{5EE02989-D5AC-4DD1-8FF3-38881B1259A9}" destId="{E42DF5F6-19C9-42D5-BF8A-38C101D07F2E}" srcOrd="0" destOrd="0" presId="urn:microsoft.com/office/officeart/2005/8/layout/chevron2"/>
    <dgm:cxn modelId="{E0C28F3C-E2CF-4B85-9A66-94FF10690FF7}" srcId="{20AB8572-15E7-40E6-B7C8-B775528901DA}" destId="{78109640-5210-417A-BC19-408E7817BB6F}" srcOrd="3" destOrd="0" parTransId="{FE36536C-E45D-447E-ABDA-A506C2AFCDEA}" sibTransId="{DDE67BBA-03D3-4AAB-8BFC-BA88549D5213}"/>
    <dgm:cxn modelId="{249774C2-3E30-4963-A981-3502509F40EE}" srcId="{02EBBDD0-9674-4F34-B22C-59430AE9C178}" destId="{5EE02989-D5AC-4DD1-8FF3-38881B1259A9}" srcOrd="0" destOrd="0" parTransId="{1015F4CE-AAF4-4CDE-A556-E1ACADD9BD73}" sibTransId="{19B0C0C7-198E-4A77-BC2F-F891A1D88D69}"/>
    <dgm:cxn modelId="{3F9E005B-E14C-4EB2-A135-A3D5D3E6FFE0}" type="presOf" srcId="{C626822D-96A1-4766-9A1E-360B3D97E2A9}" destId="{FA0E1BF1-E202-4418-A01F-A027387EAA15}" srcOrd="0" destOrd="0" presId="urn:microsoft.com/office/officeart/2005/8/layout/chevron2"/>
    <dgm:cxn modelId="{2711E4E8-79C8-41DA-A468-D920268798C4}" type="presParOf" srcId="{097EAAF6-2038-439C-901C-BEB50DC07B0C}" destId="{539F988B-A730-42B8-A3AC-AA85516846EA}" srcOrd="0" destOrd="0" presId="urn:microsoft.com/office/officeart/2005/8/layout/chevron2"/>
    <dgm:cxn modelId="{CA974701-CC31-434B-846B-32B6AA91CF76}" type="presParOf" srcId="{539F988B-A730-42B8-A3AC-AA85516846EA}" destId="{E98C9483-876C-4FA2-9B89-72B54944A1B0}" srcOrd="0" destOrd="0" presId="urn:microsoft.com/office/officeart/2005/8/layout/chevron2"/>
    <dgm:cxn modelId="{15987E7D-2CA9-4C82-80BA-82F1C687CF88}" type="presParOf" srcId="{539F988B-A730-42B8-A3AC-AA85516846EA}" destId="{CB178CD4-6635-43C1-8D40-7F8CD374177B}" srcOrd="1" destOrd="0" presId="urn:microsoft.com/office/officeart/2005/8/layout/chevron2"/>
    <dgm:cxn modelId="{3E22826E-7F60-4553-B53F-5BE5DBA4D60F}" type="presParOf" srcId="{097EAAF6-2038-439C-901C-BEB50DC07B0C}" destId="{B22A8B1D-CE22-4A47-B1D0-5368241E60A3}" srcOrd="1" destOrd="0" presId="urn:microsoft.com/office/officeart/2005/8/layout/chevron2"/>
    <dgm:cxn modelId="{227D25CF-3A94-4074-8A04-D0F9B46A768C}" type="presParOf" srcId="{097EAAF6-2038-439C-901C-BEB50DC07B0C}" destId="{B331A0FD-599B-493C-AD1E-69D3B2655FF5}" srcOrd="2" destOrd="0" presId="urn:microsoft.com/office/officeart/2005/8/layout/chevron2"/>
    <dgm:cxn modelId="{F5A1DB4F-443E-4150-BB0D-F019C5E728F6}" type="presParOf" srcId="{B331A0FD-599B-493C-AD1E-69D3B2655FF5}" destId="{AB60F41D-B600-4871-B8EE-C226A2EFC4F9}" srcOrd="0" destOrd="0" presId="urn:microsoft.com/office/officeart/2005/8/layout/chevron2"/>
    <dgm:cxn modelId="{01CAE84A-CBE2-42A6-9F17-6E58A82C5330}" type="presParOf" srcId="{B331A0FD-599B-493C-AD1E-69D3B2655FF5}" destId="{E42DF5F6-19C9-42D5-BF8A-38C101D07F2E}" srcOrd="1" destOrd="0" presId="urn:microsoft.com/office/officeart/2005/8/layout/chevron2"/>
    <dgm:cxn modelId="{0C8E121E-A6E6-4D09-BF7A-3B07EEB84AC2}" type="presParOf" srcId="{097EAAF6-2038-439C-901C-BEB50DC07B0C}" destId="{27058E60-E46B-4E46-B532-B5E8BE88D346}" srcOrd="3" destOrd="0" presId="urn:microsoft.com/office/officeart/2005/8/layout/chevron2"/>
    <dgm:cxn modelId="{0867A952-EAEA-44CC-9B30-929C532A7A06}" type="presParOf" srcId="{097EAAF6-2038-439C-901C-BEB50DC07B0C}" destId="{C18AAE51-72E8-4AFA-9D37-A0AA43D72E8B}" srcOrd="4" destOrd="0" presId="urn:microsoft.com/office/officeart/2005/8/layout/chevron2"/>
    <dgm:cxn modelId="{3BF02DDF-CEA4-41BF-BD79-6B1B63EA1059}" type="presParOf" srcId="{C18AAE51-72E8-4AFA-9D37-A0AA43D72E8B}" destId="{FA0E1BF1-E202-4418-A01F-A027387EAA15}" srcOrd="0" destOrd="0" presId="urn:microsoft.com/office/officeart/2005/8/layout/chevron2"/>
    <dgm:cxn modelId="{A3FC400F-3B2B-4070-A570-DAB4893CEC8C}" type="presParOf" srcId="{C18AAE51-72E8-4AFA-9D37-A0AA43D72E8B}" destId="{EC650E62-654F-4212-97A1-C789DBC29F02}" srcOrd="1" destOrd="0" presId="urn:microsoft.com/office/officeart/2005/8/layout/chevron2"/>
    <dgm:cxn modelId="{45D6729D-E785-45F7-AA29-A0EF975ED952}" type="presParOf" srcId="{097EAAF6-2038-439C-901C-BEB50DC07B0C}" destId="{736B474F-40A1-4808-AE14-47B4FE6A1A99}" srcOrd="5" destOrd="0" presId="urn:microsoft.com/office/officeart/2005/8/layout/chevron2"/>
    <dgm:cxn modelId="{EC727610-A98E-42F9-8C24-12674E560A10}" type="presParOf" srcId="{097EAAF6-2038-439C-901C-BEB50DC07B0C}" destId="{8B814836-E14A-4E66-8F7E-612142F140D2}" srcOrd="6" destOrd="0" presId="urn:microsoft.com/office/officeart/2005/8/layout/chevron2"/>
    <dgm:cxn modelId="{30AC9B27-D290-4635-8385-7F49EE96EB3E}" type="presParOf" srcId="{8B814836-E14A-4E66-8F7E-612142F140D2}" destId="{492BF513-7FE8-4802-8ED5-FAF9B4EC2214}" srcOrd="0" destOrd="0" presId="urn:microsoft.com/office/officeart/2005/8/layout/chevron2"/>
    <dgm:cxn modelId="{FD9F9FEE-CF57-4734-AC1A-4AD90B27BAF8}" type="presParOf" srcId="{8B814836-E14A-4E66-8F7E-612142F140D2}" destId="{C5F43F86-71D9-46B3-BDB1-4FDE4D78BB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739DBC-7E6E-4B51-9128-10C5B4D61641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5F0C2B79-6FB1-4D42-9745-25E69E037598}">
      <dgm:prSet phldrT="[Texto]"/>
      <dgm:spPr/>
      <dgm:t>
        <a:bodyPr/>
        <a:lstStyle/>
        <a:p>
          <a:r>
            <a:rPr lang="es-EC" dirty="0" smtClean="0"/>
            <a:t>Desarrollar un marco teórico, conceptual y referencial que sirva como base para la ejecución de la presente investigación.</a:t>
          </a:r>
          <a:endParaRPr lang="es-EC" dirty="0"/>
        </a:p>
      </dgm:t>
    </dgm:pt>
    <dgm:pt modelId="{D7A42BBF-2430-484D-AC15-A6E99FA42B71}" type="parTrans" cxnId="{B5C9D8CA-74F4-46A3-AA0F-AE683C1738D1}">
      <dgm:prSet/>
      <dgm:spPr/>
      <dgm:t>
        <a:bodyPr/>
        <a:lstStyle/>
        <a:p>
          <a:endParaRPr lang="es-EC"/>
        </a:p>
      </dgm:t>
    </dgm:pt>
    <dgm:pt modelId="{5A888D13-73B7-4947-BE84-DE4A89F2F7C9}" type="sibTrans" cxnId="{B5C9D8CA-74F4-46A3-AA0F-AE683C1738D1}">
      <dgm:prSet/>
      <dgm:spPr/>
      <dgm:t>
        <a:bodyPr/>
        <a:lstStyle/>
        <a:p>
          <a:endParaRPr lang="es-EC"/>
        </a:p>
      </dgm:t>
    </dgm:pt>
    <dgm:pt modelId="{00BC33A1-F499-4169-BFD9-85940ABDC135}">
      <dgm:prSet/>
      <dgm:spPr/>
      <dgm:t>
        <a:bodyPr/>
        <a:lstStyle/>
        <a:p>
          <a:r>
            <a:rPr lang="es-EC" dirty="0" smtClean="0"/>
            <a:t>Diseñar la metodología que será utilizada como guía de estudio para examinar los procesos de la empresa </a:t>
          </a:r>
          <a:r>
            <a:rPr lang="es-EC" dirty="0" smtClean="0"/>
            <a:t>XYZ.</a:t>
          </a:r>
          <a:endParaRPr lang="es-EC" dirty="0"/>
        </a:p>
      </dgm:t>
    </dgm:pt>
    <dgm:pt modelId="{E3DBFBC1-FEDD-4600-A800-9DA6DBADEC5A}" type="parTrans" cxnId="{1D9269CB-3CAA-43E3-B8BF-A45651990B4E}">
      <dgm:prSet/>
      <dgm:spPr/>
      <dgm:t>
        <a:bodyPr/>
        <a:lstStyle/>
        <a:p>
          <a:endParaRPr lang="es-EC"/>
        </a:p>
      </dgm:t>
    </dgm:pt>
    <dgm:pt modelId="{D823D38B-9BDE-421D-A92A-A311D3BB22C1}" type="sibTrans" cxnId="{1D9269CB-3CAA-43E3-B8BF-A45651990B4E}">
      <dgm:prSet/>
      <dgm:spPr/>
      <dgm:t>
        <a:bodyPr/>
        <a:lstStyle/>
        <a:p>
          <a:endParaRPr lang="es-EC"/>
        </a:p>
      </dgm:t>
    </dgm:pt>
    <dgm:pt modelId="{871E8847-4A97-4714-BC61-94550A86DA2A}">
      <dgm:prSet/>
      <dgm:spPr/>
      <dgm:t>
        <a:bodyPr/>
        <a:lstStyle/>
        <a:p>
          <a:r>
            <a:rPr lang="es-EC" dirty="0" smtClean="0"/>
            <a:t>Realizar el diagnóstico situacional de la empresa respecto al Sistema de Gestión de </a:t>
          </a:r>
          <a:r>
            <a:rPr lang="es-EC" dirty="0" err="1" smtClean="0"/>
            <a:t>SySO</a:t>
          </a:r>
          <a:r>
            <a:rPr lang="es-EC" dirty="0" smtClean="0"/>
            <a:t> en los procesos de Evaluación y Producción de pozos con </a:t>
          </a:r>
          <a:r>
            <a:rPr lang="es-EC" dirty="0" smtClean="0"/>
            <a:t>MTU.</a:t>
          </a:r>
          <a:endParaRPr lang="es-EC" dirty="0"/>
        </a:p>
      </dgm:t>
    </dgm:pt>
    <dgm:pt modelId="{472DD6AA-ECEB-497A-B2FA-E192BE0E2D2D}" type="parTrans" cxnId="{A3B19716-DCAA-45F1-B4A3-2B69048FEDD1}">
      <dgm:prSet/>
      <dgm:spPr/>
      <dgm:t>
        <a:bodyPr/>
        <a:lstStyle/>
        <a:p>
          <a:endParaRPr lang="es-EC"/>
        </a:p>
      </dgm:t>
    </dgm:pt>
    <dgm:pt modelId="{A68C671A-1234-4622-B6AA-399B9899A671}" type="sibTrans" cxnId="{A3B19716-DCAA-45F1-B4A3-2B69048FEDD1}">
      <dgm:prSet/>
      <dgm:spPr/>
      <dgm:t>
        <a:bodyPr/>
        <a:lstStyle/>
        <a:p>
          <a:endParaRPr lang="es-EC"/>
        </a:p>
      </dgm:t>
    </dgm:pt>
    <dgm:pt modelId="{5732A91D-4313-43CE-B3D0-CFAD47E1497E}">
      <dgm:prSet/>
      <dgm:spPr/>
      <dgm:t>
        <a:bodyPr/>
        <a:lstStyle/>
        <a:p>
          <a:r>
            <a:rPr lang="es-EC" dirty="0" smtClean="0"/>
            <a:t>Analizar el impacto de la aplicación de la Norma OHSAS 18001: 2007 en los procesos de Evaluación y Producción de pozos con MTU de la empresa </a:t>
          </a:r>
          <a:r>
            <a:rPr lang="es-EC" dirty="0" smtClean="0"/>
            <a:t>XYZ.</a:t>
          </a:r>
          <a:endParaRPr lang="es-EC" dirty="0"/>
        </a:p>
      </dgm:t>
    </dgm:pt>
    <dgm:pt modelId="{AFD175A7-9A2F-437F-B794-F71A5ED6FA20}" type="parTrans" cxnId="{D31742CF-FFC8-4591-84AE-6BCC5BB0BA69}">
      <dgm:prSet/>
      <dgm:spPr/>
      <dgm:t>
        <a:bodyPr/>
        <a:lstStyle/>
        <a:p>
          <a:endParaRPr lang="es-EC"/>
        </a:p>
      </dgm:t>
    </dgm:pt>
    <dgm:pt modelId="{1CDB449A-C150-4F5F-8BF3-A0A1778B963D}" type="sibTrans" cxnId="{D31742CF-FFC8-4591-84AE-6BCC5BB0BA69}">
      <dgm:prSet/>
      <dgm:spPr/>
      <dgm:t>
        <a:bodyPr/>
        <a:lstStyle/>
        <a:p>
          <a:endParaRPr lang="es-EC"/>
        </a:p>
      </dgm:t>
    </dgm:pt>
    <dgm:pt modelId="{68F5A8E0-1B36-4F6C-B471-BC85AE127189}" type="pres">
      <dgm:prSet presAssocID="{EC739DBC-7E6E-4B51-9128-10C5B4D6164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3A693562-15D9-4E91-ABDB-5029F3DAEAE7}" type="pres">
      <dgm:prSet presAssocID="{EC739DBC-7E6E-4B51-9128-10C5B4D61641}" presName="Name1" presStyleCnt="0"/>
      <dgm:spPr/>
      <dgm:t>
        <a:bodyPr/>
        <a:lstStyle/>
        <a:p>
          <a:endParaRPr lang="es-EC"/>
        </a:p>
      </dgm:t>
    </dgm:pt>
    <dgm:pt modelId="{649FC42A-4415-464C-8AF2-8F597A85E0EF}" type="pres">
      <dgm:prSet presAssocID="{EC739DBC-7E6E-4B51-9128-10C5B4D61641}" presName="cycle" presStyleCnt="0"/>
      <dgm:spPr/>
      <dgm:t>
        <a:bodyPr/>
        <a:lstStyle/>
        <a:p>
          <a:endParaRPr lang="es-EC"/>
        </a:p>
      </dgm:t>
    </dgm:pt>
    <dgm:pt modelId="{99666A5D-0CF5-4914-9769-678CBB7FEE90}" type="pres">
      <dgm:prSet presAssocID="{EC739DBC-7E6E-4B51-9128-10C5B4D61641}" presName="srcNode" presStyleLbl="node1" presStyleIdx="0" presStyleCnt="4"/>
      <dgm:spPr/>
      <dgm:t>
        <a:bodyPr/>
        <a:lstStyle/>
        <a:p>
          <a:endParaRPr lang="es-EC"/>
        </a:p>
      </dgm:t>
    </dgm:pt>
    <dgm:pt modelId="{B4D6E039-DF7F-440E-B5E2-04EFAFBAB56D}" type="pres">
      <dgm:prSet presAssocID="{EC739DBC-7E6E-4B51-9128-10C5B4D61641}" presName="conn" presStyleLbl="parChTrans1D2" presStyleIdx="0" presStyleCnt="1"/>
      <dgm:spPr/>
      <dgm:t>
        <a:bodyPr/>
        <a:lstStyle/>
        <a:p>
          <a:endParaRPr lang="es-EC"/>
        </a:p>
      </dgm:t>
    </dgm:pt>
    <dgm:pt modelId="{1333A071-B7BF-4550-9B6A-454C826C45B2}" type="pres">
      <dgm:prSet presAssocID="{EC739DBC-7E6E-4B51-9128-10C5B4D61641}" presName="extraNode" presStyleLbl="node1" presStyleIdx="0" presStyleCnt="4"/>
      <dgm:spPr/>
      <dgm:t>
        <a:bodyPr/>
        <a:lstStyle/>
        <a:p>
          <a:endParaRPr lang="es-EC"/>
        </a:p>
      </dgm:t>
    </dgm:pt>
    <dgm:pt modelId="{F6DF7B4E-3599-402C-8A3A-C404B32C27D6}" type="pres">
      <dgm:prSet presAssocID="{EC739DBC-7E6E-4B51-9128-10C5B4D61641}" presName="dstNode" presStyleLbl="node1" presStyleIdx="0" presStyleCnt="4"/>
      <dgm:spPr/>
      <dgm:t>
        <a:bodyPr/>
        <a:lstStyle/>
        <a:p>
          <a:endParaRPr lang="es-EC"/>
        </a:p>
      </dgm:t>
    </dgm:pt>
    <dgm:pt modelId="{D4D8433C-AAF7-45A0-8412-A612FBEFB534}" type="pres">
      <dgm:prSet presAssocID="{5F0C2B79-6FB1-4D42-9745-25E69E03759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D1CA2D-1607-4851-93A2-A3F94FC350B7}" type="pres">
      <dgm:prSet presAssocID="{5F0C2B79-6FB1-4D42-9745-25E69E037598}" presName="accent_1" presStyleCnt="0"/>
      <dgm:spPr/>
      <dgm:t>
        <a:bodyPr/>
        <a:lstStyle/>
        <a:p>
          <a:endParaRPr lang="es-EC"/>
        </a:p>
      </dgm:t>
    </dgm:pt>
    <dgm:pt modelId="{6A12CABC-2627-4254-B084-8BDFF58EBE69}" type="pres">
      <dgm:prSet presAssocID="{5F0C2B79-6FB1-4D42-9745-25E69E037598}" presName="accentRepeatNode" presStyleLbl="solidFgAcc1" presStyleIdx="0" presStyleCnt="4"/>
      <dgm:spPr/>
      <dgm:t>
        <a:bodyPr/>
        <a:lstStyle/>
        <a:p>
          <a:endParaRPr lang="es-EC"/>
        </a:p>
      </dgm:t>
    </dgm:pt>
    <dgm:pt modelId="{90EE4516-51F0-474B-9492-75ED2B09DB5B}" type="pres">
      <dgm:prSet presAssocID="{00BC33A1-F499-4169-BFD9-85940ABDC13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EA9FC3-7BBC-4FB1-9B22-9436B89CAC0A}" type="pres">
      <dgm:prSet presAssocID="{00BC33A1-F499-4169-BFD9-85940ABDC135}" presName="accent_2" presStyleCnt="0"/>
      <dgm:spPr/>
      <dgm:t>
        <a:bodyPr/>
        <a:lstStyle/>
        <a:p>
          <a:endParaRPr lang="es-EC"/>
        </a:p>
      </dgm:t>
    </dgm:pt>
    <dgm:pt modelId="{586562A3-830F-4829-B70D-86FEBCB36944}" type="pres">
      <dgm:prSet presAssocID="{00BC33A1-F499-4169-BFD9-85940ABDC135}" presName="accentRepeatNode" presStyleLbl="solidFgAcc1" presStyleIdx="1" presStyleCnt="4"/>
      <dgm:spPr/>
      <dgm:t>
        <a:bodyPr/>
        <a:lstStyle/>
        <a:p>
          <a:endParaRPr lang="es-EC"/>
        </a:p>
      </dgm:t>
    </dgm:pt>
    <dgm:pt modelId="{BDA1A207-8C63-41CF-88C5-E385B16158E7}" type="pres">
      <dgm:prSet presAssocID="{871E8847-4A97-4714-BC61-94550A86DA2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3382DC-A5A1-4821-8052-0AEC9A982CAC}" type="pres">
      <dgm:prSet presAssocID="{871E8847-4A97-4714-BC61-94550A86DA2A}" presName="accent_3" presStyleCnt="0"/>
      <dgm:spPr/>
      <dgm:t>
        <a:bodyPr/>
        <a:lstStyle/>
        <a:p>
          <a:endParaRPr lang="es-EC"/>
        </a:p>
      </dgm:t>
    </dgm:pt>
    <dgm:pt modelId="{DDCD2A3D-CEE2-4A20-A625-C07ABC180BCB}" type="pres">
      <dgm:prSet presAssocID="{871E8847-4A97-4714-BC61-94550A86DA2A}" presName="accentRepeatNode" presStyleLbl="solidFgAcc1" presStyleIdx="2" presStyleCnt="4"/>
      <dgm:spPr/>
      <dgm:t>
        <a:bodyPr/>
        <a:lstStyle/>
        <a:p>
          <a:endParaRPr lang="es-EC"/>
        </a:p>
      </dgm:t>
    </dgm:pt>
    <dgm:pt modelId="{35F76496-DF0C-40EC-B096-F4B2B087BDD1}" type="pres">
      <dgm:prSet presAssocID="{5732A91D-4313-43CE-B3D0-CFAD47E1497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CC910D-44C5-437A-8883-4BE396EF7262}" type="pres">
      <dgm:prSet presAssocID="{5732A91D-4313-43CE-B3D0-CFAD47E1497E}" presName="accent_4" presStyleCnt="0"/>
      <dgm:spPr/>
      <dgm:t>
        <a:bodyPr/>
        <a:lstStyle/>
        <a:p>
          <a:endParaRPr lang="es-EC"/>
        </a:p>
      </dgm:t>
    </dgm:pt>
    <dgm:pt modelId="{3FCBFB31-56DB-4C81-BA3D-7C734475BC64}" type="pres">
      <dgm:prSet presAssocID="{5732A91D-4313-43CE-B3D0-CFAD47E1497E}" presName="accentRepeatNode" presStyleLbl="solidFgAcc1" presStyleIdx="3" presStyleCnt="4"/>
      <dgm:spPr/>
      <dgm:t>
        <a:bodyPr/>
        <a:lstStyle/>
        <a:p>
          <a:endParaRPr lang="es-EC"/>
        </a:p>
      </dgm:t>
    </dgm:pt>
  </dgm:ptLst>
  <dgm:cxnLst>
    <dgm:cxn modelId="{B7F194C2-4AE1-42C5-98A6-568E426138FE}" type="presOf" srcId="{EC739DBC-7E6E-4B51-9128-10C5B4D61641}" destId="{68F5A8E0-1B36-4F6C-B471-BC85AE127189}" srcOrd="0" destOrd="0" presId="urn:microsoft.com/office/officeart/2008/layout/VerticalCurvedList"/>
    <dgm:cxn modelId="{1D9269CB-3CAA-43E3-B8BF-A45651990B4E}" srcId="{EC739DBC-7E6E-4B51-9128-10C5B4D61641}" destId="{00BC33A1-F499-4169-BFD9-85940ABDC135}" srcOrd="1" destOrd="0" parTransId="{E3DBFBC1-FEDD-4600-A800-9DA6DBADEC5A}" sibTransId="{D823D38B-9BDE-421D-A92A-A311D3BB22C1}"/>
    <dgm:cxn modelId="{20B3133D-608A-4BF8-ADB0-98BC89FAE0A7}" type="presOf" srcId="{871E8847-4A97-4714-BC61-94550A86DA2A}" destId="{BDA1A207-8C63-41CF-88C5-E385B16158E7}" srcOrd="0" destOrd="0" presId="urn:microsoft.com/office/officeart/2008/layout/VerticalCurvedList"/>
    <dgm:cxn modelId="{53F175AB-70A5-4A0D-AC1C-29D2956B96D9}" type="presOf" srcId="{00BC33A1-F499-4169-BFD9-85940ABDC135}" destId="{90EE4516-51F0-474B-9492-75ED2B09DB5B}" srcOrd="0" destOrd="0" presId="urn:microsoft.com/office/officeart/2008/layout/VerticalCurvedList"/>
    <dgm:cxn modelId="{BCBC7E52-C01C-4BD7-9B6F-A9D588A4678B}" type="presOf" srcId="{5732A91D-4313-43CE-B3D0-CFAD47E1497E}" destId="{35F76496-DF0C-40EC-B096-F4B2B087BDD1}" srcOrd="0" destOrd="0" presId="urn:microsoft.com/office/officeart/2008/layout/VerticalCurvedList"/>
    <dgm:cxn modelId="{D31742CF-FFC8-4591-84AE-6BCC5BB0BA69}" srcId="{EC739DBC-7E6E-4B51-9128-10C5B4D61641}" destId="{5732A91D-4313-43CE-B3D0-CFAD47E1497E}" srcOrd="3" destOrd="0" parTransId="{AFD175A7-9A2F-437F-B794-F71A5ED6FA20}" sibTransId="{1CDB449A-C150-4F5F-8BF3-A0A1778B963D}"/>
    <dgm:cxn modelId="{A3B19716-DCAA-45F1-B4A3-2B69048FEDD1}" srcId="{EC739DBC-7E6E-4B51-9128-10C5B4D61641}" destId="{871E8847-4A97-4714-BC61-94550A86DA2A}" srcOrd="2" destOrd="0" parTransId="{472DD6AA-ECEB-497A-B2FA-E192BE0E2D2D}" sibTransId="{A68C671A-1234-4622-B6AA-399B9899A671}"/>
    <dgm:cxn modelId="{B5C9D8CA-74F4-46A3-AA0F-AE683C1738D1}" srcId="{EC739DBC-7E6E-4B51-9128-10C5B4D61641}" destId="{5F0C2B79-6FB1-4D42-9745-25E69E037598}" srcOrd="0" destOrd="0" parTransId="{D7A42BBF-2430-484D-AC15-A6E99FA42B71}" sibTransId="{5A888D13-73B7-4947-BE84-DE4A89F2F7C9}"/>
    <dgm:cxn modelId="{824AAB55-A257-4127-A3C6-F8AAD7DD5D85}" type="presOf" srcId="{5F0C2B79-6FB1-4D42-9745-25E69E037598}" destId="{D4D8433C-AAF7-45A0-8412-A612FBEFB534}" srcOrd="0" destOrd="0" presId="urn:microsoft.com/office/officeart/2008/layout/VerticalCurvedList"/>
    <dgm:cxn modelId="{44890503-2D1C-47E3-8D59-705796EE39B9}" type="presOf" srcId="{5A888D13-73B7-4947-BE84-DE4A89F2F7C9}" destId="{B4D6E039-DF7F-440E-B5E2-04EFAFBAB56D}" srcOrd="0" destOrd="0" presId="urn:microsoft.com/office/officeart/2008/layout/VerticalCurvedList"/>
    <dgm:cxn modelId="{3C968240-15B7-459F-A195-27A819AD3335}" type="presParOf" srcId="{68F5A8E0-1B36-4F6C-B471-BC85AE127189}" destId="{3A693562-15D9-4E91-ABDB-5029F3DAEAE7}" srcOrd="0" destOrd="0" presId="urn:microsoft.com/office/officeart/2008/layout/VerticalCurvedList"/>
    <dgm:cxn modelId="{F160FE93-02FB-4B00-99F1-51E94C3C8293}" type="presParOf" srcId="{3A693562-15D9-4E91-ABDB-5029F3DAEAE7}" destId="{649FC42A-4415-464C-8AF2-8F597A85E0EF}" srcOrd="0" destOrd="0" presId="urn:microsoft.com/office/officeart/2008/layout/VerticalCurvedList"/>
    <dgm:cxn modelId="{D4FE74C4-3127-45BA-A049-87046D201CA4}" type="presParOf" srcId="{649FC42A-4415-464C-8AF2-8F597A85E0EF}" destId="{99666A5D-0CF5-4914-9769-678CBB7FEE90}" srcOrd="0" destOrd="0" presId="urn:microsoft.com/office/officeart/2008/layout/VerticalCurvedList"/>
    <dgm:cxn modelId="{B9BB78A5-5020-4212-AAD4-DFA51AED3DE2}" type="presParOf" srcId="{649FC42A-4415-464C-8AF2-8F597A85E0EF}" destId="{B4D6E039-DF7F-440E-B5E2-04EFAFBAB56D}" srcOrd="1" destOrd="0" presId="urn:microsoft.com/office/officeart/2008/layout/VerticalCurvedList"/>
    <dgm:cxn modelId="{7A37D61C-707E-4545-98CF-A57E2298DFE3}" type="presParOf" srcId="{649FC42A-4415-464C-8AF2-8F597A85E0EF}" destId="{1333A071-B7BF-4550-9B6A-454C826C45B2}" srcOrd="2" destOrd="0" presId="urn:microsoft.com/office/officeart/2008/layout/VerticalCurvedList"/>
    <dgm:cxn modelId="{D46A59D0-545B-4396-855A-1EC1E888EDA5}" type="presParOf" srcId="{649FC42A-4415-464C-8AF2-8F597A85E0EF}" destId="{F6DF7B4E-3599-402C-8A3A-C404B32C27D6}" srcOrd="3" destOrd="0" presId="urn:microsoft.com/office/officeart/2008/layout/VerticalCurvedList"/>
    <dgm:cxn modelId="{95F72552-B4BD-4240-9B94-B73CAAF89F20}" type="presParOf" srcId="{3A693562-15D9-4E91-ABDB-5029F3DAEAE7}" destId="{D4D8433C-AAF7-45A0-8412-A612FBEFB534}" srcOrd="1" destOrd="0" presId="urn:microsoft.com/office/officeart/2008/layout/VerticalCurvedList"/>
    <dgm:cxn modelId="{20572E8D-7955-4C20-A019-0BECB2012DDD}" type="presParOf" srcId="{3A693562-15D9-4E91-ABDB-5029F3DAEAE7}" destId="{90D1CA2D-1607-4851-93A2-A3F94FC350B7}" srcOrd="2" destOrd="0" presId="urn:microsoft.com/office/officeart/2008/layout/VerticalCurvedList"/>
    <dgm:cxn modelId="{49310E4A-E97E-4C9E-99EC-0035706E8CE2}" type="presParOf" srcId="{90D1CA2D-1607-4851-93A2-A3F94FC350B7}" destId="{6A12CABC-2627-4254-B084-8BDFF58EBE69}" srcOrd="0" destOrd="0" presId="urn:microsoft.com/office/officeart/2008/layout/VerticalCurvedList"/>
    <dgm:cxn modelId="{04B21136-4901-4069-BE0E-0E5D2D16655C}" type="presParOf" srcId="{3A693562-15D9-4E91-ABDB-5029F3DAEAE7}" destId="{90EE4516-51F0-474B-9492-75ED2B09DB5B}" srcOrd="3" destOrd="0" presId="urn:microsoft.com/office/officeart/2008/layout/VerticalCurvedList"/>
    <dgm:cxn modelId="{08E86299-4B63-451F-B307-54ACA8F05755}" type="presParOf" srcId="{3A693562-15D9-4E91-ABDB-5029F3DAEAE7}" destId="{07EA9FC3-7BBC-4FB1-9B22-9436B89CAC0A}" srcOrd="4" destOrd="0" presId="urn:microsoft.com/office/officeart/2008/layout/VerticalCurvedList"/>
    <dgm:cxn modelId="{80AD44ED-5126-4604-A5BD-B1720EACB2F3}" type="presParOf" srcId="{07EA9FC3-7BBC-4FB1-9B22-9436B89CAC0A}" destId="{586562A3-830F-4829-B70D-86FEBCB36944}" srcOrd="0" destOrd="0" presId="urn:microsoft.com/office/officeart/2008/layout/VerticalCurvedList"/>
    <dgm:cxn modelId="{8FC49938-E5E8-4289-86B2-51C8E63CF1E5}" type="presParOf" srcId="{3A693562-15D9-4E91-ABDB-5029F3DAEAE7}" destId="{BDA1A207-8C63-41CF-88C5-E385B16158E7}" srcOrd="5" destOrd="0" presId="urn:microsoft.com/office/officeart/2008/layout/VerticalCurvedList"/>
    <dgm:cxn modelId="{65A1D4CB-FA6F-45A8-9B21-32B137E9D5B1}" type="presParOf" srcId="{3A693562-15D9-4E91-ABDB-5029F3DAEAE7}" destId="{433382DC-A5A1-4821-8052-0AEC9A982CAC}" srcOrd="6" destOrd="0" presId="urn:microsoft.com/office/officeart/2008/layout/VerticalCurvedList"/>
    <dgm:cxn modelId="{0CB0E604-4EC0-4751-A1FA-9F873FCC9649}" type="presParOf" srcId="{433382DC-A5A1-4821-8052-0AEC9A982CAC}" destId="{DDCD2A3D-CEE2-4A20-A625-C07ABC180BCB}" srcOrd="0" destOrd="0" presId="urn:microsoft.com/office/officeart/2008/layout/VerticalCurvedList"/>
    <dgm:cxn modelId="{EBF307A4-EB97-4D02-9DCB-B8706EC75653}" type="presParOf" srcId="{3A693562-15D9-4E91-ABDB-5029F3DAEAE7}" destId="{35F76496-DF0C-40EC-B096-F4B2B087BDD1}" srcOrd="7" destOrd="0" presId="urn:microsoft.com/office/officeart/2008/layout/VerticalCurvedList"/>
    <dgm:cxn modelId="{CC375597-538F-4EDB-9ABD-C92ED706D5B6}" type="presParOf" srcId="{3A693562-15D9-4E91-ABDB-5029F3DAEAE7}" destId="{CBCC910D-44C5-437A-8883-4BE396EF7262}" srcOrd="8" destOrd="0" presId="urn:microsoft.com/office/officeart/2008/layout/VerticalCurvedList"/>
    <dgm:cxn modelId="{3F1B8012-38CC-4779-8862-B298E0456A93}" type="presParOf" srcId="{CBCC910D-44C5-437A-8883-4BE396EF7262}" destId="{3FCBFB31-56DB-4C81-BA3D-7C734475BC6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E652C1-59C6-482C-AF32-72A167CB7619}" type="doc">
      <dgm:prSet loTypeId="urn:microsoft.com/office/officeart/2005/8/layout/arrow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02147A8-BF5A-4146-83D6-82D8BE878F38}">
      <dgm:prSet phldrT="[Texto]"/>
      <dgm:spPr/>
      <dgm:t>
        <a:bodyPr/>
        <a:lstStyle/>
        <a:p>
          <a:r>
            <a:rPr lang="es-EC" dirty="0" smtClean="0"/>
            <a:t>Análisis de normas</a:t>
          </a:r>
          <a:endParaRPr lang="es-EC" dirty="0"/>
        </a:p>
      </dgm:t>
    </dgm:pt>
    <dgm:pt modelId="{345AAEF9-4EF7-4222-AB87-CA25AD6EBA4E}" type="parTrans" cxnId="{4C32EB88-802B-46DE-BC21-83AF6512B882}">
      <dgm:prSet/>
      <dgm:spPr/>
      <dgm:t>
        <a:bodyPr/>
        <a:lstStyle/>
        <a:p>
          <a:endParaRPr lang="es-EC"/>
        </a:p>
      </dgm:t>
    </dgm:pt>
    <dgm:pt modelId="{E5503C1D-FA82-45FB-94AF-7C34FB5A00FD}" type="sibTrans" cxnId="{4C32EB88-802B-46DE-BC21-83AF6512B882}">
      <dgm:prSet/>
      <dgm:spPr/>
      <dgm:t>
        <a:bodyPr/>
        <a:lstStyle/>
        <a:p>
          <a:endParaRPr lang="es-EC"/>
        </a:p>
      </dgm:t>
    </dgm:pt>
    <dgm:pt modelId="{D99AB75A-231A-4211-9C8E-492E9CD9BBD7}">
      <dgm:prSet phldrT="[Texto]"/>
      <dgm:spPr/>
      <dgm:t>
        <a:bodyPr/>
        <a:lstStyle/>
        <a:p>
          <a:r>
            <a:rPr lang="es-EC" dirty="0" smtClean="0"/>
            <a:t>Estudios - nacional</a:t>
          </a:r>
          <a:endParaRPr lang="es-EC" dirty="0"/>
        </a:p>
      </dgm:t>
    </dgm:pt>
    <dgm:pt modelId="{BA194337-87EF-492B-BB35-BAADBDED4926}" type="parTrans" cxnId="{4EED7808-094B-483E-B1F3-5C35E8BD8D97}">
      <dgm:prSet/>
      <dgm:spPr/>
      <dgm:t>
        <a:bodyPr/>
        <a:lstStyle/>
        <a:p>
          <a:endParaRPr lang="es-EC"/>
        </a:p>
      </dgm:t>
    </dgm:pt>
    <dgm:pt modelId="{21AA7469-008C-40EC-9497-85BC8E02E046}" type="sibTrans" cxnId="{4EED7808-094B-483E-B1F3-5C35E8BD8D97}">
      <dgm:prSet/>
      <dgm:spPr/>
      <dgm:t>
        <a:bodyPr/>
        <a:lstStyle/>
        <a:p>
          <a:endParaRPr lang="es-EC"/>
        </a:p>
      </dgm:t>
    </dgm:pt>
    <dgm:pt modelId="{4166AA8D-9464-4611-96F2-1801A85D02E2}" type="pres">
      <dgm:prSet presAssocID="{FCE652C1-59C6-482C-AF32-72A167CB761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B02D1F8-51DF-49E0-BC8B-9E619E9B2BC4}" type="pres">
      <dgm:prSet presAssocID="{FCE652C1-59C6-482C-AF32-72A167CB7619}" presName="ribbon" presStyleLbl="node1" presStyleIdx="0" presStyleCnt="1"/>
      <dgm:spPr/>
    </dgm:pt>
    <dgm:pt modelId="{10593EA7-1D94-425E-9143-73FB8E76C46A}" type="pres">
      <dgm:prSet presAssocID="{FCE652C1-59C6-482C-AF32-72A167CB7619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6D059A-4DB1-4B45-9CFE-A855A9641E8C}" type="pres">
      <dgm:prSet presAssocID="{FCE652C1-59C6-482C-AF32-72A167CB7619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EED7808-094B-483E-B1F3-5C35E8BD8D97}" srcId="{FCE652C1-59C6-482C-AF32-72A167CB7619}" destId="{D99AB75A-231A-4211-9C8E-492E9CD9BBD7}" srcOrd="1" destOrd="0" parTransId="{BA194337-87EF-492B-BB35-BAADBDED4926}" sibTransId="{21AA7469-008C-40EC-9497-85BC8E02E046}"/>
    <dgm:cxn modelId="{92779F7E-E5CA-474F-A1EB-78D0E55A7EE7}" type="presOf" srcId="{FCE652C1-59C6-482C-AF32-72A167CB7619}" destId="{4166AA8D-9464-4611-96F2-1801A85D02E2}" srcOrd="0" destOrd="0" presId="urn:microsoft.com/office/officeart/2005/8/layout/arrow6"/>
    <dgm:cxn modelId="{6783F5F9-CCD2-4C37-B25D-7FA126CD76B6}" type="presOf" srcId="{B02147A8-BF5A-4146-83D6-82D8BE878F38}" destId="{10593EA7-1D94-425E-9143-73FB8E76C46A}" srcOrd="0" destOrd="0" presId="urn:microsoft.com/office/officeart/2005/8/layout/arrow6"/>
    <dgm:cxn modelId="{4C32EB88-802B-46DE-BC21-83AF6512B882}" srcId="{FCE652C1-59C6-482C-AF32-72A167CB7619}" destId="{B02147A8-BF5A-4146-83D6-82D8BE878F38}" srcOrd="0" destOrd="0" parTransId="{345AAEF9-4EF7-4222-AB87-CA25AD6EBA4E}" sibTransId="{E5503C1D-FA82-45FB-94AF-7C34FB5A00FD}"/>
    <dgm:cxn modelId="{DE50D4BE-D971-427F-8C94-1931DDE8EC5A}" type="presOf" srcId="{D99AB75A-231A-4211-9C8E-492E9CD9BBD7}" destId="{DF6D059A-4DB1-4B45-9CFE-A855A9641E8C}" srcOrd="0" destOrd="0" presId="urn:microsoft.com/office/officeart/2005/8/layout/arrow6"/>
    <dgm:cxn modelId="{5DBF113B-B1E0-403D-9357-8733BD3D995D}" type="presParOf" srcId="{4166AA8D-9464-4611-96F2-1801A85D02E2}" destId="{EB02D1F8-51DF-49E0-BC8B-9E619E9B2BC4}" srcOrd="0" destOrd="0" presId="urn:microsoft.com/office/officeart/2005/8/layout/arrow6"/>
    <dgm:cxn modelId="{B5E25306-8FF4-43D1-86D0-8ABC654540BA}" type="presParOf" srcId="{4166AA8D-9464-4611-96F2-1801A85D02E2}" destId="{10593EA7-1D94-425E-9143-73FB8E76C46A}" srcOrd="1" destOrd="0" presId="urn:microsoft.com/office/officeart/2005/8/layout/arrow6"/>
    <dgm:cxn modelId="{7C759E50-C3D6-4A65-8AC5-18B7DF3E2674}" type="presParOf" srcId="{4166AA8D-9464-4611-96F2-1801A85D02E2}" destId="{DF6D059A-4DB1-4B45-9CFE-A855A9641E8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3E8CC91-2DE6-42E1-867C-C785BEDFD4D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667D34B9-0FD0-4CAB-B42E-962E00456B02}">
      <dgm:prSet phldrT="[Texto]" custT="1"/>
      <dgm:spPr/>
      <dgm:t>
        <a:bodyPr/>
        <a:lstStyle/>
        <a:p>
          <a:r>
            <a:rPr lang="es-EC" sz="2000" dirty="0" smtClean="0"/>
            <a:t>TEORÍA ORGANIZACIONAL</a:t>
          </a:r>
          <a:endParaRPr lang="es-EC" sz="2000" dirty="0"/>
        </a:p>
      </dgm:t>
    </dgm:pt>
    <dgm:pt modelId="{2E7DE794-EFEC-43DE-87C3-781BCD093FFB}" type="parTrans" cxnId="{F750B606-B4C7-4D1A-A4B9-FF1DA9BA1B1B}">
      <dgm:prSet/>
      <dgm:spPr/>
      <dgm:t>
        <a:bodyPr/>
        <a:lstStyle/>
        <a:p>
          <a:endParaRPr lang="es-EC"/>
        </a:p>
      </dgm:t>
    </dgm:pt>
    <dgm:pt modelId="{3B3B3843-86B7-4C5E-8B6D-D57807DB4990}" type="sibTrans" cxnId="{F750B606-B4C7-4D1A-A4B9-FF1DA9BA1B1B}">
      <dgm:prSet/>
      <dgm:spPr/>
      <dgm:t>
        <a:bodyPr/>
        <a:lstStyle/>
        <a:p>
          <a:endParaRPr lang="es-EC"/>
        </a:p>
      </dgm:t>
    </dgm:pt>
    <dgm:pt modelId="{4D279413-AFC9-4B61-8F8E-208D1CF3657D}">
      <dgm:prSet phldrT="[Texto]" custT="1"/>
      <dgm:spPr/>
      <dgm:t>
        <a:bodyPr/>
        <a:lstStyle/>
        <a:p>
          <a:r>
            <a:rPr lang="es-EC" sz="2000" dirty="0" smtClean="0"/>
            <a:t>TEORÍA DE HEINRICH (DOMINÓ)</a:t>
          </a:r>
          <a:endParaRPr lang="es-EC" sz="2000" dirty="0"/>
        </a:p>
      </dgm:t>
    </dgm:pt>
    <dgm:pt modelId="{EE11AC0C-3AF3-44DE-ADED-B6C5208663E7}" type="parTrans" cxnId="{196D966B-C705-4C4E-AD4B-9AC7CF33305B}">
      <dgm:prSet/>
      <dgm:spPr/>
      <dgm:t>
        <a:bodyPr/>
        <a:lstStyle/>
        <a:p>
          <a:endParaRPr lang="es-EC"/>
        </a:p>
      </dgm:t>
    </dgm:pt>
    <dgm:pt modelId="{274E61B7-3FEF-4AE7-AA8F-5F759383D073}" type="sibTrans" cxnId="{196D966B-C705-4C4E-AD4B-9AC7CF33305B}">
      <dgm:prSet/>
      <dgm:spPr/>
      <dgm:t>
        <a:bodyPr/>
        <a:lstStyle/>
        <a:p>
          <a:endParaRPr lang="es-EC"/>
        </a:p>
      </dgm:t>
    </dgm:pt>
    <dgm:pt modelId="{D354BA0B-D617-4D2B-8387-84C1481B2639}">
      <dgm:prSet custT="1"/>
      <dgm:spPr/>
      <dgm:t>
        <a:bodyPr/>
        <a:lstStyle/>
        <a:p>
          <a:pPr algn="just"/>
          <a:r>
            <a:rPr lang="es-EC" sz="1800" dirty="0" smtClean="0"/>
            <a:t>Sociología, con orientación académica y con intenciones de comprender el fenómeno social.</a:t>
          </a:r>
          <a:endParaRPr lang="es-EC" sz="1800" dirty="0"/>
        </a:p>
      </dgm:t>
    </dgm:pt>
    <dgm:pt modelId="{A41C8AC8-16C9-417C-B682-F25CD07767B9}" type="parTrans" cxnId="{0BD5E55C-D70B-49D8-96EC-BF3058184A28}">
      <dgm:prSet/>
      <dgm:spPr/>
      <dgm:t>
        <a:bodyPr/>
        <a:lstStyle/>
        <a:p>
          <a:endParaRPr lang="es-EC"/>
        </a:p>
      </dgm:t>
    </dgm:pt>
    <dgm:pt modelId="{DE757FCD-F6E8-4951-9703-10EB09E27CE9}" type="sibTrans" cxnId="{0BD5E55C-D70B-49D8-96EC-BF3058184A28}">
      <dgm:prSet/>
      <dgm:spPr/>
      <dgm:t>
        <a:bodyPr/>
        <a:lstStyle/>
        <a:p>
          <a:endParaRPr lang="es-EC"/>
        </a:p>
      </dgm:t>
    </dgm:pt>
    <dgm:pt modelId="{3D52C811-7F7B-4518-AA93-901722C73D07}">
      <dgm:prSet custT="1"/>
      <dgm:spPr/>
      <dgm:t>
        <a:bodyPr/>
        <a:lstStyle/>
        <a:p>
          <a:pPr algn="just"/>
          <a:r>
            <a:rPr lang="es-EC" sz="1800" dirty="0" smtClean="0"/>
            <a:t>Formas nuevas de conseguir que las organizaciones lograran sus objetivos.</a:t>
          </a:r>
          <a:endParaRPr lang="es-EC" sz="1800" dirty="0"/>
        </a:p>
      </dgm:t>
    </dgm:pt>
    <dgm:pt modelId="{434E7A81-B650-4467-826C-9F2A26B87469}" type="parTrans" cxnId="{C2F21204-4BB1-4144-B624-0C5C6941D033}">
      <dgm:prSet/>
      <dgm:spPr/>
      <dgm:t>
        <a:bodyPr/>
        <a:lstStyle/>
        <a:p>
          <a:endParaRPr lang="es-EC"/>
        </a:p>
      </dgm:t>
    </dgm:pt>
    <dgm:pt modelId="{E730BCEE-AE8E-4086-9622-AD11C47839DB}" type="sibTrans" cxnId="{C2F21204-4BB1-4144-B624-0C5C6941D033}">
      <dgm:prSet/>
      <dgm:spPr/>
      <dgm:t>
        <a:bodyPr/>
        <a:lstStyle/>
        <a:p>
          <a:endParaRPr lang="es-EC"/>
        </a:p>
      </dgm:t>
    </dgm:pt>
    <dgm:pt modelId="{5804BBEA-C878-492A-BA56-04A4669F7AC0}">
      <dgm:prSet custT="1"/>
      <dgm:spPr/>
      <dgm:t>
        <a:bodyPr/>
        <a:lstStyle/>
        <a:p>
          <a:pPr algn="just"/>
          <a:r>
            <a:rPr lang="es-EC" sz="1800" dirty="0" smtClean="0"/>
            <a:t>Historia.</a:t>
          </a:r>
          <a:endParaRPr lang="es-EC" sz="1800" dirty="0"/>
        </a:p>
      </dgm:t>
    </dgm:pt>
    <dgm:pt modelId="{33E1B6EF-EB57-4F85-B355-8CB3A599E5A6}" type="parTrans" cxnId="{7F5FB513-7D1E-4D64-A33C-972BFBFA054E}">
      <dgm:prSet/>
      <dgm:spPr/>
      <dgm:t>
        <a:bodyPr/>
        <a:lstStyle/>
        <a:p>
          <a:endParaRPr lang="es-EC"/>
        </a:p>
      </dgm:t>
    </dgm:pt>
    <dgm:pt modelId="{FF12FF80-DA32-4B70-8179-F733CD54F30D}" type="sibTrans" cxnId="{7F5FB513-7D1E-4D64-A33C-972BFBFA054E}">
      <dgm:prSet/>
      <dgm:spPr/>
      <dgm:t>
        <a:bodyPr/>
        <a:lstStyle/>
        <a:p>
          <a:endParaRPr lang="es-EC"/>
        </a:p>
      </dgm:t>
    </dgm:pt>
    <dgm:pt modelId="{7C2FFE69-906B-41BD-942D-8EEB38287D8D}">
      <dgm:prSet custT="1"/>
      <dgm:spPr/>
      <dgm:t>
        <a:bodyPr/>
        <a:lstStyle/>
        <a:p>
          <a:pPr algn="just"/>
          <a:r>
            <a:rPr lang="es-EC" sz="1800" dirty="0" smtClean="0"/>
            <a:t>Características personales.</a:t>
          </a:r>
          <a:endParaRPr lang="es-EC" sz="1800" dirty="0"/>
        </a:p>
      </dgm:t>
    </dgm:pt>
    <dgm:pt modelId="{F315EF01-5B1A-4A12-A178-C7DE998CC248}" type="parTrans" cxnId="{6FFE31F4-9F0F-4CBF-9A9F-6743C97126A9}">
      <dgm:prSet/>
      <dgm:spPr/>
      <dgm:t>
        <a:bodyPr/>
        <a:lstStyle/>
        <a:p>
          <a:endParaRPr lang="es-EC"/>
        </a:p>
      </dgm:t>
    </dgm:pt>
    <dgm:pt modelId="{84DB49BE-0C27-431F-94D7-A8C125D22015}" type="sibTrans" cxnId="{6FFE31F4-9F0F-4CBF-9A9F-6743C97126A9}">
      <dgm:prSet/>
      <dgm:spPr/>
      <dgm:t>
        <a:bodyPr/>
        <a:lstStyle/>
        <a:p>
          <a:endParaRPr lang="es-EC"/>
        </a:p>
      </dgm:t>
    </dgm:pt>
    <dgm:pt modelId="{39047572-E7B1-456E-8824-A035529CA9EB}">
      <dgm:prSet custT="1"/>
      <dgm:spPr/>
      <dgm:t>
        <a:bodyPr/>
        <a:lstStyle/>
        <a:p>
          <a:pPr algn="just"/>
          <a:r>
            <a:rPr lang="es-EC" sz="1800" dirty="0" smtClean="0"/>
            <a:t>Actos y condiciones inseguras.</a:t>
          </a:r>
          <a:endParaRPr lang="es-EC" sz="1800" dirty="0"/>
        </a:p>
      </dgm:t>
    </dgm:pt>
    <dgm:pt modelId="{08F8920E-0658-468B-9240-8116CBD005B3}" type="parTrans" cxnId="{E649CFE1-FE8B-4FA4-B87F-EE09B43D5A13}">
      <dgm:prSet/>
      <dgm:spPr/>
      <dgm:t>
        <a:bodyPr/>
        <a:lstStyle/>
        <a:p>
          <a:endParaRPr lang="es-EC"/>
        </a:p>
      </dgm:t>
    </dgm:pt>
    <dgm:pt modelId="{F1A1798D-A534-4F25-885C-6AA121854749}" type="sibTrans" cxnId="{E649CFE1-FE8B-4FA4-B87F-EE09B43D5A13}">
      <dgm:prSet/>
      <dgm:spPr/>
      <dgm:t>
        <a:bodyPr/>
        <a:lstStyle/>
        <a:p>
          <a:endParaRPr lang="es-EC"/>
        </a:p>
      </dgm:t>
    </dgm:pt>
    <dgm:pt modelId="{FEB30BBA-5192-4A1A-AA77-BEE933F4D0BA}">
      <dgm:prSet custT="1"/>
      <dgm:spPr/>
      <dgm:t>
        <a:bodyPr/>
        <a:lstStyle/>
        <a:p>
          <a:pPr algn="just"/>
          <a:r>
            <a:rPr lang="es-EC" sz="1800" dirty="0" smtClean="0"/>
            <a:t>El Accidente.</a:t>
          </a:r>
          <a:endParaRPr lang="es-EC" sz="1800" dirty="0"/>
        </a:p>
      </dgm:t>
    </dgm:pt>
    <dgm:pt modelId="{1AEA5DF9-16DF-4FEA-86E6-A48FBD0AB6BC}" type="parTrans" cxnId="{B6956A47-C750-4337-9036-D09BCACA080C}">
      <dgm:prSet/>
      <dgm:spPr/>
      <dgm:t>
        <a:bodyPr/>
        <a:lstStyle/>
        <a:p>
          <a:endParaRPr lang="es-EC"/>
        </a:p>
      </dgm:t>
    </dgm:pt>
    <dgm:pt modelId="{1B4093B9-83C6-4E1A-8D9F-BD07E8F9520D}" type="sibTrans" cxnId="{B6956A47-C750-4337-9036-D09BCACA080C}">
      <dgm:prSet/>
      <dgm:spPr/>
      <dgm:t>
        <a:bodyPr/>
        <a:lstStyle/>
        <a:p>
          <a:endParaRPr lang="es-EC"/>
        </a:p>
      </dgm:t>
    </dgm:pt>
    <dgm:pt modelId="{0E32E7CC-089D-4F4F-92DF-EEA0B186C9F4}">
      <dgm:prSet custT="1"/>
      <dgm:spPr/>
      <dgm:t>
        <a:bodyPr/>
        <a:lstStyle/>
        <a:p>
          <a:pPr algn="just"/>
          <a:r>
            <a:rPr lang="es-EC" sz="1800" dirty="0" smtClean="0"/>
            <a:t>La Herida.</a:t>
          </a:r>
          <a:endParaRPr lang="es-EC" sz="1800" dirty="0"/>
        </a:p>
      </dgm:t>
    </dgm:pt>
    <dgm:pt modelId="{FBE6A1FA-3DD7-422A-9901-0795663FFA05}" type="parTrans" cxnId="{39BEBC33-43BB-4A79-BF00-8B321E6F761F}">
      <dgm:prSet/>
      <dgm:spPr/>
      <dgm:t>
        <a:bodyPr/>
        <a:lstStyle/>
        <a:p>
          <a:endParaRPr lang="es-EC"/>
        </a:p>
      </dgm:t>
    </dgm:pt>
    <dgm:pt modelId="{899C83FC-FB92-4010-A47E-133EC6F58934}" type="sibTrans" cxnId="{39BEBC33-43BB-4A79-BF00-8B321E6F761F}">
      <dgm:prSet/>
      <dgm:spPr/>
      <dgm:t>
        <a:bodyPr/>
        <a:lstStyle/>
        <a:p>
          <a:endParaRPr lang="es-EC"/>
        </a:p>
      </dgm:t>
    </dgm:pt>
    <dgm:pt modelId="{7502D3B2-D46B-4909-AF56-9CDBCDDE0820}" type="pres">
      <dgm:prSet presAssocID="{43E8CC91-2DE6-42E1-867C-C785BEDFD4D7}" presName="diagram" presStyleCnt="0">
        <dgm:presLayoutVars>
          <dgm:dir/>
          <dgm:animLvl val="lvl"/>
          <dgm:resizeHandles val="exact"/>
        </dgm:presLayoutVars>
      </dgm:prSet>
      <dgm:spPr/>
    </dgm:pt>
    <dgm:pt modelId="{0109DF0F-44AD-47B1-A5EF-5746B23C3A13}" type="pres">
      <dgm:prSet presAssocID="{667D34B9-0FD0-4CAB-B42E-962E00456B02}" presName="compNode" presStyleCnt="0"/>
      <dgm:spPr/>
    </dgm:pt>
    <dgm:pt modelId="{45EF1542-63C9-4F45-85E2-1ADD2FA8D255}" type="pres">
      <dgm:prSet presAssocID="{667D34B9-0FD0-4CAB-B42E-962E00456B02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6072EC-C171-4141-9421-FC6744FE3806}" type="pres">
      <dgm:prSet presAssocID="{667D34B9-0FD0-4CAB-B42E-962E00456B0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28B43F-E7E8-4022-BE6D-2A99FBCD674A}" type="pres">
      <dgm:prSet presAssocID="{667D34B9-0FD0-4CAB-B42E-962E00456B02}" presName="parentRect" presStyleLbl="alignNode1" presStyleIdx="0" presStyleCnt="2"/>
      <dgm:spPr/>
      <dgm:t>
        <a:bodyPr/>
        <a:lstStyle/>
        <a:p>
          <a:endParaRPr lang="es-EC"/>
        </a:p>
      </dgm:t>
    </dgm:pt>
    <dgm:pt modelId="{38BCA07D-C1A8-47BD-AA7C-978F01B8063F}" type="pres">
      <dgm:prSet presAssocID="{667D34B9-0FD0-4CAB-B42E-962E00456B02}" presName="adorn" presStyleLbl="fgAccFollow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C3B52FA-AB78-4ED6-BA46-0131BD3AB846}" type="pres">
      <dgm:prSet presAssocID="{3B3B3843-86B7-4C5E-8B6D-D57807DB4990}" presName="sibTrans" presStyleLbl="sibTrans2D1" presStyleIdx="0" presStyleCnt="0"/>
      <dgm:spPr/>
      <dgm:t>
        <a:bodyPr/>
        <a:lstStyle/>
        <a:p>
          <a:endParaRPr lang="es-EC"/>
        </a:p>
      </dgm:t>
    </dgm:pt>
    <dgm:pt modelId="{8E8D81BE-90CB-4110-80F6-6EBAF9D37C59}" type="pres">
      <dgm:prSet presAssocID="{4D279413-AFC9-4B61-8F8E-208D1CF3657D}" presName="compNode" presStyleCnt="0"/>
      <dgm:spPr/>
    </dgm:pt>
    <dgm:pt modelId="{B12E46CD-5D1D-4546-81FD-AAE365AFB246}" type="pres">
      <dgm:prSet presAssocID="{4D279413-AFC9-4B61-8F8E-208D1CF3657D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61683D-4B64-4BF6-842E-5501BD2BFDE5}" type="pres">
      <dgm:prSet presAssocID="{4D279413-AFC9-4B61-8F8E-208D1CF3657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3DAAE0-95D1-45FF-A4DD-808FCA46EA0A}" type="pres">
      <dgm:prSet presAssocID="{4D279413-AFC9-4B61-8F8E-208D1CF3657D}" presName="parentRect" presStyleLbl="alignNode1" presStyleIdx="1" presStyleCnt="2"/>
      <dgm:spPr/>
      <dgm:t>
        <a:bodyPr/>
        <a:lstStyle/>
        <a:p>
          <a:endParaRPr lang="es-EC"/>
        </a:p>
      </dgm:t>
    </dgm:pt>
    <dgm:pt modelId="{E6F6B97E-1743-46F1-A95D-A76BBE4B6B86}" type="pres">
      <dgm:prSet presAssocID="{4D279413-AFC9-4B61-8F8E-208D1CF3657D}" presName="adorn" presStyleLbl="fgAccFollow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196D966B-C705-4C4E-AD4B-9AC7CF33305B}" srcId="{43E8CC91-2DE6-42E1-867C-C785BEDFD4D7}" destId="{4D279413-AFC9-4B61-8F8E-208D1CF3657D}" srcOrd="1" destOrd="0" parTransId="{EE11AC0C-3AF3-44DE-ADED-B6C5208663E7}" sibTransId="{274E61B7-3FEF-4AE7-AA8F-5F759383D073}"/>
    <dgm:cxn modelId="{F750B606-B4C7-4D1A-A4B9-FF1DA9BA1B1B}" srcId="{43E8CC91-2DE6-42E1-867C-C785BEDFD4D7}" destId="{667D34B9-0FD0-4CAB-B42E-962E00456B02}" srcOrd="0" destOrd="0" parTransId="{2E7DE794-EFEC-43DE-87C3-781BCD093FFB}" sibTransId="{3B3B3843-86B7-4C5E-8B6D-D57807DB4990}"/>
    <dgm:cxn modelId="{E217AB02-85CF-44DA-8D9A-2FA8066805F7}" type="presOf" srcId="{43E8CC91-2DE6-42E1-867C-C785BEDFD4D7}" destId="{7502D3B2-D46B-4909-AF56-9CDBCDDE0820}" srcOrd="0" destOrd="0" presId="urn:microsoft.com/office/officeart/2005/8/layout/bList2"/>
    <dgm:cxn modelId="{7F5FB513-7D1E-4D64-A33C-972BFBFA054E}" srcId="{4D279413-AFC9-4B61-8F8E-208D1CF3657D}" destId="{5804BBEA-C878-492A-BA56-04A4669F7AC0}" srcOrd="0" destOrd="0" parTransId="{33E1B6EF-EB57-4F85-B355-8CB3A599E5A6}" sibTransId="{FF12FF80-DA32-4B70-8179-F733CD54F30D}"/>
    <dgm:cxn modelId="{0BD5E55C-D70B-49D8-96EC-BF3058184A28}" srcId="{667D34B9-0FD0-4CAB-B42E-962E00456B02}" destId="{D354BA0B-D617-4D2B-8387-84C1481B2639}" srcOrd="0" destOrd="0" parTransId="{A41C8AC8-16C9-417C-B682-F25CD07767B9}" sibTransId="{DE757FCD-F6E8-4951-9703-10EB09E27CE9}"/>
    <dgm:cxn modelId="{D3B8938C-9DEC-4DC4-B806-1EE13615EDF9}" type="presOf" srcId="{D354BA0B-D617-4D2B-8387-84C1481B2639}" destId="{45EF1542-63C9-4F45-85E2-1ADD2FA8D255}" srcOrd="0" destOrd="0" presId="urn:microsoft.com/office/officeart/2005/8/layout/bList2"/>
    <dgm:cxn modelId="{F61C1569-4D5A-41B3-8F81-51B98F50E11D}" type="presOf" srcId="{4D279413-AFC9-4B61-8F8E-208D1CF3657D}" destId="{B161683D-4B64-4BF6-842E-5501BD2BFDE5}" srcOrd="0" destOrd="0" presId="urn:microsoft.com/office/officeart/2005/8/layout/bList2"/>
    <dgm:cxn modelId="{643CA5AF-15CA-4EC2-97D2-A6F276F001C3}" type="presOf" srcId="{667D34B9-0FD0-4CAB-B42E-962E00456B02}" destId="{FB28B43F-E7E8-4022-BE6D-2A99FBCD674A}" srcOrd="1" destOrd="0" presId="urn:microsoft.com/office/officeart/2005/8/layout/bList2"/>
    <dgm:cxn modelId="{6FFE31F4-9F0F-4CBF-9A9F-6743C97126A9}" srcId="{4D279413-AFC9-4B61-8F8E-208D1CF3657D}" destId="{7C2FFE69-906B-41BD-942D-8EEB38287D8D}" srcOrd="1" destOrd="0" parTransId="{F315EF01-5B1A-4A12-A178-C7DE998CC248}" sibTransId="{84DB49BE-0C27-431F-94D7-A8C125D22015}"/>
    <dgm:cxn modelId="{39BEBC33-43BB-4A79-BF00-8B321E6F761F}" srcId="{4D279413-AFC9-4B61-8F8E-208D1CF3657D}" destId="{0E32E7CC-089D-4F4F-92DF-EEA0B186C9F4}" srcOrd="4" destOrd="0" parTransId="{FBE6A1FA-3DD7-422A-9901-0795663FFA05}" sibTransId="{899C83FC-FB92-4010-A47E-133EC6F58934}"/>
    <dgm:cxn modelId="{8E69B8A4-8987-4F87-8AAC-C9E12DC219A2}" type="presOf" srcId="{5804BBEA-C878-492A-BA56-04A4669F7AC0}" destId="{B12E46CD-5D1D-4546-81FD-AAE365AFB246}" srcOrd="0" destOrd="0" presId="urn:microsoft.com/office/officeart/2005/8/layout/bList2"/>
    <dgm:cxn modelId="{E649CFE1-FE8B-4FA4-B87F-EE09B43D5A13}" srcId="{4D279413-AFC9-4B61-8F8E-208D1CF3657D}" destId="{39047572-E7B1-456E-8824-A035529CA9EB}" srcOrd="2" destOrd="0" parTransId="{08F8920E-0658-468B-9240-8116CBD005B3}" sibTransId="{F1A1798D-A534-4F25-885C-6AA121854749}"/>
    <dgm:cxn modelId="{618014CB-2222-492A-86D5-BD0EDADD2F35}" type="presOf" srcId="{3B3B3843-86B7-4C5E-8B6D-D57807DB4990}" destId="{8C3B52FA-AB78-4ED6-BA46-0131BD3AB846}" srcOrd="0" destOrd="0" presId="urn:microsoft.com/office/officeart/2005/8/layout/bList2"/>
    <dgm:cxn modelId="{C2F21204-4BB1-4144-B624-0C5C6941D033}" srcId="{667D34B9-0FD0-4CAB-B42E-962E00456B02}" destId="{3D52C811-7F7B-4518-AA93-901722C73D07}" srcOrd="1" destOrd="0" parTransId="{434E7A81-B650-4467-826C-9F2A26B87469}" sibTransId="{E730BCEE-AE8E-4086-9622-AD11C47839DB}"/>
    <dgm:cxn modelId="{24188A9A-5040-4AAB-9231-9C4127F9B121}" type="presOf" srcId="{4D279413-AFC9-4B61-8F8E-208D1CF3657D}" destId="{B83DAAE0-95D1-45FF-A4DD-808FCA46EA0A}" srcOrd="1" destOrd="0" presId="urn:microsoft.com/office/officeart/2005/8/layout/bList2"/>
    <dgm:cxn modelId="{B6956A47-C750-4337-9036-D09BCACA080C}" srcId="{4D279413-AFC9-4B61-8F8E-208D1CF3657D}" destId="{FEB30BBA-5192-4A1A-AA77-BEE933F4D0BA}" srcOrd="3" destOrd="0" parTransId="{1AEA5DF9-16DF-4FEA-86E6-A48FBD0AB6BC}" sibTransId="{1B4093B9-83C6-4E1A-8D9F-BD07E8F9520D}"/>
    <dgm:cxn modelId="{678D9F5E-5F0D-4EE7-B8DB-BDED98F107D4}" type="presOf" srcId="{0E32E7CC-089D-4F4F-92DF-EEA0B186C9F4}" destId="{B12E46CD-5D1D-4546-81FD-AAE365AFB246}" srcOrd="0" destOrd="4" presId="urn:microsoft.com/office/officeart/2005/8/layout/bList2"/>
    <dgm:cxn modelId="{32DB126D-2E67-4058-9C9E-F8E7B6185D28}" type="presOf" srcId="{667D34B9-0FD0-4CAB-B42E-962E00456B02}" destId="{DF6072EC-C171-4141-9421-FC6744FE3806}" srcOrd="0" destOrd="0" presId="urn:microsoft.com/office/officeart/2005/8/layout/bList2"/>
    <dgm:cxn modelId="{4FC473F3-3639-4B62-BC0F-8A96D30F19DD}" type="presOf" srcId="{3D52C811-7F7B-4518-AA93-901722C73D07}" destId="{45EF1542-63C9-4F45-85E2-1ADD2FA8D255}" srcOrd="0" destOrd="1" presId="urn:microsoft.com/office/officeart/2005/8/layout/bList2"/>
    <dgm:cxn modelId="{B6C92D32-7969-478E-BF8A-4CF0EAD4DE1A}" type="presOf" srcId="{FEB30BBA-5192-4A1A-AA77-BEE933F4D0BA}" destId="{B12E46CD-5D1D-4546-81FD-AAE365AFB246}" srcOrd="0" destOrd="3" presId="urn:microsoft.com/office/officeart/2005/8/layout/bList2"/>
    <dgm:cxn modelId="{2182AC2A-AC0A-4A74-8444-548646AF995E}" type="presOf" srcId="{39047572-E7B1-456E-8824-A035529CA9EB}" destId="{B12E46CD-5D1D-4546-81FD-AAE365AFB246}" srcOrd="0" destOrd="2" presId="urn:microsoft.com/office/officeart/2005/8/layout/bList2"/>
    <dgm:cxn modelId="{8C036007-A97D-4029-AEDF-B177D36268F4}" type="presOf" srcId="{7C2FFE69-906B-41BD-942D-8EEB38287D8D}" destId="{B12E46CD-5D1D-4546-81FD-AAE365AFB246}" srcOrd="0" destOrd="1" presId="urn:microsoft.com/office/officeart/2005/8/layout/bList2"/>
    <dgm:cxn modelId="{E8B849DF-AB69-4E4B-970F-379C265B32A5}" type="presParOf" srcId="{7502D3B2-D46B-4909-AF56-9CDBCDDE0820}" destId="{0109DF0F-44AD-47B1-A5EF-5746B23C3A13}" srcOrd="0" destOrd="0" presId="urn:microsoft.com/office/officeart/2005/8/layout/bList2"/>
    <dgm:cxn modelId="{6568296D-7895-4428-85DE-945353658366}" type="presParOf" srcId="{0109DF0F-44AD-47B1-A5EF-5746B23C3A13}" destId="{45EF1542-63C9-4F45-85E2-1ADD2FA8D255}" srcOrd="0" destOrd="0" presId="urn:microsoft.com/office/officeart/2005/8/layout/bList2"/>
    <dgm:cxn modelId="{7DF24F19-AC0C-4C8E-841A-19AF1918CD3D}" type="presParOf" srcId="{0109DF0F-44AD-47B1-A5EF-5746B23C3A13}" destId="{DF6072EC-C171-4141-9421-FC6744FE3806}" srcOrd="1" destOrd="0" presId="urn:microsoft.com/office/officeart/2005/8/layout/bList2"/>
    <dgm:cxn modelId="{302944D5-C2E8-48A5-BBFB-92EBCFA2F28A}" type="presParOf" srcId="{0109DF0F-44AD-47B1-A5EF-5746B23C3A13}" destId="{FB28B43F-E7E8-4022-BE6D-2A99FBCD674A}" srcOrd="2" destOrd="0" presId="urn:microsoft.com/office/officeart/2005/8/layout/bList2"/>
    <dgm:cxn modelId="{250D380B-731A-40F3-9D41-A125FB9ADF27}" type="presParOf" srcId="{0109DF0F-44AD-47B1-A5EF-5746B23C3A13}" destId="{38BCA07D-C1A8-47BD-AA7C-978F01B8063F}" srcOrd="3" destOrd="0" presId="urn:microsoft.com/office/officeart/2005/8/layout/bList2"/>
    <dgm:cxn modelId="{4FDC9F67-8719-4D41-BF54-83D90B302D98}" type="presParOf" srcId="{7502D3B2-D46B-4909-AF56-9CDBCDDE0820}" destId="{8C3B52FA-AB78-4ED6-BA46-0131BD3AB846}" srcOrd="1" destOrd="0" presId="urn:microsoft.com/office/officeart/2005/8/layout/bList2"/>
    <dgm:cxn modelId="{FBFCB747-09BC-456E-8C86-011947EFEBD9}" type="presParOf" srcId="{7502D3B2-D46B-4909-AF56-9CDBCDDE0820}" destId="{8E8D81BE-90CB-4110-80F6-6EBAF9D37C59}" srcOrd="2" destOrd="0" presId="urn:microsoft.com/office/officeart/2005/8/layout/bList2"/>
    <dgm:cxn modelId="{E4176EAA-4ABD-45AA-9EEF-781CFDFD5910}" type="presParOf" srcId="{8E8D81BE-90CB-4110-80F6-6EBAF9D37C59}" destId="{B12E46CD-5D1D-4546-81FD-AAE365AFB246}" srcOrd="0" destOrd="0" presId="urn:microsoft.com/office/officeart/2005/8/layout/bList2"/>
    <dgm:cxn modelId="{36A61419-B1A1-4ABA-B3C2-C9ECD98F06D1}" type="presParOf" srcId="{8E8D81BE-90CB-4110-80F6-6EBAF9D37C59}" destId="{B161683D-4B64-4BF6-842E-5501BD2BFDE5}" srcOrd="1" destOrd="0" presId="urn:microsoft.com/office/officeart/2005/8/layout/bList2"/>
    <dgm:cxn modelId="{D0492EC2-B456-44C7-80BC-BF8839F7366F}" type="presParOf" srcId="{8E8D81BE-90CB-4110-80F6-6EBAF9D37C59}" destId="{B83DAAE0-95D1-45FF-A4DD-808FCA46EA0A}" srcOrd="2" destOrd="0" presId="urn:microsoft.com/office/officeart/2005/8/layout/bList2"/>
    <dgm:cxn modelId="{E3FD2437-349A-4F33-9EF4-690ABF54073C}" type="presParOf" srcId="{8E8D81BE-90CB-4110-80F6-6EBAF9D37C59}" destId="{E6F6B97E-1743-46F1-A95D-A76BBE4B6B8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0AA6E3-F1C3-45EB-964A-83E1ABAF0A77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65FF4EFF-167A-47BD-8869-CFEC75E7E7E2}">
      <dgm:prSet phldrT="[Texto]"/>
      <dgm:spPr/>
      <dgm:t>
        <a:bodyPr/>
        <a:lstStyle/>
        <a:p>
          <a:r>
            <a:rPr lang="es-EC" dirty="0" smtClean="0"/>
            <a:t>Análisis estadístico</a:t>
          </a:r>
          <a:endParaRPr lang="es-EC" dirty="0"/>
        </a:p>
      </dgm:t>
    </dgm:pt>
    <dgm:pt modelId="{141F53D2-E5F6-4CC0-BD90-63F1BEA6FB58}" type="parTrans" cxnId="{574DFE34-9063-4701-B0AB-E861886F283A}">
      <dgm:prSet/>
      <dgm:spPr/>
      <dgm:t>
        <a:bodyPr/>
        <a:lstStyle/>
        <a:p>
          <a:endParaRPr lang="es-EC"/>
        </a:p>
      </dgm:t>
    </dgm:pt>
    <dgm:pt modelId="{2F40E2D8-ED43-4ADE-8BD2-750DF561FA8D}" type="sibTrans" cxnId="{574DFE34-9063-4701-B0AB-E861886F283A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0F96B79D-2580-4A76-AD30-B439BB7A7BCF}">
      <dgm:prSet phldrT="[Texto]"/>
      <dgm:spPr/>
      <dgm:t>
        <a:bodyPr/>
        <a:lstStyle/>
        <a:p>
          <a:r>
            <a:rPr lang="es-EC" dirty="0" smtClean="0"/>
            <a:t>Auditoría</a:t>
          </a:r>
          <a:endParaRPr lang="es-EC" dirty="0"/>
        </a:p>
      </dgm:t>
    </dgm:pt>
    <dgm:pt modelId="{D82A7EE2-3569-4CB2-863B-0F49BDB873A1}" type="parTrans" cxnId="{9ADE0CA3-7F83-4FBD-9049-D6AE71F474C0}">
      <dgm:prSet/>
      <dgm:spPr/>
      <dgm:t>
        <a:bodyPr/>
        <a:lstStyle/>
        <a:p>
          <a:endParaRPr lang="es-EC"/>
        </a:p>
      </dgm:t>
    </dgm:pt>
    <dgm:pt modelId="{C4DB8C38-DF61-4ED1-A57B-85416BF85273}" type="sibTrans" cxnId="{9ADE0CA3-7F83-4FBD-9049-D6AE71F474C0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5E1CC47C-F521-4978-A43A-FA4EB2BC5E92}" type="pres">
      <dgm:prSet presAssocID="{000AA6E3-F1C3-45EB-964A-83E1ABAF0A7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7D73BD21-A36B-4BDA-95B2-41B536C47CDA}" type="pres">
      <dgm:prSet presAssocID="{000AA6E3-F1C3-45EB-964A-83E1ABAF0A77}" presName="dot1" presStyleLbl="alignNode1" presStyleIdx="0" presStyleCnt="10"/>
      <dgm:spPr/>
      <dgm:t>
        <a:bodyPr/>
        <a:lstStyle/>
        <a:p>
          <a:endParaRPr lang="es-EC"/>
        </a:p>
      </dgm:t>
    </dgm:pt>
    <dgm:pt modelId="{30E77AD8-C2BC-4EE7-AE62-2E23E2B025BA}" type="pres">
      <dgm:prSet presAssocID="{000AA6E3-F1C3-45EB-964A-83E1ABAF0A77}" presName="dot2" presStyleLbl="alignNode1" presStyleIdx="1" presStyleCnt="10"/>
      <dgm:spPr/>
      <dgm:t>
        <a:bodyPr/>
        <a:lstStyle/>
        <a:p>
          <a:endParaRPr lang="es-EC"/>
        </a:p>
      </dgm:t>
    </dgm:pt>
    <dgm:pt modelId="{DB6A23DE-5EF1-4323-AC0C-6FE370714230}" type="pres">
      <dgm:prSet presAssocID="{000AA6E3-F1C3-45EB-964A-83E1ABAF0A77}" presName="dot3" presStyleLbl="alignNode1" presStyleIdx="2" presStyleCnt="10"/>
      <dgm:spPr/>
      <dgm:t>
        <a:bodyPr/>
        <a:lstStyle/>
        <a:p>
          <a:endParaRPr lang="es-EC"/>
        </a:p>
      </dgm:t>
    </dgm:pt>
    <dgm:pt modelId="{8C4F4F42-4662-4F81-85E3-806E7E1DEA0B}" type="pres">
      <dgm:prSet presAssocID="{000AA6E3-F1C3-45EB-964A-83E1ABAF0A77}" presName="dotArrow1" presStyleLbl="alignNode1" presStyleIdx="3" presStyleCnt="10"/>
      <dgm:spPr/>
      <dgm:t>
        <a:bodyPr/>
        <a:lstStyle/>
        <a:p>
          <a:endParaRPr lang="es-EC"/>
        </a:p>
      </dgm:t>
    </dgm:pt>
    <dgm:pt modelId="{242C943F-9C16-4A52-B02C-45A42A544E51}" type="pres">
      <dgm:prSet presAssocID="{000AA6E3-F1C3-45EB-964A-83E1ABAF0A77}" presName="dotArrow2" presStyleLbl="alignNode1" presStyleIdx="4" presStyleCnt="10"/>
      <dgm:spPr/>
      <dgm:t>
        <a:bodyPr/>
        <a:lstStyle/>
        <a:p>
          <a:endParaRPr lang="es-EC"/>
        </a:p>
      </dgm:t>
    </dgm:pt>
    <dgm:pt modelId="{B56D07BF-8DC7-4FF8-82B3-3BE749DD500D}" type="pres">
      <dgm:prSet presAssocID="{000AA6E3-F1C3-45EB-964A-83E1ABAF0A77}" presName="dotArrow3" presStyleLbl="alignNode1" presStyleIdx="5" presStyleCnt="10"/>
      <dgm:spPr/>
      <dgm:t>
        <a:bodyPr/>
        <a:lstStyle/>
        <a:p>
          <a:endParaRPr lang="es-EC"/>
        </a:p>
      </dgm:t>
    </dgm:pt>
    <dgm:pt modelId="{1752AEDF-514F-454A-962E-1B2085B859DC}" type="pres">
      <dgm:prSet presAssocID="{000AA6E3-F1C3-45EB-964A-83E1ABAF0A77}" presName="dotArrow4" presStyleLbl="alignNode1" presStyleIdx="6" presStyleCnt="10"/>
      <dgm:spPr/>
      <dgm:t>
        <a:bodyPr/>
        <a:lstStyle/>
        <a:p>
          <a:endParaRPr lang="es-EC"/>
        </a:p>
      </dgm:t>
    </dgm:pt>
    <dgm:pt modelId="{0A304D93-63BF-409B-BF40-BFB83CD42D2C}" type="pres">
      <dgm:prSet presAssocID="{000AA6E3-F1C3-45EB-964A-83E1ABAF0A77}" presName="dotArrow5" presStyleLbl="alignNode1" presStyleIdx="7" presStyleCnt="10"/>
      <dgm:spPr/>
      <dgm:t>
        <a:bodyPr/>
        <a:lstStyle/>
        <a:p>
          <a:endParaRPr lang="es-EC"/>
        </a:p>
      </dgm:t>
    </dgm:pt>
    <dgm:pt modelId="{9FE4CE1A-4D29-4FA9-9CBD-B3BCD606FC32}" type="pres">
      <dgm:prSet presAssocID="{000AA6E3-F1C3-45EB-964A-83E1ABAF0A77}" presName="dotArrow6" presStyleLbl="alignNode1" presStyleIdx="8" presStyleCnt="10"/>
      <dgm:spPr/>
      <dgm:t>
        <a:bodyPr/>
        <a:lstStyle/>
        <a:p>
          <a:endParaRPr lang="es-EC"/>
        </a:p>
      </dgm:t>
    </dgm:pt>
    <dgm:pt modelId="{F4E55081-A29E-4D02-9045-749EBF51D07B}" type="pres">
      <dgm:prSet presAssocID="{000AA6E3-F1C3-45EB-964A-83E1ABAF0A77}" presName="dotArrow7" presStyleLbl="alignNode1" presStyleIdx="9" presStyleCnt="10"/>
      <dgm:spPr/>
      <dgm:t>
        <a:bodyPr/>
        <a:lstStyle/>
        <a:p>
          <a:endParaRPr lang="es-EC"/>
        </a:p>
      </dgm:t>
    </dgm:pt>
    <dgm:pt modelId="{C810778B-F32E-4214-A3E8-DBCD41035ECF}" type="pres">
      <dgm:prSet presAssocID="{65FF4EFF-167A-47BD-8869-CFEC75E7E7E2}" presName="parTx1" presStyleLbl="node1" presStyleIdx="0" presStyleCnt="2"/>
      <dgm:spPr/>
      <dgm:t>
        <a:bodyPr/>
        <a:lstStyle/>
        <a:p>
          <a:endParaRPr lang="es-EC"/>
        </a:p>
      </dgm:t>
    </dgm:pt>
    <dgm:pt modelId="{8297445E-B4A7-44DB-89B9-12B1794BC4F9}" type="pres">
      <dgm:prSet presAssocID="{2F40E2D8-ED43-4ADE-8BD2-750DF561FA8D}" presName="picture1" presStyleCnt="0"/>
      <dgm:spPr/>
      <dgm:t>
        <a:bodyPr/>
        <a:lstStyle/>
        <a:p>
          <a:endParaRPr lang="es-EC"/>
        </a:p>
      </dgm:t>
    </dgm:pt>
    <dgm:pt modelId="{5330742F-54EC-4B53-B072-15E20363EE37}" type="pres">
      <dgm:prSet presAssocID="{2F40E2D8-ED43-4ADE-8BD2-750DF561FA8D}" presName="imageRepeatNode" presStyleLbl="fgImgPlace1" presStyleIdx="0" presStyleCnt="2"/>
      <dgm:spPr/>
      <dgm:t>
        <a:bodyPr/>
        <a:lstStyle/>
        <a:p>
          <a:endParaRPr lang="es-EC"/>
        </a:p>
      </dgm:t>
    </dgm:pt>
    <dgm:pt modelId="{890889C2-B763-441D-B778-46A78FF4A0DA}" type="pres">
      <dgm:prSet presAssocID="{0F96B79D-2580-4A76-AD30-B439BB7A7BCF}" presName="parTx2" presStyleLbl="node1" presStyleIdx="1" presStyleCnt="2"/>
      <dgm:spPr/>
      <dgm:t>
        <a:bodyPr/>
        <a:lstStyle/>
        <a:p>
          <a:endParaRPr lang="es-EC"/>
        </a:p>
      </dgm:t>
    </dgm:pt>
    <dgm:pt modelId="{AF499094-5857-4A66-8290-52266EA8D6C6}" type="pres">
      <dgm:prSet presAssocID="{C4DB8C38-DF61-4ED1-A57B-85416BF85273}" presName="picture2" presStyleCnt="0"/>
      <dgm:spPr/>
      <dgm:t>
        <a:bodyPr/>
        <a:lstStyle/>
        <a:p>
          <a:endParaRPr lang="es-EC"/>
        </a:p>
      </dgm:t>
    </dgm:pt>
    <dgm:pt modelId="{25373F6E-CCF8-4ECB-908E-9B604AA27150}" type="pres">
      <dgm:prSet presAssocID="{C4DB8C38-DF61-4ED1-A57B-85416BF85273}" presName="imageRepeatNode" presStyleLbl="fgImgPlace1" presStyleIdx="1" presStyleCnt="2"/>
      <dgm:spPr/>
      <dgm:t>
        <a:bodyPr/>
        <a:lstStyle/>
        <a:p>
          <a:endParaRPr lang="es-EC"/>
        </a:p>
      </dgm:t>
    </dgm:pt>
  </dgm:ptLst>
  <dgm:cxnLst>
    <dgm:cxn modelId="{9ADE0CA3-7F83-4FBD-9049-D6AE71F474C0}" srcId="{000AA6E3-F1C3-45EB-964A-83E1ABAF0A77}" destId="{0F96B79D-2580-4A76-AD30-B439BB7A7BCF}" srcOrd="1" destOrd="0" parTransId="{D82A7EE2-3569-4CB2-863B-0F49BDB873A1}" sibTransId="{C4DB8C38-DF61-4ED1-A57B-85416BF85273}"/>
    <dgm:cxn modelId="{CC227B9E-19B9-46AB-8ABC-3F2ABC0F43BC}" type="presOf" srcId="{000AA6E3-F1C3-45EB-964A-83E1ABAF0A77}" destId="{5E1CC47C-F521-4978-A43A-FA4EB2BC5E92}" srcOrd="0" destOrd="0" presId="urn:microsoft.com/office/officeart/2008/layout/AscendingPictureAccentProcess"/>
    <dgm:cxn modelId="{24D3EF84-8930-4310-AC8E-E2BBF1A69B07}" type="presOf" srcId="{65FF4EFF-167A-47BD-8869-CFEC75E7E7E2}" destId="{C810778B-F32E-4214-A3E8-DBCD41035ECF}" srcOrd="0" destOrd="0" presId="urn:microsoft.com/office/officeart/2008/layout/AscendingPictureAccentProcess"/>
    <dgm:cxn modelId="{53FF64A7-1CFC-45E0-9B24-D32CE647A567}" type="presOf" srcId="{C4DB8C38-DF61-4ED1-A57B-85416BF85273}" destId="{25373F6E-CCF8-4ECB-908E-9B604AA27150}" srcOrd="0" destOrd="0" presId="urn:microsoft.com/office/officeart/2008/layout/AscendingPictureAccentProcess"/>
    <dgm:cxn modelId="{C74ED9B0-F5D8-465D-A222-5A164F8BEC38}" type="presOf" srcId="{0F96B79D-2580-4A76-AD30-B439BB7A7BCF}" destId="{890889C2-B763-441D-B778-46A78FF4A0DA}" srcOrd="0" destOrd="0" presId="urn:microsoft.com/office/officeart/2008/layout/AscendingPictureAccentProcess"/>
    <dgm:cxn modelId="{09C73DCB-7BB0-4CAE-8A25-B51BB7DE5E6E}" type="presOf" srcId="{2F40E2D8-ED43-4ADE-8BD2-750DF561FA8D}" destId="{5330742F-54EC-4B53-B072-15E20363EE37}" srcOrd="0" destOrd="0" presId="urn:microsoft.com/office/officeart/2008/layout/AscendingPictureAccentProcess"/>
    <dgm:cxn modelId="{574DFE34-9063-4701-B0AB-E861886F283A}" srcId="{000AA6E3-F1C3-45EB-964A-83E1ABAF0A77}" destId="{65FF4EFF-167A-47BD-8869-CFEC75E7E7E2}" srcOrd="0" destOrd="0" parTransId="{141F53D2-E5F6-4CC0-BD90-63F1BEA6FB58}" sibTransId="{2F40E2D8-ED43-4ADE-8BD2-750DF561FA8D}"/>
    <dgm:cxn modelId="{73A443E1-BC21-4EE1-AFFD-9853D01DB870}" type="presParOf" srcId="{5E1CC47C-F521-4978-A43A-FA4EB2BC5E92}" destId="{7D73BD21-A36B-4BDA-95B2-41B536C47CDA}" srcOrd="0" destOrd="0" presId="urn:microsoft.com/office/officeart/2008/layout/AscendingPictureAccentProcess"/>
    <dgm:cxn modelId="{94F3314C-274B-423E-B3C5-002CF326F617}" type="presParOf" srcId="{5E1CC47C-F521-4978-A43A-FA4EB2BC5E92}" destId="{30E77AD8-C2BC-4EE7-AE62-2E23E2B025BA}" srcOrd="1" destOrd="0" presId="urn:microsoft.com/office/officeart/2008/layout/AscendingPictureAccentProcess"/>
    <dgm:cxn modelId="{344A456F-C468-40D1-A3E4-AE1E9D70B6D0}" type="presParOf" srcId="{5E1CC47C-F521-4978-A43A-FA4EB2BC5E92}" destId="{DB6A23DE-5EF1-4323-AC0C-6FE370714230}" srcOrd="2" destOrd="0" presId="urn:microsoft.com/office/officeart/2008/layout/AscendingPictureAccentProcess"/>
    <dgm:cxn modelId="{23554169-5B39-4865-AB86-1229A79D8D0D}" type="presParOf" srcId="{5E1CC47C-F521-4978-A43A-FA4EB2BC5E92}" destId="{8C4F4F42-4662-4F81-85E3-806E7E1DEA0B}" srcOrd="3" destOrd="0" presId="urn:microsoft.com/office/officeart/2008/layout/AscendingPictureAccentProcess"/>
    <dgm:cxn modelId="{E643670D-6DD4-4DA3-8F04-4F0B3DB7740C}" type="presParOf" srcId="{5E1CC47C-F521-4978-A43A-FA4EB2BC5E92}" destId="{242C943F-9C16-4A52-B02C-45A42A544E51}" srcOrd="4" destOrd="0" presId="urn:microsoft.com/office/officeart/2008/layout/AscendingPictureAccentProcess"/>
    <dgm:cxn modelId="{825F2699-037F-4848-A1FC-745FB8918192}" type="presParOf" srcId="{5E1CC47C-F521-4978-A43A-FA4EB2BC5E92}" destId="{B56D07BF-8DC7-4FF8-82B3-3BE749DD500D}" srcOrd="5" destOrd="0" presId="urn:microsoft.com/office/officeart/2008/layout/AscendingPictureAccentProcess"/>
    <dgm:cxn modelId="{9732ADE6-AB65-40C4-92CD-2EB158C4D8C1}" type="presParOf" srcId="{5E1CC47C-F521-4978-A43A-FA4EB2BC5E92}" destId="{1752AEDF-514F-454A-962E-1B2085B859DC}" srcOrd="6" destOrd="0" presId="urn:microsoft.com/office/officeart/2008/layout/AscendingPictureAccentProcess"/>
    <dgm:cxn modelId="{0E3C38B1-8401-4B5C-8CBB-21BE086F6D5F}" type="presParOf" srcId="{5E1CC47C-F521-4978-A43A-FA4EB2BC5E92}" destId="{0A304D93-63BF-409B-BF40-BFB83CD42D2C}" srcOrd="7" destOrd="0" presId="urn:microsoft.com/office/officeart/2008/layout/AscendingPictureAccentProcess"/>
    <dgm:cxn modelId="{B26AC604-09BE-4512-8FA7-8C08877214AA}" type="presParOf" srcId="{5E1CC47C-F521-4978-A43A-FA4EB2BC5E92}" destId="{9FE4CE1A-4D29-4FA9-9CBD-B3BCD606FC32}" srcOrd="8" destOrd="0" presId="urn:microsoft.com/office/officeart/2008/layout/AscendingPictureAccentProcess"/>
    <dgm:cxn modelId="{CBDCCE3F-4C7A-4775-B661-EEE8BFD6B4E3}" type="presParOf" srcId="{5E1CC47C-F521-4978-A43A-FA4EB2BC5E92}" destId="{F4E55081-A29E-4D02-9045-749EBF51D07B}" srcOrd="9" destOrd="0" presId="urn:microsoft.com/office/officeart/2008/layout/AscendingPictureAccentProcess"/>
    <dgm:cxn modelId="{317AB5C6-CCEA-47C9-9C6C-BC3C9A2C455A}" type="presParOf" srcId="{5E1CC47C-F521-4978-A43A-FA4EB2BC5E92}" destId="{C810778B-F32E-4214-A3E8-DBCD41035ECF}" srcOrd="10" destOrd="0" presId="urn:microsoft.com/office/officeart/2008/layout/AscendingPictureAccentProcess"/>
    <dgm:cxn modelId="{9274DF9A-5860-4E50-8F77-7E13DF24F895}" type="presParOf" srcId="{5E1CC47C-F521-4978-A43A-FA4EB2BC5E92}" destId="{8297445E-B4A7-44DB-89B9-12B1794BC4F9}" srcOrd="11" destOrd="0" presId="urn:microsoft.com/office/officeart/2008/layout/AscendingPictureAccentProcess"/>
    <dgm:cxn modelId="{837E170A-C461-47E9-ABE6-539A9CDCA5A6}" type="presParOf" srcId="{8297445E-B4A7-44DB-89B9-12B1794BC4F9}" destId="{5330742F-54EC-4B53-B072-15E20363EE37}" srcOrd="0" destOrd="0" presId="urn:microsoft.com/office/officeart/2008/layout/AscendingPictureAccentProcess"/>
    <dgm:cxn modelId="{990698E1-7B82-4AB8-B72B-4452FC20F0ED}" type="presParOf" srcId="{5E1CC47C-F521-4978-A43A-FA4EB2BC5E92}" destId="{890889C2-B763-441D-B778-46A78FF4A0DA}" srcOrd="12" destOrd="0" presId="urn:microsoft.com/office/officeart/2008/layout/AscendingPictureAccentProcess"/>
    <dgm:cxn modelId="{16D90BA5-0868-42FA-BF64-9074C2D19B93}" type="presParOf" srcId="{5E1CC47C-F521-4978-A43A-FA4EB2BC5E92}" destId="{AF499094-5857-4A66-8290-52266EA8D6C6}" srcOrd="13" destOrd="0" presId="urn:microsoft.com/office/officeart/2008/layout/AscendingPictureAccentProcess"/>
    <dgm:cxn modelId="{87907CFB-2917-433F-95B9-03505F446A1F}" type="presParOf" srcId="{AF499094-5857-4A66-8290-52266EA8D6C6}" destId="{25373F6E-CCF8-4ECB-908E-9B604AA27150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4213C9-F1E0-4844-AAA2-1FE538AFE2F2}" type="doc">
      <dgm:prSet loTypeId="urn:microsoft.com/office/officeart/2009/3/layout/PieProces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875F216-9941-4A7B-8646-3980FC9BEEF0}">
      <dgm:prSet phldrT="[Texto]" custT="1"/>
      <dgm:spPr/>
      <dgm:t>
        <a:bodyPr/>
        <a:lstStyle/>
        <a:p>
          <a:r>
            <a:rPr lang="es-EC" sz="4400" dirty="0" smtClean="0"/>
            <a:t>CUMPLE</a:t>
          </a:r>
          <a:endParaRPr lang="es-EC" sz="4400" dirty="0"/>
        </a:p>
      </dgm:t>
    </dgm:pt>
    <dgm:pt modelId="{AF89AFB2-A420-4E5A-B814-70181CA9490E}" type="parTrans" cxnId="{C83C567B-5788-4E3F-A7A1-D5F8FA060F92}">
      <dgm:prSet/>
      <dgm:spPr/>
      <dgm:t>
        <a:bodyPr/>
        <a:lstStyle/>
        <a:p>
          <a:endParaRPr lang="es-EC" sz="2000"/>
        </a:p>
      </dgm:t>
    </dgm:pt>
    <dgm:pt modelId="{5F0B4581-0EDD-4621-A7C2-23F74780C075}" type="sibTrans" cxnId="{C83C567B-5788-4E3F-A7A1-D5F8FA060F92}">
      <dgm:prSet/>
      <dgm:spPr/>
      <dgm:t>
        <a:bodyPr/>
        <a:lstStyle/>
        <a:p>
          <a:endParaRPr lang="es-EC" sz="2000"/>
        </a:p>
      </dgm:t>
    </dgm:pt>
    <dgm:pt modelId="{F13D532B-619F-4C96-B16C-15083BA709BA}">
      <dgm:prSet phldrT="[Texto]" custT="1"/>
      <dgm:spPr/>
      <dgm:t>
        <a:bodyPr/>
        <a:lstStyle/>
        <a:p>
          <a:pPr algn="just"/>
          <a:r>
            <a:rPr lang="es-EC" sz="2000" b="0" dirty="0" smtClean="0"/>
            <a:t>Establecimiento, documentación, implementación, mantenimiento y búsqueda de la mejora continua.</a:t>
          </a:r>
          <a:endParaRPr lang="es-EC" sz="2000" b="0" dirty="0"/>
        </a:p>
      </dgm:t>
    </dgm:pt>
    <dgm:pt modelId="{898D960C-DEE2-4A2C-8723-DB7467241E5C}" type="parTrans" cxnId="{42540564-7E13-4A95-B831-904713775BFA}">
      <dgm:prSet/>
      <dgm:spPr/>
      <dgm:t>
        <a:bodyPr/>
        <a:lstStyle/>
        <a:p>
          <a:endParaRPr lang="es-EC" sz="2000"/>
        </a:p>
      </dgm:t>
    </dgm:pt>
    <dgm:pt modelId="{34181BA5-B30C-42CB-B321-57AA2B692310}" type="sibTrans" cxnId="{42540564-7E13-4A95-B831-904713775BFA}">
      <dgm:prSet/>
      <dgm:spPr/>
      <dgm:t>
        <a:bodyPr/>
        <a:lstStyle/>
        <a:p>
          <a:endParaRPr lang="es-EC" sz="2000"/>
        </a:p>
      </dgm:t>
    </dgm:pt>
    <dgm:pt modelId="{F349954A-CB55-41EF-A872-57FF026ED058}">
      <dgm:prSet phldrT="[Texto]" custT="1"/>
      <dgm:spPr/>
      <dgm:t>
        <a:bodyPr/>
        <a:lstStyle/>
        <a:p>
          <a:r>
            <a:rPr lang="es-EC" sz="4400" dirty="0" smtClean="0"/>
            <a:t>CUMPLE</a:t>
          </a:r>
          <a:endParaRPr lang="es-EC" sz="4400" dirty="0"/>
        </a:p>
      </dgm:t>
    </dgm:pt>
    <dgm:pt modelId="{10385FD6-4B8E-4A81-BF47-C9443B812569}" type="parTrans" cxnId="{6C20F315-E734-465C-B8A8-AC323908DBCD}">
      <dgm:prSet/>
      <dgm:spPr/>
      <dgm:t>
        <a:bodyPr/>
        <a:lstStyle/>
        <a:p>
          <a:endParaRPr lang="es-EC" sz="2000"/>
        </a:p>
      </dgm:t>
    </dgm:pt>
    <dgm:pt modelId="{0F0A447A-AD0A-4718-A226-A0BCDB181E4E}" type="sibTrans" cxnId="{6C20F315-E734-465C-B8A8-AC323908DBCD}">
      <dgm:prSet/>
      <dgm:spPr/>
      <dgm:t>
        <a:bodyPr/>
        <a:lstStyle/>
        <a:p>
          <a:endParaRPr lang="es-EC" sz="2000"/>
        </a:p>
      </dgm:t>
    </dgm:pt>
    <dgm:pt modelId="{5E371838-6CD1-4A12-9FF3-65A58A091C66}">
      <dgm:prSet phldrT="[Texto]" custT="1"/>
      <dgm:spPr/>
      <dgm:t>
        <a:bodyPr/>
        <a:lstStyle/>
        <a:p>
          <a:pPr algn="just"/>
          <a:r>
            <a:rPr lang="es-EC" sz="2000" dirty="0" smtClean="0"/>
            <a:t>Política de </a:t>
          </a:r>
          <a:r>
            <a:rPr lang="es-EC" sz="2000" dirty="0" err="1" smtClean="0"/>
            <a:t>SySO</a:t>
          </a:r>
          <a:r>
            <a:rPr lang="es-EC" sz="2000" dirty="0" smtClean="0"/>
            <a:t> implementada por la Dirección, que es apropiada a la actividad y riesgo. </a:t>
          </a:r>
          <a:endParaRPr lang="es-EC" sz="2000" dirty="0"/>
        </a:p>
      </dgm:t>
    </dgm:pt>
    <dgm:pt modelId="{4D2863D6-22E9-484C-A6BB-34E2738ADC51}" type="parTrans" cxnId="{7F35424D-C3CC-448E-ACC8-4FA083FC2BC2}">
      <dgm:prSet/>
      <dgm:spPr/>
      <dgm:t>
        <a:bodyPr/>
        <a:lstStyle/>
        <a:p>
          <a:endParaRPr lang="es-EC" sz="2000"/>
        </a:p>
      </dgm:t>
    </dgm:pt>
    <dgm:pt modelId="{3F07D766-9A81-4F3E-B6DF-B35817C40A54}" type="sibTrans" cxnId="{7F35424D-C3CC-448E-ACC8-4FA083FC2BC2}">
      <dgm:prSet/>
      <dgm:spPr/>
      <dgm:t>
        <a:bodyPr/>
        <a:lstStyle/>
        <a:p>
          <a:endParaRPr lang="es-EC" sz="2000"/>
        </a:p>
      </dgm:t>
    </dgm:pt>
    <dgm:pt modelId="{3BB2B90D-2B4C-4736-A966-64F8E8C2671F}">
      <dgm:prSet phldrT="[Texto]" custT="1"/>
      <dgm:spPr/>
      <dgm:t>
        <a:bodyPr/>
        <a:lstStyle/>
        <a:p>
          <a:r>
            <a:rPr lang="es-EC" sz="4400" dirty="0" smtClean="0"/>
            <a:t>NC</a:t>
          </a:r>
          <a:endParaRPr lang="es-EC" sz="4400" dirty="0"/>
        </a:p>
      </dgm:t>
    </dgm:pt>
    <dgm:pt modelId="{D25B3A8F-734C-4998-B442-C06F140FCDFB}" type="parTrans" cxnId="{2268FAE0-8811-4C41-AEE5-3AD06AE69FA8}">
      <dgm:prSet/>
      <dgm:spPr/>
      <dgm:t>
        <a:bodyPr/>
        <a:lstStyle/>
        <a:p>
          <a:endParaRPr lang="es-EC" sz="2000"/>
        </a:p>
      </dgm:t>
    </dgm:pt>
    <dgm:pt modelId="{6EEA13DD-2207-425F-9011-77C88BC3B639}" type="sibTrans" cxnId="{2268FAE0-8811-4C41-AEE5-3AD06AE69FA8}">
      <dgm:prSet/>
      <dgm:spPr/>
      <dgm:t>
        <a:bodyPr/>
        <a:lstStyle/>
        <a:p>
          <a:endParaRPr lang="es-EC" sz="2000"/>
        </a:p>
      </dgm:t>
    </dgm:pt>
    <dgm:pt modelId="{1F4B544C-42CA-42D7-8FB2-F7A3D457EDD9}">
      <dgm:prSet phldrT="[Texto]" custT="1"/>
      <dgm:spPr/>
      <dgm:t>
        <a:bodyPr/>
        <a:lstStyle/>
        <a:p>
          <a:pPr algn="just"/>
          <a:r>
            <a:rPr lang="es-EC" sz="2000" dirty="0" smtClean="0"/>
            <a:t>El personal no revisa adecuadamente el material.</a:t>
          </a:r>
          <a:endParaRPr lang="es-EC" sz="2000" dirty="0"/>
        </a:p>
      </dgm:t>
    </dgm:pt>
    <dgm:pt modelId="{3817C683-BB71-4145-83AB-FA390EA00DE5}" type="parTrans" cxnId="{7F86F36F-22B9-4F6B-A924-70242CB1D511}">
      <dgm:prSet/>
      <dgm:spPr/>
      <dgm:t>
        <a:bodyPr/>
        <a:lstStyle/>
        <a:p>
          <a:endParaRPr lang="es-EC" sz="2000"/>
        </a:p>
      </dgm:t>
    </dgm:pt>
    <dgm:pt modelId="{4CE86DA0-8C43-4CC5-97A2-0520730B5FCA}" type="sibTrans" cxnId="{7F86F36F-22B9-4F6B-A924-70242CB1D511}">
      <dgm:prSet/>
      <dgm:spPr/>
      <dgm:t>
        <a:bodyPr/>
        <a:lstStyle/>
        <a:p>
          <a:endParaRPr lang="es-EC" sz="2000"/>
        </a:p>
      </dgm:t>
    </dgm:pt>
    <dgm:pt modelId="{61BA9176-72A1-4744-A074-C715635F41AB}" type="pres">
      <dgm:prSet presAssocID="{6C4213C9-F1E0-4844-AAA2-1FE538AFE2F2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FC00D05-01B9-44C2-B347-BF5EDB357BB8}" type="pres">
      <dgm:prSet presAssocID="{B875F216-9941-4A7B-8646-3980FC9BEEF0}" presName="ParentComposite" presStyleCnt="0"/>
      <dgm:spPr/>
    </dgm:pt>
    <dgm:pt modelId="{26E8C408-9A8C-406C-BE1D-682AF3C08B5B}" type="pres">
      <dgm:prSet presAssocID="{B875F216-9941-4A7B-8646-3980FC9BEEF0}" presName="Chord" presStyleLbl="bgShp" presStyleIdx="0" presStyleCnt="3"/>
      <dgm:spPr/>
    </dgm:pt>
    <dgm:pt modelId="{00D3F9F1-0385-447B-A581-C58C7E4B555C}" type="pres">
      <dgm:prSet presAssocID="{B875F216-9941-4A7B-8646-3980FC9BEEF0}" presName="Pie" presStyleLbl="alignNode1" presStyleIdx="0" presStyleCnt="3"/>
      <dgm:spPr/>
    </dgm:pt>
    <dgm:pt modelId="{D55D4518-9769-44C5-B8F2-FF7DE6566460}" type="pres">
      <dgm:prSet presAssocID="{B875F216-9941-4A7B-8646-3980FC9BEEF0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C63B48-4C4D-4967-965E-F2CD4B1AC59D}" type="pres">
      <dgm:prSet presAssocID="{34181BA5-B30C-42CB-B321-57AA2B692310}" presName="negSibTrans" presStyleCnt="0"/>
      <dgm:spPr/>
    </dgm:pt>
    <dgm:pt modelId="{23DF5F49-C9CA-4EFA-92B6-D98AFDDAEC8E}" type="pres">
      <dgm:prSet presAssocID="{B875F216-9941-4A7B-8646-3980FC9BEEF0}" presName="composite" presStyleCnt="0"/>
      <dgm:spPr/>
    </dgm:pt>
    <dgm:pt modelId="{612ECB00-4EF3-47A4-AE32-F3531CEA23E5}" type="pres">
      <dgm:prSet presAssocID="{B875F216-9941-4A7B-8646-3980FC9BEEF0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AFBF93-90E1-4D98-9EFD-C65F71225712}" type="pres">
      <dgm:prSet presAssocID="{5F0B4581-0EDD-4621-A7C2-23F74780C075}" presName="sibTrans" presStyleCnt="0"/>
      <dgm:spPr/>
    </dgm:pt>
    <dgm:pt modelId="{35DFDF23-3FC6-4EA5-BA19-66EC0DFB98B9}" type="pres">
      <dgm:prSet presAssocID="{F349954A-CB55-41EF-A872-57FF026ED058}" presName="ParentComposite" presStyleCnt="0"/>
      <dgm:spPr/>
    </dgm:pt>
    <dgm:pt modelId="{8834F0AF-7385-4C3E-ACB0-6EC38E2BD91E}" type="pres">
      <dgm:prSet presAssocID="{F349954A-CB55-41EF-A872-57FF026ED058}" presName="Chord" presStyleLbl="bgShp" presStyleIdx="1" presStyleCnt="3"/>
      <dgm:spPr/>
    </dgm:pt>
    <dgm:pt modelId="{FA918F8F-B5E4-4DA0-8701-2842F8E4A509}" type="pres">
      <dgm:prSet presAssocID="{F349954A-CB55-41EF-A872-57FF026ED058}" presName="Pie" presStyleLbl="alignNode1" presStyleIdx="1" presStyleCnt="3"/>
      <dgm:spPr/>
    </dgm:pt>
    <dgm:pt modelId="{8013805F-9A93-4C25-B039-C244E9661488}" type="pres">
      <dgm:prSet presAssocID="{F349954A-CB55-41EF-A872-57FF026ED058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59D2B7-EAEB-48F9-976F-17EDA10E1BA2}" type="pres">
      <dgm:prSet presAssocID="{3F07D766-9A81-4F3E-B6DF-B35817C40A54}" presName="negSibTrans" presStyleCnt="0"/>
      <dgm:spPr/>
    </dgm:pt>
    <dgm:pt modelId="{A0F3EDAF-1575-421D-9E21-16CAC6762262}" type="pres">
      <dgm:prSet presAssocID="{F349954A-CB55-41EF-A872-57FF026ED058}" presName="composite" presStyleCnt="0"/>
      <dgm:spPr/>
    </dgm:pt>
    <dgm:pt modelId="{7622A71C-6A19-4C5F-B5DD-C50862477215}" type="pres">
      <dgm:prSet presAssocID="{F349954A-CB55-41EF-A872-57FF026ED058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598FBF-55DF-446B-B0E2-B9B9A676DF50}" type="pres">
      <dgm:prSet presAssocID="{0F0A447A-AD0A-4718-A226-A0BCDB181E4E}" presName="sibTrans" presStyleCnt="0"/>
      <dgm:spPr/>
    </dgm:pt>
    <dgm:pt modelId="{95CD2ADD-713B-4FFC-85DB-D3AA079E7B5D}" type="pres">
      <dgm:prSet presAssocID="{3BB2B90D-2B4C-4736-A966-64F8E8C2671F}" presName="ParentComposite" presStyleCnt="0"/>
      <dgm:spPr/>
    </dgm:pt>
    <dgm:pt modelId="{B1EF98A6-3C2E-47CB-BA77-E4622B8AC060}" type="pres">
      <dgm:prSet presAssocID="{3BB2B90D-2B4C-4736-A966-64F8E8C2671F}" presName="Chord" presStyleLbl="bgShp" presStyleIdx="2" presStyleCnt="3"/>
      <dgm:spPr/>
    </dgm:pt>
    <dgm:pt modelId="{65E38519-04DA-4F97-BBEC-3068A4872A8E}" type="pres">
      <dgm:prSet presAssocID="{3BB2B90D-2B4C-4736-A966-64F8E8C2671F}" presName="Pie" presStyleLbl="alignNode1" presStyleIdx="2" presStyleCnt="3"/>
      <dgm:spPr/>
    </dgm:pt>
    <dgm:pt modelId="{7C798352-C4D9-4D64-94C3-9F6AA646AD4E}" type="pres">
      <dgm:prSet presAssocID="{3BB2B90D-2B4C-4736-A966-64F8E8C2671F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50EEE7-5F0E-4181-9AEF-7363B46955C7}" type="pres">
      <dgm:prSet presAssocID="{4CE86DA0-8C43-4CC5-97A2-0520730B5FCA}" presName="negSibTrans" presStyleCnt="0"/>
      <dgm:spPr/>
    </dgm:pt>
    <dgm:pt modelId="{ADDF4D87-F96E-4CD2-9F06-C07AEFA34D07}" type="pres">
      <dgm:prSet presAssocID="{3BB2B90D-2B4C-4736-A966-64F8E8C2671F}" presName="composite" presStyleCnt="0"/>
      <dgm:spPr/>
    </dgm:pt>
    <dgm:pt modelId="{5DB67468-6D42-4897-B51F-D09ACAAA9271}" type="pres">
      <dgm:prSet presAssocID="{3BB2B90D-2B4C-4736-A966-64F8E8C2671F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70F1A01-87AD-4036-8E11-CE6AEBFF6D41}" type="presOf" srcId="{5E371838-6CD1-4A12-9FF3-65A58A091C66}" destId="{7622A71C-6A19-4C5F-B5DD-C50862477215}" srcOrd="0" destOrd="0" presId="urn:microsoft.com/office/officeart/2009/3/layout/PieProcess"/>
    <dgm:cxn modelId="{7F35424D-C3CC-448E-ACC8-4FA083FC2BC2}" srcId="{F349954A-CB55-41EF-A872-57FF026ED058}" destId="{5E371838-6CD1-4A12-9FF3-65A58A091C66}" srcOrd="0" destOrd="0" parTransId="{4D2863D6-22E9-484C-A6BB-34E2738ADC51}" sibTransId="{3F07D766-9A81-4F3E-B6DF-B35817C40A54}"/>
    <dgm:cxn modelId="{98B5B073-05CC-49A6-AD08-252DF0F664CB}" type="presOf" srcId="{1F4B544C-42CA-42D7-8FB2-F7A3D457EDD9}" destId="{5DB67468-6D42-4897-B51F-D09ACAAA9271}" srcOrd="0" destOrd="0" presId="urn:microsoft.com/office/officeart/2009/3/layout/PieProcess"/>
    <dgm:cxn modelId="{6C20F315-E734-465C-B8A8-AC323908DBCD}" srcId="{6C4213C9-F1E0-4844-AAA2-1FE538AFE2F2}" destId="{F349954A-CB55-41EF-A872-57FF026ED058}" srcOrd="1" destOrd="0" parTransId="{10385FD6-4B8E-4A81-BF47-C9443B812569}" sibTransId="{0F0A447A-AD0A-4718-A226-A0BCDB181E4E}"/>
    <dgm:cxn modelId="{7F86F36F-22B9-4F6B-A924-70242CB1D511}" srcId="{3BB2B90D-2B4C-4736-A966-64F8E8C2671F}" destId="{1F4B544C-42CA-42D7-8FB2-F7A3D457EDD9}" srcOrd="0" destOrd="0" parTransId="{3817C683-BB71-4145-83AB-FA390EA00DE5}" sibTransId="{4CE86DA0-8C43-4CC5-97A2-0520730B5FCA}"/>
    <dgm:cxn modelId="{C83C567B-5788-4E3F-A7A1-D5F8FA060F92}" srcId="{6C4213C9-F1E0-4844-AAA2-1FE538AFE2F2}" destId="{B875F216-9941-4A7B-8646-3980FC9BEEF0}" srcOrd="0" destOrd="0" parTransId="{AF89AFB2-A420-4E5A-B814-70181CA9490E}" sibTransId="{5F0B4581-0EDD-4621-A7C2-23F74780C075}"/>
    <dgm:cxn modelId="{40C92D42-3508-49C5-954D-387CCE31FC51}" type="presOf" srcId="{F13D532B-619F-4C96-B16C-15083BA709BA}" destId="{612ECB00-4EF3-47A4-AE32-F3531CEA23E5}" srcOrd="0" destOrd="0" presId="urn:microsoft.com/office/officeart/2009/3/layout/PieProcess"/>
    <dgm:cxn modelId="{B9420B5D-CEDC-42F4-8CAC-E7A709432B7F}" type="presOf" srcId="{6C4213C9-F1E0-4844-AAA2-1FE538AFE2F2}" destId="{61BA9176-72A1-4744-A074-C715635F41AB}" srcOrd="0" destOrd="0" presId="urn:microsoft.com/office/officeart/2009/3/layout/PieProcess"/>
    <dgm:cxn modelId="{715A4C4C-6279-402C-9282-D736FF31E6A6}" type="presOf" srcId="{3BB2B90D-2B4C-4736-A966-64F8E8C2671F}" destId="{7C798352-C4D9-4D64-94C3-9F6AA646AD4E}" srcOrd="0" destOrd="0" presId="urn:microsoft.com/office/officeart/2009/3/layout/PieProcess"/>
    <dgm:cxn modelId="{42540564-7E13-4A95-B831-904713775BFA}" srcId="{B875F216-9941-4A7B-8646-3980FC9BEEF0}" destId="{F13D532B-619F-4C96-B16C-15083BA709BA}" srcOrd="0" destOrd="0" parTransId="{898D960C-DEE2-4A2C-8723-DB7467241E5C}" sibTransId="{34181BA5-B30C-42CB-B321-57AA2B692310}"/>
    <dgm:cxn modelId="{BF7C34AF-E6F4-48D5-B388-E48B53FDC047}" type="presOf" srcId="{F349954A-CB55-41EF-A872-57FF026ED058}" destId="{8013805F-9A93-4C25-B039-C244E9661488}" srcOrd="0" destOrd="0" presId="urn:microsoft.com/office/officeart/2009/3/layout/PieProcess"/>
    <dgm:cxn modelId="{A200511A-FFBD-4D98-A4FC-4A63964423A5}" type="presOf" srcId="{B875F216-9941-4A7B-8646-3980FC9BEEF0}" destId="{D55D4518-9769-44C5-B8F2-FF7DE6566460}" srcOrd="0" destOrd="0" presId="urn:microsoft.com/office/officeart/2009/3/layout/PieProcess"/>
    <dgm:cxn modelId="{2268FAE0-8811-4C41-AEE5-3AD06AE69FA8}" srcId="{6C4213C9-F1E0-4844-AAA2-1FE538AFE2F2}" destId="{3BB2B90D-2B4C-4736-A966-64F8E8C2671F}" srcOrd="2" destOrd="0" parTransId="{D25B3A8F-734C-4998-B442-C06F140FCDFB}" sibTransId="{6EEA13DD-2207-425F-9011-77C88BC3B639}"/>
    <dgm:cxn modelId="{E658A345-F97C-4E96-9120-3A909E2C8BCA}" type="presParOf" srcId="{61BA9176-72A1-4744-A074-C715635F41AB}" destId="{5FC00D05-01B9-44C2-B347-BF5EDB357BB8}" srcOrd="0" destOrd="0" presId="urn:microsoft.com/office/officeart/2009/3/layout/PieProcess"/>
    <dgm:cxn modelId="{2EB8C04E-BB97-426D-9136-5010B9C08D33}" type="presParOf" srcId="{5FC00D05-01B9-44C2-B347-BF5EDB357BB8}" destId="{26E8C408-9A8C-406C-BE1D-682AF3C08B5B}" srcOrd="0" destOrd="0" presId="urn:microsoft.com/office/officeart/2009/3/layout/PieProcess"/>
    <dgm:cxn modelId="{77375578-B6CA-4EE7-8DF7-667CB03EAE0C}" type="presParOf" srcId="{5FC00D05-01B9-44C2-B347-BF5EDB357BB8}" destId="{00D3F9F1-0385-447B-A581-C58C7E4B555C}" srcOrd="1" destOrd="0" presId="urn:microsoft.com/office/officeart/2009/3/layout/PieProcess"/>
    <dgm:cxn modelId="{8A43A852-CE2E-4788-ADC8-12122F0C03A4}" type="presParOf" srcId="{5FC00D05-01B9-44C2-B347-BF5EDB357BB8}" destId="{D55D4518-9769-44C5-B8F2-FF7DE6566460}" srcOrd="2" destOrd="0" presId="urn:microsoft.com/office/officeart/2009/3/layout/PieProcess"/>
    <dgm:cxn modelId="{5A9056A0-902B-4644-BAB2-44A5DDF700A6}" type="presParOf" srcId="{61BA9176-72A1-4744-A074-C715635F41AB}" destId="{52C63B48-4C4D-4967-965E-F2CD4B1AC59D}" srcOrd="1" destOrd="0" presId="urn:microsoft.com/office/officeart/2009/3/layout/PieProcess"/>
    <dgm:cxn modelId="{D3DCEF38-6C26-4918-B013-9859AF093B34}" type="presParOf" srcId="{61BA9176-72A1-4744-A074-C715635F41AB}" destId="{23DF5F49-C9CA-4EFA-92B6-D98AFDDAEC8E}" srcOrd="2" destOrd="0" presId="urn:microsoft.com/office/officeart/2009/3/layout/PieProcess"/>
    <dgm:cxn modelId="{2D55FC76-3762-4415-AC0F-3FDC54982FE6}" type="presParOf" srcId="{23DF5F49-C9CA-4EFA-92B6-D98AFDDAEC8E}" destId="{612ECB00-4EF3-47A4-AE32-F3531CEA23E5}" srcOrd="0" destOrd="0" presId="urn:microsoft.com/office/officeart/2009/3/layout/PieProcess"/>
    <dgm:cxn modelId="{6D52F7B1-0DC7-478C-975D-9E26BADC59D3}" type="presParOf" srcId="{61BA9176-72A1-4744-A074-C715635F41AB}" destId="{1EAFBF93-90E1-4D98-9EFD-C65F71225712}" srcOrd="3" destOrd="0" presId="urn:microsoft.com/office/officeart/2009/3/layout/PieProcess"/>
    <dgm:cxn modelId="{2663E20C-12AC-479B-B4E0-33589FB02D00}" type="presParOf" srcId="{61BA9176-72A1-4744-A074-C715635F41AB}" destId="{35DFDF23-3FC6-4EA5-BA19-66EC0DFB98B9}" srcOrd="4" destOrd="0" presId="urn:microsoft.com/office/officeart/2009/3/layout/PieProcess"/>
    <dgm:cxn modelId="{06E574A4-4A75-47E7-9008-EF3959839524}" type="presParOf" srcId="{35DFDF23-3FC6-4EA5-BA19-66EC0DFB98B9}" destId="{8834F0AF-7385-4C3E-ACB0-6EC38E2BD91E}" srcOrd="0" destOrd="0" presId="urn:microsoft.com/office/officeart/2009/3/layout/PieProcess"/>
    <dgm:cxn modelId="{A585DEB1-B33B-40D1-A42C-651DA1D17196}" type="presParOf" srcId="{35DFDF23-3FC6-4EA5-BA19-66EC0DFB98B9}" destId="{FA918F8F-B5E4-4DA0-8701-2842F8E4A509}" srcOrd="1" destOrd="0" presId="urn:microsoft.com/office/officeart/2009/3/layout/PieProcess"/>
    <dgm:cxn modelId="{1E4ED7C2-E406-46C5-ABE4-FE185410E60A}" type="presParOf" srcId="{35DFDF23-3FC6-4EA5-BA19-66EC0DFB98B9}" destId="{8013805F-9A93-4C25-B039-C244E9661488}" srcOrd="2" destOrd="0" presId="urn:microsoft.com/office/officeart/2009/3/layout/PieProcess"/>
    <dgm:cxn modelId="{5D6F14AE-6824-4D64-B84B-14001494E08A}" type="presParOf" srcId="{61BA9176-72A1-4744-A074-C715635F41AB}" destId="{EF59D2B7-EAEB-48F9-976F-17EDA10E1BA2}" srcOrd="5" destOrd="0" presId="urn:microsoft.com/office/officeart/2009/3/layout/PieProcess"/>
    <dgm:cxn modelId="{FBF8E89E-21FD-4C1D-8C45-954AB086A054}" type="presParOf" srcId="{61BA9176-72A1-4744-A074-C715635F41AB}" destId="{A0F3EDAF-1575-421D-9E21-16CAC6762262}" srcOrd="6" destOrd="0" presId="urn:microsoft.com/office/officeart/2009/3/layout/PieProcess"/>
    <dgm:cxn modelId="{11795E07-01E5-40AE-B70A-71E094F8A1D9}" type="presParOf" srcId="{A0F3EDAF-1575-421D-9E21-16CAC6762262}" destId="{7622A71C-6A19-4C5F-B5DD-C50862477215}" srcOrd="0" destOrd="0" presId="urn:microsoft.com/office/officeart/2009/3/layout/PieProcess"/>
    <dgm:cxn modelId="{9DC1C823-55EC-4921-98D6-5B7462AFD4A3}" type="presParOf" srcId="{61BA9176-72A1-4744-A074-C715635F41AB}" destId="{54598FBF-55DF-446B-B0E2-B9B9A676DF50}" srcOrd="7" destOrd="0" presId="urn:microsoft.com/office/officeart/2009/3/layout/PieProcess"/>
    <dgm:cxn modelId="{3490DCDB-0BAD-472B-A03E-491967BB26F9}" type="presParOf" srcId="{61BA9176-72A1-4744-A074-C715635F41AB}" destId="{95CD2ADD-713B-4FFC-85DB-D3AA079E7B5D}" srcOrd="8" destOrd="0" presId="urn:microsoft.com/office/officeart/2009/3/layout/PieProcess"/>
    <dgm:cxn modelId="{28DAB395-F342-4B81-A164-D8C36543D1ED}" type="presParOf" srcId="{95CD2ADD-713B-4FFC-85DB-D3AA079E7B5D}" destId="{B1EF98A6-3C2E-47CB-BA77-E4622B8AC060}" srcOrd="0" destOrd="0" presId="urn:microsoft.com/office/officeart/2009/3/layout/PieProcess"/>
    <dgm:cxn modelId="{B4C3ECB4-9EAA-422D-A536-0C0DDF5989F1}" type="presParOf" srcId="{95CD2ADD-713B-4FFC-85DB-D3AA079E7B5D}" destId="{65E38519-04DA-4F97-BBEC-3068A4872A8E}" srcOrd="1" destOrd="0" presId="urn:microsoft.com/office/officeart/2009/3/layout/PieProcess"/>
    <dgm:cxn modelId="{6104546E-9EE8-40CD-9396-E55CFDF06D93}" type="presParOf" srcId="{95CD2ADD-713B-4FFC-85DB-D3AA079E7B5D}" destId="{7C798352-C4D9-4D64-94C3-9F6AA646AD4E}" srcOrd="2" destOrd="0" presId="urn:microsoft.com/office/officeart/2009/3/layout/PieProcess"/>
    <dgm:cxn modelId="{EB043F51-A304-49EF-A852-B30705B26C1B}" type="presParOf" srcId="{61BA9176-72A1-4744-A074-C715635F41AB}" destId="{E750EEE7-5F0E-4181-9AEF-7363B46955C7}" srcOrd="9" destOrd="0" presId="urn:microsoft.com/office/officeart/2009/3/layout/PieProcess"/>
    <dgm:cxn modelId="{FCC62CA5-B6D3-467A-9F2B-BC75737DE1D2}" type="presParOf" srcId="{61BA9176-72A1-4744-A074-C715635F41AB}" destId="{ADDF4D87-F96E-4CD2-9F06-C07AEFA34D07}" srcOrd="10" destOrd="0" presId="urn:microsoft.com/office/officeart/2009/3/layout/PieProcess"/>
    <dgm:cxn modelId="{EB25F21E-4837-4E87-B2A4-05B86A23CE45}" type="presParOf" srcId="{ADDF4D87-F96E-4CD2-9F06-C07AEFA34D07}" destId="{5DB67468-6D42-4897-B51F-D09ACAAA9271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E8E61-2311-4B36-B4FE-F800B2695DFB}">
      <dsp:nvSpPr>
        <dsp:cNvPr id="0" name=""/>
        <dsp:cNvSpPr/>
      </dsp:nvSpPr>
      <dsp:spPr>
        <a:xfrm>
          <a:off x="0" y="281111"/>
          <a:ext cx="4951430" cy="42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130C7F-8060-437A-AFCC-423E50C0BF02}">
      <dsp:nvSpPr>
        <dsp:cNvPr id="0" name=""/>
        <dsp:cNvSpPr/>
      </dsp:nvSpPr>
      <dsp:spPr>
        <a:xfrm>
          <a:off x="247571" y="30191"/>
          <a:ext cx="3466001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07" tIns="0" rIns="13100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Satisface necesidades.</a:t>
          </a:r>
          <a:endParaRPr lang="es-EC" sz="1600" kern="1200" dirty="0"/>
        </a:p>
      </dsp:txBody>
      <dsp:txXfrm>
        <a:off x="272069" y="54689"/>
        <a:ext cx="3417005" cy="452844"/>
      </dsp:txXfrm>
    </dsp:sp>
    <dsp:sp modelId="{628EDDB5-8383-458A-B273-0EC43E124C7B}">
      <dsp:nvSpPr>
        <dsp:cNvPr id="0" name=""/>
        <dsp:cNvSpPr/>
      </dsp:nvSpPr>
      <dsp:spPr>
        <a:xfrm>
          <a:off x="0" y="1052231"/>
          <a:ext cx="4951430" cy="42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65823-EF59-4FB2-87A8-82CB594F5B5A}">
      <dsp:nvSpPr>
        <dsp:cNvPr id="0" name=""/>
        <dsp:cNvSpPr/>
      </dsp:nvSpPr>
      <dsp:spPr>
        <a:xfrm>
          <a:off x="247571" y="801311"/>
          <a:ext cx="3466001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07" tIns="0" rIns="13100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Buenas prácticas de </a:t>
          </a:r>
          <a:r>
            <a:rPr lang="es-EC" sz="1600" kern="1200" dirty="0" err="1" smtClean="0"/>
            <a:t>SySO</a:t>
          </a:r>
          <a:r>
            <a:rPr lang="es-EC" sz="1600" kern="1200" dirty="0" smtClean="0"/>
            <a:t>.</a:t>
          </a:r>
          <a:endParaRPr lang="es-EC" sz="1600" kern="1200" dirty="0"/>
        </a:p>
      </dsp:txBody>
      <dsp:txXfrm>
        <a:off x="272069" y="825809"/>
        <a:ext cx="3417005" cy="452844"/>
      </dsp:txXfrm>
    </dsp:sp>
    <dsp:sp modelId="{9AADE157-42EE-4C80-9C48-11924FBEAB1C}">
      <dsp:nvSpPr>
        <dsp:cNvPr id="0" name=""/>
        <dsp:cNvSpPr/>
      </dsp:nvSpPr>
      <dsp:spPr>
        <a:xfrm>
          <a:off x="0" y="1823352"/>
          <a:ext cx="4951430" cy="42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49EC5-B1ED-4C81-ACF2-2324F55488C1}">
      <dsp:nvSpPr>
        <dsp:cNvPr id="0" name=""/>
        <dsp:cNvSpPr/>
      </dsp:nvSpPr>
      <dsp:spPr>
        <a:xfrm>
          <a:off x="247571" y="1572431"/>
          <a:ext cx="3466001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07" tIns="0" rIns="13100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Reduce no conformidades.</a:t>
          </a:r>
          <a:endParaRPr lang="es-EC" sz="1600" kern="1200" dirty="0"/>
        </a:p>
      </dsp:txBody>
      <dsp:txXfrm>
        <a:off x="272069" y="1596929"/>
        <a:ext cx="3417005" cy="452844"/>
      </dsp:txXfrm>
    </dsp:sp>
    <dsp:sp modelId="{F3B396D7-58A5-4303-8FEC-B1AE0052C5B1}">
      <dsp:nvSpPr>
        <dsp:cNvPr id="0" name=""/>
        <dsp:cNvSpPr/>
      </dsp:nvSpPr>
      <dsp:spPr>
        <a:xfrm>
          <a:off x="0" y="2594472"/>
          <a:ext cx="4951430" cy="42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ED54F-C539-4AF4-9785-AFA0B814C13A}">
      <dsp:nvSpPr>
        <dsp:cNvPr id="0" name=""/>
        <dsp:cNvSpPr/>
      </dsp:nvSpPr>
      <dsp:spPr>
        <a:xfrm>
          <a:off x="247571" y="2343552"/>
          <a:ext cx="3466001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007" tIns="0" rIns="13100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Disminuye riesgos y mejora los métodos.</a:t>
          </a:r>
          <a:endParaRPr lang="es-EC" sz="1600" kern="1200" dirty="0"/>
        </a:p>
      </dsp:txBody>
      <dsp:txXfrm>
        <a:off x="272069" y="2368050"/>
        <a:ext cx="3417005" cy="4528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8C408-9A8C-406C-BE1D-682AF3C08B5B}">
      <dsp:nvSpPr>
        <dsp:cNvPr id="0" name=""/>
        <dsp:cNvSpPr/>
      </dsp:nvSpPr>
      <dsp:spPr>
        <a:xfrm>
          <a:off x="2630" y="960745"/>
          <a:ext cx="1066487" cy="1066487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3F9F1-0385-447B-A581-C58C7E4B555C}">
      <dsp:nvSpPr>
        <dsp:cNvPr id="0" name=""/>
        <dsp:cNvSpPr/>
      </dsp:nvSpPr>
      <dsp:spPr>
        <a:xfrm>
          <a:off x="109279" y="1067393"/>
          <a:ext cx="853189" cy="853189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D4518-9769-44C5-B8F2-FF7DE6566460}">
      <dsp:nvSpPr>
        <dsp:cNvPr id="0" name=""/>
        <dsp:cNvSpPr/>
      </dsp:nvSpPr>
      <dsp:spPr>
        <a:xfrm rot="16200000">
          <a:off x="-1223830" y="3360341"/>
          <a:ext cx="3092813" cy="63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CUMPLE</a:t>
          </a:r>
          <a:endParaRPr lang="es-EC" sz="4400" kern="1200" dirty="0"/>
        </a:p>
      </dsp:txBody>
      <dsp:txXfrm>
        <a:off x="-1223830" y="3360341"/>
        <a:ext cx="3092813" cy="639892"/>
      </dsp:txXfrm>
    </dsp:sp>
    <dsp:sp modelId="{612ECB00-4EF3-47A4-AE32-F3531CEA23E5}">
      <dsp:nvSpPr>
        <dsp:cNvPr id="0" name=""/>
        <dsp:cNvSpPr/>
      </dsp:nvSpPr>
      <dsp:spPr>
        <a:xfrm>
          <a:off x="749171" y="960745"/>
          <a:ext cx="2132974" cy="4265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Identificar los peligros, evaluar riesgos y determinar cuáles son los controles que debe ejercer la empresa.</a:t>
          </a:r>
          <a:endParaRPr lang="es-EC" sz="2000" kern="1200" dirty="0"/>
        </a:p>
      </dsp:txBody>
      <dsp:txXfrm>
        <a:off x="749171" y="960745"/>
        <a:ext cx="2132974" cy="4265949"/>
      </dsp:txXfrm>
    </dsp:sp>
    <dsp:sp modelId="{8834F0AF-7385-4C3E-ACB0-6EC38E2BD91E}">
      <dsp:nvSpPr>
        <dsp:cNvPr id="0" name=""/>
        <dsp:cNvSpPr/>
      </dsp:nvSpPr>
      <dsp:spPr>
        <a:xfrm>
          <a:off x="3151192" y="960745"/>
          <a:ext cx="1066487" cy="1066487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18F8F-B5E4-4DA0-8701-2842F8E4A509}">
      <dsp:nvSpPr>
        <dsp:cNvPr id="0" name=""/>
        <dsp:cNvSpPr/>
      </dsp:nvSpPr>
      <dsp:spPr>
        <a:xfrm>
          <a:off x="3257841" y="1067393"/>
          <a:ext cx="853189" cy="853189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3805F-9A93-4C25-B039-C244E9661488}">
      <dsp:nvSpPr>
        <dsp:cNvPr id="0" name=""/>
        <dsp:cNvSpPr/>
      </dsp:nvSpPr>
      <dsp:spPr>
        <a:xfrm rot="16200000">
          <a:off x="1924731" y="3360341"/>
          <a:ext cx="3092813" cy="63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CUMPLE</a:t>
          </a:r>
          <a:endParaRPr lang="es-EC" sz="4400" kern="1200" dirty="0"/>
        </a:p>
      </dsp:txBody>
      <dsp:txXfrm>
        <a:off x="1924731" y="3360341"/>
        <a:ext cx="3092813" cy="639892"/>
      </dsp:txXfrm>
    </dsp:sp>
    <dsp:sp modelId="{7622A71C-6A19-4C5F-B5DD-C50862477215}">
      <dsp:nvSpPr>
        <dsp:cNvPr id="0" name=""/>
        <dsp:cNvSpPr/>
      </dsp:nvSpPr>
      <dsp:spPr>
        <a:xfrm>
          <a:off x="3897733" y="960745"/>
          <a:ext cx="2132974" cy="4265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*Comportamiento humano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*Infraestructura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*Equipamiento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*Materiales</a:t>
          </a:r>
        </a:p>
      </dsp:txBody>
      <dsp:txXfrm>
        <a:off x="3897733" y="960745"/>
        <a:ext cx="2132974" cy="4265949"/>
      </dsp:txXfrm>
    </dsp:sp>
    <dsp:sp modelId="{B1EF98A6-3C2E-47CB-BA77-E4622B8AC060}">
      <dsp:nvSpPr>
        <dsp:cNvPr id="0" name=""/>
        <dsp:cNvSpPr/>
      </dsp:nvSpPr>
      <dsp:spPr>
        <a:xfrm>
          <a:off x="6299754" y="960745"/>
          <a:ext cx="1066487" cy="1066487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38519-04DA-4F97-BBEC-3068A4872A8E}">
      <dsp:nvSpPr>
        <dsp:cNvPr id="0" name=""/>
        <dsp:cNvSpPr/>
      </dsp:nvSpPr>
      <dsp:spPr>
        <a:xfrm>
          <a:off x="6406403" y="1067393"/>
          <a:ext cx="853189" cy="85318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98352-C4D9-4D64-94C3-9F6AA646AD4E}">
      <dsp:nvSpPr>
        <dsp:cNvPr id="0" name=""/>
        <dsp:cNvSpPr/>
      </dsp:nvSpPr>
      <dsp:spPr>
        <a:xfrm rot="16200000">
          <a:off x="5073293" y="3360341"/>
          <a:ext cx="3092813" cy="639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NC</a:t>
          </a:r>
          <a:endParaRPr lang="es-EC" sz="4400" kern="1200" dirty="0"/>
        </a:p>
      </dsp:txBody>
      <dsp:txXfrm>
        <a:off x="5073293" y="3360341"/>
        <a:ext cx="3092813" cy="639892"/>
      </dsp:txXfrm>
    </dsp:sp>
    <dsp:sp modelId="{5DB67468-6D42-4897-B51F-D09ACAAA9271}">
      <dsp:nvSpPr>
        <dsp:cNvPr id="0" name=""/>
        <dsp:cNvSpPr/>
      </dsp:nvSpPr>
      <dsp:spPr>
        <a:xfrm>
          <a:off x="7046295" y="960745"/>
          <a:ext cx="2132974" cy="4265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Conocimiento del sistema de </a:t>
          </a:r>
          <a:r>
            <a:rPr lang="es-EC" sz="2000" kern="1200" dirty="0" err="1" smtClean="0"/>
            <a:t>SySO</a:t>
          </a:r>
          <a:r>
            <a:rPr lang="es-EC" sz="2000" kern="1200" dirty="0" smtClean="0"/>
            <a:t>: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Los resultados de los exámenes no se encuentran adecuadamente documentados en un sistema.</a:t>
          </a:r>
          <a:endParaRPr lang="es-EC" sz="2000" kern="1200" dirty="0"/>
        </a:p>
      </dsp:txBody>
      <dsp:txXfrm>
        <a:off x="7046295" y="960745"/>
        <a:ext cx="2132974" cy="42659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8C408-9A8C-406C-BE1D-682AF3C08B5B}">
      <dsp:nvSpPr>
        <dsp:cNvPr id="0" name=""/>
        <dsp:cNvSpPr/>
      </dsp:nvSpPr>
      <dsp:spPr>
        <a:xfrm>
          <a:off x="2810" y="954702"/>
          <a:ext cx="1069508" cy="1069508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3F9F1-0385-447B-A581-C58C7E4B555C}">
      <dsp:nvSpPr>
        <dsp:cNvPr id="0" name=""/>
        <dsp:cNvSpPr/>
      </dsp:nvSpPr>
      <dsp:spPr>
        <a:xfrm>
          <a:off x="109761" y="1061653"/>
          <a:ext cx="855606" cy="855606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D4518-9769-44C5-B8F2-FF7DE6566460}">
      <dsp:nvSpPr>
        <dsp:cNvPr id="0" name=""/>
        <dsp:cNvSpPr/>
      </dsp:nvSpPr>
      <dsp:spPr>
        <a:xfrm rot="16200000">
          <a:off x="-1227124" y="3361097"/>
          <a:ext cx="3101575" cy="641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CUMPLE</a:t>
          </a:r>
          <a:endParaRPr lang="es-EC" sz="4400" kern="1200" dirty="0"/>
        </a:p>
      </dsp:txBody>
      <dsp:txXfrm>
        <a:off x="-1227124" y="3361097"/>
        <a:ext cx="3101575" cy="641705"/>
      </dsp:txXfrm>
    </dsp:sp>
    <dsp:sp modelId="{612ECB00-4EF3-47A4-AE32-F3531CEA23E5}">
      <dsp:nvSpPr>
        <dsp:cNvPr id="0" name=""/>
        <dsp:cNvSpPr/>
      </dsp:nvSpPr>
      <dsp:spPr>
        <a:xfrm>
          <a:off x="751466" y="954702"/>
          <a:ext cx="2139017" cy="4278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Documentación de los procedimientos de evaluación y respuesta a los riesgos.</a:t>
          </a:r>
          <a:endParaRPr lang="es-EC" sz="2000" kern="1200" dirty="0"/>
        </a:p>
      </dsp:txBody>
      <dsp:txXfrm>
        <a:off x="751466" y="954702"/>
        <a:ext cx="2139017" cy="4278034"/>
      </dsp:txXfrm>
    </dsp:sp>
    <dsp:sp modelId="{8834F0AF-7385-4C3E-ACB0-6EC38E2BD91E}">
      <dsp:nvSpPr>
        <dsp:cNvPr id="0" name=""/>
        <dsp:cNvSpPr/>
      </dsp:nvSpPr>
      <dsp:spPr>
        <a:xfrm>
          <a:off x="3161114" y="954702"/>
          <a:ext cx="1069508" cy="1069508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18F8F-B5E4-4DA0-8701-2842F8E4A509}">
      <dsp:nvSpPr>
        <dsp:cNvPr id="0" name=""/>
        <dsp:cNvSpPr/>
      </dsp:nvSpPr>
      <dsp:spPr>
        <a:xfrm>
          <a:off x="3268065" y="1061653"/>
          <a:ext cx="855606" cy="855606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3805F-9A93-4C25-B039-C244E9661488}">
      <dsp:nvSpPr>
        <dsp:cNvPr id="0" name=""/>
        <dsp:cNvSpPr/>
      </dsp:nvSpPr>
      <dsp:spPr>
        <a:xfrm rot="16200000">
          <a:off x="1931179" y="3361097"/>
          <a:ext cx="3101575" cy="641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NC</a:t>
          </a:r>
          <a:endParaRPr lang="es-EC" sz="4400" kern="1200" dirty="0"/>
        </a:p>
      </dsp:txBody>
      <dsp:txXfrm>
        <a:off x="1931179" y="3361097"/>
        <a:ext cx="3101575" cy="641705"/>
      </dsp:txXfrm>
    </dsp:sp>
    <dsp:sp modelId="{7622A71C-6A19-4C5F-B5DD-C50862477215}">
      <dsp:nvSpPr>
        <dsp:cNvPr id="0" name=""/>
        <dsp:cNvSpPr/>
      </dsp:nvSpPr>
      <dsp:spPr>
        <a:xfrm>
          <a:off x="3909770" y="954702"/>
          <a:ext cx="2139017" cy="4278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-Proceso a nivel general que debe actualizarse permanentemente</a:t>
          </a:r>
          <a:endParaRPr lang="es-EC" sz="2000" kern="1200" dirty="0"/>
        </a:p>
      </dsp:txBody>
      <dsp:txXfrm>
        <a:off x="3909770" y="954702"/>
        <a:ext cx="2139017" cy="4278034"/>
      </dsp:txXfrm>
    </dsp:sp>
    <dsp:sp modelId="{B1EF98A6-3C2E-47CB-BA77-E4622B8AC060}">
      <dsp:nvSpPr>
        <dsp:cNvPr id="0" name=""/>
        <dsp:cNvSpPr/>
      </dsp:nvSpPr>
      <dsp:spPr>
        <a:xfrm>
          <a:off x="6319419" y="954702"/>
          <a:ext cx="1069508" cy="1069508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38519-04DA-4F97-BBEC-3068A4872A8E}">
      <dsp:nvSpPr>
        <dsp:cNvPr id="0" name=""/>
        <dsp:cNvSpPr/>
      </dsp:nvSpPr>
      <dsp:spPr>
        <a:xfrm>
          <a:off x="6426369" y="1061653"/>
          <a:ext cx="855606" cy="85560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98352-C4D9-4D64-94C3-9F6AA646AD4E}">
      <dsp:nvSpPr>
        <dsp:cNvPr id="0" name=""/>
        <dsp:cNvSpPr/>
      </dsp:nvSpPr>
      <dsp:spPr>
        <a:xfrm rot="16200000">
          <a:off x="5089484" y="3361097"/>
          <a:ext cx="3101575" cy="641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CUMPLE</a:t>
          </a:r>
          <a:endParaRPr lang="es-EC" sz="4400" kern="1200" dirty="0"/>
        </a:p>
      </dsp:txBody>
      <dsp:txXfrm>
        <a:off x="5089484" y="3361097"/>
        <a:ext cx="3101575" cy="641705"/>
      </dsp:txXfrm>
    </dsp:sp>
    <dsp:sp modelId="{5DB67468-6D42-4897-B51F-D09ACAAA9271}">
      <dsp:nvSpPr>
        <dsp:cNvPr id="0" name=""/>
        <dsp:cNvSpPr/>
      </dsp:nvSpPr>
      <dsp:spPr>
        <a:xfrm>
          <a:off x="7068075" y="954702"/>
          <a:ext cx="2139017" cy="4278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Los objetivos: claramente definidos y documentados en base a las NC encontradas para ir dando solución a las mismas. </a:t>
          </a:r>
          <a:endParaRPr lang="es-EC" sz="2000" kern="1200" dirty="0"/>
        </a:p>
      </dsp:txBody>
      <dsp:txXfrm>
        <a:off x="7068075" y="954702"/>
        <a:ext cx="2139017" cy="42780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8C408-9A8C-406C-BE1D-682AF3C08B5B}">
      <dsp:nvSpPr>
        <dsp:cNvPr id="0" name=""/>
        <dsp:cNvSpPr/>
      </dsp:nvSpPr>
      <dsp:spPr>
        <a:xfrm>
          <a:off x="2930" y="951681"/>
          <a:ext cx="1071019" cy="1071019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3F9F1-0385-447B-A581-C58C7E4B555C}">
      <dsp:nvSpPr>
        <dsp:cNvPr id="0" name=""/>
        <dsp:cNvSpPr/>
      </dsp:nvSpPr>
      <dsp:spPr>
        <a:xfrm>
          <a:off x="110032" y="1058783"/>
          <a:ext cx="856815" cy="856815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D4518-9769-44C5-B8F2-FF7DE6566460}">
      <dsp:nvSpPr>
        <dsp:cNvPr id="0" name=""/>
        <dsp:cNvSpPr/>
      </dsp:nvSpPr>
      <dsp:spPr>
        <a:xfrm rot="16200000">
          <a:off x="-1228741" y="3361474"/>
          <a:ext cx="3105955" cy="642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CUMPLE</a:t>
          </a:r>
          <a:endParaRPr lang="es-EC" sz="4400" kern="1200" dirty="0"/>
        </a:p>
      </dsp:txBody>
      <dsp:txXfrm>
        <a:off x="-1228741" y="3361474"/>
        <a:ext cx="3105955" cy="642611"/>
      </dsp:txXfrm>
    </dsp:sp>
    <dsp:sp modelId="{612ECB00-4EF3-47A4-AE32-F3531CEA23E5}">
      <dsp:nvSpPr>
        <dsp:cNvPr id="0" name=""/>
        <dsp:cNvSpPr/>
      </dsp:nvSpPr>
      <dsp:spPr>
        <a:xfrm>
          <a:off x="752644" y="951681"/>
          <a:ext cx="2142038" cy="4284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Asignación: Maneje de manera eficaz el sistema de </a:t>
          </a:r>
          <a:r>
            <a:rPr lang="es-EC" sz="2000" kern="1200" dirty="0" err="1" smtClean="0"/>
            <a:t>SySO</a:t>
          </a:r>
          <a:r>
            <a:rPr lang="es-EC" sz="2000" kern="1200" dirty="0" smtClean="0"/>
            <a:t>.</a:t>
          </a:r>
          <a:endParaRPr lang="es-EC" sz="2000" kern="1200" dirty="0"/>
        </a:p>
      </dsp:txBody>
      <dsp:txXfrm>
        <a:off x="752644" y="951681"/>
        <a:ext cx="2142038" cy="4284077"/>
      </dsp:txXfrm>
    </dsp:sp>
    <dsp:sp modelId="{8834F0AF-7385-4C3E-ACB0-6EC38E2BD91E}">
      <dsp:nvSpPr>
        <dsp:cNvPr id="0" name=""/>
        <dsp:cNvSpPr/>
      </dsp:nvSpPr>
      <dsp:spPr>
        <a:xfrm>
          <a:off x="3166109" y="951681"/>
          <a:ext cx="1071019" cy="1071019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18F8F-B5E4-4DA0-8701-2842F8E4A509}">
      <dsp:nvSpPr>
        <dsp:cNvPr id="0" name=""/>
        <dsp:cNvSpPr/>
      </dsp:nvSpPr>
      <dsp:spPr>
        <a:xfrm>
          <a:off x="3273211" y="1058783"/>
          <a:ext cx="856815" cy="856815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3805F-9A93-4C25-B039-C244E9661488}">
      <dsp:nvSpPr>
        <dsp:cNvPr id="0" name=""/>
        <dsp:cNvSpPr/>
      </dsp:nvSpPr>
      <dsp:spPr>
        <a:xfrm rot="16200000">
          <a:off x="1934437" y="3361474"/>
          <a:ext cx="3105955" cy="642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CUMPLE</a:t>
          </a:r>
          <a:endParaRPr lang="es-EC" sz="4400" kern="1200" dirty="0"/>
        </a:p>
      </dsp:txBody>
      <dsp:txXfrm>
        <a:off x="1934437" y="3361474"/>
        <a:ext cx="3105955" cy="642611"/>
      </dsp:txXfrm>
    </dsp:sp>
    <dsp:sp modelId="{7622A71C-6A19-4C5F-B5DD-C50862477215}">
      <dsp:nvSpPr>
        <dsp:cNvPr id="0" name=""/>
        <dsp:cNvSpPr/>
      </dsp:nvSpPr>
      <dsp:spPr>
        <a:xfrm>
          <a:off x="3915823" y="951681"/>
          <a:ext cx="2142038" cy="4284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Designan adecuadamente los recursos necesarios para el correcto funcionamiento del sistema.</a:t>
          </a:r>
          <a:endParaRPr lang="es-EC" sz="2000" kern="1200" dirty="0"/>
        </a:p>
      </dsp:txBody>
      <dsp:txXfrm>
        <a:off x="3915823" y="951681"/>
        <a:ext cx="2142038" cy="4284077"/>
      </dsp:txXfrm>
    </dsp:sp>
    <dsp:sp modelId="{B1EF98A6-3C2E-47CB-BA77-E4622B8AC060}">
      <dsp:nvSpPr>
        <dsp:cNvPr id="0" name=""/>
        <dsp:cNvSpPr/>
      </dsp:nvSpPr>
      <dsp:spPr>
        <a:xfrm>
          <a:off x="6329289" y="951681"/>
          <a:ext cx="1071019" cy="1071019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38519-04DA-4F97-BBEC-3068A4872A8E}">
      <dsp:nvSpPr>
        <dsp:cNvPr id="0" name=""/>
        <dsp:cNvSpPr/>
      </dsp:nvSpPr>
      <dsp:spPr>
        <a:xfrm>
          <a:off x="6436391" y="1058783"/>
          <a:ext cx="856815" cy="856815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98352-C4D9-4D64-94C3-9F6AA646AD4E}">
      <dsp:nvSpPr>
        <dsp:cNvPr id="0" name=""/>
        <dsp:cNvSpPr/>
      </dsp:nvSpPr>
      <dsp:spPr>
        <a:xfrm rot="16200000">
          <a:off x="5097616" y="3361474"/>
          <a:ext cx="3105955" cy="642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CUMPLE</a:t>
          </a:r>
          <a:endParaRPr lang="es-EC" sz="4400" kern="1200" dirty="0"/>
        </a:p>
      </dsp:txBody>
      <dsp:txXfrm>
        <a:off x="5097616" y="3361474"/>
        <a:ext cx="3105955" cy="642611"/>
      </dsp:txXfrm>
    </dsp:sp>
    <dsp:sp modelId="{5DB67468-6D42-4897-B51F-D09ACAAA9271}">
      <dsp:nvSpPr>
        <dsp:cNvPr id="0" name=""/>
        <dsp:cNvSpPr/>
      </dsp:nvSpPr>
      <dsp:spPr>
        <a:xfrm>
          <a:off x="7079002" y="951681"/>
          <a:ext cx="2142038" cy="4284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Personal consciente de los riesgos laborales que enfrentan en sus funciones y de cómo comportarse frente a los mencionados riesgos.</a:t>
          </a:r>
          <a:endParaRPr lang="es-EC" sz="2000" kern="1200" dirty="0"/>
        </a:p>
      </dsp:txBody>
      <dsp:txXfrm>
        <a:off x="7079002" y="951681"/>
        <a:ext cx="2142038" cy="428407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8C408-9A8C-406C-BE1D-682AF3C08B5B}">
      <dsp:nvSpPr>
        <dsp:cNvPr id="0" name=""/>
        <dsp:cNvSpPr/>
      </dsp:nvSpPr>
      <dsp:spPr>
        <a:xfrm>
          <a:off x="2320" y="966787"/>
          <a:ext cx="1063466" cy="1063466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3F9F1-0385-447B-A581-C58C7E4B555C}">
      <dsp:nvSpPr>
        <dsp:cNvPr id="0" name=""/>
        <dsp:cNvSpPr/>
      </dsp:nvSpPr>
      <dsp:spPr>
        <a:xfrm>
          <a:off x="108667" y="1073134"/>
          <a:ext cx="850773" cy="850773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D4518-9769-44C5-B8F2-FF7DE6566460}">
      <dsp:nvSpPr>
        <dsp:cNvPr id="0" name=""/>
        <dsp:cNvSpPr/>
      </dsp:nvSpPr>
      <dsp:spPr>
        <a:xfrm rot="16200000">
          <a:off x="-1220665" y="3359586"/>
          <a:ext cx="3084052" cy="638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NC</a:t>
          </a:r>
          <a:endParaRPr lang="es-EC" sz="4400" kern="1200" dirty="0"/>
        </a:p>
      </dsp:txBody>
      <dsp:txXfrm>
        <a:off x="-1220665" y="3359586"/>
        <a:ext cx="3084052" cy="638079"/>
      </dsp:txXfrm>
    </dsp:sp>
    <dsp:sp modelId="{612ECB00-4EF3-47A4-AE32-F3531CEA23E5}">
      <dsp:nvSpPr>
        <dsp:cNvPr id="0" name=""/>
        <dsp:cNvSpPr/>
      </dsp:nvSpPr>
      <dsp:spPr>
        <a:xfrm>
          <a:off x="746746" y="966787"/>
          <a:ext cx="2126932" cy="4253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No existe una adecuada comunicación entre los niveles con los que cuenta la empresa.</a:t>
          </a:r>
          <a:endParaRPr lang="es-EC" sz="2000" kern="1200" dirty="0"/>
        </a:p>
      </dsp:txBody>
      <dsp:txXfrm>
        <a:off x="746746" y="966787"/>
        <a:ext cx="2126932" cy="4253865"/>
      </dsp:txXfrm>
    </dsp:sp>
    <dsp:sp modelId="{8834F0AF-7385-4C3E-ACB0-6EC38E2BD91E}">
      <dsp:nvSpPr>
        <dsp:cNvPr id="0" name=""/>
        <dsp:cNvSpPr/>
      </dsp:nvSpPr>
      <dsp:spPr>
        <a:xfrm>
          <a:off x="3141137" y="966787"/>
          <a:ext cx="1063466" cy="1063466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18F8F-B5E4-4DA0-8701-2842F8E4A509}">
      <dsp:nvSpPr>
        <dsp:cNvPr id="0" name=""/>
        <dsp:cNvSpPr/>
      </dsp:nvSpPr>
      <dsp:spPr>
        <a:xfrm>
          <a:off x="3247483" y="1073134"/>
          <a:ext cx="850773" cy="850773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3805F-9A93-4C25-B039-C244E9661488}">
      <dsp:nvSpPr>
        <dsp:cNvPr id="0" name=""/>
        <dsp:cNvSpPr/>
      </dsp:nvSpPr>
      <dsp:spPr>
        <a:xfrm rot="16200000">
          <a:off x="1918150" y="3359586"/>
          <a:ext cx="3084052" cy="638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CUMPLE</a:t>
          </a:r>
          <a:endParaRPr lang="es-EC" sz="4400" kern="1200" dirty="0"/>
        </a:p>
      </dsp:txBody>
      <dsp:txXfrm>
        <a:off x="1918150" y="3359586"/>
        <a:ext cx="3084052" cy="638079"/>
      </dsp:txXfrm>
    </dsp:sp>
    <dsp:sp modelId="{7622A71C-6A19-4C5F-B5DD-C50862477215}">
      <dsp:nvSpPr>
        <dsp:cNvPr id="0" name=""/>
        <dsp:cNvSpPr/>
      </dsp:nvSpPr>
      <dsp:spPr>
        <a:xfrm>
          <a:off x="3885563" y="966787"/>
          <a:ext cx="2126932" cy="4253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Política y objetivos claramente documentados y dando a conocer cuál es su alcance.</a:t>
          </a:r>
          <a:endParaRPr lang="es-EC" sz="2000" kern="1200" dirty="0"/>
        </a:p>
      </dsp:txBody>
      <dsp:txXfrm>
        <a:off x="3885563" y="966787"/>
        <a:ext cx="2126932" cy="4253865"/>
      </dsp:txXfrm>
    </dsp:sp>
    <dsp:sp modelId="{B1EF98A6-3C2E-47CB-BA77-E4622B8AC060}">
      <dsp:nvSpPr>
        <dsp:cNvPr id="0" name=""/>
        <dsp:cNvSpPr/>
      </dsp:nvSpPr>
      <dsp:spPr>
        <a:xfrm>
          <a:off x="6279953" y="966787"/>
          <a:ext cx="1063466" cy="1063466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38519-04DA-4F97-BBEC-3068A4872A8E}">
      <dsp:nvSpPr>
        <dsp:cNvPr id="0" name=""/>
        <dsp:cNvSpPr/>
      </dsp:nvSpPr>
      <dsp:spPr>
        <a:xfrm>
          <a:off x="6386300" y="1073134"/>
          <a:ext cx="850773" cy="85077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98352-C4D9-4D64-94C3-9F6AA646AD4E}">
      <dsp:nvSpPr>
        <dsp:cNvPr id="0" name=""/>
        <dsp:cNvSpPr/>
      </dsp:nvSpPr>
      <dsp:spPr>
        <a:xfrm rot="16200000">
          <a:off x="5056967" y="3359586"/>
          <a:ext cx="3084052" cy="638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NC</a:t>
          </a:r>
          <a:endParaRPr lang="es-EC" sz="4400" kern="1200" dirty="0"/>
        </a:p>
      </dsp:txBody>
      <dsp:txXfrm>
        <a:off x="5056967" y="3359586"/>
        <a:ext cx="3084052" cy="638079"/>
      </dsp:txXfrm>
    </dsp:sp>
    <dsp:sp modelId="{5DB67468-6D42-4897-B51F-D09ACAAA9271}">
      <dsp:nvSpPr>
        <dsp:cNvPr id="0" name=""/>
        <dsp:cNvSpPr/>
      </dsp:nvSpPr>
      <dsp:spPr>
        <a:xfrm>
          <a:off x="7024380" y="966787"/>
          <a:ext cx="2126932" cy="4253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Sistema para renovar cualquier cambio hecho a nivel general de la empresa.</a:t>
          </a:r>
          <a:endParaRPr lang="es-EC" sz="2000" kern="1200" dirty="0"/>
        </a:p>
      </dsp:txBody>
      <dsp:txXfrm>
        <a:off x="7024380" y="966787"/>
        <a:ext cx="2126932" cy="425386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8C408-9A8C-406C-BE1D-682AF3C08B5B}">
      <dsp:nvSpPr>
        <dsp:cNvPr id="0" name=""/>
        <dsp:cNvSpPr/>
      </dsp:nvSpPr>
      <dsp:spPr>
        <a:xfrm>
          <a:off x="4770" y="954702"/>
          <a:ext cx="1069508" cy="1069508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3F9F1-0385-447B-A581-C58C7E4B555C}">
      <dsp:nvSpPr>
        <dsp:cNvPr id="0" name=""/>
        <dsp:cNvSpPr/>
      </dsp:nvSpPr>
      <dsp:spPr>
        <a:xfrm>
          <a:off x="111721" y="1061653"/>
          <a:ext cx="855606" cy="855606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D4518-9769-44C5-B8F2-FF7DE6566460}">
      <dsp:nvSpPr>
        <dsp:cNvPr id="0" name=""/>
        <dsp:cNvSpPr/>
      </dsp:nvSpPr>
      <dsp:spPr>
        <a:xfrm rot="16200000">
          <a:off x="-1225164" y="3361097"/>
          <a:ext cx="3101575" cy="641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NC</a:t>
          </a:r>
          <a:endParaRPr lang="es-EC" sz="4400" kern="1200" dirty="0"/>
        </a:p>
      </dsp:txBody>
      <dsp:txXfrm>
        <a:off x="-1225164" y="3361097"/>
        <a:ext cx="3101575" cy="641705"/>
      </dsp:txXfrm>
    </dsp:sp>
    <dsp:sp modelId="{612ECB00-4EF3-47A4-AE32-F3531CEA23E5}">
      <dsp:nvSpPr>
        <dsp:cNvPr id="0" name=""/>
        <dsp:cNvSpPr/>
      </dsp:nvSpPr>
      <dsp:spPr>
        <a:xfrm>
          <a:off x="753426" y="954702"/>
          <a:ext cx="2139017" cy="4278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Control operacional: no existe una inspección para que los trabajadores desempeñen sus funciones con el equipamiento adecuado.</a:t>
          </a:r>
        </a:p>
      </dsp:txBody>
      <dsp:txXfrm>
        <a:off x="753426" y="954702"/>
        <a:ext cx="2139017" cy="4278034"/>
      </dsp:txXfrm>
    </dsp:sp>
    <dsp:sp modelId="{8834F0AF-7385-4C3E-ACB0-6EC38E2BD91E}">
      <dsp:nvSpPr>
        <dsp:cNvPr id="0" name=""/>
        <dsp:cNvSpPr/>
      </dsp:nvSpPr>
      <dsp:spPr>
        <a:xfrm>
          <a:off x="3163196" y="954702"/>
          <a:ext cx="1069508" cy="1069508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18F8F-B5E4-4DA0-8701-2842F8E4A509}">
      <dsp:nvSpPr>
        <dsp:cNvPr id="0" name=""/>
        <dsp:cNvSpPr/>
      </dsp:nvSpPr>
      <dsp:spPr>
        <a:xfrm>
          <a:off x="3270147" y="1061653"/>
          <a:ext cx="855606" cy="855606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3805F-9A93-4C25-B039-C244E9661488}">
      <dsp:nvSpPr>
        <dsp:cNvPr id="0" name=""/>
        <dsp:cNvSpPr/>
      </dsp:nvSpPr>
      <dsp:spPr>
        <a:xfrm rot="16200000">
          <a:off x="1933261" y="3361097"/>
          <a:ext cx="3101575" cy="641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CUMPLE</a:t>
          </a:r>
          <a:endParaRPr lang="es-EC" sz="4400" kern="1200" dirty="0"/>
        </a:p>
      </dsp:txBody>
      <dsp:txXfrm>
        <a:off x="1933261" y="3361097"/>
        <a:ext cx="3101575" cy="641705"/>
      </dsp:txXfrm>
    </dsp:sp>
    <dsp:sp modelId="{7622A71C-6A19-4C5F-B5DD-C50862477215}">
      <dsp:nvSpPr>
        <dsp:cNvPr id="0" name=""/>
        <dsp:cNvSpPr/>
      </dsp:nvSpPr>
      <dsp:spPr>
        <a:xfrm>
          <a:off x="3911852" y="954702"/>
          <a:ext cx="2139017" cy="4278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Procedimiento para responder a situaciones de emergencia.</a:t>
          </a:r>
          <a:endParaRPr lang="es-EC" sz="2000" kern="1200" dirty="0"/>
        </a:p>
      </dsp:txBody>
      <dsp:txXfrm>
        <a:off x="3911852" y="954702"/>
        <a:ext cx="2139017" cy="4278034"/>
      </dsp:txXfrm>
    </dsp:sp>
    <dsp:sp modelId="{B1EF98A6-3C2E-47CB-BA77-E4622B8AC060}">
      <dsp:nvSpPr>
        <dsp:cNvPr id="0" name=""/>
        <dsp:cNvSpPr/>
      </dsp:nvSpPr>
      <dsp:spPr>
        <a:xfrm>
          <a:off x="6321623" y="954702"/>
          <a:ext cx="1069508" cy="1069508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38519-04DA-4F97-BBEC-3068A4872A8E}">
      <dsp:nvSpPr>
        <dsp:cNvPr id="0" name=""/>
        <dsp:cNvSpPr/>
      </dsp:nvSpPr>
      <dsp:spPr>
        <a:xfrm>
          <a:off x="6428574" y="1061653"/>
          <a:ext cx="855606" cy="85560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98352-C4D9-4D64-94C3-9F6AA646AD4E}">
      <dsp:nvSpPr>
        <dsp:cNvPr id="0" name=""/>
        <dsp:cNvSpPr/>
      </dsp:nvSpPr>
      <dsp:spPr>
        <a:xfrm rot="16200000">
          <a:off x="5091688" y="3361097"/>
          <a:ext cx="3101575" cy="641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CUMPLE</a:t>
          </a:r>
          <a:endParaRPr lang="es-EC" sz="4400" kern="1200" dirty="0"/>
        </a:p>
      </dsp:txBody>
      <dsp:txXfrm>
        <a:off x="5091688" y="3361097"/>
        <a:ext cx="3101575" cy="641705"/>
      </dsp:txXfrm>
    </dsp:sp>
    <dsp:sp modelId="{5DB67468-6D42-4897-B51F-D09ACAAA9271}">
      <dsp:nvSpPr>
        <dsp:cNvPr id="0" name=""/>
        <dsp:cNvSpPr/>
      </dsp:nvSpPr>
      <dsp:spPr>
        <a:xfrm>
          <a:off x="7070279" y="954702"/>
          <a:ext cx="2139017" cy="4278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Investigación de incidentes y NC con la finalidad de implementar acciones de índole tanto preventivas como correctivas.</a:t>
          </a:r>
          <a:endParaRPr lang="es-EC" sz="2000" kern="1200" dirty="0"/>
        </a:p>
      </dsp:txBody>
      <dsp:txXfrm>
        <a:off x="7070279" y="954702"/>
        <a:ext cx="2139017" cy="427803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8E0FC-57C8-4801-87E7-7F0D489EC2AD}">
      <dsp:nvSpPr>
        <dsp:cNvPr id="0" name=""/>
        <dsp:cNvSpPr/>
      </dsp:nvSpPr>
      <dsp:spPr>
        <a:xfrm>
          <a:off x="0" y="230192"/>
          <a:ext cx="6465433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Objetivos del Sistema de Gestión de </a:t>
          </a:r>
          <a:r>
            <a:rPr lang="es-EC" sz="2800" kern="1200" dirty="0" err="1" smtClean="0"/>
            <a:t>SySO</a:t>
          </a:r>
          <a:r>
            <a:rPr lang="es-EC" sz="2800" kern="1200" dirty="0" smtClean="0"/>
            <a:t>.</a:t>
          </a:r>
          <a:endParaRPr lang="es-EC" sz="2800" kern="1200" dirty="0"/>
        </a:p>
      </dsp:txBody>
      <dsp:txXfrm>
        <a:off x="59399" y="289591"/>
        <a:ext cx="6346635" cy="1098002"/>
      </dsp:txXfrm>
    </dsp:sp>
    <dsp:sp modelId="{2D7E6E57-3A17-4851-B98F-0BE3EFE5C1F9}">
      <dsp:nvSpPr>
        <dsp:cNvPr id="0" name=""/>
        <dsp:cNvSpPr/>
      </dsp:nvSpPr>
      <dsp:spPr>
        <a:xfrm>
          <a:off x="0" y="1446992"/>
          <a:ext cx="6465433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277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000" kern="1200" dirty="0" smtClean="0"/>
            <a:t>El sistema sea establecido, implementado y mantenido de acuerdo con la norma. </a:t>
          </a:r>
          <a:endParaRPr lang="es-EC" sz="2000" kern="1200" dirty="0"/>
        </a:p>
      </dsp:txBody>
      <dsp:txXfrm>
        <a:off x="0" y="1446992"/>
        <a:ext cx="6465433" cy="1076400"/>
      </dsp:txXfrm>
    </dsp:sp>
    <dsp:sp modelId="{C4BE1DC4-375E-47CD-B6F9-3DB83CB0EF1A}">
      <dsp:nvSpPr>
        <dsp:cNvPr id="0" name=""/>
        <dsp:cNvSpPr/>
      </dsp:nvSpPr>
      <dsp:spPr>
        <a:xfrm>
          <a:off x="0" y="2523392"/>
          <a:ext cx="6465433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Documentación del Sistema de Gestión de </a:t>
          </a:r>
          <a:r>
            <a:rPr lang="es-EC" sz="2800" kern="1200" dirty="0" err="1" smtClean="0"/>
            <a:t>SySO</a:t>
          </a:r>
          <a:r>
            <a:rPr lang="es-EC" sz="2800" kern="1200" dirty="0" smtClean="0"/>
            <a:t>.</a:t>
          </a:r>
          <a:endParaRPr lang="es-EC" sz="2800" kern="1200" dirty="0"/>
        </a:p>
      </dsp:txBody>
      <dsp:txXfrm>
        <a:off x="59399" y="2582791"/>
        <a:ext cx="6346635" cy="1098002"/>
      </dsp:txXfrm>
    </dsp:sp>
    <dsp:sp modelId="{D8680F48-3432-4A0D-B805-6BD9F1960DED}">
      <dsp:nvSpPr>
        <dsp:cNvPr id="0" name=""/>
        <dsp:cNvSpPr/>
      </dsp:nvSpPr>
      <dsp:spPr>
        <a:xfrm>
          <a:off x="0" y="3740192"/>
          <a:ext cx="6465433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277" tIns="25400" rIns="142240" bIns="254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000" kern="1200" dirty="0" smtClean="0"/>
            <a:t>Los informes sobre el desempeño del sistema, sean presentados a la Alta Dirección para su revisión y usados como una base para la mejora del mismo.</a:t>
          </a:r>
          <a:endParaRPr lang="es-EC" sz="2000" kern="1200" dirty="0"/>
        </a:p>
      </dsp:txBody>
      <dsp:txXfrm>
        <a:off x="0" y="3740192"/>
        <a:ext cx="6465433" cy="10764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122C3-F7D0-4D01-8978-F96CB8BBDBA4}">
      <dsp:nvSpPr>
        <dsp:cNvPr id="0" name=""/>
        <dsp:cNvSpPr/>
      </dsp:nvSpPr>
      <dsp:spPr>
        <a:xfrm>
          <a:off x="698" y="1036109"/>
          <a:ext cx="3005963" cy="3607156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6,60</a:t>
          </a:r>
          <a:endParaRPr lang="es-EC" sz="3200" kern="1200" dirty="0"/>
        </a:p>
      </dsp:txBody>
      <dsp:txXfrm rot="16200000">
        <a:off x="-1177639" y="2214447"/>
        <a:ext cx="2957868" cy="601192"/>
      </dsp:txXfrm>
    </dsp:sp>
    <dsp:sp modelId="{5081C57A-F6AF-417D-A83B-717116D8D400}">
      <dsp:nvSpPr>
        <dsp:cNvPr id="0" name=""/>
        <dsp:cNvSpPr/>
      </dsp:nvSpPr>
      <dsp:spPr>
        <a:xfrm>
          <a:off x="601891" y="1036109"/>
          <a:ext cx="2239443" cy="360715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Procedimientos para la IPER.</a:t>
          </a:r>
          <a:endParaRPr lang="es-EC" sz="2000" kern="1200" dirty="0"/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*Comportamiento humano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*Capacidades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*Otros factores humanos.</a:t>
          </a:r>
          <a:endParaRPr lang="es-EC" sz="2000" kern="1200" dirty="0"/>
        </a:p>
      </dsp:txBody>
      <dsp:txXfrm>
        <a:off x="601891" y="1036109"/>
        <a:ext cx="2239443" cy="3607156"/>
      </dsp:txXfrm>
    </dsp:sp>
    <dsp:sp modelId="{5793FF1A-05AD-41A3-866A-BC85FBB64EF7}">
      <dsp:nvSpPr>
        <dsp:cNvPr id="0" name=""/>
        <dsp:cNvSpPr/>
      </dsp:nvSpPr>
      <dsp:spPr>
        <a:xfrm>
          <a:off x="3111871" y="1036109"/>
          <a:ext cx="3005963" cy="3607156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6,20</a:t>
          </a:r>
          <a:endParaRPr lang="es-EC" sz="3200" kern="1200" dirty="0"/>
        </a:p>
      </dsp:txBody>
      <dsp:txXfrm rot="16200000">
        <a:off x="1933533" y="2214447"/>
        <a:ext cx="2957868" cy="601192"/>
      </dsp:txXfrm>
    </dsp:sp>
    <dsp:sp modelId="{0583D00D-E073-4EED-A5D1-BB3DA96389CB}">
      <dsp:nvSpPr>
        <dsp:cNvPr id="0" name=""/>
        <dsp:cNvSpPr/>
      </dsp:nvSpPr>
      <dsp:spPr>
        <a:xfrm rot="5400000">
          <a:off x="2861736" y="3904248"/>
          <a:ext cx="530328" cy="45089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EA057-F5E6-4F47-AB74-E19F2CF31326}">
      <dsp:nvSpPr>
        <dsp:cNvPr id="0" name=""/>
        <dsp:cNvSpPr/>
      </dsp:nvSpPr>
      <dsp:spPr>
        <a:xfrm>
          <a:off x="3713063" y="1036109"/>
          <a:ext cx="2239443" cy="360715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La reducción de los riesgos de acuerdo a la jerarquía planteada por la norma.</a:t>
          </a:r>
          <a:endParaRPr lang="es-EC" sz="2000" kern="1200" dirty="0"/>
        </a:p>
      </dsp:txBody>
      <dsp:txXfrm>
        <a:off x="3713063" y="1036109"/>
        <a:ext cx="2239443" cy="3607156"/>
      </dsp:txXfrm>
    </dsp:sp>
    <dsp:sp modelId="{E6F6AF8D-895A-4C4E-B676-D1DF88BF7D77}">
      <dsp:nvSpPr>
        <dsp:cNvPr id="0" name=""/>
        <dsp:cNvSpPr/>
      </dsp:nvSpPr>
      <dsp:spPr>
        <a:xfrm>
          <a:off x="6223043" y="1036109"/>
          <a:ext cx="3005963" cy="3607156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7,00</a:t>
          </a:r>
          <a:endParaRPr lang="es-EC" sz="3200" kern="1200" dirty="0"/>
        </a:p>
      </dsp:txBody>
      <dsp:txXfrm rot="16200000">
        <a:off x="5044705" y="2214447"/>
        <a:ext cx="2957868" cy="601192"/>
      </dsp:txXfrm>
    </dsp:sp>
    <dsp:sp modelId="{6F8B1A2C-2682-414A-9785-E4BB4FB8E3EC}">
      <dsp:nvSpPr>
        <dsp:cNvPr id="0" name=""/>
        <dsp:cNvSpPr/>
      </dsp:nvSpPr>
      <dsp:spPr>
        <a:xfrm rot="5400000">
          <a:off x="5972908" y="3904248"/>
          <a:ext cx="530328" cy="45089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0B6E5-F714-4E1F-85C5-795D30DE46A6}">
      <dsp:nvSpPr>
        <dsp:cNvPr id="0" name=""/>
        <dsp:cNvSpPr/>
      </dsp:nvSpPr>
      <dsp:spPr>
        <a:xfrm>
          <a:off x="6824236" y="1036109"/>
          <a:ext cx="2239443" cy="3607156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La revisión de </a:t>
          </a:r>
          <a:r>
            <a:rPr lang="es-EC" sz="2000" kern="1200" smtClean="0"/>
            <a:t>los programas - </a:t>
          </a:r>
          <a:r>
            <a:rPr lang="es-EC" sz="2000" kern="1200" dirty="0" smtClean="0"/>
            <a:t>asegurar que los objetivos sean logrados.</a:t>
          </a:r>
          <a:endParaRPr lang="es-EC" sz="2000" kern="1200" dirty="0"/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/>
        </a:p>
      </dsp:txBody>
      <dsp:txXfrm>
        <a:off x="6824236" y="1036109"/>
        <a:ext cx="2239443" cy="360715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E8E69-155D-4C75-9319-AC1B680E95FF}">
      <dsp:nvSpPr>
        <dsp:cNvPr id="0" name=""/>
        <dsp:cNvSpPr/>
      </dsp:nvSpPr>
      <dsp:spPr>
        <a:xfrm>
          <a:off x="703" y="1064449"/>
          <a:ext cx="3026518" cy="3631821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7,00</a:t>
          </a:r>
          <a:endParaRPr lang="es-EC" sz="3200" kern="1200" dirty="0"/>
        </a:p>
      </dsp:txBody>
      <dsp:txXfrm rot="16200000">
        <a:off x="-1185691" y="2250844"/>
        <a:ext cx="2978093" cy="605303"/>
      </dsp:txXfrm>
    </dsp:sp>
    <dsp:sp modelId="{8DBA474C-F3BB-4CA2-AA75-73D5CF38E63C}">
      <dsp:nvSpPr>
        <dsp:cNvPr id="0" name=""/>
        <dsp:cNvSpPr/>
      </dsp:nvSpPr>
      <dsp:spPr>
        <a:xfrm>
          <a:off x="606006" y="1064449"/>
          <a:ext cx="2254755" cy="3631821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Comunicación interna entre los diversos niveles y funciones.</a:t>
          </a:r>
          <a:endParaRPr lang="es-EC" sz="2000" kern="1200" dirty="0"/>
        </a:p>
      </dsp:txBody>
      <dsp:txXfrm>
        <a:off x="606006" y="1064449"/>
        <a:ext cx="2254755" cy="3631821"/>
      </dsp:txXfrm>
    </dsp:sp>
    <dsp:sp modelId="{67E26978-4426-4962-8CEB-0F94CE9F1684}">
      <dsp:nvSpPr>
        <dsp:cNvPr id="0" name=""/>
        <dsp:cNvSpPr/>
      </dsp:nvSpPr>
      <dsp:spPr>
        <a:xfrm>
          <a:off x="3133149" y="1064449"/>
          <a:ext cx="3026518" cy="3631821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6,80</a:t>
          </a:r>
          <a:endParaRPr lang="es-EC" sz="3200" kern="1200" dirty="0"/>
        </a:p>
      </dsp:txBody>
      <dsp:txXfrm rot="16200000">
        <a:off x="1946754" y="2250844"/>
        <a:ext cx="2978093" cy="605303"/>
      </dsp:txXfrm>
    </dsp:sp>
    <dsp:sp modelId="{A13B9798-4874-4E95-B5DD-EA6C0FEA64AE}">
      <dsp:nvSpPr>
        <dsp:cNvPr id="0" name=""/>
        <dsp:cNvSpPr/>
      </dsp:nvSpPr>
      <dsp:spPr>
        <a:xfrm rot="5400000">
          <a:off x="2881621" y="3948500"/>
          <a:ext cx="533321" cy="45397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72926-9ED8-4BEE-A739-2B4D178B1769}">
      <dsp:nvSpPr>
        <dsp:cNvPr id="0" name=""/>
        <dsp:cNvSpPr/>
      </dsp:nvSpPr>
      <dsp:spPr>
        <a:xfrm>
          <a:off x="3738453" y="1064449"/>
          <a:ext cx="2254755" cy="3631821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Seguimiento y medición del desempeño de </a:t>
          </a:r>
          <a:r>
            <a:rPr lang="es-EC" sz="2000" kern="1200" dirty="0" err="1" smtClean="0"/>
            <a:t>SySO</a:t>
          </a:r>
          <a:r>
            <a:rPr lang="es-EC" sz="2000" kern="1200" dirty="0" smtClean="0"/>
            <a:t>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/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Rastreo de la eficacia de los controles.</a:t>
          </a:r>
          <a:endParaRPr lang="es-EC" sz="2000" kern="1200" dirty="0"/>
        </a:p>
      </dsp:txBody>
      <dsp:txXfrm>
        <a:off x="3738453" y="1064449"/>
        <a:ext cx="2254755" cy="3631821"/>
      </dsp:txXfrm>
    </dsp:sp>
    <dsp:sp modelId="{027BACCE-94CE-40C5-AD46-1F5080A4B104}">
      <dsp:nvSpPr>
        <dsp:cNvPr id="0" name=""/>
        <dsp:cNvSpPr/>
      </dsp:nvSpPr>
      <dsp:spPr>
        <a:xfrm>
          <a:off x="6265595" y="1064449"/>
          <a:ext cx="3026518" cy="3631821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/>
            <a:t>7,00</a:t>
          </a:r>
          <a:endParaRPr lang="es-EC" sz="3200" kern="1200" dirty="0"/>
        </a:p>
      </dsp:txBody>
      <dsp:txXfrm rot="16200000">
        <a:off x="5079200" y="2250844"/>
        <a:ext cx="2978093" cy="605303"/>
      </dsp:txXfrm>
    </dsp:sp>
    <dsp:sp modelId="{DA49A99C-88D9-43B6-929B-FE2A0144DB15}">
      <dsp:nvSpPr>
        <dsp:cNvPr id="0" name=""/>
        <dsp:cNvSpPr/>
      </dsp:nvSpPr>
      <dsp:spPr>
        <a:xfrm rot="5400000">
          <a:off x="6014067" y="3948500"/>
          <a:ext cx="533321" cy="45397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3F9C77-C4F3-4E14-A1AF-3FEBAC9178D8}">
      <dsp:nvSpPr>
        <dsp:cNvPr id="0" name=""/>
        <dsp:cNvSpPr/>
      </dsp:nvSpPr>
      <dsp:spPr>
        <a:xfrm>
          <a:off x="6870899" y="1064449"/>
          <a:ext cx="2254755" cy="3631821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Requisitos para evaluar la necesidad de acciones para prevenir NC e implementar apropiadas acciones.</a:t>
          </a:r>
          <a:endParaRPr lang="es-EC" sz="2000" kern="1200" dirty="0"/>
        </a:p>
      </dsp:txBody>
      <dsp:txXfrm>
        <a:off x="6870899" y="1064449"/>
        <a:ext cx="2254755" cy="363182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4E956-FD52-4DCB-B96C-92FB34E5FFC5}">
      <dsp:nvSpPr>
        <dsp:cNvPr id="0" name=""/>
        <dsp:cNvSpPr/>
      </dsp:nvSpPr>
      <dsp:spPr>
        <a:xfrm>
          <a:off x="1628" y="58546"/>
          <a:ext cx="1760344" cy="798856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DEFICIENTE</a:t>
          </a:r>
          <a:endParaRPr lang="es-EC" sz="2100" kern="1200" dirty="0"/>
        </a:p>
      </dsp:txBody>
      <dsp:txXfrm>
        <a:off x="20346" y="77264"/>
        <a:ext cx="1722908" cy="780138"/>
      </dsp:txXfrm>
    </dsp:sp>
    <dsp:sp modelId="{DF9E9DDF-EAE3-4418-8400-FE93A6A97390}">
      <dsp:nvSpPr>
        <dsp:cNvPr id="0" name=""/>
        <dsp:cNvSpPr/>
      </dsp:nvSpPr>
      <dsp:spPr>
        <a:xfrm>
          <a:off x="8" y="847721"/>
          <a:ext cx="1760344" cy="565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7 – 7,9</a:t>
          </a:r>
          <a:endParaRPr lang="es-EC" sz="1800" kern="1200" dirty="0">
            <a:latin typeface="+mj-lt"/>
          </a:endParaRPr>
        </a:p>
      </dsp:txBody>
      <dsp:txXfrm>
        <a:off x="8" y="847721"/>
        <a:ext cx="1239679" cy="565045"/>
      </dsp:txXfrm>
    </dsp:sp>
    <dsp:sp modelId="{554F7022-35F6-48CE-A967-06116FB6522E}">
      <dsp:nvSpPr>
        <dsp:cNvPr id="0" name=""/>
        <dsp:cNvSpPr/>
      </dsp:nvSpPr>
      <dsp:spPr>
        <a:xfrm>
          <a:off x="1291104" y="1204757"/>
          <a:ext cx="616120" cy="6161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5C9C3-9705-4D14-8314-42299A7D4D2A}">
      <dsp:nvSpPr>
        <dsp:cNvPr id="0" name=""/>
        <dsp:cNvSpPr/>
      </dsp:nvSpPr>
      <dsp:spPr>
        <a:xfrm>
          <a:off x="2059864" y="58546"/>
          <a:ext cx="1760344" cy="798856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/>
            <a:t>ACEPTABLE</a:t>
          </a:r>
          <a:endParaRPr lang="es-EC" sz="2100" kern="1200" dirty="0"/>
        </a:p>
      </dsp:txBody>
      <dsp:txXfrm>
        <a:off x="2078582" y="77264"/>
        <a:ext cx="1722908" cy="780138"/>
      </dsp:txXfrm>
    </dsp:sp>
    <dsp:sp modelId="{C28095B0-DDAD-4348-BFAA-44900305ADA5}">
      <dsp:nvSpPr>
        <dsp:cNvPr id="0" name=""/>
        <dsp:cNvSpPr/>
      </dsp:nvSpPr>
      <dsp:spPr>
        <a:xfrm>
          <a:off x="2058245" y="847721"/>
          <a:ext cx="1760344" cy="565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7,91 – 8,9</a:t>
          </a:r>
          <a:endParaRPr lang="es-EC" sz="1800" kern="1200" dirty="0">
            <a:latin typeface="+mj-lt"/>
          </a:endParaRPr>
        </a:p>
      </dsp:txBody>
      <dsp:txXfrm>
        <a:off x="2058245" y="847721"/>
        <a:ext cx="1239679" cy="565045"/>
      </dsp:txXfrm>
    </dsp:sp>
    <dsp:sp modelId="{99E6C8C4-7FFF-483A-AE41-8E41533C628A}">
      <dsp:nvSpPr>
        <dsp:cNvPr id="0" name=""/>
        <dsp:cNvSpPr/>
      </dsp:nvSpPr>
      <dsp:spPr>
        <a:xfrm>
          <a:off x="3349341" y="1204757"/>
          <a:ext cx="616120" cy="61612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1EB71-F673-4B3D-967F-21024502CD5D}">
      <dsp:nvSpPr>
        <dsp:cNvPr id="0" name=""/>
        <dsp:cNvSpPr/>
      </dsp:nvSpPr>
      <dsp:spPr>
        <a:xfrm>
          <a:off x="1030746" y="2126029"/>
          <a:ext cx="1760344" cy="798856"/>
        </a:xfrm>
        <a:prstGeom prst="round2SameRect">
          <a:avLst>
            <a:gd name="adj1" fmla="val 8000"/>
            <a:gd name="adj2" fmla="val 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1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EXCELENTE.</a:t>
          </a:r>
          <a:endParaRPr lang="es-EC" sz="2100" kern="1200" dirty="0">
            <a:latin typeface="+mj-lt"/>
          </a:endParaRPr>
        </a:p>
      </dsp:txBody>
      <dsp:txXfrm>
        <a:off x="1049464" y="2144747"/>
        <a:ext cx="1722908" cy="780138"/>
      </dsp:txXfrm>
    </dsp:sp>
    <dsp:sp modelId="{2AADADEE-774A-4CF1-ACC2-DD4E8766A52D}">
      <dsp:nvSpPr>
        <dsp:cNvPr id="0" name=""/>
        <dsp:cNvSpPr/>
      </dsp:nvSpPr>
      <dsp:spPr>
        <a:xfrm>
          <a:off x="1029127" y="2915203"/>
          <a:ext cx="1760344" cy="565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8,91 en adelante</a:t>
          </a:r>
          <a:endParaRPr lang="es-EC" sz="1800" kern="1200" dirty="0">
            <a:latin typeface="+mj-lt"/>
          </a:endParaRPr>
        </a:p>
      </dsp:txBody>
      <dsp:txXfrm>
        <a:off x="1029127" y="2915203"/>
        <a:ext cx="1239679" cy="565045"/>
      </dsp:txXfrm>
    </dsp:sp>
    <dsp:sp modelId="{62445134-5B12-4E9A-89BC-6A989C0791F2}">
      <dsp:nvSpPr>
        <dsp:cNvPr id="0" name=""/>
        <dsp:cNvSpPr/>
      </dsp:nvSpPr>
      <dsp:spPr>
        <a:xfrm>
          <a:off x="2320222" y="3272239"/>
          <a:ext cx="616120" cy="61612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B400C-2ACA-4106-93E8-92E2C6F8F007}">
      <dsp:nvSpPr>
        <dsp:cNvPr id="0" name=""/>
        <dsp:cNvSpPr/>
      </dsp:nvSpPr>
      <dsp:spPr>
        <a:xfrm>
          <a:off x="0" y="491113"/>
          <a:ext cx="8270779" cy="705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6E7D48-0A1E-42A8-B0A1-64EB6A5BADB8}">
      <dsp:nvSpPr>
        <dsp:cNvPr id="0" name=""/>
        <dsp:cNvSpPr/>
      </dsp:nvSpPr>
      <dsp:spPr>
        <a:xfrm>
          <a:off x="413538" y="77833"/>
          <a:ext cx="5789545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831" tIns="0" rIns="21883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El diseño de áreas de trabajo, procesos, instalaciones, maquinaria/equipamiento, procedimientos operativos y organización del trabajo.</a:t>
          </a:r>
          <a:endParaRPr lang="es-EC" sz="1600" kern="1200" dirty="0"/>
        </a:p>
      </dsp:txBody>
      <dsp:txXfrm>
        <a:off x="453887" y="118182"/>
        <a:ext cx="5708847" cy="745862"/>
      </dsp:txXfrm>
    </dsp:sp>
    <dsp:sp modelId="{6312B6C8-3D3B-4EA6-9856-18AFD0285F43}">
      <dsp:nvSpPr>
        <dsp:cNvPr id="0" name=""/>
        <dsp:cNvSpPr/>
      </dsp:nvSpPr>
      <dsp:spPr>
        <a:xfrm>
          <a:off x="0" y="1761193"/>
          <a:ext cx="8270779" cy="705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0A894-AAC2-426D-AD57-CE8C5B0F3A42}">
      <dsp:nvSpPr>
        <dsp:cNvPr id="0" name=""/>
        <dsp:cNvSpPr/>
      </dsp:nvSpPr>
      <dsp:spPr>
        <a:xfrm>
          <a:off x="413538" y="1347913"/>
          <a:ext cx="5789545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831" tIns="0" rIns="21883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La metodología utilizada para la identificación de peligros que contribuye a la identificación, priorización y documentación de los riesgos.</a:t>
          </a:r>
          <a:endParaRPr lang="es-EC" sz="1600" kern="1200" dirty="0"/>
        </a:p>
      </dsp:txBody>
      <dsp:txXfrm>
        <a:off x="453887" y="1388262"/>
        <a:ext cx="5708847" cy="745862"/>
      </dsp:txXfrm>
    </dsp:sp>
    <dsp:sp modelId="{80E95F27-ECDE-4916-AD0A-0EA7340C193A}">
      <dsp:nvSpPr>
        <dsp:cNvPr id="0" name=""/>
        <dsp:cNvSpPr/>
      </dsp:nvSpPr>
      <dsp:spPr>
        <a:xfrm>
          <a:off x="0" y="3031273"/>
          <a:ext cx="8270779" cy="705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4A66C-5F45-4B91-A927-2B93502D64C1}">
      <dsp:nvSpPr>
        <dsp:cNvPr id="0" name=""/>
        <dsp:cNvSpPr/>
      </dsp:nvSpPr>
      <dsp:spPr>
        <a:xfrm>
          <a:off x="413538" y="2617993"/>
          <a:ext cx="5789545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831" tIns="0" rIns="21883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La documentación del sistema de gestión de </a:t>
          </a:r>
          <a:r>
            <a:rPr lang="es-EC" sz="1600" kern="1200" dirty="0" err="1" smtClean="0"/>
            <a:t>SySO</a:t>
          </a:r>
          <a:r>
            <a:rPr lang="es-EC" sz="1600" kern="1200" dirty="0" smtClean="0"/>
            <a:t> que contiene los documentos.</a:t>
          </a:r>
          <a:endParaRPr lang="es-EC" sz="1600" kern="1200" dirty="0"/>
        </a:p>
      </dsp:txBody>
      <dsp:txXfrm>
        <a:off x="453887" y="2658342"/>
        <a:ext cx="5708847" cy="745862"/>
      </dsp:txXfrm>
    </dsp:sp>
    <dsp:sp modelId="{76E40A52-EA9D-4E7A-AA21-1A3F30B19BB5}">
      <dsp:nvSpPr>
        <dsp:cNvPr id="0" name=""/>
        <dsp:cNvSpPr/>
      </dsp:nvSpPr>
      <dsp:spPr>
        <a:xfrm>
          <a:off x="0" y="4301353"/>
          <a:ext cx="8270779" cy="705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C7951-45D6-4BE1-9C6B-2F41F2EF8463}">
      <dsp:nvSpPr>
        <dsp:cNvPr id="0" name=""/>
        <dsp:cNvSpPr/>
      </dsp:nvSpPr>
      <dsp:spPr>
        <a:xfrm>
          <a:off x="413538" y="3888073"/>
          <a:ext cx="5789545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831" tIns="0" rIns="21883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Los elementos de entrada para las revisiones por la dirección que incluyen el grado de cumplimiento de los objetivos.</a:t>
          </a:r>
          <a:endParaRPr lang="es-EC" sz="1600" kern="1200" dirty="0"/>
        </a:p>
      </dsp:txBody>
      <dsp:txXfrm>
        <a:off x="453887" y="3928422"/>
        <a:ext cx="5708847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5F2CE-8463-41FD-9C3A-02CA56C512EC}">
      <dsp:nvSpPr>
        <dsp:cNvPr id="0" name=""/>
        <dsp:cNvSpPr/>
      </dsp:nvSpPr>
      <dsp:spPr>
        <a:xfrm>
          <a:off x="1399875" y="457213"/>
          <a:ext cx="1713595" cy="11429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Adoptar y aplicar la norma.</a:t>
          </a:r>
          <a:endParaRPr lang="es-EC" sz="1600" kern="1200" dirty="0"/>
        </a:p>
      </dsp:txBody>
      <dsp:txXfrm>
        <a:off x="1674051" y="457213"/>
        <a:ext cx="1439420" cy="1142968"/>
      </dsp:txXfrm>
    </dsp:sp>
    <dsp:sp modelId="{873BFD07-EB3F-48CA-9A2B-5FB63885915C}">
      <dsp:nvSpPr>
        <dsp:cNvPr id="0" name=""/>
        <dsp:cNvSpPr/>
      </dsp:nvSpPr>
      <dsp:spPr>
        <a:xfrm>
          <a:off x="485958" y="254"/>
          <a:ext cx="1142397" cy="1142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Largo plazo</a:t>
          </a:r>
          <a:endParaRPr lang="es-EC" sz="1800" kern="1200" dirty="0"/>
        </a:p>
      </dsp:txBody>
      <dsp:txXfrm>
        <a:off x="653258" y="167554"/>
        <a:ext cx="807797" cy="80779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C5CF1-4CE9-417A-841E-B4F8228BD03C}">
      <dsp:nvSpPr>
        <dsp:cNvPr id="0" name=""/>
        <dsp:cNvSpPr/>
      </dsp:nvSpPr>
      <dsp:spPr>
        <a:xfrm>
          <a:off x="0" y="340799"/>
          <a:ext cx="8445183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D5BEE-1AC9-4135-8AFC-2B0D8E0B3554}">
      <dsp:nvSpPr>
        <dsp:cNvPr id="0" name=""/>
        <dsp:cNvSpPr/>
      </dsp:nvSpPr>
      <dsp:spPr>
        <a:xfrm>
          <a:off x="422259" y="134159"/>
          <a:ext cx="591162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45" tIns="0" rIns="22344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Definición de la metodología utilizada para la IPER respecto a su alcance, naturaleza y plazos.</a:t>
          </a:r>
          <a:endParaRPr lang="es-EC" sz="1600" kern="1200" dirty="0"/>
        </a:p>
      </dsp:txBody>
      <dsp:txXfrm>
        <a:off x="442434" y="154334"/>
        <a:ext cx="5871278" cy="372930"/>
      </dsp:txXfrm>
    </dsp:sp>
    <dsp:sp modelId="{4DCBACC1-C475-433B-BA27-99F85CB7AF9B}">
      <dsp:nvSpPr>
        <dsp:cNvPr id="0" name=""/>
        <dsp:cNvSpPr/>
      </dsp:nvSpPr>
      <dsp:spPr>
        <a:xfrm>
          <a:off x="0" y="975839"/>
          <a:ext cx="8445183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FEAC7-F6C0-4945-9FAA-B0506A76552E}">
      <dsp:nvSpPr>
        <dsp:cNvPr id="0" name=""/>
        <dsp:cNvSpPr/>
      </dsp:nvSpPr>
      <dsp:spPr>
        <a:xfrm>
          <a:off x="422259" y="769199"/>
          <a:ext cx="591162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45" tIns="0" rIns="22344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Comunicación de la información pertinente sobre los requisitos legales y de otro tipo.</a:t>
          </a:r>
          <a:endParaRPr lang="es-EC" sz="1600" kern="1200" dirty="0"/>
        </a:p>
      </dsp:txBody>
      <dsp:txXfrm>
        <a:off x="442434" y="789374"/>
        <a:ext cx="5871278" cy="372930"/>
      </dsp:txXfrm>
    </dsp:sp>
    <dsp:sp modelId="{AC112952-B4EB-4088-A375-540870E56143}">
      <dsp:nvSpPr>
        <dsp:cNvPr id="0" name=""/>
        <dsp:cNvSpPr/>
      </dsp:nvSpPr>
      <dsp:spPr>
        <a:xfrm>
          <a:off x="0" y="1610879"/>
          <a:ext cx="8445183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F22AE-37EE-49AD-8DD0-65B3E65BB164}">
      <dsp:nvSpPr>
        <dsp:cNvPr id="0" name=""/>
        <dsp:cNvSpPr/>
      </dsp:nvSpPr>
      <dsp:spPr>
        <a:xfrm>
          <a:off x="422259" y="1404240"/>
          <a:ext cx="591162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45" tIns="0" rIns="22344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Objetivos que incluyen el compromiso para la previsión de lesiones y enfermedades.</a:t>
          </a:r>
          <a:endParaRPr lang="es-EC" sz="1600" kern="1200" dirty="0"/>
        </a:p>
      </dsp:txBody>
      <dsp:txXfrm>
        <a:off x="442434" y="1424415"/>
        <a:ext cx="5871278" cy="372930"/>
      </dsp:txXfrm>
    </dsp:sp>
    <dsp:sp modelId="{F45ADEB3-A208-488D-A087-B9002C080D3F}">
      <dsp:nvSpPr>
        <dsp:cNvPr id="0" name=""/>
        <dsp:cNvSpPr/>
      </dsp:nvSpPr>
      <dsp:spPr>
        <a:xfrm>
          <a:off x="0" y="2245920"/>
          <a:ext cx="8445183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60E42C-C444-4383-A176-DC6794172CE7}">
      <dsp:nvSpPr>
        <dsp:cNvPr id="0" name=""/>
        <dsp:cNvSpPr/>
      </dsp:nvSpPr>
      <dsp:spPr>
        <a:xfrm>
          <a:off x="422259" y="2039280"/>
          <a:ext cx="591162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45" tIns="0" rIns="22344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Procedimientos para asegurarse que las versiones pertinentes de los documentos estén disponibles.</a:t>
          </a:r>
          <a:endParaRPr lang="es-EC" sz="1600" kern="1200" dirty="0"/>
        </a:p>
      </dsp:txBody>
      <dsp:txXfrm>
        <a:off x="442434" y="2059455"/>
        <a:ext cx="5871278" cy="372930"/>
      </dsp:txXfrm>
    </dsp:sp>
    <dsp:sp modelId="{88E40EFA-7D47-413F-A2B3-10BD954FD154}">
      <dsp:nvSpPr>
        <dsp:cNvPr id="0" name=""/>
        <dsp:cNvSpPr/>
      </dsp:nvSpPr>
      <dsp:spPr>
        <a:xfrm>
          <a:off x="0" y="2880960"/>
          <a:ext cx="8445183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E67F9-CBB7-4F50-B1F2-C36B327FD67C}">
      <dsp:nvSpPr>
        <dsp:cNvPr id="0" name=""/>
        <dsp:cNvSpPr/>
      </dsp:nvSpPr>
      <dsp:spPr>
        <a:xfrm>
          <a:off x="422259" y="2674320"/>
          <a:ext cx="591162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45" tIns="0" rIns="22344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Procedimientos para asegurarse que los documentos permanecen legibles y fácilmente identificables.</a:t>
          </a:r>
          <a:endParaRPr lang="es-EC" sz="1600" kern="1200" dirty="0"/>
        </a:p>
      </dsp:txBody>
      <dsp:txXfrm>
        <a:off x="442434" y="2694495"/>
        <a:ext cx="5871278" cy="372930"/>
      </dsp:txXfrm>
    </dsp:sp>
    <dsp:sp modelId="{82B00720-C74A-4AB3-A458-FA27E5EBAEFE}">
      <dsp:nvSpPr>
        <dsp:cNvPr id="0" name=""/>
        <dsp:cNvSpPr/>
      </dsp:nvSpPr>
      <dsp:spPr>
        <a:xfrm>
          <a:off x="0" y="3516000"/>
          <a:ext cx="8445183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6E725-CFF3-44C5-9691-312149E97D58}">
      <dsp:nvSpPr>
        <dsp:cNvPr id="0" name=""/>
        <dsp:cNvSpPr/>
      </dsp:nvSpPr>
      <dsp:spPr>
        <a:xfrm>
          <a:off x="422259" y="3309360"/>
          <a:ext cx="591162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45" tIns="0" rIns="22344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Procedimientos para prevenir el uso no intencionado de documentos obsoletos.</a:t>
          </a:r>
          <a:endParaRPr lang="es-EC" sz="1600" kern="1200" dirty="0"/>
        </a:p>
      </dsp:txBody>
      <dsp:txXfrm>
        <a:off x="442434" y="3329535"/>
        <a:ext cx="5871278" cy="372930"/>
      </dsp:txXfrm>
    </dsp:sp>
    <dsp:sp modelId="{A2B216D4-786D-4A98-9104-2BEE1B385214}">
      <dsp:nvSpPr>
        <dsp:cNvPr id="0" name=""/>
        <dsp:cNvSpPr/>
      </dsp:nvSpPr>
      <dsp:spPr>
        <a:xfrm>
          <a:off x="0" y="4151040"/>
          <a:ext cx="8445183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0F2B8-B8EB-4AAF-9792-E167EBEF3E41}">
      <dsp:nvSpPr>
        <dsp:cNvPr id="0" name=""/>
        <dsp:cNvSpPr/>
      </dsp:nvSpPr>
      <dsp:spPr>
        <a:xfrm>
          <a:off x="422259" y="3944400"/>
          <a:ext cx="591162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45" tIns="0" rIns="22344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Implementación y mantenimiento de controles operativos.</a:t>
          </a:r>
          <a:endParaRPr lang="es-EC" sz="1600" kern="1200" dirty="0"/>
        </a:p>
      </dsp:txBody>
      <dsp:txXfrm>
        <a:off x="442434" y="3964575"/>
        <a:ext cx="5871278" cy="372930"/>
      </dsp:txXfrm>
    </dsp:sp>
    <dsp:sp modelId="{FF825848-7425-4588-B0C7-51454C8647D9}">
      <dsp:nvSpPr>
        <dsp:cNvPr id="0" name=""/>
        <dsp:cNvSpPr/>
      </dsp:nvSpPr>
      <dsp:spPr>
        <a:xfrm>
          <a:off x="0" y="4786080"/>
          <a:ext cx="8445183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30202-D74E-4BE2-8C45-587DF33C153B}">
      <dsp:nvSpPr>
        <dsp:cNvPr id="0" name=""/>
        <dsp:cNvSpPr/>
      </dsp:nvSpPr>
      <dsp:spPr>
        <a:xfrm>
          <a:off x="422259" y="4579440"/>
          <a:ext cx="5911628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445" tIns="0" rIns="22344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El seguimiento de las acciones resultantes de las revisiones previas llevadas a cabo por la dirección.</a:t>
          </a:r>
          <a:endParaRPr lang="es-EC" sz="1600" kern="1200" dirty="0"/>
        </a:p>
      </dsp:txBody>
      <dsp:txXfrm>
        <a:off x="442434" y="4599615"/>
        <a:ext cx="5871278" cy="37293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80903-5EF1-4553-831C-F88062A25583}">
      <dsp:nvSpPr>
        <dsp:cNvPr id="0" name=""/>
        <dsp:cNvSpPr/>
      </dsp:nvSpPr>
      <dsp:spPr>
        <a:xfrm>
          <a:off x="0" y="338922"/>
          <a:ext cx="8141155" cy="42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001CF-E4C2-478D-9129-FC2DD12DB0CB}">
      <dsp:nvSpPr>
        <dsp:cNvPr id="0" name=""/>
        <dsp:cNvSpPr/>
      </dsp:nvSpPr>
      <dsp:spPr>
        <a:xfrm>
          <a:off x="407057" y="88002"/>
          <a:ext cx="5698808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01" tIns="0" rIns="21540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Mantenimiento de información actualizada sobre requisitos legales y de otro tipo.</a:t>
          </a:r>
          <a:endParaRPr lang="es-EC" sz="1600" kern="1200" dirty="0"/>
        </a:p>
      </dsp:txBody>
      <dsp:txXfrm>
        <a:off x="431555" y="112500"/>
        <a:ext cx="5649812" cy="452844"/>
      </dsp:txXfrm>
    </dsp:sp>
    <dsp:sp modelId="{B1FAE943-E72A-4430-93C6-112E89ABE596}">
      <dsp:nvSpPr>
        <dsp:cNvPr id="0" name=""/>
        <dsp:cNvSpPr/>
      </dsp:nvSpPr>
      <dsp:spPr>
        <a:xfrm>
          <a:off x="0" y="1110042"/>
          <a:ext cx="8141155" cy="42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7616F-EE99-43F3-B17C-77082DC5977F}">
      <dsp:nvSpPr>
        <dsp:cNvPr id="0" name=""/>
        <dsp:cNvSpPr/>
      </dsp:nvSpPr>
      <dsp:spPr>
        <a:xfrm>
          <a:off x="407057" y="859122"/>
          <a:ext cx="5698808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01" tIns="0" rIns="21540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Objetivos mensurables y consistentes con la política de la calidad.</a:t>
          </a:r>
          <a:endParaRPr lang="es-EC" sz="1600" kern="1200" dirty="0"/>
        </a:p>
      </dsp:txBody>
      <dsp:txXfrm>
        <a:off x="431555" y="883620"/>
        <a:ext cx="5649812" cy="452844"/>
      </dsp:txXfrm>
    </dsp:sp>
    <dsp:sp modelId="{3DC1B472-7E00-4140-A5A8-D5EDD9680596}">
      <dsp:nvSpPr>
        <dsp:cNvPr id="0" name=""/>
        <dsp:cNvSpPr/>
      </dsp:nvSpPr>
      <dsp:spPr>
        <a:xfrm>
          <a:off x="0" y="1881162"/>
          <a:ext cx="8141155" cy="42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60B6F-6410-4EA4-AFBB-7D8B1B8EA3F4}">
      <dsp:nvSpPr>
        <dsp:cNvPr id="0" name=""/>
        <dsp:cNvSpPr/>
      </dsp:nvSpPr>
      <dsp:spPr>
        <a:xfrm>
          <a:off x="407057" y="1630242"/>
          <a:ext cx="5698808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01" tIns="0" rIns="21540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Procedimientos para asegurar que las personas tomen conciencia de sus roles y responsabilidades.</a:t>
          </a:r>
          <a:endParaRPr lang="es-EC" sz="1600" kern="1200" dirty="0"/>
        </a:p>
      </dsp:txBody>
      <dsp:txXfrm>
        <a:off x="431555" y="1654740"/>
        <a:ext cx="5649812" cy="452844"/>
      </dsp:txXfrm>
    </dsp:sp>
    <dsp:sp modelId="{350CC977-840E-48A2-91C1-2C70EE4FA7FE}">
      <dsp:nvSpPr>
        <dsp:cNvPr id="0" name=""/>
        <dsp:cNvSpPr/>
      </dsp:nvSpPr>
      <dsp:spPr>
        <a:xfrm>
          <a:off x="0" y="2652282"/>
          <a:ext cx="8141155" cy="42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295BE-E102-4971-83D7-F5E9ACC1BD8E}">
      <dsp:nvSpPr>
        <dsp:cNvPr id="0" name=""/>
        <dsp:cNvSpPr/>
      </dsp:nvSpPr>
      <dsp:spPr>
        <a:xfrm>
          <a:off x="407057" y="2401362"/>
          <a:ext cx="5698808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01" tIns="0" rIns="21540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Los documentos necesarios para asegurar la eficacia de la planificación, operación y control.</a:t>
          </a:r>
          <a:endParaRPr lang="es-EC" sz="1600" kern="1200" dirty="0"/>
        </a:p>
      </dsp:txBody>
      <dsp:txXfrm>
        <a:off x="431555" y="2425860"/>
        <a:ext cx="5649812" cy="452844"/>
      </dsp:txXfrm>
    </dsp:sp>
    <dsp:sp modelId="{0EC6EBE2-AA25-4125-A8F0-A87A3F1D1191}">
      <dsp:nvSpPr>
        <dsp:cNvPr id="0" name=""/>
        <dsp:cNvSpPr/>
      </dsp:nvSpPr>
      <dsp:spPr>
        <a:xfrm>
          <a:off x="0" y="3423403"/>
          <a:ext cx="8141155" cy="42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7EF87-7712-4E67-A5F2-55FBA35423F3}">
      <dsp:nvSpPr>
        <dsp:cNvPr id="0" name=""/>
        <dsp:cNvSpPr/>
      </dsp:nvSpPr>
      <dsp:spPr>
        <a:xfrm>
          <a:off x="407057" y="3172482"/>
          <a:ext cx="5698808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01" tIns="0" rIns="21540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Procedimientos para aprobar los documentos.</a:t>
          </a:r>
          <a:endParaRPr lang="es-EC" sz="1600" kern="1200" dirty="0"/>
        </a:p>
      </dsp:txBody>
      <dsp:txXfrm>
        <a:off x="431555" y="3196980"/>
        <a:ext cx="5649812" cy="452844"/>
      </dsp:txXfrm>
    </dsp:sp>
    <dsp:sp modelId="{872DB54D-AF2E-4278-B1EB-1E8F5F773E57}">
      <dsp:nvSpPr>
        <dsp:cNvPr id="0" name=""/>
        <dsp:cNvSpPr/>
      </dsp:nvSpPr>
      <dsp:spPr>
        <a:xfrm>
          <a:off x="0" y="4194523"/>
          <a:ext cx="8141155" cy="42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A150C-3C23-462C-959C-8E534DD64D98}">
      <dsp:nvSpPr>
        <dsp:cNvPr id="0" name=""/>
        <dsp:cNvSpPr/>
      </dsp:nvSpPr>
      <dsp:spPr>
        <a:xfrm>
          <a:off x="407057" y="3943603"/>
          <a:ext cx="5698808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01" tIns="0" rIns="21540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Procedimientos para revisar y actualizar los documentos.</a:t>
          </a:r>
          <a:endParaRPr lang="es-EC" sz="1600" kern="1200" dirty="0"/>
        </a:p>
      </dsp:txBody>
      <dsp:txXfrm>
        <a:off x="431555" y="3968101"/>
        <a:ext cx="5649812" cy="452844"/>
      </dsp:txXfrm>
    </dsp:sp>
    <dsp:sp modelId="{195A9DB3-C5E0-4506-8676-7EE354373356}">
      <dsp:nvSpPr>
        <dsp:cNvPr id="0" name=""/>
        <dsp:cNvSpPr/>
      </dsp:nvSpPr>
      <dsp:spPr>
        <a:xfrm>
          <a:off x="0" y="4965642"/>
          <a:ext cx="8141155" cy="42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77282-7D15-4D30-87B0-2EB7AD525CD1}">
      <dsp:nvSpPr>
        <dsp:cNvPr id="0" name=""/>
        <dsp:cNvSpPr/>
      </dsp:nvSpPr>
      <dsp:spPr>
        <a:xfrm>
          <a:off x="407057" y="4714723"/>
          <a:ext cx="5698808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01" tIns="0" rIns="21540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Procedimientos para asegurarse que se identifican los cambios y el estado de revisión actual de los docs.</a:t>
          </a:r>
          <a:endParaRPr lang="es-EC" sz="1600" kern="1200" dirty="0"/>
        </a:p>
      </dsp:txBody>
      <dsp:txXfrm>
        <a:off x="431555" y="4739221"/>
        <a:ext cx="5649812" cy="45284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A9DB3-C5E0-4506-8676-7EE354373356}">
      <dsp:nvSpPr>
        <dsp:cNvPr id="0" name=""/>
        <dsp:cNvSpPr/>
      </dsp:nvSpPr>
      <dsp:spPr>
        <a:xfrm>
          <a:off x="0" y="368622"/>
          <a:ext cx="8141155" cy="50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77282-7D15-4D30-87B0-2EB7AD525CD1}">
      <dsp:nvSpPr>
        <dsp:cNvPr id="0" name=""/>
        <dsp:cNvSpPr/>
      </dsp:nvSpPr>
      <dsp:spPr>
        <a:xfrm>
          <a:off x="407057" y="73422"/>
          <a:ext cx="5698808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01" tIns="0" rIns="21540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Procedimientos documentados para cubrir situaciones en que su ausencia podría llevar a desviaciones.</a:t>
          </a:r>
          <a:endParaRPr lang="es-EC" sz="1600" kern="1200" dirty="0"/>
        </a:p>
      </dsp:txBody>
      <dsp:txXfrm>
        <a:off x="435878" y="102243"/>
        <a:ext cx="5641166" cy="532758"/>
      </dsp:txXfrm>
    </dsp:sp>
    <dsp:sp modelId="{6E6F8695-6CA5-46E9-A91C-FCDB0413EFCB}">
      <dsp:nvSpPr>
        <dsp:cNvPr id="0" name=""/>
        <dsp:cNvSpPr/>
      </dsp:nvSpPr>
      <dsp:spPr>
        <a:xfrm>
          <a:off x="0" y="1275822"/>
          <a:ext cx="8141155" cy="50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AF6747-ADB7-4545-AD79-FE77FB1650A8}">
      <dsp:nvSpPr>
        <dsp:cNvPr id="0" name=""/>
        <dsp:cNvSpPr/>
      </dsp:nvSpPr>
      <dsp:spPr>
        <a:xfrm>
          <a:off x="407057" y="980622"/>
          <a:ext cx="5698808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01" tIns="0" rIns="21540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Registros de los datos y resultados del seguimiento y las mediciones.</a:t>
          </a:r>
          <a:endParaRPr lang="es-EC" sz="1600" kern="1200" dirty="0"/>
        </a:p>
      </dsp:txBody>
      <dsp:txXfrm>
        <a:off x="435878" y="1009443"/>
        <a:ext cx="5641166" cy="532758"/>
      </dsp:txXfrm>
    </dsp:sp>
    <dsp:sp modelId="{276E5DBE-D85C-4AD5-A590-7BA9081C3352}">
      <dsp:nvSpPr>
        <dsp:cNvPr id="0" name=""/>
        <dsp:cNvSpPr/>
      </dsp:nvSpPr>
      <dsp:spPr>
        <a:xfrm>
          <a:off x="0" y="2183022"/>
          <a:ext cx="8141155" cy="50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988FE-10E1-4BD8-80BF-37B425836980}">
      <dsp:nvSpPr>
        <dsp:cNvPr id="0" name=""/>
        <dsp:cNvSpPr/>
      </dsp:nvSpPr>
      <dsp:spPr>
        <a:xfrm>
          <a:off x="407057" y="1887822"/>
          <a:ext cx="5698808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01" tIns="0" rIns="21540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Procedimientos para registrar, investigar y analizar incidentes - mejora continua.</a:t>
          </a:r>
          <a:endParaRPr lang="es-EC" sz="1600" kern="1200" dirty="0"/>
        </a:p>
      </dsp:txBody>
      <dsp:txXfrm>
        <a:off x="435878" y="1916643"/>
        <a:ext cx="5641166" cy="532758"/>
      </dsp:txXfrm>
    </dsp:sp>
    <dsp:sp modelId="{3C12EB9A-0294-4E15-A9F0-454FA79E224A}">
      <dsp:nvSpPr>
        <dsp:cNvPr id="0" name=""/>
        <dsp:cNvSpPr/>
      </dsp:nvSpPr>
      <dsp:spPr>
        <a:xfrm>
          <a:off x="0" y="3090223"/>
          <a:ext cx="8141155" cy="50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A57A8-783E-403D-B262-4CA7EA1C8C93}">
      <dsp:nvSpPr>
        <dsp:cNvPr id="0" name=""/>
        <dsp:cNvSpPr/>
      </dsp:nvSpPr>
      <dsp:spPr>
        <a:xfrm>
          <a:off x="407057" y="2795022"/>
          <a:ext cx="5698808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01" tIns="0" rIns="21540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Procedimientos para registrar, investigar y analizar incidentes - comunicar los resultados.</a:t>
          </a:r>
          <a:endParaRPr lang="es-EC" sz="1600" kern="1200" dirty="0"/>
        </a:p>
      </dsp:txBody>
      <dsp:txXfrm>
        <a:off x="435878" y="2823843"/>
        <a:ext cx="5641166" cy="532758"/>
      </dsp:txXfrm>
    </dsp:sp>
    <dsp:sp modelId="{69C9C90A-4EFA-4750-8310-89EEA5271B73}">
      <dsp:nvSpPr>
        <dsp:cNvPr id="0" name=""/>
        <dsp:cNvSpPr/>
      </dsp:nvSpPr>
      <dsp:spPr>
        <a:xfrm>
          <a:off x="0" y="3997423"/>
          <a:ext cx="8141155" cy="50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BC02B-0D58-4B6B-BFBD-7FD0B5F8340B}">
      <dsp:nvSpPr>
        <dsp:cNvPr id="0" name=""/>
        <dsp:cNvSpPr/>
      </dsp:nvSpPr>
      <dsp:spPr>
        <a:xfrm>
          <a:off x="407057" y="3702223"/>
          <a:ext cx="5698808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01" tIns="0" rIns="21540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Definición de requisitos para evaluar la necesidad de acciones para prevenir NC.</a:t>
          </a:r>
          <a:endParaRPr lang="es-EC" sz="1600" kern="1200" dirty="0"/>
        </a:p>
      </dsp:txBody>
      <dsp:txXfrm>
        <a:off x="435878" y="3731044"/>
        <a:ext cx="5641166" cy="532758"/>
      </dsp:txXfrm>
    </dsp:sp>
    <dsp:sp modelId="{16043A2A-378E-4B6D-B9E6-426882473F4D}">
      <dsp:nvSpPr>
        <dsp:cNvPr id="0" name=""/>
        <dsp:cNvSpPr/>
      </dsp:nvSpPr>
      <dsp:spPr>
        <a:xfrm>
          <a:off x="0" y="4904622"/>
          <a:ext cx="8141155" cy="50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DC67F-61A3-4869-8299-A5B1EBD1ADF2}">
      <dsp:nvSpPr>
        <dsp:cNvPr id="0" name=""/>
        <dsp:cNvSpPr/>
      </dsp:nvSpPr>
      <dsp:spPr>
        <a:xfrm>
          <a:off x="407057" y="4609423"/>
          <a:ext cx="5698808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401" tIns="0" rIns="21540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Procedimientos para la identificación, almacenamiento, protección, recuperación, retención y disposición de los registros.</a:t>
          </a:r>
          <a:endParaRPr lang="es-EC" sz="1600" kern="1200" dirty="0"/>
        </a:p>
      </dsp:txBody>
      <dsp:txXfrm>
        <a:off x="435878" y="4638244"/>
        <a:ext cx="5641166" cy="53275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D4DA6-C138-4136-9D1F-46681E907BA0}">
      <dsp:nvSpPr>
        <dsp:cNvPr id="0" name=""/>
        <dsp:cNvSpPr/>
      </dsp:nvSpPr>
      <dsp:spPr>
        <a:xfrm>
          <a:off x="180118" y="976227"/>
          <a:ext cx="4281730" cy="133804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30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Cumple con los requisitos planteados por la Norma OHSAS 18001: 2007</a:t>
          </a:r>
          <a:endParaRPr lang="es-EC" sz="1800" kern="1200" dirty="0"/>
        </a:p>
      </dsp:txBody>
      <dsp:txXfrm>
        <a:off x="180118" y="976227"/>
        <a:ext cx="4281730" cy="1338040"/>
      </dsp:txXfrm>
    </dsp:sp>
    <dsp:sp modelId="{1BC30C9A-B8EB-4A53-8D73-FBBEE8D3F2E8}">
      <dsp:nvSpPr>
        <dsp:cNvPr id="0" name=""/>
        <dsp:cNvSpPr/>
      </dsp:nvSpPr>
      <dsp:spPr>
        <a:xfrm>
          <a:off x="1713" y="782954"/>
          <a:ext cx="936628" cy="1404942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FDB05-4716-45A2-A695-ADCD9AC22C32}">
      <dsp:nvSpPr>
        <dsp:cNvPr id="0" name=""/>
        <dsp:cNvSpPr/>
      </dsp:nvSpPr>
      <dsp:spPr>
        <a:xfrm>
          <a:off x="4952509" y="976227"/>
          <a:ext cx="4281730" cy="133804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30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Cláusulas de la norma con relación positiva</a:t>
          </a:r>
          <a:endParaRPr lang="es-EC" sz="18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952509" y="976227"/>
        <a:ext cx="4281730" cy="1338040"/>
      </dsp:txXfrm>
    </dsp:sp>
    <dsp:sp modelId="{CCDF5270-5A3B-41D0-88CB-578B21C86F51}">
      <dsp:nvSpPr>
        <dsp:cNvPr id="0" name=""/>
        <dsp:cNvSpPr/>
      </dsp:nvSpPr>
      <dsp:spPr>
        <a:xfrm>
          <a:off x="4774104" y="782954"/>
          <a:ext cx="936628" cy="140494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EC04D-B738-4E63-90C7-DA862DA96F12}">
      <dsp:nvSpPr>
        <dsp:cNvPr id="0" name=""/>
        <dsp:cNvSpPr/>
      </dsp:nvSpPr>
      <dsp:spPr>
        <a:xfrm>
          <a:off x="180118" y="2660671"/>
          <a:ext cx="4281730" cy="133804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30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Uso de varios instrumentos para la recopilación de la información</a:t>
          </a:r>
          <a:endParaRPr lang="es-EC" sz="18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80118" y="2660671"/>
        <a:ext cx="4281730" cy="1338040"/>
      </dsp:txXfrm>
    </dsp:sp>
    <dsp:sp modelId="{24DD1508-278F-46C5-B2D3-6BED35511566}">
      <dsp:nvSpPr>
        <dsp:cNvPr id="0" name=""/>
        <dsp:cNvSpPr/>
      </dsp:nvSpPr>
      <dsp:spPr>
        <a:xfrm>
          <a:off x="1713" y="2467399"/>
          <a:ext cx="936628" cy="140494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78D00-D568-4DAF-8330-7CA962738568}">
      <dsp:nvSpPr>
        <dsp:cNvPr id="0" name=""/>
        <dsp:cNvSpPr/>
      </dsp:nvSpPr>
      <dsp:spPr>
        <a:xfrm>
          <a:off x="4952509" y="2660671"/>
          <a:ext cx="4281730" cy="133804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3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La correcta aplicación de la </a:t>
          </a:r>
          <a:r>
            <a:rPr lang="es-EC" sz="2000" b="1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Norma OHSAS 18001: 2007 disminuye los accidentes laborales</a:t>
          </a:r>
          <a:endParaRPr lang="es-EC" sz="2000" b="1" kern="1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952509" y="2660671"/>
        <a:ext cx="4281730" cy="1338040"/>
      </dsp:txXfrm>
    </dsp:sp>
    <dsp:sp modelId="{5A022D6B-C269-4485-8D12-1086AC211FC2}">
      <dsp:nvSpPr>
        <dsp:cNvPr id="0" name=""/>
        <dsp:cNvSpPr/>
      </dsp:nvSpPr>
      <dsp:spPr>
        <a:xfrm>
          <a:off x="4774104" y="2467399"/>
          <a:ext cx="936628" cy="140494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A9237-06F9-4FF6-8B0B-23192A8E330A}">
      <dsp:nvSpPr>
        <dsp:cNvPr id="0" name=""/>
        <dsp:cNvSpPr/>
      </dsp:nvSpPr>
      <dsp:spPr>
        <a:xfrm>
          <a:off x="2566314" y="4345116"/>
          <a:ext cx="4281730" cy="1338040"/>
        </a:xfrm>
        <a:prstGeom prst="rect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30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Precedente para futuros estudios</a:t>
          </a:r>
          <a:endParaRPr lang="es-EC" sz="18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566314" y="4345116"/>
        <a:ext cx="4281730" cy="1338040"/>
      </dsp:txXfrm>
    </dsp:sp>
    <dsp:sp modelId="{D472524A-986B-48BE-8420-F6959D2466DB}">
      <dsp:nvSpPr>
        <dsp:cNvPr id="0" name=""/>
        <dsp:cNvSpPr/>
      </dsp:nvSpPr>
      <dsp:spPr>
        <a:xfrm>
          <a:off x="2387908" y="4151843"/>
          <a:ext cx="936628" cy="1404942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4238-8207-44CB-AA13-1FC9DFBC7E66}">
      <dsp:nvSpPr>
        <dsp:cNvPr id="0" name=""/>
        <dsp:cNvSpPr/>
      </dsp:nvSpPr>
      <dsp:spPr>
        <a:xfrm rot="10800000">
          <a:off x="1612830" y="673"/>
          <a:ext cx="4567644" cy="184933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5505" tIns="76200" rIns="14224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Base de datos de accidentes laborales</a:t>
          </a:r>
          <a:endParaRPr lang="es-EC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000" kern="1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10800000">
        <a:off x="2075163" y="673"/>
        <a:ext cx="4105311" cy="1849333"/>
      </dsp:txXfrm>
    </dsp:sp>
    <dsp:sp modelId="{6B3943B4-791A-42B5-A20B-EB7DD1B03FC3}">
      <dsp:nvSpPr>
        <dsp:cNvPr id="0" name=""/>
        <dsp:cNvSpPr/>
      </dsp:nvSpPr>
      <dsp:spPr>
        <a:xfrm>
          <a:off x="688163" y="673"/>
          <a:ext cx="1849333" cy="184933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C9B0B-D75B-40A7-A145-A0ABEF1D5733}">
      <dsp:nvSpPr>
        <dsp:cNvPr id="0" name=""/>
        <dsp:cNvSpPr/>
      </dsp:nvSpPr>
      <dsp:spPr>
        <a:xfrm rot="10800000">
          <a:off x="1612830" y="2402047"/>
          <a:ext cx="4567644" cy="184933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5505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ea typeface="Calibri" panose="020F0502020204030204" pitchFamily="34" charset="0"/>
            </a:rPr>
            <a:t>Ampliar la investigación realizada - mayor número posible de organizaciones</a:t>
          </a:r>
          <a:endParaRPr lang="es-EC" sz="2000" kern="1200" dirty="0"/>
        </a:p>
      </dsp:txBody>
      <dsp:txXfrm rot="10800000">
        <a:off x="2075163" y="2402047"/>
        <a:ext cx="4105311" cy="1849333"/>
      </dsp:txXfrm>
    </dsp:sp>
    <dsp:sp modelId="{E703AAA2-0EB8-42B7-8CC9-5148EC249AAA}">
      <dsp:nvSpPr>
        <dsp:cNvPr id="0" name=""/>
        <dsp:cNvSpPr/>
      </dsp:nvSpPr>
      <dsp:spPr>
        <a:xfrm>
          <a:off x="688163" y="2402047"/>
          <a:ext cx="1849333" cy="184933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C1F13-243E-487F-8F43-EF6885C13C96}">
      <dsp:nvSpPr>
        <dsp:cNvPr id="0" name=""/>
        <dsp:cNvSpPr/>
      </dsp:nvSpPr>
      <dsp:spPr>
        <a:xfrm>
          <a:off x="1649811" y="462866"/>
          <a:ext cx="1733264" cy="12444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Toma de decisiones.</a:t>
          </a:r>
          <a:endParaRPr lang="es-EC" sz="1600" kern="1200" dirty="0"/>
        </a:p>
      </dsp:txBody>
      <dsp:txXfrm>
        <a:off x="1927133" y="462866"/>
        <a:ext cx="1455942" cy="1244481"/>
      </dsp:txXfrm>
    </dsp:sp>
    <dsp:sp modelId="{97CD10CE-025B-40C0-9C55-4AD5366FD0C1}">
      <dsp:nvSpPr>
        <dsp:cNvPr id="0" name=""/>
        <dsp:cNvSpPr/>
      </dsp:nvSpPr>
      <dsp:spPr>
        <a:xfrm>
          <a:off x="725403" y="663"/>
          <a:ext cx="1217121" cy="11555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Mediano plazo</a:t>
          </a:r>
          <a:endParaRPr lang="es-EC" sz="1800" kern="1200" dirty="0"/>
        </a:p>
      </dsp:txBody>
      <dsp:txXfrm>
        <a:off x="903646" y="169883"/>
        <a:ext cx="860635" cy="8170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C9483-876C-4FA2-9B89-72B54944A1B0}">
      <dsp:nvSpPr>
        <dsp:cNvPr id="0" name=""/>
        <dsp:cNvSpPr/>
      </dsp:nvSpPr>
      <dsp:spPr>
        <a:xfrm rot="5400000">
          <a:off x="-172160" y="177037"/>
          <a:ext cx="1147738" cy="80341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Constitución del Ecuador 326</a:t>
          </a:r>
          <a:endParaRPr lang="es-EC" sz="1100" kern="1200" dirty="0"/>
        </a:p>
      </dsp:txBody>
      <dsp:txXfrm rot="-5400000">
        <a:off x="1" y="406586"/>
        <a:ext cx="803417" cy="344321"/>
      </dsp:txXfrm>
    </dsp:sp>
    <dsp:sp modelId="{CB178CD4-6635-43C1-8D40-7F8CD374177B}">
      <dsp:nvSpPr>
        <dsp:cNvPr id="0" name=""/>
        <dsp:cNvSpPr/>
      </dsp:nvSpPr>
      <dsp:spPr>
        <a:xfrm rot="5400000">
          <a:off x="3864335" y="-3056041"/>
          <a:ext cx="746422" cy="68682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“Toda persona tendrá derecho a desarrollar sus labores en un ambiente adecuado y propicio, que garantice su salud, integridad, seguridad, higiene y bienestar” </a:t>
          </a:r>
          <a:endParaRPr lang="es-EC" sz="1600" kern="1200" dirty="0"/>
        </a:p>
      </dsp:txBody>
      <dsp:txXfrm rot="-5400000">
        <a:off x="803418" y="41313"/>
        <a:ext cx="6831821" cy="673548"/>
      </dsp:txXfrm>
    </dsp:sp>
    <dsp:sp modelId="{AB60F41D-B600-4871-B8EE-C226A2EFC4F9}">
      <dsp:nvSpPr>
        <dsp:cNvPr id="0" name=""/>
        <dsp:cNvSpPr/>
      </dsp:nvSpPr>
      <dsp:spPr>
        <a:xfrm rot="5400000">
          <a:off x="-172160" y="1176876"/>
          <a:ext cx="1147738" cy="80341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IESS</a:t>
          </a:r>
          <a:endParaRPr lang="es-EC" sz="1100" kern="1200" dirty="0"/>
        </a:p>
      </dsp:txBody>
      <dsp:txXfrm rot="-5400000">
        <a:off x="1" y="1406425"/>
        <a:ext cx="803417" cy="344321"/>
      </dsp:txXfrm>
    </dsp:sp>
    <dsp:sp modelId="{E42DF5F6-19C9-42D5-BF8A-38C101D07F2E}">
      <dsp:nvSpPr>
        <dsp:cNvPr id="0" name=""/>
        <dsp:cNvSpPr/>
      </dsp:nvSpPr>
      <dsp:spPr>
        <a:xfrm rot="5400000">
          <a:off x="3864531" y="-2056399"/>
          <a:ext cx="746030" cy="68682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El sistema de auditoría vigila el cumplimiento de las normas de seguridad y salud en el trabajo.</a:t>
          </a:r>
          <a:endParaRPr lang="es-EC" sz="1600" kern="1200" dirty="0"/>
        </a:p>
      </dsp:txBody>
      <dsp:txXfrm rot="-5400000">
        <a:off x="803417" y="1041133"/>
        <a:ext cx="6831840" cy="673194"/>
      </dsp:txXfrm>
    </dsp:sp>
    <dsp:sp modelId="{FA0E1BF1-E202-4418-A01F-A027387EAA15}">
      <dsp:nvSpPr>
        <dsp:cNvPr id="0" name=""/>
        <dsp:cNvSpPr/>
      </dsp:nvSpPr>
      <dsp:spPr>
        <a:xfrm rot="5400000">
          <a:off x="-172160" y="2176714"/>
          <a:ext cx="1147738" cy="80341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Código de Trabajo del Ecuador</a:t>
          </a:r>
          <a:endParaRPr lang="es-EC" sz="1100" kern="1200" dirty="0"/>
        </a:p>
      </dsp:txBody>
      <dsp:txXfrm rot="-5400000">
        <a:off x="1" y="2406263"/>
        <a:ext cx="803417" cy="344321"/>
      </dsp:txXfrm>
    </dsp:sp>
    <dsp:sp modelId="{EC650E62-654F-4212-97A1-C789DBC29F02}">
      <dsp:nvSpPr>
        <dsp:cNvPr id="0" name=""/>
        <dsp:cNvSpPr/>
      </dsp:nvSpPr>
      <dsp:spPr>
        <a:xfrm rot="5400000">
          <a:off x="3864531" y="-1056560"/>
          <a:ext cx="746030" cy="68682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numeral 2 y 3 del artículo 42 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literal g del artículo 45</a:t>
          </a:r>
          <a:endParaRPr lang="es-EC" sz="1600" kern="1200" dirty="0"/>
        </a:p>
      </dsp:txBody>
      <dsp:txXfrm rot="-5400000">
        <a:off x="803417" y="2040972"/>
        <a:ext cx="6831840" cy="673194"/>
      </dsp:txXfrm>
    </dsp:sp>
    <dsp:sp modelId="{492BF513-7FE8-4802-8ED5-FAF9B4EC2214}">
      <dsp:nvSpPr>
        <dsp:cNvPr id="0" name=""/>
        <dsp:cNvSpPr/>
      </dsp:nvSpPr>
      <dsp:spPr>
        <a:xfrm rot="5400000">
          <a:off x="-172160" y="3176553"/>
          <a:ext cx="1147738" cy="80341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/>
            <a:t>OHSAS 18001</a:t>
          </a:r>
          <a:endParaRPr lang="es-EC" sz="1100" kern="1200" dirty="0"/>
        </a:p>
      </dsp:txBody>
      <dsp:txXfrm rot="-5400000">
        <a:off x="1" y="3406102"/>
        <a:ext cx="803417" cy="344321"/>
      </dsp:txXfrm>
    </dsp:sp>
    <dsp:sp modelId="{C5F43F86-71D9-46B3-BDB1-4FDE4D78BBE6}">
      <dsp:nvSpPr>
        <dsp:cNvPr id="0" name=""/>
        <dsp:cNvSpPr/>
      </dsp:nvSpPr>
      <dsp:spPr>
        <a:xfrm rot="5400000">
          <a:off x="3864531" y="-56721"/>
          <a:ext cx="746030" cy="68682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Guiar a organismos para eliminar y/o reducir los riesgos laborales.</a:t>
          </a:r>
          <a:endParaRPr lang="es-EC" sz="1600" kern="1200" dirty="0"/>
        </a:p>
      </dsp:txBody>
      <dsp:txXfrm rot="-5400000">
        <a:off x="803417" y="3040811"/>
        <a:ext cx="6831840" cy="6731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6E039-DF7F-440E-B5E2-04EFAFBAB56D}">
      <dsp:nvSpPr>
        <dsp:cNvPr id="0" name=""/>
        <dsp:cNvSpPr/>
      </dsp:nvSpPr>
      <dsp:spPr>
        <a:xfrm>
          <a:off x="-4989261" y="-764447"/>
          <a:ext cx="5941959" cy="5941959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8433C-AAF7-45A0-8412-A612FBEFB534}">
      <dsp:nvSpPr>
        <dsp:cNvPr id="0" name=""/>
        <dsp:cNvSpPr/>
      </dsp:nvSpPr>
      <dsp:spPr>
        <a:xfrm>
          <a:off x="498876" y="339276"/>
          <a:ext cx="6774968" cy="6789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888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Desarrollar un marco teórico, conceptual y referencial que sirva como base para la ejecución de la presente investigación.</a:t>
          </a:r>
          <a:endParaRPr lang="es-EC" sz="1500" kern="1200" dirty="0"/>
        </a:p>
      </dsp:txBody>
      <dsp:txXfrm>
        <a:off x="498876" y="339276"/>
        <a:ext cx="6774968" cy="678905"/>
      </dsp:txXfrm>
    </dsp:sp>
    <dsp:sp modelId="{6A12CABC-2627-4254-B084-8BDFF58EBE69}">
      <dsp:nvSpPr>
        <dsp:cNvPr id="0" name=""/>
        <dsp:cNvSpPr/>
      </dsp:nvSpPr>
      <dsp:spPr>
        <a:xfrm>
          <a:off x="74560" y="254413"/>
          <a:ext cx="848632" cy="848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E4516-51F0-474B-9492-75ED2B09DB5B}">
      <dsp:nvSpPr>
        <dsp:cNvPr id="0" name=""/>
        <dsp:cNvSpPr/>
      </dsp:nvSpPr>
      <dsp:spPr>
        <a:xfrm>
          <a:off x="888109" y="1357811"/>
          <a:ext cx="6385736" cy="6789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888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Diseñar la metodología que será utilizada como guía de estudio para examinar los procesos de la empresa </a:t>
          </a:r>
          <a:r>
            <a:rPr lang="es-EC" sz="1500" kern="1200" dirty="0" smtClean="0"/>
            <a:t>XYZ.</a:t>
          </a:r>
          <a:endParaRPr lang="es-EC" sz="1500" kern="1200" dirty="0"/>
        </a:p>
      </dsp:txBody>
      <dsp:txXfrm>
        <a:off x="888109" y="1357811"/>
        <a:ext cx="6385736" cy="678905"/>
      </dsp:txXfrm>
    </dsp:sp>
    <dsp:sp modelId="{586562A3-830F-4829-B70D-86FEBCB36944}">
      <dsp:nvSpPr>
        <dsp:cNvPr id="0" name=""/>
        <dsp:cNvSpPr/>
      </dsp:nvSpPr>
      <dsp:spPr>
        <a:xfrm>
          <a:off x="463793" y="1272948"/>
          <a:ext cx="848632" cy="848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1A207-8C63-41CF-88C5-E385B16158E7}">
      <dsp:nvSpPr>
        <dsp:cNvPr id="0" name=""/>
        <dsp:cNvSpPr/>
      </dsp:nvSpPr>
      <dsp:spPr>
        <a:xfrm>
          <a:off x="888109" y="2376347"/>
          <a:ext cx="6385736" cy="6789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888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Realizar el diagnóstico situacional de la empresa respecto al Sistema de Gestión de </a:t>
          </a:r>
          <a:r>
            <a:rPr lang="es-EC" sz="1500" kern="1200" dirty="0" err="1" smtClean="0"/>
            <a:t>SySO</a:t>
          </a:r>
          <a:r>
            <a:rPr lang="es-EC" sz="1500" kern="1200" dirty="0" smtClean="0"/>
            <a:t> en los procesos de Evaluación y Producción de pozos con </a:t>
          </a:r>
          <a:r>
            <a:rPr lang="es-EC" sz="1500" kern="1200" dirty="0" smtClean="0"/>
            <a:t>MTU.</a:t>
          </a:r>
          <a:endParaRPr lang="es-EC" sz="1500" kern="1200" dirty="0"/>
        </a:p>
      </dsp:txBody>
      <dsp:txXfrm>
        <a:off x="888109" y="2376347"/>
        <a:ext cx="6385736" cy="678905"/>
      </dsp:txXfrm>
    </dsp:sp>
    <dsp:sp modelId="{DDCD2A3D-CEE2-4A20-A625-C07ABC180BCB}">
      <dsp:nvSpPr>
        <dsp:cNvPr id="0" name=""/>
        <dsp:cNvSpPr/>
      </dsp:nvSpPr>
      <dsp:spPr>
        <a:xfrm>
          <a:off x="463793" y="2291484"/>
          <a:ext cx="848632" cy="848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76496-DF0C-40EC-B096-F4B2B087BDD1}">
      <dsp:nvSpPr>
        <dsp:cNvPr id="0" name=""/>
        <dsp:cNvSpPr/>
      </dsp:nvSpPr>
      <dsp:spPr>
        <a:xfrm>
          <a:off x="498876" y="3394882"/>
          <a:ext cx="6774968" cy="6789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888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Analizar el impacto de la aplicación de la Norma OHSAS 18001: 2007 en los procesos de Evaluación y Producción de pozos con MTU de la empresa </a:t>
          </a:r>
          <a:r>
            <a:rPr lang="es-EC" sz="1500" kern="1200" dirty="0" smtClean="0"/>
            <a:t>XYZ.</a:t>
          </a:r>
          <a:endParaRPr lang="es-EC" sz="1500" kern="1200" dirty="0"/>
        </a:p>
      </dsp:txBody>
      <dsp:txXfrm>
        <a:off x="498876" y="3394882"/>
        <a:ext cx="6774968" cy="678905"/>
      </dsp:txXfrm>
    </dsp:sp>
    <dsp:sp modelId="{3FCBFB31-56DB-4C81-BA3D-7C734475BC64}">
      <dsp:nvSpPr>
        <dsp:cNvPr id="0" name=""/>
        <dsp:cNvSpPr/>
      </dsp:nvSpPr>
      <dsp:spPr>
        <a:xfrm>
          <a:off x="74560" y="3310019"/>
          <a:ext cx="848632" cy="848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2D1F8-51DF-49E0-BC8B-9E619E9B2BC4}">
      <dsp:nvSpPr>
        <dsp:cNvPr id="0" name=""/>
        <dsp:cNvSpPr/>
      </dsp:nvSpPr>
      <dsp:spPr>
        <a:xfrm>
          <a:off x="196588" y="0"/>
          <a:ext cx="3722402" cy="1488961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93EA7-1D94-425E-9143-73FB8E76C46A}">
      <dsp:nvSpPr>
        <dsp:cNvPr id="0" name=""/>
        <dsp:cNvSpPr/>
      </dsp:nvSpPr>
      <dsp:spPr>
        <a:xfrm>
          <a:off x="643277" y="260568"/>
          <a:ext cx="1228392" cy="72959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Análisis de normas</a:t>
          </a:r>
          <a:endParaRPr lang="es-EC" sz="2000" kern="1200" dirty="0"/>
        </a:p>
      </dsp:txBody>
      <dsp:txXfrm>
        <a:off x="643277" y="260568"/>
        <a:ext cx="1228392" cy="729590"/>
      </dsp:txXfrm>
    </dsp:sp>
    <dsp:sp modelId="{DF6D059A-4DB1-4B45-9CFE-A855A9641E8C}">
      <dsp:nvSpPr>
        <dsp:cNvPr id="0" name=""/>
        <dsp:cNvSpPr/>
      </dsp:nvSpPr>
      <dsp:spPr>
        <a:xfrm>
          <a:off x="2057790" y="498801"/>
          <a:ext cx="1451736" cy="72959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Estudios - nacional</a:t>
          </a:r>
          <a:endParaRPr lang="es-EC" sz="2000" kern="1200" dirty="0"/>
        </a:p>
      </dsp:txBody>
      <dsp:txXfrm>
        <a:off x="2057790" y="498801"/>
        <a:ext cx="1451736" cy="7295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F1542-63C9-4F45-85E2-1ADD2FA8D255}">
      <dsp:nvSpPr>
        <dsp:cNvPr id="0" name=""/>
        <dsp:cNvSpPr/>
      </dsp:nvSpPr>
      <dsp:spPr>
        <a:xfrm>
          <a:off x="3173" y="150158"/>
          <a:ext cx="3430519" cy="256081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Sociología, con orientación académica y con intenciones de comprender el fenómeno social.</a:t>
          </a:r>
          <a:endParaRPr lang="es-EC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Formas nuevas de conseguir que las organizaciones lograran sus objetivos.</a:t>
          </a:r>
          <a:endParaRPr lang="es-EC" sz="1800" kern="1200" dirty="0"/>
        </a:p>
      </dsp:txBody>
      <dsp:txXfrm>
        <a:off x="63176" y="210161"/>
        <a:ext cx="3310513" cy="2500807"/>
      </dsp:txXfrm>
    </dsp:sp>
    <dsp:sp modelId="{FB28B43F-E7E8-4022-BE6D-2A99FBCD674A}">
      <dsp:nvSpPr>
        <dsp:cNvPr id="0" name=""/>
        <dsp:cNvSpPr/>
      </dsp:nvSpPr>
      <dsp:spPr>
        <a:xfrm>
          <a:off x="3173" y="2710969"/>
          <a:ext cx="3430519" cy="1101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TEORÍA ORGANIZACIONAL</a:t>
          </a:r>
          <a:endParaRPr lang="es-EC" sz="2000" kern="1200" dirty="0"/>
        </a:p>
      </dsp:txBody>
      <dsp:txXfrm>
        <a:off x="3173" y="2710969"/>
        <a:ext cx="2415858" cy="1101148"/>
      </dsp:txXfrm>
    </dsp:sp>
    <dsp:sp modelId="{38BCA07D-C1A8-47BD-AA7C-978F01B8063F}">
      <dsp:nvSpPr>
        <dsp:cNvPr id="0" name=""/>
        <dsp:cNvSpPr/>
      </dsp:nvSpPr>
      <dsp:spPr>
        <a:xfrm>
          <a:off x="2516075" y="2885876"/>
          <a:ext cx="1200681" cy="120068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2E46CD-5D1D-4546-81FD-AAE365AFB246}">
      <dsp:nvSpPr>
        <dsp:cNvPr id="0" name=""/>
        <dsp:cNvSpPr/>
      </dsp:nvSpPr>
      <dsp:spPr>
        <a:xfrm>
          <a:off x="4014219" y="150158"/>
          <a:ext cx="3430519" cy="256081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Historia.</a:t>
          </a:r>
          <a:endParaRPr lang="es-EC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Características personales.</a:t>
          </a:r>
          <a:endParaRPr lang="es-EC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Actos y condiciones inseguras.</a:t>
          </a:r>
          <a:endParaRPr lang="es-EC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El Accidente.</a:t>
          </a:r>
          <a:endParaRPr lang="es-EC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La Herida.</a:t>
          </a:r>
          <a:endParaRPr lang="es-EC" sz="1800" kern="1200" dirty="0"/>
        </a:p>
      </dsp:txBody>
      <dsp:txXfrm>
        <a:off x="4074222" y="210161"/>
        <a:ext cx="3310513" cy="2500807"/>
      </dsp:txXfrm>
    </dsp:sp>
    <dsp:sp modelId="{B83DAAE0-95D1-45FF-A4DD-808FCA46EA0A}">
      <dsp:nvSpPr>
        <dsp:cNvPr id="0" name=""/>
        <dsp:cNvSpPr/>
      </dsp:nvSpPr>
      <dsp:spPr>
        <a:xfrm>
          <a:off x="4014219" y="2710969"/>
          <a:ext cx="3430519" cy="1101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TEORÍA DE HEINRICH (DOMINÓ)</a:t>
          </a:r>
          <a:endParaRPr lang="es-EC" sz="2000" kern="1200" dirty="0"/>
        </a:p>
      </dsp:txBody>
      <dsp:txXfrm>
        <a:off x="4014219" y="2710969"/>
        <a:ext cx="2415858" cy="1101148"/>
      </dsp:txXfrm>
    </dsp:sp>
    <dsp:sp modelId="{E6F6B97E-1743-46F1-A95D-A76BBE4B6B86}">
      <dsp:nvSpPr>
        <dsp:cNvPr id="0" name=""/>
        <dsp:cNvSpPr/>
      </dsp:nvSpPr>
      <dsp:spPr>
        <a:xfrm>
          <a:off x="6527122" y="2885876"/>
          <a:ext cx="1200681" cy="120068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3BD21-A36B-4BDA-95B2-41B536C47CDA}">
      <dsp:nvSpPr>
        <dsp:cNvPr id="0" name=""/>
        <dsp:cNvSpPr/>
      </dsp:nvSpPr>
      <dsp:spPr>
        <a:xfrm>
          <a:off x="2052042" y="2356386"/>
          <a:ext cx="148828" cy="148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77AD8-C2BC-4EE7-AE62-2E23E2B025BA}">
      <dsp:nvSpPr>
        <dsp:cNvPr id="0" name=""/>
        <dsp:cNvSpPr/>
      </dsp:nvSpPr>
      <dsp:spPr>
        <a:xfrm>
          <a:off x="1921668" y="2565316"/>
          <a:ext cx="148828" cy="148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A23DE-5EF1-4323-AC0C-6FE370714230}">
      <dsp:nvSpPr>
        <dsp:cNvPr id="0" name=""/>
        <dsp:cNvSpPr/>
      </dsp:nvSpPr>
      <dsp:spPr>
        <a:xfrm>
          <a:off x="1766292" y="2746204"/>
          <a:ext cx="148828" cy="148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F4F42-4662-4F81-85E3-806E7E1DEA0B}">
      <dsp:nvSpPr>
        <dsp:cNvPr id="0" name=""/>
        <dsp:cNvSpPr/>
      </dsp:nvSpPr>
      <dsp:spPr>
        <a:xfrm>
          <a:off x="1952029" y="253656"/>
          <a:ext cx="148828" cy="148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C943F-9C16-4A52-B02C-45A42A544E51}">
      <dsp:nvSpPr>
        <dsp:cNvPr id="0" name=""/>
        <dsp:cNvSpPr/>
      </dsp:nvSpPr>
      <dsp:spPr>
        <a:xfrm>
          <a:off x="2150864" y="135170"/>
          <a:ext cx="148828" cy="148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D07BF-8DC7-4FF8-82B3-3BE749DD500D}">
      <dsp:nvSpPr>
        <dsp:cNvPr id="0" name=""/>
        <dsp:cNvSpPr/>
      </dsp:nvSpPr>
      <dsp:spPr>
        <a:xfrm>
          <a:off x="2349103" y="16685"/>
          <a:ext cx="148828" cy="148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2AEDF-514F-454A-962E-1B2085B859DC}">
      <dsp:nvSpPr>
        <dsp:cNvPr id="0" name=""/>
        <dsp:cNvSpPr/>
      </dsp:nvSpPr>
      <dsp:spPr>
        <a:xfrm>
          <a:off x="2547342" y="135170"/>
          <a:ext cx="148828" cy="148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04D93-63BF-409B-BF40-BFB83CD42D2C}">
      <dsp:nvSpPr>
        <dsp:cNvPr id="0" name=""/>
        <dsp:cNvSpPr/>
      </dsp:nvSpPr>
      <dsp:spPr>
        <a:xfrm>
          <a:off x="2746176" y="253656"/>
          <a:ext cx="148828" cy="148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4CE1A-4D29-4FA9-9CBD-B3BCD606FC32}">
      <dsp:nvSpPr>
        <dsp:cNvPr id="0" name=""/>
        <dsp:cNvSpPr/>
      </dsp:nvSpPr>
      <dsp:spPr>
        <a:xfrm>
          <a:off x="2349103" y="266690"/>
          <a:ext cx="148828" cy="148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55081-A29E-4D02-9045-749EBF51D07B}">
      <dsp:nvSpPr>
        <dsp:cNvPr id="0" name=""/>
        <dsp:cNvSpPr/>
      </dsp:nvSpPr>
      <dsp:spPr>
        <a:xfrm>
          <a:off x="2349103" y="516695"/>
          <a:ext cx="148828" cy="1488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0778B-F32E-4214-A3E8-DBCD41035ECF}">
      <dsp:nvSpPr>
        <dsp:cNvPr id="0" name=""/>
        <dsp:cNvSpPr/>
      </dsp:nvSpPr>
      <dsp:spPr>
        <a:xfrm>
          <a:off x="1138237" y="3289822"/>
          <a:ext cx="3209925" cy="8609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9434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Análisis estadístico</a:t>
          </a:r>
          <a:endParaRPr lang="es-EC" sz="2200" kern="1200" dirty="0"/>
        </a:p>
      </dsp:txBody>
      <dsp:txXfrm>
        <a:off x="1180267" y="3331852"/>
        <a:ext cx="3125865" cy="776937"/>
      </dsp:txXfrm>
    </dsp:sp>
    <dsp:sp modelId="{5330742F-54EC-4B53-B072-15E20363EE37}">
      <dsp:nvSpPr>
        <dsp:cNvPr id="0" name=""/>
        <dsp:cNvSpPr/>
      </dsp:nvSpPr>
      <dsp:spPr>
        <a:xfrm>
          <a:off x="248245" y="2446203"/>
          <a:ext cx="1488281" cy="148818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889C2-B763-441D-B778-46A78FF4A0DA}">
      <dsp:nvSpPr>
        <dsp:cNvPr id="0" name=""/>
        <dsp:cNvSpPr/>
      </dsp:nvSpPr>
      <dsp:spPr>
        <a:xfrm>
          <a:off x="2494954" y="1605743"/>
          <a:ext cx="3209925" cy="8609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9434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Auditoría</a:t>
          </a:r>
          <a:endParaRPr lang="es-EC" sz="2200" kern="1200" dirty="0"/>
        </a:p>
      </dsp:txBody>
      <dsp:txXfrm>
        <a:off x="2536984" y="1647773"/>
        <a:ext cx="3125865" cy="776937"/>
      </dsp:txXfrm>
    </dsp:sp>
    <dsp:sp modelId="{25373F6E-CCF8-4ECB-908E-9B604AA27150}">
      <dsp:nvSpPr>
        <dsp:cNvPr id="0" name=""/>
        <dsp:cNvSpPr/>
      </dsp:nvSpPr>
      <dsp:spPr>
        <a:xfrm>
          <a:off x="1604962" y="762124"/>
          <a:ext cx="1488281" cy="148818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8C408-9A8C-406C-BE1D-682AF3C08B5B}">
      <dsp:nvSpPr>
        <dsp:cNvPr id="0" name=""/>
        <dsp:cNvSpPr/>
      </dsp:nvSpPr>
      <dsp:spPr>
        <a:xfrm>
          <a:off x="606" y="954702"/>
          <a:ext cx="1069508" cy="1069508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3F9F1-0385-447B-A581-C58C7E4B555C}">
      <dsp:nvSpPr>
        <dsp:cNvPr id="0" name=""/>
        <dsp:cNvSpPr/>
      </dsp:nvSpPr>
      <dsp:spPr>
        <a:xfrm>
          <a:off x="107557" y="1061653"/>
          <a:ext cx="855606" cy="855606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D4518-9769-44C5-B8F2-FF7DE6566460}">
      <dsp:nvSpPr>
        <dsp:cNvPr id="0" name=""/>
        <dsp:cNvSpPr/>
      </dsp:nvSpPr>
      <dsp:spPr>
        <a:xfrm rot="16200000">
          <a:off x="-1229328" y="3361097"/>
          <a:ext cx="3101575" cy="641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CUMPLE</a:t>
          </a:r>
          <a:endParaRPr lang="es-EC" sz="4400" kern="1200" dirty="0"/>
        </a:p>
      </dsp:txBody>
      <dsp:txXfrm>
        <a:off x="-1229328" y="3361097"/>
        <a:ext cx="3101575" cy="641705"/>
      </dsp:txXfrm>
    </dsp:sp>
    <dsp:sp modelId="{612ECB00-4EF3-47A4-AE32-F3531CEA23E5}">
      <dsp:nvSpPr>
        <dsp:cNvPr id="0" name=""/>
        <dsp:cNvSpPr/>
      </dsp:nvSpPr>
      <dsp:spPr>
        <a:xfrm>
          <a:off x="749262" y="954702"/>
          <a:ext cx="2139017" cy="4278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/>
            <a:t>Establecimiento, documentación, implementación, mantenimiento y búsqueda de la mejora continua.</a:t>
          </a:r>
          <a:endParaRPr lang="es-EC" sz="2000" b="0" kern="1200" dirty="0"/>
        </a:p>
      </dsp:txBody>
      <dsp:txXfrm>
        <a:off x="749262" y="954702"/>
        <a:ext cx="2139017" cy="4278034"/>
      </dsp:txXfrm>
    </dsp:sp>
    <dsp:sp modelId="{8834F0AF-7385-4C3E-ACB0-6EC38E2BD91E}">
      <dsp:nvSpPr>
        <dsp:cNvPr id="0" name=""/>
        <dsp:cNvSpPr/>
      </dsp:nvSpPr>
      <dsp:spPr>
        <a:xfrm>
          <a:off x="3158773" y="954702"/>
          <a:ext cx="1069508" cy="1069508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918F8F-B5E4-4DA0-8701-2842F8E4A509}">
      <dsp:nvSpPr>
        <dsp:cNvPr id="0" name=""/>
        <dsp:cNvSpPr/>
      </dsp:nvSpPr>
      <dsp:spPr>
        <a:xfrm>
          <a:off x="3265724" y="1061653"/>
          <a:ext cx="855606" cy="855606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3805F-9A93-4C25-B039-C244E9661488}">
      <dsp:nvSpPr>
        <dsp:cNvPr id="0" name=""/>
        <dsp:cNvSpPr/>
      </dsp:nvSpPr>
      <dsp:spPr>
        <a:xfrm rot="16200000">
          <a:off x="1928838" y="3361097"/>
          <a:ext cx="3101575" cy="641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CUMPLE</a:t>
          </a:r>
          <a:endParaRPr lang="es-EC" sz="4400" kern="1200" dirty="0"/>
        </a:p>
      </dsp:txBody>
      <dsp:txXfrm>
        <a:off x="1928838" y="3361097"/>
        <a:ext cx="3101575" cy="641705"/>
      </dsp:txXfrm>
    </dsp:sp>
    <dsp:sp modelId="{7622A71C-6A19-4C5F-B5DD-C50862477215}">
      <dsp:nvSpPr>
        <dsp:cNvPr id="0" name=""/>
        <dsp:cNvSpPr/>
      </dsp:nvSpPr>
      <dsp:spPr>
        <a:xfrm>
          <a:off x="3907429" y="954702"/>
          <a:ext cx="2139017" cy="4278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Política de </a:t>
          </a:r>
          <a:r>
            <a:rPr lang="es-EC" sz="2000" kern="1200" dirty="0" err="1" smtClean="0"/>
            <a:t>SySO</a:t>
          </a:r>
          <a:r>
            <a:rPr lang="es-EC" sz="2000" kern="1200" dirty="0" smtClean="0"/>
            <a:t> implementada por la Dirección, que es apropiada a la actividad y riesgo. </a:t>
          </a:r>
          <a:endParaRPr lang="es-EC" sz="2000" kern="1200" dirty="0"/>
        </a:p>
      </dsp:txBody>
      <dsp:txXfrm>
        <a:off x="3907429" y="954702"/>
        <a:ext cx="2139017" cy="4278034"/>
      </dsp:txXfrm>
    </dsp:sp>
    <dsp:sp modelId="{B1EF98A6-3C2E-47CB-BA77-E4622B8AC060}">
      <dsp:nvSpPr>
        <dsp:cNvPr id="0" name=""/>
        <dsp:cNvSpPr/>
      </dsp:nvSpPr>
      <dsp:spPr>
        <a:xfrm>
          <a:off x="6316939" y="954702"/>
          <a:ext cx="1069508" cy="1069508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38519-04DA-4F97-BBEC-3068A4872A8E}">
      <dsp:nvSpPr>
        <dsp:cNvPr id="0" name=""/>
        <dsp:cNvSpPr/>
      </dsp:nvSpPr>
      <dsp:spPr>
        <a:xfrm>
          <a:off x="6423890" y="1061653"/>
          <a:ext cx="855606" cy="85560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98352-C4D9-4D64-94C3-9F6AA646AD4E}">
      <dsp:nvSpPr>
        <dsp:cNvPr id="0" name=""/>
        <dsp:cNvSpPr/>
      </dsp:nvSpPr>
      <dsp:spPr>
        <a:xfrm rot="16200000">
          <a:off x="5087004" y="3361097"/>
          <a:ext cx="3101575" cy="641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NC</a:t>
          </a:r>
          <a:endParaRPr lang="es-EC" sz="4400" kern="1200" dirty="0"/>
        </a:p>
      </dsp:txBody>
      <dsp:txXfrm>
        <a:off x="5087004" y="3361097"/>
        <a:ext cx="3101575" cy="641705"/>
      </dsp:txXfrm>
    </dsp:sp>
    <dsp:sp modelId="{5DB67468-6D42-4897-B51F-D09ACAAA9271}">
      <dsp:nvSpPr>
        <dsp:cNvPr id="0" name=""/>
        <dsp:cNvSpPr/>
      </dsp:nvSpPr>
      <dsp:spPr>
        <a:xfrm>
          <a:off x="7065596" y="954702"/>
          <a:ext cx="2139017" cy="4278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El personal no revisa adecuadamente el material.</a:t>
          </a:r>
          <a:endParaRPr lang="es-EC" sz="2000" kern="1200" dirty="0"/>
        </a:p>
      </dsp:txBody>
      <dsp:txXfrm>
        <a:off x="7065596" y="954702"/>
        <a:ext cx="2139017" cy="4278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9BBDE-2B87-4CD6-A164-98C0188640F2}" type="datetimeFigureOut">
              <a:rPr lang="es-EC" smtClean="0"/>
              <a:t>22/3/2017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5F65D-3E54-4CCA-A5D3-984FD0B201B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88942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“La </a:t>
            </a:r>
            <a:r>
              <a:rPr lang="es-EC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educación es el arma más poderosa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que puedes usar </a:t>
            </a:r>
            <a:r>
              <a:rPr lang="es-EC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 cambiar el mundo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Nelson Mandela.</a:t>
            </a:r>
          </a:p>
          <a:p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 Presidente de Sudáfrica…fue un abogado, activista contra el apartheid, político y filántropo sudafricano que fungió como presidente de su país en el periodo de 1994 a 1999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5F65D-3E54-4CCA-A5D3-984FD0B201BD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2955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 Test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(MTU): Es el nombre que reciben las unidades de bombeo móviles, es decir, el equipo necesario para la evaluación y producción de pozos.</a:t>
            </a:r>
            <a:endParaRPr lang="es-EC" dirty="0" smtClean="0"/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5F65D-3E54-4CCA-A5D3-984FD0B201BD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6036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artículo 326, numeral 5</a:t>
            </a:r>
          </a:p>
          <a:p>
            <a:endParaRPr lang="es-EC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5F65D-3E54-4CCA-A5D3-984FD0B201B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5604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 Test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(MTU): Es el nombre que reciben las unidades de bombeo móviles, es decir, el equipo necesario para la evaluación y producción de pozos.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5F65D-3E54-4CCA-A5D3-984FD0B201BD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8714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5F65D-3E54-4CCA-A5D3-984FD0B201BD}" type="slidenum">
              <a:rPr lang="es-EC" smtClean="0"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02470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5F65D-3E54-4CCA-A5D3-984FD0B201BD}" type="slidenum">
              <a:rPr lang="es-EC" smtClean="0"/>
              <a:t>27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2771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5F65D-3E54-4CCA-A5D3-984FD0B201BD}" type="slidenum">
              <a:rPr lang="es-EC" smtClean="0"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1960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 dirty="0" smtClean="0"/>
              <a:t>Nunca</a:t>
            </a:r>
            <a:r>
              <a:rPr lang="es-US" baseline="0" dirty="0" smtClean="0"/>
              <a:t> consideres al estudio como una obligación, sino como una oportunidad para penetrar en el bello y maravilloso mundo del saber.</a:t>
            </a:r>
          </a:p>
          <a:p>
            <a:r>
              <a:rPr lang="es-US" baseline="0" dirty="0" smtClean="0"/>
              <a:t>Albert Einstein</a:t>
            </a:r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5F65D-3E54-4CCA-A5D3-984FD0B201BD}" type="slidenum">
              <a:rPr lang="es-EC" smtClean="0"/>
              <a:t>30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116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BA63-31BC-4158-97A1-5447A3D33B23}" type="datetimeFigureOut">
              <a:rPr lang="es-EC" smtClean="0"/>
              <a:t>22/3/2017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50A8-881E-422D-99CC-1809334E41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624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BA63-31BC-4158-97A1-5447A3D33B23}" type="datetimeFigureOut">
              <a:rPr lang="es-EC" smtClean="0"/>
              <a:t>22/3/2017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50A8-881E-422D-99CC-1809334E41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0033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BA63-31BC-4158-97A1-5447A3D33B23}" type="datetimeFigureOut">
              <a:rPr lang="es-EC" smtClean="0"/>
              <a:t>22/3/2017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50A8-881E-422D-99CC-1809334E4179}" type="slidenum">
              <a:rPr lang="es-EC" smtClean="0"/>
              <a:t>‹Nº›</a:t>
            </a:fld>
            <a:endParaRPr lang="es-EC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657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BA63-31BC-4158-97A1-5447A3D33B23}" type="datetimeFigureOut">
              <a:rPr lang="es-EC" smtClean="0"/>
              <a:t>22/3/2017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50A8-881E-422D-99CC-1809334E41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415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BA63-31BC-4158-97A1-5447A3D33B23}" type="datetimeFigureOut">
              <a:rPr lang="es-EC" smtClean="0"/>
              <a:t>22/3/2017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50A8-881E-422D-99CC-1809334E4179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5641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BA63-31BC-4158-97A1-5447A3D33B23}" type="datetimeFigureOut">
              <a:rPr lang="es-EC" smtClean="0"/>
              <a:t>22/3/2017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50A8-881E-422D-99CC-1809334E41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11935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BA63-31BC-4158-97A1-5447A3D33B23}" type="datetimeFigureOut">
              <a:rPr lang="es-EC" smtClean="0"/>
              <a:t>22/3/2017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50A8-881E-422D-99CC-1809334E41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60504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BA63-31BC-4158-97A1-5447A3D33B23}" type="datetimeFigureOut">
              <a:rPr lang="es-EC" smtClean="0"/>
              <a:t>22/3/2017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50A8-881E-422D-99CC-1809334E41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074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BA63-31BC-4158-97A1-5447A3D33B23}" type="datetimeFigureOut">
              <a:rPr lang="es-EC" smtClean="0"/>
              <a:t>22/3/2017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50A8-881E-422D-99CC-1809334E41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895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BA63-31BC-4158-97A1-5447A3D33B23}" type="datetimeFigureOut">
              <a:rPr lang="es-EC" smtClean="0"/>
              <a:t>22/3/2017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50A8-881E-422D-99CC-1809334E41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481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BA63-31BC-4158-97A1-5447A3D33B23}" type="datetimeFigureOut">
              <a:rPr lang="es-EC" smtClean="0"/>
              <a:t>22/3/2017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50A8-881E-422D-99CC-1809334E41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751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BA63-31BC-4158-97A1-5447A3D33B23}" type="datetimeFigureOut">
              <a:rPr lang="es-EC" smtClean="0"/>
              <a:t>22/3/2017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50A8-881E-422D-99CC-1809334E41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685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BA63-31BC-4158-97A1-5447A3D33B23}" type="datetimeFigureOut">
              <a:rPr lang="es-EC" smtClean="0"/>
              <a:t>22/3/2017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50A8-881E-422D-99CC-1809334E41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3965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BA63-31BC-4158-97A1-5447A3D33B23}" type="datetimeFigureOut">
              <a:rPr lang="es-EC" smtClean="0"/>
              <a:t>22/3/2017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50A8-881E-422D-99CC-1809334E41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250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BA63-31BC-4158-97A1-5447A3D33B23}" type="datetimeFigureOut">
              <a:rPr lang="es-EC" smtClean="0"/>
              <a:t>22/3/2017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50A8-881E-422D-99CC-1809334E41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38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BA63-31BC-4158-97A1-5447A3D33B23}" type="datetimeFigureOut">
              <a:rPr lang="es-EC" smtClean="0"/>
              <a:t>22/3/2017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50A8-881E-422D-99CC-1809334E41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565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CBA63-31BC-4158-97A1-5447A3D33B23}" type="datetimeFigureOut">
              <a:rPr lang="es-EC" smtClean="0"/>
              <a:t>22/3/2017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2050A8-881E-422D-99CC-1809334E417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906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6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6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6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7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7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7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9.xml"/><Relationship Id="rId7" Type="http://schemas.openxmlformats.org/officeDocument/2006/relationships/image" Target="../media/image11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Relationship Id="rId9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1.xml"/><Relationship Id="rId5" Type="http://schemas.openxmlformats.org/officeDocument/2006/relationships/diagramData" Target="../diagrams/data21.xml"/><Relationship Id="rId4" Type="http://schemas.openxmlformats.org/officeDocument/2006/relationships/image" Target="../media/image13.jpeg"/><Relationship Id="rId9" Type="http://schemas.microsoft.com/office/2007/relationships/diagramDrawing" Target="../diagrams/drawing2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Relationship Id="rId9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4219" y="3640243"/>
            <a:ext cx="9169518" cy="1646302"/>
          </a:xfrm>
        </p:spPr>
        <p:txBody>
          <a:bodyPr/>
          <a:lstStyle/>
          <a:p>
            <a:pPr algn="ctr"/>
            <a:r>
              <a:rPr lang="es-E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PROYECTO DE INVESTIGACIÓN PREVIO A LA OBTENCIÓN DEL TÍTULO DE </a:t>
            </a:r>
            <a:r>
              <a:rPr lang="es-E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INGENIERA </a:t>
            </a:r>
            <a:r>
              <a:rPr lang="es-E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EN FINANZAS - </a:t>
            </a:r>
            <a:r>
              <a:rPr lang="es-E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CONTADORA PÚBLICA </a:t>
            </a:r>
            <a:r>
              <a:rPr lang="es-E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AUDITORA</a:t>
            </a:r>
            <a:endParaRPr lang="es-EC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20699" y="5555039"/>
            <a:ext cx="7766936" cy="109689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sz="20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AUTOR: JESSENIA BELÉN PAUKER </a:t>
            </a:r>
            <a:r>
              <a:rPr lang="es-ES" sz="2000" b="1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SALAZAR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sz="20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2000" b="1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  <a:r>
              <a:rPr lang="es-ES" sz="20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ING. HENRY PAZMIÑO</a:t>
            </a:r>
            <a:endParaRPr lang="es-EC" sz="16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C" sz="2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9 Imagen" descr="http://blogs.espe.edu.ec/wp-content/uploads/2013/09/LOGO-PRINCIPAL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069" y="302771"/>
            <a:ext cx="7042197" cy="164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1190926" y="2131451"/>
            <a:ext cx="8056103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sz="20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DEPARTAMENTO DE CIENCIAS ECONÓMICAS ADMINISTRATIVAS Y DE COMERCIO</a:t>
            </a:r>
            <a:endParaRPr lang="es-EC" sz="1400" dirty="0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s-ES" sz="20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CARRERA DE INGENIERÍA EN FINANZAS Y </a:t>
            </a:r>
            <a:r>
              <a:rPr lang="es-ES" sz="2000" b="1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AUDITORÍA</a:t>
            </a:r>
            <a:endParaRPr lang="es-EC" sz="14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50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36453060"/>
              </p:ext>
            </p:extLst>
          </p:nvPr>
        </p:nvGraphicFramePr>
        <p:xfrm>
          <a:off x="229517" y="670560"/>
          <a:ext cx="9223972" cy="6187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7"/>
          <p:cNvSpPr txBox="1">
            <a:spLocks/>
          </p:cNvSpPr>
          <p:nvPr/>
        </p:nvSpPr>
        <p:spPr>
          <a:xfrm>
            <a:off x="0" y="0"/>
            <a:ext cx="8596668" cy="67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400" dirty="0" smtClean="0"/>
              <a:t>RESULTADOS</a:t>
            </a:r>
            <a:endParaRPr lang="es-EC" sz="4400" dirty="0"/>
          </a:p>
        </p:txBody>
      </p:sp>
      <p:sp>
        <p:nvSpPr>
          <p:cNvPr id="8" name="Elipse 7"/>
          <p:cNvSpPr/>
          <p:nvPr/>
        </p:nvSpPr>
        <p:spPr>
          <a:xfrm>
            <a:off x="7996651" y="66866"/>
            <a:ext cx="1200033" cy="1207387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785346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965949512"/>
              </p:ext>
            </p:extLst>
          </p:nvPr>
        </p:nvGraphicFramePr>
        <p:xfrm>
          <a:off x="257652" y="670560"/>
          <a:ext cx="9153633" cy="6187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7"/>
          <p:cNvSpPr txBox="1">
            <a:spLocks/>
          </p:cNvSpPr>
          <p:nvPr/>
        </p:nvSpPr>
        <p:spPr>
          <a:xfrm>
            <a:off x="0" y="0"/>
            <a:ext cx="8596668" cy="67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400" dirty="0" smtClean="0"/>
              <a:t>RESULTADOS</a:t>
            </a:r>
            <a:endParaRPr lang="es-EC" sz="4400" dirty="0"/>
          </a:p>
        </p:txBody>
      </p:sp>
      <p:sp>
        <p:nvSpPr>
          <p:cNvPr id="5" name="Elipse 4"/>
          <p:cNvSpPr/>
          <p:nvPr/>
        </p:nvSpPr>
        <p:spPr>
          <a:xfrm>
            <a:off x="7996651" y="66866"/>
            <a:ext cx="1200033" cy="1207387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97150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7201711"/>
              </p:ext>
            </p:extLst>
          </p:nvPr>
        </p:nvGraphicFramePr>
        <p:xfrm>
          <a:off x="225354" y="670560"/>
          <a:ext cx="9214067" cy="6187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7"/>
          <p:cNvSpPr txBox="1">
            <a:spLocks/>
          </p:cNvSpPr>
          <p:nvPr/>
        </p:nvSpPr>
        <p:spPr>
          <a:xfrm>
            <a:off x="0" y="0"/>
            <a:ext cx="8596668" cy="67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400" dirty="0" smtClean="0"/>
              <a:t>RESULTADOS</a:t>
            </a:r>
            <a:endParaRPr lang="es-EC" sz="4400" dirty="0"/>
          </a:p>
        </p:txBody>
      </p:sp>
      <p:sp>
        <p:nvSpPr>
          <p:cNvPr id="9" name="Elipse 8"/>
          <p:cNvSpPr/>
          <p:nvPr/>
        </p:nvSpPr>
        <p:spPr>
          <a:xfrm>
            <a:off x="7996651" y="66866"/>
            <a:ext cx="1200033" cy="1207387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75768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62160705"/>
              </p:ext>
            </p:extLst>
          </p:nvPr>
        </p:nvGraphicFramePr>
        <p:xfrm>
          <a:off x="427736" y="903850"/>
          <a:ext cx="6465433" cy="5046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Resultado de imagen para analisis estadistic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710" y="3427242"/>
            <a:ext cx="26574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7"/>
          <p:cNvSpPr txBox="1">
            <a:spLocks/>
          </p:cNvSpPr>
          <p:nvPr/>
        </p:nvSpPr>
        <p:spPr>
          <a:xfrm>
            <a:off x="0" y="0"/>
            <a:ext cx="8596668" cy="67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400" dirty="0" smtClean="0"/>
              <a:t>RESULTADOS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1202212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28375051"/>
              </p:ext>
            </p:extLst>
          </p:nvPr>
        </p:nvGraphicFramePr>
        <p:xfrm>
          <a:off x="188614" y="81344"/>
          <a:ext cx="9229706" cy="5679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7"/>
          <p:cNvSpPr txBox="1">
            <a:spLocks/>
          </p:cNvSpPr>
          <p:nvPr/>
        </p:nvSpPr>
        <p:spPr>
          <a:xfrm>
            <a:off x="0" y="0"/>
            <a:ext cx="8596668" cy="67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400" dirty="0" smtClean="0"/>
              <a:t>RESULTADOS</a:t>
            </a:r>
            <a:endParaRPr lang="es-EC" sz="4400" dirty="0"/>
          </a:p>
        </p:txBody>
      </p:sp>
      <p:pic>
        <p:nvPicPr>
          <p:cNvPr id="5" name="Picture 2" descr="Resultado de imagen para analisis estadistic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03" y="4923692"/>
            <a:ext cx="2760458" cy="174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567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98284763"/>
              </p:ext>
            </p:extLst>
          </p:nvPr>
        </p:nvGraphicFramePr>
        <p:xfrm>
          <a:off x="148362" y="0"/>
          <a:ext cx="9292817" cy="576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7"/>
          <p:cNvSpPr txBox="1">
            <a:spLocks/>
          </p:cNvSpPr>
          <p:nvPr/>
        </p:nvSpPr>
        <p:spPr>
          <a:xfrm>
            <a:off x="0" y="0"/>
            <a:ext cx="8596668" cy="67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400" dirty="0" smtClean="0"/>
              <a:t>RESULTADOS</a:t>
            </a:r>
            <a:endParaRPr lang="es-EC" sz="4400" dirty="0"/>
          </a:p>
        </p:txBody>
      </p:sp>
      <p:pic>
        <p:nvPicPr>
          <p:cNvPr id="4" name="Picture 2" descr="Resultado de imagen para analisis estadistic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03" y="4923692"/>
            <a:ext cx="2760458" cy="174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69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252029"/>
              </p:ext>
            </p:extLst>
          </p:nvPr>
        </p:nvGraphicFramePr>
        <p:xfrm>
          <a:off x="1323889" y="1157157"/>
          <a:ext cx="6286733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69361"/>
                <a:gridCol w="604784"/>
                <a:gridCol w="1512588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N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Media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Plan_IPER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7,5273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N válido (según lista)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4407" y="757047"/>
            <a:ext cx="9274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 de identificaci</a:t>
            </a: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de peligros, evaluaci</a:t>
            </a: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de riesgo y determinaci</a:t>
            </a: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de controles</a:t>
            </a:r>
            <a:endParaRPr kumimoji="0" lang="es-EC" alt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275904"/>
              </p:ext>
            </p:extLst>
          </p:nvPr>
        </p:nvGraphicFramePr>
        <p:xfrm>
          <a:off x="1323889" y="3239164"/>
          <a:ext cx="6286733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68855"/>
                <a:gridCol w="818533"/>
                <a:gridCol w="159934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N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Media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Plan_Req_Leg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7,5000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415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N válido (según lista)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4406" y="2839054"/>
            <a:ext cx="92741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 de requisitos legales y de otro tipo</a:t>
            </a:r>
            <a:endParaRPr kumimoji="0" lang="es-EC" alt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286717"/>
              </p:ext>
            </p:extLst>
          </p:nvPr>
        </p:nvGraphicFramePr>
        <p:xfrm>
          <a:off x="1323888" y="5315903"/>
          <a:ext cx="6286733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64116"/>
                <a:gridCol w="1561937"/>
                <a:gridCol w="156068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N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Media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Plan_Obj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5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7,9143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N válido (según lista)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84406" y="4915793"/>
            <a:ext cx="90897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 de objetivos y programas</a:t>
            </a:r>
            <a:endParaRPr kumimoji="0" lang="es-EC" alt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ítulo 7"/>
          <p:cNvSpPr txBox="1">
            <a:spLocks/>
          </p:cNvSpPr>
          <p:nvPr/>
        </p:nvSpPr>
        <p:spPr>
          <a:xfrm>
            <a:off x="0" y="0"/>
            <a:ext cx="8596668" cy="67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400" dirty="0" smtClean="0"/>
              <a:t>RESULTADOS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3341918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753612"/>
              </p:ext>
            </p:extLst>
          </p:nvPr>
        </p:nvGraphicFramePr>
        <p:xfrm>
          <a:off x="1308295" y="1169168"/>
          <a:ext cx="624605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43644"/>
                <a:gridCol w="1551831"/>
                <a:gridCol w="155058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N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Media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IMP_OP_RRRRA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6,6667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N válido (según lista)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4095" y="769925"/>
            <a:ext cx="79869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 de recursos, roles, responsabilidad, rendici</a:t>
            </a: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de cuentas y autoridad</a:t>
            </a:r>
            <a:endParaRPr kumimoji="0" lang="es-EC" alt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118596"/>
              </p:ext>
            </p:extLst>
          </p:nvPr>
        </p:nvGraphicFramePr>
        <p:xfrm>
          <a:off x="1308295" y="3226568"/>
          <a:ext cx="6246058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09098"/>
                <a:gridCol w="1419104"/>
                <a:gridCol w="141785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N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Media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err="1">
                          <a:effectLst/>
                        </a:rPr>
                        <a:t>IMP_OP_Comp_Form_TC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7,8667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N válido (según lista)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4095" y="2826458"/>
            <a:ext cx="59733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 de competencia, formaci</a:t>
            </a: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y, toma de conciencia</a:t>
            </a:r>
            <a:endParaRPr kumimoji="0" lang="es-EC" alt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777150"/>
              </p:ext>
            </p:extLst>
          </p:nvPr>
        </p:nvGraphicFramePr>
        <p:xfrm>
          <a:off x="1308295" y="5283101"/>
          <a:ext cx="6246058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44265"/>
                <a:gridCol w="1551521"/>
                <a:gridCol w="155027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N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Media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IMP_COMypart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7,7500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N válido (según lista)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64095" y="4882991"/>
            <a:ext cx="52693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 de comunicaci</a:t>
            </a: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n, participaci</a:t>
            </a: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y consulta</a:t>
            </a:r>
            <a:endParaRPr kumimoji="0" lang="es-EC" alt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ítulo 7"/>
          <p:cNvSpPr txBox="1">
            <a:spLocks/>
          </p:cNvSpPr>
          <p:nvPr/>
        </p:nvSpPr>
        <p:spPr>
          <a:xfrm>
            <a:off x="0" y="0"/>
            <a:ext cx="8596668" cy="67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400" dirty="0" smtClean="0"/>
              <a:t>RESULTADOS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3225513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255839"/>
              </p:ext>
            </p:extLst>
          </p:nvPr>
        </p:nvGraphicFramePr>
        <p:xfrm>
          <a:off x="1280213" y="1210850"/>
          <a:ext cx="621786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29456"/>
                <a:gridCol w="1544827"/>
                <a:gridCol w="1543584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N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Media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err="1">
                          <a:effectLst/>
                        </a:rPr>
                        <a:t>IMP_Doc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8,5200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N válido (según lista)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3863" y="809583"/>
            <a:ext cx="27751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 de documentación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796666"/>
              </p:ext>
            </p:extLst>
          </p:nvPr>
        </p:nvGraphicFramePr>
        <p:xfrm>
          <a:off x="1280213" y="3290581"/>
          <a:ext cx="6217868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29457"/>
                <a:gridCol w="1544827"/>
                <a:gridCol w="1543584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N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Media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err="1">
                          <a:effectLst/>
                        </a:rPr>
                        <a:t>IMP_Control_Doc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7,4667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N válido (según lista)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3863" y="2894406"/>
            <a:ext cx="35334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 de control de documentos</a:t>
            </a:r>
            <a:endParaRPr kumimoji="0" lang="es-EC" alt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053464"/>
              </p:ext>
            </p:extLst>
          </p:nvPr>
        </p:nvGraphicFramePr>
        <p:xfrm>
          <a:off x="1280211" y="5378920"/>
          <a:ext cx="6217869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29458"/>
                <a:gridCol w="1544827"/>
                <a:gridCol w="1543584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N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Media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err="1">
                          <a:effectLst/>
                        </a:rPr>
                        <a:t>IMP_Control_Op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7,8000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N válido (según lista)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63863" y="4978810"/>
            <a:ext cx="32401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 de control operacional</a:t>
            </a:r>
            <a:endParaRPr kumimoji="0" lang="es-EC" alt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ítulo 7"/>
          <p:cNvSpPr txBox="1">
            <a:spLocks/>
          </p:cNvSpPr>
          <p:nvPr/>
        </p:nvSpPr>
        <p:spPr>
          <a:xfrm>
            <a:off x="0" y="0"/>
            <a:ext cx="8596668" cy="67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400" dirty="0" smtClean="0"/>
              <a:t>RESULTADOS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3298532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842757"/>
              </p:ext>
            </p:extLst>
          </p:nvPr>
        </p:nvGraphicFramePr>
        <p:xfrm>
          <a:off x="1463039" y="1218648"/>
          <a:ext cx="6063175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51600"/>
                <a:gridCol w="1506394"/>
                <a:gridCol w="1505181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N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Media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IMP_Prep_emerg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8,6000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N válido (según lista)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3774" y="823398"/>
            <a:ext cx="55374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 de preparaci</a:t>
            </a: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y respuesta ante emergencias</a:t>
            </a:r>
            <a:endParaRPr kumimoji="0" lang="es-EC" alt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074829"/>
              </p:ext>
            </p:extLst>
          </p:nvPr>
        </p:nvGraphicFramePr>
        <p:xfrm>
          <a:off x="1463039" y="3287821"/>
          <a:ext cx="6063177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17685"/>
                <a:gridCol w="1473352"/>
                <a:gridCol w="1472140"/>
              </a:tblGrid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N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Media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VERIF_med_des_seg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7,1000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N válido (según lista)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3774" y="2887711"/>
            <a:ext cx="52148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 de medici</a:t>
            </a: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del desempe</a:t>
            </a: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y seguimiento</a:t>
            </a:r>
            <a:endParaRPr kumimoji="0" lang="es-EC" alt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670710"/>
              </p:ext>
            </p:extLst>
          </p:nvPr>
        </p:nvGraphicFramePr>
        <p:xfrm>
          <a:off x="1463038" y="5352857"/>
          <a:ext cx="6063176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09282"/>
                <a:gridCol w="1377553"/>
                <a:gridCol w="1376341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N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Media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VERIF_Invest_NC_AC_AP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7,7556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N válido (según lista)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3774" y="4952024"/>
            <a:ext cx="95977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 de investigaci</a:t>
            </a: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de incidentes, no conformidades, acciones correctivas y preventivas</a:t>
            </a:r>
            <a:endParaRPr kumimoji="0" lang="es-EC" alt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ítulo 7"/>
          <p:cNvSpPr txBox="1">
            <a:spLocks/>
          </p:cNvSpPr>
          <p:nvPr/>
        </p:nvSpPr>
        <p:spPr>
          <a:xfrm>
            <a:off x="0" y="0"/>
            <a:ext cx="8596668" cy="67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400" dirty="0" smtClean="0"/>
              <a:t>RESULTADOS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1270625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200221"/>
              </p:ext>
            </p:extLst>
          </p:nvPr>
        </p:nvGraphicFramePr>
        <p:xfrm>
          <a:off x="358967" y="2426346"/>
          <a:ext cx="4951430" cy="3053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Resultado de imagen para ohsas 18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916" y="671394"/>
            <a:ext cx="1646630" cy="165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04391076"/>
              </p:ext>
            </p:extLst>
          </p:nvPr>
        </p:nvGraphicFramePr>
        <p:xfrm>
          <a:off x="5659028" y="3852906"/>
          <a:ext cx="3599430" cy="1600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943006977"/>
              </p:ext>
            </p:extLst>
          </p:nvPr>
        </p:nvGraphicFramePr>
        <p:xfrm>
          <a:off x="5429417" y="2188739"/>
          <a:ext cx="4108479" cy="1708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25087" y="5612054"/>
            <a:ext cx="8459659" cy="1320800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INCREMENTO DE ÍNDICES DE ACCIDENTES LABORALES EN LAS EMPRESAS PETROLERAS DE ORELLANA. CASO: </a:t>
            </a:r>
            <a:r>
              <a:rPr lang="es-ES" sz="2400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XYZ</a:t>
            </a:r>
            <a:r>
              <a:rPr lang="es-ES" sz="2400" b="1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0" name="Título 3"/>
          <p:cNvSpPr txBox="1">
            <a:spLocks/>
          </p:cNvSpPr>
          <p:nvPr/>
        </p:nvSpPr>
        <p:spPr>
          <a:xfrm>
            <a:off x="0" y="4860"/>
            <a:ext cx="8596668" cy="6986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400" dirty="0" smtClean="0"/>
              <a:t>INTRODUCCIÓN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1890824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009597"/>
              </p:ext>
            </p:extLst>
          </p:nvPr>
        </p:nvGraphicFramePr>
        <p:xfrm>
          <a:off x="1753514" y="922318"/>
          <a:ext cx="7348285" cy="960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98396"/>
                <a:gridCol w="1825679"/>
                <a:gridCol w="182421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Media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err="1">
                          <a:effectLst/>
                        </a:rPr>
                        <a:t>Política_SySO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8,2500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 válido (según lista)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5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5181" y="5923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 de Pol</a:t>
            </a:r>
            <a:r>
              <a:rPr kumimoji="0" lang="es-EC" alt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EC" alt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tica de </a:t>
            </a:r>
            <a:r>
              <a:rPr kumimoji="0" lang="es-EC" altLang="es-EC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SySO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624899"/>
              </p:ext>
            </p:extLst>
          </p:nvPr>
        </p:nvGraphicFramePr>
        <p:xfrm>
          <a:off x="1346857" y="2155409"/>
          <a:ext cx="7348285" cy="960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98396"/>
                <a:gridCol w="1825679"/>
                <a:gridCol w="182421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Media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Planificación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7,6472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 válido (según lista)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5181" y="18092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 de Planificaci</a:t>
            </a:r>
            <a:r>
              <a:rPr kumimoji="0" lang="es-EC" alt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816455"/>
              </p:ext>
            </p:extLst>
          </p:nvPr>
        </p:nvGraphicFramePr>
        <p:xfrm>
          <a:off x="979786" y="3460467"/>
          <a:ext cx="7348285" cy="960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98396"/>
                <a:gridCol w="1825679"/>
                <a:gridCol w="182421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Media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Implem_Operacion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7,8100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 válido (según lista)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5181" y="310769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 de Implementaci</a:t>
            </a:r>
            <a:r>
              <a:rPr kumimoji="0" lang="es-EC" alt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y Operaci</a:t>
            </a:r>
            <a:r>
              <a:rPr kumimoji="0" lang="es-EC" alt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921126"/>
              </p:ext>
            </p:extLst>
          </p:nvPr>
        </p:nvGraphicFramePr>
        <p:xfrm>
          <a:off x="624191" y="4670541"/>
          <a:ext cx="7348285" cy="960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98396"/>
                <a:gridCol w="1825679"/>
                <a:gridCol w="182421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Media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Verificación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7,7139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 válido (según lista)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9795" y="435312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 de Verificaci</a:t>
            </a:r>
            <a:r>
              <a:rPr kumimoji="0" lang="es-EC" alt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213475"/>
              </p:ext>
            </p:extLst>
          </p:nvPr>
        </p:nvGraphicFramePr>
        <p:xfrm>
          <a:off x="480916" y="5915539"/>
          <a:ext cx="7017164" cy="960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531743"/>
                <a:gridCol w="1743412"/>
                <a:gridCol w="1742009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Media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err="1">
                          <a:effectLst/>
                        </a:rPr>
                        <a:t>REV_Direccion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8,3667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 válido (según lista)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98035" y="556276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 de Revisi</a:t>
            </a:r>
            <a:r>
              <a:rPr kumimoji="0" lang="es-EC" alt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por la Alta Direcci</a:t>
            </a:r>
            <a:r>
              <a:rPr kumimoji="0" lang="es-EC" alt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ítulo 7"/>
          <p:cNvSpPr txBox="1">
            <a:spLocks/>
          </p:cNvSpPr>
          <p:nvPr/>
        </p:nvSpPr>
        <p:spPr>
          <a:xfrm>
            <a:off x="0" y="0"/>
            <a:ext cx="8596668" cy="67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400" dirty="0" smtClean="0"/>
              <a:t>RESULTADOS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4132378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706274199"/>
              </p:ext>
            </p:extLst>
          </p:nvPr>
        </p:nvGraphicFramePr>
        <p:xfrm>
          <a:off x="0" y="1195752"/>
          <a:ext cx="6077242" cy="427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45421363"/>
              </p:ext>
            </p:extLst>
          </p:nvPr>
        </p:nvGraphicFramePr>
        <p:xfrm>
          <a:off x="5922499" y="2116268"/>
          <a:ext cx="3967090" cy="3946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7"/>
          <p:cNvSpPr txBox="1">
            <a:spLocks/>
          </p:cNvSpPr>
          <p:nvPr/>
        </p:nvSpPr>
        <p:spPr>
          <a:xfrm>
            <a:off x="0" y="0"/>
            <a:ext cx="8596668" cy="67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400" dirty="0" smtClean="0"/>
              <a:t>RESULTADOS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580660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939594"/>
              </p:ext>
            </p:extLst>
          </p:nvPr>
        </p:nvGraphicFramePr>
        <p:xfrm>
          <a:off x="378460" y="1538291"/>
          <a:ext cx="8681135" cy="415912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36227"/>
                <a:gridCol w="1736227"/>
                <a:gridCol w="1736227"/>
                <a:gridCol w="1736227"/>
                <a:gridCol w="1736227"/>
              </a:tblGrid>
              <a:tr h="117772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solidFill>
                            <a:schemeClr val="tx1"/>
                          </a:solidFill>
                          <a:effectLst/>
                        </a:rPr>
                        <a:t>RE_Política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solidFill>
                            <a:schemeClr val="tx1"/>
                          </a:solidFill>
                          <a:effectLst/>
                        </a:rPr>
                        <a:t>RE_Planificación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RE_Impl_Operación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RE_Verificación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RE_Revisión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54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ACEPTABLE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DEFICIENTE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DEFICIENTE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DEFICIENTE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ACEPTABLE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54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ACEPTABLE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ACEPTABLE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ACEPTABLE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ACEPTABLE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EXCELENTE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54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ACEPTABLE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DEFICIENTE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ACEPTABLE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ACEPTABLE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ACEPTABLE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94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ACEPTABLE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DEFICIENTE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DEFICIENTE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FUERA DE ESCALA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ACEPTABLE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54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DEFICIENTE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DEFICIENTE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DEFICIENTE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DEFICIENTE</a:t>
                      </a:r>
                      <a:endParaRPr lang="es-EC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ACEPTABLE</a:t>
                      </a:r>
                      <a:endParaRPr lang="es-EC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76179" y="873593"/>
            <a:ext cx="62856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</a:t>
            </a:r>
            <a:r>
              <a:rPr kumimoji="0" lang="es-EC" altLang="es-EC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de cada encuestado con nueva escala</a:t>
            </a:r>
            <a:endParaRPr kumimoji="0" lang="es-EC" alt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ítulo 7"/>
          <p:cNvSpPr txBox="1">
            <a:spLocks/>
          </p:cNvSpPr>
          <p:nvPr/>
        </p:nvSpPr>
        <p:spPr>
          <a:xfrm>
            <a:off x="0" y="0"/>
            <a:ext cx="8596668" cy="67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400" dirty="0" smtClean="0"/>
              <a:t>RESULTADOS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2215718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679777"/>
              </p:ext>
            </p:extLst>
          </p:nvPr>
        </p:nvGraphicFramePr>
        <p:xfrm>
          <a:off x="384239" y="1242092"/>
          <a:ext cx="7831294" cy="5018032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1299210"/>
                <a:gridCol w="1407699"/>
                <a:gridCol w="1218065"/>
                <a:gridCol w="1219864"/>
                <a:gridCol w="1219864"/>
                <a:gridCol w="1466592"/>
              </a:tblGrid>
              <a:tr h="38933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Propósito de una empresa concerniente a </a:t>
                      </a:r>
                      <a:r>
                        <a:rPr lang="es-EC" sz="1400" dirty="0" err="1">
                          <a:effectLst/>
                        </a:rPr>
                        <a:t>SySO</a:t>
                      </a:r>
                      <a:r>
                        <a:rPr lang="es-EC" sz="1400" dirty="0">
                          <a:effectLst/>
                        </a:rPr>
                        <a:t> expresamente por la Alta Dirección.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Objetivos y procesos necesarios para lograr resultados en base a la política de </a:t>
                      </a:r>
                      <a:r>
                        <a:rPr lang="es-EC" sz="1400" dirty="0" err="1" smtClean="0">
                          <a:effectLst/>
                        </a:rPr>
                        <a:t>SySO</a:t>
                      </a:r>
                      <a:r>
                        <a:rPr lang="es-EC" sz="1400" dirty="0" smtClean="0">
                          <a:effectLst/>
                        </a:rPr>
                        <a:t>.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Realizar los procesos.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Realizar el seguimiento y medición de los procesos.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Tomar acciones para mejorar continuamente.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933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Mediana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2,00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1,00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1,00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1,00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2,00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933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Moda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</a:t>
                      </a:r>
                      <a:r>
                        <a:rPr lang="es-EC" sz="1400" baseline="30000">
                          <a:effectLst/>
                        </a:rPr>
                        <a:t>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6071">
                <a:tc gridSpan="6">
                  <a:txBody>
                    <a:bodyPr/>
                    <a:lstStyle/>
                    <a:p>
                      <a:pPr marL="38100" marR="381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21808" y="725493"/>
            <a:ext cx="5353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del modelo con nueva escala</a:t>
            </a:r>
          </a:p>
        </p:txBody>
      </p:sp>
      <p:sp>
        <p:nvSpPr>
          <p:cNvPr id="7" name="Título 7"/>
          <p:cNvSpPr txBox="1">
            <a:spLocks/>
          </p:cNvSpPr>
          <p:nvPr/>
        </p:nvSpPr>
        <p:spPr>
          <a:xfrm>
            <a:off x="0" y="0"/>
            <a:ext cx="8596668" cy="67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400" dirty="0" smtClean="0"/>
              <a:t>RESULTADOS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1030839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/>
          <p:cNvSpPr txBox="1">
            <a:spLocks/>
          </p:cNvSpPr>
          <p:nvPr/>
        </p:nvSpPr>
        <p:spPr>
          <a:xfrm>
            <a:off x="241706" y="1165862"/>
            <a:ext cx="8596668" cy="670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dirty="0" smtClean="0">
                <a:solidFill>
                  <a:schemeClr val="tx1"/>
                </a:solidFill>
              </a:rPr>
              <a:t>DEMOSTRACIÓN DE HIPÓTESIS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626462"/>
              </p:ext>
            </p:extLst>
          </p:nvPr>
        </p:nvGraphicFramePr>
        <p:xfrm>
          <a:off x="1550757" y="3227136"/>
          <a:ext cx="5978564" cy="230710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989282"/>
                <a:gridCol w="2989282"/>
              </a:tblGrid>
              <a:tr h="5767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Puntuación</a:t>
                      </a:r>
                      <a:endParaRPr lang="es-EC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Denominación</a:t>
                      </a:r>
                      <a:endParaRPr lang="es-EC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67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De 0,45 a 0,55</a:t>
                      </a:r>
                      <a:endParaRPr lang="es-EC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Leve</a:t>
                      </a:r>
                      <a:endParaRPr lang="es-EC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67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De 0,56 a 0,75</a:t>
                      </a:r>
                      <a:endParaRPr lang="es-EC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Media</a:t>
                      </a:r>
                      <a:endParaRPr lang="es-EC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67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b="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De 0,76 a 1,00</a:t>
                      </a:r>
                      <a:endParaRPr lang="es-EC" sz="2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4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Fuerte</a:t>
                      </a:r>
                      <a:endParaRPr lang="es-EC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78678" y="2331724"/>
            <a:ext cx="29227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Medici</a:t>
            </a: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C" altLang="es-EC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de correlaciones</a:t>
            </a:r>
            <a:endParaRPr kumimoji="0" lang="es-EC" alt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ítulo 7"/>
          <p:cNvSpPr txBox="1">
            <a:spLocks/>
          </p:cNvSpPr>
          <p:nvPr/>
        </p:nvSpPr>
        <p:spPr>
          <a:xfrm>
            <a:off x="0" y="0"/>
            <a:ext cx="8596668" cy="67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400" dirty="0" smtClean="0"/>
              <a:t>RESULTADOS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2769870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2989252"/>
              </p:ext>
            </p:extLst>
          </p:nvPr>
        </p:nvGraphicFramePr>
        <p:xfrm>
          <a:off x="338650" y="851778"/>
          <a:ext cx="8270779" cy="5084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7"/>
          <p:cNvSpPr txBox="1">
            <a:spLocks/>
          </p:cNvSpPr>
          <p:nvPr/>
        </p:nvSpPr>
        <p:spPr>
          <a:xfrm>
            <a:off x="0" y="0"/>
            <a:ext cx="8596668" cy="67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400" dirty="0" smtClean="0"/>
              <a:t>RESULTADOS</a:t>
            </a:r>
            <a:endParaRPr lang="es-EC" sz="4400" dirty="0"/>
          </a:p>
        </p:txBody>
      </p:sp>
      <p:pic>
        <p:nvPicPr>
          <p:cNvPr id="19458" name="Picture 2" descr="Resultado de imagen para direct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341" y="3019619"/>
            <a:ext cx="1059982" cy="37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Resultado de imagen para al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9464" name="Picture 8" descr="Resultado de imagen para flecha alt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939" y="3622771"/>
            <a:ext cx="1202786" cy="90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isel 7"/>
          <p:cNvSpPr/>
          <p:nvPr/>
        </p:nvSpPr>
        <p:spPr>
          <a:xfrm>
            <a:off x="9303673" y="5431536"/>
            <a:ext cx="2782388" cy="1280160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Percepción del número de accidentes laborales.</a:t>
            </a:r>
          </a:p>
        </p:txBody>
      </p:sp>
    </p:spTree>
    <p:extLst>
      <p:ext uri="{BB962C8B-B14F-4D97-AF65-F5344CB8AC3E}">
        <p14:creationId xmlns:p14="http://schemas.microsoft.com/office/powerpoint/2010/main" val="180236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4791"/>
              </p:ext>
            </p:extLst>
          </p:nvPr>
        </p:nvGraphicFramePr>
        <p:xfrm>
          <a:off x="319992" y="670560"/>
          <a:ext cx="8445183" cy="527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7"/>
          <p:cNvSpPr txBox="1">
            <a:spLocks/>
          </p:cNvSpPr>
          <p:nvPr/>
        </p:nvSpPr>
        <p:spPr>
          <a:xfrm>
            <a:off x="0" y="0"/>
            <a:ext cx="8596668" cy="67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400" dirty="0" smtClean="0"/>
              <a:t>RESULTADOS</a:t>
            </a:r>
            <a:endParaRPr lang="es-EC" sz="4400" dirty="0"/>
          </a:p>
        </p:txBody>
      </p:sp>
      <p:pic>
        <p:nvPicPr>
          <p:cNvPr id="20482" name="Picture 2" descr="Resultado de imagen para invers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474" y="2482729"/>
            <a:ext cx="927463" cy="95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esultado de imagen para flecha alta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8" r="14370"/>
          <a:stretch/>
        </p:blipFill>
        <p:spPr bwMode="auto">
          <a:xfrm>
            <a:off x="8884758" y="3622771"/>
            <a:ext cx="925448" cy="90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isel 9"/>
          <p:cNvSpPr/>
          <p:nvPr/>
        </p:nvSpPr>
        <p:spPr>
          <a:xfrm>
            <a:off x="9303673" y="5431536"/>
            <a:ext cx="2782388" cy="1280160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Percepción del número de accidentes laborales.</a:t>
            </a:r>
          </a:p>
        </p:txBody>
      </p:sp>
    </p:spTree>
    <p:extLst>
      <p:ext uri="{BB962C8B-B14F-4D97-AF65-F5344CB8AC3E}">
        <p14:creationId xmlns:p14="http://schemas.microsoft.com/office/powerpoint/2010/main" val="3397214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7"/>
          <p:cNvSpPr txBox="1">
            <a:spLocks/>
          </p:cNvSpPr>
          <p:nvPr/>
        </p:nvSpPr>
        <p:spPr>
          <a:xfrm>
            <a:off x="0" y="0"/>
            <a:ext cx="8596668" cy="67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400" dirty="0" smtClean="0"/>
              <a:t>RESULTADOS</a:t>
            </a:r>
            <a:endParaRPr lang="es-EC" sz="4400" dirty="0"/>
          </a:p>
        </p:txBody>
      </p:sp>
      <p:pic>
        <p:nvPicPr>
          <p:cNvPr id="21506" name="Picture 2" descr="Resultado de imagen para FLECHA AL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3" t="24775" r="10135" b="23797"/>
          <a:stretch/>
        </p:blipFill>
        <p:spPr bwMode="auto">
          <a:xfrm>
            <a:off x="8570542" y="3657596"/>
            <a:ext cx="1357229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para inver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474" y="2482729"/>
            <a:ext cx="927463" cy="95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Marcador de contenido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11617903"/>
              </p:ext>
            </p:extLst>
          </p:nvPr>
        </p:nvGraphicFramePr>
        <p:xfrm>
          <a:off x="362765" y="670560"/>
          <a:ext cx="8141155" cy="5482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Bisel 11"/>
          <p:cNvSpPr/>
          <p:nvPr/>
        </p:nvSpPr>
        <p:spPr>
          <a:xfrm>
            <a:off x="9303673" y="5431536"/>
            <a:ext cx="2782388" cy="1280160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Percepción del número de accidentes laborales.</a:t>
            </a:r>
          </a:p>
        </p:txBody>
      </p:sp>
    </p:spTree>
    <p:extLst>
      <p:ext uri="{BB962C8B-B14F-4D97-AF65-F5344CB8AC3E}">
        <p14:creationId xmlns:p14="http://schemas.microsoft.com/office/powerpoint/2010/main" val="1216330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456726"/>
              </p:ext>
            </p:extLst>
          </p:nvPr>
        </p:nvGraphicFramePr>
        <p:xfrm>
          <a:off x="362765" y="670560"/>
          <a:ext cx="8141155" cy="5482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7"/>
          <p:cNvSpPr txBox="1">
            <a:spLocks/>
          </p:cNvSpPr>
          <p:nvPr/>
        </p:nvSpPr>
        <p:spPr>
          <a:xfrm>
            <a:off x="0" y="0"/>
            <a:ext cx="8596668" cy="67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400" dirty="0" smtClean="0"/>
              <a:t>RESULTADOS</a:t>
            </a:r>
            <a:endParaRPr lang="es-EC" sz="4400" dirty="0"/>
          </a:p>
        </p:txBody>
      </p:sp>
      <p:pic>
        <p:nvPicPr>
          <p:cNvPr id="21506" name="Picture 2" descr="Resultado de imagen para FLECHA ALT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3" t="24775" r="10135" b="23797"/>
          <a:stretch/>
        </p:blipFill>
        <p:spPr bwMode="auto">
          <a:xfrm>
            <a:off x="8570542" y="3657596"/>
            <a:ext cx="1357229" cy="78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para invers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474" y="2482729"/>
            <a:ext cx="927463" cy="95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isel 6"/>
          <p:cNvSpPr/>
          <p:nvPr/>
        </p:nvSpPr>
        <p:spPr>
          <a:xfrm>
            <a:off x="9303673" y="5431536"/>
            <a:ext cx="2782388" cy="1280160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Percepción del número de accidentes laborales.</a:t>
            </a:r>
          </a:p>
        </p:txBody>
      </p:sp>
    </p:spTree>
    <p:extLst>
      <p:ext uri="{BB962C8B-B14F-4D97-AF65-F5344CB8AC3E}">
        <p14:creationId xmlns:p14="http://schemas.microsoft.com/office/powerpoint/2010/main" val="4067061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98543246"/>
              </p:ext>
            </p:extLst>
          </p:nvPr>
        </p:nvGraphicFramePr>
        <p:xfrm>
          <a:off x="192816" y="433690"/>
          <a:ext cx="9235953" cy="6466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7"/>
          <p:cNvSpPr txBox="1">
            <a:spLocks/>
          </p:cNvSpPr>
          <p:nvPr/>
        </p:nvSpPr>
        <p:spPr>
          <a:xfrm>
            <a:off x="0" y="0"/>
            <a:ext cx="8596668" cy="67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400" dirty="0" smtClean="0"/>
              <a:t>CONCLUSIONES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3909063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Marcador de contenido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64774892"/>
              </p:ext>
            </p:extLst>
          </p:nvPr>
        </p:nvGraphicFramePr>
        <p:xfrm>
          <a:off x="1078262" y="731521"/>
          <a:ext cx="7671676" cy="4157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3"/>
          <p:cNvSpPr txBox="1">
            <a:spLocks/>
          </p:cNvSpPr>
          <p:nvPr/>
        </p:nvSpPr>
        <p:spPr>
          <a:xfrm>
            <a:off x="0" y="4860"/>
            <a:ext cx="8596668" cy="6986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400" dirty="0" smtClean="0"/>
              <a:t>JUSTIFICACIÓN</a:t>
            </a:r>
            <a:endParaRPr lang="es-EC" sz="4400" dirty="0"/>
          </a:p>
        </p:txBody>
      </p:sp>
      <p:sp>
        <p:nvSpPr>
          <p:cNvPr id="10" name="Título 3"/>
          <p:cNvSpPr txBox="1">
            <a:spLocks/>
          </p:cNvSpPr>
          <p:nvPr/>
        </p:nvSpPr>
        <p:spPr>
          <a:xfrm>
            <a:off x="181405" y="4832261"/>
            <a:ext cx="8596668" cy="6986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400" dirty="0" smtClean="0"/>
              <a:t>HIPÓTESIS</a:t>
            </a:r>
            <a:endParaRPr lang="es-EC" sz="4400" dirty="0"/>
          </a:p>
        </p:txBody>
      </p:sp>
      <p:sp>
        <p:nvSpPr>
          <p:cNvPr id="11" name="Elipse 10"/>
          <p:cNvSpPr/>
          <p:nvPr/>
        </p:nvSpPr>
        <p:spPr>
          <a:xfrm>
            <a:off x="429630" y="5486400"/>
            <a:ext cx="7818859" cy="126661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Existen requisitos de la </a:t>
            </a:r>
            <a:r>
              <a:rPr lang="es-EC" sz="1600" dirty="0" smtClean="0">
                <a:solidFill>
                  <a:schemeClr val="tx1"/>
                </a:solidFill>
              </a:rPr>
              <a:t>norma </a:t>
            </a:r>
            <a:r>
              <a:rPr lang="es-EC" sz="1600" dirty="0">
                <a:solidFill>
                  <a:schemeClr val="tx1"/>
                </a:solidFill>
              </a:rPr>
              <a:t>OHSAS 18001: 2007 cuya incorrecta aplicación influye negativamente en la probabilidad de ocurrencia de accidentes laborales en las empresas del sector petrolero.</a:t>
            </a:r>
          </a:p>
        </p:txBody>
      </p:sp>
    </p:spTree>
    <p:extLst>
      <p:ext uri="{BB962C8B-B14F-4D97-AF65-F5344CB8AC3E}">
        <p14:creationId xmlns:p14="http://schemas.microsoft.com/office/powerpoint/2010/main" val="3821171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72210669"/>
              </p:ext>
            </p:extLst>
          </p:nvPr>
        </p:nvGraphicFramePr>
        <p:xfrm>
          <a:off x="864015" y="1318751"/>
          <a:ext cx="6868638" cy="4252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7"/>
          <p:cNvSpPr txBox="1">
            <a:spLocks/>
          </p:cNvSpPr>
          <p:nvPr/>
        </p:nvSpPr>
        <p:spPr>
          <a:xfrm>
            <a:off x="0" y="0"/>
            <a:ext cx="8596668" cy="67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400" dirty="0" smtClean="0"/>
              <a:t>RECOMENDACIONES</a:t>
            </a: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1191541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4860"/>
            <a:ext cx="8596668" cy="698695"/>
          </a:xfrm>
        </p:spPr>
        <p:txBody>
          <a:bodyPr>
            <a:noAutofit/>
          </a:bodyPr>
          <a:lstStyle/>
          <a:p>
            <a:r>
              <a:rPr lang="es-EC" sz="4400" dirty="0" smtClean="0"/>
              <a:t>OBJETIVOS</a:t>
            </a:r>
            <a:endParaRPr lang="es-EC" sz="4400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1394783" y="1092004"/>
            <a:ext cx="4184035" cy="559751"/>
          </a:xfrm>
        </p:spPr>
        <p:txBody>
          <a:bodyPr>
            <a:normAutofit/>
          </a:bodyPr>
          <a:lstStyle/>
          <a:p>
            <a:r>
              <a:rPr lang="es-EC" sz="2400" dirty="0" smtClean="0"/>
              <a:t>GENERAL</a:t>
            </a:r>
            <a:endParaRPr lang="es-EC" sz="2400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7861302" y="4341076"/>
            <a:ext cx="4184034" cy="559751"/>
          </a:xfrm>
        </p:spPr>
        <p:txBody>
          <a:bodyPr>
            <a:normAutofit/>
          </a:bodyPr>
          <a:lstStyle/>
          <a:p>
            <a:r>
              <a:rPr lang="es-EC" sz="2400" dirty="0" smtClean="0"/>
              <a:t>ESPECÍFICOS</a:t>
            </a:r>
            <a:endParaRPr lang="es-EC" sz="2400" dirty="0"/>
          </a:p>
        </p:txBody>
      </p:sp>
      <p:sp>
        <p:nvSpPr>
          <p:cNvPr id="8" name="Llamada de flecha a la izquierda 7"/>
          <p:cNvSpPr/>
          <p:nvPr/>
        </p:nvSpPr>
        <p:spPr>
          <a:xfrm>
            <a:off x="3240232" y="255733"/>
            <a:ext cx="6058510" cy="2204159"/>
          </a:xfrm>
          <a:prstGeom prst="leftArrowCallou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tx1"/>
                </a:solidFill>
              </a:rPr>
              <a:t>Determinar la incidencia de los riesgos de trabajo, mediante el análisis de los índices de accidentes laborales conforme a la Norma OHSAS 18001:2007 en las empresas petroleras de la provincia de Orellana, caso </a:t>
            </a:r>
            <a:r>
              <a:rPr lang="es-EC" sz="1600" dirty="0" smtClean="0">
                <a:solidFill>
                  <a:schemeClr val="tx1"/>
                </a:solidFill>
              </a:rPr>
              <a:t>XYZ</a:t>
            </a:r>
            <a:r>
              <a:rPr lang="es-EC" sz="1600" dirty="0" smtClean="0">
                <a:solidFill>
                  <a:schemeClr val="tx1"/>
                </a:solidFill>
              </a:rPr>
              <a:t>.</a:t>
            </a:r>
            <a:endParaRPr lang="es-EC" sz="1600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919294466"/>
              </p:ext>
            </p:extLst>
          </p:nvPr>
        </p:nvGraphicFramePr>
        <p:xfrm>
          <a:off x="540824" y="2428653"/>
          <a:ext cx="7334545" cy="4413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1077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817219337"/>
              </p:ext>
            </p:extLst>
          </p:nvPr>
        </p:nvGraphicFramePr>
        <p:xfrm>
          <a:off x="2974537" y="185094"/>
          <a:ext cx="4115580" cy="1488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ítulo 7"/>
          <p:cNvSpPr>
            <a:spLocks noGrp="1"/>
          </p:cNvSpPr>
          <p:nvPr>
            <p:ph type="title"/>
          </p:nvPr>
        </p:nvSpPr>
        <p:spPr>
          <a:xfrm>
            <a:off x="0" y="1814735"/>
            <a:ext cx="8596668" cy="670560"/>
          </a:xfrm>
        </p:spPr>
        <p:txBody>
          <a:bodyPr>
            <a:noAutofit/>
          </a:bodyPr>
          <a:lstStyle/>
          <a:p>
            <a:r>
              <a:rPr lang="es-EC" sz="4400" dirty="0" smtClean="0"/>
              <a:t>TEORÍAS DE SOPORTE</a:t>
            </a:r>
            <a:endParaRPr lang="es-EC" sz="4400" dirty="0"/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861885290"/>
              </p:ext>
            </p:extLst>
          </p:nvPr>
        </p:nvGraphicFramePr>
        <p:xfrm>
          <a:off x="442350" y="2515776"/>
          <a:ext cx="7730977" cy="4236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95893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70560"/>
          </a:xfrm>
        </p:spPr>
        <p:txBody>
          <a:bodyPr>
            <a:noAutofit/>
          </a:bodyPr>
          <a:lstStyle/>
          <a:p>
            <a:r>
              <a:rPr lang="es-EC" sz="4400" dirty="0" smtClean="0"/>
              <a:t>METODOLOGÍA</a:t>
            </a:r>
            <a:endParaRPr lang="es-EC" sz="4400" dirty="0"/>
          </a:p>
        </p:txBody>
      </p:sp>
      <p:graphicFrame>
        <p:nvGraphicFramePr>
          <p:cNvPr id="2" name="Marcador de contenido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59618898"/>
              </p:ext>
            </p:extLst>
          </p:nvPr>
        </p:nvGraphicFramePr>
        <p:xfrm>
          <a:off x="-103424" y="763173"/>
          <a:ext cx="5953125" cy="4167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xplosión 1 3"/>
          <p:cNvSpPr/>
          <p:nvPr/>
        </p:nvSpPr>
        <p:spPr>
          <a:xfrm>
            <a:off x="5972671" y="3351203"/>
            <a:ext cx="2238928" cy="1671991"/>
          </a:xfrm>
          <a:prstGeom prst="irregularSeal1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Enfoque Mixto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9" name="Multidocumento 8"/>
          <p:cNvSpPr/>
          <p:nvPr/>
        </p:nvSpPr>
        <p:spPr>
          <a:xfrm>
            <a:off x="7283425" y="1428107"/>
            <a:ext cx="2170063" cy="1637399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Coeficiente de correlación de Pearson</a:t>
            </a:r>
            <a:endParaRPr lang="es-EC" b="1" dirty="0">
              <a:solidFill>
                <a:schemeClr val="tx1"/>
              </a:solidFill>
            </a:endParaRPr>
          </a:p>
        </p:txBody>
      </p:sp>
      <p:sp>
        <p:nvSpPr>
          <p:cNvPr id="11" name="Multidocumento 10"/>
          <p:cNvSpPr/>
          <p:nvPr/>
        </p:nvSpPr>
        <p:spPr>
          <a:xfrm>
            <a:off x="4565312" y="5231375"/>
            <a:ext cx="2001251" cy="1557902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Variables calculadas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73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/>
          <p:cNvSpPr txBox="1">
            <a:spLocks/>
          </p:cNvSpPr>
          <p:nvPr/>
        </p:nvSpPr>
        <p:spPr>
          <a:xfrm>
            <a:off x="0" y="0"/>
            <a:ext cx="8596668" cy="67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400" dirty="0" smtClean="0"/>
              <a:t>RESULTADOS</a:t>
            </a:r>
            <a:endParaRPr lang="es-EC" sz="44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93154551"/>
              </p:ext>
            </p:extLst>
          </p:nvPr>
        </p:nvGraphicFramePr>
        <p:xfrm>
          <a:off x="234202" y="670560"/>
          <a:ext cx="9205220" cy="6187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e 4"/>
          <p:cNvSpPr/>
          <p:nvPr/>
        </p:nvSpPr>
        <p:spPr>
          <a:xfrm>
            <a:off x="7996651" y="66866"/>
            <a:ext cx="1200033" cy="1207387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512067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/>
          <p:cNvSpPr txBox="1">
            <a:spLocks/>
          </p:cNvSpPr>
          <p:nvPr/>
        </p:nvSpPr>
        <p:spPr>
          <a:xfrm>
            <a:off x="0" y="0"/>
            <a:ext cx="8596668" cy="67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400" dirty="0" smtClean="0"/>
              <a:t>RESULTADOS</a:t>
            </a:r>
            <a:endParaRPr lang="es-EC" sz="4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62038707"/>
              </p:ext>
            </p:extLst>
          </p:nvPr>
        </p:nvGraphicFramePr>
        <p:xfrm>
          <a:off x="243453" y="670560"/>
          <a:ext cx="9181901" cy="6187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e 5"/>
          <p:cNvSpPr/>
          <p:nvPr/>
        </p:nvSpPr>
        <p:spPr>
          <a:xfrm>
            <a:off x="7996651" y="66866"/>
            <a:ext cx="1200033" cy="1207387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02295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677324360"/>
              </p:ext>
            </p:extLst>
          </p:nvPr>
        </p:nvGraphicFramePr>
        <p:xfrm>
          <a:off x="243585" y="670560"/>
          <a:ext cx="9209903" cy="6187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7"/>
          <p:cNvSpPr txBox="1">
            <a:spLocks/>
          </p:cNvSpPr>
          <p:nvPr/>
        </p:nvSpPr>
        <p:spPr>
          <a:xfrm>
            <a:off x="0" y="0"/>
            <a:ext cx="8596668" cy="670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4400" dirty="0" smtClean="0"/>
              <a:t>RESULTADOS</a:t>
            </a:r>
            <a:endParaRPr lang="es-EC" sz="4400" dirty="0"/>
          </a:p>
        </p:txBody>
      </p:sp>
      <p:sp>
        <p:nvSpPr>
          <p:cNvPr id="5" name="Elipse 4"/>
          <p:cNvSpPr/>
          <p:nvPr/>
        </p:nvSpPr>
        <p:spPr>
          <a:xfrm>
            <a:off x="7996651" y="66866"/>
            <a:ext cx="1200033" cy="1207387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205017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2071</TotalTime>
  <Words>1858</Words>
  <Application>Microsoft Office PowerPoint</Application>
  <PresentationFormat>Panorámica</PresentationFormat>
  <Paragraphs>427</Paragraphs>
  <Slides>30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Arial</vt:lpstr>
      <vt:lpstr>Calibri</vt:lpstr>
      <vt:lpstr>Times New Roman</vt:lpstr>
      <vt:lpstr>Trebuchet MS</vt:lpstr>
      <vt:lpstr>Wingdings 3</vt:lpstr>
      <vt:lpstr>Faceta</vt:lpstr>
      <vt:lpstr>PROYECTO DE INVESTIGACIÓN PREVIO A LA OBTENCIÓN DEL TÍTULO DE INGENIERA EN FINANZAS - CONTADORA PÚBLICA - AUDITORA</vt:lpstr>
      <vt:lpstr>INCREMENTO DE ÍNDICES DE ACCIDENTES LABORALES EN LAS EMPRESAS PETROLERAS DE ORELLANA. CASO: XYZ.</vt:lpstr>
      <vt:lpstr>Presentación de PowerPoint</vt:lpstr>
      <vt:lpstr>OBJETIVOS</vt:lpstr>
      <vt:lpstr>TEORÍAS DE SOPORTE</vt:lpstr>
      <vt:lpstr>METODOLOGÍA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JEBEPS</dc:creator>
  <cp:lastModifiedBy>Jessy Belen</cp:lastModifiedBy>
  <cp:revision>236</cp:revision>
  <dcterms:created xsi:type="dcterms:W3CDTF">2017-01-27T00:54:53Z</dcterms:created>
  <dcterms:modified xsi:type="dcterms:W3CDTF">2017-03-22T15:20:03Z</dcterms:modified>
</cp:coreProperties>
</file>