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90" r:id="rId2"/>
    <p:sldId id="292" r:id="rId3"/>
    <p:sldId id="257" r:id="rId4"/>
    <p:sldId id="258" r:id="rId5"/>
    <p:sldId id="259" r:id="rId6"/>
    <p:sldId id="260" r:id="rId7"/>
    <p:sldId id="316" r:id="rId8"/>
    <p:sldId id="315" r:id="rId9"/>
    <p:sldId id="262" r:id="rId10"/>
    <p:sldId id="263" r:id="rId11"/>
    <p:sldId id="264" r:id="rId12"/>
    <p:sldId id="294" r:id="rId13"/>
    <p:sldId id="265" r:id="rId14"/>
    <p:sldId id="266" r:id="rId15"/>
    <p:sldId id="267" r:id="rId16"/>
    <p:sldId id="296" r:id="rId17"/>
    <p:sldId id="268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10" r:id="rId30"/>
    <p:sldId id="311" r:id="rId31"/>
    <p:sldId id="312" r:id="rId32"/>
    <p:sldId id="313" r:id="rId33"/>
    <p:sldId id="314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8" autoAdjust="0"/>
    <p:restoredTop sz="94660"/>
  </p:normalViewPr>
  <p:slideViewPr>
    <p:cSldViewPr snapToGrid="0">
      <p:cViewPr varScale="1">
        <p:scale>
          <a:sx n="72" d="100"/>
          <a:sy n="72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C6F422-CE20-47D6-8679-0DAE5F5769D1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8584FAA-B110-49BD-90A9-C1CF082A3F0E}">
      <dgm:prSet phldrT="[Texto]"/>
      <dgm:spPr/>
      <dgm:t>
        <a:bodyPr/>
        <a:lstStyle/>
        <a:p>
          <a:r>
            <a:rPr lang="es-EC" b="1" i="1" dirty="0"/>
            <a:t>El proteccionismo </a:t>
          </a:r>
          <a:endParaRPr lang="es-ES" dirty="0"/>
        </a:p>
      </dgm:t>
    </dgm:pt>
    <dgm:pt modelId="{4CBC5CD9-239B-4C7D-BA44-5B64E9AC6578}" type="parTrans" cxnId="{23D96AB0-18CB-4FFF-AB21-59222860240D}">
      <dgm:prSet/>
      <dgm:spPr/>
      <dgm:t>
        <a:bodyPr/>
        <a:lstStyle/>
        <a:p>
          <a:endParaRPr lang="es-ES"/>
        </a:p>
      </dgm:t>
    </dgm:pt>
    <dgm:pt modelId="{D5DE511A-60A2-406D-9190-63C25A9D077E}" type="sibTrans" cxnId="{23D96AB0-18CB-4FFF-AB21-59222860240D}">
      <dgm:prSet/>
      <dgm:spPr/>
      <dgm:t>
        <a:bodyPr/>
        <a:lstStyle/>
        <a:p>
          <a:endParaRPr lang="es-ES"/>
        </a:p>
      </dgm:t>
    </dgm:pt>
    <dgm:pt modelId="{CB351F2B-F54A-47C7-80F0-8C41AC2670FA}">
      <dgm:prSet phldrT="[Texto]"/>
      <dgm:spPr/>
      <dgm:t>
        <a:bodyPr/>
        <a:lstStyle/>
        <a:p>
          <a:endParaRPr lang="es-EC" dirty="0"/>
        </a:p>
        <a:p>
          <a:r>
            <a:rPr lang="es-EC" b="1" i="1" dirty="0"/>
            <a:t>Breve reseña histórica de los aranceles</a:t>
          </a:r>
          <a:endParaRPr lang="es-ES" dirty="0"/>
        </a:p>
      </dgm:t>
    </dgm:pt>
    <dgm:pt modelId="{C74C9D00-C98D-414C-A089-ADB845EA95C1}" type="parTrans" cxnId="{B45DB322-6C12-432A-B37B-E4F9760E7194}">
      <dgm:prSet/>
      <dgm:spPr/>
      <dgm:t>
        <a:bodyPr/>
        <a:lstStyle/>
        <a:p>
          <a:endParaRPr lang="es-ES"/>
        </a:p>
      </dgm:t>
    </dgm:pt>
    <dgm:pt modelId="{423A6CDE-2293-4FA7-A986-4D72872B3778}" type="sibTrans" cxnId="{B45DB322-6C12-432A-B37B-E4F9760E7194}">
      <dgm:prSet/>
      <dgm:spPr/>
      <dgm:t>
        <a:bodyPr/>
        <a:lstStyle/>
        <a:p>
          <a:endParaRPr lang="es-ES"/>
        </a:p>
      </dgm:t>
    </dgm:pt>
    <dgm:pt modelId="{FEBDACA7-138D-4BB6-BF0A-26E879457782}">
      <dgm:prSet phldrT="[Texto]"/>
      <dgm:spPr/>
      <dgm:t>
        <a:bodyPr/>
        <a:lstStyle/>
        <a:p>
          <a:r>
            <a:rPr lang="es-ES" dirty="0"/>
            <a:t>	</a:t>
          </a:r>
          <a:endParaRPr lang="es-EC" dirty="0"/>
        </a:p>
        <a:p>
          <a:r>
            <a:rPr lang="es-EC" b="1" i="1" dirty="0"/>
            <a:t>Acuerdo General Sobre Aranceles Aduaneros – GATT</a:t>
          </a:r>
          <a:endParaRPr lang="es-ES" dirty="0"/>
        </a:p>
      </dgm:t>
    </dgm:pt>
    <dgm:pt modelId="{150CC2BB-01A2-4D77-AD03-B01DAE53C974}" type="parTrans" cxnId="{A48A0225-E5FE-47BB-A495-783F9B597180}">
      <dgm:prSet/>
      <dgm:spPr/>
      <dgm:t>
        <a:bodyPr/>
        <a:lstStyle/>
        <a:p>
          <a:endParaRPr lang="es-ES"/>
        </a:p>
      </dgm:t>
    </dgm:pt>
    <dgm:pt modelId="{9A3203D5-0898-4A5A-8381-B8045A4E77F7}" type="sibTrans" cxnId="{A48A0225-E5FE-47BB-A495-783F9B597180}">
      <dgm:prSet/>
      <dgm:spPr/>
      <dgm:t>
        <a:bodyPr/>
        <a:lstStyle/>
        <a:p>
          <a:endParaRPr lang="es-ES"/>
        </a:p>
      </dgm:t>
    </dgm:pt>
    <dgm:pt modelId="{2D4AFA70-5A6A-4FFE-B6D4-75D9E36815CD}">
      <dgm:prSet phldrT="[Texto]"/>
      <dgm:spPr/>
      <dgm:t>
        <a:bodyPr/>
        <a:lstStyle/>
        <a:p>
          <a:r>
            <a:rPr lang="es-EC" b="1" i="1" dirty="0"/>
            <a:t>La organización mundial de comercio - OMC </a:t>
          </a:r>
          <a:endParaRPr lang="es-ES" dirty="0"/>
        </a:p>
      </dgm:t>
    </dgm:pt>
    <dgm:pt modelId="{165578E4-39F4-44FD-A7D8-5F4E4E86D190}" type="parTrans" cxnId="{F0106659-9EBB-433D-A18F-03C6F441E83D}">
      <dgm:prSet/>
      <dgm:spPr/>
      <dgm:t>
        <a:bodyPr/>
        <a:lstStyle/>
        <a:p>
          <a:endParaRPr lang="es-ES"/>
        </a:p>
      </dgm:t>
    </dgm:pt>
    <dgm:pt modelId="{D7DA931E-74F7-429D-935A-3CD385194B67}" type="sibTrans" cxnId="{F0106659-9EBB-433D-A18F-03C6F441E83D}">
      <dgm:prSet/>
      <dgm:spPr/>
      <dgm:t>
        <a:bodyPr/>
        <a:lstStyle/>
        <a:p>
          <a:endParaRPr lang="es-ES"/>
        </a:p>
      </dgm:t>
    </dgm:pt>
    <dgm:pt modelId="{239924C0-DF39-48CE-8FBE-E275747FA9D9}">
      <dgm:prSet phldrT="[Texto]"/>
      <dgm:spPr/>
      <dgm:t>
        <a:bodyPr/>
        <a:lstStyle/>
        <a:p>
          <a:r>
            <a:rPr lang="es-EC" b="1" i="1" dirty="0"/>
            <a:t>Teoría de aranceles</a:t>
          </a:r>
          <a:endParaRPr lang="es-ES" dirty="0"/>
        </a:p>
      </dgm:t>
    </dgm:pt>
    <dgm:pt modelId="{EE72A561-9A5C-4BCC-B304-E1D549980FE1}" type="parTrans" cxnId="{AF128E5F-398D-4F25-81B4-FECC60FB93F3}">
      <dgm:prSet/>
      <dgm:spPr/>
      <dgm:t>
        <a:bodyPr/>
        <a:lstStyle/>
        <a:p>
          <a:endParaRPr lang="es-ES"/>
        </a:p>
      </dgm:t>
    </dgm:pt>
    <dgm:pt modelId="{E2E417CF-ED47-42F6-B9F7-5C26DCF3A27C}" type="sibTrans" cxnId="{AF128E5F-398D-4F25-81B4-FECC60FB93F3}">
      <dgm:prSet/>
      <dgm:spPr/>
      <dgm:t>
        <a:bodyPr/>
        <a:lstStyle/>
        <a:p>
          <a:endParaRPr lang="es-ES"/>
        </a:p>
      </dgm:t>
    </dgm:pt>
    <dgm:pt modelId="{8319ACB0-606C-4F0B-93C4-22C13030A0D1}" type="pres">
      <dgm:prSet presAssocID="{B1C6F422-CE20-47D6-8679-0DAE5F5769D1}" presName="cycle" presStyleCnt="0">
        <dgm:presLayoutVars>
          <dgm:dir/>
          <dgm:resizeHandles val="exact"/>
        </dgm:presLayoutVars>
      </dgm:prSet>
      <dgm:spPr/>
    </dgm:pt>
    <dgm:pt modelId="{B257FA37-B806-4A30-B1FE-940D0E4D0DA4}" type="pres">
      <dgm:prSet presAssocID="{D8584FAA-B110-49BD-90A9-C1CF082A3F0E}" presName="node" presStyleLbl="node1" presStyleIdx="0" presStyleCnt="5">
        <dgm:presLayoutVars>
          <dgm:bulletEnabled val="1"/>
        </dgm:presLayoutVars>
      </dgm:prSet>
      <dgm:spPr/>
    </dgm:pt>
    <dgm:pt modelId="{6C019C49-740F-408F-8396-F954A42AADAD}" type="pres">
      <dgm:prSet presAssocID="{D8584FAA-B110-49BD-90A9-C1CF082A3F0E}" presName="spNode" presStyleCnt="0"/>
      <dgm:spPr/>
    </dgm:pt>
    <dgm:pt modelId="{9C4A9D66-66BE-4F3B-A39F-45AC74B6BA2B}" type="pres">
      <dgm:prSet presAssocID="{D5DE511A-60A2-406D-9190-63C25A9D077E}" presName="sibTrans" presStyleLbl="sibTrans1D1" presStyleIdx="0" presStyleCnt="5"/>
      <dgm:spPr/>
    </dgm:pt>
    <dgm:pt modelId="{8F4D784A-F0DA-4069-AEA8-F2B455E7C657}" type="pres">
      <dgm:prSet presAssocID="{CB351F2B-F54A-47C7-80F0-8C41AC2670FA}" presName="node" presStyleLbl="node1" presStyleIdx="1" presStyleCnt="5">
        <dgm:presLayoutVars>
          <dgm:bulletEnabled val="1"/>
        </dgm:presLayoutVars>
      </dgm:prSet>
      <dgm:spPr/>
    </dgm:pt>
    <dgm:pt modelId="{A719798D-507C-4C22-95E9-98879D96AEC3}" type="pres">
      <dgm:prSet presAssocID="{CB351F2B-F54A-47C7-80F0-8C41AC2670FA}" presName="spNode" presStyleCnt="0"/>
      <dgm:spPr/>
    </dgm:pt>
    <dgm:pt modelId="{90A9F659-38A5-4751-A67D-EB91B7607750}" type="pres">
      <dgm:prSet presAssocID="{423A6CDE-2293-4FA7-A986-4D72872B3778}" presName="sibTrans" presStyleLbl="sibTrans1D1" presStyleIdx="1" presStyleCnt="5"/>
      <dgm:spPr/>
    </dgm:pt>
    <dgm:pt modelId="{8A7BB911-D7F5-4C16-A6EE-087FC56348C9}" type="pres">
      <dgm:prSet presAssocID="{FEBDACA7-138D-4BB6-BF0A-26E879457782}" presName="node" presStyleLbl="node1" presStyleIdx="2" presStyleCnt="5">
        <dgm:presLayoutVars>
          <dgm:bulletEnabled val="1"/>
        </dgm:presLayoutVars>
      </dgm:prSet>
      <dgm:spPr/>
    </dgm:pt>
    <dgm:pt modelId="{58C190C4-517E-4687-8A32-044A5BB8891F}" type="pres">
      <dgm:prSet presAssocID="{FEBDACA7-138D-4BB6-BF0A-26E879457782}" presName="spNode" presStyleCnt="0"/>
      <dgm:spPr/>
    </dgm:pt>
    <dgm:pt modelId="{A4196682-1A30-445F-9881-8DF4FDAC5EA0}" type="pres">
      <dgm:prSet presAssocID="{9A3203D5-0898-4A5A-8381-B8045A4E77F7}" presName="sibTrans" presStyleLbl="sibTrans1D1" presStyleIdx="2" presStyleCnt="5"/>
      <dgm:spPr/>
    </dgm:pt>
    <dgm:pt modelId="{5850CE0C-ABD5-4BCE-A8F9-5CCA3A458801}" type="pres">
      <dgm:prSet presAssocID="{2D4AFA70-5A6A-4FFE-B6D4-75D9E36815CD}" presName="node" presStyleLbl="node1" presStyleIdx="3" presStyleCnt="5">
        <dgm:presLayoutVars>
          <dgm:bulletEnabled val="1"/>
        </dgm:presLayoutVars>
      </dgm:prSet>
      <dgm:spPr/>
    </dgm:pt>
    <dgm:pt modelId="{2E52821C-72D6-4D2F-8622-4B974A8ED203}" type="pres">
      <dgm:prSet presAssocID="{2D4AFA70-5A6A-4FFE-B6D4-75D9E36815CD}" presName="spNode" presStyleCnt="0"/>
      <dgm:spPr/>
    </dgm:pt>
    <dgm:pt modelId="{0158B6D7-A86F-45AC-945C-EB63325ADE43}" type="pres">
      <dgm:prSet presAssocID="{D7DA931E-74F7-429D-935A-3CD385194B67}" presName="sibTrans" presStyleLbl="sibTrans1D1" presStyleIdx="3" presStyleCnt="5"/>
      <dgm:spPr/>
    </dgm:pt>
    <dgm:pt modelId="{82238FCF-26B9-4F24-A629-19AAF4437653}" type="pres">
      <dgm:prSet presAssocID="{239924C0-DF39-48CE-8FBE-E275747FA9D9}" presName="node" presStyleLbl="node1" presStyleIdx="4" presStyleCnt="5">
        <dgm:presLayoutVars>
          <dgm:bulletEnabled val="1"/>
        </dgm:presLayoutVars>
      </dgm:prSet>
      <dgm:spPr/>
    </dgm:pt>
    <dgm:pt modelId="{FCBBC7E6-0D0B-49DC-88BD-E894AA8BD9EF}" type="pres">
      <dgm:prSet presAssocID="{239924C0-DF39-48CE-8FBE-E275747FA9D9}" presName="spNode" presStyleCnt="0"/>
      <dgm:spPr/>
    </dgm:pt>
    <dgm:pt modelId="{8A6C2ACD-0F21-47FF-990C-E5885C4741AC}" type="pres">
      <dgm:prSet presAssocID="{E2E417CF-ED47-42F6-B9F7-5C26DCF3A27C}" presName="sibTrans" presStyleLbl="sibTrans1D1" presStyleIdx="4" presStyleCnt="5"/>
      <dgm:spPr/>
    </dgm:pt>
  </dgm:ptLst>
  <dgm:cxnLst>
    <dgm:cxn modelId="{8AD86963-FE40-49B9-B4EB-BFA2F144CE02}" type="presOf" srcId="{FEBDACA7-138D-4BB6-BF0A-26E879457782}" destId="{8A7BB911-D7F5-4C16-A6EE-087FC56348C9}" srcOrd="0" destOrd="0" presId="urn:microsoft.com/office/officeart/2005/8/layout/cycle6"/>
    <dgm:cxn modelId="{AF128E5F-398D-4F25-81B4-FECC60FB93F3}" srcId="{B1C6F422-CE20-47D6-8679-0DAE5F5769D1}" destId="{239924C0-DF39-48CE-8FBE-E275747FA9D9}" srcOrd="4" destOrd="0" parTransId="{EE72A561-9A5C-4BCC-B304-E1D549980FE1}" sibTransId="{E2E417CF-ED47-42F6-B9F7-5C26DCF3A27C}"/>
    <dgm:cxn modelId="{FCFE4C06-2B0C-4566-BD67-4359C9F59794}" type="presOf" srcId="{D8584FAA-B110-49BD-90A9-C1CF082A3F0E}" destId="{B257FA37-B806-4A30-B1FE-940D0E4D0DA4}" srcOrd="0" destOrd="0" presId="urn:microsoft.com/office/officeart/2005/8/layout/cycle6"/>
    <dgm:cxn modelId="{336BF1A8-3088-40A1-9788-50078B5DD610}" type="presOf" srcId="{9A3203D5-0898-4A5A-8381-B8045A4E77F7}" destId="{A4196682-1A30-445F-9881-8DF4FDAC5EA0}" srcOrd="0" destOrd="0" presId="urn:microsoft.com/office/officeart/2005/8/layout/cycle6"/>
    <dgm:cxn modelId="{01AB34BD-C8E3-467C-B97B-950566A56754}" type="presOf" srcId="{D7DA931E-74F7-429D-935A-3CD385194B67}" destId="{0158B6D7-A86F-45AC-945C-EB63325ADE43}" srcOrd="0" destOrd="0" presId="urn:microsoft.com/office/officeart/2005/8/layout/cycle6"/>
    <dgm:cxn modelId="{E35F7E97-B85D-4192-86FA-44A86BFB845E}" type="presOf" srcId="{CB351F2B-F54A-47C7-80F0-8C41AC2670FA}" destId="{8F4D784A-F0DA-4069-AEA8-F2B455E7C657}" srcOrd="0" destOrd="0" presId="urn:microsoft.com/office/officeart/2005/8/layout/cycle6"/>
    <dgm:cxn modelId="{C1BA60D6-E0D4-48F4-BC3F-6C6105EA9A38}" type="presOf" srcId="{D5DE511A-60A2-406D-9190-63C25A9D077E}" destId="{9C4A9D66-66BE-4F3B-A39F-45AC74B6BA2B}" srcOrd="0" destOrd="0" presId="urn:microsoft.com/office/officeart/2005/8/layout/cycle6"/>
    <dgm:cxn modelId="{FE371FB1-77F2-4E81-998F-5222F2C8745E}" type="presOf" srcId="{E2E417CF-ED47-42F6-B9F7-5C26DCF3A27C}" destId="{8A6C2ACD-0F21-47FF-990C-E5885C4741AC}" srcOrd="0" destOrd="0" presId="urn:microsoft.com/office/officeart/2005/8/layout/cycle6"/>
    <dgm:cxn modelId="{A48A0225-E5FE-47BB-A495-783F9B597180}" srcId="{B1C6F422-CE20-47D6-8679-0DAE5F5769D1}" destId="{FEBDACA7-138D-4BB6-BF0A-26E879457782}" srcOrd="2" destOrd="0" parTransId="{150CC2BB-01A2-4D77-AD03-B01DAE53C974}" sibTransId="{9A3203D5-0898-4A5A-8381-B8045A4E77F7}"/>
    <dgm:cxn modelId="{B45DB322-6C12-432A-B37B-E4F9760E7194}" srcId="{B1C6F422-CE20-47D6-8679-0DAE5F5769D1}" destId="{CB351F2B-F54A-47C7-80F0-8C41AC2670FA}" srcOrd="1" destOrd="0" parTransId="{C74C9D00-C98D-414C-A089-ADB845EA95C1}" sibTransId="{423A6CDE-2293-4FA7-A986-4D72872B3778}"/>
    <dgm:cxn modelId="{23D96AB0-18CB-4FFF-AB21-59222860240D}" srcId="{B1C6F422-CE20-47D6-8679-0DAE5F5769D1}" destId="{D8584FAA-B110-49BD-90A9-C1CF082A3F0E}" srcOrd="0" destOrd="0" parTransId="{4CBC5CD9-239B-4C7D-BA44-5B64E9AC6578}" sibTransId="{D5DE511A-60A2-406D-9190-63C25A9D077E}"/>
    <dgm:cxn modelId="{DF0B55EF-7946-49F4-94AE-EC1C36EB6595}" type="presOf" srcId="{2D4AFA70-5A6A-4FFE-B6D4-75D9E36815CD}" destId="{5850CE0C-ABD5-4BCE-A8F9-5CCA3A458801}" srcOrd="0" destOrd="0" presId="urn:microsoft.com/office/officeart/2005/8/layout/cycle6"/>
    <dgm:cxn modelId="{F0106659-9EBB-433D-A18F-03C6F441E83D}" srcId="{B1C6F422-CE20-47D6-8679-0DAE5F5769D1}" destId="{2D4AFA70-5A6A-4FFE-B6D4-75D9E36815CD}" srcOrd="3" destOrd="0" parTransId="{165578E4-39F4-44FD-A7D8-5F4E4E86D190}" sibTransId="{D7DA931E-74F7-429D-935A-3CD385194B67}"/>
    <dgm:cxn modelId="{2E647629-9031-4021-8E51-14687BB6397A}" type="presOf" srcId="{239924C0-DF39-48CE-8FBE-E275747FA9D9}" destId="{82238FCF-26B9-4F24-A629-19AAF4437653}" srcOrd="0" destOrd="0" presId="urn:microsoft.com/office/officeart/2005/8/layout/cycle6"/>
    <dgm:cxn modelId="{C6D37273-E806-44F8-9630-B4B88EB84704}" type="presOf" srcId="{423A6CDE-2293-4FA7-A986-4D72872B3778}" destId="{90A9F659-38A5-4751-A67D-EB91B7607750}" srcOrd="0" destOrd="0" presId="urn:microsoft.com/office/officeart/2005/8/layout/cycle6"/>
    <dgm:cxn modelId="{93C5C932-3C6D-4697-BA2F-7AFE0CAD76B0}" type="presOf" srcId="{B1C6F422-CE20-47D6-8679-0DAE5F5769D1}" destId="{8319ACB0-606C-4F0B-93C4-22C13030A0D1}" srcOrd="0" destOrd="0" presId="urn:microsoft.com/office/officeart/2005/8/layout/cycle6"/>
    <dgm:cxn modelId="{4D3B0D86-E868-4022-923C-F5A512271772}" type="presParOf" srcId="{8319ACB0-606C-4F0B-93C4-22C13030A0D1}" destId="{B257FA37-B806-4A30-B1FE-940D0E4D0DA4}" srcOrd="0" destOrd="0" presId="urn:microsoft.com/office/officeart/2005/8/layout/cycle6"/>
    <dgm:cxn modelId="{73BFA6BF-0993-475B-A29E-F7522A694CF4}" type="presParOf" srcId="{8319ACB0-606C-4F0B-93C4-22C13030A0D1}" destId="{6C019C49-740F-408F-8396-F954A42AADAD}" srcOrd="1" destOrd="0" presId="urn:microsoft.com/office/officeart/2005/8/layout/cycle6"/>
    <dgm:cxn modelId="{04C9E692-5AFB-47E1-891B-984A69191A77}" type="presParOf" srcId="{8319ACB0-606C-4F0B-93C4-22C13030A0D1}" destId="{9C4A9D66-66BE-4F3B-A39F-45AC74B6BA2B}" srcOrd="2" destOrd="0" presId="urn:microsoft.com/office/officeart/2005/8/layout/cycle6"/>
    <dgm:cxn modelId="{EF079131-3BB0-48C6-BBF9-53FA774E84CB}" type="presParOf" srcId="{8319ACB0-606C-4F0B-93C4-22C13030A0D1}" destId="{8F4D784A-F0DA-4069-AEA8-F2B455E7C657}" srcOrd="3" destOrd="0" presId="urn:microsoft.com/office/officeart/2005/8/layout/cycle6"/>
    <dgm:cxn modelId="{EED50DC5-F11A-444A-88F4-649E626DE479}" type="presParOf" srcId="{8319ACB0-606C-4F0B-93C4-22C13030A0D1}" destId="{A719798D-507C-4C22-95E9-98879D96AEC3}" srcOrd="4" destOrd="0" presId="urn:microsoft.com/office/officeart/2005/8/layout/cycle6"/>
    <dgm:cxn modelId="{421FFCA1-30ED-417B-A8FC-1E4D0A71DB19}" type="presParOf" srcId="{8319ACB0-606C-4F0B-93C4-22C13030A0D1}" destId="{90A9F659-38A5-4751-A67D-EB91B7607750}" srcOrd="5" destOrd="0" presId="urn:microsoft.com/office/officeart/2005/8/layout/cycle6"/>
    <dgm:cxn modelId="{B053E088-D968-4C73-A5A9-B3872A4507C5}" type="presParOf" srcId="{8319ACB0-606C-4F0B-93C4-22C13030A0D1}" destId="{8A7BB911-D7F5-4C16-A6EE-087FC56348C9}" srcOrd="6" destOrd="0" presId="urn:microsoft.com/office/officeart/2005/8/layout/cycle6"/>
    <dgm:cxn modelId="{FAEE26F3-F188-47D6-A673-A35C61915B5F}" type="presParOf" srcId="{8319ACB0-606C-4F0B-93C4-22C13030A0D1}" destId="{58C190C4-517E-4687-8A32-044A5BB8891F}" srcOrd="7" destOrd="0" presId="urn:microsoft.com/office/officeart/2005/8/layout/cycle6"/>
    <dgm:cxn modelId="{525866F3-1C31-4B71-96F5-C026C3D756B0}" type="presParOf" srcId="{8319ACB0-606C-4F0B-93C4-22C13030A0D1}" destId="{A4196682-1A30-445F-9881-8DF4FDAC5EA0}" srcOrd="8" destOrd="0" presId="urn:microsoft.com/office/officeart/2005/8/layout/cycle6"/>
    <dgm:cxn modelId="{1D70D98D-EBB7-4880-9FF5-105B2C0F8749}" type="presParOf" srcId="{8319ACB0-606C-4F0B-93C4-22C13030A0D1}" destId="{5850CE0C-ABD5-4BCE-A8F9-5CCA3A458801}" srcOrd="9" destOrd="0" presId="urn:microsoft.com/office/officeart/2005/8/layout/cycle6"/>
    <dgm:cxn modelId="{6C2F1A02-F8D9-4BC8-8887-42869DBB504F}" type="presParOf" srcId="{8319ACB0-606C-4F0B-93C4-22C13030A0D1}" destId="{2E52821C-72D6-4D2F-8622-4B974A8ED203}" srcOrd="10" destOrd="0" presId="urn:microsoft.com/office/officeart/2005/8/layout/cycle6"/>
    <dgm:cxn modelId="{F81F0BA2-4972-4646-AEDE-50BB63918BE9}" type="presParOf" srcId="{8319ACB0-606C-4F0B-93C4-22C13030A0D1}" destId="{0158B6D7-A86F-45AC-945C-EB63325ADE43}" srcOrd="11" destOrd="0" presId="urn:microsoft.com/office/officeart/2005/8/layout/cycle6"/>
    <dgm:cxn modelId="{59DECC1D-9A2A-4872-9CF7-B64C19D59C41}" type="presParOf" srcId="{8319ACB0-606C-4F0B-93C4-22C13030A0D1}" destId="{82238FCF-26B9-4F24-A629-19AAF4437653}" srcOrd="12" destOrd="0" presId="urn:microsoft.com/office/officeart/2005/8/layout/cycle6"/>
    <dgm:cxn modelId="{E38DE153-A380-4596-A862-7255472CD407}" type="presParOf" srcId="{8319ACB0-606C-4F0B-93C4-22C13030A0D1}" destId="{FCBBC7E6-0D0B-49DC-88BD-E894AA8BD9EF}" srcOrd="13" destOrd="0" presId="urn:microsoft.com/office/officeart/2005/8/layout/cycle6"/>
    <dgm:cxn modelId="{A129790D-A547-4E22-BE1D-8C16A89033DC}" type="presParOf" srcId="{8319ACB0-606C-4F0B-93C4-22C13030A0D1}" destId="{8A6C2ACD-0F21-47FF-990C-E5885C4741A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EE93FD5-D032-498C-A072-DD4C427081F3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3509249-09F5-4F0C-BBBD-F1BACEB1DD25}">
      <dgm:prSet phldrT="[Texto]"/>
      <dgm:spPr/>
      <dgm:t>
        <a:bodyPr/>
        <a:lstStyle/>
        <a:p>
          <a:r>
            <a:rPr lang="es-EC" b="1" dirty="0"/>
            <a:t>Efecto Sustitución de Importaciones</a:t>
          </a:r>
          <a:endParaRPr lang="es-ES" dirty="0"/>
        </a:p>
      </dgm:t>
    </dgm:pt>
    <dgm:pt modelId="{B33377DE-EE2C-458B-8EFB-C81D3744BA22}" type="parTrans" cxnId="{3EEF6CCF-1D1C-4351-AB80-A89D3FB2163E}">
      <dgm:prSet/>
      <dgm:spPr/>
      <dgm:t>
        <a:bodyPr/>
        <a:lstStyle/>
        <a:p>
          <a:endParaRPr lang="es-ES"/>
        </a:p>
      </dgm:t>
    </dgm:pt>
    <dgm:pt modelId="{24CA8C09-F9B7-4CDD-A23F-11F2F0C15C84}" type="sibTrans" cxnId="{3EEF6CCF-1D1C-4351-AB80-A89D3FB2163E}">
      <dgm:prSet/>
      <dgm:spPr/>
      <dgm:t>
        <a:bodyPr/>
        <a:lstStyle/>
        <a:p>
          <a:endParaRPr lang="es-ES"/>
        </a:p>
      </dgm:t>
    </dgm:pt>
    <dgm:pt modelId="{53A08D72-0CEB-4F9D-9F78-C6654A6D15F7}">
      <dgm:prSet phldrT="[Texto]"/>
      <dgm:spPr/>
      <dgm:t>
        <a:bodyPr/>
        <a:lstStyle/>
        <a:p>
          <a:r>
            <a:rPr lang="es-EC" b="1" dirty="0"/>
            <a:t>Factores Externos</a:t>
          </a:r>
          <a:endParaRPr lang="es-ES" dirty="0"/>
        </a:p>
      </dgm:t>
    </dgm:pt>
    <dgm:pt modelId="{DB1DA967-5988-4D7A-A230-41A988D5232A}" type="parTrans" cxnId="{7224CA03-7445-4D19-ADD4-BF8D3AE57B66}">
      <dgm:prSet/>
      <dgm:spPr/>
      <dgm:t>
        <a:bodyPr/>
        <a:lstStyle/>
        <a:p>
          <a:endParaRPr lang="es-ES"/>
        </a:p>
      </dgm:t>
    </dgm:pt>
    <dgm:pt modelId="{D5AA2671-AAF9-493C-B824-BB964FA86851}" type="sibTrans" cxnId="{7224CA03-7445-4D19-ADD4-BF8D3AE57B66}">
      <dgm:prSet/>
      <dgm:spPr/>
      <dgm:t>
        <a:bodyPr/>
        <a:lstStyle/>
        <a:p>
          <a:endParaRPr lang="es-ES"/>
        </a:p>
      </dgm:t>
    </dgm:pt>
    <dgm:pt modelId="{F688E6EB-9840-42BB-AED8-A1790F896736}">
      <dgm:prSet phldrT="[Texto]"/>
      <dgm:spPr/>
      <dgm:t>
        <a:bodyPr/>
        <a:lstStyle/>
        <a:p>
          <a:r>
            <a:rPr lang="es-ES" dirty="0"/>
            <a:t>Efectos indirectos</a:t>
          </a:r>
        </a:p>
      </dgm:t>
    </dgm:pt>
    <dgm:pt modelId="{AFF83786-C335-4CC3-B109-4C8F0D495972}" type="parTrans" cxnId="{EF303E1D-00A7-48DB-ABB2-892B6B67A0B3}">
      <dgm:prSet/>
      <dgm:spPr/>
      <dgm:t>
        <a:bodyPr/>
        <a:lstStyle/>
        <a:p>
          <a:endParaRPr lang="es-ES"/>
        </a:p>
      </dgm:t>
    </dgm:pt>
    <dgm:pt modelId="{65775A09-4193-49CA-AD26-EA245C364473}" type="sibTrans" cxnId="{EF303E1D-00A7-48DB-ABB2-892B6B67A0B3}">
      <dgm:prSet/>
      <dgm:spPr/>
      <dgm:t>
        <a:bodyPr/>
        <a:lstStyle/>
        <a:p>
          <a:endParaRPr lang="es-ES"/>
        </a:p>
      </dgm:t>
    </dgm:pt>
    <dgm:pt modelId="{56CA539D-E49E-4C63-8F84-BD87D1154157}">
      <dgm:prSet phldrT="[Texto]"/>
      <dgm:spPr/>
      <dgm:t>
        <a:bodyPr/>
        <a:lstStyle/>
        <a:p>
          <a:r>
            <a:rPr lang="es-ES" dirty="0"/>
            <a:t>Efectos positivos para el Estado</a:t>
          </a:r>
        </a:p>
      </dgm:t>
    </dgm:pt>
    <dgm:pt modelId="{A3B945CB-92D8-403E-B639-DEFAFA1241C3}" type="parTrans" cxnId="{88CC32A6-9F8E-4817-8DE2-08FD3BC97071}">
      <dgm:prSet/>
      <dgm:spPr/>
      <dgm:t>
        <a:bodyPr/>
        <a:lstStyle/>
        <a:p>
          <a:endParaRPr lang="es-ES"/>
        </a:p>
      </dgm:t>
    </dgm:pt>
    <dgm:pt modelId="{F168A740-A890-4BD5-90C7-3D2896E8C9BE}" type="sibTrans" cxnId="{88CC32A6-9F8E-4817-8DE2-08FD3BC97071}">
      <dgm:prSet/>
      <dgm:spPr/>
      <dgm:t>
        <a:bodyPr/>
        <a:lstStyle/>
        <a:p>
          <a:endParaRPr lang="es-ES"/>
        </a:p>
      </dgm:t>
    </dgm:pt>
    <dgm:pt modelId="{DA9E3DC6-2799-4E88-AC4E-390C7C87EEC4}">
      <dgm:prSet phldrT="[Texto]"/>
      <dgm:spPr/>
      <dgm:t>
        <a:bodyPr/>
        <a:lstStyle/>
        <a:p>
          <a:r>
            <a:rPr lang="es-ES" dirty="0"/>
            <a:t>Efectos negativos para Importadores</a:t>
          </a:r>
        </a:p>
      </dgm:t>
    </dgm:pt>
    <dgm:pt modelId="{BD6FAB41-2C5C-468C-BEB9-AF1A5D1B58E2}" type="parTrans" cxnId="{B164D06F-363B-42A7-80D9-200BC291AC1B}">
      <dgm:prSet/>
      <dgm:spPr/>
      <dgm:t>
        <a:bodyPr/>
        <a:lstStyle/>
        <a:p>
          <a:endParaRPr lang="es-ES"/>
        </a:p>
      </dgm:t>
    </dgm:pt>
    <dgm:pt modelId="{5A422035-B6D2-4E5E-ABDB-FF5C3DFC74A0}" type="sibTrans" cxnId="{B164D06F-363B-42A7-80D9-200BC291AC1B}">
      <dgm:prSet/>
      <dgm:spPr/>
      <dgm:t>
        <a:bodyPr/>
        <a:lstStyle/>
        <a:p>
          <a:endParaRPr lang="es-ES"/>
        </a:p>
      </dgm:t>
    </dgm:pt>
    <dgm:pt modelId="{E087AFA1-FAFC-44B3-9F76-727B8D79774F}" type="pres">
      <dgm:prSet presAssocID="{EEE93FD5-D032-498C-A072-DD4C427081F3}" presName="diagram" presStyleCnt="0">
        <dgm:presLayoutVars>
          <dgm:dir/>
          <dgm:resizeHandles val="exact"/>
        </dgm:presLayoutVars>
      </dgm:prSet>
      <dgm:spPr/>
    </dgm:pt>
    <dgm:pt modelId="{78857A85-0515-4ED2-B350-D2FFCACF12D9}" type="pres">
      <dgm:prSet presAssocID="{56CA539D-E49E-4C63-8F84-BD87D1154157}" presName="node" presStyleLbl="node1" presStyleIdx="0" presStyleCnt="5">
        <dgm:presLayoutVars>
          <dgm:bulletEnabled val="1"/>
        </dgm:presLayoutVars>
      </dgm:prSet>
      <dgm:spPr/>
    </dgm:pt>
    <dgm:pt modelId="{3BAD8ECA-ABEF-402F-911F-082FF9C1CA88}" type="pres">
      <dgm:prSet presAssocID="{F168A740-A890-4BD5-90C7-3D2896E8C9BE}" presName="sibTrans" presStyleLbl="sibTrans2D1" presStyleIdx="0" presStyleCnt="4"/>
      <dgm:spPr/>
    </dgm:pt>
    <dgm:pt modelId="{397072EA-BB99-44E5-A0F3-F45DFAE0419D}" type="pres">
      <dgm:prSet presAssocID="{F168A740-A890-4BD5-90C7-3D2896E8C9BE}" presName="connectorText" presStyleLbl="sibTrans2D1" presStyleIdx="0" presStyleCnt="4"/>
      <dgm:spPr/>
    </dgm:pt>
    <dgm:pt modelId="{9A5D6448-73B6-49F8-B7D6-BCA320D55A8E}" type="pres">
      <dgm:prSet presAssocID="{DA9E3DC6-2799-4E88-AC4E-390C7C87EEC4}" presName="node" presStyleLbl="node1" presStyleIdx="1" presStyleCnt="5">
        <dgm:presLayoutVars>
          <dgm:bulletEnabled val="1"/>
        </dgm:presLayoutVars>
      </dgm:prSet>
      <dgm:spPr/>
    </dgm:pt>
    <dgm:pt modelId="{4CA4E3AD-7FF4-433C-BE5C-582D6BE4E911}" type="pres">
      <dgm:prSet presAssocID="{5A422035-B6D2-4E5E-ABDB-FF5C3DFC74A0}" presName="sibTrans" presStyleLbl="sibTrans2D1" presStyleIdx="1" presStyleCnt="4"/>
      <dgm:spPr/>
    </dgm:pt>
    <dgm:pt modelId="{4D855363-633B-41FB-8B1E-8BEB5D3B09D5}" type="pres">
      <dgm:prSet presAssocID="{5A422035-B6D2-4E5E-ABDB-FF5C3DFC74A0}" presName="connectorText" presStyleLbl="sibTrans2D1" presStyleIdx="1" presStyleCnt="4"/>
      <dgm:spPr/>
    </dgm:pt>
    <dgm:pt modelId="{B9B110F4-C490-4416-A5A2-DD0993163B78}" type="pres">
      <dgm:prSet presAssocID="{F688E6EB-9840-42BB-AED8-A1790F896736}" presName="node" presStyleLbl="node1" presStyleIdx="2" presStyleCnt="5">
        <dgm:presLayoutVars>
          <dgm:bulletEnabled val="1"/>
        </dgm:presLayoutVars>
      </dgm:prSet>
      <dgm:spPr/>
    </dgm:pt>
    <dgm:pt modelId="{994A7137-1805-40DB-A0EE-08FD5B00C429}" type="pres">
      <dgm:prSet presAssocID="{65775A09-4193-49CA-AD26-EA245C364473}" presName="sibTrans" presStyleLbl="sibTrans2D1" presStyleIdx="2" presStyleCnt="4"/>
      <dgm:spPr/>
    </dgm:pt>
    <dgm:pt modelId="{65F3E4E2-D708-448F-9D76-9604866D60E9}" type="pres">
      <dgm:prSet presAssocID="{65775A09-4193-49CA-AD26-EA245C364473}" presName="connectorText" presStyleLbl="sibTrans2D1" presStyleIdx="2" presStyleCnt="4"/>
      <dgm:spPr/>
    </dgm:pt>
    <dgm:pt modelId="{AAB317EF-CF88-4863-B746-16A09935A2F6}" type="pres">
      <dgm:prSet presAssocID="{E3509249-09F5-4F0C-BBBD-F1BACEB1DD25}" presName="node" presStyleLbl="node1" presStyleIdx="3" presStyleCnt="5">
        <dgm:presLayoutVars>
          <dgm:bulletEnabled val="1"/>
        </dgm:presLayoutVars>
      </dgm:prSet>
      <dgm:spPr/>
    </dgm:pt>
    <dgm:pt modelId="{35C76095-1E1D-448D-B044-B806B734AD2D}" type="pres">
      <dgm:prSet presAssocID="{24CA8C09-F9B7-4CDD-A23F-11F2F0C15C84}" presName="sibTrans" presStyleLbl="sibTrans2D1" presStyleIdx="3" presStyleCnt="4"/>
      <dgm:spPr/>
    </dgm:pt>
    <dgm:pt modelId="{FE18BCCE-91A4-4DD1-92E4-FDFA0A740DD6}" type="pres">
      <dgm:prSet presAssocID="{24CA8C09-F9B7-4CDD-A23F-11F2F0C15C84}" presName="connectorText" presStyleLbl="sibTrans2D1" presStyleIdx="3" presStyleCnt="4"/>
      <dgm:spPr/>
    </dgm:pt>
    <dgm:pt modelId="{C6918C51-9E5A-4C1D-BBD1-7A23DACAC3CE}" type="pres">
      <dgm:prSet presAssocID="{53A08D72-0CEB-4F9D-9F78-C6654A6D15F7}" presName="node" presStyleLbl="node1" presStyleIdx="4" presStyleCnt="5">
        <dgm:presLayoutVars>
          <dgm:bulletEnabled val="1"/>
        </dgm:presLayoutVars>
      </dgm:prSet>
      <dgm:spPr/>
    </dgm:pt>
  </dgm:ptLst>
  <dgm:cxnLst>
    <dgm:cxn modelId="{5408A878-CD18-4356-B4AF-E29C60426582}" type="presOf" srcId="{F168A740-A890-4BD5-90C7-3D2896E8C9BE}" destId="{3BAD8ECA-ABEF-402F-911F-082FF9C1CA88}" srcOrd="0" destOrd="0" presId="urn:microsoft.com/office/officeart/2005/8/layout/process5"/>
    <dgm:cxn modelId="{7B705D28-C2F2-406E-8E61-1B0D6ED65694}" type="presOf" srcId="{24CA8C09-F9B7-4CDD-A23F-11F2F0C15C84}" destId="{35C76095-1E1D-448D-B044-B806B734AD2D}" srcOrd="0" destOrd="0" presId="urn:microsoft.com/office/officeart/2005/8/layout/process5"/>
    <dgm:cxn modelId="{88CC32A6-9F8E-4817-8DE2-08FD3BC97071}" srcId="{EEE93FD5-D032-498C-A072-DD4C427081F3}" destId="{56CA539D-E49E-4C63-8F84-BD87D1154157}" srcOrd="0" destOrd="0" parTransId="{A3B945CB-92D8-403E-B639-DEFAFA1241C3}" sibTransId="{F168A740-A890-4BD5-90C7-3D2896E8C9BE}"/>
    <dgm:cxn modelId="{6D971514-1B5E-4801-BC1F-72D869318E8C}" type="presOf" srcId="{5A422035-B6D2-4E5E-ABDB-FF5C3DFC74A0}" destId="{4D855363-633B-41FB-8B1E-8BEB5D3B09D5}" srcOrd="1" destOrd="0" presId="urn:microsoft.com/office/officeart/2005/8/layout/process5"/>
    <dgm:cxn modelId="{B6DE680D-C3F8-4B91-AABB-24F197A0D341}" type="presOf" srcId="{24CA8C09-F9B7-4CDD-A23F-11F2F0C15C84}" destId="{FE18BCCE-91A4-4DD1-92E4-FDFA0A740DD6}" srcOrd="1" destOrd="0" presId="urn:microsoft.com/office/officeart/2005/8/layout/process5"/>
    <dgm:cxn modelId="{32BF1B2E-45A1-410B-8426-B37709CED19B}" type="presOf" srcId="{65775A09-4193-49CA-AD26-EA245C364473}" destId="{65F3E4E2-D708-448F-9D76-9604866D60E9}" srcOrd="1" destOrd="0" presId="urn:microsoft.com/office/officeart/2005/8/layout/process5"/>
    <dgm:cxn modelId="{B164D06F-363B-42A7-80D9-200BC291AC1B}" srcId="{EEE93FD5-D032-498C-A072-DD4C427081F3}" destId="{DA9E3DC6-2799-4E88-AC4E-390C7C87EEC4}" srcOrd="1" destOrd="0" parTransId="{BD6FAB41-2C5C-468C-BEB9-AF1A5D1B58E2}" sibTransId="{5A422035-B6D2-4E5E-ABDB-FF5C3DFC74A0}"/>
    <dgm:cxn modelId="{1021D7B8-E7ED-4548-AF51-61932BE5AF0E}" type="presOf" srcId="{65775A09-4193-49CA-AD26-EA245C364473}" destId="{994A7137-1805-40DB-A0EE-08FD5B00C429}" srcOrd="0" destOrd="0" presId="urn:microsoft.com/office/officeart/2005/8/layout/process5"/>
    <dgm:cxn modelId="{A6BEB52D-027A-4DE8-9A96-52F9313457F2}" type="presOf" srcId="{DA9E3DC6-2799-4E88-AC4E-390C7C87EEC4}" destId="{9A5D6448-73B6-49F8-B7D6-BCA320D55A8E}" srcOrd="0" destOrd="0" presId="urn:microsoft.com/office/officeart/2005/8/layout/process5"/>
    <dgm:cxn modelId="{204BE90C-BA83-48CA-821A-294A03670C92}" type="presOf" srcId="{E3509249-09F5-4F0C-BBBD-F1BACEB1DD25}" destId="{AAB317EF-CF88-4863-B746-16A09935A2F6}" srcOrd="0" destOrd="0" presId="urn:microsoft.com/office/officeart/2005/8/layout/process5"/>
    <dgm:cxn modelId="{3EEF6CCF-1D1C-4351-AB80-A89D3FB2163E}" srcId="{EEE93FD5-D032-498C-A072-DD4C427081F3}" destId="{E3509249-09F5-4F0C-BBBD-F1BACEB1DD25}" srcOrd="3" destOrd="0" parTransId="{B33377DE-EE2C-458B-8EFB-C81D3744BA22}" sibTransId="{24CA8C09-F9B7-4CDD-A23F-11F2F0C15C84}"/>
    <dgm:cxn modelId="{22BF9F3F-36BD-41C8-8CA6-3CDED108B4EA}" type="presOf" srcId="{5A422035-B6D2-4E5E-ABDB-FF5C3DFC74A0}" destId="{4CA4E3AD-7FF4-433C-BE5C-582D6BE4E911}" srcOrd="0" destOrd="0" presId="urn:microsoft.com/office/officeart/2005/8/layout/process5"/>
    <dgm:cxn modelId="{E69A318F-D2F2-4108-85BA-754919DADF51}" type="presOf" srcId="{EEE93FD5-D032-498C-A072-DD4C427081F3}" destId="{E087AFA1-FAFC-44B3-9F76-727B8D79774F}" srcOrd="0" destOrd="0" presId="urn:microsoft.com/office/officeart/2005/8/layout/process5"/>
    <dgm:cxn modelId="{FF68543F-52CF-4AF5-9D91-FBDAF5791630}" type="presOf" srcId="{53A08D72-0CEB-4F9D-9F78-C6654A6D15F7}" destId="{C6918C51-9E5A-4C1D-BBD1-7A23DACAC3CE}" srcOrd="0" destOrd="0" presId="urn:microsoft.com/office/officeart/2005/8/layout/process5"/>
    <dgm:cxn modelId="{56BBEBBA-2443-4517-A60D-78C60B9A19EB}" type="presOf" srcId="{F688E6EB-9840-42BB-AED8-A1790F896736}" destId="{B9B110F4-C490-4416-A5A2-DD0993163B78}" srcOrd="0" destOrd="0" presId="urn:microsoft.com/office/officeart/2005/8/layout/process5"/>
    <dgm:cxn modelId="{EF303E1D-00A7-48DB-ABB2-892B6B67A0B3}" srcId="{EEE93FD5-D032-498C-A072-DD4C427081F3}" destId="{F688E6EB-9840-42BB-AED8-A1790F896736}" srcOrd="2" destOrd="0" parTransId="{AFF83786-C335-4CC3-B109-4C8F0D495972}" sibTransId="{65775A09-4193-49CA-AD26-EA245C364473}"/>
    <dgm:cxn modelId="{7224CA03-7445-4D19-ADD4-BF8D3AE57B66}" srcId="{EEE93FD5-D032-498C-A072-DD4C427081F3}" destId="{53A08D72-0CEB-4F9D-9F78-C6654A6D15F7}" srcOrd="4" destOrd="0" parTransId="{DB1DA967-5988-4D7A-A230-41A988D5232A}" sibTransId="{D5AA2671-AAF9-493C-B824-BB964FA86851}"/>
    <dgm:cxn modelId="{C2348A16-8867-4768-8432-7B5E742CA2EE}" type="presOf" srcId="{56CA539D-E49E-4C63-8F84-BD87D1154157}" destId="{78857A85-0515-4ED2-B350-D2FFCACF12D9}" srcOrd="0" destOrd="0" presId="urn:microsoft.com/office/officeart/2005/8/layout/process5"/>
    <dgm:cxn modelId="{B2250B30-62BD-4CBC-B21A-0A4FD9897A1E}" type="presOf" srcId="{F168A740-A890-4BD5-90C7-3D2896E8C9BE}" destId="{397072EA-BB99-44E5-A0F3-F45DFAE0419D}" srcOrd="1" destOrd="0" presId="urn:microsoft.com/office/officeart/2005/8/layout/process5"/>
    <dgm:cxn modelId="{F2E8D565-3A9C-40BB-B71D-2EB79F73E8DD}" type="presParOf" srcId="{E087AFA1-FAFC-44B3-9F76-727B8D79774F}" destId="{78857A85-0515-4ED2-B350-D2FFCACF12D9}" srcOrd="0" destOrd="0" presId="urn:microsoft.com/office/officeart/2005/8/layout/process5"/>
    <dgm:cxn modelId="{CC2F493B-08E2-49AF-93CE-E365D7036DA6}" type="presParOf" srcId="{E087AFA1-FAFC-44B3-9F76-727B8D79774F}" destId="{3BAD8ECA-ABEF-402F-911F-082FF9C1CA88}" srcOrd="1" destOrd="0" presId="urn:microsoft.com/office/officeart/2005/8/layout/process5"/>
    <dgm:cxn modelId="{22434E65-5515-4287-ACE9-42613EAF88CE}" type="presParOf" srcId="{3BAD8ECA-ABEF-402F-911F-082FF9C1CA88}" destId="{397072EA-BB99-44E5-A0F3-F45DFAE0419D}" srcOrd="0" destOrd="0" presId="urn:microsoft.com/office/officeart/2005/8/layout/process5"/>
    <dgm:cxn modelId="{0884FC88-0346-4CCF-BED4-56FE7D202E87}" type="presParOf" srcId="{E087AFA1-FAFC-44B3-9F76-727B8D79774F}" destId="{9A5D6448-73B6-49F8-B7D6-BCA320D55A8E}" srcOrd="2" destOrd="0" presId="urn:microsoft.com/office/officeart/2005/8/layout/process5"/>
    <dgm:cxn modelId="{0CFF669B-7B41-4782-823D-80104D046B9E}" type="presParOf" srcId="{E087AFA1-FAFC-44B3-9F76-727B8D79774F}" destId="{4CA4E3AD-7FF4-433C-BE5C-582D6BE4E911}" srcOrd="3" destOrd="0" presId="urn:microsoft.com/office/officeart/2005/8/layout/process5"/>
    <dgm:cxn modelId="{231EB4A9-35BF-44E4-B26E-0B872E09AFBF}" type="presParOf" srcId="{4CA4E3AD-7FF4-433C-BE5C-582D6BE4E911}" destId="{4D855363-633B-41FB-8B1E-8BEB5D3B09D5}" srcOrd="0" destOrd="0" presId="urn:microsoft.com/office/officeart/2005/8/layout/process5"/>
    <dgm:cxn modelId="{675BACDE-2224-4B81-AF75-58B28E74FCB2}" type="presParOf" srcId="{E087AFA1-FAFC-44B3-9F76-727B8D79774F}" destId="{B9B110F4-C490-4416-A5A2-DD0993163B78}" srcOrd="4" destOrd="0" presId="urn:microsoft.com/office/officeart/2005/8/layout/process5"/>
    <dgm:cxn modelId="{4F722D08-ED57-4910-B9C7-5CDA02B316B8}" type="presParOf" srcId="{E087AFA1-FAFC-44B3-9F76-727B8D79774F}" destId="{994A7137-1805-40DB-A0EE-08FD5B00C429}" srcOrd="5" destOrd="0" presId="urn:microsoft.com/office/officeart/2005/8/layout/process5"/>
    <dgm:cxn modelId="{F675BD93-2CAE-40DE-9F5C-EDFF58B052F4}" type="presParOf" srcId="{994A7137-1805-40DB-A0EE-08FD5B00C429}" destId="{65F3E4E2-D708-448F-9D76-9604866D60E9}" srcOrd="0" destOrd="0" presId="urn:microsoft.com/office/officeart/2005/8/layout/process5"/>
    <dgm:cxn modelId="{31024F0C-75E4-4AEF-8534-A6991FF598DE}" type="presParOf" srcId="{E087AFA1-FAFC-44B3-9F76-727B8D79774F}" destId="{AAB317EF-CF88-4863-B746-16A09935A2F6}" srcOrd="6" destOrd="0" presId="urn:microsoft.com/office/officeart/2005/8/layout/process5"/>
    <dgm:cxn modelId="{569A0329-B773-4860-BC84-E4C9029942FB}" type="presParOf" srcId="{E087AFA1-FAFC-44B3-9F76-727B8D79774F}" destId="{35C76095-1E1D-448D-B044-B806B734AD2D}" srcOrd="7" destOrd="0" presId="urn:microsoft.com/office/officeart/2005/8/layout/process5"/>
    <dgm:cxn modelId="{5A739032-C973-4F27-AC94-F20B9816EB4D}" type="presParOf" srcId="{35C76095-1E1D-448D-B044-B806B734AD2D}" destId="{FE18BCCE-91A4-4DD1-92E4-FDFA0A740DD6}" srcOrd="0" destOrd="0" presId="urn:microsoft.com/office/officeart/2005/8/layout/process5"/>
    <dgm:cxn modelId="{13CB92E3-1B0B-4497-990D-CC91FFA07FE8}" type="presParOf" srcId="{E087AFA1-FAFC-44B3-9F76-727B8D79774F}" destId="{C6918C51-9E5A-4C1D-BBD1-7A23DACAC3CE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5F1FA8-95CF-43D5-B6AD-5FB4F444340A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</dgm:pt>
    <dgm:pt modelId="{3F389514-613B-47F5-B983-3B7DD8F2A6FB}">
      <dgm:prSet phldrT="[Texto]"/>
      <dgm:spPr/>
      <dgm:t>
        <a:bodyPr/>
        <a:lstStyle/>
        <a:p>
          <a:r>
            <a:rPr lang="es-EC" dirty="0"/>
            <a:t>Es un impuesto, que se impone sobre un bien común </a:t>
          </a:r>
          <a:endParaRPr lang="es-ES" dirty="0"/>
        </a:p>
      </dgm:t>
    </dgm:pt>
    <dgm:pt modelId="{ED5AA009-BC91-4DE7-ACCE-45B93DB44E16}" type="parTrans" cxnId="{48290465-310E-49B7-9428-8B6EABA85FD3}">
      <dgm:prSet/>
      <dgm:spPr/>
      <dgm:t>
        <a:bodyPr/>
        <a:lstStyle/>
        <a:p>
          <a:endParaRPr lang="es-ES"/>
        </a:p>
      </dgm:t>
    </dgm:pt>
    <dgm:pt modelId="{0741A22A-53F4-42BF-B686-7A0279B083A9}" type="sibTrans" cxnId="{48290465-310E-49B7-9428-8B6EABA85FD3}">
      <dgm:prSet/>
      <dgm:spPr/>
      <dgm:t>
        <a:bodyPr/>
        <a:lstStyle/>
        <a:p>
          <a:endParaRPr lang="es-ES"/>
        </a:p>
      </dgm:t>
    </dgm:pt>
    <dgm:pt modelId="{EF0302BA-562D-4A9D-A7B3-20679B52BF85}">
      <dgm:prSet phldrT="[Texto]"/>
      <dgm:spPr/>
      <dgm:t>
        <a:bodyPr/>
        <a:lstStyle/>
        <a:p>
          <a:r>
            <a:rPr lang="es-EC" dirty="0"/>
            <a:t>Corrigen descompensaciones en la balanza comercial, sirven como un elemento recaudatorio para el estado,</a:t>
          </a:r>
          <a:endParaRPr lang="es-ES" dirty="0"/>
        </a:p>
      </dgm:t>
    </dgm:pt>
    <dgm:pt modelId="{A75E7268-73CF-4412-ADEB-08E996D35316}" type="parTrans" cxnId="{0EA695DE-68FD-478E-B51D-5C63AF4198BD}">
      <dgm:prSet/>
      <dgm:spPr/>
      <dgm:t>
        <a:bodyPr/>
        <a:lstStyle/>
        <a:p>
          <a:endParaRPr lang="es-ES"/>
        </a:p>
      </dgm:t>
    </dgm:pt>
    <dgm:pt modelId="{0A0EEAE5-AA16-41F2-B1DD-AA112704BE73}" type="sibTrans" cxnId="{0EA695DE-68FD-478E-B51D-5C63AF4198BD}">
      <dgm:prSet/>
      <dgm:spPr/>
      <dgm:t>
        <a:bodyPr/>
        <a:lstStyle/>
        <a:p>
          <a:endParaRPr lang="es-ES"/>
        </a:p>
      </dgm:t>
    </dgm:pt>
    <dgm:pt modelId="{CA8FFB8F-60B3-4775-B890-F4B3BF154BF7}">
      <dgm:prSet phldrT="[Texto]"/>
      <dgm:spPr/>
      <dgm:t>
        <a:bodyPr/>
        <a:lstStyle/>
        <a:p>
          <a:r>
            <a:rPr lang="es-EC" b="1" i="1" dirty="0"/>
            <a:t>Aranceles</a:t>
          </a:r>
          <a:endParaRPr lang="es-ES" dirty="0"/>
        </a:p>
      </dgm:t>
    </dgm:pt>
    <dgm:pt modelId="{33D3F03C-2B06-4AFA-B165-0A1184FFB3A6}" type="parTrans" cxnId="{A1DD9FF2-D1D7-4FCA-B201-D41B7B335615}">
      <dgm:prSet/>
      <dgm:spPr/>
      <dgm:t>
        <a:bodyPr/>
        <a:lstStyle/>
        <a:p>
          <a:endParaRPr lang="es-ES"/>
        </a:p>
      </dgm:t>
    </dgm:pt>
    <dgm:pt modelId="{0E776E4C-3C7A-4258-B11B-AF8E2DA8A5B0}" type="sibTrans" cxnId="{A1DD9FF2-D1D7-4FCA-B201-D41B7B335615}">
      <dgm:prSet/>
      <dgm:spPr/>
      <dgm:t>
        <a:bodyPr/>
        <a:lstStyle/>
        <a:p>
          <a:endParaRPr lang="es-ES"/>
        </a:p>
      </dgm:t>
    </dgm:pt>
    <dgm:pt modelId="{32EA54FA-ABB7-46DC-BB7D-9E68DB4D15CD}" type="pres">
      <dgm:prSet presAssocID="{4A5F1FA8-95CF-43D5-B6AD-5FB4F444340A}" presName="Name0" presStyleCnt="0">
        <dgm:presLayoutVars>
          <dgm:dir/>
          <dgm:resizeHandles val="exact"/>
        </dgm:presLayoutVars>
      </dgm:prSet>
      <dgm:spPr/>
    </dgm:pt>
    <dgm:pt modelId="{7488858B-7B3D-43DB-8C23-C8EA8EBFECD5}" type="pres">
      <dgm:prSet presAssocID="{4A5F1FA8-95CF-43D5-B6AD-5FB4F444340A}" presName="vNodes" presStyleCnt="0"/>
      <dgm:spPr/>
    </dgm:pt>
    <dgm:pt modelId="{20A21955-6A1F-4EDC-912A-A4D1E67FF6F1}" type="pres">
      <dgm:prSet presAssocID="{3F389514-613B-47F5-B983-3B7DD8F2A6FB}" presName="node" presStyleLbl="node1" presStyleIdx="0" presStyleCnt="3">
        <dgm:presLayoutVars>
          <dgm:bulletEnabled val="1"/>
        </dgm:presLayoutVars>
      </dgm:prSet>
      <dgm:spPr/>
    </dgm:pt>
    <dgm:pt modelId="{CF1B9EEF-1F21-4A9A-8B7B-FE36F78B379C}" type="pres">
      <dgm:prSet presAssocID="{0741A22A-53F4-42BF-B686-7A0279B083A9}" presName="spacerT" presStyleCnt="0"/>
      <dgm:spPr/>
    </dgm:pt>
    <dgm:pt modelId="{0256D6D8-AB06-4111-835D-9F821821156C}" type="pres">
      <dgm:prSet presAssocID="{0741A22A-53F4-42BF-B686-7A0279B083A9}" presName="sibTrans" presStyleLbl="sibTrans2D1" presStyleIdx="0" presStyleCnt="2"/>
      <dgm:spPr/>
    </dgm:pt>
    <dgm:pt modelId="{57BD38A4-ABD4-4382-A058-DE53E11F5EDF}" type="pres">
      <dgm:prSet presAssocID="{0741A22A-53F4-42BF-B686-7A0279B083A9}" presName="spacerB" presStyleCnt="0"/>
      <dgm:spPr/>
    </dgm:pt>
    <dgm:pt modelId="{5BFA7932-C507-4690-AA05-AA2224CED219}" type="pres">
      <dgm:prSet presAssocID="{EF0302BA-562D-4A9D-A7B3-20679B52BF85}" presName="node" presStyleLbl="node1" presStyleIdx="1" presStyleCnt="3" custLinFactNeighborX="583" custLinFactNeighborY="43051">
        <dgm:presLayoutVars>
          <dgm:bulletEnabled val="1"/>
        </dgm:presLayoutVars>
      </dgm:prSet>
      <dgm:spPr/>
    </dgm:pt>
    <dgm:pt modelId="{BCCCFA81-FF76-46B5-8B49-5FFF067BEE75}" type="pres">
      <dgm:prSet presAssocID="{4A5F1FA8-95CF-43D5-B6AD-5FB4F444340A}" presName="sibTransLast" presStyleLbl="sibTrans2D1" presStyleIdx="1" presStyleCnt="2"/>
      <dgm:spPr/>
    </dgm:pt>
    <dgm:pt modelId="{206AF14F-2157-46C9-93A5-86FC315C8AB2}" type="pres">
      <dgm:prSet presAssocID="{4A5F1FA8-95CF-43D5-B6AD-5FB4F444340A}" presName="connectorText" presStyleLbl="sibTrans2D1" presStyleIdx="1" presStyleCnt="2"/>
      <dgm:spPr/>
    </dgm:pt>
    <dgm:pt modelId="{FB8B5B91-7F3D-4EC6-8C3F-57D9715951CD}" type="pres">
      <dgm:prSet presAssocID="{4A5F1FA8-95CF-43D5-B6AD-5FB4F444340A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C4BFC7AA-AA61-4412-9FCE-8E6DD4E71EE3}" type="presOf" srcId="{CA8FFB8F-60B3-4775-B890-F4B3BF154BF7}" destId="{FB8B5B91-7F3D-4EC6-8C3F-57D9715951CD}" srcOrd="0" destOrd="0" presId="urn:microsoft.com/office/officeart/2005/8/layout/equation2"/>
    <dgm:cxn modelId="{C9BAB292-5055-49FD-B24C-B03DD37C4337}" type="presOf" srcId="{EF0302BA-562D-4A9D-A7B3-20679B52BF85}" destId="{5BFA7932-C507-4690-AA05-AA2224CED219}" srcOrd="0" destOrd="0" presId="urn:microsoft.com/office/officeart/2005/8/layout/equation2"/>
    <dgm:cxn modelId="{0EA695DE-68FD-478E-B51D-5C63AF4198BD}" srcId="{4A5F1FA8-95CF-43D5-B6AD-5FB4F444340A}" destId="{EF0302BA-562D-4A9D-A7B3-20679B52BF85}" srcOrd="1" destOrd="0" parTransId="{A75E7268-73CF-4412-ADEB-08E996D35316}" sibTransId="{0A0EEAE5-AA16-41F2-B1DD-AA112704BE73}"/>
    <dgm:cxn modelId="{9670F585-F5B2-4005-96E5-105D9A3DD98F}" type="presOf" srcId="{0A0EEAE5-AA16-41F2-B1DD-AA112704BE73}" destId="{206AF14F-2157-46C9-93A5-86FC315C8AB2}" srcOrd="1" destOrd="0" presId="urn:microsoft.com/office/officeart/2005/8/layout/equation2"/>
    <dgm:cxn modelId="{E2E90FE3-F2E1-4F74-B816-4A18AE190573}" type="presOf" srcId="{3F389514-613B-47F5-B983-3B7DD8F2A6FB}" destId="{20A21955-6A1F-4EDC-912A-A4D1E67FF6F1}" srcOrd="0" destOrd="0" presId="urn:microsoft.com/office/officeart/2005/8/layout/equation2"/>
    <dgm:cxn modelId="{48290465-310E-49B7-9428-8B6EABA85FD3}" srcId="{4A5F1FA8-95CF-43D5-B6AD-5FB4F444340A}" destId="{3F389514-613B-47F5-B983-3B7DD8F2A6FB}" srcOrd="0" destOrd="0" parTransId="{ED5AA009-BC91-4DE7-ACCE-45B93DB44E16}" sibTransId="{0741A22A-53F4-42BF-B686-7A0279B083A9}"/>
    <dgm:cxn modelId="{7F32FD65-EAE2-419C-8147-4826AECCC54A}" type="presOf" srcId="{0741A22A-53F4-42BF-B686-7A0279B083A9}" destId="{0256D6D8-AB06-4111-835D-9F821821156C}" srcOrd="0" destOrd="0" presId="urn:microsoft.com/office/officeart/2005/8/layout/equation2"/>
    <dgm:cxn modelId="{81BBE802-13CD-4561-A597-86ABB0C4A12F}" type="presOf" srcId="{4A5F1FA8-95CF-43D5-B6AD-5FB4F444340A}" destId="{32EA54FA-ABB7-46DC-BB7D-9E68DB4D15CD}" srcOrd="0" destOrd="0" presId="urn:microsoft.com/office/officeart/2005/8/layout/equation2"/>
    <dgm:cxn modelId="{A1DD9FF2-D1D7-4FCA-B201-D41B7B335615}" srcId="{4A5F1FA8-95CF-43D5-B6AD-5FB4F444340A}" destId="{CA8FFB8F-60B3-4775-B890-F4B3BF154BF7}" srcOrd="2" destOrd="0" parTransId="{33D3F03C-2B06-4AFA-B165-0A1184FFB3A6}" sibTransId="{0E776E4C-3C7A-4258-B11B-AF8E2DA8A5B0}"/>
    <dgm:cxn modelId="{F1C06D2A-148A-48EB-8751-A8A95A15AD22}" type="presOf" srcId="{0A0EEAE5-AA16-41F2-B1DD-AA112704BE73}" destId="{BCCCFA81-FF76-46B5-8B49-5FFF067BEE75}" srcOrd="0" destOrd="0" presId="urn:microsoft.com/office/officeart/2005/8/layout/equation2"/>
    <dgm:cxn modelId="{75E429E1-D8C1-4DD6-B8EF-A4158E3086C8}" type="presParOf" srcId="{32EA54FA-ABB7-46DC-BB7D-9E68DB4D15CD}" destId="{7488858B-7B3D-43DB-8C23-C8EA8EBFECD5}" srcOrd="0" destOrd="0" presId="urn:microsoft.com/office/officeart/2005/8/layout/equation2"/>
    <dgm:cxn modelId="{EFB92188-225F-42CE-8971-E0AA8EC3CF9D}" type="presParOf" srcId="{7488858B-7B3D-43DB-8C23-C8EA8EBFECD5}" destId="{20A21955-6A1F-4EDC-912A-A4D1E67FF6F1}" srcOrd="0" destOrd="0" presId="urn:microsoft.com/office/officeart/2005/8/layout/equation2"/>
    <dgm:cxn modelId="{013C1E3E-D6E6-4B85-95F3-8ECD2311E187}" type="presParOf" srcId="{7488858B-7B3D-43DB-8C23-C8EA8EBFECD5}" destId="{CF1B9EEF-1F21-4A9A-8B7B-FE36F78B379C}" srcOrd="1" destOrd="0" presId="urn:microsoft.com/office/officeart/2005/8/layout/equation2"/>
    <dgm:cxn modelId="{34F5572D-61E2-49A8-8B8C-8C74EB7C815A}" type="presParOf" srcId="{7488858B-7B3D-43DB-8C23-C8EA8EBFECD5}" destId="{0256D6D8-AB06-4111-835D-9F821821156C}" srcOrd="2" destOrd="0" presId="urn:microsoft.com/office/officeart/2005/8/layout/equation2"/>
    <dgm:cxn modelId="{B64E4352-8FDC-4258-A27C-5544C744EE58}" type="presParOf" srcId="{7488858B-7B3D-43DB-8C23-C8EA8EBFECD5}" destId="{57BD38A4-ABD4-4382-A058-DE53E11F5EDF}" srcOrd="3" destOrd="0" presId="urn:microsoft.com/office/officeart/2005/8/layout/equation2"/>
    <dgm:cxn modelId="{A0AB681B-D86B-4E26-B35F-133B0C480314}" type="presParOf" srcId="{7488858B-7B3D-43DB-8C23-C8EA8EBFECD5}" destId="{5BFA7932-C507-4690-AA05-AA2224CED219}" srcOrd="4" destOrd="0" presId="urn:microsoft.com/office/officeart/2005/8/layout/equation2"/>
    <dgm:cxn modelId="{BBC884B2-D8E2-40EF-A9A3-66BACC87DB08}" type="presParOf" srcId="{32EA54FA-ABB7-46DC-BB7D-9E68DB4D15CD}" destId="{BCCCFA81-FF76-46B5-8B49-5FFF067BEE75}" srcOrd="1" destOrd="0" presId="urn:microsoft.com/office/officeart/2005/8/layout/equation2"/>
    <dgm:cxn modelId="{8D9F2D4E-1D23-47EA-A7A2-953F944E1E94}" type="presParOf" srcId="{BCCCFA81-FF76-46B5-8B49-5FFF067BEE75}" destId="{206AF14F-2157-46C9-93A5-86FC315C8AB2}" srcOrd="0" destOrd="0" presId="urn:microsoft.com/office/officeart/2005/8/layout/equation2"/>
    <dgm:cxn modelId="{9BD05A69-7E7C-4C2C-AF8D-4963957C36B0}" type="presParOf" srcId="{32EA54FA-ABB7-46DC-BB7D-9E68DB4D15CD}" destId="{FB8B5B91-7F3D-4EC6-8C3F-57D9715951C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58E96D-891C-48BC-A526-9EDCEB8AA1FA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A4548F8B-6A01-40F8-8DA1-1FDBC2C73090}">
      <dgm:prSet phldrT="[Texto]"/>
      <dgm:spPr/>
      <dgm:t>
        <a:bodyPr/>
        <a:lstStyle/>
        <a:p>
          <a:r>
            <a:rPr lang="es-EC" b="1" dirty="0"/>
            <a:t>Ad- </a:t>
          </a:r>
          <a:r>
            <a:rPr lang="es-EC" b="1" dirty="0" err="1"/>
            <a:t>Valorem</a:t>
          </a:r>
          <a:endParaRPr lang="es-ES" dirty="0"/>
        </a:p>
      </dgm:t>
    </dgm:pt>
    <dgm:pt modelId="{6B883FB8-22DA-41DC-B6E8-13BE1676BC44}" type="parTrans" cxnId="{C4A182C5-E08C-4258-A31A-F549E740924F}">
      <dgm:prSet/>
      <dgm:spPr/>
      <dgm:t>
        <a:bodyPr/>
        <a:lstStyle/>
        <a:p>
          <a:endParaRPr lang="es-ES"/>
        </a:p>
      </dgm:t>
    </dgm:pt>
    <dgm:pt modelId="{F1D6E338-8576-42CA-B3BF-AAA2B76242B0}" type="sibTrans" cxnId="{C4A182C5-E08C-4258-A31A-F549E740924F}">
      <dgm:prSet/>
      <dgm:spPr/>
      <dgm:t>
        <a:bodyPr/>
        <a:lstStyle/>
        <a:p>
          <a:endParaRPr lang="es-ES"/>
        </a:p>
      </dgm:t>
    </dgm:pt>
    <dgm:pt modelId="{EF5347FC-6B55-46DD-A213-2B4204A85FBF}">
      <dgm:prSet phldrT="[Texto]"/>
      <dgm:spPr/>
      <dgm:t>
        <a:bodyPr/>
        <a:lstStyle/>
        <a:p>
          <a:r>
            <a:rPr lang="es-EC" b="1" dirty="0"/>
            <a:t>Arancel Específico</a:t>
          </a:r>
          <a:endParaRPr lang="es-ES" dirty="0"/>
        </a:p>
      </dgm:t>
    </dgm:pt>
    <dgm:pt modelId="{92C9A883-7DAF-491B-B5CA-9D7AE002031E}" type="parTrans" cxnId="{26C0DC39-8B9C-4D6F-82A9-CB925C7FEA5F}">
      <dgm:prSet/>
      <dgm:spPr/>
      <dgm:t>
        <a:bodyPr/>
        <a:lstStyle/>
        <a:p>
          <a:endParaRPr lang="es-ES"/>
        </a:p>
      </dgm:t>
    </dgm:pt>
    <dgm:pt modelId="{0FC8EE61-4062-4143-A66D-0F5ED796423D}" type="sibTrans" cxnId="{26C0DC39-8B9C-4D6F-82A9-CB925C7FEA5F}">
      <dgm:prSet/>
      <dgm:spPr/>
      <dgm:t>
        <a:bodyPr/>
        <a:lstStyle/>
        <a:p>
          <a:endParaRPr lang="es-ES"/>
        </a:p>
      </dgm:t>
    </dgm:pt>
    <dgm:pt modelId="{62B73281-7F9F-4E0A-9BA4-3F0275176113}">
      <dgm:prSet phldrT="[Texto]"/>
      <dgm:spPr/>
      <dgm:t>
        <a:bodyPr/>
        <a:lstStyle/>
        <a:p>
          <a:r>
            <a:rPr lang="es-EC" b="1" dirty="0"/>
            <a:t>Arancel Mixto</a:t>
          </a:r>
          <a:endParaRPr lang="es-ES" dirty="0"/>
        </a:p>
      </dgm:t>
    </dgm:pt>
    <dgm:pt modelId="{5122B3A0-4A3B-4967-AFB3-7701F33C8B02}" type="parTrans" cxnId="{333599D8-D3D3-478C-9583-278480870109}">
      <dgm:prSet/>
      <dgm:spPr/>
      <dgm:t>
        <a:bodyPr/>
        <a:lstStyle/>
        <a:p>
          <a:endParaRPr lang="es-ES"/>
        </a:p>
      </dgm:t>
    </dgm:pt>
    <dgm:pt modelId="{DA40D4A4-6C56-46A7-8782-2220133E68AF}" type="sibTrans" cxnId="{333599D8-D3D3-478C-9583-278480870109}">
      <dgm:prSet/>
      <dgm:spPr/>
      <dgm:t>
        <a:bodyPr/>
        <a:lstStyle/>
        <a:p>
          <a:endParaRPr lang="es-ES"/>
        </a:p>
      </dgm:t>
    </dgm:pt>
    <dgm:pt modelId="{9960BEA9-B47B-4ADB-A4EE-A1A970D9E298}" type="pres">
      <dgm:prSet presAssocID="{0C58E96D-891C-48BC-A526-9EDCEB8AA1FA}" presName="CompostProcess" presStyleCnt="0">
        <dgm:presLayoutVars>
          <dgm:dir/>
          <dgm:resizeHandles val="exact"/>
        </dgm:presLayoutVars>
      </dgm:prSet>
      <dgm:spPr/>
    </dgm:pt>
    <dgm:pt modelId="{0FCD5200-0532-4E76-8561-FEBE9BB883F7}" type="pres">
      <dgm:prSet presAssocID="{0C58E96D-891C-48BC-A526-9EDCEB8AA1FA}" presName="arrow" presStyleLbl="bgShp" presStyleIdx="0" presStyleCnt="1"/>
      <dgm:spPr/>
    </dgm:pt>
    <dgm:pt modelId="{0EC4CF61-FEB9-4E5E-9061-02E3AB47D251}" type="pres">
      <dgm:prSet presAssocID="{0C58E96D-891C-48BC-A526-9EDCEB8AA1FA}" presName="linearProcess" presStyleCnt="0"/>
      <dgm:spPr/>
    </dgm:pt>
    <dgm:pt modelId="{3EB27EA5-00CC-4987-A62B-CE1C4A9A2B5B}" type="pres">
      <dgm:prSet presAssocID="{A4548F8B-6A01-40F8-8DA1-1FDBC2C73090}" presName="textNode" presStyleLbl="node1" presStyleIdx="0" presStyleCnt="3">
        <dgm:presLayoutVars>
          <dgm:bulletEnabled val="1"/>
        </dgm:presLayoutVars>
      </dgm:prSet>
      <dgm:spPr/>
    </dgm:pt>
    <dgm:pt modelId="{9B806AF2-6F0F-4E8F-BC95-AAE6DC6A0F80}" type="pres">
      <dgm:prSet presAssocID="{F1D6E338-8576-42CA-B3BF-AAA2B76242B0}" presName="sibTrans" presStyleCnt="0"/>
      <dgm:spPr/>
    </dgm:pt>
    <dgm:pt modelId="{43F9BA02-DF70-4C6F-A6B7-F58748A0D669}" type="pres">
      <dgm:prSet presAssocID="{EF5347FC-6B55-46DD-A213-2B4204A85FBF}" presName="textNode" presStyleLbl="node1" presStyleIdx="1" presStyleCnt="3">
        <dgm:presLayoutVars>
          <dgm:bulletEnabled val="1"/>
        </dgm:presLayoutVars>
      </dgm:prSet>
      <dgm:spPr/>
    </dgm:pt>
    <dgm:pt modelId="{69D0CFB9-A1C8-4FAD-A1A3-2ED1DC9AFAC9}" type="pres">
      <dgm:prSet presAssocID="{0FC8EE61-4062-4143-A66D-0F5ED796423D}" presName="sibTrans" presStyleCnt="0"/>
      <dgm:spPr/>
    </dgm:pt>
    <dgm:pt modelId="{4C302299-A351-455D-8D78-E39359D10335}" type="pres">
      <dgm:prSet presAssocID="{62B73281-7F9F-4E0A-9BA4-3F027517611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4A182C5-E08C-4258-A31A-F549E740924F}" srcId="{0C58E96D-891C-48BC-A526-9EDCEB8AA1FA}" destId="{A4548F8B-6A01-40F8-8DA1-1FDBC2C73090}" srcOrd="0" destOrd="0" parTransId="{6B883FB8-22DA-41DC-B6E8-13BE1676BC44}" sibTransId="{F1D6E338-8576-42CA-B3BF-AAA2B76242B0}"/>
    <dgm:cxn modelId="{E4862338-095A-47C5-97D3-D73E27B4D6EF}" type="presOf" srcId="{62B73281-7F9F-4E0A-9BA4-3F0275176113}" destId="{4C302299-A351-455D-8D78-E39359D10335}" srcOrd="0" destOrd="0" presId="urn:microsoft.com/office/officeart/2005/8/layout/hProcess9"/>
    <dgm:cxn modelId="{26C0DC39-8B9C-4D6F-82A9-CB925C7FEA5F}" srcId="{0C58E96D-891C-48BC-A526-9EDCEB8AA1FA}" destId="{EF5347FC-6B55-46DD-A213-2B4204A85FBF}" srcOrd="1" destOrd="0" parTransId="{92C9A883-7DAF-491B-B5CA-9D7AE002031E}" sibTransId="{0FC8EE61-4062-4143-A66D-0F5ED796423D}"/>
    <dgm:cxn modelId="{882B6AB5-1F13-4271-8EDC-95901CE253D3}" type="presOf" srcId="{A4548F8B-6A01-40F8-8DA1-1FDBC2C73090}" destId="{3EB27EA5-00CC-4987-A62B-CE1C4A9A2B5B}" srcOrd="0" destOrd="0" presId="urn:microsoft.com/office/officeart/2005/8/layout/hProcess9"/>
    <dgm:cxn modelId="{CF80995B-0767-404A-A2A5-BF0E43D23542}" type="presOf" srcId="{0C58E96D-891C-48BC-A526-9EDCEB8AA1FA}" destId="{9960BEA9-B47B-4ADB-A4EE-A1A970D9E298}" srcOrd="0" destOrd="0" presId="urn:microsoft.com/office/officeart/2005/8/layout/hProcess9"/>
    <dgm:cxn modelId="{C3EFBA2B-47AB-44FC-8122-06980E16A430}" type="presOf" srcId="{EF5347FC-6B55-46DD-A213-2B4204A85FBF}" destId="{43F9BA02-DF70-4C6F-A6B7-F58748A0D669}" srcOrd="0" destOrd="0" presId="urn:microsoft.com/office/officeart/2005/8/layout/hProcess9"/>
    <dgm:cxn modelId="{333599D8-D3D3-478C-9583-278480870109}" srcId="{0C58E96D-891C-48BC-A526-9EDCEB8AA1FA}" destId="{62B73281-7F9F-4E0A-9BA4-3F0275176113}" srcOrd="2" destOrd="0" parTransId="{5122B3A0-4A3B-4967-AFB3-7701F33C8B02}" sibTransId="{DA40D4A4-6C56-46A7-8782-2220133E68AF}"/>
    <dgm:cxn modelId="{D2303108-9FEB-41DC-B1EF-AD1059DAE737}" type="presParOf" srcId="{9960BEA9-B47B-4ADB-A4EE-A1A970D9E298}" destId="{0FCD5200-0532-4E76-8561-FEBE9BB883F7}" srcOrd="0" destOrd="0" presId="urn:microsoft.com/office/officeart/2005/8/layout/hProcess9"/>
    <dgm:cxn modelId="{BFE736AD-0793-49CE-8F38-31E46F3E5628}" type="presParOf" srcId="{9960BEA9-B47B-4ADB-A4EE-A1A970D9E298}" destId="{0EC4CF61-FEB9-4E5E-9061-02E3AB47D251}" srcOrd="1" destOrd="0" presId="urn:microsoft.com/office/officeart/2005/8/layout/hProcess9"/>
    <dgm:cxn modelId="{07F81CDC-02BC-45D1-82BA-83060E5E76B2}" type="presParOf" srcId="{0EC4CF61-FEB9-4E5E-9061-02E3AB47D251}" destId="{3EB27EA5-00CC-4987-A62B-CE1C4A9A2B5B}" srcOrd="0" destOrd="0" presId="urn:microsoft.com/office/officeart/2005/8/layout/hProcess9"/>
    <dgm:cxn modelId="{EFE9A33D-8717-4120-9BC6-C23292415452}" type="presParOf" srcId="{0EC4CF61-FEB9-4E5E-9061-02E3AB47D251}" destId="{9B806AF2-6F0F-4E8F-BC95-AAE6DC6A0F80}" srcOrd="1" destOrd="0" presId="urn:microsoft.com/office/officeart/2005/8/layout/hProcess9"/>
    <dgm:cxn modelId="{D7790B61-1C94-4CBE-BB84-013246259519}" type="presParOf" srcId="{0EC4CF61-FEB9-4E5E-9061-02E3AB47D251}" destId="{43F9BA02-DF70-4C6F-A6B7-F58748A0D669}" srcOrd="2" destOrd="0" presId="urn:microsoft.com/office/officeart/2005/8/layout/hProcess9"/>
    <dgm:cxn modelId="{2E0E958C-277A-4B0D-8860-1B0F26433C41}" type="presParOf" srcId="{0EC4CF61-FEB9-4E5E-9061-02E3AB47D251}" destId="{69D0CFB9-A1C8-4FAD-A1A3-2ED1DC9AFAC9}" srcOrd="3" destOrd="0" presId="urn:microsoft.com/office/officeart/2005/8/layout/hProcess9"/>
    <dgm:cxn modelId="{B44A7326-FC4E-4A2C-945D-F5F8586B5BFF}" type="presParOf" srcId="{0EC4CF61-FEB9-4E5E-9061-02E3AB47D251}" destId="{4C302299-A351-455D-8D78-E39359D1033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E081C9-C35D-4F0D-9BEB-217E9D0AA298}" type="doc">
      <dgm:prSet loTypeId="urn:microsoft.com/office/officeart/2005/8/layout/hList7" loCatId="process" qsTypeId="urn:microsoft.com/office/officeart/2005/8/quickstyle/simple1" qsCatId="simple" csTypeId="urn:microsoft.com/office/officeart/2005/8/colors/colorful1" csCatId="colorful" phldr="1"/>
      <dgm:spPr/>
    </dgm:pt>
    <dgm:pt modelId="{68AED891-64F6-4AA1-A675-3E8143CD7E9B}">
      <dgm:prSet phldrT="[Texto]" custT="1"/>
      <dgm:spPr/>
      <dgm:t>
        <a:bodyPr/>
        <a:lstStyle/>
        <a:p>
          <a:r>
            <a:rPr lang="es-EC" sz="2500" b="1" i="1" dirty="0"/>
            <a:t>Medidas no Arancelarias:</a:t>
          </a:r>
        </a:p>
        <a:p>
          <a:r>
            <a:rPr lang="es-EC" sz="2200" b="0" i="1" dirty="0"/>
            <a:t>Medidas técnicas </a:t>
          </a:r>
        </a:p>
        <a:p>
          <a:r>
            <a:rPr lang="es-EC" sz="2200" b="0" i="1" dirty="0"/>
            <a:t>Medidas no técnicas </a:t>
          </a:r>
          <a:endParaRPr lang="es-ES" sz="2200" b="0" dirty="0"/>
        </a:p>
      </dgm:t>
    </dgm:pt>
    <dgm:pt modelId="{D67C3427-E95D-40EF-8B90-A79F9ECF1CC7}" type="parTrans" cxnId="{BE756274-85B1-49CF-809F-D23757D605D6}">
      <dgm:prSet/>
      <dgm:spPr/>
      <dgm:t>
        <a:bodyPr/>
        <a:lstStyle/>
        <a:p>
          <a:endParaRPr lang="es-ES"/>
        </a:p>
      </dgm:t>
    </dgm:pt>
    <dgm:pt modelId="{6E700605-26A3-40FD-92B4-5C5455F81E8A}" type="sibTrans" cxnId="{BE756274-85B1-49CF-809F-D23757D605D6}">
      <dgm:prSet/>
      <dgm:spPr/>
      <dgm:t>
        <a:bodyPr/>
        <a:lstStyle/>
        <a:p>
          <a:endParaRPr lang="es-ES"/>
        </a:p>
      </dgm:t>
    </dgm:pt>
    <dgm:pt modelId="{9B52EB49-D8F1-4558-8B4E-D2CD7FB4B723}">
      <dgm:prSet phldrT="[Texto]"/>
      <dgm:spPr/>
      <dgm:t>
        <a:bodyPr/>
        <a:lstStyle/>
        <a:p>
          <a:r>
            <a:rPr lang="es-EC" b="1" i="1" dirty="0"/>
            <a:t>Efectos de los Aranceles en las Importaciones </a:t>
          </a:r>
          <a:endParaRPr lang="es-ES" dirty="0"/>
        </a:p>
      </dgm:t>
    </dgm:pt>
    <dgm:pt modelId="{59ED851A-5F41-44A5-943D-641F734AA604}" type="parTrans" cxnId="{C8A3C51C-CD6D-4B2C-9974-060DFEAE553F}">
      <dgm:prSet/>
      <dgm:spPr/>
      <dgm:t>
        <a:bodyPr/>
        <a:lstStyle/>
        <a:p>
          <a:endParaRPr lang="es-ES"/>
        </a:p>
      </dgm:t>
    </dgm:pt>
    <dgm:pt modelId="{7355B02E-507F-4BAE-B8B7-6C2D20BDFB64}" type="sibTrans" cxnId="{C8A3C51C-CD6D-4B2C-9974-060DFEAE553F}">
      <dgm:prSet/>
      <dgm:spPr/>
      <dgm:t>
        <a:bodyPr/>
        <a:lstStyle/>
        <a:p>
          <a:endParaRPr lang="es-ES"/>
        </a:p>
      </dgm:t>
    </dgm:pt>
    <dgm:pt modelId="{56632226-8FB2-4B7A-BE46-B75A43BDCA35}">
      <dgm:prSet phldrT="[Texto]"/>
      <dgm:spPr/>
      <dgm:t>
        <a:bodyPr/>
        <a:lstStyle/>
        <a:p>
          <a:endParaRPr lang="es-EC" dirty="0"/>
        </a:p>
        <a:p>
          <a:r>
            <a:rPr lang="es-EC" b="1" i="1" dirty="0"/>
            <a:t>Efectos de los Aranceles en países de menor desarrollo relativo </a:t>
          </a:r>
          <a:endParaRPr lang="es-ES" dirty="0"/>
        </a:p>
      </dgm:t>
    </dgm:pt>
    <dgm:pt modelId="{85994318-37AA-41B7-B2EE-080C0FA2A60A}" type="parTrans" cxnId="{E2A116E6-5E62-44AA-8D91-9667E575FF8C}">
      <dgm:prSet/>
      <dgm:spPr/>
      <dgm:t>
        <a:bodyPr/>
        <a:lstStyle/>
        <a:p>
          <a:endParaRPr lang="es-ES"/>
        </a:p>
      </dgm:t>
    </dgm:pt>
    <dgm:pt modelId="{65E8F861-8E4E-43E9-B56C-369B39DAB72F}" type="sibTrans" cxnId="{E2A116E6-5E62-44AA-8D91-9667E575FF8C}">
      <dgm:prSet/>
      <dgm:spPr/>
      <dgm:t>
        <a:bodyPr/>
        <a:lstStyle/>
        <a:p>
          <a:endParaRPr lang="es-ES"/>
        </a:p>
      </dgm:t>
    </dgm:pt>
    <dgm:pt modelId="{008BEEA4-4A63-4890-B580-7A6EAD5E9B8E}" type="pres">
      <dgm:prSet presAssocID="{8FE081C9-C35D-4F0D-9BEB-217E9D0AA298}" presName="Name0" presStyleCnt="0">
        <dgm:presLayoutVars>
          <dgm:dir/>
          <dgm:resizeHandles val="exact"/>
        </dgm:presLayoutVars>
      </dgm:prSet>
      <dgm:spPr/>
    </dgm:pt>
    <dgm:pt modelId="{067008D0-65E6-4D6B-A09A-177949095DF4}" type="pres">
      <dgm:prSet presAssocID="{8FE081C9-C35D-4F0D-9BEB-217E9D0AA298}" presName="fgShape" presStyleLbl="fgShp" presStyleIdx="0" presStyleCnt="1"/>
      <dgm:spPr/>
    </dgm:pt>
    <dgm:pt modelId="{4B88597D-930C-4E82-AB80-D4AA7EDF8D19}" type="pres">
      <dgm:prSet presAssocID="{8FE081C9-C35D-4F0D-9BEB-217E9D0AA298}" presName="linComp" presStyleCnt="0"/>
      <dgm:spPr/>
    </dgm:pt>
    <dgm:pt modelId="{7D3309C6-5B60-41ED-8F1E-E6BC3C89082D}" type="pres">
      <dgm:prSet presAssocID="{68AED891-64F6-4AA1-A675-3E8143CD7E9B}" presName="compNode" presStyleCnt="0"/>
      <dgm:spPr/>
    </dgm:pt>
    <dgm:pt modelId="{342AADF7-29CB-4517-A4AD-32DC105F1E3B}" type="pres">
      <dgm:prSet presAssocID="{68AED891-64F6-4AA1-A675-3E8143CD7E9B}" presName="bkgdShape" presStyleLbl="node1" presStyleIdx="0" presStyleCnt="3"/>
      <dgm:spPr/>
    </dgm:pt>
    <dgm:pt modelId="{41A847CB-4954-41B5-BEBC-EA5757B2E9AA}" type="pres">
      <dgm:prSet presAssocID="{68AED891-64F6-4AA1-A675-3E8143CD7E9B}" presName="nodeTx" presStyleLbl="node1" presStyleIdx="0" presStyleCnt="3">
        <dgm:presLayoutVars>
          <dgm:bulletEnabled val="1"/>
        </dgm:presLayoutVars>
      </dgm:prSet>
      <dgm:spPr/>
    </dgm:pt>
    <dgm:pt modelId="{AC58FB9A-F251-425C-9E32-18B32D09676D}" type="pres">
      <dgm:prSet presAssocID="{68AED891-64F6-4AA1-A675-3E8143CD7E9B}" presName="invisiNode" presStyleLbl="node1" presStyleIdx="0" presStyleCnt="3"/>
      <dgm:spPr/>
    </dgm:pt>
    <dgm:pt modelId="{8AF9D391-282D-463E-B8F8-8746C6F9E66C}" type="pres">
      <dgm:prSet presAssocID="{68AED891-64F6-4AA1-A675-3E8143CD7E9B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153495D8-B18E-4E7D-B3A4-B9776910F533}" type="pres">
      <dgm:prSet presAssocID="{6E700605-26A3-40FD-92B4-5C5455F81E8A}" presName="sibTrans" presStyleLbl="sibTrans2D1" presStyleIdx="0" presStyleCnt="0"/>
      <dgm:spPr/>
    </dgm:pt>
    <dgm:pt modelId="{C5A3DFDB-373E-4D20-915E-D50A873D845A}" type="pres">
      <dgm:prSet presAssocID="{9B52EB49-D8F1-4558-8B4E-D2CD7FB4B723}" presName="compNode" presStyleCnt="0"/>
      <dgm:spPr/>
    </dgm:pt>
    <dgm:pt modelId="{0ECE4B5A-1338-4347-B895-1046A3CB8ABC}" type="pres">
      <dgm:prSet presAssocID="{9B52EB49-D8F1-4558-8B4E-D2CD7FB4B723}" presName="bkgdShape" presStyleLbl="node1" presStyleIdx="1" presStyleCnt="3"/>
      <dgm:spPr/>
    </dgm:pt>
    <dgm:pt modelId="{5F1011C4-46B1-47F9-BE08-82C103177210}" type="pres">
      <dgm:prSet presAssocID="{9B52EB49-D8F1-4558-8B4E-D2CD7FB4B723}" presName="nodeTx" presStyleLbl="node1" presStyleIdx="1" presStyleCnt="3">
        <dgm:presLayoutVars>
          <dgm:bulletEnabled val="1"/>
        </dgm:presLayoutVars>
      </dgm:prSet>
      <dgm:spPr/>
    </dgm:pt>
    <dgm:pt modelId="{2746EF46-9C92-495C-B998-756E00A31879}" type="pres">
      <dgm:prSet presAssocID="{9B52EB49-D8F1-4558-8B4E-D2CD7FB4B723}" presName="invisiNode" presStyleLbl="node1" presStyleIdx="1" presStyleCnt="3"/>
      <dgm:spPr/>
    </dgm:pt>
    <dgm:pt modelId="{0FD184A7-8C2F-4930-810B-6F8514D57F3C}" type="pres">
      <dgm:prSet presAssocID="{9B52EB49-D8F1-4558-8B4E-D2CD7FB4B723}" presName="imagNode" presStyleLbl="fgImgPlace1" presStyleIdx="1" presStyleCnt="3" custScaleX="105043" custScaleY="9753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E5BDCB14-370C-4096-9A9F-0797DDBBA424}" type="pres">
      <dgm:prSet presAssocID="{7355B02E-507F-4BAE-B8B7-6C2D20BDFB64}" presName="sibTrans" presStyleLbl="sibTrans2D1" presStyleIdx="0" presStyleCnt="0"/>
      <dgm:spPr/>
    </dgm:pt>
    <dgm:pt modelId="{6C93BA4E-094E-42A9-B058-5FD9091E3B76}" type="pres">
      <dgm:prSet presAssocID="{56632226-8FB2-4B7A-BE46-B75A43BDCA35}" presName="compNode" presStyleCnt="0"/>
      <dgm:spPr/>
    </dgm:pt>
    <dgm:pt modelId="{6BFF1065-2A53-4391-ADB9-03DAF30F3895}" type="pres">
      <dgm:prSet presAssocID="{56632226-8FB2-4B7A-BE46-B75A43BDCA35}" presName="bkgdShape" presStyleLbl="node1" presStyleIdx="2" presStyleCnt="3"/>
      <dgm:spPr/>
    </dgm:pt>
    <dgm:pt modelId="{1FA94867-7305-40A7-B61D-911D0F047E7A}" type="pres">
      <dgm:prSet presAssocID="{56632226-8FB2-4B7A-BE46-B75A43BDCA35}" presName="nodeTx" presStyleLbl="node1" presStyleIdx="2" presStyleCnt="3">
        <dgm:presLayoutVars>
          <dgm:bulletEnabled val="1"/>
        </dgm:presLayoutVars>
      </dgm:prSet>
      <dgm:spPr/>
    </dgm:pt>
    <dgm:pt modelId="{A0FE8BF2-5867-4220-A437-B302910F0098}" type="pres">
      <dgm:prSet presAssocID="{56632226-8FB2-4B7A-BE46-B75A43BDCA35}" presName="invisiNode" presStyleLbl="node1" presStyleIdx="2" presStyleCnt="3"/>
      <dgm:spPr/>
    </dgm:pt>
    <dgm:pt modelId="{EF4B7505-197C-40AF-A5E8-7EA51511941E}" type="pres">
      <dgm:prSet presAssocID="{56632226-8FB2-4B7A-BE46-B75A43BDCA35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</dgm:ptLst>
  <dgm:cxnLst>
    <dgm:cxn modelId="{FE0EE4CC-14E6-4924-B6AB-E204454ECB4C}" type="presOf" srcId="{56632226-8FB2-4B7A-BE46-B75A43BDCA35}" destId="{1FA94867-7305-40A7-B61D-911D0F047E7A}" srcOrd="1" destOrd="0" presId="urn:microsoft.com/office/officeart/2005/8/layout/hList7"/>
    <dgm:cxn modelId="{E505204F-FCC3-4346-86AA-835B178FA549}" type="presOf" srcId="{56632226-8FB2-4B7A-BE46-B75A43BDCA35}" destId="{6BFF1065-2A53-4391-ADB9-03DAF30F3895}" srcOrd="0" destOrd="0" presId="urn:microsoft.com/office/officeart/2005/8/layout/hList7"/>
    <dgm:cxn modelId="{E2A116E6-5E62-44AA-8D91-9667E575FF8C}" srcId="{8FE081C9-C35D-4F0D-9BEB-217E9D0AA298}" destId="{56632226-8FB2-4B7A-BE46-B75A43BDCA35}" srcOrd="2" destOrd="0" parTransId="{85994318-37AA-41B7-B2EE-080C0FA2A60A}" sibTransId="{65E8F861-8E4E-43E9-B56C-369B39DAB72F}"/>
    <dgm:cxn modelId="{CC87D519-F272-43D9-9F02-E06555B1C0BF}" type="presOf" srcId="{68AED891-64F6-4AA1-A675-3E8143CD7E9B}" destId="{342AADF7-29CB-4517-A4AD-32DC105F1E3B}" srcOrd="0" destOrd="0" presId="urn:microsoft.com/office/officeart/2005/8/layout/hList7"/>
    <dgm:cxn modelId="{73EAC4B0-1536-459E-B51C-B735A999E1A1}" type="presOf" srcId="{6E700605-26A3-40FD-92B4-5C5455F81E8A}" destId="{153495D8-B18E-4E7D-B3A4-B9776910F533}" srcOrd="0" destOrd="0" presId="urn:microsoft.com/office/officeart/2005/8/layout/hList7"/>
    <dgm:cxn modelId="{87F595F1-CB9D-4D24-A1DD-9AD8ED66D7D0}" type="presOf" srcId="{68AED891-64F6-4AA1-A675-3E8143CD7E9B}" destId="{41A847CB-4954-41B5-BEBC-EA5757B2E9AA}" srcOrd="1" destOrd="0" presId="urn:microsoft.com/office/officeart/2005/8/layout/hList7"/>
    <dgm:cxn modelId="{9117F672-5175-4560-BA13-B9EE4237DAF5}" type="presOf" srcId="{9B52EB49-D8F1-4558-8B4E-D2CD7FB4B723}" destId="{0ECE4B5A-1338-4347-B895-1046A3CB8ABC}" srcOrd="0" destOrd="0" presId="urn:microsoft.com/office/officeart/2005/8/layout/hList7"/>
    <dgm:cxn modelId="{C8A3C51C-CD6D-4B2C-9974-060DFEAE553F}" srcId="{8FE081C9-C35D-4F0D-9BEB-217E9D0AA298}" destId="{9B52EB49-D8F1-4558-8B4E-D2CD7FB4B723}" srcOrd="1" destOrd="0" parTransId="{59ED851A-5F41-44A5-943D-641F734AA604}" sibTransId="{7355B02E-507F-4BAE-B8B7-6C2D20BDFB64}"/>
    <dgm:cxn modelId="{49A5B68F-44DD-4A2D-B95B-7A5C236257E7}" type="presOf" srcId="{8FE081C9-C35D-4F0D-9BEB-217E9D0AA298}" destId="{008BEEA4-4A63-4890-B580-7A6EAD5E9B8E}" srcOrd="0" destOrd="0" presId="urn:microsoft.com/office/officeart/2005/8/layout/hList7"/>
    <dgm:cxn modelId="{BE756274-85B1-49CF-809F-D23757D605D6}" srcId="{8FE081C9-C35D-4F0D-9BEB-217E9D0AA298}" destId="{68AED891-64F6-4AA1-A675-3E8143CD7E9B}" srcOrd="0" destOrd="0" parTransId="{D67C3427-E95D-40EF-8B90-A79F9ECF1CC7}" sibTransId="{6E700605-26A3-40FD-92B4-5C5455F81E8A}"/>
    <dgm:cxn modelId="{EFA79F83-C5A0-4E9F-A74D-E68471B4E60B}" type="presOf" srcId="{7355B02E-507F-4BAE-B8B7-6C2D20BDFB64}" destId="{E5BDCB14-370C-4096-9A9F-0797DDBBA424}" srcOrd="0" destOrd="0" presId="urn:microsoft.com/office/officeart/2005/8/layout/hList7"/>
    <dgm:cxn modelId="{7272744C-32BD-4961-8004-F27E31B5035F}" type="presOf" srcId="{9B52EB49-D8F1-4558-8B4E-D2CD7FB4B723}" destId="{5F1011C4-46B1-47F9-BE08-82C103177210}" srcOrd="1" destOrd="0" presId="urn:microsoft.com/office/officeart/2005/8/layout/hList7"/>
    <dgm:cxn modelId="{0AB92BE9-2EC3-416F-ACCA-57342D11F94D}" type="presParOf" srcId="{008BEEA4-4A63-4890-B580-7A6EAD5E9B8E}" destId="{067008D0-65E6-4D6B-A09A-177949095DF4}" srcOrd="0" destOrd="0" presId="urn:microsoft.com/office/officeart/2005/8/layout/hList7"/>
    <dgm:cxn modelId="{AF23BA3A-9E20-4D2C-AC9C-1D50BFC5CEEF}" type="presParOf" srcId="{008BEEA4-4A63-4890-B580-7A6EAD5E9B8E}" destId="{4B88597D-930C-4E82-AB80-D4AA7EDF8D19}" srcOrd="1" destOrd="0" presId="urn:microsoft.com/office/officeart/2005/8/layout/hList7"/>
    <dgm:cxn modelId="{3C8A60FD-4ADC-41E3-8836-018E54D179B5}" type="presParOf" srcId="{4B88597D-930C-4E82-AB80-D4AA7EDF8D19}" destId="{7D3309C6-5B60-41ED-8F1E-E6BC3C89082D}" srcOrd="0" destOrd="0" presId="urn:microsoft.com/office/officeart/2005/8/layout/hList7"/>
    <dgm:cxn modelId="{02D4D271-0BFD-4048-9EDE-338A4B6F30CD}" type="presParOf" srcId="{7D3309C6-5B60-41ED-8F1E-E6BC3C89082D}" destId="{342AADF7-29CB-4517-A4AD-32DC105F1E3B}" srcOrd="0" destOrd="0" presId="urn:microsoft.com/office/officeart/2005/8/layout/hList7"/>
    <dgm:cxn modelId="{F7527DE8-7600-4AC8-A3D8-EAF0513D14B4}" type="presParOf" srcId="{7D3309C6-5B60-41ED-8F1E-E6BC3C89082D}" destId="{41A847CB-4954-41B5-BEBC-EA5757B2E9AA}" srcOrd="1" destOrd="0" presId="urn:microsoft.com/office/officeart/2005/8/layout/hList7"/>
    <dgm:cxn modelId="{1C9690CE-D516-4542-833A-717B392F7094}" type="presParOf" srcId="{7D3309C6-5B60-41ED-8F1E-E6BC3C89082D}" destId="{AC58FB9A-F251-425C-9E32-18B32D09676D}" srcOrd="2" destOrd="0" presId="urn:microsoft.com/office/officeart/2005/8/layout/hList7"/>
    <dgm:cxn modelId="{13E9BF6C-3FB3-46C6-A1DB-02BD8CF2744F}" type="presParOf" srcId="{7D3309C6-5B60-41ED-8F1E-E6BC3C89082D}" destId="{8AF9D391-282D-463E-B8F8-8746C6F9E66C}" srcOrd="3" destOrd="0" presId="urn:microsoft.com/office/officeart/2005/8/layout/hList7"/>
    <dgm:cxn modelId="{232BD6D5-D9FD-46A0-9501-D12A5615C7CA}" type="presParOf" srcId="{4B88597D-930C-4E82-AB80-D4AA7EDF8D19}" destId="{153495D8-B18E-4E7D-B3A4-B9776910F533}" srcOrd="1" destOrd="0" presId="urn:microsoft.com/office/officeart/2005/8/layout/hList7"/>
    <dgm:cxn modelId="{70CCDE95-F550-4402-A529-52A7AB0DC72E}" type="presParOf" srcId="{4B88597D-930C-4E82-AB80-D4AA7EDF8D19}" destId="{C5A3DFDB-373E-4D20-915E-D50A873D845A}" srcOrd="2" destOrd="0" presId="urn:microsoft.com/office/officeart/2005/8/layout/hList7"/>
    <dgm:cxn modelId="{748DEC31-4A43-4A73-B3C0-D3DE68D0B926}" type="presParOf" srcId="{C5A3DFDB-373E-4D20-915E-D50A873D845A}" destId="{0ECE4B5A-1338-4347-B895-1046A3CB8ABC}" srcOrd="0" destOrd="0" presId="urn:microsoft.com/office/officeart/2005/8/layout/hList7"/>
    <dgm:cxn modelId="{00608D08-13A2-49C2-B340-F09556CB3E87}" type="presParOf" srcId="{C5A3DFDB-373E-4D20-915E-D50A873D845A}" destId="{5F1011C4-46B1-47F9-BE08-82C103177210}" srcOrd="1" destOrd="0" presId="urn:microsoft.com/office/officeart/2005/8/layout/hList7"/>
    <dgm:cxn modelId="{30F3D64A-20DF-42F3-BD80-80E40D94ED7A}" type="presParOf" srcId="{C5A3DFDB-373E-4D20-915E-D50A873D845A}" destId="{2746EF46-9C92-495C-B998-756E00A31879}" srcOrd="2" destOrd="0" presId="urn:microsoft.com/office/officeart/2005/8/layout/hList7"/>
    <dgm:cxn modelId="{54FA7111-2956-4EC9-BB37-8F787111A7D1}" type="presParOf" srcId="{C5A3DFDB-373E-4D20-915E-D50A873D845A}" destId="{0FD184A7-8C2F-4930-810B-6F8514D57F3C}" srcOrd="3" destOrd="0" presId="urn:microsoft.com/office/officeart/2005/8/layout/hList7"/>
    <dgm:cxn modelId="{AC6D71CE-C5A0-444D-A795-624B4DF765A9}" type="presParOf" srcId="{4B88597D-930C-4E82-AB80-D4AA7EDF8D19}" destId="{E5BDCB14-370C-4096-9A9F-0797DDBBA424}" srcOrd="3" destOrd="0" presId="urn:microsoft.com/office/officeart/2005/8/layout/hList7"/>
    <dgm:cxn modelId="{DE83AEFF-2CD1-4E18-9501-48EEE0E313AF}" type="presParOf" srcId="{4B88597D-930C-4E82-AB80-D4AA7EDF8D19}" destId="{6C93BA4E-094E-42A9-B058-5FD9091E3B76}" srcOrd="4" destOrd="0" presId="urn:microsoft.com/office/officeart/2005/8/layout/hList7"/>
    <dgm:cxn modelId="{9FD5CD7D-AD91-4051-A8EC-025EBD134F1A}" type="presParOf" srcId="{6C93BA4E-094E-42A9-B058-5FD9091E3B76}" destId="{6BFF1065-2A53-4391-ADB9-03DAF30F3895}" srcOrd="0" destOrd="0" presId="urn:microsoft.com/office/officeart/2005/8/layout/hList7"/>
    <dgm:cxn modelId="{9A043E23-9F7B-4D68-B9B9-37F05F077462}" type="presParOf" srcId="{6C93BA4E-094E-42A9-B058-5FD9091E3B76}" destId="{1FA94867-7305-40A7-B61D-911D0F047E7A}" srcOrd="1" destOrd="0" presId="urn:microsoft.com/office/officeart/2005/8/layout/hList7"/>
    <dgm:cxn modelId="{9C97928A-85D7-4354-99AC-543196180F8D}" type="presParOf" srcId="{6C93BA4E-094E-42A9-B058-5FD9091E3B76}" destId="{A0FE8BF2-5867-4220-A437-B302910F0098}" srcOrd="2" destOrd="0" presId="urn:microsoft.com/office/officeart/2005/8/layout/hList7"/>
    <dgm:cxn modelId="{9AB95EB9-F580-4C73-8800-47E9B2DC9A6F}" type="presParOf" srcId="{6C93BA4E-094E-42A9-B058-5FD9091E3B76}" destId="{EF4B7505-197C-40AF-A5E8-7EA51511941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FE5E17-A6C7-4766-9DA4-0CE0C5D0DD5E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1302E2A-511D-4B13-8ABD-9EC5CF92DE66}">
      <dgm:prSet phldrT="[Texto]"/>
      <dgm:spPr/>
      <dgm:t>
        <a:bodyPr/>
        <a:lstStyle/>
        <a:p>
          <a:r>
            <a:rPr lang="es-EC" dirty="0"/>
            <a:t>Decreto ejecutivo 592 Registro Oficial N. 257 del 16 de agosto de 2010</a:t>
          </a:r>
          <a:endParaRPr lang="es-ES" dirty="0"/>
        </a:p>
      </dgm:t>
    </dgm:pt>
    <dgm:pt modelId="{B9EAA146-1CFB-4798-AA4A-585E7FAECCE7}" type="parTrans" cxnId="{8CB470EE-EE0A-408B-B5DB-9AC5E15F5B01}">
      <dgm:prSet/>
      <dgm:spPr/>
      <dgm:t>
        <a:bodyPr/>
        <a:lstStyle/>
        <a:p>
          <a:endParaRPr lang="es-ES"/>
        </a:p>
      </dgm:t>
    </dgm:pt>
    <dgm:pt modelId="{8A8FBDB3-FD1D-47A5-9117-BA56ADB1ABD8}" type="sibTrans" cxnId="{8CB470EE-EE0A-408B-B5DB-9AC5E15F5B01}">
      <dgm:prSet/>
      <dgm:spPr/>
      <dgm:t>
        <a:bodyPr/>
        <a:lstStyle/>
        <a:p>
          <a:endParaRPr lang="es-ES"/>
        </a:p>
      </dgm:t>
    </dgm:pt>
    <dgm:pt modelId="{BEC2C070-BBD3-45F5-948C-F064477E62E0}">
      <dgm:prSet phldrT="[Texto]"/>
      <dgm:spPr/>
      <dgm:t>
        <a:bodyPr/>
        <a:lstStyle/>
        <a:p>
          <a:r>
            <a:rPr lang="es-EC" i="1" u="sng" dirty="0"/>
            <a:t>Resolución 63 JUNIO 2012</a:t>
          </a:r>
          <a:endParaRPr lang="es-ES" dirty="0"/>
        </a:p>
      </dgm:t>
    </dgm:pt>
    <dgm:pt modelId="{27B1478E-733D-4709-977A-71D8EF1187B4}" type="parTrans" cxnId="{6CE8ACF3-00DA-493E-9DA7-B6035D3F8A35}">
      <dgm:prSet/>
      <dgm:spPr/>
      <dgm:t>
        <a:bodyPr/>
        <a:lstStyle/>
        <a:p>
          <a:endParaRPr lang="es-ES"/>
        </a:p>
      </dgm:t>
    </dgm:pt>
    <dgm:pt modelId="{F51D1265-3096-4CF0-9101-342B92726802}" type="sibTrans" cxnId="{6CE8ACF3-00DA-493E-9DA7-B6035D3F8A35}">
      <dgm:prSet/>
      <dgm:spPr/>
      <dgm:t>
        <a:bodyPr/>
        <a:lstStyle/>
        <a:p>
          <a:endParaRPr lang="es-ES"/>
        </a:p>
      </dgm:t>
    </dgm:pt>
    <dgm:pt modelId="{1309E1CC-2ABA-49B7-834B-2590B58025CD}">
      <dgm:prSet phldrT="[Texto]"/>
      <dgm:spPr/>
      <dgm:t>
        <a:bodyPr/>
        <a:lstStyle/>
        <a:p>
          <a:r>
            <a:rPr lang="es-EC" i="1" u="sng" dirty="0"/>
            <a:t>Resolución 70 JULIO 2012</a:t>
          </a:r>
          <a:endParaRPr lang="es-ES" dirty="0"/>
        </a:p>
      </dgm:t>
    </dgm:pt>
    <dgm:pt modelId="{79C8F964-8C9F-437C-AA80-A01EE0415E81}" type="parTrans" cxnId="{4145B538-1AB1-4EF1-8F1D-2E857C7E5D9B}">
      <dgm:prSet/>
      <dgm:spPr/>
      <dgm:t>
        <a:bodyPr/>
        <a:lstStyle/>
        <a:p>
          <a:endParaRPr lang="es-ES"/>
        </a:p>
      </dgm:t>
    </dgm:pt>
    <dgm:pt modelId="{8B930100-D85E-45F7-9756-43305A31F20F}" type="sibTrans" cxnId="{4145B538-1AB1-4EF1-8F1D-2E857C7E5D9B}">
      <dgm:prSet/>
      <dgm:spPr/>
      <dgm:t>
        <a:bodyPr/>
        <a:lstStyle/>
        <a:p>
          <a:endParaRPr lang="es-ES"/>
        </a:p>
      </dgm:t>
    </dgm:pt>
    <dgm:pt modelId="{A0EFA51A-6006-4736-8274-C8F8CB0FF7B6}" type="pres">
      <dgm:prSet presAssocID="{BDFE5E17-A6C7-4766-9DA4-0CE0C5D0DD5E}" presName="cycle" presStyleCnt="0">
        <dgm:presLayoutVars>
          <dgm:dir/>
          <dgm:resizeHandles val="exact"/>
        </dgm:presLayoutVars>
      </dgm:prSet>
      <dgm:spPr/>
    </dgm:pt>
    <dgm:pt modelId="{F92EE5B1-A29C-4BF9-A513-D2D17EB3D6CC}" type="pres">
      <dgm:prSet presAssocID="{E1302E2A-511D-4B13-8ABD-9EC5CF92DE66}" presName="node" presStyleLbl="node1" presStyleIdx="0" presStyleCnt="3">
        <dgm:presLayoutVars>
          <dgm:bulletEnabled val="1"/>
        </dgm:presLayoutVars>
      </dgm:prSet>
      <dgm:spPr/>
    </dgm:pt>
    <dgm:pt modelId="{EF443761-39F6-4B9E-82F3-9854878888D0}" type="pres">
      <dgm:prSet presAssocID="{8A8FBDB3-FD1D-47A5-9117-BA56ADB1ABD8}" presName="sibTrans" presStyleLbl="sibTrans2D1" presStyleIdx="0" presStyleCnt="3"/>
      <dgm:spPr/>
    </dgm:pt>
    <dgm:pt modelId="{60E4CC04-9881-4188-AAAC-7721D7E6C794}" type="pres">
      <dgm:prSet presAssocID="{8A8FBDB3-FD1D-47A5-9117-BA56ADB1ABD8}" presName="connectorText" presStyleLbl="sibTrans2D1" presStyleIdx="0" presStyleCnt="3"/>
      <dgm:spPr/>
    </dgm:pt>
    <dgm:pt modelId="{58B684D4-0A66-422A-AAE4-329D27D85BB4}" type="pres">
      <dgm:prSet presAssocID="{BEC2C070-BBD3-45F5-948C-F064477E62E0}" presName="node" presStyleLbl="node1" presStyleIdx="1" presStyleCnt="3">
        <dgm:presLayoutVars>
          <dgm:bulletEnabled val="1"/>
        </dgm:presLayoutVars>
      </dgm:prSet>
      <dgm:spPr/>
    </dgm:pt>
    <dgm:pt modelId="{D2975E3D-289D-4C04-9ED9-70D665F4EF19}" type="pres">
      <dgm:prSet presAssocID="{F51D1265-3096-4CF0-9101-342B92726802}" presName="sibTrans" presStyleLbl="sibTrans2D1" presStyleIdx="1" presStyleCnt="3"/>
      <dgm:spPr/>
    </dgm:pt>
    <dgm:pt modelId="{1A24B483-0CD1-4DD7-A135-F669F63E5631}" type="pres">
      <dgm:prSet presAssocID="{F51D1265-3096-4CF0-9101-342B92726802}" presName="connectorText" presStyleLbl="sibTrans2D1" presStyleIdx="1" presStyleCnt="3"/>
      <dgm:spPr/>
    </dgm:pt>
    <dgm:pt modelId="{8DD415B3-B282-42A6-915A-D86CC3B15E1D}" type="pres">
      <dgm:prSet presAssocID="{1309E1CC-2ABA-49B7-834B-2590B58025CD}" presName="node" presStyleLbl="node1" presStyleIdx="2" presStyleCnt="3">
        <dgm:presLayoutVars>
          <dgm:bulletEnabled val="1"/>
        </dgm:presLayoutVars>
      </dgm:prSet>
      <dgm:spPr/>
    </dgm:pt>
    <dgm:pt modelId="{56221672-822D-4B61-AC16-B6D6ECD34F21}" type="pres">
      <dgm:prSet presAssocID="{8B930100-D85E-45F7-9756-43305A31F20F}" presName="sibTrans" presStyleLbl="sibTrans2D1" presStyleIdx="2" presStyleCnt="3"/>
      <dgm:spPr/>
    </dgm:pt>
    <dgm:pt modelId="{A251831B-BFFA-42F8-9365-5B2B4793F9B4}" type="pres">
      <dgm:prSet presAssocID="{8B930100-D85E-45F7-9756-43305A31F20F}" presName="connectorText" presStyleLbl="sibTrans2D1" presStyleIdx="2" presStyleCnt="3"/>
      <dgm:spPr/>
    </dgm:pt>
  </dgm:ptLst>
  <dgm:cxnLst>
    <dgm:cxn modelId="{8CB470EE-EE0A-408B-B5DB-9AC5E15F5B01}" srcId="{BDFE5E17-A6C7-4766-9DA4-0CE0C5D0DD5E}" destId="{E1302E2A-511D-4B13-8ABD-9EC5CF92DE66}" srcOrd="0" destOrd="0" parTransId="{B9EAA146-1CFB-4798-AA4A-585E7FAECCE7}" sibTransId="{8A8FBDB3-FD1D-47A5-9117-BA56ADB1ABD8}"/>
    <dgm:cxn modelId="{6CE8ACF3-00DA-493E-9DA7-B6035D3F8A35}" srcId="{BDFE5E17-A6C7-4766-9DA4-0CE0C5D0DD5E}" destId="{BEC2C070-BBD3-45F5-948C-F064477E62E0}" srcOrd="1" destOrd="0" parTransId="{27B1478E-733D-4709-977A-71D8EF1187B4}" sibTransId="{F51D1265-3096-4CF0-9101-342B92726802}"/>
    <dgm:cxn modelId="{4145B538-1AB1-4EF1-8F1D-2E857C7E5D9B}" srcId="{BDFE5E17-A6C7-4766-9DA4-0CE0C5D0DD5E}" destId="{1309E1CC-2ABA-49B7-834B-2590B58025CD}" srcOrd="2" destOrd="0" parTransId="{79C8F964-8C9F-437C-AA80-A01EE0415E81}" sibTransId="{8B930100-D85E-45F7-9756-43305A31F20F}"/>
    <dgm:cxn modelId="{853FE5A1-2E0E-409D-BC83-10B1A3E7DD95}" type="presOf" srcId="{F51D1265-3096-4CF0-9101-342B92726802}" destId="{1A24B483-0CD1-4DD7-A135-F669F63E5631}" srcOrd="1" destOrd="0" presId="urn:microsoft.com/office/officeart/2005/8/layout/cycle2"/>
    <dgm:cxn modelId="{1D0DAA94-57FF-47FF-B96A-2BC9512F99BE}" type="presOf" srcId="{BEC2C070-BBD3-45F5-948C-F064477E62E0}" destId="{58B684D4-0A66-422A-AAE4-329D27D85BB4}" srcOrd="0" destOrd="0" presId="urn:microsoft.com/office/officeart/2005/8/layout/cycle2"/>
    <dgm:cxn modelId="{32285A88-0AB5-4B02-AEE6-AAA50AD2FF87}" type="presOf" srcId="{BDFE5E17-A6C7-4766-9DA4-0CE0C5D0DD5E}" destId="{A0EFA51A-6006-4736-8274-C8F8CB0FF7B6}" srcOrd="0" destOrd="0" presId="urn:microsoft.com/office/officeart/2005/8/layout/cycle2"/>
    <dgm:cxn modelId="{345663F6-EACD-4CE1-B491-DE535CB0ED29}" type="presOf" srcId="{F51D1265-3096-4CF0-9101-342B92726802}" destId="{D2975E3D-289D-4C04-9ED9-70D665F4EF19}" srcOrd="0" destOrd="0" presId="urn:microsoft.com/office/officeart/2005/8/layout/cycle2"/>
    <dgm:cxn modelId="{1E984357-5FCF-4CD0-A2D9-DD8575DDFEBC}" type="presOf" srcId="{8A8FBDB3-FD1D-47A5-9117-BA56ADB1ABD8}" destId="{60E4CC04-9881-4188-AAAC-7721D7E6C794}" srcOrd="1" destOrd="0" presId="urn:microsoft.com/office/officeart/2005/8/layout/cycle2"/>
    <dgm:cxn modelId="{3968D2E4-36AE-4A72-A185-CAA8BBA44152}" type="presOf" srcId="{8A8FBDB3-FD1D-47A5-9117-BA56ADB1ABD8}" destId="{EF443761-39F6-4B9E-82F3-9854878888D0}" srcOrd="0" destOrd="0" presId="urn:microsoft.com/office/officeart/2005/8/layout/cycle2"/>
    <dgm:cxn modelId="{AEB69BE2-1326-42A1-A298-D5AF392712D4}" type="presOf" srcId="{8B930100-D85E-45F7-9756-43305A31F20F}" destId="{56221672-822D-4B61-AC16-B6D6ECD34F21}" srcOrd="0" destOrd="0" presId="urn:microsoft.com/office/officeart/2005/8/layout/cycle2"/>
    <dgm:cxn modelId="{99F0AED1-809F-4ED7-97BB-DF8C96140EE1}" type="presOf" srcId="{1309E1CC-2ABA-49B7-834B-2590B58025CD}" destId="{8DD415B3-B282-42A6-915A-D86CC3B15E1D}" srcOrd="0" destOrd="0" presId="urn:microsoft.com/office/officeart/2005/8/layout/cycle2"/>
    <dgm:cxn modelId="{3F2652D1-C4E4-4C17-9049-5F293428EA94}" type="presOf" srcId="{8B930100-D85E-45F7-9756-43305A31F20F}" destId="{A251831B-BFFA-42F8-9365-5B2B4793F9B4}" srcOrd="1" destOrd="0" presId="urn:microsoft.com/office/officeart/2005/8/layout/cycle2"/>
    <dgm:cxn modelId="{55D366D2-7F4E-4CF1-86FB-3069769E9E29}" type="presOf" srcId="{E1302E2A-511D-4B13-8ABD-9EC5CF92DE66}" destId="{F92EE5B1-A29C-4BF9-A513-D2D17EB3D6CC}" srcOrd="0" destOrd="0" presId="urn:microsoft.com/office/officeart/2005/8/layout/cycle2"/>
    <dgm:cxn modelId="{E868A249-A6ED-4B35-AB9E-A537FA0479D4}" type="presParOf" srcId="{A0EFA51A-6006-4736-8274-C8F8CB0FF7B6}" destId="{F92EE5B1-A29C-4BF9-A513-D2D17EB3D6CC}" srcOrd="0" destOrd="0" presId="urn:microsoft.com/office/officeart/2005/8/layout/cycle2"/>
    <dgm:cxn modelId="{CB0AF9F4-9F5A-473B-92EB-2F2E7DE567B2}" type="presParOf" srcId="{A0EFA51A-6006-4736-8274-C8F8CB0FF7B6}" destId="{EF443761-39F6-4B9E-82F3-9854878888D0}" srcOrd="1" destOrd="0" presId="urn:microsoft.com/office/officeart/2005/8/layout/cycle2"/>
    <dgm:cxn modelId="{A8DCDCDE-37F0-4141-A4EA-86BE08478879}" type="presParOf" srcId="{EF443761-39F6-4B9E-82F3-9854878888D0}" destId="{60E4CC04-9881-4188-AAAC-7721D7E6C794}" srcOrd="0" destOrd="0" presId="urn:microsoft.com/office/officeart/2005/8/layout/cycle2"/>
    <dgm:cxn modelId="{171FC2E4-CCC2-4779-89B8-32FC72DF0685}" type="presParOf" srcId="{A0EFA51A-6006-4736-8274-C8F8CB0FF7B6}" destId="{58B684D4-0A66-422A-AAE4-329D27D85BB4}" srcOrd="2" destOrd="0" presId="urn:microsoft.com/office/officeart/2005/8/layout/cycle2"/>
    <dgm:cxn modelId="{980847F9-1BA4-4255-BEFB-1F873208B98E}" type="presParOf" srcId="{A0EFA51A-6006-4736-8274-C8F8CB0FF7B6}" destId="{D2975E3D-289D-4C04-9ED9-70D665F4EF19}" srcOrd="3" destOrd="0" presId="urn:microsoft.com/office/officeart/2005/8/layout/cycle2"/>
    <dgm:cxn modelId="{0AA9ADE7-3041-42ED-87C4-BCB803BDB7B6}" type="presParOf" srcId="{D2975E3D-289D-4C04-9ED9-70D665F4EF19}" destId="{1A24B483-0CD1-4DD7-A135-F669F63E5631}" srcOrd="0" destOrd="0" presId="urn:microsoft.com/office/officeart/2005/8/layout/cycle2"/>
    <dgm:cxn modelId="{CF99D928-688A-4CAA-A7AA-3A859F9B8B2A}" type="presParOf" srcId="{A0EFA51A-6006-4736-8274-C8F8CB0FF7B6}" destId="{8DD415B3-B282-42A6-915A-D86CC3B15E1D}" srcOrd="4" destOrd="0" presId="urn:microsoft.com/office/officeart/2005/8/layout/cycle2"/>
    <dgm:cxn modelId="{8D055199-C81F-428C-8A00-D2808E841D37}" type="presParOf" srcId="{A0EFA51A-6006-4736-8274-C8F8CB0FF7B6}" destId="{56221672-822D-4B61-AC16-B6D6ECD34F21}" srcOrd="5" destOrd="0" presId="urn:microsoft.com/office/officeart/2005/8/layout/cycle2"/>
    <dgm:cxn modelId="{C71901E7-A1C6-4717-9A58-5D3791EEF662}" type="presParOf" srcId="{56221672-822D-4B61-AC16-B6D6ECD34F21}" destId="{A251831B-BFFA-42F8-9365-5B2B4793F9B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CF7847-B8B5-4442-8B1D-4A726871086D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DBEF739C-A100-494D-898C-B8FAF6FA197A}">
      <dgm:prSet phldrT="[Texto]" custT="1"/>
      <dgm:spPr/>
      <dgm:t>
        <a:bodyPr/>
        <a:lstStyle/>
        <a:p>
          <a:r>
            <a:rPr lang="es-EC" sz="3000" b="1" i="0" dirty="0"/>
            <a:t>Planteamiento del problema </a:t>
          </a:r>
          <a:endParaRPr lang="es-ES" sz="3000" i="0" dirty="0"/>
        </a:p>
      </dgm:t>
    </dgm:pt>
    <dgm:pt modelId="{A5A0DE8D-A3F1-4A3D-8363-F480181BFFD2}" type="parTrans" cxnId="{D4187CBB-BB30-43C7-A6F2-89885BF0820B}">
      <dgm:prSet/>
      <dgm:spPr/>
      <dgm:t>
        <a:bodyPr/>
        <a:lstStyle/>
        <a:p>
          <a:endParaRPr lang="es-ES"/>
        </a:p>
      </dgm:t>
    </dgm:pt>
    <dgm:pt modelId="{E768B1DE-221D-4DD3-91B2-FC1779C6843B}" type="sibTrans" cxnId="{D4187CBB-BB30-43C7-A6F2-89885BF0820B}">
      <dgm:prSet/>
      <dgm:spPr/>
      <dgm:t>
        <a:bodyPr/>
        <a:lstStyle/>
        <a:p>
          <a:endParaRPr lang="es-ES"/>
        </a:p>
      </dgm:t>
    </dgm:pt>
    <dgm:pt modelId="{A66BDC9C-FEBE-478D-9431-4240C5E0E8A4}">
      <dgm:prSet phldrT="[Texto]"/>
      <dgm:spPr/>
      <dgm:t>
        <a:bodyPr/>
        <a:lstStyle/>
        <a:p>
          <a:r>
            <a:rPr lang="es-EC" dirty="0"/>
            <a:t>¿Cuáles son los efectos que ha causado la Política Arancelaria en las importaciones de televisores?</a:t>
          </a:r>
          <a:endParaRPr lang="es-ES" dirty="0"/>
        </a:p>
      </dgm:t>
    </dgm:pt>
    <dgm:pt modelId="{6866017C-A249-4C23-B2F4-80408528F557}" type="parTrans" cxnId="{156E273B-1DDC-4488-A87D-CD3DFBF955FC}">
      <dgm:prSet/>
      <dgm:spPr/>
      <dgm:t>
        <a:bodyPr/>
        <a:lstStyle/>
        <a:p>
          <a:endParaRPr lang="es-ES"/>
        </a:p>
      </dgm:t>
    </dgm:pt>
    <dgm:pt modelId="{D088F8BD-199E-46C6-AB2D-6C0EED99FA6B}" type="sibTrans" cxnId="{156E273B-1DDC-4488-A87D-CD3DFBF955FC}">
      <dgm:prSet/>
      <dgm:spPr/>
      <dgm:t>
        <a:bodyPr/>
        <a:lstStyle/>
        <a:p>
          <a:endParaRPr lang="es-ES"/>
        </a:p>
      </dgm:t>
    </dgm:pt>
    <dgm:pt modelId="{9AA6024E-C983-4BA3-9B46-0C6A01D88F69}">
      <dgm:prSet phldrT="[Texto]"/>
      <dgm:spPr/>
      <dgm:t>
        <a:bodyPr/>
        <a:lstStyle/>
        <a:p>
          <a:r>
            <a:rPr lang="es-EC" dirty="0"/>
            <a:t>Justificación del problema</a:t>
          </a:r>
          <a:endParaRPr lang="es-ES" dirty="0"/>
        </a:p>
      </dgm:t>
    </dgm:pt>
    <dgm:pt modelId="{A4CD4ED3-166D-49E8-B201-578A5DA12DFB}" type="parTrans" cxnId="{76E67042-5D76-428B-9A95-74E8A12A77B2}">
      <dgm:prSet/>
      <dgm:spPr/>
      <dgm:t>
        <a:bodyPr/>
        <a:lstStyle/>
        <a:p>
          <a:endParaRPr lang="es-ES"/>
        </a:p>
      </dgm:t>
    </dgm:pt>
    <dgm:pt modelId="{0BB83B84-2514-4A44-8272-09C813FD886F}" type="sibTrans" cxnId="{76E67042-5D76-428B-9A95-74E8A12A77B2}">
      <dgm:prSet/>
      <dgm:spPr/>
      <dgm:t>
        <a:bodyPr/>
        <a:lstStyle/>
        <a:p>
          <a:endParaRPr lang="es-ES"/>
        </a:p>
      </dgm:t>
    </dgm:pt>
    <dgm:pt modelId="{BAE01AD5-360D-4F15-8E4A-CBFF075D069C}">
      <dgm:prSet phldrT="[Texto]"/>
      <dgm:spPr/>
      <dgm:t>
        <a:bodyPr/>
        <a:lstStyle/>
        <a:p>
          <a:r>
            <a:rPr lang="es-EC" b="0" dirty="0"/>
            <a:t>El estudio a realizarse busca analizar y determinar las causas de como se ha visto afectado o beneficiado el país con las importaciones de televisores</a:t>
          </a:r>
          <a:endParaRPr lang="es-ES" b="0" dirty="0"/>
        </a:p>
      </dgm:t>
    </dgm:pt>
    <dgm:pt modelId="{FE329665-DE07-4ACB-940B-F19C19C802AA}" type="parTrans" cxnId="{AF1F374B-B593-4671-90AD-49D78BCB39F4}">
      <dgm:prSet/>
      <dgm:spPr/>
      <dgm:t>
        <a:bodyPr/>
        <a:lstStyle/>
        <a:p>
          <a:endParaRPr lang="es-ES"/>
        </a:p>
      </dgm:t>
    </dgm:pt>
    <dgm:pt modelId="{06B0C0FE-8AEB-4D4B-9E0B-B425C6AF38EF}" type="sibTrans" cxnId="{AF1F374B-B593-4671-90AD-49D78BCB39F4}">
      <dgm:prSet/>
      <dgm:spPr/>
      <dgm:t>
        <a:bodyPr/>
        <a:lstStyle/>
        <a:p>
          <a:endParaRPr lang="es-ES"/>
        </a:p>
      </dgm:t>
    </dgm:pt>
    <dgm:pt modelId="{2D9AE67F-8F6A-4A34-AC3B-569B2A7D49AF}">
      <dgm:prSet phldrT="[Texto]"/>
      <dgm:spPr/>
      <dgm:t>
        <a:bodyPr/>
        <a:lstStyle/>
        <a:p>
          <a:r>
            <a:rPr lang="es-EC" dirty="0"/>
            <a:t>Objetivo General</a:t>
          </a:r>
          <a:endParaRPr lang="es-ES" dirty="0"/>
        </a:p>
      </dgm:t>
    </dgm:pt>
    <dgm:pt modelId="{EC2C168D-42F8-4C35-A8A0-7EF2FD621761}" type="parTrans" cxnId="{74DCDE46-04AC-4C94-9DE7-DF088B5A9660}">
      <dgm:prSet/>
      <dgm:spPr/>
      <dgm:t>
        <a:bodyPr/>
        <a:lstStyle/>
        <a:p>
          <a:endParaRPr lang="es-ES"/>
        </a:p>
      </dgm:t>
    </dgm:pt>
    <dgm:pt modelId="{E955540C-7ABA-4AD4-B221-969E434F20F1}" type="sibTrans" cxnId="{74DCDE46-04AC-4C94-9DE7-DF088B5A9660}">
      <dgm:prSet/>
      <dgm:spPr/>
      <dgm:t>
        <a:bodyPr/>
        <a:lstStyle/>
        <a:p>
          <a:endParaRPr lang="es-ES"/>
        </a:p>
      </dgm:t>
    </dgm:pt>
    <dgm:pt modelId="{5BFC9E4F-A6FF-43EE-84A1-769A0BDA9DFF}">
      <dgm:prSet phldrT="[Texto]"/>
      <dgm:spPr/>
      <dgm:t>
        <a:bodyPr/>
        <a:lstStyle/>
        <a:p>
          <a:r>
            <a:rPr lang="es-EC" dirty="0"/>
            <a:t>Identificar los efectos de la Política Arancelaria en la Importación de televisores en Ecuador</a:t>
          </a:r>
          <a:endParaRPr lang="es-ES" dirty="0"/>
        </a:p>
      </dgm:t>
    </dgm:pt>
    <dgm:pt modelId="{C59D1A03-C1F0-4124-A0DF-4EB0AD6BAF65}" type="parTrans" cxnId="{581523A4-3269-4EA1-AD74-D6221FC8A230}">
      <dgm:prSet/>
      <dgm:spPr/>
      <dgm:t>
        <a:bodyPr/>
        <a:lstStyle/>
        <a:p>
          <a:endParaRPr lang="es-ES"/>
        </a:p>
      </dgm:t>
    </dgm:pt>
    <dgm:pt modelId="{DB26C3FD-AE86-49DD-AA8B-CD24399D9C0D}" type="sibTrans" cxnId="{581523A4-3269-4EA1-AD74-D6221FC8A230}">
      <dgm:prSet/>
      <dgm:spPr/>
      <dgm:t>
        <a:bodyPr/>
        <a:lstStyle/>
        <a:p>
          <a:endParaRPr lang="es-ES"/>
        </a:p>
      </dgm:t>
    </dgm:pt>
    <dgm:pt modelId="{5A92BDFF-E2AF-4BE0-AA0D-8EC6B8F66D9E}" type="pres">
      <dgm:prSet presAssocID="{42CF7847-B8B5-4442-8B1D-4A726871086D}" presName="Name0" presStyleCnt="0">
        <dgm:presLayoutVars>
          <dgm:dir/>
          <dgm:animLvl val="lvl"/>
          <dgm:resizeHandles val="exact"/>
        </dgm:presLayoutVars>
      </dgm:prSet>
      <dgm:spPr/>
    </dgm:pt>
    <dgm:pt modelId="{B5E60F52-F9DE-46A6-A406-AF89C4274492}" type="pres">
      <dgm:prSet presAssocID="{DBEF739C-A100-494D-898C-B8FAF6FA197A}" presName="linNode" presStyleCnt="0"/>
      <dgm:spPr/>
    </dgm:pt>
    <dgm:pt modelId="{52CE8EFD-AAF9-43B7-B2AD-646FAECDBFE5}" type="pres">
      <dgm:prSet presAssocID="{DBEF739C-A100-494D-898C-B8FAF6FA197A}" presName="parentText" presStyleLbl="node1" presStyleIdx="0" presStyleCnt="3" custLinFactNeighborX="-39062" custLinFactNeighborY="-3740">
        <dgm:presLayoutVars>
          <dgm:chMax val="1"/>
          <dgm:bulletEnabled val="1"/>
        </dgm:presLayoutVars>
      </dgm:prSet>
      <dgm:spPr/>
    </dgm:pt>
    <dgm:pt modelId="{F56E1109-AD32-47B1-A231-66ACD35BCC7B}" type="pres">
      <dgm:prSet presAssocID="{DBEF739C-A100-494D-898C-B8FAF6FA197A}" presName="descendantText" presStyleLbl="alignAccFollowNode1" presStyleIdx="0" presStyleCnt="3">
        <dgm:presLayoutVars>
          <dgm:bulletEnabled val="1"/>
        </dgm:presLayoutVars>
      </dgm:prSet>
      <dgm:spPr/>
    </dgm:pt>
    <dgm:pt modelId="{7FF93EAD-E192-4CF0-8A8B-701511FCEF0F}" type="pres">
      <dgm:prSet presAssocID="{E768B1DE-221D-4DD3-91B2-FC1779C6843B}" presName="sp" presStyleCnt="0"/>
      <dgm:spPr/>
    </dgm:pt>
    <dgm:pt modelId="{2533EB01-E088-4576-88AF-8FE245894AC3}" type="pres">
      <dgm:prSet presAssocID="{9AA6024E-C983-4BA3-9B46-0C6A01D88F69}" presName="linNode" presStyleCnt="0"/>
      <dgm:spPr/>
    </dgm:pt>
    <dgm:pt modelId="{B203A164-08FB-4B35-899C-1888E4BF0F2A}" type="pres">
      <dgm:prSet presAssocID="{9AA6024E-C983-4BA3-9B46-0C6A01D88F69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D350FF6-0692-4F63-B253-D8A2BEDDB968}" type="pres">
      <dgm:prSet presAssocID="{9AA6024E-C983-4BA3-9B46-0C6A01D88F69}" presName="descendantText" presStyleLbl="alignAccFollowNode1" presStyleIdx="1" presStyleCnt="3">
        <dgm:presLayoutVars>
          <dgm:bulletEnabled val="1"/>
        </dgm:presLayoutVars>
      </dgm:prSet>
      <dgm:spPr/>
    </dgm:pt>
    <dgm:pt modelId="{084B0224-2810-4F0C-8CB1-6FC6A3073953}" type="pres">
      <dgm:prSet presAssocID="{0BB83B84-2514-4A44-8272-09C813FD886F}" presName="sp" presStyleCnt="0"/>
      <dgm:spPr/>
    </dgm:pt>
    <dgm:pt modelId="{12974E25-87CC-4F76-AF45-E7DEDE0D3E54}" type="pres">
      <dgm:prSet presAssocID="{2D9AE67F-8F6A-4A34-AC3B-569B2A7D49AF}" presName="linNode" presStyleCnt="0"/>
      <dgm:spPr/>
    </dgm:pt>
    <dgm:pt modelId="{7CD809E3-B97A-4700-9990-F164082C7494}" type="pres">
      <dgm:prSet presAssocID="{2D9AE67F-8F6A-4A34-AC3B-569B2A7D49AF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015F3378-44AA-4B10-BB25-FD8810D0045C}" type="pres">
      <dgm:prSet presAssocID="{2D9AE67F-8F6A-4A34-AC3B-569B2A7D49AF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D4187CBB-BB30-43C7-A6F2-89885BF0820B}" srcId="{42CF7847-B8B5-4442-8B1D-4A726871086D}" destId="{DBEF739C-A100-494D-898C-B8FAF6FA197A}" srcOrd="0" destOrd="0" parTransId="{A5A0DE8D-A3F1-4A3D-8363-F480181BFFD2}" sibTransId="{E768B1DE-221D-4DD3-91B2-FC1779C6843B}"/>
    <dgm:cxn modelId="{C3623521-89E0-4C92-A885-6D39EDA3D06A}" type="presOf" srcId="{A66BDC9C-FEBE-478D-9431-4240C5E0E8A4}" destId="{F56E1109-AD32-47B1-A231-66ACD35BCC7B}" srcOrd="0" destOrd="0" presId="urn:microsoft.com/office/officeart/2005/8/layout/vList5"/>
    <dgm:cxn modelId="{74DCDE46-04AC-4C94-9DE7-DF088B5A9660}" srcId="{42CF7847-B8B5-4442-8B1D-4A726871086D}" destId="{2D9AE67F-8F6A-4A34-AC3B-569B2A7D49AF}" srcOrd="2" destOrd="0" parTransId="{EC2C168D-42F8-4C35-A8A0-7EF2FD621761}" sibTransId="{E955540C-7ABA-4AD4-B221-969E434F20F1}"/>
    <dgm:cxn modelId="{72F1C33C-53D0-4E2E-ADE5-0E63AF73D53B}" type="presOf" srcId="{2D9AE67F-8F6A-4A34-AC3B-569B2A7D49AF}" destId="{7CD809E3-B97A-4700-9990-F164082C7494}" srcOrd="0" destOrd="0" presId="urn:microsoft.com/office/officeart/2005/8/layout/vList5"/>
    <dgm:cxn modelId="{AF1F374B-B593-4671-90AD-49D78BCB39F4}" srcId="{9AA6024E-C983-4BA3-9B46-0C6A01D88F69}" destId="{BAE01AD5-360D-4F15-8E4A-CBFF075D069C}" srcOrd="0" destOrd="0" parTransId="{FE329665-DE07-4ACB-940B-F19C19C802AA}" sibTransId="{06B0C0FE-8AEB-4D4B-9E0B-B425C6AF38EF}"/>
    <dgm:cxn modelId="{3C676E9D-EB38-4B7F-AC31-00137955C028}" type="presOf" srcId="{DBEF739C-A100-494D-898C-B8FAF6FA197A}" destId="{52CE8EFD-AAF9-43B7-B2AD-646FAECDBFE5}" srcOrd="0" destOrd="0" presId="urn:microsoft.com/office/officeart/2005/8/layout/vList5"/>
    <dgm:cxn modelId="{75B9F97F-C5BC-4E68-801B-EA573C57C14F}" type="presOf" srcId="{9AA6024E-C983-4BA3-9B46-0C6A01D88F69}" destId="{B203A164-08FB-4B35-899C-1888E4BF0F2A}" srcOrd="0" destOrd="0" presId="urn:microsoft.com/office/officeart/2005/8/layout/vList5"/>
    <dgm:cxn modelId="{D0E36BC9-1440-4FC8-9E0E-6D27DB5E46A8}" type="presOf" srcId="{BAE01AD5-360D-4F15-8E4A-CBFF075D069C}" destId="{9D350FF6-0692-4F63-B253-D8A2BEDDB968}" srcOrd="0" destOrd="0" presId="urn:microsoft.com/office/officeart/2005/8/layout/vList5"/>
    <dgm:cxn modelId="{1609FC40-63B9-4815-8B2F-34B3C42220C4}" type="presOf" srcId="{5BFC9E4F-A6FF-43EE-84A1-769A0BDA9DFF}" destId="{015F3378-44AA-4B10-BB25-FD8810D0045C}" srcOrd="0" destOrd="0" presId="urn:microsoft.com/office/officeart/2005/8/layout/vList5"/>
    <dgm:cxn modelId="{76E67042-5D76-428B-9A95-74E8A12A77B2}" srcId="{42CF7847-B8B5-4442-8B1D-4A726871086D}" destId="{9AA6024E-C983-4BA3-9B46-0C6A01D88F69}" srcOrd="1" destOrd="0" parTransId="{A4CD4ED3-166D-49E8-B201-578A5DA12DFB}" sibTransId="{0BB83B84-2514-4A44-8272-09C813FD886F}"/>
    <dgm:cxn modelId="{156E273B-1DDC-4488-A87D-CD3DFBF955FC}" srcId="{DBEF739C-A100-494D-898C-B8FAF6FA197A}" destId="{A66BDC9C-FEBE-478D-9431-4240C5E0E8A4}" srcOrd="0" destOrd="0" parTransId="{6866017C-A249-4C23-B2F4-80408528F557}" sibTransId="{D088F8BD-199E-46C6-AB2D-6C0EED99FA6B}"/>
    <dgm:cxn modelId="{581523A4-3269-4EA1-AD74-D6221FC8A230}" srcId="{2D9AE67F-8F6A-4A34-AC3B-569B2A7D49AF}" destId="{5BFC9E4F-A6FF-43EE-84A1-769A0BDA9DFF}" srcOrd="0" destOrd="0" parTransId="{C59D1A03-C1F0-4124-A0DF-4EB0AD6BAF65}" sibTransId="{DB26C3FD-AE86-49DD-AA8B-CD24399D9C0D}"/>
    <dgm:cxn modelId="{C17765D0-49F6-40BB-A643-64BD8BC3187F}" type="presOf" srcId="{42CF7847-B8B5-4442-8B1D-4A726871086D}" destId="{5A92BDFF-E2AF-4BE0-AA0D-8EC6B8F66D9E}" srcOrd="0" destOrd="0" presId="urn:microsoft.com/office/officeart/2005/8/layout/vList5"/>
    <dgm:cxn modelId="{70F5CADF-7ADA-454F-84CA-E454046248D3}" type="presParOf" srcId="{5A92BDFF-E2AF-4BE0-AA0D-8EC6B8F66D9E}" destId="{B5E60F52-F9DE-46A6-A406-AF89C4274492}" srcOrd="0" destOrd="0" presId="urn:microsoft.com/office/officeart/2005/8/layout/vList5"/>
    <dgm:cxn modelId="{9A0C3C19-B292-42AE-9183-EF6971E33DF7}" type="presParOf" srcId="{B5E60F52-F9DE-46A6-A406-AF89C4274492}" destId="{52CE8EFD-AAF9-43B7-B2AD-646FAECDBFE5}" srcOrd="0" destOrd="0" presId="urn:microsoft.com/office/officeart/2005/8/layout/vList5"/>
    <dgm:cxn modelId="{BD062DC4-9E1E-4A26-A555-92F5C97CAAD7}" type="presParOf" srcId="{B5E60F52-F9DE-46A6-A406-AF89C4274492}" destId="{F56E1109-AD32-47B1-A231-66ACD35BCC7B}" srcOrd="1" destOrd="0" presId="urn:microsoft.com/office/officeart/2005/8/layout/vList5"/>
    <dgm:cxn modelId="{5B0FBFF5-13BD-4C07-B42C-9B1D6BECE45C}" type="presParOf" srcId="{5A92BDFF-E2AF-4BE0-AA0D-8EC6B8F66D9E}" destId="{7FF93EAD-E192-4CF0-8A8B-701511FCEF0F}" srcOrd="1" destOrd="0" presId="urn:microsoft.com/office/officeart/2005/8/layout/vList5"/>
    <dgm:cxn modelId="{7CC80156-EB7E-40CC-A7A1-B2C9EB719D8F}" type="presParOf" srcId="{5A92BDFF-E2AF-4BE0-AA0D-8EC6B8F66D9E}" destId="{2533EB01-E088-4576-88AF-8FE245894AC3}" srcOrd="2" destOrd="0" presId="urn:microsoft.com/office/officeart/2005/8/layout/vList5"/>
    <dgm:cxn modelId="{73FF429E-D972-4BD3-8C57-31DFE56B68CB}" type="presParOf" srcId="{2533EB01-E088-4576-88AF-8FE245894AC3}" destId="{B203A164-08FB-4B35-899C-1888E4BF0F2A}" srcOrd="0" destOrd="0" presId="urn:microsoft.com/office/officeart/2005/8/layout/vList5"/>
    <dgm:cxn modelId="{920618A8-AB1D-4AFA-A9A0-6FB28401C5AD}" type="presParOf" srcId="{2533EB01-E088-4576-88AF-8FE245894AC3}" destId="{9D350FF6-0692-4F63-B253-D8A2BEDDB968}" srcOrd="1" destOrd="0" presId="urn:microsoft.com/office/officeart/2005/8/layout/vList5"/>
    <dgm:cxn modelId="{251DEB78-5068-45DD-8568-7EB88FE4FFEC}" type="presParOf" srcId="{5A92BDFF-E2AF-4BE0-AA0D-8EC6B8F66D9E}" destId="{084B0224-2810-4F0C-8CB1-6FC6A3073953}" srcOrd="3" destOrd="0" presId="urn:microsoft.com/office/officeart/2005/8/layout/vList5"/>
    <dgm:cxn modelId="{AC057683-D17C-4CF0-81C3-20C0F2A36F20}" type="presParOf" srcId="{5A92BDFF-E2AF-4BE0-AA0D-8EC6B8F66D9E}" destId="{12974E25-87CC-4F76-AF45-E7DEDE0D3E54}" srcOrd="4" destOrd="0" presId="urn:microsoft.com/office/officeart/2005/8/layout/vList5"/>
    <dgm:cxn modelId="{8F4ABF5B-AD8E-4645-BD47-D448B5E66181}" type="presParOf" srcId="{12974E25-87CC-4F76-AF45-E7DEDE0D3E54}" destId="{7CD809E3-B97A-4700-9990-F164082C7494}" srcOrd="0" destOrd="0" presId="urn:microsoft.com/office/officeart/2005/8/layout/vList5"/>
    <dgm:cxn modelId="{184E4186-2732-4010-AE22-D304D2F776B1}" type="presParOf" srcId="{12974E25-87CC-4F76-AF45-E7DEDE0D3E54}" destId="{015F3378-44AA-4B10-BB25-FD8810D0045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E9CEE9-5968-4DE4-88FC-115503D11848}" type="doc">
      <dgm:prSet loTypeId="urn:microsoft.com/office/officeart/2005/8/layout/hProcess3" loCatId="process" qsTypeId="urn:microsoft.com/office/officeart/2005/8/quickstyle/simple3" qsCatId="simple" csTypeId="urn:microsoft.com/office/officeart/2005/8/colors/colorful3" csCatId="colorful" phldr="1"/>
      <dgm:spPr/>
    </dgm:pt>
    <dgm:pt modelId="{D804B6EC-BE7E-4997-83EC-7881D24E1B74}">
      <dgm:prSet phldrT="[Texto]"/>
      <dgm:spPr/>
      <dgm:t>
        <a:bodyPr/>
        <a:lstStyle/>
        <a:p>
          <a:r>
            <a:rPr lang="es-EC" dirty="0"/>
            <a:t>Analizar la balanza comercial de los televisores en el Ecuador en el periodo 2012 – 2015</a:t>
          </a:r>
          <a:endParaRPr lang="es-ES" dirty="0"/>
        </a:p>
      </dgm:t>
    </dgm:pt>
    <dgm:pt modelId="{2BCEBC35-FFF6-4A04-AB64-36995826CA53}" type="parTrans" cxnId="{AFDC68BE-ED57-45D1-A02B-4C4D09D037CD}">
      <dgm:prSet/>
      <dgm:spPr/>
      <dgm:t>
        <a:bodyPr/>
        <a:lstStyle/>
        <a:p>
          <a:endParaRPr lang="es-ES"/>
        </a:p>
      </dgm:t>
    </dgm:pt>
    <dgm:pt modelId="{DBA1C459-0849-439A-BA74-C3CD6B9B4402}" type="sibTrans" cxnId="{AFDC68BE-ED57-45D1-A02B-4C4D09D037CD}">
      <dgm:prSet/>
      <dgm:spPr/>
      <dgm:t>
        <a:bodyPr/>
        <a:lstStyle/>
        <a:p>
          <a:endParaRPr lang="es-ES"/>
        </a:p>
      </dgm:t>
    </dgm:pt>
    <dgm:pt modelId="{6AE6C384-22E9-45B7-9F87-548E5F3C0DC3}">
      <dgm:prSet phldrT="[Texto]"/>
      <dgm:spPr/>
      <dgm:t>
        <a:bodyPr/>
        <a:lstStyle/>
        <a:p>
          <a:r>
            <a:rPr lang="es-EC" dirty="0"/>
            <a:t>Analizar y entender la política Arancelaria aplicada a la importación de televisores. </a:t>
          </a:r>
          <a:endParaRPr lang="es-ES" dirty="0"/>
        </a:p>
      </dgm:t>
    </dgm:pt>
    <dgm:pt modelId="{9740CCCD-16F7-4D1A-98B1-35D55895AF1A}" type="parTrans" cxnId="{2AEBAFDC-E66A-415A-854F-2AC8A3C310C3}">
      <dgm:prSet/>
      <dgm:spPr/>
      <dgm:t>
        <a:bodyPr/>
        <a:lstStyle/>
        <a:p>
          <a:endParaRPr lang="es-ES"/>
        </a:p>
      </dgm:t>
    </dgm:pt>
    <dgm:pt modelId="{3A71E2B3-7B3D-428B-BB9E-FF831AE8EF5B}" type="sibTrans" cxnId="{2AEBAFDC-E66A-415A-854F-2AC8A3C310C3}">
      <dgm:prSet/>
      <dgm:spPr/>
      <dgm:t>
        <a:bodyPr/>
        <a:lstStyle/>
        <a:p>
          <a:endParaRPr lang="es-ES"/>
        </a:p>
      </dgm:t>
    </dgm:pt>
    <dgm:pt modelId="{7A417248-B5BF-4A35-B397-51549B4BF26F}">
      <dgm:prSet phldrT="[Texto]"/>
      <dgm:spPr/>
      <dgm:t>
        <a:bodyPr/>
        <a:lstStyle/>
        <a:p>
          <a:r>
            <a:rPr lang="es-EC" dirty="0"/>
            <a:t>Plantear la discusión de la investigación como resultado de las conclusiones del estudio</a:t>
          </a:r>
          <a:endParaRPr lang="es-ES" dirty="0"/>
        </a:p>
      </dgm:t>
    </dgm:pt>
    <dgm:pt modelId="{C2C4B938-6CE4-4868-9CB5-930222F3C233}" type="parTrans" cxnId="{22E572E0-2EEB-415E-9691-7DFDC0A108B1}">
      <dgm:prSet/>
      <dgm:spPr/>
      <dgm:t>
        <a:bodyPr/>
        <a:lstStyle/>
        <a:p>
          <a:endParaRPr lang="es-ES"/>
        </a:p>
      </dgm:t>
    </dgm:pt>
    <dgm:pt modelId="{C848D82B-D14F-42A2-81EB-A0EFE0B3713F}" type="sibTrans" cxnId="{22E572E0-2EEB-415E-9691-7DFDC0A108B1}">
      <dgm:prSet/>
      <dgm:spPr/>
      <dgm:t>
        <a:bodyPr/>
        <a:lstStyle/>
        <a:p>
          <a:endParaRPr lang="es-ES"/>
        </a:p>
      </dgm:t>
    </dgm:pt>
    <dgm:pt modelId="{A09DB5F2-9064-4BFF-B205-A182921132F2}" type="pres">
      <dgm:prSet presAssocID="{21E9CEE9-5968-4DE4-88FC-115503D11848}" presName="Name0" presStyleCnt="0">
        <dgm:presLayoutVars>
          <dgm:dir/>
          <dgm:animLvl val="lvl"/>
          <dgm:resizeHandles val="exact"/>
        </dgm:presLayoutVars>
      </dgm:prSet>
      <dgm:spPr/>
    </dgm:pt>
    <dgm:pt modelId="{8CDC28EC-EABC-4622-9E43-671B95842E1C}" type="pres">
      <dgm:prSet presAssocID="{21E9CEE9-5968-4DE4-88FC-115503D11848}" presName="dummy" presStyleCnt="0"/>
      <dgm:spPr/>
    </dgm:pt>
    <dgm:pt modelId="{7786DA23-1879-4197-83CF-3387383E1A42}" type="pres">
      <dgm:prSet presAssocID="{21E9CEE9-5968-4DE4-88FC-115503D11848}" presName="linH" presStyleCnt="0"/>
      <dgm:spPr/>
    </dgm:pt>
    <dgm:pt modelId="{A34F4046-1286-471D-AFB3-D9CAE4757123}" type="pres">
      <dgm:prSet presAssocID="{21E9CEE9-5968-4DE4-88FC-115503D11848}" presName="padding1" presStyleCnt="0"/>
      <dgm:spPr/>
    </dgm:pt>
    <dgm:pt modelId="{951B46D7-2EBE-4CF9-8A31-33F0A95A7868}" type="pres">
      <dgm:prSet presAssocID="{D804B6EC-BE7E-4997-83EC-7881D24E1B74}" presName="linV" presStyleCnt="0"/>
      <dgm:spPr/>
    </dgm:pt>
    <dgm:pt modelId="{71373FC9-68E2-458B-9D64-37C5E3DC41F4}" type="pres">
      <dgm:prSet presAssocID="{D804B6EC-BE7E-4997-83EC-7881D24E1B74}" presName="spVertical1" presStyleCnt="0"/>
      <dgm:spPr/>
    </dgm:pt>
    <dgm:pt modelId="{36A113FA-33B5-4436-B89B-68FE46F19ABA}" type="pres">
      <dgm:prSet presAssocID="{D804B6EC-BE7E-4997-83EC-7881D24E1B74}" presName="parTx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0D14F55-C839-4B47-8BC2-E9BD2F49BA34}" type="pres">
      <dgm:prSet presAssocID="{D804B6EC-BE7E-4997-83EC-7881D24E1B74}" presName="spVertical2" presStyleCnt="0"/>
      <dgm:spPr/>
    </dgm:pt>
    <dgm:pt modelId="{7D236E56-8B8A-4559-8ACF-B6CFF258A83C}" type="pres">
      <dgm:prSet presAssocID="{D804B6EC-BE7E-4997-83EC-7881D24E1B74}" presName="spVertical3" presStyleCnt="0"/>
      <dgm:spPr/>
    </dgm:pt>
    <dgm:pt modelId="{4BEAF6EB-DD62-4E5F-9D52-EF92E88386F9}" type="pres">
      <dgm:prSet presAssocID="{DBA1C459-0849-439A-BA74-C3CD6B9B4402}" presName="space" presStyleCnt="0"/>
      <dgm:spPr/>
    </dgm:pt>
    <dgm:pt modelId="{11D82653-4AFA-4968-9D60-9005AC33135A}" type="pres">
      <dgm:prSet presAssocID="{6AE6C384-22E9-45B7-9F87-548E5F3C0DC3}" presName="linV" presStyleCnt="0"/>
      <dgm:spPr/>
    </dgm:pt>
    <dgm:pt modelId="{D06E8E94-8DAC-4694-9E4B-F44A02DD769C}" type="pres">
      <dgm:prSet presAssocID="{6AE6C384-22E9-45B7-9F87-548E5F3C0DC3}" presName="spVertical1" presStyleCnt="0"/>
      <dgm:spPr/>
    </dgm:pt>
    <dgm:pt modelId="{5B65B3A4-D60A-450C-B758-FF6E1FDBD2E5}" type="pres">
      <dgm:prSet presAssocID="{6AE6C384-22E9-45B7-9F87-548E5F3C0DC3}" presName="parTx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9962107B-4243-440A-8FE3-BEE5E80A421B}" type="pres">
      <dgm:prSet presAssocID="{6AE6C384-22E9-45B7-9F87-548E5F3C0DC3}" presName="spVertical2" presStyleCnt="0"/>
      <dgm:spPr/>
    </dgm:pt>
    <dgm:pt modelId="{4B0E2DE0-438C-4D7C-B7FA-BE7023F03D90}" type="pres">
      <dgm:prSet presAssocID="{6AE6C384-22E9-45B7-9F87-548E5F3C0DC3}" presName="spVertical3" presStyleCnt="0"/>
      <dgm:spPr/>
    </dgm:pt>
    <dgm:pt modelId="{69E3985D-1A68-411A-BB36-1FFDD1100F0F}" type="pres">
      <dgm:prSet presAssocID="{3A71E2B3-7B3D-428B-BB9E-FF831AE8EF5B}" presName="space" presStyleCnt="0"/>
      <dgm:spPr/>
    </dgm:pt>
    <dgm:pt modelId="{719F4D6B-2DF4-4D86-9B58-E253118CB529}" type="pres">
      <dgm:prSet presAssocID="{7A417248-B5BF-4A35-B397-51549B4BF26F}" presName="linV" presStyleCnt="0"/>
      <dgm:spPr/>
    </dgm:pt>
    <dgm:pt modelId="{47FE7953-4CF7-4810-B27B-CA1BE9E48A99}" type="pres">
      <dgm:prSet presAssocID="{7A417248-B5BF-4A35-B397-51549B4BF26F}" presName="spVertical1" presStyleCnt="0"/>
      <dgm:spPr/>
    </dgm:pt>
    <dgm:pt modelId="{FC1251D9-0E05-4B2A-9239-A7ED0D2F2C71}" type="pres">
      <dgm:prSet presAssocID="{7A417248-B5BF-4A35-B397-51549B4BF26F}" presName="par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28C7A925-2E58-4028-90AC-9DF6FB1634BA}" type="pres">
      <dgm:prSet presAssocID="{7A417248-B5BF-4A35-B397-51549B4BF26F}" presName="spVertical2" presStyleCnt="0"/>
      <dgm:spPr/>
    </dgm:pt>
    <dgm:pt modelId="{4A3A7B89-B695-461F-9AAB-F277C75A3D9B}" type="pres">
      <dgm:prSet presAssocID="{7A417248-B5BF-4A35-B397-51549B4BF26F}" presName="spVertical3" presStyleCnt="0"/>
      <dgm:spPr/>
    </dgm:pt>
    <dgm:pt modelId="{FF15B274-39E5-4AEC-8C4A-4B80F1FDB8C8}" type="pres">
      <dgm:prSet presAssocID="{21E9CEE9-5968-4DE4-88FC-115503D11848}" presName="padding2" presStyleCnt="0"/>
      <dgm:spPr/>
    </dgm:pt>
    <dgm:pt modelId="{05485C43-013B-40E2-A27D-AA9F0F263523}" type="pres">
      <dgm:prSet presAssocID="{21E9CEE9-5968-4DE4-88FC-115503D11848}" presName="negArrow" presStyleCnt="0"/>
      <dgm:spPr/>
    </dgm:pt>
    <dgm:pt modelId="{53ABEF84-6E75-476E-B692-AB6F24704BE3}" type="pres">
      <dgm:prSet presAssocID="{21E9CEE9-5968-4DE4-88FC-115503D11848}" presName="backgroundArrow" presStyleLbl="node1" presStyleIdx="0" presStyleCnt="1" custLinFactNeighborX="-11253" custLinFactNeighborY="4294"/>
      <dgm:spPr/>
    </dgm:pt>
  </dgm:ptLst>
  <dgm:cxnLst>
    <dgm:cxn modelId="{AFDC68BE-ED57-45D1-A02B-4C4D09D037CD}" srcId="{21E9CEE9-5968-4DE4-88FC-115503D11848}" destId="{D804B6EC-BE7E-4997-83EC-7881D24E1B74}" srcOrd="0" destOrd="0" parTransId="{2BCEBC35-FFF6-4A04-AB64-36995826CA53}" sibTransId="{DBA1C459-0849-439A-BA74-C3CD6B9B4402}"/>
    <dgm:cxn modelId="{3A3FEE6D-B7DC-4EAF-B166-F7A92A8564D1}" type="presOf" srcId="{21E9CEE9-5968-4DE4-88FC-115503D11848}" destId="{A09DB5F2-9064-4BFF-B205-A182921132F2}" srcOrd="0" destOrd="0" presId="urn:microsoft.com/office/officeart/2005/8/layout/hProcess3"/>
    <dgm:cxn modelId="{22E572E0-2EEB-415E-9691-7DFDC0A108B1}" srcId="{21E9CEE9-5968-4DE4-88FC-115503D11848}" destId="{7A417248-B5BF-4A35-B397-51549B4BF26F}" srcOrd="2" destOrd="0" parTransId="{C2C4B938-6CE4-4868-9CB5-930222F3C233}" sibTransId="{C848D82B-D14F-42A2-81EB-A0EFE0B3713F}"/>
    <dgm:cxn modelId="{470D2A39-DCB6-49A9-ADD5-21511A070E46}" type="presOf" srcId="{7A417248-B5BF-4A35-B397-51549B4BF26F}" destId="{FC1251D9-0E05-4B2A-9239-A7ED0D2F2C71}" srcOrd="0" destOrd="0" presId="urn:microsoft.com/office/officeart/2005/8/layout/hProcess3"/>
    <dgm:cxn modelId="{85AC9180-C17C-4E11-A786-0147ABA910A8}" type="presOf" srcId="{6AE6C384-22E9-45B7-9F87-548E5F3C0DC3}" destId="{5B65B3A4-D60A-450C-B758-FF6E1FDBD2E5}" srcOrd="0" destOrd="0" presId="urn:microsoft.com/office/officeart/2005/8/layout/hProcess3"/>
    <dgm:cxn modelId="{2AEBAFDC-E66A-415A-854F-2AC8A3C310C3}" srcId="{21E9CEE9-5968-4DE4-88FC-115503D11848}" destId="{6AE6C384-22E9-45B7-9F87-548E5F3C0DC3}" srcOrd="1" destOrd="0" parTransId="{9740CCCD-16F7-4D1A-98B1-35D55895AF1A}" sibTransId="{3A71E2B3-7B3D-428B-BB9E-FF831AE8EF5B}"/>
    <dgm:cxn modelId="{05A722E3-E1EE-4B1F-9A1B-81487A308EA9}" type="presOf" srcId="{D804B6EC-BE7E-4997-83EC-7881D24E1B74}" destId="{36A113FA-33B5-4436-B89B-68FE46F19ABA}" srcOrd="0" destOrd="0" presId="urn:microsoft.com/office/officeart/2005/8/layout/hProcess3"/>
    <dgm:cxn modelId="{0161E924-5F32-47B9-B097-0713A0945BB3}" type="presParOf" srcId="{A09DB5F2-9064-4BFF-B205-A182921132F2}" destId="{8CDC28EC-EABC-4622-9E43-671B95842E1C}" srcOrd="0" destOrd="0" presId="urn:microsoft.com/office/officeart/2005/8/layout/hProcess3"/>
    <dgm:cxn modelId="{9BC410E7-5913-48A3-BE58-22F4EA3C7361}" type="presParOf" srcId="{A09DB5F2-9064-4BFF-B205-A182921132F2}" destId="{7786DA23-1879-4197-83CF-3387383E1A42}" srcOrd="1" destOrd="0" presId="urn:microsoft.com/office/officeart/2005/8/layout/hProcess3"/>
    <dgm:cxn modelId="{7366E263-A6B9-4A75-9389-D81E2134180D}" type="presParOf" srcId="{7786DA23-1879-4197-83CF-3387383E1A42}" destId="{A34F4046-1286-471D-AFB3-D9CAE4757123}" srcOrd="0" destOrd="0" presId="urn:microsoft.com/office/officeart/2005/8/layout/hProcess3"/>
    <dgm:cxn modelId="{FFAA1939-99C2-4350-B62A-6FDD6B974D6A}" type="presParOf" srcId="{7786DA23-1879-4197-83CF-3387383E1A42}" destId="{951B46D7-2EBE-4CF9-8A31-33F0A95A7868}" srcOrd="1" destOrd="0" presId="urn:microsoft.com/office/officeart/2005/8/layout/hProcess3"/>
    <dgm:cxn modelId="{3F5B0DD2-7477-4DC5-8736-F4B58FE6C3B8}" type="presParOf" srcId="{951B46D7-2EBE-4CF9-8A31-33F0A95A7868}" destId="{71373FC9-68E2-458B-9D64-37C5E3DC41F4}" srcOrd="0" destOrd="0" presId="urn:microsoft.com/office/officeart/2005/8/layout/hProcess3"/>
    <dgm:cxn modelId="{88ECF24D-18BB-44DF-B7BC-D4E586354CEB}" type="presParOf" srcId="{951B46D7-2EBE-4CF9-8A31-33F0A95A7868}" destId="{36A113FA-33B5-4436-B89B-68FE46F19ABA}" srcOrd="1" destOrd="0" presId="urn:microsoft.com/office/officeart/2005/8/layout/hProcess3"/>
    <dgm:cxn modelId="{F6ACBB19-FEEF-4AFE-BA12-3E0EF7675B4A}" type="presParOf" srcId="{951B46D7-2EBE-4CF9-8A31-33F0A95A7868}" destId="{C0D14F55-C839-4B47-8BC2-E9BD2F49BA34}" srcOrd="2" destOrd="0" presId="urn:microsoft.com/office/officeart/2005/8/layout/hProcess3"/>
    <dgm:cxn modelId="{57860C6E-D8F7-4952-9894-0F663CEAF0A7}" type="presParOf" srcId="{951B46D7-2EBE-4CF9-8A31-33F0A95A7868}" destId="{7D236E56-8B8A-4559-8ACF-B6CFF258A83C}" srcOrd="3" destOrd="0" presId="urn:microsoft.com/office/officeart/2005/8/layout/hProcess3"/>
    <dgm:cxn modelId="{59D9F4EF-BBE6-4EE3-8088-157F1D49ED34}" type="presParOf" srcId="{7786DA23-1879-4197-83CF-3387383E1A42}" destId="{4BEAF6EB-DD62-4E5F-9D52-EF92E88386F9}" srcOrd="2" destOrd="0" presId="urn:microsoft.com/office/officeart/2005/8/layout/hProcess3"/>
    <dgm:cxn modelId="{CBFB3223-C1A0-4238-A537-DAF08951031D}" type="presParOf" srcId="{7786DA23-1879-4197-83CF-3387383E1A42}" destId="{11D82653-4AFA-4968-9D60-9005AC33135A}" srcOrd="3" destOrd="0" presId="urn:microsoft.com/office/officeart/2005/8/layout/hProcess3"/>
    <dgm:cxn modelId="{D670C14B-8DA0-4520-B763-5F06904DE77E}" type="presParOf" srcId="{11D82653-4AFA-4968-9D60-9005AC33135A}" destId="{D06E8E94-8DAC-4694-9E4B-F44A02DD769C}" srcOrd="0" destOrd="0" presId="urn:microsoft.com/office/officeart/2005/8/layout/hProcess3"/>
    <dgm:cxn modelId="{F4DA881D-48C9-4DF1-8FD0-3915250CF137}" type="presParOf" srcId="{11D82653-4AFA-4968-9D60-9005AC33135A}" destId="{5B65B3A4-D60A-450C-B758-FF6E1FDBD2E5}" srcOrd="1" destOrd="0" presId="urn:microsoft.com/office/officeart/2005/8/layout/hProcess3"/>
    <dgm:cxn modelId="{2AAE6C69-E0EA-43AF-AB12-FF5F3459D9ED}" type="presParOf" srcId="{11D82653-4AFA-4968-9D60-9005AC33135A}" destId="{9962107B-4243-440A-8FE3-BEE5E80A421B}" srcOrd="2" destOrd="0" presId="urn:microsoft.com/office/officeart/2005/8/layout/hProcess3"/>
    <dgm:cxn modelId="{23F09E25-F1CB-4314-9524-424C484AC7A2}" type="presParOf" srcId="{11D82653-4AFA-4968-9D60-9005AC33135A}" destId="{4B0E2DE0-438C-4D7C-B7FA-BE7023F03D90}" srcOrd="3" destOrd="0" presId="urn:microsoft.com/office/officeart/2005/8/layout/hProcess3"/>
    <dgm:cxn modelId="{9B65B8E2-1866-4B7F-AD2A-E4C95DFE2762}" type="presParOf" srcId="{7786DA23-1879-4197-83CF-3387383E1A42}" destId="{69E3985D-1A68-411A-BB36-1FFDD1100F0F}" srcOrd="4" destOrd="0" presId="urn:microsoft.com/office/officeart/2005/8/layout/hProcess3"/>
    <dgm:cxn modelId="{2BBB1529-BE39-47E9-BF03-33F40EEDED01}" type="presParOf" srcId="{7786DA23-1879-4197-83CF-3387383E1A42}" destId="{719F4D6B-2DF4-4D86-9B58-E253118CB529}" srcOrd="5" destOrd="0" presId="urn:microsoft.com/office/officeart/2005/8/layout/hProcess3"/>
    <dgm:cxn modelId="{57F56CA4-E285-4C0D-8642-21F6FC4FE8C8}" type="presParOf" srcId="{719F4D6B-2DF4-4D86-9B58-E253118CB529}" destId="{47FE7953-4CF7-4810-B27B-CA1BE9E48A99}" srcOrd="0" destOrd="0" presId="urn:microsoft.com/office/officeart/2005/8/layout/hProcess3"/>
    <dgm:cxn modelId="{73E830C2-D91A-4FAF-A1FA-EF47BF16BAB1}" type="presParOf" srcId="{719F4D6B-2DF4-4D86-9B58-E253118CB529}" destId="{FC1251D9-0E05-4B2A-9239-A7ED0D2F2C71}" srcOrd="1" destOrd="0" presId="urn:microsoft.com/office/officeart/2005/8/layout/hProcess3"/>
    <dgm:cxn modelId="{ED0F3E90-72A0-417A-92A0-96DA471313C5}" type="presParOf" srcId="{719F4D6B-2DF4-4D86-9B58-E253118CB529}" destId="{28C7A925-2E58-4028-90AC-9DF6FB1634BA}" srcOrd="2" destOrd="0" presId="urn:microsoft.com/office/officeart/2005/8/layout/hProcess3"/>
    <dgm:cxn modelId="{93DDE174-393E-4122-B693-4E6E2BBD8F4B}" type="presParOf" srcId="{719F4D6B-2DF4-4D86-9B58-E253118CB529}" destId="{4A3A7B89-B695-461F-9AAB-F277C75A3D9B}" srcOrd="3" destOrd="0" presId="urn:microsoft.com/office/officeart/2005/8/layout/hProcess3"/>
    <dgm:cxn modelId="{5C3EDB97-AACF-4035-BE01-6492C074C0CA}" type="presParOf" srcId="{7786DA23-1879-4197-83CF-3387383E1A42}" destId="{FF15B274-39E5-4AEC-8C4A-4B80F1FDB8C8}" srcOrd="6" destOrd="0" presId="urn:microsoft.com/office/officeart/2005/8/layout/hProcess3"/>
    <dgm:cxn modelId="{2751AB7C-9B77-4C76-B07B-9A5E72ED3529}" type="presParOf" srcId="{7786DA23-1879-4197-83CF-3387383E1A42}" destId="{05485C43-013B-40E2-A27D-AA9F0F263523}" srcOrd="7" destOrd="0" presId="urn:microsoft.com/office/officeart/2005/8/layout/hProcess3"/>
    <dgm:cxn modelId="{98E2912D-0CBE-4821-A9B9-6F1E1E6E5508}" type="presParOf" srcId="{7786DA23-1879-4197-83CF-3387383E1A42}" destId="{53ABEF84-6E75-476E-B692-AB6F24704BE3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E2B90BB-A478-40A9-A3CC-CB8ADDDA3AC5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C7BB918-90C6-4F4B-8DDB-C63F7436D02A}">
      <dgm:prSet phldrT="[Texto]"/>
      <dgm:spPr/>
      <dgm:t>
        <a:bodyPr/>
        <a:lstStyle/>
        <a:p>
          <a:r>
            <a:rPr lang="es-EC" b="1" i="1" dirty="0"/>
            <a:t>La Industria del Televisores</a:t>
          </a:r>
          <a:endParaRPr lang="es-ES" dirty="0"/>
        </a:p>
      </dgm:t>
    </dgm:pt>
    <dgm:pt modelId="{1131ADB0-8637-47E1-9EA5-65315B415141}" type="parTrans" cxnId="{B0DC7E46-1BEF-4A93-9EAE-EA1CBEBFE796}">
      <dgm:prSet/>
      <dgm:spPr/>
      <dgm:t>
        <a:bodyPr/>
        <a:lstStyle/>
        <a:p>
          <a:endParaRPr lang="es-ES"/>
        </a:p>
      </dgm:t>
    </dgm:pt>
    <dgm:pt modelId="{2782A7BA-7530-4D94-AEED-FDCE3B2E3A22}" type="sibTrans" cxnId="{B0DC7E46-1BEF-4A93-9EAE-EA1CBEBFE796}">
      <dgm:prSet/>
      <dgm:spPr/>
      <dgm:t>
        <a:bodyPr/>
        <a:lstStyle/>
        <a:p>
          <a:endParaRPr lang="es-ES"/>
        </a:p>
      </dgm:t>
    </dgm:pt>
    <dgm:pt modelId="{3AFD7E67-8A48-4F11-836B-417B918A0A79}">
      <dgm:prSet phldrT="[Texto]"/>
      <dgm:spPr/>
      <dgm:t>
        <a:bodyPr/>
        <a:lstStyle/>
        <a:p>
          <a:r>
            <a:rPr lang="es-EC" b="1" i="1" dirty="0"/>
            <a:t>La Era del televisor Breve Reseña Histórica </a:t>
          </a:r>
          <a:endParaRPr lang="es-ES" dirty="0"/>
        </a:p>
      </dgm:t>
    </dgm:pt>
    <dgm:pt modelId="{9441B816-3657-4B04-AEC2-D9D15E7B9B97}" type="parTrans" cxnId="{73F72D72-739C-4309-BB97-C14C8F69AC23}">
      <dgm:prSet/>
      <dgm:spPr/>
      <dgm:t>
        <a:bodyPr/>
        <a:lstStyle/>
        <a:p>
          <a:endParaRPr lang="es-ES"/>
        </a:p>
      </dgm:t>
    </dgm:pt>
    <dgm:pt modelId="{FB1433FA-97C2-4E2A-9479-BA907030B973}" type="sibTrans" cxnId="{73F72D72-739C-4309-BB97-C14C8F69AC23}">
      <dgm:prSet/>
      <dgm:spPr/>
      <dgm:t>
        <a:bodyPr/>
        <a:lstStyle/>
        <a:p>
          <a:endParaRPr lang="es-ES"/>
        </a:p>
      </dgm:t>
    </dgm:pt>
    <dgm:pt modelId="{65AC72A3-5440-4CFE-8136-D7C760148563}">
      <dgm:prSet phldrT="[Texto]"/>
      <dgm:spPr/>
      <dgm:t>
        <a:bodyPr/>
        <a:lstStyle/>
        <a:p>
          <a:endParaRPr lang="es-EC" dirty="0"/>
        </a:p>
        <a:p>
          <a:r>
            <a:rPr lang="es-EC" b="1" i="1" dirty="0"/>
            <a:t>Industria Ecuatoriana del Televisor</a:t>
          </a:r>
          <a:endParaRPr lang="es-ES" dirty="0"/>
        </a:p>
      </dgm:t>
    </dgm:pt>
    <dgm:pt modelId="{31BD478D-3CA2-4B45-A2E0-0F7F98C1B387}" type="parTrans" cxnId="{60EDB38A-A982-4967-914B-00F4EECC8018}">
      <dgm:prSet/>
      <dgm:spPr/>
      <dgm:t>
        <a:bodyPr/>
        <a:lstStyle/>
        <a:p>
          <a:endParaRPr lang="es-ES"/>
        </a:p>
      </dgm:t>
    </dgm:pt>
    <dgm:pt modelId="{38FC56BD-F824-463E-9777-F4A533B2ACB4}" type="sibTrans" cxnId="{60EDB38A-A982-4967-914B-00F4EECC8018}">
      <dgm:prSet/>
      <dgm:spPr/>
      <dgm:t>
        <a:bodyPr/>
        <a:lstStyle/>
        <a:p>
          <a:endParaRPr lang="es-ES"/>
        </a:p>
      </dgm:t>
    </dgm:pt>
    <dgm:pt modelId="{1031DA13-F895-4526-821A-39071091443D}" type="pres">
      <dgm:prSet presAssocID="{9E2B90BB-A478-40A9-A3CC-CB8ADDDA3AC5}" presName="Name0" presStyleCnt="0">
        <dgm:presLayoutVars>
          <dgm:dir/>
          <dgm:animLvl val="lvl"/>
          <dgm:resizeHandles val="exact"/>
        </dgm:presLayoutVars>
      </dgm:prSet>
      <dgm:spPr/>
    </dgm:pt>
    <dgm:pt modelId="{5509D721-2089-4005-A9BE-6A7C0918F86C}" type="pres">
      <dgm:prSet presAssocID="{1C7BB918-90C6-4F4B-8DDB-C63F7436D02A}" presName="linNode" presStyleCnt="0"/>
      <dgm:spPr/>
    </dgm:pt>
    <dgm:pt modelId="{623111FF-3406-4A79-9DB5-1891BB0F0922}" type="pres">
      <dgm:prSet presAssocID="{1C7BB918-90C6-4F4B-8DDB-C63F7436D02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6F190CB-970D-4662-A972-B0CB1E043125}" type="pres">
      <dgm:prSet presAssocID="{2782A7BA-7530-4D94-AEED-FDCE3B2E3A22}" presName="sp" presStyleCnt="0"/>
      <dgm:spPr/>
    </dgm:pt>
    <dgm:pt modelId="{2B625056-37BA-4922-A4A5-6F422380ACAA}" type="pres">
      <dgm:prSet presAssocID="{3AFD7E67-8A48-4F11-836B-417B918A0A79}" presName="linNode" presStyleCnt="0"/>
      <dgm:spPr/>
    </dgm:pt>
    <dgm:pt modelId="{3B335C16-52FF-4BBE-A65B-C6C098323B8E}" type="pres">
      <dgm:prSet presAssocID="{3AFD7E67-8A48-4F11-836B-417B918A0A79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5B74D697-7C3F-4A6D-90CA-5E636792BB49}" type="pres">
      <dgm:prSet presAssocID="{FB1433FA-97C2-4E2A-9479-BA907030B973}" presName="sp" presStyleCnt="0"/>
      <dgm:spPr/>
    </dgm:pt>
    <dgm:pt modelId="{E7AE16DF-B94E-4E12-92B4-1058F45FE7A0}" type="pres">
      <dgm:prSet presAssocID="{65AC72A3-5440-4CFE-8136-D7C760148563}" presName="linNode" presStyleCnt="0"/>
      <dgm:spPr/>
    </dgm:pt>
    <dgm:pt modelId="{96032B67-8855-4C3D-B170-4CFD9C8084CE}" type="pres">
      <dgm:prSet presAssocID="{65AC72A3-5440-4CFE-8136-D7C760148563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60EDB38A-A982-4967-914B-00F4EECC8018}" srcId="{9E2B90BB-A478-40A9-A3CC-CB8ADDDA3AC5}" destId="{65AC72A3-5440-4CFE-8136-D7C760148563}" srcOrd="2" destOrd="0" parTransId="{31BD478D-3CA2-4B45-A2E0-0F7F98C1B387}" sibTransId="{38FC56BD-F824-463E-9777-F4A533B2ACB4}"/>
    <dgm:cxn modelId="{73F72D72-739C-4309-BB97-C14C8F69AC23}" srcId="{9E2B90BB-A478-40A9-A3CC-CB8ADDDA3AC5}" destId="{3AFD7E67-8A48-4F11-836B-417B918A0A79}" srcOrd="1" destOrd="0" parTransId="{9441B816-3657-4B04-AEC2-D9D15E7B9B97}" sibTransId="{FB1433FA-97C2-4E2A-9479-BA907030B973}"/>
    <dgm:cxn modelId="{15126B72-274D-47E6-B50B-2F5F9E25AA07}" type="presOf" srcId="{3AFD7E67-8A48-4F11-836B-417B918A0A79}" destId="{3B335C16-52FF-4BBE-A65B-C6C098323B8E}" srcOrd="0" destOrd="0" presId="urn:microsoft.com/office/officeart/2005/8/layout/vList5"/>
    <dgm:cxn modelId="{191283EE-28F1-4D15-BD86-DBC34F17DC5A}" type="presOf" srcId="{65AC72A3-5440-4CFE-8136-D7C760148563}" destId="{96032B67-8855-4C3D-B170-4CFD9C8084CE}" srcOrd="0" destOrd="0" presId="urn:microsoft.com/office/officeart/2005/8/layout/vList5"/>
    <dgm:cxn modelId="{B0DC7E46-1BEF-4A93-9EAE-EA1CBEBFE796}" srcId="{9E2B90BB-A478-40A9-A3CC-CB8ADDDA3AC5}" destId="{1C7BB918-90C6-4F4B-8DDB-C63F7436D02A}" srcOrd="0" destOrd="0" parTransId="{1131ADB0-8637-47E1-9EA5-65315B415141}" sibTransId="{2782A7BA-7530-4D94-AEED-FDCE3B2E3A22}"/>
    <dgm:cxn modelId="{F8F9612B-A8AA-4EF9-BB4B-186B8899AE73}" type="presOf" srcId="{1C7BB918-90C6-4F4B-8DDB-C63F7436D02A}" destId="{623111FF-3406-4A79-9DB5-1891BB0F0922}" srcOrd="0" destOrd="0" presId="urn:microsoft.com/office/officeart/2005/8/layout/vList5"/>
    <dgm:cxn modelId="{91F34489-C8DB-4D00-A463-51D1C03EEAD8}" type="presOf" srcId="{9E2B90BB-A478-40A9-A3CC-CB8ADDDA3AC5}" destId="{1031DA13-F895-4526-821A-39071091443D}" srcOrd="0" destOrd="0" presId="urn:microsoft.com/office/officeart/2005/8/layout/vList5"/>
    <dgm:cxn modelId="{9AC5FF0D-5484-4D97-B21D-4BC8F01B57BD}" type="presParOf" srcId="{1031DA13-F895-4526-821A-39071091443D}" destId="{5509D721-2089-4005-A9BE-6A7C0918F86C}" srcOrd="0" destOrd="0" presId="urn:microsoft.com/office/officeart/2005/8/layout/vList5"/>
    <dgm:cxn modelId="{F8F80221-957D-4516-A30C-C40B388B8C81}" type="presParOf" srcId="{5509D721-2089-4005-A9BE-6A7C0918F86C}" destId="{623111FF-3406-4A79-9DB5-1891BB0F0922}" srcOrd="0" destOrd="0" presId="urn:microsoft.com/office/officeart/2005/8/layout/vList5"/>
    <dgm:cxn modelId="{2F478D54-AC3C-4A15-87CA-4064EE76CC17}" type="presParOf" srcId="{1031DA13-F895-4526-821A-39071091443D}" destId="{D6F190CB-970D-4662-A972-B0CB1E043125}" srcOrd="1" destOrd="0" presId="urn:microsoft.com/office/officeart/2005/8/layout/vList5"/>
    <dgm:cxn modelId="{607B0F67-F3BB-4FE5-8199-E4C84AA7B3BB}" type="presParOf" srcId="{1031DA13-F895-4526-821A-39071091443D}" destId="{2B625056-37BA-4922-A4A5-6F422380ACAA}" srcOrd="2" destOrd="0" presId="urn:microsoft.com/office/officeart/2005/8/layout/vList5"/>
    <dgm:cxn modelId="{8E46EF63-5CA9-4933-BC6B-4E68EB6B949B}" type="presParOf" srcId="{2B625056-37BA-4922-A4A5-6F422380ACAA}" destId="{3B335C16-52FF-4BBE-A65B-C6C098323B8E}" srcOrd="0" destOrd="0" presId="urn:microsoft.com/office/officeart/2005/8/layout/vList5"/>
    <dgm:cxn modelId="{CA3A0833-740F-4539-9506-3A1661657A6E}" type="presParOf" srcId="{1031DA13-F895-4526-821A-39071091443D}" destId="{5B74D697-7C3F-4A6D-90CA-5E636792BB49}" srcOrd="3" destOrd="0" presId="urn:microsoft.com/office/officeart/2005/8/layout/vList5"/>
    <dgm:cxn modelId="{35E2A03E-633A-436B-BF6A-C93AAA89F99F}" type="presParOf" srcId="{1031DA13-F895-4526-821A-39071091443D}" destId="{E7AE16DF-B94E-4E12-92B4-1058F45FE7A0}" srcOrd="4" destOrd="0" presId="urn:microsoft.com/office/officeart/2005/8/layout/vList5"/>
    <dgm:cxn modelId="{016FA857-961E-40C8-B907-90A92D44A337}" type="presParOf" srcId="{E7AE16DF-B94E-4E12-92B4-1058F45FE7A0}" destId="{96032B67-8855-4C3D-B170-4CFD9C8084C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1348843-5B93-4CD3-A7D4-712437065C5F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F76D7EB2-B3FD-47C2-BA7C-C96FF6A76ACD}">
      <dgm:prSet phldrT="[Texto]"/>
      <dgm:spPr/>
      <dgm:t>
        <a:bodyPr/>
        <a:lstStyle/>
        <a:p>
          <a:r>
            <a:rPr lang="es-EC" dirty="0"/>
            <a:t>Un hecho de acción u omisión dolosa</a:t>
          </a:r>
          <a:endParaRPr lang="es-ES" dirty="0"/>
        </a:p>
      </dgm:t>
    </dgm:pt>
    <dgm:pt modelId="{DBBEAC90-61C7-4009-8E4F-FD6CC99582A7}" type="parTrans" cxnId="{AD1BAE04-A386-4941-ADED-18996BAD401B}">
      <dgm:prSet/>
      <dgm:spPr/>
      <dgm:t>
        <a:bodyPr/>
        <a:lstStyle/>
        <a:p>
          <a:endParaRPr lang="es-ES"/>
        </a:p>
      </dgm:t>
    </dgm:pt>
    <dgm:pt modelId="{0F79A66B-E88B-45ED-8D8A-095796A3A63E}" type="sibTrans" cxnId="{AD1BAE04-A386-4941-ADED-18996BAD401B}">
      <dgm:prSet/>
      <dgm:spPr/>
      <dgm:t>
        <a:bodyPr/>
        <a:lstStyle/>
        <a:p>
          <a:endParaRPr lang="es-ES"/>
        </a:p>
      </dgm:t>
    </dgm:pt>
    <dgm:pt modelId="{F87F6B53-E35C-42C4-9CAA-DA2793F42F16}">
      <dgm:prSet phldrT="[Texto]"/>
      <dgm:spPr/>
      <dgm:t>
        <a:bodyPr/>
        <a:lstStyle/>
        <a:p>
          <a:r>
            <a:rPr lang="es-EC" dirty="0"/>
            <a:t>Que este acto o hecho constituya una violación a las leyes aduaneras</a:t>
          </a:r>
          <a:endParaRPr lang="es-ES" dirty="0"/>
        </a:p>
      </dgm:t>
    </dgm:pt>
    <dgm:pt modelId="{12755014-E54E-4A1A-B38B-7DBDF7EF9071}" type="parTrans" cxnId="{4D6B882F-1C12-46B2-828B-240F5FBDD7B8}">
      <dgm:prSet/>
      <dgm:spPr/>
      <dgm:t>
        <a:bodyPr/>
        <a:lstStyle/>
        <a:p>
          <a:endParaRPr lang="es-ES"/>
        </a:p>
      </dgm:t>
    </dgm:pt>
    <dgm:pt modelId="{17EDD392-A652-4E52-855D-EFF73A0FBB6E}" type="sibTrans" cxnId="{4D6B882F-1C12-46B2-828B-240F5FBDD7B8}">
      <dgm:prSet/>
      <dgm:spPr/>
      <dgm:t>
        <a:bodyPr/>
        <a:lstStyle/>
        <a:p>
          <a:endParaRPr lang="es-ES"/>
        </a:p>
      </dgm:t>
    </dgm:pt>
    <dgm:pt modelId="{FD89BAD4-1BFA-4200-A384-8F8B9989A593}">
      <dgm:prSet phldrT="[Texto]"/>
      <dgm:spPr/>
      <dgm:t>
        <a:bodyPr/>
        <a:lstStyle/>
        <a:p>
          <a:r>
            <a:rPr lang="es-EC" dirty="0"/>
            <a:t>Que el acto de acción u omisión haya sido realizado libremente</a:t>
          </a:r>
          <a:endParaRPr lang="es-ES" dirty="0"/>
        </a:p>
      </dgm:t>
    </dgm:pt>
    <dgm:pt modelId="{B74ACA19-F4B1-4A2B-A2AD-15B3344F0BD6}" type="parTrans" cxnId="{4E93A557-E236-48AC-AC75-E9389ABCF7E2}">
      <dgm:prSet/>
      <dgm:spPr/>
      <dgm:t>
        <a:bodyPr/>
        <a:lstStyle/>
        <a:p>
          <a:endParaRPr lang="es-ES"/>
        </a:p>
      </dgm:t>
    </dgm:pt>
    <dgm:pt modelId="{C10BD0C2-B032-49C7-A99D-F4682AF8D6B1}" type="sibTrans" cxnId="{4E93A557-E236-48AC-AC75-E9389ABCF7E2}">
      <dgm:prSet/>
      <dgm:spPr/>
      <dgm:t>
        <a:bodyPr/>
        <a:lstStyle/>
        <a:p>
          <a:endParaRPr lang="es-ES"/>
        </a:p>
      </dgm:t>
    </dgm:pt>
    <dgm:pt modelId="{414E76DB-9235-4F41-AADB-B0691D90DEAB}">
      <dgm:prSet phldrT="[Texto]"/>
      <dgm:spPr/>
      <dgm:t>
        <a:bodyPr/>
        <a:lstStyle/>
        <a:p>
          <a:r>
            <a:rPr lang="es-EC"/>
            <a:t>Que este hecho produzca un perjuicio inmediato o mediato al fisco</a:t>
          </a:r>
          <a:endParaRPr lang="es-ES" dirty="0"/>
        </a:p>
      </dgm:t>
    </dgm:pt>
    <dgm:pt modelId="{A1FD6568-8854-41EF-92E7-F4BA52FAE7D6}" type="parTrans" cxnId="{4FD55B26-F6DF-447E-A548-0F103475E482}">
      <dgm:prSet/>
      <dgm:spPr/>
      <dgm:t>
        <a:bodyPr/>
        <a:lstStyle/>
        <a:p>
          <a:endParaRPr lang="es-ES"/>
        </a:p>
      </dgm:t>
    </dgm:pt>
    <dgm:pt modelId="{752FB9F5-A343-4A41-BB9B-E5A21012E259}" type="sibTrans" cxnId="{4FD55B26-F6DF-447E-A548-0F103475E482}">
      <dgm:prSet/>
      <dgm:spPr/>
      <dgm:t>
        <a:bodyPr/>
        <a:lstStyle/>
        <a:p>
          <a:endParaRPr lang="es-ES"/>
        </a:p>
      </dgm:t>
    </dgm:pt>
    <dgm:pt modelId="{989F5D5C-F65F-4D5A-B465-89E42DB7BEFF}" type="pres">
      <dgm:prSet presAssocID="{21348843-5B93-4CD3-A7D4-712437065C5F}" presName="Name0" presStyleCnt="0">
        <dgm:presLayoutVars>
          <dgm:dir/>
          <dgm:resizeHandles val="exact"/>
        </dgm:presLayoutVars>
      </dgm:prSet>
      <dgm:spPr/>
    </dgm:pt>
    <dgm:pt modelId="{E952311E-8B86-44C3-B7D6-F80506847251}" type="pres">
      <dgm:prSet presAssocID="{F76D7EB2-B3FD-47C2-BA7C-C96FF6A76ACD}" presName="node" presStyleLbl="node1" presStyleIdx="0" presStyleCnt="4">
        <dgm:presLayoutVars>
          <dgm:bulletEnabled val="1"/>
        </dgm:presLayoutVars>
      </dgm:prSet>
      <dgm:spPr/>
    </dgm:pt>
    <dgm:pt modelId="{E6B5B5C2-9E0E-4902-A1DA-7A7FF40D16D6}" type="pres">
      <dgm:prSet presAssocID="{0F79A66B-E88B-45ED-8D8A-095796A3A63E}" presName="sibTrans" presStyleLbl="sibTrans2D1" presStyleIdx="0" presStyleCnt="3"/>
      <dgm:spPr/>
    </dgm:pt>
    <dgm:pt modelId="{F70FC4D7-9221-419E-AF48-E276DD79446E}" type="pres">
      <dgm:prSet presAssocID="{0F79A66B-E88B-45ED-8D8A-095796A3A63E}" presName="connectorText" presStyleLbl="sibTrans2D1" presStyleIdx="0" presStyleCnt="3"/>
      <dgm:spPr/>
    </dgm:pt>
    <dgm:pt modelId="{9C57F229-842B-4E39-8D5D-68D45D03179C}" type="pres">
      <dgm:prSet presAssocID="{F87F6B53-E35C-42C4-9CAA-DA2793F42F16}" presName="node" presStyleLbl="node1" presStyleIdx="1" presStyleCnt="4">
        <dgm:presLayoutVars>
          <dgm:bulletEnabled val="1"/>
        </dgm:presLayoutVars>
      </dgm:prSet>
      <dgm:spPr/>
    </dgm:pt>
    <dgm:pt modelId="{7E5B0CAC-1E4E-4FE6-9A41-7DE18BD96D93}" type="pres">
      <dgm:prSet presAssocID="{17EDD392-A652-4E52-855D-EFF73A0FBB6E}" presName="sibTrans" presStyleLbl="sibTrans2D1" presStyleIdx="1" presStyleCnt="3"/>
      <dgm:spPr/>
    </dgm:pt>
    <dgm:pt modelId="{483D9294-9846-4D05-AD55-5C7DD9EC1F55}" type="pres">
      <dgm:prSet presAssocID="{17EDD392-A652-4E52-855D-EFF73A0FBB6E}" presName="connectorText" presStyleLbl="sibTrans2D1" presStyleIdx="1" presStyleCnt="3"/>
      <dgm:spPr/>
    </dgm:pt>
    <dgm:pt modelId="{CB9AD0AE-383B-4B67-96D0-06FCC5800322}" type="pres">
      <dgm:prSet presAssocID="{FD89BAD4-1BFA-4200-A384-8F8B9989A593}" presName="node" presStyleLbl="node1" presStyleIdx="2" presStyleCnt="4">
        <dgm:presLayoutVars>
          <dgm:bulletEnabled val="1"/>
        </dgm:presLayoutVars>
      </dgm:prSet>
      <dgm:spPr/>
    </dgm:pt>
    <dgm:pt modelId="{0AD60AA1-0135-4257-9056-B34BE0CF036D}" type="pres">
      <dgm:prSet presAssocID="{C10BD0C2-B032-49C7-A99D-F4682AF8D6B1}" presName="sibTrans" presStyleLbl="sibTrans2D1" presStyleIdx="2" presStyleCnt="3"/>
      <dgm:spPr/>
    </dgm:pt>
    <dgm:pt modelId="{5A373B67-3CDB-46F5-B14A-B296563FC07B}" type="pres">
      <dgm:prSet presAssocID="{C10BD0C2-B032-49C7-A99D-F4682AF8D6B1}" presName="connectorText" presStyleLbl="sibTrans2D1" presStyleIdx="2" presStyleCnt="3"/>
      <dgm:spPr/>
    </dgm:pt>
    <dgm:pt modelId="{F382A145-9D81-45FD-AAAE-B78989F1061A}" type="pres">
      <dgm:prSet presAssocID="{414E76DB-9235-4F41-AADB-B0691D90DEAB}" presName="node" presStyleLbl="node1" presStyleIdx="3" presStyleCnt="4">
        <dgm:presLayoutVars>
          <dgm:bulletEnabled val="1"/>
        </dgm:presLayoutVars>
      </dgm:prSet>
      <dgm:spPr/>
    </dgm:pt>
  </dgm:ptLst>
  <dgm:cxnLst>
    <dgm:cxn modelId="{37B91E3D-CC10-40C3-BB5D-C1249DFB0FF3}" type="presOf" srcId="{C10BD0C2-B032-49C7-A99D-F4682AF8D6B1}" destId="{0AD60AA1-0135-4257-9056-B34BE0CF036D}" srcOrd="0" destOrd="0" presId="urn:microsoft.com/office/officeart/2005/8/layout/process1"/>
    <dgm:cxn modelId="{85F6152B-64E9-42F6-8DD7-0D2AD8F1B2DE}" type="presOf" srcId="{C10BD0C2-B032-49C7-A99D-F4682AF8D6B1}" destId="{5A373B67-3CDB-46F5-B14A-B296563FC07B}" srcOrd="1" destOrd="0" presId="urn:microsoft.com/office/officeart/2005/8/layout/process1"/>
    <dgm:cxn modelId="{E4A548C9-A533-44B6-BC48-326A5F19D4A7}" type="presOf" srcId="{414E76DB-9235-4F41-AADB-B0691D90DEAB}" destId="{F382A145-9D81-45FD-AAAE-B78989F1061A}" srcOrd="0" destOrd="0" presId="urn:microsoft.com/office/officeart/2005/8/layout/process1"/>
    <dgm:cxn modelId="{BE317416-E143-49AB-8C0D-6DC6F036A243}" type="presOf" srcId="{0F79A66B-E88B-45ED-8D8A-095796A3A63E}" destId="{F70FC4D7-9221-419E-AF48-E276DD79446E}" srcOrd="1" destOrd="0" presId="urn:microsoft.com/office/officeart/2005/8/layout/process1"/>
    <dgm:cxn modelId="{AD1BAE04-A386-4941-ADED-18996BAD401B}" srcId="{21348843-5B93-4CD3-A7D4-712437065C5F}" destId="{F76D7EB2-B3FD-47C2-BA7C-C96FF6A76ACD}" srcOrd="0" destOrd="0" parTransId="{DBBEAC90-61C7-4009-8E4F-FD6CC99582A7}" sibTransId="{0F79A66B-E88B-45ED-8D8A-095796A3A63E}"/>
    <dgm:cxn modelId="{DD606D44-DE70-4623-8C8C-10411DD1D753}" type="presOf" srcId="{21348843-5B93-4CD3-A7D4-712437065C5F}" destId="{989F5D5C-F65F-4D5A-B465-89E42DB7BEFF}" srcOrd="0" destOrd="0" presId="urn:microsoft.com/office/officeart/2005/8/layout/process1"/>
    <dgm:cxn modelId="{4D6B882F-1C12-46B2-828B-240F5FBDD7B8}" srcId="{21348843-5B93-4CD3-A7D4-712437065C5F}" destId="{F87F6B53-E35C-42C4-9CAA-DA2793F42F16}" srcOrd="1" destOrd="0" parTransId="{12755014-E54E-4A1A-B38B-7DBDF7EF9071}" sibTransId="{17EDD392-A652-4E52-855D-EFF73A0FBB6E}"/>
    <dgm:cxn modelId="{0A886A17-2659-4BAC-9D63-09E258A3DAA1}" type="presOf" srcId="{F87F6B53-E35C-42C4-9CAA-DA2793F42F16}" destId="{9C57F229-842B-4E39-8D5D-68D45D03179C}" srcOrd="0" destOrd="0" presId="urn:microsoft.com/office/officeart/2005/8/layout/process1"/>
    <dgm:cxn modelId="{4E93A557-E236-48AC-AC75-E9389ABCF7E2}" srcId="{21348843-5B93-4CD3-A7D4-712437065C5F}" destId="{FD89BAD4-1BFA-4200-A384-8F8B9989A593}" srcOrd="2" destOrd="0" parTransId="{B74ACA19-F4B1-4A2B-A2AD-15B3344F0BD6}" sibTransId="{C10BD0C2-B032-49C7-A99D-F4682AF8D6B1}"/>
    <dgm:cxn modelId="{1A28AF4F-3E2D-41FA-972B-3AA2AB667BAC}" type="presOf" srcId="{0F79A66B-E88B-45ED-8D8A-095796A3A63E}" destId="{E6B5B5C2-9E0E-4902-A1DA-7A7FF40D16D6}" srcOrd="0" destOrd="0" presId="urn:microsoft.com/office/officeart/2005/8/layout/process1"/>
    <dgm:cxn modelId="{E96B2825-D4D5-4F10-B19F-59B65772DC73}" type="presOf" srcId="{FD89BAD4-1BFA-4200-A384-8F8B9989A593}" destId="{CB9AD0AE-383B-4B67-96D0-06FCC5800322}" srcOrd="0" destOrd="0" presId="urn:microsoft.com/office/officeart/2005/8/layout/process1"/>
    <dgm:cxn modelId="{F6156C95-5D2C-45FA-9C1D-0E4CD4F1777E}" type="presOf" srcId="{17EDD392-A652-4E52-855D-EFF73A0FBB6E}" destId="{483D9294-9846-4D05-AD55-5C7DD9EC1F55}" srcOrd="1" destOrd="0" presId="urn:microsoft.com/office/officeart/2005/8/layout/process1"/>
    <dgm:cxn modelId="{8EDD2DC9-8B0A-4528-A56E-36E0C96F1C13}" type="presOf" srcId="{17EDD392-A652-4E52-855D-EFF73A0FBB6E}" destId="{7E5B0CAC-1E4E-4FE6-9A41-7DE18BD96D93}" srcOrd="0" destOrd="0" presId="urn:microsoft.com/office/officeart/2005/8/layout/process1"/>
    <dgm:cxn modelId="{4FD55B26-F6DF-447E-A548-0F103475E482}" srcId="{21348843-5B93-4CD3-A7D4-712437065C5F}" destId="{414E76DB-9235-4F41-AADB-B0691D90DEAB}" srcOrd="3" destOrd="0" parTransId="{A1FD6568-8854-41EF-92E7-F4BA52FAE7D6}" sibTransId="{752FB9F5-A343-4A41-BB9B-E5A21012E259}"/>
    <dgm:cxn modelId="{50AC5FB2-9A04-4866-A1EE-B797CCAD6B3C}" type="presOf" srcId="{F76D7EB2-B3FD-47C2-BA7C-C96FF6A76ACD}" destId="{E952311E-8B86-44C3-B7D6-F80506847251}" srcOrd="0" destOrd="0" presId="urn:microsoft.com/office/officeart/2005/8/layout/process1"/>
    <dgm:cxn modelId="{25B55EDD-0B18-46FB-8C49-BB35B9CB74AD}" type="presParOf" srcId="{989F5D5C-F65F-4D5A-B465-89E42DB7BEFF}" destId="{E952311E-8B86-44C3-B7D6-F80506847251}" srcOrd="0" destOrd="0" presId="urn:microsoft.com/office/officeart/2005/8/layout/process1"/>
    <dgm:cxn modelId="{FF810315-4AEA-4DC6-A88D-82F3D4D42FB8}" type="presParOf" srcId="{989F5D5C-F65F-4D5A-B465-89E42DB7BEFF}" destId="{E6B5B5C2-9E0E-4902-A1DA-7A7FF40D16D6}" srcOrd="1" destOrd="0" presId="urn:microsoft.com/office/officeart/2005/8/layout/process1"/>
    <dgm:cxn modelId="{74122AC7-3392-4F55-8C8E-07B8C92362FE}" type="presParOf" srcId="{E6B5B5C2-9E0E-4902-A1DA-7A7FF40D16D6}" destId="{F70FC4D7-9221-419E-AF48-E276DD79446E}" srcOrd="0" destOrd="0" presId="urn:microsoft.com/office/officeart/2005/8/layout/process1"/>
    <dgm:cxn modelId="{BAE78C92-7E0E-43A5-ACE8-1C39C0580BE5}" type="presParOf" srcId="{989F5D5C-F65F-4D5A-B465-89E42DB7BEFF}" destId="{9C57F229-842B-4E39-8D5D-68D45D03179C}" srcOrd="2" destOrd="0" presId="urn:microsoft.com/office/officeart/2005/8/layout/process1"/>
    <dgm:cxn modelId="{81B2D377-E580-4FB6-9946-846F220AE09E}" type="presParOf" srcId="{989F5D5C-F65F-4D5A-B465-89E42DB7BEFF}" destId="{7E5B0CAC-1E4E-4FE6-9A41-7DE18BD96D93}" srcOrd="3" destOrd="0" presId="urn:microsoft.com/office/officeart/2005/8/layout/process1"/>
    <dgm:cxn modelId="{9135F0BE-AF50-4413-B793-148FB1889BC0}" type="presParOf" srcId="{7E5B0CAC-1E4E-4FE6-9A41-7DE18BD96D93}" destId="{483D9294-9846-4D05-AD55-5C7DD9EC1F55}" srcOrd="0" destOrd="0" presId="urn:microsoft.com/office/officeart/2005/8/layout/process1"/>
    <dgm:cxn modelId="{38F9AE07-A902-454D-BA20-B5D86FC4C8A9}" type="presParOf" srcId="{989F5D5C-F65F-4D5A-B465-89E42DB7BEFF}" destId="{CB9AD0AE-383B-4B67-96D0-06FCC5800322}" srcOrd="4" destOrd="0" presId="urn:microsoft.com/office/officeart/2005/8/layout/process1"/>
    <dgm:cxn modelId="{E894F6A7-B873-4CB7-8955-65FBAE132F45}" type="presParOf" srcId="{989F5D5C-F65F-4D5A-B465-89E42DB7BEFF}" destId="{0AD60AA1-0135-4257-9056-B34BE0CF036D}" srcOrd="5" destOrd="0" presId="urn:microsoft.com/office/officeart/2005/8/layout/process1"/>
    <dgm:cxn modelId="{74AF5993-1415-4314-80E2-47F90A55BF3E}" type="presParOf" srcId="{0AD60AA1-0135-4257-9056-B34BE0CF036D}" destId="{5A373B67-3CDB-46F5-B14A-B296563FC07B}" srcOrd="0" destOrd="0" presId="urn:microsoft.com/office/officeart/2005/8/layout/process1"/>
    <dgm:cxn modelId="{5A8DF919-CA64-4F98-A682-2268F3C6B338}" type="presParOf" srcId="{989F5D5C-F65F-4D5A-B465-89E42DB7BEFF}" destId="{F382A145-9D81-45FD-AAAE-B78989F1061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7FA37-B806-4A30-B1FE-940D0E4D0DA4}">
      <dsp:nvSpPr>
        <dsp:cNvPr id="0" name=""/>
        <dsp:cNvSpPr/>
      </dsp:nvSpPr>
      <dsp:spPr>
        <a:xfrm>
          <a:off x="4436396" y="1881"/>
          <a:ext cx="2073881" cy="134802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b="1" i="1" kern="1200" dirty="0"/>
            <a:t>El proteccionismo </a:t>
          </a:r>
          <a:endParaRPr lang="es-ES" sz="1700" kern="1200" dirty="0"/>
        </a:p>
      </dsp:txBody>
      <dsp:txXfrm>
        <a:off x="4502201" y="67686"/>
        <a:ext cx="1942271" cy="1216413"/>
      </dsp:txXfrm>
    </dsp:sp>
    <dsp:sp modelId="{9C4A9D66-66BE-4F3B-A39F-45AC74B6BA2B}">
      <dsp:nvSpPr>
        <dsp:cNvPr id="0" name=""/>
        <dsp:cNvSpPr/>
      </dsp:nvSpPr>
      <dsp:spPr>
        <a:xfrm>
          <a:off x="2781976" y="675892"/>
          <a:ext cx="5382720" cy="5382720"/>
        </a:xfrm>
        <a:custGeom>
          <a:avLst/>
          <a:gdLst/>
          <a:ahLst/>
          <a:cxnLst/>
          <a:rect l="0" t="0" r="0" b="0"/>
          <a:pathLst>
            <a:path>
              <a:moveTo>
                <a:pt x="3742524" y="213765"/>
              </a:moveTo>
              <a:arcTo wR="2691360" hR="2691360" stAng="17579398" swAng="195981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D784A-F0DA-4069-AEA8-F2B455E7C657}">
      <dsp:nvSpPr>
        <dsp:cNvPr id="0" name=""/>
        <dsp:cNvSpPr/>
      </dsp:nvSpPr>
      <dsp:spPr>
        <a:xfrm>
          <a:off x="6996031" y="1861565"/>
          <a:ext cx="2073881" cy="134802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b="1" i="1" kern="1200" dirty="0"/>
            <a:t>Breve reseña histórica de los aranceles</a:t>
          </a:r>
          <a:endParaRPr lang="es-ES" sz="1700" kern="1200" dirty="0"/>
        </a:p>
      </dsp:txBody>
      <dsp:txXfrm>
        <a:off x="7061836" y="1927370"/>
        <a:ext cx="1942271" cy="1216413"/>
      </dsp:txXfrm>
    </dsp:sp>
    <dsp:sp modelId="{90A9F659-38A5-4751-A67D-EB91B7607750}">
      <dsp:nvSpPr>
        <dsp:cNvPr id="0" name=""/>
        <dsp:cNvSpPr/>
      </dsp:nvSpPr>
      <dsp:spPr>
        <a:xfrm>
          <a:off x="2781976" y="675892"/>
          <a:ext cx="5382720" cy="5382720"/>
        </a:xfrm>
        <a:custGeom>
          <a:avLst/>
          <a:gdLst/>
          <a:ahLst/>
          <a:cxnLst/>
          <a:rect l="0" t="0" r="0" b="0"/>
          <a:pathLst>
            <a:path>
              <a:moveTo>
                <a:pt x="5379052" y="2550889"/>
              </a:moveTo>
              <a:arcTo wR="2691360" hR="2691360" stAng="21420492" swAng="2194979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7BB911-D7F5-4C16-A6EE-087FC56348C9}">
      <dsp:nvSpPr>
        <dsp:cNvPr id="0" name=""/>
        <dsp:cNvSpPr/>
      </dsp:nvSpPr>
      <dsp:spPr>
        <a:xfrm>
          <a:off x="6018338" y="4870597"/>
          <a:ext cx="2073881" cy="134802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	</a:t>
          </a:r>
          <a:endParaRPr lang="es-EC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b="1" i="1" kern="1200" dirty="0"/>
            <a:t>Acuerdo General Sobre Aranceles Aduaneros – GATT</a:t>
          </a:r>
          <a:endParaRPr lang="es-ES" sz="1700" kern="1200" dirty="0"/>
        </a:p>
      </dsp:txBody>
      <dsp:txXfrm>
        <a:off x="6084143" y="4936402"/>
        <a:ext cx="1942271" cy="1216413"/>
      </dsp:txXfrm>
    </dsp:sp>
    <dsp:sp modelId="{A4196682-1A30-445F-9881-8DF4FDAC5EA0}">
      <dsp:nvSpPr>
        <dsp:cNvPr id="0" name=""/>
        <dsp:cNvSpPr/>
      </dsp:nvSpPr>
      <dsp:spPr>
        <a:xfrm>
          <a:off x="2781976" y="675892"/>
          <a:ext cx="5382720" cy="5382720"/>
        </a:xfrm>
        <a:custGeom>
          <a:avLst/>
          <a:gdLst/>
          <a:ahLst/>
          <a:cxnLst/>
          <a:rect l="0" t="0" r="0" b="0"/>
          <a:pathLst>
            <a:path>
              <a:moveTo>
                <a:pt x="3225682" y="5329147"/>
              </a:moveTo>
              <a:arcTo wR="2691360" hR="2691360" stAng="4712931" swAng="1374139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50CE0C-ABD5-4BCE-A8F9-5CCA3A458801}">
      <dsp:nvSpPr>
        <dsp:cNvPr id="0" name=""/>
        <dsp:cNvSpPr/>
      </dsp:nvSpPr>
      <dsp:spPr>
        <a:xfrm>
          <a:off x="2854454" y="4870597"/>
          <a:ext cx="2073881" cy="134802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b="1" i="1" kern="1200" dirty="0"/>
            <a:t>La organización mundial de comercio - OMC </a:t>
          </a:r>
          <a:endParaRPr lang="es-ES" sz="1700" kern="1200" dirty="0"/>
        </a:p>
      </dsp:txBody>
      <dsp:txXfrm>
        <a:off x="2920259" y="4936402"/>
        <a:ext cx="1942271" cy="1216413"/>
      </dsp:txXfrm>
    </dsp:sp>
    <dsp:sp modelId="{0158B6D7-A86F-45AC-945C-EB63325ADE43}">
      <dsp:nvSpPr>
        <dsp:cNvPr id="0" name=""/>
        <dsp:cNvSpPr/>
      </dsp:nvSpPr>
      <dsp:spPr>
        <a:xfrm>
          <a:off x="2781976" y="675892"/>
          <a:ext cx="5382720" cy="5382720"/>
        </a:xfrm>
        <a:custGeom>
          <a:avLst/>
          <a:gdLst/>
          <a:ahLst/>
          <a:cxnLst/>
          <a:rect l="0" t="0" r="0" b="0"/>
          <a:pathLst>
            <a:path>
              <a:moveTo>
                <a:pt x="449439" y="4180390"/>
              </a:moveTo>
              <a:arcTo wR="2691360" hR="2691360" stAng="8784530" swAng="2194979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238FCF-26B9-4F24-A629-19AAF4437653}">
      <dsp:nvSpPr>
        <dsp:cNvPr id="0" name=""/>
        <dsp:cNvSpPr/>
      </dsp:nvSpPr>
      <dsp:spPr>
        <a:xfrm>
          <a:off x="1876760" y="1861565"/>
          <a:ext cx="2073881" cy="134802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b="1" i="1" kern="1200" dirty="0"/>
            <a:t>Teoría de aranceles</a:t>
          </a:r>
          <a:endParaRPr lang="es-ES" sz="1700" kern="1200" dirty="0"/>
        </a:p>
      </dsp:txBody>
      <dsp:txXfrm>
        <a:off x="1942565" y="1927370"/>
        <a:ext cx="1942271" cy="1216413"/>
      </dsp:txXfrm>
    </dsp:sp>
    <dsp:sp modelId="{8A6C2ACD-0F21-47FF-990C-E5885C4741AC}">
      <dsp:nvSpPr>
        <dsp:cNvPr id="0" name=""/>
        <dsp:cNvSpPr/>
      </dsp:nvSpPr>
      <dsp:spPr>
        <a:xfrm>
          <a:off x="2781976" y="675892"/>
          <a:ext cx="5382720" cy="5382720"/>
        </a:xfrm>
        <a:custGeom>
          <a:avLst/>
          <a:gdLst/>
          <a:ahLst/>
          <a:cxnLst/>
          <a:rect l="0" t="0" r="0" b="0"/>
          <a:pathLst>
            <a:path>
              <a:moveTo>
                <a:pt x="469262" y="1172906"/>
              </a:moveTo>
              <a:arcTo wR="2691360" hR="2691360" stAng="12860787" swAng="1959815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57A85-0515-4ED2-B350-D2FFCACF12D9}">
      <dsp:nvSpPr>
        <dsp:cNvPr id="0" name=""/>
        <dsp:cNvSpPr/>
      </dsp:nvSpPr>
      <dsp:spPr>
        <a:xfrm>
          <a:off x="97043" y="2718"/>
          <a:ext cx="2716187" cy="16297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Efectos positivos para el Estado</a:t>
          </a:r>
        </a:p>
      </dsp:txBody>
      <dsp:txXfrm>
        <a:off x="144776" y="50451"/>
        <a:ext cx="2620721" cy="1534246"/>
      </dsp:txXfrm>
    </dsp:sp>
    <dsp:sp modelId="{3BAD8ECA-ABEF-402F-911F-082FF9C1CA88}">
      <dsp:nvSpPr>
        <dsp:cNvPr id="0" name=""/>
        <dsp:cNvSpPr/>
      </dsp:nvSpPr>
      <dsp:spPr>
        <a:xfrm>
          <a:off x="3052255" y="480767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500" kern="1200"/>
        </a:p>
      </dsp:txBody>
      <dsp:txXfrm>
        <a:off x="3052255" y="615490"/>
        <a:ext cx="403082" cy="404168"/>
      </dsp:txXfrm>
    </dsp:sp>
    <dsp:sp modelId="{9A5D6448-73B6-49F8-B7D6-BCA320D55A8E}">
      <dsp:nvSpPr>
        <dsp:cNvPr id="0" name=""/>
        <dsp:cNvSpPr/>
      </dsp:nvSpPr>
      <dsp:spPr>
        <a:xfrm>
          <a:off x="3899706" y="2718"/>
          <a:ext cx="2716187" cy="16297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Efectos negativos para Importadores</a:t>
          </a:r>
        </a:p>
      </dsp:txBody>
      <dsp:txXfrm>
        <a:off x="3947439" y="50451"/>
        <a:ext cx="2620721" cy="1534246"/>
      </dsp:txXfrm>
    </dsp:sp>
    <dsp:sp modelId="{4CA4E3AD-7FF4-433C-BE5C-582D6BE4E911}">
      <dsp:nvSpPr>
        <dsp:cNvPr id="0" name=""/>
        <dsp:cNvSpPr/>
      </dsp:nvSpPr>
      <dsp:spPr>
        <a:xfrm>
          <a:off x="6854918" y="480767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500" kern="1200"/>
        </a:p>
      </dsp:txBody>
      <dsp:txXfrm>
        <a:off x="6854918" y="615490"/>
        <a:ext cx="403082" cy="404168"/>
      </dsp:txXfrm>
    </dsp:sp>
    <dsp:sp modelId="{B9B110F4-C490-4416-A5A2-DD0993163B78}">
      <dsp:nvSpPr>
        <dsp:cNvPr id="0" name=""/>
        <dsp:cNvSpPr/>
      </dsp:nvSpPr>
      <dsp:spPr>
        <a:xfrm>
          <a:off x="7702368" y="2718"/>
          <a:ext cx="2716187" cy="16297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Efectos indirectos</a:t>
          </a:r>
        </a:p>
      </dsp:txBody>
      <dsp:txXfrm>
        <a:off x="7750101" y="50451"/>
        <a:ext cx="2620721" cy="1534246"/>
      </dsp:txXfrm>
    </dsp:sp>
    <dsp:sp modelId="{994A7137-1805-40DB-A0EE-08FD5B00C429}">
      <dsp:nvSpPr>
        <dsp:cNvPr id="0" name=""/>
        <dsp:cNvSpPr/>
      </dsp:nvSpPr>
      <dsp:spPr>
        <a:xfrm rot="5400000">
          <a:off x="8772546" y="1822564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500" kern="1200"/>
        </a:p>
      </dsp:txBody>
      <dsp:txXfrm rot="-5400000">
        <a:off x="8858378" y="1871456"/>
        <a:ext cx="404168" cy="403082"/>
      </dsp:txXfrm>
    </dsp:sp>
    <dsp:sp modelId="{AAB317EF-CF88-4863-B746-16A09935A2F6}">
      <dsp:nvSpPr>
        <dsp:cNvPr id="0" name=""/>
        <dsp:cNvSpPr/>
      </dsp:nvSpPr>
      <dsp:spPr>
        <a:xfrm>
          <a:off x="7702368" y="2718906"/>
          <a:ext cx="2716187" cy="16297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100" b="1" kern="1200" dirty="0"/>
            <a:t>Efecto Sustitución de Importaciones</a:t>
          </a:r>
          <a:endParaRPr lang="es-ES" sz="3100" kern="1200" dirty="0"/>
        </a:p>
      </dsp:txBody>
      <dsp:txXfrm>
        <a:off x="7750101" y="2766639"/>
        <a:ext cx="2620721" cy="1534246"/>
      </dsp:txXfrm>
    </dsp:sp>
    <dsp:sp modelId="{35C76095-1E1D-448D-B044-B806B734AD2D}">
      <dsp:nvSpPr>
        <dsp:cNvPr id="0" name=""/>
        <dsp:cNvSpPr/>
      </dsp:nvSpPr>
      <dsp:spPr>
        <a:xfrm rot="10800000">
          <a:off x="6887512" y="3196955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500" kern="1200"/>
        </a:p>
      </dsp:txBody>
      <dsp:txXfrm rot="10800000">
        <a:off x="7060261" y="3331678"/>
        <a:ext cx="403082" cy="404168"/>
      </dsp:txXfrm>
    </dsp:sp>
    <dsp:sp modelId="{C6918C51-9E5A-4C1D-BBD1-7A23DACAC3CE}">
      <dsp:nvSpPr>
        <dsp:cNvPr id="0" name=""/>
        <dsp:cNvSpPr/>
      </dsp:nvSpPr>
      <dsp:spPr>
        <a:xfrm>
          <a:off x="3899706" y="2718906"/>
          <a:ext cx="2716187" cy="162971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100" b="1" kern="1200" dirty="0"/>
            <a:t>Factores Externos</a:t>
          </a:r>
          <a:endParaRPr lang="es-ES" sz="3100" kern="1200" dirty="0"/>
        </a:p>
      </dsp:txBody>
      <dsp:txXfrm>
        <a:off x="3947439" y="2766639"/>
        <a:ext cx="2620721" cy="1534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21955-6A1F-4EDC-912A-A4D1E67FF6F1}">
      <dsp:nvSpPr>
        <dsp:cNvPr id="0" name=""/>
        <dsp:cNvSpPr/>
      </dsp:nvSpPr>
      <dsp:spPr>
        <a:xfrm>
          <a:off x="1716546" y="3646"/>
          <a:ext cx="2326591" cy="232659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Es un impuesto, que se impone sobre un bien común </a:t>
          </a:r>
          <a:endParaRPr lang="es-ES" sz="1500" kern="1200" dirty="0"/>
        </a:p>
      </dsp:txBody>
      <dsp:txXfrm>
        <a:off x="2057267" y="344367"/>
        <a:ext cx="1645149" cy="1645149"/>
      </dsp:txXfrm>
    </dsp:sp>
    <dsp:sp modelId="{0256D6D8-AB06-4111-835D-9F821821156C}">
      <dsp:nvSpPr>
        <dsp:cNvPr id="0" name=""/>
        <dsp:cNvSpPr/>
      </dsp:nvSpPr>
      <dsp:spPr>
        <a:xfrm>
          <a:off x="2205130" y="2519156"/>
          <a:ext cx="1349423" cy="1349423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</dsp:txBody>
      <dsp:txXfrm>
        <a:off x="2383996" y="3035175"/>
        <a:ext cx="991691" cy="317385"/>
      </dsp:txXfrm>
    </dsp:sp>
    <dsp:sp modelId="{5BFA7932-C507-4690-AA05-AA2224CED219}">
      <dsp:nvSpPr>
        <dsp:cNvPr id="0" name=""/>
        <dsp:cNvSpPr/>
      </dsp:nvSpPr>
      <dsp:spPr>
        <a:xfrm>
          <a:off x="1730110" y="4061145"/>
          <a:ext cx="2326591" cy="2326591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Corrigen descompensaciones en la balanza comercial, sirven como un elemento recaudatorio para el estado,</a:t>
          </a:r>
          <a:endParaRPr lang="es-ES" sz="1500" kern="1200" dirty="0"/>
        </a:p>
      </dsp:txBody>
      <dsp:txXfrm>
        <a:off x="2070831" y="4401866"/>
        <a:ext cx="1645149" cy="1645149"/>
      </dsp:txXfrm>
    </dsp:sp>
    <dsp:sp modelId="{BCCCFA81-FF76-46B5-8B49-5FFF067BEE75}">
      <dsp:nvSpPr>
        <dsp:cNvPr id="0" name=""/>
        <dsp:cNvSpPr/>
      </dsp:nvSpPr>
      <dsp:spPr>
        <a:xfrm rot="21598716">
          <a:off x="4402299" y="2762242"/>
          <a:ext cx="732667" cy="8654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</dsp:txBody>
      <dsp:txXfrm>
        <a:off x="4402299" y="2935381"/>
        <a:ext cx="512867" cy="519296"/>
      </dsp:txXfrm>
    </dsp:sp>
    <dsp:sp modelId="{FB8B5B91-7F3D-4EC6-8C3F-57D9715951CD}">
      <dsp:nvSpPr>
        <dsp:cNvPr id="0" name=""/>
        <dsp:cNvSpPr/>
      </dsp:nvSpPr>
      <dsp:spPr>
        <a:xfrm>
          <a:off x="5439092" y="867276"/>
          <a:ext cx="4653183" cy="4653183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6100" b="1" i="1" kern="1200" dirty="0"/>
            <a:t>Aranceles</a:t>
          </a:r>
          <a:endParaRPr lang="es-ES" sz="6100" kern="1200" dirty="0"/>
        </a:p>
      </dsp:txBody>
      <dsp:txXfrm>
        <a:off x="6120535" y="1548719"/>
        <a:ext cx="3290297" cy="32902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D5200-0532-4E76-8561-FEBE9BB883F7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27EA5-00CC-4987-A62B-CE1C4A9A2B5B}">
      <dsp:nvSpPr>
        <dsp:cNvPr id="0" name=""/>
        <dsp:cNvSpPr/>
      </dsp:nvSpPr>
      <dsp:spPr>
        <a:xfrm>
          <a:off x="4050" y="1625600"/>
          <a:ext cx="2604371" cy="216746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000" b="1" kern="1200" dirty="0"/>
            <a:t>Ad- </a:t>
          </a:r>
          <a:r>
            <a:rPr lang="es-EC" sz="4000" b="1" kern="1200" dirty="0" err="1"/>
            <a:t>Valorem</a:t>
          </a:r>
          <a:endParaRPr lang="es-ES" sz="4000" kern="1200" dirty="0"/>
        </a:p>
      </dsp:txBody>
      <dsp:txXfrm>
        <a:off x="109857" y="1731407"/>
        <a:ext cx="2392757" cy="1955852"/>
      </dsp:txXfrm>
    </dsp:sp>
    <dsp:sp modelId="{43F9BA02-DF70-4C6F-A6B7-F58748A0D669}">
      <dsp:nvSpPr>
        <dsp:cNvPr id="0" name=""/>
        <dsp:cNvSpPr/>
      </dsp:nvSpPr>
      <dsp:spPr>
        <a:xfrm>
          <a:off x="2761814" y="1625600"/>
          <a:ext cx="2604371" cy="2167466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000" b="1" kern="1200" dirty="0"/>
            <a:t>Arancel Específico</a:t>
          </a:r>
          <a:endParaRPr lang="es-ES" sz="4000" kern="1200" dirty="0"/>
        </a:p>
      </dsp:txBody>
      <dsp:txXfrm>
        <a:off x="2867621" y="1731407"/>
        <a:ext cx="2392757" cy="1955852"/>
      </dsp:txXfrm>
    </dsp:sp>
    <dsp:sp modelId="{4C302299-A351-455D-8D78-E39359D10335}">
      <dsp:nvSpPr>
        <dsp:cNvPr id="0" name=""/>
        <dsp:cNvSpPr/>
      </dsp:nvSpPr>
      <dsp:spPr>
        <a:xfrm>
          <a:off x="5519578" y="1625600"/>
          <a:ext cx="2604371" cy="2167466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000" b="1" kern="1200" dirty="0"/>
            <a:t>Arancel Mixto</a:t>
          </a:r>
          <a:endParaRPr lang="es-ES" sz="4000" kern="1200" dirty="0"/>
        </a:p>
      </dsp:txBody>
      <dsp:txXfrm>
        <a:off x="5625385" y="1731407"/>
        <a:ext cx="2392757" cy="19558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AADF7-29CB-4517-A4AD-32DC105F1E3B}">
      <dsp:nvSpPr>
        <dsp:cNvPr id="0" name=""/>
        <dsp:cNvSpPr/>
      </dsp:nvSpPr>
      <dsp:spPr>
        <a:xfrm>
          <a:off x="1886" y="0"/>
          <a:ext cx="2935774" cy="63485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b="1" i="1" kern="1200" dirty="0"/>
            <a:t>Medidas no Arancelarias: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b="0" i="1" kern="1200" dirty="0"/>
            <a:t>Medidas técnicas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b="0" i="1" kern="1200" dirty="0"/>
            <a:t>Medidas no técnicas </a:t>
          </a:r>
          <a:endParaRPr lang="es-ES" sz="2200" b="0" kern="1200" dirty="0"/>
        </a:p>
      </dsp:txBody>
      <dsp:txXfrm>
        <a:off x="1886" y="2539418"/>
        <a:ext cx="2935774" cy="2539418"/>
      </dsp:txXfrm>
    </dsp:sp>
    <dsp:sp modelId="{8AF9D391-282D-463E-B8F8-8746C6F9E66C}">
      <dsp:nvSpPr>
        <dsp:cNvPr id="0" name=""/>
        <dsp:cNvSpPr/>
      </dsp:nvSpPr>
      <dsp:spPr>
        <a:xfrm>
          <a:off x="412741" y="380912"/>
          <a:ext cx="2114065" cy="211406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E4B5A-1338-4347-B895-1046A3CB8ABC}">
      <dsp:nvSpPr>
        <dsp:cNvPr id="0" name=""/>
        <dsp:cNvSpPr/>
      </dsp:nvSpPr>
      <dsp:spPr>
        <a:xfrm>
          <a:off x="3025734" y="0"/>
          <a:ext cx="2935774" cy="63485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600" b="1" i="1" kern="1200" dirty="0"/>
            <a:t>Efectos de los Aranceles en las Importaciones </a:t>
          </a:r>
          <a:endParaRPr lang="es-ES" sz="2600" kern="1200" dirty="0"/>
        </a:p>
      </dsp:txBody>
      <dsp:txXfrm>
        <a:off x="3025734" y="2539418"/>
        <a:ext cx="2935774" cy="2539418"/>
      </dsp:txXfrm>
    </dsp:sp>
    <dsp:sp modelId="{0FD184A7-8C2F-4930-810B-6F8514D57F3C}">
      <dsp:nvSpPr>
        <dsp:cNvPr id="0" name=""/>
        <dsp:cNvSpPr/>
      </dsp:nvSpPr>
      <dsp:spPr>
        <a:xfrm>
          <a:off x="3383282" y="407010"/>
          <a:ext cx="2220678" cy="206186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FF1065-2A53-4391-ADB9-03DAF30F3895}">
      <dsp:nvSpPr>
        <dsp:cNvPr id="0" name=""/>
        <dsp:cNvSpPr/>
      </dsp:nvSpPr>
      <dsp:spPr>
        <a:xfrm>
          <a:off x="6049582" y="0"/>
          <a:ext cx="2935774" cy="63485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6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600" b="1" i="1" kern="1200" dirty="0"/>
            <a:t>Efectos de los Aranceles en países de menor desarrollo relativo </a:t>
          </a:r>
          <a:endParaRPr lang="es-ES" sz="2600" kern="1200" dirty="0"/>
        </a:p>
      </dsp:txBody>
      <dsp:txXfrm>
        <a:off x="6049582" y="2539418"/>
        <a:ext cx="2935774" cy="2539418"/>
      </dsp:txXfrm>
    </dsp:sp>
    <dsp:sp modelId="{EF4B7505-197C-40AF-A5E8-7EA51511941E}">
      <dsp:nvSpPr>
        <dsp:cNvPr id="0" name=""/>
        <dsp:cNvSpPr/>
      </dsp:nvSpPr>
      <dsp:spPr>
        <a:xfrm>
          <a:off x="6460436" y="380912"/>
          <a:ext cx="2114065" cy="211406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7008D0-65E6-4D6B-A09A-177949095DF4}">
      <dsp:nvSpPr>
        <dsp:cNvPr id="0" name=""/>
        <dsp:cNvSpPr/>
      </dsp:nvSpPr>
      <dsp:spPr>
        <a:xfrm>
          <a:off x="359489" y="5078836"/>
          <a:ext cx="8268264" cy="952281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2EE5B1-A29C-4BF9-A513-D2D17EB3D6CC}">
      <dsp:nvSpPr>
        <dsp:cNvPr id="0" name=""/>
        <dsp:cNvSpPr/>
      </dsp:nvSpPr>
      <dsp:spPr>
        <a:xfrm>
          <a:off x="4313039" y="1108"/>
          <a:ext cx="1889521" cy="18895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Decreto ejecutivo 592 Registro Oficial N. 257 del 16 de agosto de 2010</a:t>
          </a:r>
          <a:endParaRPr lang="es-ES" sz="1500" kern="1200" dirty="0"/>
        </a:p>
      </dsp:txBody>
      <dsp:txXfrm>
        <a:off x="4589753" y="277822"/>
        <a:ext cx="1336093" cy="1336093"/>
      </dsp:txXfrm>
    </dsp:sp>
    <dsp:sp modelId="{EF443761-39F6-4B9E-82F3-9854878888D0}">
      <dsp:nvSpPr>
        <dsp:cNvPr id="0" name=""/>
        <dsp:cNvSpPr/>
      </dsp:nvSpPr>
      <dsp:spPr>
        <a:xfrm rot="3600000">
          <a:off x="5708792" y="1844463"/>
          <a:ext cx="503807" cy="637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</dsp:txBody>
      <dsp:txXfrm>
        <a:off x="5746578" y="1906560"/>
        <a:ext cx="352665" cy="382627"/>
      </dsp:txXfrm>
    </dsp:sp>
    <dsp:sp modelId="{58B684D4-0A66-422A-AAE4-329D27D85BB4}">
      <dsp:nvSpPr>
        <dsp:cNvPr id="0" name=""/>
        <dsp:cNvSpPr/>
      </dsp:nvSpPr>
      <dsp:spPr>
        <a:xfrm>
          <a:off x="5733089" y="2460707"/>
          <a:ext cx="1889521" cy="18895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i="1" u="sng" kern="1200" dirty="0"/>
            <a:t>Resolución 63 JUNIO 2012</a:t>
          </a:r>
          <a:endParaRPr lang="es-ES" sz="1500" kern="1200" dirty="0"/>
        </a:p>
      </dsp:txBody>
      <dsp:txXfrm>
        <a:off x="6009803" y="2737421"/>
        <a:ext cx="1336093" cy="1336093"/>
      </dsp:txXfrm>
    </dsp:sp>
    <dsp:sp modelId="{D2975E3D-289D-4C04-9ED9-70D665F4EF19}">
      <dsp:nvSpPr>
        <dsp:cNvPr id="0" name=""/>
        <dsp:cNvSpPr/>
      </dsp:nvSpPr>
      <dsp:spPr>
        <a:xfrm rot="10800000">
          <a:off x="5020155" y="3086612"/>
          <a:ext cx="503807" cy="637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</dsp:txBody>
      <dsp:txXfrm rot="10800000">
        <a:off x="5171297" y="3214155"/>
        <a:ext cx="352665" cy="382627"/>
      </dsp:txXfrm>
    </dsp:sp>
    <dsp:sp modelId="{8DD415B3-B282-42A6-915A-D86CC3B15E1D}">
      <dsp:nvSpPr>
        <dsp:cNvPr id="0" name=""/>
        <dsp:cNvSpPr/>
      </dsp:nvSpPr>
      <dsp:spPr>
        <a:xfrm>
          <a:off x="2892988" y="2460707"/>
          <a:ext cx="1889521" cy="18895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i="1" u="sng" kern="1200" dirty="0"/>
            <a:t>Resolución 70 JULIO 2012</a:t>
          </a:r>
          <a:endParaRPr lang="es-ES" sz="1500" kern="1200" dirty="0"/>
        </a:p>
      </dsp:txBody>
      <dsp:txXfrm>
        <a:off x="3169702" y="2737421"/>
        <a:ext cx="1336093" cy="1336093"/>
      </dsp:txXfrm>
    </dsp:sp>
    <dsp:sp modelId="{56221672-822D-4B61-AC16-B6D6ECD34F21}">
      <dsp:nvSpPr>
        <dsp:cNvPr id="0" name=""/>
        <dsp:cNvSpPr/>
      </dsp:nvSpPr>
      <dsp:spPr>
        <a:xfrm rot="18000000">
          <a:off x="4288741" y="1869160"/>
          <a:ext cx="503807" cy="637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</dsp:txBody>
      <dsp:txXfrm>
        <a:off x="4326527" y="2062149"/>
        <a:ext cx="352665" cy="3826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E1109-AD32-47B1-A231-66ACD35BCC7B}">
      <dsp:nvSpPr>
        <dsp:cNvPr id="0" name=""/>
        <dsp:cNvSpPr/>
      </dsp:nvSpPr>
      <dsp:spPr>
        <a:xfrm rot="5400000">
          <a:off x="6239581" y="-2299284"/>
          <a:ext cx="1626631" cy="663802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400" kern="1200" dirty="0"/>
            <a:t>¿Cuáles son los efectos que ha causado la Política Arancelaria en las importaciones de televisores?</a:t>
          </a:r>
          <a:endParaRPr lang="es-ES" sz="2400" kern="1200" dirty="0"/>
        </a:p>
      </dsp:txBody>
      <dsp:txXfrm rot="-5400000">
        <a:off x="3733886" y="285817"/>
        <a:ext cx="6558615" cy="1467819"/>
      </dsp:txXfrm>
    </dsp:sp>
    <dsp:sp modelId="{52CE8EFD-AAF9-43B7-B2AD-646FAECDBFE5}">
      <dsp:nvSpPr>
        <dsp:cNvPr id="0" name=""/>
        <dsp:cNvSpPr/>
      </dsp:nvSpPr>
      <dsp:spPr>
        <a:xfrm>
          <a:off x="0" y="0"/>
          <a:ext cx="3733886" cy="20332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000" b="1" i="0" kern="1200" dirty="0"/>
            <a:t>Planteamiento del problema </a:t>
          </a:r>
          <a:endParaRPr lang="es-ES" sz="3000" i="0" kern="1200" dirty="0"/>
        </a:p>
      </dsp:txBody>
      <dsp:txXfrm>
        <a:off x="99257" y="99257"/>
        <a:ext cx="3535372" cy="1834775"/>
      </dsp:txXfrm>
    </dsp:sp>
    <dsp:sp modelId="{9D350FF6-0692-4F63-B253-D8A2BEDDB968}">
      <dsp:nvSpPr>
        <dsp:cNvPr id="0" name=""/>
        <dsp:cNvSpPr/>
      </dsp:nvSpPr>
      <dsp:spPr>
        <a:xfrm rot="5400000">
          <a:off x="6239581" y="-164330"/>
          <a:ext cx="1626631" cy="6638021"/>
        </a:xfrm>
        <a:prstGeom prst="round2SameRect">
          <a:avLst/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400" b="0" kern="1200" dirty="0"/>
            <a:t>El estudio a realizarse busca analizar y determinar las causas de como se ha visto afectado o beneficiado el país con las importaciones de televisores</a:t>
          </a:r>
          <a:endParaRPr lang="es-ES" sz="2400" b="0" kern="1200" dirty="0"/>
        </a:p>
      </dsp:txBody>
      <dsp:txXfrm rot="-5400000">
        <a:off x="3733886" y="2420771"/>
        <a:ext cx="6558615" cy="1467819"/>
      </dsp:txXfrm>
    </dsp:sp>
    <dsp:sp modelId="{B203A164-08FB-4B35-899C-1888E4BF0F2A}">
      <dsp:nvSpPr>
        <dsp:cNvPr id="0" name=""/>
        <dsp:cNvSpPr/>
      </dsp:nvSpPr>
      <dsp:spPr>
        <a:xfrm>
          <a:off x="0" y="2138035"/>
          <a:ext cx="3733886" cy="2033289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600" kern="1200" dirty="0"/>
            <a:t>Justificación del problema</a:t>
          </a:r>
          <a:endParaRPr lang="es-ES" sz="4600" kern="1200" dirty="0"/>
        </a:p>
      </dsp:txBody>
      <dsp:txXfrm>
        <a:off x="99257" y="2237292"/>
        <a:ext cx="3535372" cy="1834775"/>
      </dsp:txXfrm>
    </dsp:sp>
    <dsp:sp modelId="{015F3378-44AA-4B10-BB25-FD8810D0045C}">
      <dsp:nvSpPr>
        <dsp:cNvPr id="0" name=""/>
        <dsp:cNvSpPr/>
      </dsp:nvSpPr>
      <dsp:spPr>
        <a:xfrm rot="5400000">
          <a:off x="6239581" y="1970623"/>
          <a:ext cx="1626631" cy="6638021"/>
        </a:xfrm>
        <a:prstGeom prst="round2Same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400" kern="1200" dirty="0"/>
            <a:t>Identificar los efectos de la Política Arancelaria en la Importación de televisores en Ecuador</a:t>
          </a:r>
          <a:endParaRPr lang="es-ES" sz="2400" kern="1200" dirty="0"/>
        </a:p>
      </dsp:txBody>
      <dsp:txXfrm rot="-5400000">
        <a:off x="3733886" y="4555724"/>
        <a:ext cx="6558615" cy="1467819"/>
      </dsp:txXfrm>
    </dsp:sp>
    <dsp:sp modelId="{7CD809E3-B97A-4700-9990-F164082C7494}">
      <dsp:nvSpPr>
        <dsp:cNvPr id="0" name=""/>
        <dsp:cNvSpPr/>
      </dsp:nvSpPr>
      <dsp:spPr>
        <a:xfrm>
          <a:off x="0" y="4272989"/>
          <a:ext cx="3733886" cy="2033289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600" kern="1200" dirty="0"/>
            <a:t>Objetivo General</a:t>
          </a:r>
          <a:endParaRPr lang="es-ES" sz="4600" kern="1200" dirty="0"/>
        </a:p>
      </dsp:txBody>
      <dsp:txXfrm>
        <a:off x="99257" y="4372246"/>
        <a:ext cx="3535372" cy="18347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BEF84-6E75-476E-B692-AB6F24704BE3}">
      <dsp:nvSpPr>
        <dsp:cNvPr id="0" name=""/>
        <dsp:cNvSpPr/>
      </dsp:nvSpPr>
      <dsp:spPr>
        <a:xfrm>
          <a:off x="0" y="1175808"/>
          <a:ext cx="10234025" cy="4015184"/>
        </a:xfrm>
        <a:prstGeom prst="right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C1251D9-0E05-4B2A-9239-A7ED0D2F2C71}">
      <dsp:nvSpPr>
        <dsp:cNvPr id="0" name=""/>
        <dsp:cNvSpPr/>
      </dsp:nvSpPr>
      <dsp:spPr>
        <a:xfrm>
          <a:off x="6744562" y="2007192"/>
          <a:ext cx="2466060" cy="2007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3520" rIns="0" bIns="2235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Plantear la discusión de la investigación como resultado de las conclusiones del estudio</a:t>
          </a:r>
          <a:endParaRPr lang="es-ES" sz="2200" kern="1200" dirty="0"/>
        </a:p>
      </dsp:txBody>
      <dsp:txXfrm>
        <a:off x="6744562" y="2007192"/>
        <a:ext cx="2466060" cy="2007592"/>
      </dsp:txXfrm>
    </dsp:sp>
    <dsp:sp modelId="{5B65B3A4-D60A-450C-B758-FF6E1FDBD2E5}">
      <dsp:nvSpPr>
        <dsp:cNvPr id="0" name=""/>
        <dsp:cNvSpPr/>
      </dsp:nvSpPr>
      <dsp:spPr>
        <a:xfrm>
          <a:off x="3785290" y="2007192"/>
          <a:ext cx="2466060" cy="2007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3520" rIns="0" bIns="2235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Analizar y entender la política Arancelaria aplicada a la importación de televisores. </a:t>
          </a:r>
          <a:endParaRPr lang="es-ES" sz="2200" kern="1200" dirty="0"/>
        </a:p>
      </dsp:txBody>
      <dsp:txXfrm>
        <a:off x="3785290" y="2007192"/>
        <a:ext cx="2466060" cy="2007592"/>
      </dsp:txXfrm>
    </dsp:sp>
    <dsp:sp modelId="{36A113FA-33B5-4436-B89B-68FE46F19ABA}">
      <dsp:nvSpPr>
        <dsp:cNvPr id="0" name=""/>
        <dsp:cNvSpPr/>
      </dsp:nvSpPr>
      <dsp:spPr>
        <a:xfrm>
          <a:off x="826017" y="2007192"/>
          <a:ext cx="2466060" cy="2007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3520" rIns="0" bIns="2235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Analizar la balanza comercial de los televisores en el Ecuador en el periodo 2012 – 2015</a:t>
          </a:r>
          <a:endParaRPr lang="es-ES" sz="2200" kern="1200" dirty="0"/>
        </a:p>
      </dsp:txBody>
      <dsp:txXfrm>
        <a:off x="826017" y="2007192"/>
        <a:ext cx="2466060" cy="20075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111FF-3406-4A79-9DB5-1891BB0F0922}">
      <dsp:nvSpPr>
        <dsp:cNvPr id="0" name=""/>
        <dsp:cNvSpPr/>
      </dsp:nvSpPr>
      <dsp:spPr>
        <a:xfrm>
          <a:off x="3728662" y="2666"/>
          <a:ext cx="4194745" cy="17596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100" b="1" i="1" kern="1200" dirty="0"/>
            <a:t>La Industria del Televisores</a:t>
          </a:r>
          <a:endParaRPr lang="es-ES" sz="3100" kern="1200" dirty="0"/>
        </a:p>
      </dsp:txBody>
      <dsp:txXfrm>
        <a:off x="3814561" y="88565"/>
        <a:ext cx="4022947" cy="1587860"/>
      </dsp:txXfrm>
    </dsp:sp>
    <dsp:sp modelId="{3B335C16-52FF-4BBE-A65B-C6C098323B8E}">
      <dsp:nvSpPr>
        <dsp:cNvPr id="0" name=""/>
        <dsp:cNvSpPr/>
      </dsp:nvSpPr>
      <dsp:spPr>
        <a:xfrm>
          <a:off x="3728662" y="1850307"/>
          <a:ext cx="4194745" cy="17596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100" b="1" i="1" kern="1200" dirty="0"/>
            <a:t>La Era del televisor Breve Reseña Histórica </a:t>
          </a:r>
          <a:endParaRPr lang="es-ES" sz="3100" kern="1200" dirty="0"/>
        </a:p>
      </dsp:txBody>
      <dsp:txXfrm>
        <a:off x="3814561" y="1936206"/>
        <a:ext cx="4022947" cy="1587860"/>
      </dsp:txXfrm>
    </dsp:sp>
    <dsp:sp modelId="{96032B67-8855-4C3D-B170-4CFD9C8084CE}">
      <dsp:nvSpPr>
        <dsp:cNvPr id="0" name=""/>
        <dsp:cNvSpPr/>
      </dsp:nvSpPr>
      <dsp:spPr>
        <a:xfrm>
          <a:off x="3728662" y="3697949"/>
          <a:ext cx="4194745" cy="175965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100" kern="1200" dirty="0"/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100" b="1" i="1" kern="1200" dirty="0"/>
            <a:t>Industria Ecuatoriana del Televisor</a:t>
          </a:r>
          <a:endParaRPr lang="es-ES" sz="3100" kern="1200" dirty="0"/>
        </a:p>
      </dsp:txBody>
      <dsp:txXfrm>
        <a:off x="3814561" y="3783848"/>
        <a:ext cx="4022947" cy="15878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2311E-8B86-44C3-B7D6-F80506847251}">
      <dsp:nvSpPr>
        <dsp:cNvPr id="0" name=""/>
        <dsp:cNvSpPr/>
      </dsp:nvSpPr>
      <dsp:spPr>
        <a:xfrm>
          <a:off x="3940" y="1905068"/>
          <a:ext cx="1722893" cy="15182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Un hecho de acción u omisión dolosa</a:t>
          </a:r>
          <a:endParaRPr lang="es-ES" sz="1800" kern="1200" dirty="0"/>
        </a:p>
      </dsp:txBody>
      <dsp:txXfrm>
        <a:off x="48409" y="1949537"/>
        <a:ext cx="1633955" cy="1429361"/>
      </dsp:txXfrm>
    </dsp:sp>
    <dsp:sp modelId="{E6B5B5C2-9E0E-4902-A1DA-7A7FF40D16D6}">
      <dsp:nvSpPr>
        <dsp:cNvPr id="0" name=""/>
        <dsp:cNvSpPr/>
      </dsp:nvSpPr>
      <dsp:spPr>
        <a:xfrm>
          <a:off x="1899123" y="2450579"/>
          <a:ext cx="365253" cy="4272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/>
        </a:p>
      </dsp:txBody>
      <dsp:txXfrm>
        <a:off x="1899123" y="2536034"/>
        <a:ext cx="255677" cy="256367"/>
      </dsp:txXfrm>
    </dsp:sp>
    <dsp:sp modelId="{9C57F229-842B-4E39-8D5D-68D45D03179C}">
      <dsp:nvSpPr>
        <dsp:cNvPr id="0" name=""/>
        <dsp:cNvSpPr/>
      </dsp:nvSpPr>
      <dsp:spPr>
        <a:xfrm>
          <a:off x="2415991" y="1905068"/>
          <a:ext cx="1722893" cy="15182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Que este acto o hecho constituya una violación a las leyes aduaneras</a:t>
          </a:r>
          <a:endParaRPr lang="es-ES" sz="1800" kern="1200" dirty="0"/>
        </a:p>
      </dsp:txBody>
      <dsp:txXfrm>
        <a:off x="2460460" y="1949537"/>
        <a:ext cx="1633955" cy="1429361"/>
      </dsp:txXfrm>
    </dsp:sp>
    <dsp:sp modelId="{7E5B0CAC-1E4E-4FE6-9A41-7DE18BD96D93}">
      <dsp:nvSpPr>
        <dsp:cNvPr id="0" name=""/>
        <dsp:cNvSpPr/>
      </dsp:nvSpPr>
      <dsp:spPr>
        <a:xfrm>
          <a:off x="4311173" y="2450579"/>
          <a:ext cx="365253" cy="4272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/>
        </a:p>
      </dsp:txBody>
      <dsp:txXfrm>
        <a:off x="4311173" y="2536034"/>
        <a:ext cx="255677" cy="256367"/>
      </dsp:txXfrm>
    </dsp:sp>
    <dsp:sp modelId="{CB9AD0AE-383B-4B67-96D0-06FCC5800322}">
      <dsp:nvSpPr>
        <dsp:cNvPr id="0" name=""/>
        <dsp:cNvSpPr/>
      </dsp:nvSpPr>
      <dsp:spPr>
        <a:xfrm>
          <a:off x="4828041" y="1905068"/>
          <a:ext cx="1722893" cy="15182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Que el acto de acción u omisión haya sido realizado libremente</a:t>
          </a:r>
          <a:endParaRPr lang="es-ES" sz="1800" kern="1200" dirty="0"/>
        </a:p>
      </dsp:txBody>
      <dsp:txXfrm>
        <a:off x="4872510" y="1949537"/>
        <a:ext cx="1633955" cy="1429361"/>
      </dsp:txXfrm>
    </dsp:sp>
    <dsp:sp modelId="{0AD60AA1-0135-4257-9056-B34BE0CF036D}">
      <dsp:nvSpPr>
        <dsp:cNvPr id="0" name=""/>
        <dsp:cNvSpPr/>
      </dsp:nvSpPr>
      <dsp:spPr>
        <a:xfrm>
          <a:off x="6723224" y="2450579"/>
          <a:ext cx="365253" cy="4272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/>
        </a:p>
      </dsp:txBody>
      <dsp:txXfrm>
        <a:off x="6723224" y="2536034"/>
        <a:ext cx="255677" cy="256367"/>
      </dsp:txXfrm>
    </dsp:sp>
    <dsp:sp modelId="{F382A145-9D81-45FD-AAAE-B78989F1061A}">
      <dsp:nvSpPr>
        <dsp:cNvPr id="0" name=""/>
        <dsp:cNvSpPr/>
      </dsp:nvSpPr>
      <dsp:spPr>
        <a:xfrm>
          <a:off x="7240092" y="1905068"/>
          <a:ext cx="1722893" cy="15182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/>
            <a:t>Que este hecho produzca un perjuicio inmediato o mediato al fisco</a:t>
          </a:r>
          <a:endParaRPr lang="es-ES" sz="1800" kern="1200" dirty="0"/>
        </a:p>
      </dsp:txBody>
      <dsp:txXfrm>
        <a:off x="7284561" y="1949537"/>
        <a:ext cx="1633955" cy="1429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99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3/1/2017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45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11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66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35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3/1/2017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36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3/1/2017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68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3/1/2017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136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3/1/2017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3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3/1/2017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7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3/1/2017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70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74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46664" y="1584858"/>
            <a:ext cx="7389221" cy="4589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C" b="1" kern="1400" spc="-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CARRERA DE INGENIERÍA EN COMERCIO EXTERIOR Y NEGOCIACIÓN INTERNACIONAL</a:t>
            </a:r>
            <a:endParaRPr lang="es-EC" sz="1600" b="1" kern="1400" spc="-5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" marR="70485" indent="-6350" algn="ctr">
              <a:lnSpc>
                <a:spcPct val="107000"/>
              </a:lnSpc>
              <a:spcAft>
                <a:spcPts val="1115"/>
              </a:spcAft>
            </a:pPr>
            <a:r>
              <a:rPr lang="es-EC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350"/>
              </a:spcAft>
            </a:pPr>
            <a:r>
              <a:rPr lang="es-EC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TRABAJO DE TITULACIÓN, PREVIO A LA OBTENCIÓN DEL</a:t>
            </a:r>
            <a:endParaRPr lang="es-EC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350"/>
              </a:spcAft>
            </a:pPr>
            <a:r>
              <a:rPr lang="es-EC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TÍTULO DE INGENIERO EN COMERCIO EXTERIOR Y NEGOCIACIÓN INTERNACIONAL</a:t>
            </a:r>
            <a:endParaRPr lang="es-EC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50" marR="70485" indent="-6350" algn="ctr">
              <a:lnSpc>
                <a:spcPct val="107000"/>
              </a:lnSpc>
              <a:spcAft>
                <a:spcPts val="1325"/>
              </a:spcAft>
            </a:pPr>
            <a:r>
              <a:rPr lang="es-EC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115"/>
              </a:spcAft>
            </a:pPr>
            <a:r>
              <a:rPr lang="es-EC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TEMA: EFECTOS DE LA POLÍTICA ARANCELARÍA EN LA IMPORTACIÓN DE TELEVISORES PERIODO (2012-2015) SUBPARTIDA A. 8528.72.00.90</a:t>
            </a:r>
            <a:endParaRPr lang="es-EC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50" marR="70485" indent="-6350" algn="ctr">
              <a:lnSpc>
                <a:spcPct val="107000"/>
              </a:lnSpc>
              <a:spcAft>
                <a:spcPts val="1115"/>
              </a:spcAft>
            </a:pPr>
            <a:r>
              <a:rPr lang="es-EC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9215" algn="ctr">
              <a:lnSpc>
                <a:spcPct val="107000"/>
              </a:lnSpc>
              <a:spcAft>
                <a:spcPts val="670"/>
              </a:spcAft>
            </a:pPr>
            <a:r>
              <a:rPr lang="es-EC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AUTORES: IMBAQUINGO CONDOY CRISTIAN PAUL</a:t>
            </a:r>
            <a:endParaRPr lang="es-EC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50" marR="69215" algn="ctr">
              <a:lnSpc>
                <a:spcPct val="107000"/>
              </a:lnSpc>
              <a:spcAft>
                <a:spcPts val="670"/>
              </a:spcAft>
            </a:pPr>
            <a:r>
              <a:rPr lang="es-EC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VEGA CARVAJAL MICHAEL ALEXANDER</a:t>
            </a:r>
            <a:endParaRPr lang="es-EC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4648"/>
          <p:cNvPicPr/>
          <p:nvPr/>
        </p:nvPicPr>
        <p:blipFill>
          <a:blip r:embed="rId2"/>
          <a:stretch>
            <a:fillRect/>
          </a:stretch>
        </p:blipFill>
        <p:spPr>
          <a:xfrm>
            <a:off x="4042956" y="274320"/>
            <a:ext cx="3270070" cy="94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29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8674" y="278900"/>
            <a:ext cx="6605452" cy="1938992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870960" algn="l"/>
              </a:tabLst>
            </a:pPr>
            <a:r>
              <a:rPr lang="es-EC" sz="2000" b="1" i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Resolución 63</a:t>
            </a:r>
            <a:endParaRPr lang="es-EC" sz="20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870960" algn="l"/>
              </a:tabLst>
            </a:pPr>
            <a:r>
              <a:rPr lang="es-EC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870960" algn="l"/>
              </a:tabLst>
            </a:pPr>
            <a:r>
              <a:rPr lang="es-EC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</a:t>
            </a:r>
            <a:r>
              <a:rPr lang="es-EC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Art.2.- Reformar el Arancel Nacional en los términos detallados en el Anexo II de la presente resolución: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74" y="2338252"/>
            <a:ext cx="9509727" cy="4101737"/>
          </a:xfrm>
          <a:prstGeom prst="rect">
            <a:avLst/>
          </a:prstGeom>
        </p:spPr>
      </p:pic>
      <p:pic>
        <p:nvPicPr>
          <p:cNvPr id="5" name="Picture 4648"/>
          <p:cNvPicPr/>
          <p:nvPr/>
        </p:nvPicPr>
        <p:blipFill>
          <a:blip r:embed="rId3"/>
          <a:stretch>
            <a:fillRect/>
          </a:stretch>
        </p:blipFill>
        <p:spPr>
          <a:xfrm>
            <a:off x="8706396" y="278900"/>
            <a:ext cx="3270070" cy="94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47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52994" y="209005"/>
            <a:ext cx="7950925" cy="235449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870960" algn="l"/>
              </a:tabLst>
            </a:pPr>
            <a:r>
              <a:rPr lang="es-EC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870960" algn="l"/>
              </a:tabLst>
            </a:pPr>
            <a:r>
              <a:rPr lang="es-EC" sz="3000" b="1" i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Resolución 70 </a:t>
            </a:r>
            <a:endParaRPr lang="es-EC" sz="30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870960" algn="l"/>
              </a:tabLst>
            </a:pPr>
            <a:r>
              <a:rPr lang="es-EC" sz="2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Art. 1.- Reformar el Anexo II de la resolución 63 (…) en los siguientes términos: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94" y="2645049"/>
            <a:ext cx="9766663" cy="4129234"/>
          </a:xfrm>
          <a:prstGeom prst="rect">
            <a:avLst/>
          </a:prstGeom>
        </p:spPr>
      </p:pic>
      <p:pic>
        <p:nvPicPr>
          <p:cNvPr id="6" name="Picture 4648"/>
          <p:cNvPicPr/>
          <p:nvPr/>
        </p:nvPicPr>
        <p:blipFill>
          <a:blip r:embed="rId3"/>
          <a:stretch>
            <a:fillRect/>
          </a:stretch>
        </p:blipFill>
        <p:spPr>
          <a:xfrm>
            <a:off x="8684622" y="209005"/>
            <a:ext cx="3270070" cy="94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02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/>
              <a:t>CAPÍTULO 2</a:t>
            </a:r>
          </a:p>
        </p:txBody>
      </p:sp>
      <p:pic>
        <p:nvPicPr>
          <p:cNvPr id="3" name="Picture 4648"/>
          <p:cNvPicPr/>
          <p:nvPr/>
        </p:nvPicPr>
        <p:blipFill>
          <a:blip r:embed="rId2"/>
          <a:stretch>
            <a:fillRect/>
          </a:stretch>
        </p:blipFill>
        <p:spPr>
          <a:xfrm>
            <a:off x="4454615" y="2364377"/>
            <a:ext cx="3270070" cy="94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31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90342323"/>
              </p:ext>
            </p:extLst>
          </p:nvPr>
        </p:nvGraphicFramePr>
        <p:xfrm>
          <a:off x="104503" y="91440"/>
          <a:ext cx="10371908" cy="630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648"/>
          <p:cNvPicPr/>
          <p:nvPr/>
        </p:nvPicPr>
        <p:blipFill>
          <a:blip r:embed="rId7"/>
          <a:stretch>
            <a:fillRect/>
          </a:stretch>
        </p:blipFill>
        <p:spPr>
          <a:xfrm>
            <a:off x="8841376" y="5760720"/>
            <a:ext cx="3270070" cy="94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00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76180646"/>
              </p:ext>
            </p:extLst>
          </p:nvPr>
        </p:nvGraphicFramePr>
        <p:xfrm>
          <a:off x="438329" y="613953"/>
          <a:ext cx="10234025" cy="6021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151559" y="400379"/>
            <a:ext cx="6510497" cy="63857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1143000" lvl="2" indent="-228600" algn="ctr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27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OBJETIVOS ESPECÍFICOS</a:t>
            </a:r>
            <a:endParaRPr lang="es-EC" sz="2700" b="1" i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Picture 4648"/>
          <p:cNvPicPr/>
          <p:nvPr/>
        </p:nvPicPr>
        <p:blipFill>
          <a:blip r:embed="rId7"/>
          <a:stretch>
            <a:fillRect/>
          </a:stretch>
        </p:blipFill>
        <p:spPr>
          <a:xfrm>
            <a:off x="8641081" y="247276"/>
            <a:ext cx="3270070" cy="94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67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12926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742950" marR="71755" lvl="1" indent="-28575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20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Hipótesis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870960" algn="l"/>
              </a:tabLst>
            </a:pPr>
            <a:r>
              <a:rPr lang="es-EC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La Política Arancelaria influye positiva o negativamente en la Importación de Televisores en el Ecuador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870960" algn="l"/>
              </a:tabLst>
            </a:pPr>
            <a:r>
              <a:rPr lang="es-EC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s-EC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1292662"/>
            <a:ext cx="12192000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742950" marR="71755" lvl="1" indent="-28575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20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Delimitación del tema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870960" algn="l"/>
              </a:tabLst>
            </a:pPr>
            <a:r>
              <a:rPr lang="es-EC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Iniciaremos el análisis identificando y delimitando las subpartidas arancelarias detallando y conceptualizando su composición.</a:t>
            </a:r>
            <a:endParaRPr lang="es-EC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9990"/>
            <a:ext cx="7772400" cy="4088009"/>
          </a:xfrm>
          <a:prstGeom prst="rect">
            <a:avLst/>
          </a:prstGeom>
        </p:spPr>
      </p:pic>
      <p:pic>
        <p:nvPicPr>
          <p:cNvPr id="7" name="Picture 4648"/>
          <p:cNvPicPr/>
          <p:nvPr/>
        </p:nvPicPr>
        <p:blipFill>
          <a:blip r:embed="rId3"/>
          <a:stretch>
            <a:fillRect/>
          </a:stretch>
        </p:blipFill>
        <p:spPr>
          <a:xfrm>
            <a:off x="8667207" y="5760720"/>
            <a:ext cx="3270070" cy="94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9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/>
              <a:t>CAPÍTULO 3</a:t>
            </a:r>
          </a:p>
        </p:txBody>
      </p:sp>
      <p:pic>
        <p:nvPicPr>
          <p:cNvPr id="3" name="Picture 4648"/>
          <p:cNvPicPr/>
          <p:nvPr/>
        </p:nvPicPr>
        <p:blipFill>
          <a:blip r:embed="rId2"/>
          <a:stretch>
            <a:fillRect/>
          </a:stretch>
        </p:blipFill>
        <p:spPr>
          <a:xfrm>
            <a:off x="4304213" y="2663717"/>
            <a:ext cx="3270070" cy="94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76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05293859"/>
              </p:ext>
            </p:extLst>
          </p:nvPr>
        </p:nvGraphicFramePr>
        <p:xfrm>
          <a:off x="0" y="1123406"/>
          <a:ext cx="11652071" cy="5460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281402" y="161497"/>
            <a:ext cx="9398175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EMPÍRICO DE LA INVESTIGACIÓN</a:t>
            </a:r>
            <a:endParaRPr lang="es-EC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4648"/>
          <p:cNvPicPr/>
          <p:nvPr/>
        </p:nvPicPr>
        <p:blipFill>
          <a:blip r:embed="rId7"/>
          <a:stretch>
            <a:fillRect/>
          </a:stretch>
        </p:blipFill>
        <p:spPr>
          <a:xfrm>
            <a:off x="8680270" y="5773783"/>
            <a:ext cx="3270070" cy="94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94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BALANZA COMERCIAL DEL ECUADOR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0556" t="26518" r="29084" b="45625"/>
          <a:stretch/>
        </p:blipFill>
        <p:spPr>
          <a:xfrm>
            <a:off x="1463040" y="2272937"/>
            <a:ext cx="6833381" cy="2651760"/>
          </a:xfrm>
          <a:prstGeom prst="rect">
            <a:avLst/>
          </a:prstGeom>
        </p:spPr>
      </p:pic>
      <p:pic>
        <p:nvPicPr>
          <p:cNvPr id="5" name="Picture 4648"/>
          <p:cNvPicPr/>
          <p:nvPr/>
        </p:nvPicPr>
        <p:blipFill>
          <a:blip r:embed="rId3"/>
          <a:stretch>
            <a:fillRect/>
          </a:stretch>
        </p:blipFill>
        <p:spPr>
          <a:xfrm>
            <a:off x="8667207" y="5669280"/>
            <a:ext cx="3270070" cy="94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72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" y="544286"/>
            <a:ext cx="10894423" cy="1320800"/>
          </a:xfrm>
        </p:spPr>
        <p:txBody>
          <a:bodyPr/>
          <a:lstStyle/>
          <a:p>
            <a:r>
              <a:rPr lang="es-EC" dirty="0"/>
              <a:t>Balanza Comercial Subpartida 852872.00.90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0858" t="30804" r="31192" b="41160"/>
          <a:stretch/>
        </p:blipFill>
        <p:spPr>
          <a:xfrm>
            <a:off x="1866947" y="2272936"/>
            <a:ext cx="6415944" cy="2664824"/>
          </a:xfrm>
          <a:prstGeom prst="rect">
            <a:avLst/>
          </a:prstGeom>
        </p:spPr>
      </p:pic>
      <p:pic>
        <p:nvPicPr>
          <p:cNvPr id="5" name="Picture 4648"/>
          <p:cNvPicPr/>
          <p:nvPr/>
        </p:nvPicPr>
        <p:blipFill>
          <a:blip r:embed="rId3"/>
          <a:stretch>
            <a:fillRect/>
          </a:stretch>
        </p:blipFill>
        <p:spPr>
          <a:xfrm>
            <a:off x="8510454" y="5747657"/>
            <a:ext cx="3270070" cy="94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9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/>
              <a:t>CAPÍTULO 1</a:t>
            </a:r>
          </a:p>
        </p:txBody>
      </p:sp>
      <p:pic>
        <p:nvPicPr>
          <p:cNvPr id="3" name="Picture 4648"/>
          <p:cNvPicPr/>
          <p:nvPr/>
        </p:nvPicPr>
        <p:blipFill>
          <a:blip r:embed="rId2"/>
          <a:stretch>
            <a:fillRect/>
          </a:stretch>
        </p:blipFill>
        <p:spPr>
          <a:xfrm>
            <a:off x="4212773" y="2351314"/>
            <a:ext cx="3270070" cy="94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07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7699" y="518160"/>
            <a:ext cx="10125649" cy="1320800"/>
          </a:xfrm>
        </p:spPr>
        <p:txBody>
          <a:bodyPr/>
          <a:lstStyle/>
          <a:p>
            <a:r>
              <a:rPr lang="es-EC" dirty="0"/>
              <a:t>Balanza Comercial Televisores en general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0958" t="29375" r="27578" b="44911"/>
          <a:stretch/>
        </p:blipFill>
        <p:spPr>
          <a:xfrm>
            <a:off x="1358535" y="2429691"/>
            <a:ext cx="7043421" cy="2455817"/>
          </a:xfrm>
          <a:prstGeom prst="rect">
            <a:avLst/>
          </a:prstGeom>
        </p:spPr>
      </p:pic>
      <p:pic>
        <p:nvPicPr>
          <p:cNvPr id="5" name="Picture 4648"/>
          <p:cNvPicPr/>
          <p:nvPr/>
        </p:nvPicPr>
        <p:blipFill>
          <a:blip r:embed="rId3"/>
          <a:stretch>
            <a:fillRect/>
          </a:stretch>
        </p:blipFill>
        <p:spPr>
          <a:xfrm>
            <a:off x="8680270" y="5486400"/>
            <a:ext cx="3270070" cy="94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32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Evolución de Importaciones de Televisores periodo 2012-2015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0858" t="49911" r="39826" b="29553"/>
          <a:stretch/>
        </p:blipFill>
        <p:spPr>
          <a:xfrm>
            <a:off x="139337" y="1690688"/>
            <a:ext cx="5174253" cy="20378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0657" t="29554" r="25670" b="21518"/>
          <a:stretch/>
        </p:blipFill>
        <p:spPr>
          <a:xfrm>
            <a:off x="5313590" y="1588975"/>
            <a:ext cx="6793361" cy="4279038"/>
          </a:xfrm>
          <a:prstGeom prst="rect">
            <a:avLst/>
          </a:prstGeom>
        </p:spPr>
      </p:pic>
      <p:pic>
        <p:nvPicPr>
          <p:cNvPr id="6" name="Picture 4648"/>
          <p:cNvPicPr/>
          <p:nvPr/>
        </p:nvPicPr>
        <p:blipFill>
          <a:blip r:embed="rId4"/>
          <a:stretch>
            <a:fillRect/>
          </a:stretch>
        </p:blipFill>
        <p:spPr>
          <a:xfrm>
            <a:off x="254728" y="5577840"/>
            <a:ext cx="3270070" cy="94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26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Importaciones de CBU´S vs CKD’S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0556" t="35089" r="29586" b="20625"/>
          <a:stretch/>
        </p:blipFill>
        <p:spPr>
          <a:xfrm>
            <a:off x="5373189" y="2315258"/>
            <a:ext cx="6818811" cy="4259612"/>
          </a:xfrm>
          <a:prstGeom prst="rect">
            <a:avLst/>
          </a:prstGeom>
        </p:spPr>
      </p:pic>
      <p:pic>
        <p:nvPicPr>
          <p:cNvPr id="6" name="Picture 4648"/>
          <p:cNvPicPr/>
          <p:nvPr/>
        </p:nvPicPr>
        <p:blipFill>
          <a:blip r:embed="rId3"/>
          <a:stretch>
            <a:fillRect/>
          </a:stretch>
        </p:blipFill>
        <p:spPr>
          <a:xfrm>
            <a:off x="224245" y="5630092"/>
            <a:ext cx="3270070" cy="94477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31522" t="28395" r="30326" b="46472"/>
          <a:stretch/>
        </p:blipFill>
        <p:spPr>
          <a:xfrm>
            <a:off x="721676" y="1690688"/>
            <a:ext cx="4651513" cy="172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01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Países de Origen de Importación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1561" t="37232" r="28280" b="9553"/>
          <a:stretch/>
        </p:blipFill>
        <p:spPr>
          <a:xfrm>
            <a:off x="444137" y="1593668"/>
            <a:ext cx="5540755" cy="41278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31159" t="24375" r="34104" b="38482"/>
          <a:stretch/>
        </p:blipFill>
        <p:spPr>
          <a:xfrm>
            <a:off x="6635930" y="2090058"/>
            <a:ext cx="4519749" cy="2717074"/>
          </a:xfrm>
          <a:prstGeom prst="rect">
            <a:avLst/>
          </a:prstGeom>
        </p:spPr>
      </p:pic>
      <p:pic>
        <p:nvPicPr>
          <p:cNvPr id="7" name="Picture 4648"/>
          <p:cNvPicPr/>
          <p:nvPr/>
        </p:nvPicPr>
        <p:blipFill>
          <a:blip r:embed="rId4"/>
          <a:stretch>
            <a:fillRect/>
          </a:stretch>
        </p:blipFill>
        <p:spPr>
          <a:xfrm>
            <a:off x="8641082" y="5721531"/>
            <a:ext cx="3270070" cy="94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9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1259" t="36518" r="27779" b="16875"/>
          <a:stretch/>
        </p:blipFill>
        <p:spPr>
          <a:xfrm>
            <a:off x="209005" y="1423851"/>
            <a:ext cx="6350651" cy="40625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0958" t="31697" r="33401" b="30625"/>
          <a:stretch/>
        </p:blipFill>
        <p:spPr>
          <a:xfrm>
            <a:off x="6722664" y="1658982"/>
            <a:ext cx="5362582" cy="3187337"/>
          </a:xfrm>
          <a:prstGeom prst="rect">
            <a:avLst/>
          </a:prstGeom>
        </p:spPr>
      </p:pic>
      <p:pic>
        <p:nvPicPr>
          <p:cNvPr id="6" name="Picture 4648"/>
          <p:cNvPicPr/>
          <p:nvPr/>
        </p:nvPicPr>
        <p:blipFill>
          <a:blip r:embed="rId4"/>
          <a:stretch>
            <a:fillRect/>
          </a:stretch>
        </p:blipFill>
        <p:spPr>
          <a:xfrm>
            <a:off x="8471264" y="195943"/>
            <a:ext cx="3270070" cy="94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78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0858" t="33125" r="29887" b="19375"/>
          <a:stretch/>
        </p:blipFill>
        <p:spPr>
          <a:xfrm>
            <a:off x="300445" y="1188718"/>
            <a:ext cx="6048448" cy="41148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0857" t="31518" r="33300" b="30089"/>
          <a:stretch/>
        </p:blipFill>
        <p:spPr>
          <a:xfrm>
            <a:off x="6690373" y="2037805"/>
            <a:ext cx="5249079" cy="3161211"/>
          </a:xfrm>
          <a:prstGeom prst="rect">
            <a:avLst/>
          </a:prstGeom>
        </p:spPr>
      </p:pic>
      <p:pic>
        <p:nvPicPr>
          <p:cNvPr id="6" name="Picture 4648"/>
          <p:cNvPicPr/>
          <p:nvPr/>
        </p:nvPicPr>
        <p:blipFill>
          <a:blip r:embed="rId4"/>
          <a:stretch>
            <a:fillRect/>
          </a:stretch>
        </p:blipFill>
        <p:spPr>
          <a:xfrm>
            <a:off x="8536578" y="243940"/>
            <a:ext cx="3270070" cy="94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60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8749" t="24196" r="25871" b="30982"/>
          <a:stretch/>
        </p:blipFill>
        <p:spPr>
          <a:xfrm>
            <a:off x="0" y="1345474"/>
            <a:ext cx="6845354" cy="38012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0456" t="43482" r="33903" b="18125"/>
          <a:stretch/>
        </p:blipFill>
        <p:spPr>
          <a:xfrm>
            <a:off x="6735067" y="1841863"/>
            <a:ext cx="5456933" cy="3304903"/>
          </a:xfrm>
          <a:prstGeom prst="rect">
            <a:avLst/>
          </a:prstGeom>
        </p:spPr>
      </p:pic>
      <p:pic>
        <p:nvPicPr>
          <p:cNvPr id="6" name="Picture 4648"/>
          <p:cNvPicPr/>
          <p:nvPr/>
        </p:nvPicPr>
        <p:blipFill>
          <a:blip r:embed="rId4"/>
          <a:stretch>
            <a:fillRect/>
          </a:stretch>
        </p:blipFill>
        <p:spPr>
          <a:xfrm>
            <a:off x="8484327" y="176502"/>
            <a:ext cx="3270070" cy="94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42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Impacto Fiscal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0958" t="35268" r="25470" b="36339"/>
          <a:stretch/>
        </p:blipFill>
        <p:spPr>
          <a:xfrm>
            <a:off x="5172891" y="653143"/>
            <a:ext cx="6453706" cy="23643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1159" t="39911" r="31594" b="16696"/>
          <a:stretch/>
        </p:blipFill>
        <p:spPr>
          <a:xfrm>
            <a:off x="838200" y="3017520"/>
            <a:ext cx="5551714" cy="3636298"/>
          </a:xfrm>
          <a:prstGeom prst="rect">
            <a:avLst/>
          </a:prstGeom>
        </p:spPr>
      </p:pic>
      <p:pic>
        <p:nvPicPr>
          <p:cNvPr id="6" name="Picture 4648"/>
          <p:cNvPicPr/>
          <p:nvPr/>
        </p:nvPicPr>
        <p:blipFill>
          <a:blip r:embed="rId4"/>
          <a:stretch>
            <a:fillRect/>
          </a:stretch>
        </p:blipFill>
        <p:spPr>
          <a:xfrm>
            <a:off x="8641082" y="5460275"/>
            <a:ext cx="3270070" cy="94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89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Recaudación Tributaria Televisores periodo (2012 – 2015)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192" t="30803" r="14526" b="47768"/>
          <a:stretch/>
        </p:blipFill>
        <p:spPr>
          <a:xfrm>
            <a:off x="720988" y="1560060"/>
            <a:ext cx="10632812" cy="179709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0857" t="34732" r="31092" b="17411"/>
          <a:stretch/>
        </p:blipFill>
        <p:spPr>
          <a:xfrm>
            <a:off x="2834640" y="3357155"/>
            <a:ext cx="6139542" cy="3500845"/>
          </a:xfrm>
          <a:prstGeom prst="rect">
            <a:avLst/>
          </a:prstGeom>
        </p:spPr>
      </p:pic>
      <p:pic>
        <p:nvPicPr>
          <p:cNvPr id="6" name="Picture 4648"/>
          <p:cNvPicPr/>
          <p:nvPr/>
        </p:nvPicPr>
        <p:blipFill>
          <a:blip r:embed="rId4"/>
          <a:stretch>
            <a:fillRect/>
          </a:stretch>
        </p:blipFill>
        <p:spPr>
          <a:xfrm>
            <a:off x="8921930" y="5525589"/>
            <a:ext cx="3270070" cy="94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07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Otras Incidencias de aranceles en el comercio exterior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919565928"/>
              </p:ext>
            </p:extLst>
          </p:nvPr>
        </p:nvGraphicFramePr>
        <p:xfrm>
          <a:off x="1365794" y="1529563"/>
          <a:ext cx="8966926" cy="5328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/>
          <p:cNvSpPr/>
          <p:nvPr/>
        </p:nvSpPr>
        <p:spPr>
          <a:xfrm>
            <a:off x="1365793" y="2042551"/>
            <a:ext cx="2931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Contrabando</a:t>
            </a:r>
            <a:endParaRPr lang="es-EC" sz="2800" dirty="0"/>
          </a:p>
        </p:txBody>
      </p:sp>
      <p:pic>
        <p:nvPicPr>
          <p:cNvPr id="5" name="Picture 4648"/>
          <p:cNvPicPr/>
          <p:nvPr/>
        </p:nvPicPr>
        <p:blipFill>
          <a:blip r:embed="rId7"/>
          <a:stretch>
            <a:fillRect/>
          </a:stretch>
        </p:blipFill>
        <p:spPr>
          <a:xfrm>
            <a:off x="8236134" y="5381897"/>
            <a:ext cx="3270070" cy="94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02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80876141"/>
              </p:ext>
            </p:extLst>
          </p:nvPr>
        </p:nvGraphicFramePr>
        <p:xfrm>
          <a:off x="391887" y="248194"/>
          <a:ext cx="10946674" cy="630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648"/>
          <p:cNvPicPr/>
          <p:nvPr/>
        </p:nvPicPr>
        <p:blipFill>
          <a:blip r:embed="rId7"/>
          <a:stretch>
            <a:fillRect/>
          </a:stretch>
        </p:blipFill>
        <p:spPr>
          <a:xfrm>
            <a:off x="8758648" y="248194"/>
            <a:ext cx="3270070" cy="94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38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/>
              <a:t>CAPÍTULO 4</a:t>
            </a:r>
          </a:p>
        </p:txBody>
      </p:sp>
      <p:pic>
        <p:nvPicPr>
          <p:cNvPr id="3" name="Picture 4648"/>
          <p:cNvPicPr/>
          <p:nvPr/>
        </p:nvPicPr>
        <p:blipFill>
          <a:blip r:embed="rId2"/>
          <a:stretch>
            <a:fillRect/>
          </a:stretch>
        </p:blipFill>
        <p:spPr>
          <a:xfrm>
            <a:off x="4238899" y="2663717"/>
            <a:ext cx="3270070" cy="94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23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Discusión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50372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648"/>
          <p:cNvPicPr/>
          <p:nvPr/>
        </p:nvPicPr>
        <p:blipFill>
          <a:blip r:embed="rId7"/>
          <a:stretch>
            <a:fillRect/>
          </a:stretch>
        </p:blipFill>
        <p:spPr>
          <a:xfrm>
            <a:off x="372294" y="5512526"/>
            <a:ext cx="3270070" cy="94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082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Conclusiones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0155" t="26340" r="27377" b="17232"/>
          <a:stretch/>
        </p:blipFill>
        <p:spPr>
          <a:xfrm>
            <a:off x="2233748" y="1690688"/>
            <a:ext cx="6583680" cy="4918307"/>
          </a:xfrm>
          <a:prstGeom prst="rect">
            <a:avLst/>
          </a:prstGeom>
        </p:spPr>
      </p:pic>
      <p:pic>
        <p:nvPicPr>
          <p:cNvPr id="5" name="Picture 4648"/>
          <p:cNvPicPr/>
          <p:nvPr/>
        </p:nvPicPr>
        <p:blipFill>
          <a:blip r:embed="rId3"/>
          <a:stretch>
            <a:fillRect/>
          </a:stretch>
        </p:blipFill>
        <p:spPr>
          <a:xfrm>
            <a:off x="8817428" y="365125"/>
            <a:ext cx="3270070" cy="94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Recomendaciones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0858" t="23125" r="26975" b="12947"/>
          <a:stretch/>
        </p:blipFill>
        <p:spPr>
          <a:xfrm>
            <a:off x="2965269" y="1449978"/>
            <a:ext cx="5930828" cy="5055325"/>
          </a:xfrm>
          <a:prstGeom prst="rect">
            <a:avLst/>
          </a:prstGeom>
        </p:spPr>
      </p:pic>
      <p:pic>
        <p:nvPicPr>
          <p:cNvPr id="5" name="Picture 4648"/>
          <p:cNvPicPr/>
          <p:nvPr/>
        </p:nvPicPr>
        <p:blipFill>
          <a:blip r:embed="rId3"/>
          <a:stretch>
            <a:fillRect/>
          </a:stretch>
        </p:blipFill>
        <p:spPr>
          <a:xfrm>
            <a:off x="8510453" y="365125"/>
            <a:ext cx="3270070" cy="94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61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80940453"/>
              </p:ext>
            </p:extLst>
          </p:nvPr>
        </p:nvGraphicFramePr>
        <p:xfrm>
          <a:off x="222069" y="287383"/>
          <a:ext cx="11808822" cy="6387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648"/>
          <p:cNvPicPr/>
          <p:nvPr/>
        </p:nvPicPr>
        <p:blipFill>
          <a:blip r:embed="rId7"/>
          <a:stretch>
            <a:fillRect/>
          </a:stretch>
        </p:blipFill>
        <p:spPr>
          <a:xfrm>
            <a:off x="8760821" y="287383"/>
            <a:ext cx="3270070" cy="94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85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83673654"/>
              </p:ext>
            </p:extLst>
          </p:nvPr>
        </p:nvGraphicFramePr>
        <p:xfrm>
          <a:off x="2384698" y="130749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806638" y="657886"/>
            <a:ext cx="5959922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1143000" lvl="2" indent="-2286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28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TIPOS DE ARANCELES</a:t>
            </a:r>
            <a:endParaRPr lang="es-EC" sz="2800" b="1" i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Picture 4648"/>
          <p:cNvPicPr/>
          <p:nvPr/>
        </p:nvPicPr>
        <p:blipFill>
          <a:blip r:embed="rId7"/>
          <a:stretch>
            <a:fillRect/>
          </a:stretch>
        </p:blipFill>
        <p:spPr>
          <a:xfrm>
            <a:off x="8820688" y="362716"/>
            <a:ext cx="3270070" cy="94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14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21063256"/>
              </p:ext>
            </p:extLst>
          </p:nvPr>
        </p:nvGraphicFramePr>
        <p:xfrm>
          <a:off x="352699" y="195945"/>
          <a:ext cx="8987244" cy="6348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648"/>
          <p:cNvPicPr/>
          <p:nvPr/>
        </p:nvPicPr>
        <p:blipFill>
          <a:blip r:embed="rId7"/>
          <a:stretch>
            <a:fillRect/>
          </a:stretch>
        </p:blipFill>
        <p:spPr>
          <a:xfrm>
            <a:off x="8921930" y="195945"/>
            <a:ext cx="3270070" cy="94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0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648"/>
          <p:cNvPicPr/>
          <p:nvPr/>
        </p:nvPicPr>
        <p:blipFill>
          <a:blip r:embed="rId2"/>
          <a:stretch>
            <a:fillRect/>
          </a:stretch>
        </p:blipFill>
        <p:spPr>
          <a:xfrm>
            <a:off x="8802660" y="368224"/>
            <a:ext cx="3270070" cy="94477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1956" t="32842" r="26522" b="33132"/>
          <a:stretch/>
        </p:blipFill>
        <p:spPr>
          <a:xfrm>
            <a:off x="1921565" y="1895061"/>
            <a:ext cx="7967420" cy="367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6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Cronología de Política Arancelaria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8963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648"/>
          <p:cNvPicPr/>
          <p:nvPr/>
        </p:nvPicPr>
        <p:blipFill>
          <a:blip r:embed="rId7"/>
          <a:stretch>
            <a:fillRect/>
          </a:stretch>
        </p:blipFill>
        <p:spPr>
          <a:xfrm>
            <a:off x="8667208" y="301802"/>
            <a:ext cx="3270070" cy="94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05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65" y="3052129"/>
            <a:ext cx="9943682" cy="355309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78674" y="218611"/>
            <a:ext cx="8316686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870960" algn="l"/>
              </a:tabLst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Según el decreto ejecutivo 447 Registro Oficial N. 257 del 16 de agosto de 2010, el poder ejecutivo decreta: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870960" algn="l"/>
              </a:tabLst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870960" algn="l"/>
              </a:tabLst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Art. 1.- Reformar el Anexo 1 del Decreto Ejecutivo N° 592, (…) que contiene el Arancel Nacional de Importaciones, en la subpartida 8528.72.00.90 del capítulo 85 aplicando el arancel mixto en los siguientes términos:</a:t>
            </a:r>
          </a:p>
        </p:txBody>
      </p:sp>
      <p:pic>
        <p:nvPicPr>
          <p:cNvPr id="4" name="Picture 4648"/>
          <p:cNvPicPr/>
          <p:nvPr/>
        </p:nvPicPr>
        <p:blipFill>
          <a:blip r:embed="rId3"/>
          <a:stretch>
            <a:fillRect/>
          </a:stretch>
        </p:blipFill>
        <p:spPr>
          <a:xfrm>
            <a:off x="8921930" y="349240"/>
            <a:ext cx="3270070" cy="94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964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1130</TotalTime>
  <Words>425</Words>
  <Application>Microsoft Office PowerPoint</Application>
  <PresentationFormat>Panorámica</PresentationFormat>
  <Paragraphs>88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Symbol</vt:lpstr>
      <vt:lpstr>Times New Roman</vt:lpstr>
      <vt:lpstr>Tema de Office</vt:lpstr>
      <vt:lpstr>Presentación de PowerPoint</vt:lpstr>
      <vt:lpstr>CAPÍTULO 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Cronología de Política Arancelaria</vt:lpstr>
      <vt:lpstr>Presentación de PowerPoint</vt:lpstr>
      <vt:lpstr>Presentación de PowerPoint</vt:lpstr>
      <vt:lpstr>Presentación de PowerPoint</vt:lpstr>
      <vt:lpstr>CAPÍTULO 2</vt:lpstr>
      <vt:lpstr>Presentación de PowerPoint</vt:lpstr>
      <vt:lpstr>Presentación de PowerPoint</vt:lpstr>
      <vt:lpstr>Presentación de PowerPoint</vt:lpstr>
      <vt:lpstr>CAPÍTULO 3</vt:lpstr>
      <vt:lpstr>Presentación de PowerPoint</vt:lpstr>
      <vt:lpstr>BALANZA COMERCIAL DEL ECUADOR</vt:lpstr>
      <vt:lpstr>Balanza Comercial Subpartida 852872.00.90</vt:lpstr>
      <vt:lpstr>Balanza Comercial Televisores en general</vt:lpstr>
      <vt:lpstr>Evolución de Importaciones de Televisores periodo 2012-2015</vt:lpstr>
      <vt:lpstr>Importaciones de CBU´S vs CKD’S</vt:lpstr>
      <vt:lpstr>Países de Origen de Importación</vt:lpstr>
      <vt:lpstr>Presentación de PowerPoint</vt:lpstr>
      <vt:lpstr>Presentación de PowerPoint</vt:lpstr>
      <vt:lpstr>Presentación de PowerPoint</vt:lpstr>
      <vt:lpstr>Impacto Fiscal</vt:lpstr>
      <vt:lpstr>Recaudación Tributaria Televisores periodo (2012 – 2015)</vt:lpstr>
      <vt:lpstr>Otras Incidencias de aranceles en el comercio exterior</vt:lpstr>
      <vt:lpstr>CAPÍTULO 4</vt:lpstr>
      <vt:lpstr>Discusión</vt:lpstr>
      <vt:lpstr>Conclusiones</vt:lpstr>
      <vt:lpstr>Recomendaciones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Michael Alexander Vega Carvajal</cp:lastModifiedBy>
  <cp:revision>35</cp:revision>
  <dcterms:created xsi:type="dcterms:W3CDTF">2017-02-17T19:17:43Z</dcterms:created>
  <dcterms:modified xsi:type="dcterms:W3CDTF">2017-03-01T14:08:00Z</dcterms:modified>
</cp:coreProperties>
</file>