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60" r:id="rId4"/>
    <p:sldId id="259" r:id="rId5"/>
    <p:sldId id="261" r:id="rId6"/>
    <p:sldId id="263" r:id="rId7"/>
    <p:sldId id="301" r:id="rId8"/>
    <p:sldId id="302" r:id="rId9"/>
    <p:sldId id="269" r:id="rId10"/>
    <p:sldId id="272"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303" r:id="rId24"/>
    <p:sldId id="288" r:id="rId25"/>
    <p:sldId id="289" r:id="rId26"/>
    <p:sldId id="290" r:id="rId27"/>
    <p:sldId id="291" r:id="rId28"/>
    <p:sldId id="294" r:id="rId29"/>
    <p:sldId id="304" r:id="rId30"/>
    <p:sldId id="306" r:id="rId31"/>
    <p:sldId id="300" r:id="rId3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6"/>
      </p:cViewPr>
      <p:guideLst>
        <p:guide orient="horz" pos="2160"/>
        <p:guide pos="2880"/>
      </p:guideLst>
    </p:cSldViewPr>
  </p:slideViewPr>
  <p:notesTextViewPr>
    <p:cViewPr>
      <p:scale>
        <a:sx n="1" d="1"/>
        <a:sy n="1" d="1"/>
      </p:scale>
      <p:origin x="0" y="0"/>
    </p:cViewPr>
  </p:notesTextViewPr>
  <p:sorterViewPr>
    <p:cViewPr>
      <p:scale>
        <a:sx n="100" d="100"/>
        <a:sy n="100" d="100"/>
      </p:scale>
      <p:origin x="0" y="7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927F9B-A381-4EA5-9A31-7F78BD41B510}"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es-EC"/>
        </a:p>
      </dgm:t>
    </dgm:pt>
    <dgm:pt modelId="{D53A4B45-489C-46B3-B028-13EBE9460BA5}">
      <dgm:prSet phldrT="[Texto]" custT="1"/>
      <dgm:spPr/>
      <dgm:t>
        <a:bodyPr/>
        <a:lstStyle/>
        <a:p>
          <a:r>
            <a:rPr lang="es-EC" sz="1000" b="1" dirty="0" smtClean="0">
              <a:solidFill>
                <a:schemeClr val="tx1"/>
              </a:solidFill>
              <a:latin typeface="Times New Roman" pitchFamily="18" charset="0"/>
              <a:cs typeface="Times New Roman" pitchFamily="18" charset="0"/>
            </a:rPr>
            <a:t>INTRODUCCIÓN</a:t>
          </a:r>
          <a:endParaRPr lang="es-EC" sz="1000" b="1" dirty="0">
            <a:solidFill>
              <a:schemeClr val="tx1"/>
            </a:solidFill>
            <a:latin typeface="Times New Roman" pitchFamily="18" charset="0"/>
            <a:cs typeface="Times New Roman" pitchFamily="18" charset="0"/>
          </a:endParaRPr>
        </a:p>
      </dgm:t>
    </dgm:pt>
    <dgm:pt modelId="{E0A28783-E0C0-4C92-AF30-812580FF91A0}" type="parTrans" cxnId="{541B9982-F576-4BA1-8C2D-7912DCCEBFEB}">
      <dgm:prSet/>
      <dgm:spPr/>
      <dgm:t>
        <a:bodyPr/>
        <a:lstStyle/>
        <a:p>
          <a:endParaRPr lang="es-EC"/>
        </a:p>
      </dgm:t>
    </dgm:pt>
    <dgm:pt modelId="{C4A62DD3-B6A7-43E8-93CE-303F009F4F22}" type="sibTrans" cxnId="{541B9982-F576-4BA1-8C2D-7912DCCEBFEB}">
      <dgm:prSet/>
      <dgm:spPr/>
      <dgm:t>
        <a:bodyPr/>
        <a:lstStyle/>
        <a:p>
          <a:endParaRPr lang="es-EC"/>
        </a:p>
      </dgm:t>
    </dgm:pt>
    <dgm:pt modelId="{4799C86A-67A9-4676-9387-3254AD9A6F0B}">
      <dgm:prSet phldrT="[Texto]" custT="1"/>
      <dgm:spPr/>
      <dgm:t>
        <a:bodyPr/>
        <a:lstStyle/>
        <a:p>
          <a:r>
            <a:rPr lang="es-EC" sz="1500" dirty="0" smtClean="0">
              <a:latin typeface="Times New Roman" pitchFamily="18" charset="0"/>
              <a:cs typeface="Times New Roman" pitchFamily="18" charset="0"/>
            </a:rPr>
            <a:t>Alcance de la investigación</a:t>
          </a:r>
          <a:endParaRPr lang="es-EC" sz="1500" dirty="0">
            <a:latin typeface="Times New Roman" pitchFamily="18" charset="0"/>
            <a:cs typeface="Times New Roman" pitchFamily="18" charset="0"/>
          </a:endParaRPr>
        </a:p>
      </dgm:t>
    </dgm:pt>
    <dgm:pt modelId="{4DEFEDF3-F6B0-4A6F-9AF2-6AD174D96D84}" type="parTrans" cxnId="{BC100A52-09F5-4859-AC99-76835724ADD8}">
      <dgm:prSet/>
      <dgm:spPr/>
      <dgm:t>
        <a:bodyPr/>
        <a:lstStyle/>
        <a:p>
          <a:endParaRPr lang="es-EC"/>
        </a:p>
      </dgm:t>
    </dgm:pt>
    <dgm:pt modelId="{B6E98BCC-955A-4268-98A8-88EDA49FA33A}" type="sibTrans" cxnId="{BC100A52-09F5-4859-AC99-76835724ADD8}">
      <dgm:prSet/>
      <dgm:spPr/>
      <dgm:t>
        <a:bodyPr/>
        <a:lstStyle/>
        <a:p>
          <a:endParaRPr lang="es-EC"/>
        </a:p>
      </dgm:t>
    </dgm:pt>
    <dgm:pt modelId="{E254921E-CB09-4DEE-B747-26EEF740701C}">
      <dgm:prSet phldrT="[Texto]" custT="1"/>
      <dgm:spPr/>
      <dgm:t>
        <a:bodyPr/>
        <a:lstStyle/>
        <a:p>
          <a:r>
            <a:rPr lang="es-EC" sz="1500" dirty="0" smtClean="0">
              <a:latin typeface="Times New Roman" pitchFamily="18" charset="0"/>
              <a:cs typeface="Times New Roman" pitchFamily="18" charset="0"/>
            </a:rPr>
            <a:t>Factor de equilibrio, eje de desarrollo</a:t>
          </a:r>
          <a:endParaRPr lang="es-EC" sz="1500" dirty="0"/>
        </a:p>
      </dgm:t>
    </dgm:pt>
    <dgm:pt modelId="{33A0E089-EDFA-47CF-80AD-3DB3AEC9D306}" type="parTrans" cxnId="{3D6C8AF8-D73A-40AB-8E25-1AD3EE7445CD}">
      <dgm:prSet/>
      <dgm:spPr/>
      <dgm:t>
        <a:bodyPr/>
        <a:lstStyle/>
        <a:p>
          <a:endParaRPr lang="es-EC"/>
        </a:p>
      </dgm:t>
    </dgm:pt>
    <dgm:pt modelId="{D2EF5940-4B49-45B7-BCCB-04F38AE6442B}" type="sibTrans" cxnId="{3D6C8AF8-D73A-40AB-8E25-1AD3EE7445CD}">
      <dgm:prSet/>
      <dgm:spPr/>
      <dgm:t>
        <a:bodyPr/>
        <a:lstStyle/>
        <a:p>
          <a:endParaRPr lang="es-EC"/>
        </a:p>
      </dgm:t>
    </dgm:pt>
    <dgm:pt modelId="{B9ECAFD2-0F66-4DE9-A954-A0AE2E0F3E9E}">
      <dgm:prSet phldrT="[Texto]" custT="1"/>
      <dgm:spPr/>
      <dgm:t>
        <a:bodyPr/>
        <a:lstStyle/>
        <a:p>
          <a:r>
            <a:rPr lang="es-EC" sz="1500" dirty="0" smtClean="0">
              <a:latin typeface="Times New Roman" pitchFamily="18" charset="0"/>
              <a:cs typeface="Times New Roman" pitchFamily="18" charset="0"/>
            </a:rPr>
            <a:t>Entorno de desarrollo de las empresas</a:t>
          </a:r>
          <a:endParaRPr lang="es-EC" sz="1500" dirty="0">
            <a:latin typeface="Times New Roman" pitchFamily="18" charset="0"/>
            <a:cs typeface="Times New Roman" pitchFamily="18" charset="0"/>
          </a:endParaRPr>
        </a:p>
      </dgm:t>
    </dgm:pt>
    <dgm:pt modelId="{B3560555-6152-487F-98E8-0E92ED1E62FD}" type="parTrans" cxnId="{C5067E05-02E0-4E05-A6BE-820A1A4D0A23}">
      <dgm:prSet/>
      <dgm:spPr/>
      <dgm:t>
        <a:bodyPr/>
        <a:lstStyle/>
        <a:p>
          <a:endParaRPr lang="es-EC"/>
        </a:p>
      </dgm:t>
    </dgm:pt>
    <dgm:pt modelId="{1B5701CB-CB5B-4F23-A35E-C3CA61DC504A}" type="sibTrans" cxnId="{C5067E05-02E0-4E05-A6BE-820A1A4D0A23}">
      <dgm:prSet/>
      <dgm:spPr/>
      <dgm:t>
        <a:bodyPr/>
        <a:lstStyle/>
        <a:p>
          <a:endParaRPr lang="es-EC"/>
        </a:p>
      </dgm:t>
    </dgm:pt>
    <dgm:pt modelId="{58C278A6-7B21-4482-A62B-DAF75AFBFAE8}">
      <dgm:prSet phldrT="[Texto]" custT="1"/>
      <dgm:spPr/>
      <dgm:t>
        <a:bodyPr/>
        <a:lstStyle/>
        <a:p>
          <a:r>
            <a:rPr lang="es-EC" sz="1500" dirty="0" smtClean="0">
              <a:latin typeface="Times New Roman" pitchFamily="18" charset="0"/>
              <a:cs typeface="Times New Roman" pitchFamily="18" charset="0"/>
            </a:rPr>
            <a:t>Adaptación nuevas condiciones económicas sociales </a:t>
          </a:r>
          <a:endParaRPr lang="es-EC" sz="1500" dirty="0">
            <a:latin typeface="Times New Roman" pitchFamily="18" charset="0"/>
            <a:cs typeface="Times New Roman" pitchFamily="18" charset="0"/>
          </a:endParaRPr>
        </a:p>
      </dgm:t>
    </dgm:pt>
    <dgm:pt modelId="{5EE2381C-E5B4-4FEF-AE37-BF66B2572F8E}" type="parTrans" cxnId="{FCFBF946-E81D-442C-A4B8-6A0431B741B6}">
      <dgm:prSet/>
      <dgm:spPr/>
      <dgm:t>
        <a:bodyPr/>
        <a:lstStyle/>
        <a:p>
          <a:endParaRPr lang="es-EC"/>
        </a:p>
      </dgm:t>
    </dgm:pt>
    <dgm:pt modelId="{AB2F91AE-1FDC-4F6A-9576-580494DBA4CE}" type="sibTrans" cxnId="{FCFBF946-E81D-442C-A4B8-6A0431B741B6}">
      <dgm:prSet/>
      <dgm:spPr/>
      <dgm:t>
        <a:bodyPr/>
        <a:lstStyle/>
        <a:p>
          <a:endParaRPr lang="es-EC"/>
        </a:p>
      </dgm:t>
    </dgm:pt>
    <dgm:pt modelId="{CBAD69C6-78CD-437F-AB70-6AC816D26DBE}" type="pres">
      <dgm:prSet presAssocID="{D0927F9B-A381-4EA5-9A31-7F78BD41B510}" presName="Name0" presStyleCnt="0">
        <dgm:presLayoutVars>
          <dgm:chMax val="1"/>
          <dgm:dir/>
          <dgm:animLvl val="ctr"/>
          <dgm:resizeHandles val="exact"/>
        </dgm:presLayoutVars>
      </dgm:prSet>
      <dgm:spPr/>
    </dgm:pt>
    <dgm:pt modelId="{40A68A93-E714-432A-86FF-67D4CAAE6735}" type="pres">
      <dgm:prSet presAssocID="{D53A4B45-489C-46B3-B028-13EBE9460BA5}" presName="centerShape" presStyleLbl="node0" presStyleIdx="0" presStyleCnt="1" custScaleX="130867" custScaleY="129770"/>
      <dgm:spPr/>
      <dgm:t>
        <a:bodyPr/>
        <a:lstStyle/>
        <a:p>
          <a:endParaRPr lang="es-EC"/>
        </a:p>
      </dgm:t>
    </dgm:pt>
    <dgm:pt modelId="{6E399D76-D7CC-4162-A82E-967D3507F2E4}" type="pres">
      <dgm:prSet presAssocID="{4799C86A-67A9-4676-9387-3254AD9A6F0B}" presName="node" presStyleLbl="node1" presStyleIdx="0" presStyleCnt="4" custScaleX="186953">
        <dgm:presLayoutVars>
          <dgm:bulletEnabled val="1"/>
        </dgm:presLayoutVars>
      </dgm:prSet>
      <dgm:spPr/>
      <dgm:t>
        <a:bodyPr/>
        <a:lstStyle/>
        <a:p>
          <a:endParaRPr lang="es-EC"/>
        </a:p>
      </dgm:t>
    </dgm:pt>
    <dgm:pt modelId="{3AA8197F-DF71-4678-A4DC-AC92E1B7FED9}" type="pres">
      <dgm:prSet presAssocID="{4799C86A-67A9-4676-9387-3254AD9A6F0B}" presName="dummy" presStyleCnt="0"/>
      <dgm:spPr/>
    </dgm:pt>
    <dgm:pt modelId="{F80D01D4-3F5C-45FA-BCB1-D7FC87D6D480}" type="pres">
      <dgm:prSet presAssocID="{B6E98BCC-955A-4268-98A8-88EDA49FA33A}" presName="sibTrans" presStyleLbl="sibTrans2D1" presStyleIdx="0" presStyleCnt="4"/>
      <dgm:spPr/>
    </dgm:pt>
    <dgm:pt modelId="{C2FA183B-3188-4304-B703-85BC36C42205}" type="pres">
      <dgm:prSet presAssocID="{E254921E-CB09-4DEE-B747-26EEF740701C}" presName="node" presStyleLbl="node1" presStyleIdx="1" presStyleCnt="4" custScaleX="212309" custRadScaleRad="136284" custRadScaleInc="857">
        <dgm:presLayoutVars>
          <dgm:bulletEnabled val="1"/>
        </dgm:presLayoutVars>
      </dgm:prSet>
      <dgm:spPr/>
      <dgm:t>
        <a:bodyPr/>
        <a:lstStyle/>
        <a:p>
          <a:endParaRPr lang="es-EC"/>
        </a:p>
      </dgm:t>
    </dgm:pt>
    <dgm:pt modelId="{CB790853-16B8-4655-9F18-557420B0FE98}" type="pres">
      <dgm:prSet presAssocID="{E254921E-CB09-4DEE-B747-26EEF740701C}" presName="dummy" presStyleCnt="0"/>
      <dgm:spPr/>
    </dgm:pt>
    <dgm:pt modelId="{91FE680C-9510-44CF-9327-E020CEEBD03F}" type="pres">
      <dgm:prSet presAssocID="{D2EF5940-4B49-45B7-BCCB-04F38AE6442B}" presName="sibTrans" presStyleLbl="sibTrans2D1" presStyleIdx="1" presStyleCnt="4"/>
      <dgm:spPr/>
    </dgm:pt>
    <dgm:pt modelId="{8FAD7E04-46F6-4FDD-8359-2CEB6FAA3986}" type="pres">
      <dgm:prSet presAssocID="{B9ECAFD2-0F66-4DE9-A954-A0AE2E0F3E9E}" presName="node" presStyleLbl="node1" presStyleIdx="2" presStyleCnt="4" custScaleX="252383" custRadScaleRad="101326">
        <dgm:presLayoutVars>
          <dgm:bulletEnabled val="1"/>
        </dgm:presLayoutVars>
      </dgm:prSet>
      <dgm:spPr/>
      <dgm:t>
        <a:bodyPr/>
        <a:lstStyle/>
        <a:p>
          <a:endParaRPr lang="es-EC"/>
        </a:p>
      </dgm:t>
    </dgm:pt>
    <dgm:pt modelId="{BA9F11FB-4B52-4615-92D2-A8E87A2A72B4}" type="pres">
      <dgm:prSet presAssocID="{B9ECAFD2-0F66-4DE9-A954-A0AE2E0F3E9E}" presName="dummy" presStyleCnt="0"/>
      <dgm:spPr/>
    </dgm:pt>
    <dgm:pt modelId="{78EC359B-BC55-4EDD-80B4-AF70D3B4B05E}" type="pres">
      <dgm:prSet presAssocID="{1B5701CB-CB5B-4F23-A35E-C3CA61DC504A}" presName="sibTrans" presStyleLbl="sibTrans2D1" presStyleIdx="2" presStyleCnt="4"/>
      <dgm:spPr/>
    </dgm:pt>
    <dgm:pt modelId="{0D9A65AB-E3DE-4366-BFAA-0C71A0A27B86}" type="pres">
      <dgm:prSet presAssocID="{58C278A6-7B21-4482-A62B-DAF75AFBFAE8}" presName="node" presStyleLbl="node1" presStyleIdx="3" presStyleCnt="4" custScaleX="221832" custRadScaleRad="148869" custRadScaleInc="-785">
        <dgm:presLayoutVars>
          <dgm:bulletEnabled val="1"/>
        </dgm:presLayoutVars>
      </dgm:prSet>
      <dgm:spPr/>
    </dgm:pt>
    <dgm:pt modelId="{98431DBF-4AC2-4B6F-B1E2-3C0E97D7D9FE}" type="pres">
      <dgm:prSet presAssocID="{58C278A6-7B21-4482-A62B-DAF75AFBFAE8}" presName="dummy" presStyleCnt="0"/>
      <dgm:spPr/>
    </dgm:pt>
    <dgm:pt modelId="{FDDA0492-E6F1-4FF3-9676-E9A8BA45AFBC}" type="pres">
      <dgm:prSet presAssocID="{AB2F91AE-1FDC-4F6A-9576-580494DBA4CE}" presName="sibTrans" presStyleLbl="sibTrans2D1" presStyleIdx="3" presStyleCnt="4"/>
      <dgm:spPr/>
    </dgm:pt>
  </dgm:ptLst>
  <dgm:cxnLst>
    <dgm:cxn modelId="{3D6C8AF8-D73A-40AB-8E25-1AD3EE7445CD}" srcId="{D53A4B45-489C-46B3-B028-13EBE9460BA5}" destId="{E254921E-CB09-4DEE-B747-26EEF740701C}" srcOrd="1" destOrd="0" parTransId="{33A0E089-EDFA-47CF-80AD-3DB3AEC9D306}" sibTransId="{D2EF5940-4B49-45B7-BCCB-04F38AE6442B}"/>
    <dgm:cxn modelId="{3FBB45F2-5657-4945-9C9D-AE0DD5B062CA}" type="presOf" srcId="{4799C86A-67A9-4676-9387-3254AD9A6F0B}" destId="{6E399D76-D7CC-4162-A82E-967D3507F2E4}" srcOrd="0" destOrd="0" presId="urn:microsoft.com/office/officeart/2005/8/layout/radial6"/>
    <dgm:cxn modelId="{C5067E05-02E0-4E05-A6BE-820A1A4D0A23}" srcId="{D53A4B45-489C-46B3-B028-13EBE9460BA5}" destId="{B9ECAFD2-0F66-4DE9-A954-A0AE2E0F3E9E}" srcOrd="2" destOrd="0" parTransId="{B3560555-6152-487F-98E8-0E92ED1E62FD}" sibTransId="{1B5701CB-CB5B-4F23-A35E-C3CA61DC504A}"/>
    <dgm:cxn modelId="{A32CA837-EE70-46CB-B6FC-2E7EDAE03AD6}" type="presOf" srcId="{D2EF5940-4B49-45B7-BCCB-04F38AE6442B}" destId="{91FE680C-9510-44CF-9327-E020CEEBD03F}" srcOrd="0" destOrd="0" presId="urn:microsoft.com/office/officeart/2005/8/layout/radial6"/>
    <dgm:cxn modelId="{CA7723E9-FBF0-4372-A3F4-AFFE4066CD3D}" type="presOf" srcId="{D53A4B45-489C-46B3-B028-13EBE9460BA5}" destId="{40A68A93-E714-432A-86FF-67D4CAAE6735}" srcOrd="0" destOrd="0" presId="urn:microsoft.com/office/officeart/2005/8/layout/radial6"/>
    <dgm:cxn modelId="{8A319188-C189-4A14-B5AD-840D2D92B581}" type="presOf" srcId="{AB2F91AE-1FDC-4F6A-9576-580494DBA4CE}" destId="{FDDA0492-E6F1-4FF3-9676-E9A8BA45AFBC}" srcOrd="0" destOrd="0" presId="urn:microsoft.com/office/officeart/2005/8/layout/radial6"/>
    <dgm:cxn modelId="{AAB12B6D-2EBD-4349-9601-99C8AB3BC2CC}" type="presOf" srcId="{58C278A6-7B21-4482-A62B-DAF75AFBFAE8}" destId="{0D9A65AB-E3DE-4366-BFAA-0C71A0A27B86}" srcOrd="0" destOrd="0" presId="urn:microsoft.com/office/officeart/2005/8/layout/radial6"/>
    <dgm:cxn modelId="{0674DF05-4453-4BF6-80C5-C630AD327992}" type="presOf" srcId="{B9ECAFD2-0F66-4DE9-A954-A0AE2E0F3E9E}" destId="{8FAD7E04-46F6-4FDD-8359-2CEB6FAA3986}" srcOrd="0" destOrd="0" presId="urn:microsoft.com/office/officeart/2005/8/layout/radial6"/>
    <dgm:cxn modelId="{FCFBF946-E81D-442C-A4B8-6A0431B741B6}" srcId="{D53A4B45-489C-46B3-B028-13EBE9460BA5}" destId="{58C278A6-7B21-4482-A62B-DAF75AFBFAE8}" srcOrd="3" destOrd="0" parTransId="{5EE2381C-E5B4-4FEF-AE37-BF66B2572F8E}" sibTransId="{AB2F91AE-1FDC-4F6A-9576-580494DBA4CE}"/>
    <dgm:cxn modelId="{05CCC51D-A4FB-46D9-9750-ED507734FB02}" type="presOf" srcId="{1B5701CB-CB5B-4F23-A35E-C3CA61DC504A}" destId="{78EC359B-BC55-4EDD-80B4-AF70D3B4B05E}" srcOrd="0" destOrd="0" presId="urn:microsoft.com/office/officeart/2005/8/layout/radial6"/>
    <dgm:cxn modelId="{805D53CB-BA8F-4B82-BFE1-5745D625ECDD}" type="presOf" srcId="{B6E98BCC-955A-4268-98A8-88EDA49FA33A}" destId="{F80D01D4-3F5C-45FA-BCB1-D7FC87D6D480}" srcOrd="0" destOrd="0" presId="urn:microsoft.com/office/officeart/2005/8/layout/radial6"/>
    <dgm:cxn modelId="{F6C3B044-645D-4179-B6FF-FD2EDA0D8653}" type="presOf" srcId="{D0927F9B-A381-4EA5-9A31-7F78BD41B510}" destId="{CBAD69C6-78CD-437F-AB70-6AC816D26DBE}" srcOrd="0" destOrd="0" presId="urn:microsoft.com/office/officeart/2005/8/layout/radial6"/>
    <dgm:cxn modelId="{541B9982-F576-4BA1-8C2D-7912DCCEBFEB}" srcId="{D0927F9B-A381-4EA5-9A31-7F78BD41B510}" destId="{D53A4B45-489C-46B3-B028-13EBE9460BA5}" srcOrd="0" destOrd="0" parTransId="{E0A28783-E0C0-4C92-AF30-812580FF91A0}" sibTransId="{C4A62DD3-B6A7-43E8-93CE-303F009F4F22}"/>
    <dgm:cxn modelId="{D8D41EF9-9F1F-4265-9CBD-9DF2D83E8267}" type="presOf" srcId="{E254921E-CB09-4DEE-B747-26EEF740701C}" destId="{C2FA183B-3188-4304-B703-85BC36C42205}" srcOrd="0" destOrd="0" presId="urn:microsoft.com/office/officeart/2005/8/layout/radial6"/>
    <dgm:cxn modelId="{BC100A52-09F5-4859-AC99-76835724ADD8}" srcId="{D53A4B45-489C-46B3-B028-13EBE9460BA5}" destId="{4799C86A-67A9-4676-9387-3254AD9A6F0B}" srcOrd="0" destOrd="0" parTransId="{4DEFEDF3-F6B0-4A6F-9AF2-6AD174D96D84}" sibTransId="{B6E98BCC-955A-4268-98A8-88EDA49FA33A}"/>
    <dgm:cxn modelId="{3800BB26-7F7F-419C-A0F8-160F15CAFF01}" type="presParOf" srcId="{CBAD69C6-78CD-437F-AB70-6AC816D26DBE}" destId="{40A68A93-E714-432A-86FF-67D4CAAE6735}" srcOrd="0" destOrd="0" presId="urn:microsoft.com/office/officeart/2005/8/layout/radial6"/>
    <dgm:cxn modelId="{7A3F7DE9-86DE-4281-9758-2335B35AB62A}" type="presParOf" srcId="{CBAD69C6-78CD-437F-AB70-6AC816D26DBE}" destId="{6E399D76-D7CC-4162-A82E-967D3507F2E4}" srcOrd="1" destOrd="0" presId="urn:microsoft.com/office/officeart/2005/8/layout/radial6"/>
    <dgm:cxn modelId="{FA1BB262-A09F-43A8-815B-5E40C296ADD5}" type="presParOf" srcId="{CBAD69C6-78CD-437F-AB70-6AC816D26DBE}" destId="{3AA8197F-DF71-4678-A4DC-AC92E1B7FED9}" srcOrd="2" destOrd="0" presId="urn:microsoft.com/office/officeart/2005/8/layout/radial6"/>
    <dgm:cxn modelId="{872CC631-718F-4749-97A6-3D287BB62903}" type="presParOf" srcId="{CBAD69C6-78CD-437F-AB70-6AC816D26DBE}" destId="{F80D01D4-3F5C-45FA-BCB1-D7FC87D6D480}" srcOrd="3" destOrd="0" presId="urn:microsoft.com/office/officeart/2005/8/layout/radial6"/>
    <dgm:cxn modelId="{191AD91B-C05F-46E4-91B1-850635BDAB58}" type="presParOf" srcId="{CBAD69C6-78CD-437F-AB70-6AC816D26DBE}" destId="{C2FA183B-3188-4304-B703-85BC36C42205}" srcOrd="4" destOrd="0" presId="urn:microsoft.com/office/officeart/2005/8/layout/radial6"/>
    <dgm:cxn modelId="{DA1795C7-BBD1-403E-9647-99C80BC4567A}" type="presParOf" srcId="{CBAD69C6-78CD-437F-AB70-6AC816D26DBE}" destId="{CB790853-16B8-4655-9F18-557420B0FE98}" srcOrd="5" destOrd="0" presId="urn:microsoft.com/office/officeart/2005/8/layout/radial6"/>
    <dgm:cxn modelId="{039C3272-2967-40B9-BE37-84895868B622}" type="presParOf" srcId="{CBAD69C6-78CD-437F-AB70-6AC816D26DBE}" destId="{91FE680C-9510-44CF-9327-E020CEEBD03F}" srcOrd="6" destOrd="0" presId="urn:microsoft.com/office/officeart/2005/8/layout/radial6"/>
    <dgm:cxn modelId="{33196531-B9AA-43EA-9E2F-BA053F5371EA}" type="presParOf" srcId="{CBAD69C6-78CD-437F-AB70-6AC816D26DBE}" destId="{8FAD7E04-46F6-4FDD-8359-2CEB6FAA3986}" srcOrd="7" destOrd="0" presId="urn:microsoft.com/office/officeart/2005/8/layout/radial6"/>
    <dgm:cxn modelId="{D580BDDA-BEED-4FE9-9992-3B545833CC83}" type="presParOf" srcId="{CBAD69C6-78CD-437F-AB70-6AC816D26DBE}" destId="{BA9F11FB-4B52-4615-92D2-A8E87A2A72B4}" srcOrd="8" destOrd="0" presId="urn:microsoft.com/office/officeart/2005/8/layout/radial6"/>
    <dgm:cxn modelId="{2BB6D762-C9ED-44A4-9EF3-C09B1CCFFF46}" type="presParOf" srcId="{CBAD69C6-78CD-437F-AB70-6AC816D26DBE}" destId="{78EC359B-BC55-4EDD-80B4-AF70D3B4B05E}" srcOrd="9" destOrd="0" presId="urn:microsoft.com/office/officeart/2005/8/layout/radial6"/>
    <dgm:cxn modelId="{0358463A-D437-4E95-85FE-FFCDC4B04EBA}" type="presParOf" srcId="{CBAD69C6-78CD-437F-AB70-6AC816D26DBE}" destId="{0D9A65AB-E3DE-4366-BFAA-0C71A0A27B86}" srcOrd="10" destOrd="0" presId="urn:microsoft.com/office/officeart/2005/8/layout/radial6"/>
    <dgm:cxn modelId="{78D70726-883E-4FC0-B180-5A522C71EED7}" type="presParOf" srcId="{CBAD69C6-78CD-437F-AB70-6AC816D26DBE}" destId="{98431DBF-4AC2-4B6F-B1E2-3C0E97D7D9FE}" srcOrd="11" destOrd="0" presId="urn:microsoft.com/office/officeart/2005/8/layout/radial6"/>
    <dgm:cxn modelId="{05FA3A1D-9241-42E5-8C00-642AD4437861}" type="presParOf" srcId="{CBAD69C6-78CD-437F-AB70-6AC816D26DBE}" destId="{FDDA0492-E6F1-4FF3-9676-E9A8BA45AFB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E1B614-F912-49F8-9736-5C72003B56C0}"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s-EC"/>
        </a:p>
      </dgm:t>
    </dgm:pt>
    <dgm:pt modelId="{69896BD8-7C6C-44FA-B8A9-C87312F7C41C}">
      <dgm:prSet phldrT="[Texto]"/>
      <dgm:spPr/>
      <dgm:t>
        <a:bodyPr/>
        <a:lstStyle/>
        <a:p>
          <a:r>
            <a:rPr lang="es-EC" b="1" dirty="0" smtClean="0">
              <a:latin typeface="Times New Roman" pitchFamily="18" charset="0"/>
              <a:cs typeface="Times New Roman" pitchFamily="18" charset="0"/>
            </a:rPr>
            <a:t>Uno</a:t>
          </a:r>
          <a:endParaRPr lang="es-EC" b="1" dirty="0">
            <a:latin typeface="Times New Roman" pitchFamily="18" charset="0"/>
            <a:cs typeface="Times New Roman" pitchFamily="18" charset="0"/>
          </a:endParaRPr>
        </a:p>
      </dgm:t>
    </dgm:pt>
    <dgm:pt modelId="{9D1CB4AA-FDCB-462C-9B83-7C36A89FEFBE}" type="parTrans" cxnId="{21D0B7FA-3437-45EF-B527-9D3F3F3DEDDE}">
      <dgm:prSet/>
      <dgm:spPr/>
      <dgm:t>
        <a:bodyPr/>
        <a:lstStyle/>
        <a:p>
          <a:endParaRPr lang="es-EC"/>
        </a:p>
      </dgm:t>
    </dgm:pt>
    <dgm:pt modelId="{B2112143-127E-4A6E-8E0C-42C49588B33F}" type="sibTrans" cxnId="{21D0B7FA-3437-45EF-B527-9D3F3F3DEDDE}">
      <dgm:prSet/>
      <dgm:spPr/>
      <dgm:t>
        <a:bodyPr/>
        <a:lstStyle/>
        <a:p>
          <a:endParaRPr lang="es-EC"/>
        </a:p>
      </dgm:t>
    </dgm:pt>
    <dgm:pt modelId="{E9F4685F-7223-4CF8-8800-0F9C54D09244}">
      <dgm:prSet phldrT="[Texto]"/>
      <dgm:spPr/>
      <dgm:t>
        <a:bodyPr/>
        <a:lstStyle/>
        <a:p>
          <a:r>
            <a:rPr lang="es-EC" dirty="0" smtClean="0">
              <a:latin typeface="Times New Roman" pitchFamily="18" charset="0"/>
              <a:cs typeface="Times New Roman" pitchFamily="18" charset="0"/>
            </a:rPr>
            <a:t>Análisis</a:t>
          </a:r>
          <a:endParaRPr lang="es-EC" dirty="0">
            <a:latin typeface="Times New Roman" pitchFamily="18" charset="0"/>
            <a:cs typeface="Times New Roman" pitchFamily="18" charset="0"/>
          </a:endParaRPr>
        </a:p>
      </dgm:t>
    </dgm:pt>
    <dgm:pt modelId="{56C514F8-2241-49E4-B6BB-45DEB395956B}" type="parTrans" cxnId="{A9D7BC9F-CD63-41AB-925F-9F6F7FC1B1E2}">
      <dgm:prSet/>
      <dgm:spPr/>
      <dgm:t>
        <a:bodyPr/>
        <a:lstStyle/>
        <a:p>
          <a:endParaRPr lang="es-EC"/>
        </a:p>
      </dgm:t>
    </dgm:pt>
    <dgm:pt modelId="{7D03A898-DC58-4627-A083-3DD9C9DAF02A}" type="sibTrans" cxnId="{A9D7BC9F-CD63-41AB-925F-9F6F7FC1B1E2}">
      <dgm:prSet/>
      <dgm:spPr/>
      <dgm:t>
        <a:bodyPr/>
        <a:lstStyle/>
        <a:p>
          <a:endParaRPr lang="es-EC"/>
        </a:p>
      </dgm:t>
    </dgm:pt>
    <dgm:pt modelId="{18BC8B5D-A768-4F0F-B4A3-4ACB856E81C4}">
      <dgm:prSet phldrT="[Texto]"/>
      <dgm:spPr/>
      <dgm:t>
        <a:bodyPr/>
        <a:lstStyle/>
        <a:p>
          <a:r>
            <a:rPr lang="es-EC" b="1" dirty="0" smtClean="0">
              <a:latin typeface="Times New Roman" pitchFamily="18" charset="0"/>
              <a:cs typeface="Times New Roman" pitchFamily="18" charset="0"/>
            </a:rPr>
            <a:t> Uso del fideicomiso mercantil inmobiliario como futuro eje principal de la productividad.</a:t>
          </a:r>
          <a:endParaRPr lang="es-EC" dirty="0"/>
        </a:p>
      </dgm:t>
    </dgm:pt>
    <dgm:pt modelId="{71C7A695-C234-415D-8B91-66CE277940F4}" type="parTrans" cxnId="{4E80BA49-16BA-4D1B-ADA4-F7C72CA174B8}">
      <dgm:prSet/>
      <dgm:spPr/>
      <dgm:t>
        <a:bodyPr/>
        <a:lstStyle/>
        <a:p>
          <a:endParaRPr lang="es-EC"/>
        </a:p>
      </dgm:t>
    </dgm:pt>
    <dgm:pt modelId="{FEA64C02-C119-4FCC-8B05-651D4887BA5A}" type="sibTrans" cxnId="{4E80BA49-16BA-4D1B-ADA4-F7C72CA174B8}">
      <dgm:prSet/>
      <dgm:spPr/>
      <dgm:t>
        <a:bodyPr/>
        <a:lstStyle/>
        <a:p>
          <a:endParaRPr lang="es-EC"/>
        </a:p>
      </dgm:t>
    </dgm:pt>
    <dgm:pt modelId="{83485E7F-76EF-4439-8ACB-719556F7B948}">
      <dgm:prSet phldrT="[Texto]"/>
      <dgm:spPr/>
      <dgm:t>
        <a:bodyPr/>
        <a:lstStyle/>
        <a:p>
          <a:r>
            <a:rPr lang="es-EC" dirty="0" smtClean="0">
              <a:latin typeface="Times New Roman" pitchFamily="18" charset="0"/>
              <a:cs typeface="Times New Roman" pitchFamily="18" charset="0"/>
            </a:rPr>
            <a:t>Dos</a:t>
          </a:r>
          <a:endParaRPr lang="es-EC" dirty="0">
            <a:latin typeface="Times New Roman" pitchFamily="18" charset="0"/>
            <a:cs typeface="Times New Roman" pitchFamily="18" charset="0"/>
          </a:endParaRPr>
        </a:p>
      </dgm:t>
    </dgm:pt>
    <dgm:pt modelId="{8CE365EB-1350-428D-84E6-72B8A014B866}" type="parTrans" cxnId="{53BF8A30-4D4B-49A1-9BAF-4F011EA59E6F}">
      <dgm:prSet/>
      <dgm:spPr/>
      <dgm:t>
        <a:bodyPr/>
        <a:lstStyle/>
        <a:p>
          <a:endParaRPr lang="es-EC"/>
        </a:p>
      </dgm:t>
    </dgm:pt>
    <dgm:pt modelId="{FBC1A5B7-F571-4EB9-AC8C-7E33BB12DFF3}" type="sibTrans" cxnId="{53BF8A30-4D4B-49A1-9BAF-4F011EA59E6F}">
      <dgm:prSet/>
      <dgm:spPr/>
      <dgm:t>
        <a:bodyPr/>
        <a:lstStyle/>
        <a:p>
          <a:endParaRPr lang="es-EC"/>
        </a:p>
      </dgm:t>
    </dgm:pt>
    <dgm:pt modelId="{E3C624E2-6F06-44B7-8BAC-13B70FB44AA8}">
      <dgm:prSet phldrT="[Texto]"/>
      <dgm:spPr/>
      <dgm:t>
        <a:bodyPr/>
        <a:lstStyle/>
        <a:p>
          <a:r>
            <a:rPr lang="es-EC" dirty="0" smtClean="0"/>
            <a:t>Administración</a:t>
          </a:r>
          <a:endParaRPr lang="es-EC" dirty="0"/>
        </a:p>
      </dgm:t>
    </dgm:pt>
    <dgm:pt modelId="{D52E0D95-BA76-4119-BAA7-80D0F44B4789}" type="parTrans" cxnId="{B8A71E52-2400-4369-991E-100E6DB0D8E6}">
      <dgm:prSet/>
      <dgm:spPr/>
      <dgm:t>
        <a:bodyPr/>
        <a:lstStyle/>
        <a:p>
          <a:endParaRPr lang="es-EC"/>
        </a:p>
      </dgm:t>
    </dgm:pt>
    <dgm:pt modelId="{A6BE8380-AEB2-49D9-8055-5914AEDD98EB}" type="sibTrans" cxnId="{B8A71E52-2400-4369-991E-100E6DB0D8E6}">
      <dgm:prSet/>
      <dgm:spPr/>
      <dgm:t>
        <a:bodyPr/>
        <a:lstStyle/>
        <a:p>
          <a:endParaRPr lang="es-EC"/>
        </a:p>
      </dgm:t>
    </dgm:pt>
    <dgm:pt modelId="{B5253096-F482-4D99-BD5F-4350C0022975}">
      <dgm:prSet phldrT="[Texto]"/>
      <dgm:spPr/>
      <dgm:t>
        <a:bodyPr/>
        <a:lstStyle/>
        <a:p>
          <a:r>
            <a:rPr lang="es-EC" b="1" dirty="0" smtClean="0">
              <a:latin typeface="Times New Roman" pitchFamily="18" charset="0"/>
              <a:cs typeface="Times New Roman" pitchFamily="18" charset="0"/>
            </a:rPr>
            <a:t> De Fondos</a:t>
          </a:r>
          <a:endParaRPr lang="es-EC" b="1" dirty="0">
            <a:latin typeface="Times New Roman" pitchFamily="18" charset="0"/>
            <a:cs typeface="Times New Roman" pitchFamily="18" charset="0"/>
          </a:endParaRPr>
        </a:p>
      </dgm:t>
    </dgm:pt>
    <dgm:pt modelId="{F1C1A139-6C28-4BE0-B4A0-E1B16B1F783C}" type="parTrans" cxnId="{F68673AE-9DDE-44CD-B8B6-70A973D59243}">
      <dgm:prSet/>
      <dgm:spPr/>
      <dgm:t>
        <a:bodyPr/>
        <a:lstStyle/>
        <a:p>
          <a:endParaRPr lang="es-EC"/>
        </a:p>
      </dgm:t>
    </dgm:pt>
    <dgm:pt modelId="{7373AF7C-51E6-4CBB-9D8B-60E1EACB7A41}" type="sibTrans" cxnId="{F68673AE-9DDE-44CD-B8B6-70A973D59243}">
      <dgm:prSet/>
      <dgm:spPr/>
      <dgm:t>
        <a:bodyPr/>
        <a:lstStyle/>
        <a:p>
          <a:endParaRPr lang="es-EC"/>
        </a:p>
      </dgm:t>
    </dgm:pt>
    <dgm:pt modelId="{212FD70F-9DBF-46BD-B86A-8AAF61EDF605}">
      <dgm:prSet phldrT="[Texto]"/>
      <dgm:spPr/>
      <dgm:t>
        <a:bodyPr/>
        <a:lstStyle/>
        <a:p>
          <a:r>
            <a:rPr lang="es-EC" dirty="0" smtClean="0">
              <a:latin typeface="Times New Roman" pitchFamily="18" charset="0"/>
              <a:cs typeface="Times New Roman" pitchFamily="18" charset="0"/>
            </a:rPr>
            <a:t>Tres</a:t>
          </a:r>
          <a:endParaRPr lang="es-EC" dirty="0">
            <a:latin typeface="Times New Roman" pitchFamily="18" charset="0"/>
            <a:cs typeface="Times New Roman" pitchFamily="18" charset="0"/>
          </a:endParaRPr>
        </a:p>
      </dgm:t>
    </dgm:pt>
    <dgm:pt modelId="{6F35AF25-CA77-489B-922E-0DEC5D091AB9}" type="parTrans" cxnId="{8580DD24-3C51-4B35-AC8F-A05B922DF737}">
      <dgm:prSet/>
      <dgm:spPr/>
      <dgm:t>
        <a:bodyPr/>
        <a:lstStyle/>
        <a:p>
          <a:endParaRPr lang="es-EC"/>
        </a:p>
      </dgm:t>
    </dgm:pt>
    <dgm:pt modelId="{DFE58A84-E2B8-4043-B59F-FB40158F51F1}" type="sibTrans" cxnId="{8580DD24-3C51-4B35-AC8F-A05B922DF737}">
      <dgm:prSet/>
      <dgm:spPr/>
      <dgm:t>
        <a:bodyPr/>
        <a:lstStyle/>
        <a:p>
          <a:endParaRPr lang="es-EC"/>
        </a:p>
      </dgm:t>
    </dgm:pt>
    <dgm:pt modelId="{68C91D1B-3B86-41B5-AA31-064B87358909}">
      <dgm:prSet phldrT="[Texto]"/>
      <dgm:spPr/>
      <dgm:t>
        <a:bodyPr/>
        <a:lstStyle/>
        <a:p>
          <a:r>
            <a:rPr lang="es-EC" dirty="0" smtClean="0">
              <a:latin typeface="Times New Roman" pitchFamily="18" charset="0"/>
              <a:cs typeface="Times New Roman" pitchFamily="18" charset="0"/>
            </a:rPr>
            <a:t>Inversiones</a:t>
          </a:r>
          <a:endParaRPr lang="es-EC" dirty="0">
            <a:latin typeface="Times New Roman" pitchFamily="18" charset="0"/>
            <a:cs typeface="Times New Roman" pitchFamily="18" charset="0"/>
          </a:endParaRPr>
        </a:p>
      </dgm:t>
    </dgm:pt>
    <dgm:pt modelId="{433CE5E3-9EA8-49C7-B259-8BE693AEBAE1}" type="parTrans" cxnId="{AC3E6EE9-88B1-464D-8A49-372CCC76EDC5}">
      <dgm:prSet/>
      <dgm:spPr/>
      <dgm:t>
        <a:bodyPr/>
        <a:lstStyle/>
        <a:p>
          <a:endParaRPr lang="es-EC"/>
        </a:p>
      </dgm:t>
    </dgm:pt>
    <dgm:pt modelId="{43458126-3870-4D87-ABEA-C1876E90DC22}" type="sibTrans" cxnId="{AC3E6EE9-88B1-464D-8A49-372CCC76EDC5}">
      <dgm:prSet/>
      <dgm:spPr/>
      <dgm:t>
        <a:bodyPr/>
        <a:lstStyle/>
        <a:p>
          <a:endParaRPr lang="es-EC"/>
        </a:p>
      </dgm:t>
    </dgm:pt>
    <dgm:pt modelId="{FDEC5F2D-0038-420D-A5D9-AAA00A22F918}">
      <dgm:prSet phldrT="[Texto]"/>
      <dgm:spPr/>
      <dgm:t>
        <a:bodyPr/>
        <a:lstStyle/>
        <a:p>
          <a:r>
            <a:rPr lang="es-EC" b="1" dirty="0" smtClean="0">
              <a:latin typeface="Times New Roman" pitchFamily="18" charset="0"/>
              <a:cs typeface="Times New Roman" pitchFamily="18" charset="0"/>
            </a:rPr>
            <a:t> En el sector inmobiliario</a:t>
          </a:r>
          <a:endParaRPr lang="es-EC" b="1" dirty="0">
            <a:latin typeface="Times New Roman" pitchFamily="18" charset="0"/>
            <a:cs typeface="Times New Roman" pitchFamily="18" charset="0"/>
          </a:endParaRPr>
        </a:p>
      </dgm:t>
    </dgm:pt>
    <dgm:pt modelId="{4ED4AD92-F301-4A9B-A0CA-C1A7C9E973D3}" type="parTrans" cxnId="{C38CFE14-EC5C-4F54-872B-DCCD77886866}">
      <dgm:prSet/>
      <dgm:spPr/>
      <dgm:t>
        <a:bodyPr/>
        <a:lstStyle/>
        <a:p>
          <a:endParaRPr lang="es-EC"/>
        </a:p>
      </dgm:t>
    </dgm:pt>
    <dgm:pt modelId="{23BB04DA-6966-4206-9503-3BB624132F9C}" type="sibTrans" cxnId="{C38CFE14-EC5C-4F54-872B-DCCD77886866}">
      <dgm:prSet/>
      <dgm:spPr/>
      <dgm:t>
        <a:bodyPr/>
        <a:lstStyle/>
        <a:p>
          <a:endParaRPr lang="es-EC"/>
        </a:p>
      </dgm:t>
    </dgm:pt>
    <dgm:pt modelId="{D408E484-371D-4BAD-9759-1B679C83C8FE}">
      <dgm:prSet phldrT="[Texto]"/>
      <dgm:spPr/>
      <dgm:t>
        <a:bodyPr/>
        <a:lstStyle/>
        <a:p>
          <a:r>
            <a:rPr lang="es-EC" dirty="0" smtClean="0">
              <a:latin typeface="Times New Roman" pitchFamily="18" charset="0"/>
              <a:cs typeface="Times New Roman" pitchFamily="18" charset="0"/>
            </a:rPr>
            <a:t>Cuatro</a:t>
          </a:r>
          <a:endParaRPr lang="es-EC" dirty="0"/>
        </a:p>
      </dgm:t>
    </dgm:pt>
    <dgm:pt modelId="{5C482AA6-E83B-4D49-81AD-47EB5DB15B2D}" type="parTrans" cxnId="{B9AAC017-53A7-4F36-8C1C-28B67A4EC8C1}">
      <dgm:prSet/>
      <dgm:spPr/>
      <dgm:t>
        <a:bodyPr/>
        <a:lstStyle/>
        <a:p>
          <a:endParaRPr lang="es-EC"/>
        </a:p>
      </dgm:t>
    </dgm:pt>
    <dgm:pt modelId="{64D01C24-0B86-46AA-90F0-690BCDAB71D8}" type="sibTrans" cxnId="{B9AAC017-53A7-4F36-8C1C-28B67A4EC8C1}">
      <dgm:prSet/>
      <dgm:spPr/>
      <dgm:t>
        <a:bodyPr/>
        <a:lstStyle/>
        <a:p>
          <a:endParaRPr lang="es-EC"/>
        </a:p>
      </dgm:t>
    </dgm:pt>
    <dgm:pt modelId="{81157FFC-CBE9-4EF2-BA42-0A2E74BC18CF}">
      <dgm:prSet phldrT="[Texto]"/>
      <dgm:spPr/>
      <dgm:t>
        <a:bodyPr/>
        <a:lstStyle/>
        <a:p>
          <a:r>
            <a:rPr lang="es-EC" dirty="0" smtClean="0">
              <a:latin typeface="Times New Roman" pitchFamily="18" charset="0"/>
              <a:cs typeface="Times New Roman" pitchFamily="18" charset="0"/>
            </a:rPr>
            <a:t>Negocios</a:t>
          </a:r>
          <a:endParaRPr lang="es-EC" dirty="0">
            <a:latin typeface="Times New Roman" pitchFamily="18" charset="0"/>
            <a:cs typeface="Times New Roman" pitchFamily="18" charset="0"/>
          </a:endParaRPr>
        </a:p>
      </dgm:t>
    </dgm:pt>
    <dgm:pt modelId="{3D6B355E-C4CB-4594-9F7C-97C9B726750F}" type="parTrans" cxnId="{06E15D73-8E74-4EDE-883A-F2CF6C60633B}">
      <dgm:prSet/>
      <dgm:spPr/>
      <dgm:t>
        <a:bodyPr/>
        <a:lstStyle/>
        <a:p>
          <a:endParaRPr lang="es-EC"/>
        </a:p>
      </dgm:t>
    </dgm:pt>
    <dgm:pt modelId="{8E148C9B-6731-4901-9027-3B75C268057F}" type="sibTrans" cxnId="{06E15D73-8E74-4EDE-883A-F2CF6C60633B}">
      <dgm:prSet/>
      <dgm:spPr/>
      <dgm:t>
        <a:bodyPr/>
        <a:lstStyle/>
        <a:p>
          <a:endParaRPr lang="es-EC"/>
        </a:p>
      </dgm:t>
    </dgm:pt>
    <dgm:pt modelId="{1B173742-8F87-4E4C-A6A9-1E83E67FB071}">
      <dgm:prSet phldrT="[Texto]"/>
      <dgm:spPr/>
      <dgm:t>
        <a:bodyPr/>
        <a:lstStyle/>
        <a:p>
          <a:r>
            <a:rPr lang="es-EC" dirty="0" smtClean="0"/>
            <a:t> </a:t>
          </a:r>
          <a:r>
            <a:rPr lang="es-EC" b="1" dirty="0" smtClean="0">
              <a:latin typeface="Times New Roman" pitchFamily="18" charset="0"/>
              <a:cs typeface="Times New Roman" pitchFamily="18" charset="0"/>
            </a:rPr>
            <a:t>Fiduciarios</a:t>
          </a:r>
          <a:endParaRPr lang="es-EC" b="1" dirty="0">
            <a:latin typeface="Times New Roman" pitchFamily="18" charset="0"/>
            <a:cs typeface="Times New Roman" pitchFamily="18" charset="0"/>
          </a:endParaRPr>
        </a:p>
      </dgm:t>
    </dgm:pt>
    <dgm:pt modelId="{8E8F52FD-0198-4AD5-86DA-E2FF47156E01}" type="parTrans" cxnId="{E3CAEB8A-779B-48E7-B612-CCB6A2BEFFCC}">
      <dgm:prSet/>
      <dgm:spPr/>
      <dgm:t>
        <a:bodyPr/>
        <a:lstStyle/>
        <a:p>
          <a:endParaRPr lang="es-EC"/>
        </a:p>
      </dgm:t>
    </dgm:pt>
    <dgm:pt modelId="{48199EEE-A1B8-4791-97D6-46DF49704C53}" type="sibTrans" cxnId="{E3CAEB8A-779B-48E7-B612-CCB6A2BEFFCC}">
      <dgm:prSet/>
      <dgm:spPr/>
      <dgm:t>
        <a:bodyPr/>
        <a:lstStyle/>
        <a:p>
          <a:endParaRPr lang="es-EC"/>
        </a:p>
      </dgm:t>
    </dgm:pt>
    <dgm:pt modelId="{59C69CF2-86F8-41C2-BCD3-AEAD47035796}">
      <dgm:prSet phldrT="[Texto]"/>
      <dgm:spPr/>
      <dgm:t>
        <a:bodyPr/>
        <a:lstStyle/>
        <a:p>
          <a:r>
            <a:rPr lang="es-EC" dirty="0" smtClean="0"/>
            <a:t>Cinco</a:t>
          </a:r>
          <a:endParaRPr lang="es-EC" dirty="0"/>
        </a:p>
      </dgm:t>
    </dgm:pt>
    <dgm:pt modelId="{CF3E1542-643C-459E-B58D-33562C2ABAE8}" type="parTrans" cxnId="{0725979C-2879-4A6A-9569-EE02CB5BDD63}">
      <dgm:prSet/>
      <dgm:spPr/>
      <dgm:t>
        <a:bodyPr/>
        <a:lstStyle/>
        <a:p>
          <a:endParaRPr lang="es-EC"/>
        </a:p>
      </dgm:t>
    </dgm:pt>
    <dgm:pt modelId="{7B0B1C8F-33B5-4D02-87BA-5D37A6253D23}" type="sibTrans" cxnId="{0725979C-2879-4A6A-9569-EE02CB5BDD63}">
      <dgm:prSet/>
      <dgm:spPr/>
      <dgm:t>
        <a:bodyPr/>
        <a:lstStyle/>
        <a:p>
          <a:endParaRPr lang="es-EC"/>
        </a:p>
      </dgm:t>
    </dgm:pt>
    <dgm:pt modelId="{4A409713-9A35-47A0-92F6-0903E3ECFA3C}">
      <dgm:prSet phldrT="[Texto]"/>
      <dgm:spPr/>
      <dgm:t>
        <a:bodyPr/>
        <a:lstStyle/>
        <a:p>
          <a:r>
            <a:rPr lang="es-EC" dirty="0" smtClean="0">
              <a:latin typeface="Times New Roman" pitchFamily="18" charset="0"/>
              <a:cs typeface="Times New Roman" pitchFamily="18" charset="0"/>
            </a:rPr>
            <a:t>Participantes</a:t>
          </a:r>
          <a:endParaRPr lang="es-EC" dirty="0">
            <a:latin typeface="Times New Roman" pitchFamily="18" charset="0"/>
            <a:cs typeface="Times New Roman" pitchFamily="18" charset="0"/>
          </a:endParaRPr>
        </a:p>
      </dgm:t>
    </dgm:pt>
    <dgm:pt modelId="{846689C3-C8DA-493E-93A9-17ED6894D738}" type="parTrans" cxnId="{A5A56BF3-6810-4216-96A8-85C263FDAF09}">
      <dgm:prSet/>
      <dgm:spPr/>
      <dgm:t>
        <a:bodyPr/>
        <a:lstStyle/>
        <a:p>
          <a:endParaRPr lang="es-EC"/>
        </a:p>
      </dgm:t>
    </dgm:pt>
    <dgm:pt modelId="{EAB63CED-ACEE-4F59-847C-77BE68F10B3F}" type="sibTrans" cxnId="{A5A56BF3-6810-4216-96A8-85C263FDAF09}">
      <dgm:prSet/>
      <dgm:spPr/>
      <dgm:t>
        <a:bodyPr/>
        <a:lstStyle/>
        <a:p>
          <a:endParaRPr lang="es-EC"/>
        </a:p>
      </dgm:t>
    </dgm:pt>
    <dgm:pt modelId="{A4A432C8-29D9-46F4-9C9A-8F94D682B286}">
      <dgm:prSet phldrT="[Texto]"/>
      <dgm:spPr/>
      <dgm:t>
        <a:bodyPr/>
        <a:lstStyle/>
        <a:p>
          <a:r>
            <a:rPr lang="es-EC" dirty="0" smtClean="0">
              <a:latin typeface="Times New Roman" pitchFamily="18" charset="0"/>
              <a:cs typeface="Times New Roman" pitchFamily="18" charset="0"/>
            </a:rPr>
            <a:t> </a:t>
          </a:r>
          <a:r>
            <a:rPr lang="es-EC" b="1" dirty="0" smtClean="0">
              <a:latin typeface="Times New Roman" pitchFamily="18" charset="0"/>
              <a:cs typeface="Times New Roman" pitchFamily="18" charset="0"/>
            </a:rPr>
            <a:t>Fideicomiso</a:t>
          </a:r>
          <a:endParaRPr lang="es-EC" b="1" dirty="0">
            <a:latin typeface="Times New Roman" pitchFamily="18" charset="0"/>
            <a:cs typeface="Times New Roman" pitchFamily="18" charset="0"/>
          </a:endParaRPr>
        </a:p>
      </dgm:t>
    </dgm:pt>
    <dgm:pt modelId="{32018153-4E1B-4345-A729-867877733387}" type="parTrans" cxnId="{A6634A9D-ED28-4F9D-8C64-7540A5AF515E}">
      <dgm:prSet/>
      <dgm:spPr/>
      <dgm:t>
        <a:bodyPr/>
        <a:lstStyle/>
        <a:p>
          <a:endParaRPr lang="es-EC"/>
        </a:p>
      </dgm:t>
    </dgm:pt>
    <dgm:pt modelId="{E4F7560A-1884-4AA8-BFC5-0DBC1978F946}" type="sibTrans" cxnId="{A6634A9D-ED28-4F9D-8C64-7540A5AF515E}">
      <dgm:prSet/>
      <dgm:spPr/>
      <dgm:t>
        <a:bodyPr/>
        <a:lstStyle/>
        <a:p>
          <a:endParaRPr lang="es-EC"/>
        </a:p>
      </dgm:t>
    </dgm:pt>
    <dgm:pt modelId="{86CAC785-4DFD-44CE-B848-DFC7D13A0F52}" type="pres">
      <dgm:prSet presAssocID="{DEE1B614-F912-49F8-9736-5C72003B56C0}" presName="Name0" presStyleCnt="0">
        <dgm:presLayoutVars>
          <dgm:chMax/>
          <dgm:chPref val="3"/>
          <dgm:dir/>
          <dgm:animOne val="branch"/>
          <dgm:animLvl val="lvl"/>
        </dgm:presLayoutVars>
      </dgm:prSet>
      <dgm:spPr/>
    </dgm:pt>
    <dgm:pt modelId="{F5F0571E-737B-4E3B-8C94-AEE74C1E7C3A}" type="pres">
      <dgm:prSet presAssocID="{69896BD8-7C6C-44FA-B8A9-C87312F7C41C}" presName="composite" presStyleCnt="0"/>
      <dgm:spPr/>
    </dgm:pt>
    <dgm:pt modelId="{1AADDC8F-3441-43B1-9494-65A80D1DA654}" type="pres">
      <dgm:prSet presAssocID="{69896BD8-7C6C-44FA-B8A9-C87312F7C41C}" presName="FirstChild" presStyleLbl="revTx" presStyleIdx="0" presStyleCnt="10">
        <dgm:presLayoutVars>
          <dgm:chMax val="0"/>
          <dgm:chPref val="0"/>
          <dgm:bulletEnabled val="1"/>
        </dgm:presLayoutVars>
      </dgm:prSet>
      <dgm:spPr/>
    </dgm:pt>
    <dgm:pt modelId="{D72DEEEB-23E6-4C4D-807B-C46C430FEDE7}" type="pres">
      <dgm:prSet presAssocID="{69896BD8-7C6C-44FA-B8A9-C87312F7C41C}" presName="Parent" presStyleLbl="alignNode1" presStyleIdx="0" presStyleCnt="5">
        <dgm:presLayoutVars>
          <dgm:chMax val="3"/>
          <dgm:chPref val="3"/>
          <dgm:bulletEnabled val="1"/>
        </dgm:presLayoutVars>
      </dgm:prSet>
      <dgm:spPr/>
    </dgm:pt>
    <dgm:pt modelId="{7F87FFF5-027E-44C7-821A-3DEE74A64183}" type="pres">
      <dgm:prSet presAssocID="{69896BD8-7C6C-44FA-B8A9-C87312F7C41C}" presName="Accent" presStyleLbl="parChTrans1D1" presStyleIdx="0" presStyleCnt="5"/>
      <dgm:spPr/>
    </dgm:pt>
    <dgm:pt modelId="{7B7AC6FC-4339-48F4-96C9-FB85B29B9EF8}" type="pres">
      <dgm:prSet presAssocID="{69896BD8-7C6C-44FA-B8A9-C87312F7C41C}" presName="Child" presStyleLbl="revTx" presStyleIdx="1" presStyleCnt="10">
        <dgm:presLayoutVars>
          <dgm:chMax val="0"/>
          <dgm:chPref val="0"/>
          <dgm:bulletEnabled val="1"/>
        </dgm:presLayoutVars>
      </dgm:prSet>
      <dgm:spPr/>
      <dgm:t>
        <a:bodyPr/>
        <a:lstStyle/>
        <a:p>
          <a:endParaRPr lang="es-EC"/>
        </a:p>
      </dgm:t>
    </dgm:pt>
    <dgm:pt modelId="{6E0AF04C-1C72-48B3-9080-AC89B2C61B70}" type="pres">
      <dgm:prSet presAssocID="{B2112143-127E-4A6E-8E0C-42C49588B33F}" presName="sibTrans" presStyleCnt="0"/>
      <dgm:spPr/>
    </dgm:pt>
    <dgm:pt modelId="{DC790157-8F2E-43C6-8D0D-B12BE370C25F}" type="pres">
      <dgm:prSet presAssocID="{83485E7F-76EF-4439-8ACB-719556F7B948}" presName="composite" presStyleCnt="0"/>
      <dgm:spPr/>
    </dgm:pt>
    <dgm:pt modelId="{2D58720B-2F31-4E2F-9455-A5E50C9EEBF1}" type="pres">
      <dgm:prSet presAssocID="{83485E7F-76EF-4439-8ACB-719556F7B948}" presName="FirstChild" presStyleLbl="revTx" presStyleIdx="2" presStyleCnt="10">
        <dgm:presLayoutVars>
          <dgm:chMax val="0"/>
          <dgm:chPref val="0"/>
          <dgm:bulletEnabled val="1"/>
        </dgm:presLayoutVars>
      </dgm:prSet>
      <dgm:spPr/>
      <dgm:t>
        <a:bodyPr/>
        <a:lstStyle/>
        <a:p>
          <a:endParaRPr lang="es-EC"/>
        </a:p>
      </dgm:t>
    </dgm:pt>
    <dgm:pt modelId="{2D950E16-617D-445C-88C2-D8E6A5083FC5}" type="pres">
      <dgm:prSet presAssocID="{83485E7F-76EF-4439-8ACB-719556F7B948}" presName="Parent" presStyleLbl="alignNode1" presStyleIdx="1" presStyleCnt="5">
        <dgm:presLayoutVars>
          <dgm:chMax val="3"/>
          <dgm:chPref val="3"/>
          <dgm:bulletEnabled val="1"/>
        </dgm:presLayoutVars>
      </dgm:prSet>
      <dgm:spPr/>
      <dgm:t>
        <a:bodyPr/>
        <a:lstStyle/>
        <a:p>
          <a:endParaRPr lang="es-EC"/>
        </a:p>
      </dgm:t>
    </dgm:pt>
    <dgm:pt modelId="{4EEFB220-63AB-4E0A-9E9E-8470399BFB5F}" type="pres">
      <dgm:prSet presAssocID="{83485E7F-76EF-4439-8ACB-719556F7B948}" presName="Accent" presStyleLbl="parChTrans1D1" presStyleIdx="1" presStyleCnt="5"/>
      <dgm:spPr/>
    </dgm:pt>
    <dgm:pt modelId="{8C9510C6-E262-430D-ADA3-AF76E9F7379E}" type="pres">
      <dgm:prSet presAssocID="{83485E7F-76EF-4439-8ACB-719556F7B948}" presName="Child" presStyleLbl="revTx" presStyleIdx="3" presStyleCnt="10">
        <dgm:presLayoutVars>
          <dgm:chMax val="0"/>
          <dgm:chPref val="0"/>
          <dgm:bulletEnabled val="1"/>
        </dgm:presLayoutVars>
      </dgm:prSet>
      <dgm:spPr/>
    </dgm:pt>
    <dgm:pt modelId="{E38499DC-2DC1-48F2-9A3A-E09AC26DED31}" type="pres">
      <dgm:prSet presAssocID="{FBC1A5B7-F571-4EB9-AC8C-7E33BB12DFF3}" presName="sibTrans" presStyleCnt="0"/>
      <dgm:spPr/>
    </dgm:pt>
    <dgm:pt modelId="{4A22EF0C-43B2-4A19-9005-979CAD6B3BF5}" type="pres">
      <dgm:prSet presAssocID="{212FD70F-9DBF-46BD-B86A-8AAF61EDF605}" presName="composite" presStyleCnt="0"/>
      <dgm:spPr/>
    </dgm:pt>
    <dgm:pt modelId="{C9161D45-E53F-4F39-95B4-0A44E6E9E136}" type="pres">
      <dgm:prSet presAssocID="{212FD70F-9DBF-46BD-B86A-8AAF61EDF605}" presName="FirstChild" presStyleLbl="revTx" presStyleIdx="4" presStyleCnt="10">
        <dgm:presLayoutVars>
          <dgm:chMax val="0"/>
          <dgm:chPref val="0"/>
          <dgm:bulletEnabled val="1"/>
        </dgm:presLayoutVars>
      </dgm:prSet>
      <dgm:spPr/>
    </dgm:pt>
    <dgm:pt modelId="{0681C2E1-0831-42F1-B4F7-5211162DC0F6}" type="pres">
      <dgm:prSet presAssocID="{212FD70F-9DBF-46BD-B86A-8AAF61EDF605}" presName="Parent" presStyleLbl="alignNode1" presStyleIdx="2" presStyleCnt="5">
        <dgm:presLayoutVars>
          <dgm:chMax val="3"/>
          <dgm:chPref val="3"/>
          <dgm:bulletEnabled val="1"/>
        </dgm:presLayoutVars>
      </dgm:prSet>
      <dgm:spPr/>
    </dgm:pt>
    <dgm:pt modelId="{C281776A-6365-4FF0-870E-75A6F5352D11}" type="pres">
      <dgm:prSet presAssocID="{212FD70F-9DBF-46BD-B86A-8AAF61EDF605}" presName="Accent" presStyleLbl="parChTrans1D1" presStyleIdx="2" presStyleCnt="5"/>
      <dgm:spPr/>
    </dgm:pt>
    <dgm:pt modelId="{7F78767F-36E0-404B-8F47-7CCEA288C9C3}" type="pres">
      <dgm:prSet presAssocID="{212FD70F-9DBF-46BD-B86A-8AAF61EDF605}" presName="Child" presStyleLbl="revTx" presStyleIdx="5" presStyleCnt="10">
        <dgm:presLayoutVars>
          <dgm:chMax val="0"/>
          <dgm:chPref val="0"/>
          <dgm:bulletEnabled val="1"/>
        </dgm:presLayoutVars>
      </dgm:prSet>
      <dgm:spPr/>
      <dgm:t>
        <a:bodyPr/>
        <a:lstStyle/>
        <a:p>
          <a:endParaRPr lang="es-EC"/>
        </a:p>
      </dgm:t>
    </dgm:pt>
    <dgm:pt modelId="{DCFD7E90-39A7-42D6-A78B-D5FA41F57967}" type="pres">
      <dgm:prSet presAssocID="{DFE58A84-E2B8-4043-B59F-FB40158F51F1}" presName="sibTrans" presStyleCnt="0"/>
      <dgm:spPr/>
    </dgm:pt>
    <dgm:pt modelId="{C5169229-AB18-4588-82FF-8EC437F50458}" type="pres">
      <dgm:prSet presAssocID="{D408E484-371D-4BAD-9759-1B679C83C8FE}" presName="composite" presStyleCnt="0"/>
      <dgm:spPr/>
    </dgm:pt>
    <dgm:pt modelId="{85097F79-88EF-4573-9693-4A565D346ACD}" type="pres">
      <dgm:prSet presAssocID="{D408E484-371D-4BAD-9759-1B679C83C8FE}" presName="FirstChild" presStyleLbl="revTx" presStyleIdx="6" presStyleCnt="10">
        <dgm:presLayoutVars>
          <dgm:chMax val="0"/>
          <dgm:chPref val="0"/>
          <dgm:bulletEnabled val="1"/>
        </dgm:presLayoutVars>
      </dgm:prSet>
      <dgm:spPr/>
    </dgm:pt>
    <dgm:pt modelId="{DFB8D9EF-9AC0-48A1-B590-02B22098F64E}" type="pres">
      <dgm:prSet presAssocID="{D408E484-371D-4BAD-9759-1B679C83C8FE}" presName="Parent" presStyleLbl="alignNode1" presStyleIdx="3" presStyleCnt="5">
        <dgm:presLayoutVars>
          <dgm:chMax val="3"/>
          <dgm:chPref val="3"/>
          <dgm:bulletEnabled val="1"/>
        </dgm:presLayoutVars>
      </dgm:prSet>
      <dgm:spPr/>
      <dgm:t>
        <a:bodyPr/>
        <a:lstStyle/>
        <a:p>
          <a:endParaRPr lang="es-EC"/>
        </a:p>
      </dgm:t>
    </dgm:pt>
    <dgm:pt modelId="{474743DF-B028-4832-9938-BCF72AC63B30}" type="pres">
      <dgm:prSet presAssocID="{D408E484-371D-4BAD-9759-1B679C83C8FE}" presName="Accent" presStyleLbl="parChTrans1D1" presStyleIdx="3" presStyleCnt="5"/>
      <dgm:spPr/>
    </dgm:pt>
    <dgm:pt modelId="{8A3CBE89-CA41-4CA5-8B83-6CADE81001A5}" type="pres">
      <dgm:prSet presAssocID="{D408E484-371D-4BAD-9759-1B679C83C8FE}" presName="Child" presStyleLbl="revTx" presStyleIdx="7" presStyleCnt="10">
        <dgm:presLayoutVars>
          <dgm:chMax val="0"/>
          <dgm:chPref val="0"/>
          <dgm:bulletEnabled val="1"/>
        </dgm:presLayoutVars>
      </dgm:prSet>
      <dgm:spPr/>
    </dgm:pt>
    <dgm:pt modelId="{8AA31456-0254-4ED1-BB98-04EF68EF9814}" type="pres">
      <dgm:prSet presAssocID="{64D01C24-0B86-46AA-90F0-690BCDAB71D8}" presName="sibTrans" presStyleCnt="0"/>
      <dgm:spPr/>
    </dgm:pt>
    <dgm:pt modelId="{1D3F5F44-7ADD-40D5-B62F-F9C06514DA62}" type="pres">
      <dgm:prSet presAssocID="{59C69CF2-86F8-41C2-BCD3-AEAD47035796}" presName="composite" presStyleCnt="0"/>
      <dgm:spPr/>
    </dgm:pt>
    <dgm:pt modelId="{7131B94D-CA72-46E2-9982-ABA731BD21CD}" type="pres">
      <dgm:prSet presAssocID="{59C69CF2-86F8-41C2-BCD3-AEAD47035796}" presName="FirstChild" presStyleLbl="revTx" presStyleIdx="8" presStyleCnt="10">
        <dgm:presLayoutVars>
          <dgm:chMax val="0"/>
          <dgm:chPref val="0"/>
          <dgm:bulletEnabled val="1"/>
        </dgm:presLayoutVars>
      </dgm:prSet>
      <dgm:spPr/>
    </dgm:pt>
    <dgm:pt modelId="{9EA76242-ED7E-4989-AF5A-A719A6CE8AE7}" type="pres">
      <dgm:prSet presAssocID="{59C69CF2-86F8-41C2-BCD3-AEAD47035796}" presName="Parent" presStyleLbl="alignNode1" presStyleIdx="4" presStyleCnt="5">
        <dgm:presLayoutVars>
          <dgm:chMax val="3"/>
          <dgm:chPref val="3"/>
          <dgm:bulletEnabled val="1"/>
        </dgm:presLayoutVars>
      </dgm:prSet>
      <dgm:spPr/>
      <dgm:t>
        <a:bodyPr/>
        <a:lstStyle/>
        <a:p>
          <a:endParaRPr lang="es-EC"/>
        </a:p>
      </dgm:t>
    </dgm:pt>
    <dgm:pt modelId="{0C4DD078-E22F-4222-B358-071523944AA0}" type="pres">
      <dgm:prSet presAssocID="{59C69CF2-86F8-41C2-BCD3-AEAD47035796}" presName="Accent" presStyleLbl="parChTrans1D1" presStyleIdx="4" presStyleCnt="5"/>
      <dgm:spPr/>
    </dgm:pt>
    <dgm:pt modelId="{70AC6C99-BA66-4EAD-BFD7-6C2E994DE7DF}" type="pres">
      <dgm:prSet presAssocID="{59C69CF2-86F8-41C2-BCD3-AEAD47035796}" presName="Child" presStyleLbl="revTx" presStyleIdx="9" presStyleCnt="10">
        <dgm:presLayoutVars>
          <dgm:chMax val="0"/>
          <dgm:chPref val="0"/>
          <dgm:bulletEnabled val="1"/>
        </dgm:presLayoutVars>
      </dgm:prSet>
      <dgm:spPr/>
    </dgm:pt>
  </dgm:ptLst>
  <dgm:cxnLst>
    <dgm:cxn modelId="{312F45A1-4DA3-450D-B151-D4B3E4249AD7}" type="presOf" srcId="{E3C624E2-6F06-44B7-8BAC-13B70FB44AA8}" destId="{2D58720B-2F31-4E2F-9455-A5E50C9EEBF1}" srcOrd="0" destOrd="0" presId="urn:microsoft.com/office/officeart/2011/layout/TabList"/>
    <dgm:cxn modelId="{2F55DA15-7BF5-4FAA-BD5E-E36569273B37}" type="presOf" srcId="{4A409713-9A35-47A0-92F6-0903E3ECFA3C}" destId="{7131B94D-CA72-46E2-9982-ABA731BD21CD}" srcOrd="0" destOrd="0" presId="urn:microsoft.com/office/officeart/2011/layout/TabList"/>
    <dgm:cxn modelId="{CAA95DDF-8F26-4393-865D-3835A9626837}" type="presOf" srcId="{81157FFC-CBE9-4EF2-BA42-0A2E74BC18CF}" destId="{85097F79-88EF-4573-9693-4A565D346ACD}" srcOrd="0" destOrd="0" presId="urn:microsoft.com/office/officeart/2011/layout/TabList"/>
    <dgm:cxn modelId="{A9D7BC9F-CD63-41AB-925F-9F6F7FC1B1E2}" srcId="{69896BD8-7C6C-44FA-B8A9-C87312F7C41C}" destId="{E9F4685F-7223-4CF8-8800-0F9C54D09244}" srcOrd="0" destOrd="0" parTransId="{56C514F8-2241-49E4-B6BB-45DEB395956B}" sibTransId="{7D03A898-DC58-4627-A083-3DD9C9DAF02A}"/>
    <dgm:cxn modelId="{4CE30CF9-76E1-4ED1-86F1-5B8F4C1CE749}" type="presOf" srcId="{DEE1B614-F912-49F8-9736-5C72003B56C0}" destId="{86CAC785-4DFD-44CE-B848-DFC7D13A0F52}" srcOrd="0" destOrd="0" presId="urn:microsoft.com/office/officeart/2011/layout/TabList"/>
    <dgm:cxn modelId="{02C026C0-B0BB-46D2-B023-060A03EB3F8E}" type="presOf" srcId="{B5253096-F482-4D99-BD5F-4350C0022975}" destId="{8C9510C6-E262-430D-ADA3-AF76E9F7379E}" srcOrd="0" destOrd="0" presId="urn:microsoft.com/office/officeart/2011/layout/TabList"/>
    <dgm:cxn modelId="{589EBA2B-5DB5-46BC-AB32-6C66FE2A03E1}" type="presOf" srcId="{FDEC5F2D-0038-420D-A5D9-AAA00A22F918}" destId="{7F78767F-36E0-404B-8F47-7CCEA288C9C3}" srcOrd="0" destOrd="0" presId="urn:microsoft.com/office/officeart/2011/layout/TabList"/>
    <dgm:cxn modelId="{C38CFE14-EC5C-4F54-872B-DCCD77886866}" srcId="{212FD70F-9DBF-46BD-B86A-8AAF61EDF605}" destId="{FDEC5F2D-0038-420D-A5D9-AAA00A22F918}" srcOrd="1" destOrd="0" parTransId="{4ED4AD92-F301-4A9B-A0CA-C1A7C9E973D3}" sibTransId="{23BB04DA-6966-4206-9503-3BB624132F9C}"/>
    <dgm:cxn modelId="{4061508D-E5BA-423C-903B-712B9C43D010}" type="presOf" srcId="{83485E7F-76EF-4439-8ACB-719556F7B948}" destId="{2D950E16-617D-445C-88C2-D8E6A5083FC5}" srcOrd="0" destOrd="0" presId="urn:microsoft.com/office/officeart/2011/layout/TabList"/>
    <dgm:cxn modelId="{A5A56BF3-6810-4216-96A8-85C263FDAF09}" srcId="{59C69CF2-86F8-41C2-BCD3-AEAD47035796}" destId="{4A409713-9A35-47A0-92F6-0903E3ECFA3C}" srcOrd="0" destOrd="0" parTransId="{846689C3-C8DA-493E-93A9-17ED6894D738}" sibTransId="{EAB63CED-ACEE-4F59-847C-77BE68F10B3F}"/>
    <dgm:cxn modelId="{8580DD24-3C51-4B35-AC8F-A05B922DF737}" srcId="{DEE1B614-F912-49F8-9736-5C72003B56C0}" destId="{212FD70F-9DBF-46BD-B86A-8AAF61EDF605}" srcOrd="2" destOrd="0" parTransId="{6F35AF25-CA77-489B-922E-0DEC5D091AB9}" sibTransId="{DFE58A84-E2B8-4043-B59F-FB40158F51F1}"/>
    <dgm:cxn modelId="{B9AAC017-53A7-4F36-8C1C-28B67A4EC8C1}" srcId="{DEE1B614-F912-49F8-9736-5C72003B56C0}" destId="{D408E484-371D-4BAD-9759-1B679C83C8FE}" srcOrd="3" destOrd="0" parTransId="{5C482AA6-E83B-4D49-81AD-47EB5DB15B2D}" sibTransId="{64D01C24-0B86-46AA-90F0-690BCDAB71D8}"/>
    <dgm:cxn modelId="{0725979C-2879-4A6A-9569-EE02CB5BDD63}" srcId="{DEE1B614-F912-49F8-9736-5C72003B56C0}" destId="{59C69CF2-86F8-41C2-BCD3-AEAD47035796}" srcOrd="4" destOrd="0" parTransId="{CF3E1542-643C-459E-B58D-33562C2ABAE8}" sibTransId="{7B0B1C8F-33B5-4D02-87BA-5D37A6253D23}"/>
    <dgm:cxn modelId="{003EE814-30C9-4CFC-8BC2-8702624470BD}" type="presOf" srcId="{69896BD8-7C6C-44FA-B8A9-C87312F7C41C}" destId="{D72DEEEB-23E6-4C4D-807B-C46C430FEDE7}" srcOrd="0" destOrd="0" presId="urn:microsoft.com/office/officeart/2011/layout/TabList"/>
    <dgm:cxn modelId="{D86A1F34-0706-4522-BF50-D32023D25E82}" type="presOf" srcId="{59C69CF2-86F8-41C2-BCD3-AEAD47035796}" destId="{9EA76242-ED7E-4989-AF5A-A719A6CE8AE7}" srcOrd="0" destOrd="0" presId="urn:microsoft.com/office/officeart/2011/layout/TabList"/>
    <dgm:cxn modelId="{4E80BA49-16BA-4D1B-ADA4-F7C72CA174B8}" srcId="{69896BD8-7C6C-44FA-B8A9-C87312F7C41C}" destId="{18BC8B5D-A768-4F0F-B4A3-4ACB856E81C4}" srcOrd="1" destOrd="0" parTransId="{71C7A695-C234-415D-8B91-66CE277940F4}" sibTransId="{FEA64C02-C119-4FCC-8B05-651D4887BA5A}"/>
    <dgm:cxn modelId="{AC3E6EE9-88B1-464D-8A49-372CCC76EDC5}" srcId="{212FD70F-9DBF-46BD-B86A-8AAF61EDF605}" destId="{68C91D1B-3B86-41B5-AA31-064B87358909}" srcOrd="0" destOrd="0" parTransId="{433CE5E3-9EA8-49C7-B259-8BE693AEBAE1}" sibTransId="{43458126-3870-4D87-ABEA-C1876E90DC22}"/>
    <dgm:cxn modelId="{B8A71E52-2400-4369-991E-100E6DB0D8E6}" srcId="{83485E7F-76EF-4439-8ACB-719556F7B948}" destId="{E3C624E2-6F06-44B7-8BAC-13B70FB44AA8}" srcOrd="0" destOrd="0" parTransId="{D52E0D95-BA76-4119-BAA7-80D0F44B4789}" sibTransId="{A6BE8380-AEB2-49D9-8055-5914AEDD98EB}"/>
    <dgm:cxn modelId="{F68673AE-9DDE-44CD-B8B6-70A973D59243}" srcId="{83485E7F-76EF-4439-8ACB-719556F7B948}" destId="{B5253096-F482-4D99-BD5F-4350C0022975}" srcOrd="1" destOrd="0" parTransId="{F1C1A139-6C28-4BE0-B4A0-E1B16B1F783C}" sibTransId="{7373AF7C-51E6-4CBB-9D8B-60E1EACB7A41}"/>
    <dgm:cxn modelId="{A4825303-FA63-48DE-8182-15B7844DCD7E}" type="presOf" srcId="{E9F4685F-7223-4CF8-8800-0F9C54D09244}" destId="{1AADDC8F-3441-43B1-9494-65A80D1DA654}" srcOrd="0" destOrd="0" presId="urn:microsoft.com/office/officeart/2011/layout/TabList"/>
    <dgm:cxn modelId="{A6634A9D-ED28-4F9D-8C64-7540A5AF515E}" srcId="{59C69CF2-86F8-41C2-BCD3-AEAD47035796}" destId="{A4A432C8-29D9-46F4-9C9A-8F94D682B286}" srcOrd="1" destOrd="0" parTransId="{32018153-4E1B-4345-A729-867877733387}" sibTransId="{E4F7560A-1884-4AA8-BFC5-0DBC1978F946}"/>
    <dgm:cxn modelId="{7BCC5EA1-5C46-422D-B2FA-AA0BE612074E}" type="presOf" srcId="{68C91D1B-3B86-41B5-AA31-064B87358909}" destId="{C9161D45-E53F-4F39-95B4-0A44E6E9E136}" srcOrd="0" destOrd="0" presId="urn:microsoft.com/office/officeart/2011/layout/TabList"/>
    <dgm:cxn modelId="{21D0B7FA-3437-45EF-B527-9D3F3F3DEDDE}" srcId="{DEE1B614-F912-49F8-9736-5C72003B56C0}" destId="{69896BD8-7C6C-44FA-B8A9-C87312F7C41C}" srcOrd="0" destOrd="0" parTransId="{9D1CB4AA-FDCB-462C-9B83-7C36A89FEFBE}" sibTransId="{B2112143-127E-4A6E-8E0C-42C49588B33F}"/>
    <dgm:cxn modelId="{E23871B2-B716-4FA4-89D3-0561004A6900}" type="presOf" srcId="{18BC8B5D-A768-4F0F-B4A3-4ACB856E81C4}" destId="{7B7AC6FC-4339-48F4-96C9-FB85B29B9EF8}" srcOrd="0" destOrd="0" presId="urn:microsoft.com/office/officeart/2011/layout/TabList"/>
    <dgm:cxn modelId="{0CCE4DB0-0B73-4258-9A51-458F3CCC6553}" type="presOf" srcId="{D408E484-371D-4BAD-9759-1B679C83C8FE}" destId="{DFB8D9EF-9AC0-48A1-B590-02B22098F64E}" srcOrd="0" destOrd="0" presId="urn:microsoft.com/office/officeart/2011/layout/TabList"/>
    <dgm:cxn modelId="{E3CAEB8A-779B-48E7-B612-CCB6A2BEFFCC}" srcId="{D408E484-371D-4BAD-9759-1B679C83C8FE}" destId="{1B173742-8F87-4E4C-A6A9-1E83E67FB071}" srcOrd="1" destOrd="0" parTransId="{8E8F52FD-0198-4AD5-86DA-E2FF47156E01}" sibTransId="{48199EEE-A1B8-4791-97D6-46DF49704C53}"/>
    <dgm:cxn modelId="{06E15D73-8E74-4EDE-883A-F2CF6C60633B}" srcId="{D408E484-371D-4BAD-9759-1B679C83C8FE}" destId="{81157FFC-CBE9-4EF2-BA42-0A2E74BC18CF}" srcOrd="0" destOrd="0" parTransId="{3D6B355E-C4CB-4594-9F7C-97C9B726750F}" sibTransId="{8E148C9B-6731-4901-9027-3B75C268057F}"/>
    <dgm:cxn modelId="{D8FBA6AA-8A21-4E52-81AA-C281F65A6575}" type="presOf" srcId="{A4A432C8-29D9-46F4-9C9A-8F94D682B286}" destId="{70AC6C99-BA66-4EAD-BFD7-6C2E994DE7DF}" srcOrd="0" destOrd="0" presId="urn:microsoft.com/office/officeart/2011/layout/TabList"/>
    <dgm:cxn modelId="{D4F5F52E-3C57-4B3F-A44A-0AD966BF08F3}" type="presOf" srcId="{212FD70F-9DBF-46BD-B86A-8AAF61EDF605}" destId="{0681C2E1-0831-42F1-B4F7-5211162DC0F6}" srcOrd="0" destOrd="0" presId="urn:microsoft.com/office/officeart/2011/layout/TabList"/>
    <dgm:cxn modelId="{B6B90563-7853-4AB5-9FDB-9926AEFB79B4}" type="presOf" srcId="{1B173742-8F87-4E4C-A6A9-1E83E67FB071}" destId="{8A3CBE89-CA41-4CA5-8B83-6CADE81001A5}" srcOrd="0" destOrd="0" presId="urn:microsoft.com/office/officeart/2011/layout/TabList"/>
    <dgm:cxn modelId="{53BF8A30-4D4B-49A1-9BAF-4F011EA59E6F}" srcId="{DEE1B614-F912-49F8-9736-5C72003B56C0}" destId="{83485E7F-76EF-4439-8ACB-719556F7B948}" srcOrd="1" destOrd="0" parTransId="{8CE365EB-1350-428D-84E6-72B8A014B866}" sibTransId="{FBC1A5B7-F571-4EB9-AC8C-7E33BB12DFF3}"/>
    <dgm:cxn modelId="{3DA86E2C-0305-4A61-B7D6-A66A81A485B7}" type="presParOf" srcId="{86CAC785-4DFD-44CE-B848-DFC7D13A0F52}" destId="{F5F0571E-737B-4E3B-8C94-AEE74C1E7C3A}" srcOrd="0" destOrd="0" presId="urn:microsoft.com/office/officeart/2011/layout/TabList"/>
    <dgm:cxn modelId="{390F7B1B-69D4-434D-9D71-427F6C7DE577}" type="presParOf" srcId="{F5F0571E-737B-4E3B-8C94-AEE74C1E7C3A}" destId="{1AADDC8F-3441-43B1-9494-65A80D1DA654}" srcOrd="0" destOrd="0" presId="urn:microsoft.com/office/officeart/2011/layout/TabList"/>
    <dgm:cxn modelId="{D6A7A6B1-E627-41F2-9F18-9960B05C72DD}" type="presParOf" srcId="{F5F0571E-737B-4E3B-8C94-AEE74C1E7C3A}" destId="{D72DEEEB-23E6-4C4D-807B-C46C430FEDE7}" srcOrd="1" destOrd="0" presId="urn:microsoft.com/office/officeart/2011/layout/TabList"/>
    <dgm:cxn modelId="{265A2884-E08B-4677-A52E-CE231C5D108F}" type="presParOf" srcId="{F5F0571E-737B-4E3B-8C94-AEE74C1E7C3A}" destId="{7F87FFF5-027E-44C7-821A-3DEE74A64183}" srcOrd="2" destOrd="0" presId="urn:microsoft.com/office/officeart/2011/layout/TabList"/>
    <dgm:cxn modelId="{0D539258-66AE-4596-83A3-E082169A054A}" type="presParOf" srcId="{86CAC785-4DFD-44CE-B848-DFC7D13A0F52}" destId="{7B7AC6FC-4339-48F4-96C9-FB85B29B9EF8}" srcOrd="1" destOrd="0" presId="urn:microsoft.com/office/officeart/2011/layout/TabList"/>
    <dgm:cxn modelId="{A027A9A9-E919-4765-B00D-2E6D83AA4937}" type="presParOf" srcId="{86CAC785-4DFD-44CE-B848-DFC7D13A0F52}" destId="{6E0AF04C-1C72-48B3-9080-AC89B2C61B70}" srcOrd="2" destOrd="0" presId="urn:microsoft.com/office/officeart/2011/layout/TabList"/>
    <dgm:cxn modelId="{A3F35D00-FD93-4C29-A85E-641CEFC39187}" type="presParOf" srcId="{86CAC785-4DFD-44CE-B848-DFC7D13A0F52}" destId="{DC790157-8F2E-43C6-8D0D-B12BE370C25F}" srcOrd="3" destOrd="0" presId="urn:microsoft.com/office/officeart/2011/layout/TabList"/>
    <dgm:cxn modelId="{81F8549A-285A-457F-A77A-09338097124E}" type="presParOf" srcId="{DC790157-8F2E-43C6-8D0D-B12BE370C25F}" destId="{2D58720B-2F31-4E2F-9455-A5E50C9EEBF1}" srcOrd="0" destOrd="0" presId="urn:microsoft.com/office/officeart/2011/layout/TabList"/>
    <dgm:cxn modelId="{ED82E4B7-3F8E-4495-89CB-3CB8DEF7CE5E}" type="presParOf" srcId="{DC790157-8F2E-43C6-8D0D-B12BE370C25F}" destId="{2D950E16-617D-445C-88C2-D8E6A5083FC5}" srcOrd="1" destOrd="0" presId="urn:microsoft.com/office/officeart/2011/layout/TabList"/>
    <dgm:cxn modelId="{418BC3F7-0A5E-4F24-9050-0EE506D4D0C3}" type="presParOf" srcId="{DC790157-8F2E-43C6-8D0D-B12BE370C25F}" destId="{4EEFB220-63AB-4E0A-9E9E-8470399BFB5F}" srcOrd="2" destOrd="0" presId="urn:microsoft.com/office/officeart/2011/layout/TabList"/>
    <dgm:cxn modelId="{52F3745F-4569-4DC4-80CC-37D27EC80837}" type="presParOf" srcId="{86CAC785-4DFD-44CE-B848-DFC7D13A0F52}" destId="{8C9510C6-E262-430D-ADA3-AF76E9F7379E}" srcOrd="4" destOrd="0" presId="urn:microsoft.com/office/officeart/2011/layout/TabList"/>
    <dgm:cxn modelId="{10F99826-D65A-4CEE-B9FC-733B65D24ABC}" type="presParOf" srcId="{86CAC785-4DFD-44CE-B848-DFC7D13A0F52}" destId="{E38499DC-2DC1-48F2-9A3A-E09AC26DED31}" srcOrd="5" destOrd="0" presId="urn:microsoft.com/office/officeart/2011/layout/TabList"/>
    <dgm:cxn modelId="{FF202EB1-835B-47EB-AAC6-0AC358206DE0}" type="presParOf" srcId="{86CAC785-4DFD-44CE-B848-DFC7D13A0F52}" destId="{4A22EF0C-43B2-4A19-9005-979CAD6B3BF5}" srcOrd="6" destOrd="0" presId="urn:microsoft.com/office/officeart/2011/layout/TabList"/>
    <dgm:cxn modelId="{F1307A99-F1B8-472B-87A5-EEF32EEC1673}" type="presParOf" srcId="{4A22EF0C-43B2-4A19-9005-979CAD6B3BF5}" destId="{C9161D45-E53F-4F39-95B4-0A44E6E9E136}" srcOrd="0" destOrd="0" presId="urn:microsoft.com/office/officeart/2011/layout/TabList"/>
    <dgm:cxn modelId="{03D5051C-1005-4822-9132-2AE1A83F561C}" type="presParOf" srcId="{4A22EF0C-43B2-4A19-9005-979CAD6B3BF5}" destId="{0681C2E1-0831-42F1-B4F7-5211162DC0F6}" srcOrd="1" destOrd="0" presId="urn:microsoft.com/office/officeart/2011/layout/TabList"/>
    <dgm:cxn modelId="{2D8AC430-CF92-4600-8115-C59E1011FE6F}" type="presParOf" srcId="{4A22EF0C-43B2-4A19-9005-979CAD6B3BF5}" destId="{C281776A-6365-4FF0-870E-75A6F5352D11}" srcOrd="2" destOrd="0" presId="urn:microsoft.com/office/officeart/2011/layout/TabList"/>
    <dgm:cxn modelId="{7DB6D771-3001-4F5D-B678-853BE65611E9}" type="presParOf" srcId="{86CAC785-4DFD-44CE-B848-DFC7D13A0F52}" destId="{7F78767F-36E0-404B-8F47-7CCEA288C9C3}" srcOrd="7" destOrd="0" presId="urn:microsoft.com/office/officeart/2011/layout/TabList"/>
    <dgm:cxn modelId="{CBF09157-4E4C-4256-B315-A8B737DD7CFE}" type="presParOf" srcId="{86CAC785-4DFD-44CE-B848-DFC7D13A0F52}" destId="{DCFD7E90-39A7-42D6-A78B-D5FA41F57967}" srcOrd="8" destOrd="0" presId="urn:microsoft.com/office/officeart/2011/layout/TabList"/>
    <dgm:cxn modelId="{B64696CE-B88D-4EBA-AE8F-B762D2CE11DE}" type="presParOf" srcId="{86CAC785-4DFD-44CE-B848-DFC7D13A0F52}" destId="{C5169229-AB18-4588-82FF-8EC437F50458}" srcOrd="9" destOrd="0" presId="urn:microsoft.com/office/officeart/2011/layout/TabList"/>
    <dgm:cxn modelId="{0A999B2F-6D53-4D38-A661-4B2F5733E73A}" type="presParOf" srcId="{C5169229-AB18-4588-82FF-8EC437F50458}" destId="{85097F79-88EF-4573-9693-4A565D346ACD}" srcOrd="0" destOrd="0" presId="urn:microsoft.com/office/officeart/2011/layout/TabList"/>
    <dgm:cxn modelId="{5ED625B6-B2C3-4811-9780-88B054744FBF}" type="presParOf" srcId="{C5169229-AB18-4588-82FF-8EC437F50458}" destId="{DFB8D9EF-9AC0-48A1-B590-02B22098F64E}" srcOrd="1" destOrd="0" presId="urn:microsoft.com/office/officeart/2011/layout/TabList"/>
    <dgm:cxn modelId="{4C745083-7126-4F4E-8ADC-14447E7E5EBB}" type="presParOf" srcId="{C5169229-AB18-4588-82FF-8EC437F50458}" destId="{474743DF-B028-4832-9938-BCF72AC63B30}" srcOrd="2" destOrd="0" presId="urn:microsoft.com/office/officeart/2011/layout/TabList"/>
    <dgm:cxn modelId="{444544EE-340F-49F6-B09D-4DCCB6F9789F}" type="presParOf" srcId="{86CAC785-4DFD-44CE-B848-DFC7D13A0F52}" destId="{8A3CBE89-CA41-4CA5-8B83-6CADE81001A5}" srcOrd="10" destOrd="0" presId="urn:microsoft.com/office/officeart/2011/layout/TabList"/>
    <dgm:cxn modelId="{1E503DC1-3D00-49EB-BEED-557A1CA4D85F}" type="presParOf" srcId="{86CAC785-4DFD-44CE-B848-DFC7D13A0F52}" destId="{8AA31456-0254-4ED1-BB98-04EF68EF9814}" srcOrd="11" destOrd="0" presId="urn:microsoft.com/office/officeart/2011/layout/TabList"/>
    <dgm:cxn modelId="{0AD27C2C-1BF2-493E-88EF-6BF93693834A}" type="presParOf" srcId="{86CAC785-4DFD-44CE-B848-DFC7D13A0F52}" destId="{1D3F5F44-7ADD-40D5-B62F-F9C06514DA62}" srcOrd="12" destOrd="0" presId="urn:microsoft.com/office/officeart/2011/layout/TabList"/>
    <dgm:cxn modelId="{CF2D008B-016A-45DC-BE0C-A76D4E79571A}" type="presParOf" srcId="{1D3F5F44-7ADD-40D5-B62F-F9C06514DA62}" destId="{7131B94D-CA72-46E2-9982-ABA731BD21CD}" srcOrd="0" destOrd="0" presId="urn:microsoft.com/office/officeart/2011/layout/TabList"/>
    <dgm:cxn modelId="{8C50B98F-0D1D-441C-95BB-3FB3D6AAFD20}" type="presParOf" srcId="{1D3F5F44-7ADD-40D5-B62F-F9C06514DA62}" destId="{9EA76242-ED7E-4989-AF5A-A719A6CE8AE7}" srcOrd="1" destOrd="0" presId="urn:microsoft.com/office/officeart/2011/layout/TabList"/>
    <dgm:cxn modelId="{AD9CE0F5-8E7F-4F36-B535-EC1E167B52FA}" type="presParOf" srcId="{1D3F5F44-7ADD-40D5-B62F-F9C06514DA62}" destId="{0C4DD078-E22F-4222-B358-071523944AA0}" srcOrd="2" destOrd="0" presId="urn:microsoft.com/office/officeart/2011/layout/TabList"/>
    <dgm:cxn modelId="{37BE9AC2-7906-4A65-9FA2-7A26541F3B81}" type="presParOf" srcId="{86CAC785-4DFD-44CE-B848-DFC7D13A0F52}" destId="{70AC6C99-BA66-4EAD-BFD7-6C2E994DE7DF}" srcOrd="13"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CBF0F0-9C1E-4F0E-BA31-6EF5A62F8C22}"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s-EC"/>
        </a:p>
      </dgm:t>
    </dgm:pt>
    <dgm:pt modelId="{82266400-4176-4189-B10F-887F5971E21D}">
      <dgm:prSet phldrT="[Texto]"/>
      <dgm:spPr/>
      <dgm:t>
        <a:bodyPr/>
        <a:lstStyle/>
        <a:p>
          <a:r>
            <a:rPr lang="es-EC" dirty="0" smtClean="0">
              <a:latin typeface="Times New Roman" pitchFamily="18" charset="0"/>
              <a:cs typeface="Times New Roman" pitchFamily="18" charset="0"/>
            </a:rPr>
            <a:t>MARCO TEÓRICO</a:t>
          </a:r>
          <a:endParaRPr lang="es-EC" dirty="0">
            <a:latin typeface="Times New Roman" pitchFamily="18" charset="0"/>
            <a:cs typeface="Times New Roman" pitchFamily="18" charset="0"/>
          </a:endParaRPr>
        </a:p>
      </dgm:t>
    </dgm:pt>
    <dgm:pt modelId="{A5AAD1E8-A3EC-434D-94D4-AA94B5D24D90}" type="parTrans" cxnId="{FDD69972-8BD9-4919-A718-5096AE97E0E8}">
      <dgm:prSet/>
      <dgm:spPr/>
      <dgm:t>
        <a:bodyPr/>
        <a:lstStyle/>
        <a:p>
          <a:endParaRPr lang="es-EC"/>
        </a:p>
      </dgm:t>
    </dgm:pt>
    <dgm:pt modelId="{7BAE5A04-C5C5-4055-9A9A-B37583F6CE0E}" type="sibTrans" cxnId="{FDD69972-8BD9-4919-A718-5096AE97E0E8}">
      <dgm:prSet/>
      <dgm:spPr/>
      <dgm:t>
        <a:bodyPr/>
        <a:lstStyle/>
        <a:p>
          <a:endParaRPr lang="es-EC"/>
        </a:p>
      </dgm:t>
    </dgm:pt>
    <dgm:pt modelId="{2F2978BC-2DD1-4D7A-A710-980C47681572}">
      <dgm:prSet phldrT="[Texto]"/>
      <dgm:spPr/>
      <dgm:t>
        <a:bodyPr/>
        <a:lstStyle/>
        <a:p>
          <a:r>
            <a:rPr lang="es-EC" dirty="0" smtClean="0"/>
            <a:t>2</a:t>
          </a:r>
          <a:endParaRPr lang="es-EC" dirty="0"/>
        </a:p>
      </dgm:t>
    </dgm:pt>
    <dgm:pt modelId="{E282D914-E719-4C06-A918-D4676650F071}" type="parTrans" cxnId="{A595E1A2-C211-4244-A4C7-32AA1332BBE5}">
      <dgm:prSet/>
      <dgm:spPr/>
      <dgm:t>
        <a:bodyPr/>
        <a:lstStyle/>
        <a:p>
          <a:endParaRPr lang="es-EC"/>
        </a:p>
      </dgm:t>
    </dgm:pt>
    <dgm:pt modelId="{FCE058EE-1927-49B6-9508-6B48DC86BF09}" type="sibTrans" cxnId="{A595E1A2-C211-4244-A4C7-32AA1332BBE5}">
      <dgm:prSet/>
      <dgm:spPr/>
      <dgm:t>
        <a:bodyPr/>
        <a:lstStyle/>
        <a:p>
          <a:endParaRPr lang="es-EC"/>
        </a:p>
      </dgm:t>
    </dgm:pt>
    <dgm:pt modelId="{E5333961-5E32-41D0-8282-612D71EC1C10}">
      <dgm:prSet phldrT="[Texto]"/>
      <dgm:spPr/>
      <dgm:t>
        <a:bodyPr/>
        <a:lstStyle/>
        <a:p>
          <a:r>
            <a:rPr lang="es-EC" dirty="0" smtClean="0">
              <a:latin typeface="Times New Roman" pitchFamily="18" charset="0"/>
              <a:cs typeface="Times New Roman" pitchFamily="18" charset="0"/>
            </a:rPr>
            <a:t>MARCO METODOLÓGICO</a:t>
          </a:r>
          <a:endParaRPr lang="es-EC" dirty="0">
            <a:latin typeface="Times New Roman" pitchFamily="18" charset="0"/>
            <a:cs typeface="Times New Roman" pitchFamily="18" charset="0"/>
          </a:endParaRPr>
        </a:p>
      </dgm:t>
    </dgm:pt>
    <dgm:pt modelId="{D6604E41-A10C-44AF-B35F-876672EFDCB5}" type="parTrans" cxnId="{6C0C1E89-1D33-44B8-9F4C-B995951FE19E}">
      <dgm:prSet/>
      <dgm:spPr/>
      <dgm:t>
        <a:bodyPr/>
        <a:lstStyle/>
        <a:p>
          <a:endParaRPr lang="es-EC"/>
        </a:p>
      </dgm:t>
    </dgm:pt>
    <dgm:pt modelId="{E023F960-5453-4D7D-BE65-0EE32D578395}" type="sibTrans" cxnId="{6C0C1E89-1D33-44B8-9F4C-B995951FE19E}">
      <dgm:prSet/>
      <dgm:spPr/>
      <dgm:t>
        <a:bodyPr/>
        <a:lstStyle/>
        <a:p>
          <a:endParaRPr lang="es-EC"/>
        </a:p>
      </dgm:t>
    </dgm:pt>
    <dgm:pt modelId="{32D82484-856F-4D6F-AC6D-223CD8F9FC94}">
      <dgm:prSet phldrT="[Texto]"/>
      <dgm:spPr/>
      <dgm:t>
        <a:bodyPr/>
        <a:lstStyle/>
        <a:p>
          <a:r>
            <a:rPr lang="es-EC" dirty="0" smtClean="0"/>
            <a:t>3</a:t>
          </a:r>
          <a:endParaRPr lang="es-EC" dirty="0"/>
        </a:p>
      </dgm:t>
    </dgm:pt>
    <dgm:pt modelId="{A33836CF-A2BC-4BFE-B1D5-B480EE7ABA27}" type="parTrans" cxnId="{A7F4A39B-AB67-47F3-A2BB-0D2D6BAA0A09}">
      <dgm:prSet/>
      <dgm:spPr/>
      <dgm:t>
        <a:bodyPr/>
        <a:lstStyle/>
        <a:p>
          <a:endParaRPr lang="es-EC"/>
        </a:p>
      </dgm:t>
    </dgm:pt>
    <dgm:pt modelId="{9B36CE09-7E6C-423C-91E9-D5031B7AEF68}" type="sibTrans" cxnId="{A7F4A39B-AB67-47F3-A2BB-0D2D6BAA0A09}">
      <dgm:prSet/>
      <dgm:spPr/>
      <dgm:t>
        <a:bodyPr/>
        <a:lstStyle/>
        <a:p>
          <a:endParaRPr lang="es-EC"/>
        </a:p>
      </dgm:t>
    </dgm:pt>
    <dgm:pt modelId="{0B9A86FE-3903-445B-B520-ADC6092364F2}">
      <dgm:prSet phldrT="[Texto]"/>
      <dgm:spPr/>
      <dgm:t>
        <a:bodyPr/>
        <a:lstStyle/>
        <a:p>
          <a:r>
            <a:rPr lang="es-EC" dirty="0" smtClean="0">
              <a:latin typeface="Times New Roman" pitchFamily="18" charset="0"/>
              <a:cs typeface="Times New Roman" pitchFamily="18" charset="0"/>
            </a:rPr>
            <a:t>MARCO EMPÍRICO</a:t>
          </a:r>
          <a:endParaRPr lang="es-EC" dirty="0">
            <a:latin typeface="Times New Roman" pitchFamily="18" charset="0"/>
            <a:cs typeface="Times New Roman" pitchFamily="18" charset="0"/>
          </a:endParaRPr>
        </a:p>
      </dgm:t>
    </dgm:pt>
    <dgm:pt modelId="{DDB067EA-59E2-4EEE-85AC-F80C3EBADE3A}" type="parTrans" cxnId="{A5E5BA42-FE18-4A19-8370-2A2D0096A4D8}">
      <dgm:prSet/>
      <dgm:spPr/>
      <dgm:t>
        <a:bodyPr/>
        <a:lstStyle/>
        <a:p>
          <a:endParaRPr lang="es-EC"/>
        </a:p>
      </dgm:t>
    </dgm:pt>
    <dgm:pt modelId="{9091E490-9F7C-4AA4-8A53-93E7759BF240}" type="sibTrans" cxnId="{A5E5BA42-FE18-4A19-8370-2A2D0096A4D8}">
      <dgm:prSet/>
      <dgm:spPr/>
      <dgm:t>
        <a:bodyPr/>
        <a:lstStyle/>
        <a:p>
          <a:endParaRPr lang="es-EC"/>
        </a:p>
      </dgm:t>
    </dgm:pt>
    <dgm:pt modelId="{1055694A-00D3-49F6-8BAD-33457FC06300}">
      <dgm:prSet phldrT="[Texto]"/>
      <dgm:spPr/>
      <dgm:t>
        <a:bodyPr/>
        <a:lstStyle/>
        <a:p>
          <a:r>
            <a:rPr lang="es-EC" dirty="0" smtClean="0"/>
            <a:t>1</a:t>
          </a:r>
          <a:endParaRPr lang="es-EC" dirty="0"/>
        </a:p>
      </dgm:t>
    </dgm:pt>
    <dgm:pt modelId="{1BFC1578-AE2F-4B67-AC0C-5DB6D4C32627}" type="sibTrans" cxnId="{63B45D9E-8BAF-451E-8C6D-C90064DFFF2D}">
      <dgm:prSet/>
      <dgm:spPr/>
      <dgm:t>
        <a:bodyPr/>
        <a:lstStyle/>
        <a:p>
          <a:endParaRPr lang="es-EC"/>
        </a:p>
      </dgm:t>
    </dgm:pt>
    <dgm:pt modelId="{251E3FD1-E76C-42CE-8719-994699906F46}" type="parTrans" cxnId="{63B45D9E-8BAF-451E-8C6D-C90064DFFF2D}">
      <dgm:prSet/>
      <dgm:spPr/>
      <dgm:t>
        <a:bodyPr/>
        <a:lstStyle/>
        <a:p>
          <a:endParaRPr lang="es-EC"/>
        </a:p>
      </dgm:t>
    </dgm:pt>
    <dgm:pt modelId="{5591280A-1F09-4B5D-8BC5-9A0846427DCB}" type="pres">
      <dgm:prSet presAssocID="{9ACBF0F0-9C1E-4F0E-BA31-6EF5A62F8C22}" presName="linearFlow" presStyleCnt="0">
        <dgm:presLayoutVars>
          <dgm:dir/>
          <dgm:animLvl val="lvl"/>
          <dgm:resizeHandles val="exact"/>
        </dgm:presLayoutVars>
      </dgm:prSet>
      <dgm:spPr/>
    </dgm:pt>
    <dgm:pt modelId="{8D09898B-A6DB-4C51-B271-3B5534BF81AD}" type="pres">
      <dgm:prSet presAssocID="{1055694A-00D3-49F6-8BAD-33457FC06300}" presName="composite" presStyleCnt="0"/>
      <dgm:spPr/>
    </dgm:pt>
    <dgm:pt modelId="{E8F6C5BF-BFEF-49C6-A8B5-5BEA3CE6C96E}" type="pres">
      <dgm:prSet presAssocID="{1055694A-00D3-49F6-8BAD-33457FC06300}" presName="parentText" presStyleLbl="alignNode1" presStyleIdx="0" presStyleCnt="3">
        <dgm:presLayoutVars>
          <dgm:chMax val="1"/>
          <dgm:bulletEnabled val="1"/>
        </dgm:presLayoutVars>
      </dgm:prSet>
      <dgm:spPr/>
      <dgm:t>
        <a:bodyPr/>
        <a:lstStyle/>
        <a:p>
          <a:endParaRPr lang="es-EC"/>
        </a:p>
      </dgm:t>
    </dgm:pt>
    <dgm:pt modelId="{056F42D6-0D11-4865-9FB2-16A1A4161517}" type="pres">
      <dgm:prSet presAssocID="{1055694A-00D3-49F6-8BAD-33457FC06300}" presName="descendantText" presStyleLbl="alignAcc1" presStyleIdx="0" presStyleCnt="3">
        <dgm:presLayoutVars>
          <dgm:bulletEnabled val="1"/>
        </dgm:presLayoutVars>
      </dgm:prSet>
      <dgm:spPr/>
      <dgm:t>
        <a:bodyPr/>
        <a:lstStyle/>
        <a:p>
          <a:endParaRPr lang="es-EC"/>
        </a:p>
      </dgm:t>
    </dgm:pt>
    <dgm:pt modelId="{477D579B-E007-4BA8-B815-E32074FC4CF4}" type="pres">
      <dgm:prSet presAssocID="{1BFC1578-AE2F-4B67-AC0C-5DB6D4C32627}" presName="sp" presStyleCnt="0"/>
      <dgm:spPr/>
    </dgm:pt>
    <dgm:pt modelId="{EB03F358-CE25-4BD6-A181-18890648C3DA}" type="pres">
      <dgm:prSet presAssocID="{2F2978BC-2DD1-4D7A-A710-980C47681572}" presName="composite" presStyleCnt="0"/>
      <dgm:spPr/>
    </dgm:pt>
    <dgm:pt modelId="{D40A5FD3-0D71-4AB5-A827-0B7FE8936762}" type="pres">
      <dgm:prSet presAssocID="{2F2978BC-2DD1-4D7A-A710-980C47681572}" presName="parentText" presStyleLbl="alignNode1" presStyleIdx="1" presStyleCnt="3">
        <dgm:presLayoutVars>
          <dgm:chMax val="1"/>
          <dgm:bulletEnabled val="1"/>
        </dgm:presLayoutVars>
      </dgm:prSet>
      <dgm:spPr/>
    </dgm:pt>
    <dgm:pt modelId="{E7EBDFD0-A9B6-4F90-B1D4-A37B6F549DB4}" type="pres">
      <dgm:prSet presAssocID="{2F2978BC-2DD1-4D7A-A710-980C47681572}" presName="descendantText" presStyleLbl="alignAcc1" presStyleIdx="1" presStyleCnt="3">
        <dgm:presLayoutVars>
          <dgm:bulletEnabled val="1"/>
        </dgm:presLayoutVars>
      </dgm:prSet>
      <dgm:spPr/>
      <dgm:t>
        <a:bodyPr/>
        <a:lstStyle/>
        <a:p>
          <a:endParaRPr lang="es-EC"/>
        </a:p>
      </dgm:t>
    </dgm:pt>
    <dgm:pt modelId="{3617D06B-CB55-4AC7-9A38-6CD853FD6794}" type="pres">
      <dgm:prSet presAssocID="{FCE058EE-1927-49B6-9508-6B48DC86BF09}" presName="sp" presStyleCnt="0"/>
      <dgm:spPr/>
    </dgm:pt>
    <dgm:pt modelId="{B49A67D2-D1B6-4C65-8392-F60AA249D4AE}" type="pres">
      <dgm:prSet presAssocID="{32D82484-856F-4D6F-AC6D-223CD8F9FC94}" presName="composite" presStyleCnt="0"/>
      <dgm:spPr/>
    </dgm:pt>
    <dgm:pt modelId="{38FC0544-F3C9-4D4A-8C9D-6A370EB5B22F}" type="pres">
      <dgm:prSet presAssocID="{32D82484-856F-4D6F-AC6D-223CD8F9FC94}" presName="parentText" presStyleLbl="alignNode1" presStyleIdx="2" presStyleCnt="3">
        <dgm:presLayoutVars>
          <dgm:chMax val="1"/>
          <dgm:bulletEnabled val="1"/>
        </dgm:presLayoutVars>
      </dgm:prSet>
      <dgm:spPr/>
    </dgm:pt>
    <dgm:pt modelId="{71FE5125-D268-4DDB-B9CD-3F371A18652A}" type="pres">
      <dgm:prSet presAssocID="{32D82484-856F-4D6F-AC6D-223CD8F9FC94}" presName="descendantText" presStyleLbl="alignAcc1" presStyleIdx="2" presStyleCnt="3">
        <dgm:presLayoutVars>
          <dgm:bulletEnabled val="1"/>
        </dgm:presLayoutVars>
      </dgm:prSet>
      <dgm:spPr/>
      <dgm:t>
        <a:bodyPr/>
        <a:lstStyle/>
        <a:p>
          <a:endParaRPr lang="es-EC"/>
        </a:p>
      </dgm:t>
    </dgm:pt>
  </dgm:ptLst>
  <dgm:cxnLst>
    <dgm:cxn modelId="{C1ECD72B-858A-481D-BE29-D529DFDF7ED5}" type="presOf" srcId="{9ACBF0F0-9C1E-4F0E-BA31-6EF5A62F8C22}" destId="{5591280A-1F09-4B5D-8BC5-9A0846427DCB}" srcOrd="0" destOrd="0" presId="urn:microsoft.com/office/officeart/2005/8/layout/chevron2"/>
    <dgm:cxn modelId="{AFD85A4D-EC3E-48D5-94E4-ACBE36CA4FE8}" type="presOf" srcId="{1055694A-00D3-49F6-8BAD-33457FC06300}" destId="{E8F6C5BF-BFEF-49C6-A8B5-5BEA3CE6C96E}" srcOrd="0" destOrd="0" presId="urn:microsoft.com/office/officeart/2005/8/layout/chevron2"/>
    <dgm:cxn modelId="{A773BFF1-005D-4DC2-BD0E-E404C44CE0AC}" type="presOf" srcId="{82266400-4176-4189-B10F-887F5971E21D}" destId="{056F42D6-0D11-4865-9FB2-16A1A4161517}" srcOrd="0" destOrd="0" presId="urn:microsoft.com/office/officeart/2005/8/layout/chevron2"/>
    <dgm:cxn modelId="{FDD69972-8BD9-4919-A718-5096AE97E0E8}" srcId="{1055694A-00D3-49F6-8BAD-33457FC06300}" destId="{82266400-4176-4189-B10F-887F5971E21D}" srcOrd="0" destOrd="0" parTransId="{A5AAD1E8-A3EC-434D-94D4-AA94B5D24D90}" sibTransId="{7BAE5A04-C5C5-4055-9A9A-B37583F6CE0E}"/>
    <dgm:cxn modelId="{06285725-EF36-46A3-B9C3-93A8B66B5DE3}" type="presOf" srcId="{E5333961-5E32-41D0-8282-612D71EC1C10}" destId="{E7EBDFD0-A9B6-4F90-B1D4-A37B6F549DB4}" srcOrd="0" destOrd="0" presId="urn:microsoft.com/office/officeart/2005/8/layout/chevron2"/>
    <dgm:cxn modelId="{A595E1A2-C211-4244-A4C7-32AA1332BBE5}" srcId="{9ACBF0F0-9C1E-4F0E-BA31-6EF5A62F8C22}" destId="{2F2978BC-2DD1-4D7A-A710-980C47681572}" srcOrd="1" destOrd="0" parTransId="{E282D914-E719-4C06-A918-D4676650F071}" sibTransId="{FCE058EE-1927-49B6-9508-6B48DC86BF09}"/>
    <dgm:cxn modelId="{A5E5BA42-FE18-4A19-8370-2A2D0096A4D8}" srcId="{32D82484-856F-4D6F-AC6D-223CD8F9FC94}" destId="{0B9A86FE-3903-445B-B520-ADC6092364F2}" srcOrd="0" destOrd="0" parTransId="{DDB067EA-59E2-4EEE-85AC-F80C3EBADE3A}" sibTransId="{9091E490-9F7C-4AA4-8A53-93E7759BF240}"/>
    <dgm:cxn modelId="{E93F4869-234B-4936-BEAB-D03A36D4ADD7}" type="presOf" srcId="{32D82484-856F-4D6F-AC6D-223CD8F9FC94}" destId="{38FC0544-F3C9-4D4A-8C9D-6A370EB5B22F}" srcOrd="0" destOrd="0" presId="urn:microsoft.com/office/officeart/2005/8/layout/chevron2"/>
    <dgm:cxn modelId="{A7F4A39B-AB67-47F3-A2BB-0D2D6BAA0A09}" srcId="{9ACBF0F0-9C1E-4F0E-BA31-6EF5A62F8C22}" destId="{32D82484-856F-4D6F-AC6D-223CD8F9FC94}" srcOrd="2" destOrd="0" parTransId="{A33836CF-A2BC-4BFE-B1D5-B480EE7ABA27}" sibTransId="{9B36CE09-7E6C-423C-91E9-D5031B7AEF68}"/>
    <dgm:cxn modelId="{FC3B8332-B036-4470-B3BA-915B23EB2DC4}" type="presOf" srcId="{0B9A86FE-3903-445B-B520-ADC6092364F2}" destId="{71FE5125-D268-4DDB-B9CD-3F371A18652A}" srcOrd="0" destOrd="0" presId="urn:microsoft.com/office/officeart/2005/8/layout/chevron2"/>
    <dgm:cxn modelId="{63B45D9E-8BAF-451E-8C6D-C90064DFFF2D}" srcId="{9ACBF0F0-9C1E-4F0E-BA31-6EF5A62F8C22}" destId="{1055694A-00D3-49F6-8BAD-33457FC06300}" srcOrd="0" destOrd="0" parTransId="{251E3FD1-E76C-42CE-8719-994699906F46}" sibTransId="{1BFC1578-AE2F-4B67-AC0C-5DB6D4C32627}"/>
    <dgm:cxn modelId="{6C0C1E89-1D33-44B8-9F4C-B995951FE19E}" srcId="{2F2978BC-2DD1-4D7A-A710-980C47681572}" destId="{E5333961-5E32-41D0-8282-612D71EC1C10}" srcOrd="0" destOrd="0" parTransId="{D6604E41-A10C-44AF-B35F-876672EFDCB5}" sibTransId="{E023F960-5453-4D7D-BE65-0EE32D578395}"/>
    <dgm:cxn modelId="{8FC726CB-F991-4AAB-9175-FCBB10A3F0EF}" type="presOf" srcId="{2F2978BC-2DD1-4D7A-A710-980C47681572}" destId="{D40A5FD3-0D71-4AB5-A827-0B7FE8936762}" srcOrd="0" destOrd="0" presId="urn:microsoft.com/office/officeart/2005/8/layout/chevron2"/>
    <dgm:cxn modelId="{401E43FC-407D-4AD4-8221-3F2DD52C2DD5}" type="presParOf" srcId="{5591280A-1F09-4B5D-8BC5-9A0846427DCB}" destId="{8D09898B-A6DB-4C51-B271-3B5534BF81AD}" srcOrd="0" destOrd="0" presId="urn:microsoft.com/office/officeart/2005/8/layout/chevron2"/>
    <dgm:cxn modelId="{08D0C4CF-12A6-45FE-9A81-06A7CDEC9ECE}" type="presParOf" srcId="{8D09898B-A6DB-4C51-B271-3B5534BF81AD}" destId="{E8F6C5BF-BFEF-49C6-A8B5-5BEA3CE6C96E}" srcOrd="0" destOrd="0" presId="urn:microsoft.com/office/officeart/2005/8/layout/chevron2"/>
    <dgm:cxn modelId="{55AACB62-04B4-4E88-B9F3-153B2492BB15}" type="presParOf" srcId="{8D09898B-A6DB-4C51-B271-3B5534BF81AD}" destId="{056F42D6-0D11-4865-9FB2-16A1A4161517}" srcOrd="1" destOrd="0" presId="urn:microsoft.com/office/officeart/2005/8/layout/chevron2"/>
    <dgm:cxn modelId="{C50E6CCA-88B5-445C-9C79-F00186140D7B}" type="presParOf" srcId="{5591280A-1F09-4B5D-8BC5-9A0846427DCB}" destId="{477D579B-E007-4BA8-B815-E32074FC4CF4}" srcOrd="1" destOrd="0" presId="urn:microsoft.com/office/officeart/2005/8/layout/chevron2"/>
    <dgm:cxn modelId="{7698E0E7-C33B-4A36-8F6B-935BFD03A64B}" type="presParOf" srcId="{5591280A-1F09-4B5D-8BC5-9A0846427DCB}" destId="{EB03F358-CE25-4BD6-A181-18890648C3DA}" srcOrd="2" destOrd="0" presId="urn:microsoft.com/office/officeart/2005/8/layout/chevron2"/>
    <dgm:cxn modelId="{FB2783F5-1699-479A-9AAA-B8198503D331}" type="presParOf" srcId="{EB03F358-CE25-4BD6-A181-18890648C3DA}" destId="{D40A5FD3-0D71-4AB5-A827-0B7FE8936762}" srcOrd="0" destOrd="0" presId="urn:microsoft.com/office/officeart/2005/8/layout/chevron2"/>
    <dgm:cxn modelId="{4D40C687-4F87-459B-A1D5-EAD4B1E26408}" type="presParOf" srcId="{EB03F358-CE25-4BD6-A181-18890648C3DA}" destId="{E7EBDFD0-A9B6-4F90-B1D4-A37B6F549DB4}" srcOrd="1" destOrd="0" presId="urn:microsoft.com/office/officeart/2005/8/layout/chevron2"/>
    <dgm:cxn modelId="{DB202B7F-5D20-4932-95B6-CBEF24E8A542}" type="presParOf" srcId="{5591280A-1F09-4B5D-8BC5-9A0846427DCB}" destId="{3617D06B-CB55-4AC7-9A38-6CD853FD6794}" srcOrd="3" destOrd="0" presId="urn:microsoft.com/office/officeart/2005/8/layout/chevron2"/>
    <dgm:cxn modelId="{F79EF92D-BB32-4412-9E47-2AAF2167FAB5}" type="presParOf" srcId="{5591280A-1F09-4B5D-8BC5-9A0846427DCB}" destId="{B49A67D2-D1B6-4C65-8392-F60AA249D4AE}" srcOrd="4" destOrd="0" presId="urn:microsoft.com/office/officeart/2005/8/layout/chevron2"/>
    <dgm:cxn modelId="{3EADC981-D50F-4AAE-A474-975A9A397807}" type="presParOf" srcId="{B49A67D2-D1B6-4C65-8392-F60AA249D4AE}" destId="{38FC0544-F3C9-4D4A-8C9D-6A370EB5B22F}" srcOrd="0" destOrd="0" presId="urn:microsoft.com/office/officeart/2005/8/layout/chevron2"/>
    <dgm:cxn modelId="{B0A644CA-F1C3-4A6B-B967-10A0F5BB2814}" type="presParOf" srcId="{B49A67D2-D1B6-4C65-8392-F60AA249D4AE}" destId="{71FE5125-D268-4DDB-B9CD-3F371A18652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658409-CF23-428C-BD4B-8844B321933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35979465-9668-459A-BBB7-0644B1BF2D36}">
      <dgm:prSet phldrT="[Texto]" custT="1">
        <dgm:style>
          <a:lnRef idx="1">
            <a:schemeClr val="dk1"/>
          </a:lnRef>
          <a:fillRef idx="2">
            <a:schemeClr val="dk1"/>
          </a:fillRef>
          <a:effectRef idx="1">
            <a:schemeClr val="dk1"/>
          </a:effectRef>
          <a:fontRef idx="minor">
            <a:schemeClr val="dk1"/>
          </a:fontRef>
        </dgm:style>
      </dgm:prSet>
      <dgm:spPr/>
      <dgm:t>
        <a:bodyPr/>
        <a:lstStyle/>
        <a:p>
          <a:r>
            <a:rPr lang="es-EC" sz="1900" dirty="0" smtClean="0">
              <a:latin typeface="Times New Roman" pitchFamily="18" charset="0"/>
              <a:cs typeface="Times New Roman" pitchFamily="18" charset="0"/>
            </a:rPr>
            <a:t>Activos fijos USD. 54.638</a:t>
          </a:r>
          <a:endParaRPr lang="es-EC" sz="1900" dirty="0">
            <a:latin typeface="Times New Roman" pitchFamily="18" charset="0"/>
            <a:cs typeface="Times New Roman" pitchFamily="18" charset="0"/>
          </a:endParaRPr>
        </a:p>
      </dgm:t>
    </dgm:pt>
    <dgm:pt modelId="{CB841A21-D1A3-427B-89D9-2A2179512FD7}" type="parTrans" cxnId="{35A1A478-3A54-4ABC-9C4E-F4E4CE0A73D6}">
      <dgm:prSet/>
      <dgm:spPr/>
      <dgm:t>
        <a:bodyPr/>
        <a:lstStyle/>
        <a:p>
          <a:endParaRPr lang="es-EC"/>
        </a:p>
      </dgm:t>
    </dgm:pt>
    <dgm:pt modelId="{65098088-2A66-4BB4-B986-7339002968AE}" type="sibTrans" cxnId="{35A1A478-3A54-4ABC-9C4E-F4E4CE0A73D6}">
      <dgm:prSet/>
      <dgm:spPr/>
      <dgm:t>
        <a:bodyPr/>
        <a:lstStyle/>
        <a:p>
          <a:endParaRPr lang="es-EC"/>
        </a:p>
      </dgm:t>
    </dgm:pt>
    <dgm:pt modelId="{9A522321-B8FF-4E69-A2BB-87D77B246911}">
      <dgm:prSet phldrT="[Texto]" custT="1">
        <dgm:style>
          <a:lnRef idx="1">
            <a:schemeClr val="dk1"/>
          </a:lnRef>
          <a:fillRef idx="2">
            <a:schemeClr val="dk1"/>
          </a:fillRef>
          <a:effectRef idx="1">
            <a:schemeClr val="dk1"/>
          </a:effectRef>
          <a:fontRef idx="minor">
            <a:schemeClr val="dk1"/>
          </a:fontRef>
        </dgm:style>
      </dgm:prSet>
      <dgm:spPr/>
      <dgm:t>
        <a:bodyPr/>
        <a:lstStyle/>
        <a:p>
          <a:r>
            <a:rPr lang="es-EC" sz="1900" dirty="0" smtClean="0">
              <a:latin typeface="Times New Roman" pitchFamily="18" charset="0"/>
              <a:cs typeface="Times New Roman" pitchFamily="18" charset="0"/>
            </a:rPr>
            <a:t>Activos diferidos USD. 1´373.501 </a:t>
          </a:r>
          <a:endParaRPr lang="es-EC" sz="1900" dirty="0">
            <a:latin typeface="Times New Roman" pitchFamily="18" charset="0"/>
            <a:cs typeface="Times New Roman" pitchFamily="18" charset="0"/>
          </a:endParaRPr>
        </a:p>
      </dgm:t>
    </dgm:pt>
    <dgm:pt modelId="{D9613F87-2A4D-4BFE-A37A-0E7CF2B42A53}" type="parTrans" cxnId="{CB3F7F6D-8E6B-4670-94D1-9057BCFA6368}">
      <dgm:prSet/>
      <dgm:spPr/>
      <dgm:t>
        <a:bodyPr/>
        <a:lstStyle/>
        <a:p>
          <a:endParaRPr lang="es-EC"/>
        </a:p>
      </dgm:t>
    </dgm:pt>
    <dgm:pt modelId="{A00FB2E6-275A-4900-A910-612DAB67DCA5}" type="sibTrans" cxnId="{CB3F7F6D-8E6B-4670-94D1-9057BCFA6368}">
      <dgm:prSet/>
      <dgm:spPr/>
      <dgm:t>
        <a:bodyPr/>
        <a:lstStyle/>
        <a:p>
          <a:endParaRPr lang="es-EC"/>
        </a:p>
      </dgm:t>
    </dgm:pt>
    <dgm:pt modelId="{A19E7E7D-8CD4-4352-9D64-EE0C34581F7E}">
      <dgm:prSet phldrT="[Texto]" custT="1">
        <dgm:style>
          <a:lnRef idx="1">
            <a:schemeClr val="dk1"/>
          </a:lnRef>
          <a:fillRef idx="2">
            <a:schemeClr val="dk1"/>
          </a:fillRef>
          <a:effectRef idx="1">
            <a:schemeClr val="dk1"/>
          </a:effectRef>
          <a:fontRef idx="minor">
            <a:schemeClr val="dk1"/>
          </a:fontRef>
        </dgm:style>
      </dgm:prSet>
      <dgm:spPr/>
      <dgm:t>
        <a:bodyPr/>
        <a:lstStyle/>
        <a:p>
          <a:r>
            <a:rPr lang="es-EC" sz="1900" dirty="0" smtClean="0">
              <a:latin typeface="Times New Roman" pitchFamily="18" charset="0"/>
              <a:cs typeface="Times New Roman" pitchFamily="18" charset="0"/>
            </a:rPr>
            <a:t>Capital de trabajo USD. 61.032</a:t>
          </a:r>
          <a:endParaRPr lang="es-EC" sz="1900" dirty="0">
            <a:latin typeface="Times New Roman" pitchFamily="18" charset="0"/>
            <a:cs typeface="Times New Roman" pitchFamily="18" charset="0"/>
          </a:endParaRPr>
        </a:p>
      </dgm:t>
    </dgm:pt>
    <dgm:pt modelId="{FD34DDE6-34A5-4FA1-AC99-F201FDCA5E42}" type="parTrans" cxnId="{69FFA207-ED33-4A9F-B665-97E63520F54E}">
      <dgm:prSet/>
      <dgm:spPr/>
      <dgm:t>
        <a:bodyPr/>
        <a:lstStyle/>
        <a:p>
          <a:endParaRPr lang="es-EC"/>
        </a:p>
      </dgm:t>
    </dgm:pt>
    <dgm:pt modelId="{AD61E28F-76BC-4939-A873-8277AA566003}" type="sibTrans" cxnId="{69FFA207-ED33-4A9F-B665-97E63520F54E}">
      <dgm:prSet/>
      <dgm:spPr/>
      <dgm:t>
        <a:bodyPr/>
        <a:lstStyle/>
        <a:p>
          <a:endParaRPr lang="es-EC"/>
        </a:p>
      </dgm:t>
    </dgm:pt>
    <dgm:pt modelId="{E50CE043-3FE2-4E9F-9123-74F56BDE9B85}" type="pres">
      <dgm:prSet presAssocID="{5A658409-CF23-428C-BD4B-8844B321933E}" presName="linear" presStyleCnt="0">
        <dgm:presLayoutVars>
          <dgm:dir/>
          <dgm:animLvl val="lvl"/>
          <dgm:resizeHandles val="exact"/>
        </dgm:presLayoutVars>
      </dgm:prSet>
      <dgm:spPr/>
    </dgm:pt>
    <dgm:pt modelId="{0418A6A2-1B97-40CE-9556-8111736D4FAB}" type="pres">
      <dgm:prSet presAssocID="{35979465-9668-459A-BBB7-0644B1BF2D36}" presName="parentLin" presStyleCnt="0"/>
      <dgm:spPr/>
    </dgm:pt>
    <dgm:pt modelId="{6AB218E5-16A0-40A1-AEE0-109523C331D9}" type="pres">
      <dgm:prSet presAssocID="{35979465-9668-459A-BBB7-0644B1BF2D36}" presName="parentLeftMargin" presStyleLbl="node1" presStyleIdx="0" presStyleCnt="3"/>
      <dgm:spPr/>
    </dgm:pt>
    <dgm:pt modelId="{92581355-3126-440A-8A54-D5D150DBE741}" type="pres">
      <dgm:prSet presAssocID="{35979465-9668-459A-BBB7-0644B1BF2D36}" presName="parentText" presStyleLbl="node1" presStyleIdx="0" presStyleCnt="3">
        <dgm:presLayoutVars>
          <dgm:chMax val="0"/>
          <dgm:bulletEnabled val="1"/>
        </dgm:presLayoutVars>
      </dgm:prSet>
      <dgm:spPr/>
    </dgm:pt>
    <dgm:pt modelId="{AF69505A-FB30-4C5F-8E83-115B74498478}" type="pres">
      <dgm:prSet presAssocID="{35979465-9668-459A-BBB7-0644B1BF2D36}" presName="negativeSpace" presStyleCnt="0"/>
      <dgm:spPr/>
    </dgm:pt>
    <dgm:pt modelId="{D7D42130-E65A-4F5D-B98C-211FAA352182}" type="pres">
      <dgm:prSet presAssocID="{35979465-9668-459A-BBB7-0644B1BF2D36}" presName="childText" presStyleLbl="conFgAcc1" presStyleIdx="0" presStyleCnt="3">
        <dgm:presLayoutVars>
          <dgm:bulletEnabled val="1"/>
        </dgm:presLayoutVars>
      </dgm:prSet>
      <dgm:spPr/>
    </dgm:pt>
    <dgm:pt modelId="{9ABF8C13-DA9B-491F-8DE7-76890B8FF58F}" type="pres">
      <dgm:prSet presAssocID="{65098088-2A66-4BB4-B986-7339002968AE}" presName="spaceBetweenRectangles" presStyleCnt="0"/>
      <dgm:spPr/>
    </dgm:pt>
    <dgm:pt modelId="{13DC9D25-9C54-412F-9F27-01055EA40CB7}" type="pres">
      <dgm:prSet presAssocID="{9A522321-B8FF-4E69-A2BB-87D77B246911}" presName="parentLin" presStyleCnt="0"/>
      <dgm:spPr/>
    </dgm:pt>
    <dgm:pt modelId="{DD150E98-A1B2-452F-9328-F92D21B00F69}" type="pres">
      <dgm:prSet presAssocID="{9A522321-B8FF-4E69-A2BB-87D77B246911}" presName="parentLeftMargin" presStyleLbl="node1" presStyleIdx="0" presStyleCnt="3"/>
      <dgm:spPr/>
    </dgm:pt>
    <dgm:pt modelId="{F7CE1EB6-19FF-4DE1-A9D0-36864D5C7165}" type="pres">
      <dgm:prSet presAssocID="{9A522321-B8FF-4E69-A2BB-87D77B246911}" presName="parentText" presStyleLbl="node1" presStyleIdx="1" presStyleCnt="3">
        <dgm:presLayoutVars>
          <dgm:chMax val="0"/>
          <dgm:bulletEnabled val="1"/>
        </dgm:presLayoutVars>
      </dgm:prSet>
      <dgm:spPr/>
      <dgm:t>
        <a:bodyPr/>
        <a:lstStyle/>
        <a:p>
          <a:endParaRPr lang="es-EC"/>
        </a:p>
      </dgm:t>
    </dgm:pt>
    <dgm:pt modelId="{A681E841-3CBA-41C5-ADDF-ED10B953DBE2}" type="pres">
      <dgm:prSet presAssocID="{9A522321-B8FF-4E69-A2BB-87D77B246911}" presName="negativeSpace" presStyleCnt="0"/>
      <dgm:spPr/>
    </dgm:pt>
    <dgm:pt modelId="{DDA46A18-C26B-4BA4-BD1C-7C7F7F1DFC38}" type="pres">
      <dgm:prSet presAssocID="{9A522321-B8FF-4E69-A2BB-87D77B246911}" presName="childText" presStyleLbl="conFgAcc1" presStyleIdx="1" presStyleCnt="3">
        <dgm:presLayoutVars>
          <dgm:bulletEnabled val="1"/>
        </dgm:presLayoutVars>
      </dgm:prSet>
      <dgm:spPr/>
    </dgm:pt>
    <dgm:pt modelId="{139CD9DE-25C9-4A6F-B207-545A076319F2}" type="pres">
      <dgm:prSet presAssocID="{A00FB2E6-275A-4900-A910-612DAB67DCA5}" presName="spaceBetweenRectangles" presStyleCnt="0"/>
      <dgm:spPr/>
    </dgm:pt>
    <dgm:pt modelId="{8BED75AA-F412-45DF-997C-F11A99F88A3B}" type="pres">
      <dgm:prSet presAssocID="{A19E7E7D-8CD4-4352-9D64-EE0C34581F7E}" presName="parentLin" presStyleCnt="0"/>
      <dgm:spPr/>
    </dgm:pt>
    <dgm:pt modelId="{90782DA6-4B0C-4DEE-BD2F-C49BED945BAD}" type="pres">
      <dgm:prSet presAssocID="{A19E7E7D-8CD4-4352-9D64-EE0C34581F7E}" presName="parentLeftMargin" presStyleLbl="node1" presStyleIdx="1" presStyleCnt="3"/>
      <dgm:spPr/>
    </dgm:pt>
    <dgm:pt modelId="{0278F1F6-FB38-43F4-90C5-9CEB72C470B7}" type="pres">
      <dgm:prSet presAssocID="{A19E7E7D-8CD4-4352-9D64-EE0C34581F7E}" presName="parentText" presStyleLbl="node1" presStyleIdx="2" presStyleCnt="3">
        <dgm:presLayoutVars>
          <dgm:chMax val="0"/>
          <dgm:bulletEnabled val="1"/>
        </dgm:presLayoutVars>
      </dgm:prSet>
      <dgm:spPr/>
      <dgm:t>
        <a:bodyPr/>
        <a:lstStyle/>
        <a:p>
          <a:endParaRPr lang="es-EC"/>
        </a:p>
      </dgm:t>
    </dgm:pt>
    <dgm:pt modelId="{1015EADD-1372-4665-B4C6-425C2E014600}" type="pres">
      <dgm:prSet presAssocID="{A19E7E7D-8CD4-4352-9D64-EE0C34581F7E}" presName="negativeSpace" presStyleCnt="0"/>
      <dgm:spPr/>
    </dgm:pt>
    <dgm:pt modelId="{4AF832DF-94C6-4F82-9CA5-8FDF1886F91D}" type="pres">
      <dgm:prSet presAssocID="{A19E7E7D-8CD4-4352-9D64-EE0C34581F7E}" presName="childText" presStyleLbl="conFgAcc1" presStyleIdx="2" presStyleCnt="3">
        <dgm:presLayoutVars>
          <dgm:bulletEnabled val="1"/>
        </dgm:presLayoutVars>
      </dgm:prSet>
      <dgm:spPr/>
    </dgm:pt>
  </dgm:ptLst>
  <dgm:cxnLst>
    <dgm:cxn modelId="{A6276077-F494-41A6-B8BD-250C385C2E9D}" type="presOf" srcId="{A19E7E7D-8CD4-4352-9D64-EE0C34581F7E}" destId="{90782DA6-4B0C-4DEE-BD2F-C49BED945BAD}" srcOrd="0" destOrd="0" presId="urn:microsoft.com/office/officeart/2005/8/layout/list1"/>
    <dgm:cxn modelId="{AF548D66-62A3-489D-B032-2ED776876198}" type="presOf" srcId="{A19E7E7D-8CD4-4352-9D64-EE0C34581F7E}" destId="{0278F1F6-FB38-43F4-90C5-9CEB72C470B7}" srcOrd="1" destOrd="0" presId="urn:microsoft.com/office/officeart/2005/8/layout/list1"/>
    <dgm:cxn modelId="{103B6844-5494-445D-8031-F996CA8B25AD}" type="presOf" srcId="{35979465-9668-459A-BBB7-0644B1BF2D36}" destId="{92581355-3126-440A-8A54-D5D150DBE741}" srcOrd="1" destOrd="0" presId="urn:microsoft.com/office/officeart/2005/8/layout/list1"/>
    <dgm:cxn modelId="{35A1A478-3A54-4ABC-9C4E-F4E4CE0A73D6}" srcId="{5A658409-CF23-428C-BD4B-8844B321933E}" destId="{35979465-9668-459A-BBB7-0644B1BF2D36}" srcOrd="0" destOrd="0" parTransId="{CB841A21-D1A3-427B-89D9-2A2179512FD7}" sibTransId="{65098088-2A66-4BB4-B986-7339002968AE}"/>
    <dgm:cxn modelId="{9C196BDF-A326-46A9-81B5-BADEC25129E5}" type="presOf" srcId="{9A522321-B8FF-4E69-A2BB-87D77B246911}" destId="{DD150E98-A1B2-452F-9328-F92D21B00F69}" srcOrd="0" destOrd="0" presId="urn:microsoft.com/office/officeart/2005/8/layout/list1"/>
    <dgm:cxn modelId="{CB3F7F6D-8E6B-4670-94D1-9057BCFA6368}" srcId="{5A658409-CF23-428C-BD4B-8844B321933E}" destId="{9A522321-B8FF-4E69-A2BB-87D77B246911}" srcOrd="1" destOrd="0" parTransId="{D9613F87-2A4D-4BFE-A37A-0E7CF2B42A53}" sibTransId="{A00FB2E6-275A-4900-A910-612DAB67DCA5}"/>
    <dgm:cxn modelId="{EE44722C-CEC9-4B89-AE44-FCB86AD4D66A}" type="presOf" srcId="{9A522321-B8FF-4E69-A2BB-87D77B246911}" destId="{F7CE1EB6-19FF-4DE1-A9D0-36864D5C7165}" srcOrd="1" destOrd="0" presId="urn:microsoft.com/office/officeart/2005/8/layout/list1"/>
    <dgm:cxn modelId="{69FFA207-ED33-4A9F-B665-97E63520F54E}" srcId="{5A658409-CF23-428C-BD4B-8844B321933E}" destId="{A19E7E7D-8CD4-4352-9D64-EE0C34581F7E}" srcOrd="2" destOrd="0" parTransId="{FD34DDE6-34A5-4FA1-AC99-F201FDCA5E42}" sibTransId="{AD61E28F-76BC-4939-A873-8277AA566003}"/>
    <dgm:cxn modelId="{709FB511-95F6-4EB1-A3EC-7B6E046021B1}" type="presOf" srcId="{35979465-9668-459A-BBB7-0644B1BF2D36}" destId="{6AB218E5-16A0-40A1-AEE0-109523C331D9}" srcOrd="0" destOrd="0" presId="urn:microsoft.com/office/officeart/2005/8/layout/list1"/>
    <dgm:cxn modelId="{76934BF7-0022-4B20-8D7C-7F8CBAFFCBBA}" type="presOf" srcId="{5A658409-CF23-428C-BD4B-8844B321933E}" destId="{E50CE043-3FE2-4E9F-9123-74F56BDE9B85}" srcOrd="0" destOrd="0" presId="urn:microsoft.com/office/officeart/2005/8/layout/list1"/>
    <dgm:cxn modelId="{4C4572CC-E2A2-462C-9D17-444A9E9C5106}" type="presParOf" srcId="{E50CE043-3FE2-4E9F-9123-74F56BDE9B85}" destId="{0418A6A2-1B97-40CE-9556-8111736D4FAB}" srcOrd="0" destOrd="0" presId="urn:microsoft.com/office/officeart/2005/8/layout/list1"/>
    <dgm:cxn modelId="{CCF16007-0449-46FE-AE4A-82C094384AAB}" type="presParOf" srcId="{0418A6A2-1B97-40CE-9556-8111736D4FAB}" destId="{6AB218E5-16A0-40A1-AEE0-109523C331D9}" srcOrd="0" destOrd="0" presId="urn:microsoft.com/office/officeart/2005/8/layout/list1"/>
    <dgm:cxn modelId="{B3010132-BDEE-4C90-A109-5C56EE56F969}" type="presParOf" srcId="{0418A6A2-1B97-40CE-9556-8111736D4FAB}" destId="{92581355-3126-440A-8A54-D5D150DBE741}" srcOrd="1" destOrd="0" presId="urn:microsoft.com/office/officeart/2005/8/layout/list1"/>
    <dgm:cxn modelId="{C90B15CE-4597-4233-ADE5-62BA0E8899F6}" type="presParOf" srcId="{E50CE043-3FE2-4E9F-9123-74F56BDE9B85}" destId="{AF69505A-FB30-4C5F-8E83-115B74498478}" srcOrd="1" destOrd="0" presId="urn:microsoft.com/office/officeart/2005/8/layout/list1"/>
    <dgm:cxn modelId="{D5B73663-FCE0-480F-AF6A-A1ED58D1EE8F}" type="presParOf" srcId="{E50CE043-3FE2-4E9F-9123-74F56BDE9B85}" destId="{D7D42130-E65A-4F5D-B98C-211FAA352182}" srcOrd="2" destOrd="0" presId="urn:microsoft.com/office/officeart/2005/8/layout/list1"/>
    <dgm:cxn modelId="{D95B02FA-DC70-4C90-8D4A-66C3710DE68E}" type="presParOf" srcId="{E50CE043-3FE2-4E9F-9123-74F56BDE9B85}" destId="{9ABF8C13-DA9B-491F-8DE7-76890B8FF58F}" srcOrd="3" destOrd="0" presId="urn:microsoft.com/office/officeart/2005/8/layout/list1"/>
    <dgm:cxn modelId="{A163F00D-0DBF-4920-9A9B-94E5FB3D9A83}" type="presParOf" srcId="{E50CE043-3FE2-4E9F-9123-74F56BDE9B85}" destId="{13DC9D25-9C54-412F-9F27-01055EA40CB7}" srcOrd="4" destOrd="0" presId="urn:microsoft.com/office/officeart/2005/8/layout/list1"/>
    <dgm:cxn modelId="{57F2450E-7BE3-4A72-BC37-5FEEC0B1B4AC}" type="presParOf" srcId="{13DC9D25-9C54-412F-9F27-01055EA40CB7}" destId="{DD150E98-A1B2-452F-9328-F92D21B00F69}" srcOrd="0" destOrd="0" presId="urn:microsoft.com/office/officeart/2005/8/layout/list1"/>
    <dgm:cxn modelId="{B070CF3F-B995-4F0B-8355-90AD786C31ED}" type="presParOf" srcId="{13DC9D25-9C54-412F-9F27-01055EA40CB7}" destId="{F7CE1EB6-19FF-4DE1-A9D0-36864D5C7165}" srcOrd="1" destOrd="0" presId="urn:microsoft.com/office/officeart/2005/8/layout/list1"/>
    <dgm:cxn modelId="{B6F27D02-23AC-497D-A2C7-6C4CA551FEC2}" type="presParOf" srcId="{E50CE043-3FE2-4E9F-9123-74F56BDE9B85}" destId="{A681E841-3CBA-41C5-ADDF-ED10B953DBE2}" srcOrd="5" destOrd="0" presId="urn:microsoft.com/office/officeart/2005/8/layout/list1"/>
    <dgm:cxn modelId="{1D466F22-0942-4D33-9C2A-765BC2A1613D}" type="presParOf" srcId="{E50CE043-3FE2-4E9F-9123-74F56BDE9B85}" destId="{DDA46A18-C26B-4BA4-BD1C-7C7F7F1DFC38}" srcOrd="6" destOrd="0" presId="urn:microsoft.com/office/officeart/2005/8/layout/list1"/>
    <dgm:cxn modelId="{C444F64C-99AD-4030-994A-7FAF94863DBD}" type="presParOf" srcId="{E50CE043-3FE2-4E9F-9123-74F56BDE9B85}" destId="{139CD9DE-25C9-4A6F-B207-545A076319F2}" srcOrd="7" destOrd="0" presId="urn:microsoft.com/office/officeart/2005/8/layout/list1"/>
    <dgm:cxn modelId="{C44B8C9F-3C30-4957-94EB-0E2D88D5EDF5}" type="presParOf" srcId="{E50CE043-3FE2-4E9F-9123-74F56BDE9B85}" destId="{8BED75AA-F412-45DF-997C-F11A99F88A3B}" srcOrd="8" destOrd="0" presId="urn:microsoft.com/office/officeart/2005/8/layout/list1"/>
    <dgm:cxn modelId="{F09F3109-3C75-494C-B427-2B9CADB8AC89}" type="presParOf" srcId="{8BED75AA-F412-45DF-997C-F11A99F88A3B}" destId="{90782DA6-4B0C-4DEE-BD2F-C49BED945BAD}" srcOrd="0" destOrd="0" presId="urn:microsoft.com/office/officeart/2005/8/layout/list1"/>
    <dgm:cxn modelId="{FC817E63-D9B0-4EAB-97D1-AF5B608739B3}" type="presParOf" srcId="{8BED75AA-F412-45DF-997C-F11A99F88A3B}" destId="{0278F1F6-FB38-43F4-90C5-9CEB72C470B7}" srcOrd="1" destOrd="0" presId="urn:microsoft.com/office/officeart/2005/8/layout/list1"/>
    <dgm:cxn modelId="{87D953D8-F732-496A-8E38-E74AB58635AE}" type="presParOf" srcId="{E50CE043-3FE2-4E9F-9123-74F56BDE9B85}" destId="{1015EADD-1372-4665-B4C6-425C2E014600}" srcOrd="9" destOrd="0" presId="urn:microsoft.com/office/officeart/2005/8/layout/list1"/>
    <dgm:cxn modelId="{8A3F30C4-006C-4350-A34B-AB5EB72A8BE4}" type="presParOf" srcId="{E50CE043-3FE2-4E9F-9123-74F56BDE9B85}" destId="{4AF832DF-94C6-4F82-9CA5-8FDF1886F91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190F51-EEE2-495C-973E-1A5F304DBD5A}"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C"/>
        </a:p>
      </dgm:t>
    </dgm:pt>
    <dgm:pt modelId="{016C74A4-5063-4096-B60E-BBA1FA0362A1}">
      <dgm:prSet phldrT="[Texto]" custT="1">
        <dgm:style>
          <a:lnRef idx="1">
            <a:schemeClr val="dk1"/>
          </a:lnRef>
          <a:fillRef idx="2">
            <a:schemeClr val="dk1"/>
          </a:fillRef>
          <a:effectRef idx="1">
            <a:schemeClr val="dk1"/>
          </a:effectRef>
          <a:fontRef idx="minor">
            <a:schemeClr val="dk1"/>
          </a:fontRef>
        </dgm:style>
      </dgm:prSet>
      <dgm:spPr/>
      <dgm:t>
        <a:bodyPr/>
        <a:lstStyle/>
        <a:p>
          <a:r>
            <a:rPr lang="es-EC" sz="1200" b="1" dirty="0" smtClean="0">
              <a:latin typeface="Times New Roman" pitchFamily="18" charset="0"/>
              <a:cs typeface="Times New Roman" pitchFamily="18" charset="0"/>
            </a:rPr>
            <a:t>CLASIFICACIÓN DE INVERSIONES</a:t>
          </a:r>
          <a:endParaRPr lang="es-EC" sz="1200" b="1" dirty="0"/>
        </a:p>
      </dgm:t>
    </dgm:pt>
    <dgm:pt modelId="{E6C4C8BF-0C9B-47DE-83DF-DAF9E910B29B}" type="parTrans" cxnId="{5AD27BDD-510E-4525-8F7D-5383A962A1BB}">
      <dgm:prSet/>
      <dgm:spPr/>
      <dgm:t>
        <a:bodyPr/>
        <a:lstStyle/>
        <a:p>
          <a:endParaRPr lang="es-EC"/>
        </a:p>
      </dgm:t>
    </dgm:pt>
    <dgm:pt modelId="{5A2C4732-5981-401E-AB00-3500A4CBCF9A}" type="sibTrans" cxnId="{5AD27BDD-510E-4525-8F7D-5383A962A1BB}">
      <dgm:prSet/>
      <dgm:spPr/>
      <dgm:t>
        <a:bodyPr/>
        <a:lstStyle/>
        <a:p>
          <a:endParaRPr lang="es-EC"/>
        </a:p>
      </dgm:t>
    </dgm:pt>
    <dgm:pt modelId="{5EC02C9B-D15C-45B6-8863-67C7DFA55E04}">
      <dgm:prSet phldrT="[Texto]">
        <dgm:style>
          <a:lnRef idx="2">
            <a:schemeClr val="accent6">
              <a:shade val="50000"/>
            </a:schemeClr>
          </a:lnRef>
          <a:fillRef idx="1">
            <a:schemeClr val="accent6"/>
          </a:fillRef>
          <a:effectRef idx="0">
            <a:schemeClr val="accent6"/>
          </a:effectRef>
          <a:fontRef idx="minor">
            <a:schemeClr val="lt1"/>
          </a:fontRef>
        </dgm:style>
      </dgm:prSet>
      <dgm:spPr>
        <a:solidFill>
          <a:schemeClr val="accent2">
            <a:lumMod val="50000"/>
          </a:schemeClr>
        </a:solidFill>
      </dgm:spPr>
      <dgm:t>
        <a:bodyPr/>
        <a:lstStyle/>
        <a:p>
          <a:r>
            <a:rPr lang="es-ES" b="1" dirty="0" smtClean="0">
              <a:latin typeface="Times New Roman" pitchFamily="18" charset="0"/>
              <a:ea typeface="Times New Roman" pitchFamily="18" charset="0"/>
              <a:cs typeface="Times New Roman" pitchFamily="18" charset="0"/>
            </a:rPr>
            <a:t>INVERSIÓN EN ACTIVOS</a:t>
          </a:r>
        </a:p>
        <a:p>
          <a:r>
            <a:rPr lang="es-ES" b="1" dirty="0" smtClean="0">
              <a:latin typeface="Times New Roman" pitchFamily="18" charset="0"/>
              <a:ea typeface="Times New Roman" pitchFamily="18" charset="0"/>
              <a:cs typeface="Times New Roman" pitchFamily="18" charset="0"/>
            </a:rPr>
            <a:t>FIJOS O TANGIBLES </a:t>
          </a:r>
          <a:endParaRPr lang="es-EC" dirty="0"/>
        </a:p>
      </dgm:t>
    </dgm:pt>
    <dgm:pt modelId="{2FFA3CD6-593D-44B9-8696-73E4F9AB1572}" type="parTrans" cxnId="{C787A18A-090B-4E6C-8CD2-E06761F95158}">
      <dgm:prSet/>
      <dgm:spPr/>
      <dgm:t>
        <a:bodyPr/>
        <a:lstStyle/>
        <a:p>
          <a:endParaRPr lang="es-EC"/>
        </a:p>
      </dgm:t>
    </dgm:pt>
    <dgm:pt modelId="{A644DEDF-0F01-46CC-8C36-3CC9FAB71094}" type="sibTrans" cxnId="{C787A18A-090B-4E6C-8CD2-E06761F95158}">
      <dgm:prSet/>
      <dgm:spPr/>
      <dgm:t>
        <a:bodyPr/>
        <a:lstStyle/>
        <a:p>
          <a:endParaRPr lang="es-EC"/>
        </a:p>
      </dgm:t>
    </dgm:pt>
    <dgm:pt modelId="{A51ABCB7-3152-4F3C-B64E-0B2354C89932}">
      <dgm:prSet phldrT="[Texto]"/>
      <dgm:spPr>
        <a:solidFill>
          <a:schemeClr val="accent2">
            <a:lumMod val="50000"/>
          </a:schemeClr>
        </a:solidFill>
      </dgm:spPr>
      <dgm:t>
        <a:bodyPr/>
        <a:lstStyle/>
        <a:p>
          <a:r>
            <a:rPr lang="es-ES" b="1" dirty="0" smtClean="0">
              <a:latin typeface="Times New Roman" pitchFamily="18" charset="0"/>
              <a:ea typeface="Times New Roman" pitchFamily="18" charset="0"/>
              <a:cs typeface="Times New Roman" pitchFamily="18" charset="0"/>
            </a:rPr>
            <a:t>.  INVERSIÓN EN ACTIVOS</a:t>
          </a:r>
        </a:p>
        <a:p>
          <a:r>
            <a:rPr lang="es-ES" b="1" dirty="0" smtClean="0">
              <a:latin typeface="Times New Roman" pitchFamily="18" charset="0"/>
              <a:ea typeface="Times New Roman" pitchFamily="18" charset="0"/>
              <a:cs typeface="Times New Roman" pitchFamily="18" charset="0"/>
            </a:rPr>
            <a:t>DIFERIDOS</a:t>
          </a:r>
          <a:endParaRPr lang="es-EC" dirty="0"/>
        </a:p>
      </dgm:t>
    </dgm:pt>
    <dgm:pt modelId="{53150955-AEE7-43D1-A312-02AC75E8FB64}" type="parTrans" cxnId="{0964DAF6-F934-49CD-A07B-29EB0C01AFFF}">
      <dgm:prSet/>
      <dgm:spPr/>
      <dgm:t>
        <a:bodyPr/>
        <a:lstStyle/>
        <a:p>
          <a:endParaRPr lang="es-EC"/>
        </a:p>
      </dgm:t>
    </dgm:pt>
    <dgm:pt modelId="{03954481-A098-4A65-82C4-CA530EAC846A}" type="sibTrans" cxnId="{0964DAF6-F934-49CD-A07B-29EB0C01AFFF}">
      <dgm:prSet/>
      <dgm:spPr/>
      <dgm:t>
        <a:bodyPr/>
        <a:lstStyle/>
        <a:p>
          <a:endParaRPr lang="es-EC"/>
        </a:p>
      </dgm:t>
    </dgm:pt>
    <dgm:pt modelId="{389B83AD-DC70-4B48-94C8-28C19373AEDE}">
      <dgm:prSet/>
      <dgm:spPr>
        <a:solidFill>
          <a:schemeClr val="accent2">
            <a:lumMod val="50000"/>
          </a:schemeClr>
        </a:solidFill>
      </dgm:spPr>
      <dgm:t>
        <a:bodyPr/>
        <a:lstStyle/>
        <a:p>
          <a:r>
            <a:rPr lang="es-ES" b="1" dirty="0" smtClean="0">
              <a:latin typeface="Times New Roman" pitchFamily="18" charset="0"/>
              <a:ea typeface="Times New Roman" pitchFamily="18" charset="0"/>
              <a:cs typeface="Times New Roman" pitchFamily="18" charset="0"/>
            </a:rPr>
            <a:t>CAPITAL DE TRABAJO</a:t>
          </a:r>
          <a:endParaRPr lang="en-US" dirty="0">
            <a:latin typeface="Times New Roman" pitchFamily="18" charset="0"/>
            <a:cs typeface="Times New Roman" pitchFamily="18" charset="0"/>
          </a:endParaRPr>
        </a:p>
      </dgm:t>
    </dgm:pt>
    <dgm:pt modelId="{EBB7F0E4-D605-414D-81C5-860ACC691C84}" type="parTrans" cxnId="{F43A037A-06BE-47DD-A0DB-E81F25C66995}">
      <dgm:prSet/>
      <dgm:spPr/>
      <dgm:t>
        <a:bodyPr/>
        <a:lstStyle/>
        <a:p>
          <a:endParaRPr lang="es-EC"/>
        </a:p>
      </dgm:t>
    </dgm:pt>
    <dgm:pt modelId="{F6D41A8D-6E54-4341-939F-9BEDAB8AD8EF}" type="sibTrans" cxnId="{F43A037A-06BE-47DD-A0DB-E81F25C66995}">
      <dgm:prSet/>
      <dgm:spPr/>
      <dgm:t>
        <a:bodyPr/>
        <a:lstStyle/>
        <a:p>
          <a:endParaRPr lang="es-EC"/>
        </a:p>
      </dgm:t>
    </dgm:pt>
    <dgm:pt modelId="{FF338243-6D4B-4901-818F-93E0977FDA21}" type="pres">
      <dgm:prSet presAssocID="{F0190F51-EEE2-495C-973E-1A5F304DBD5A}" presName="cycle" presStyleCnt="0">
        <dgm:presLayoutVars>
          <dgm:chMax val="1"/>
          <dgm:dir/>
          <dgm:animLvl val="ctr"/>
          <dgm:resizeHandles val="exact"/>
        </dgm:presLayoutVars>
      </dgm:prSet>
      <dgm:spPr/>
    </dgm:pt>
    <dgm:pt modelId="{2A660A9C-9663-4105-8633-5A5AFEF98C5D}" type="pres">
      <dgm:prSet presAssocID="{016C74A4-5063-4096-B60E-BBA1FA0362A1}" presName="centerShape" presStyleLbl="node0" presStyleIdx="0" presStyleCnt="1" custScaleX="160878" custLinFactNeighborX="0" custLinFactNeighborY="-3112"/>
      <dgm:spPr/>
      <dgm:t>
        <a:bodyPr/>
        <a:lstStyle/>
        <a:p>
          <a:endParaRPr lang="es-EC"/>
        </a:p>
      </dgm:t>
    </dgm:pt>
    <dgm:pt modelId="{5E9C2285-A03F-4F53-BC02-149AF5F194BE}" type="pres">
      <dgm:prSet presAssocID="{2FFA3CD6-593D-44B9-8696-73E4F9AB1572}" presName="Name9" presStyleLbl="parChTrans1D2" presStyleIdx="0" presStyleCnt="3"/>
      <dgm:spPr/>
    </dgm:pt>
    <dgm:pt modelId="{5A2187C3-83BF-4AB6-8C8B-5D2CEB2C00CC}" type="pres">
      <dgm:prSet presAssocID="{2FFA3CD6-593D-44B9-8696-73E4F9AB1572}" presName="connTx" presStyleLbl="parChTrans1D2" presStyleIdx="0" presStyleCnt="3"/>
      <dgm:spPr/>
    </dgm:pt>
    <dgm:pt modelId="{31F2DCF8-5F6A-4D34-9158-2DF51DBDF4AC}" type="pres">
      <dgm:prSet presAssocID="{5EC02C9B-D15C-45B6-8863-67C7DFA55E04}" presName="node" presStyleLbl="node1" presStyleIdx="0" presStyleCnt="3">
        <dgm:presLayoutVars>
          <dgm:bulletEnabled val="1"/>
        </dgm:presLayoutVars>
      </dgm:prSet>
      <dgm:spPr/>
      <dgm:t>
        <a:bodyPr/>
        <a:lstStyle/>
        <a:p>
          <a:endParaRPr lang="es-EC"/>
        </a:p>
      </dgm:t>
    </dgm:pt>
    <dgm:pt modelId="{D485C5CA-579D-4B8D-8F83-B934152F0813}" type="pres">
      <dgm:prSet presAssocID="{EBB7F0E4-D605-414D-81C5-860ACC691C84}" presName="Name9" presStyleLbl="parChTrans1D2" presStyleIdx="1" presStyleCnt="3"/>
      <dgm:spPr/>
    </dgm:pt>
    <dgm:pt modelId="{C02980AF-B803-4ED5-B91E-AC7849F69681}" type="pres">
      <dgm:prSet presAssocID="{EBB7F0E4-D605-414D-81C5-860ACC691C84}" presName="connTx" presStyleLbl="parChTrans1D2" presStyleIdx="1" presStyleCnt="3"/>
      <dgm:spPr/>
    </dgm:pt>
    <dgm:pt modelId="{96EA83BD-7A48-4303-BA49-622D98D65D1E}" type="pres">
      <dgm:prSet presAssocID="{389B83AD-DC70-4B48-94C8-28C19373AEDE}" presName="node" presStyleLbl="node1" presStyleIdx="1" presStyleCnt="3">
        <dgm:presLayoutVars>
          <dgm:bulletEnabled val="1"/>
        </dgm:presLayoutVars>
      </dgm:prSet>
      <dgm:spPr/>
    </dgm:pt>
    <dgm:pt modelId="{F990FE83-7BF3-48B2-AF1B-4F2FF6297AA0}" type="pres">
      <dgm:prSet presAssocID="{53150955-AEE7-43D1-A312-02AC75E8FB64}" presName="Name9" presStyleLbl="parChTrans1D2" presStyleIdx="2" presStyleCnt="3"/>
      <dgm:spPr/>
    </dgm:pt>
    <dgm:pt modelId="{A62CB07D-C0D2-4F5B-8B8D-DCB82FE2B0DB}" type="pres">
      <dgm:prSet presAssocID="{53150955-AEE7-43D1-A312-02AC75E8FB64}" presName="connTx" presStyleLbl="parChTrans1D2" presStyleIdx="2" presStyleCnt="3"/>
      <dgm:spPr/>
    </dgm:pt>
    <dgm:pt modelId="{3EF2F79C-2706-4C53-AAF7-B98320FF5ACA}" type="pres">
      <dgm:prSet presAssocID="{A51ABCB7-3152-4F3C-B64E-0B2354C89932}" presName="node" presStyleLbl="node1" presStyleIdx="2" presStyleCnt="3">
        <dgm:presLayoutVars>
          <dgm:bulletEnabled val="1"/>
        </dgm:presLayoutVars>
      </dgm:prSet>
      <dgm:spPr/>
      <dgm:t>
        <a:bodyPr/>
        <a:lstStyle/>
        <a:p>
          <a:endParaRPr lang="es-EC"/>
        </a:p>
      </dgm:t>
    </dgm:pt>
  </dgm:ptLst>
  <dgm:cxnLst>
    <dgm:cxn modelId="{77B860D1-F86B-4CB7-890A-18496C16DE11}" type="presOf" srcId="{53150955-AEE7-43D1-A312-02AC75E8FB64}" destId="{F990FE83-7BF3-48B2-AF1B-4F2FF6297AA0}" srcOrd="0" destOrd="0" presId="urn:microsoft.com/office/officeart/2005/8/layout/radial1"/>
    <dgm:cxn modelId="{774F1CCE-B1C0-4A4F-87E3-F34FFF914B34}" type="presOf" srcId="{2FFA3CD6-593D-44B9-8696-73E4F9AB1572}" destId="{5A2187C3-83BF-4AB6-8C8B-5D2CEB2C00CC}" srcOrd="1" destOrd="0" presId="urn:microsoft.com/office/officeart/2005/8/layout/radial1"/>
    <dgm:cxn modelId="{E7D263B7-F6F4-4D65-86F7-515830905856}" type="presOf" srcId="{F0190F51-EEE2-495C-973E-1A5F304DBD5A}" destId="{FF338243-6D4B-4901-818F-93E0977FDA21}" srcOrd="0" destOrd="0" presId="urn:microsoft.com/office/officeart/2005/8/layout/radial1"/>
    <dgm:cxn modelId="{F43A037A-06BE-47DD-A0DB-E81F25C66995}" srcId="{016C74A4-5063-4096-B60E-BBA1FA0362A1}" destId="{389B83AD-DC70-4B48-94C8-28C19373AEDE}" srcOrd="1" destOrd="0" parTransId="{EBB7F0E4-D605-414D-81C5-860ACC691C84}" sibTransId="{F6D41A8D-6E54-4341-939F-9BEDAB8AD8EF}"/>
    <dgm:cxn modelId="{5AD27BDD-510E-4525-8F7D-5383A962A1BB}" srcId="{F0190F51-EEE2-495C-973E-1A5F304DBD5A}" destId="{016C74A4-5063-4096-B60E-BBA1FA0362A1}" srcOrd="0" destOrd="0" parTransId="{E6C4C8BF-0C9B-47DE-83DF-DAF9E910B29B}" sibTransId="{5A2C4732-5981-401E-AB00-3500A4CBCF9A}"/>
    <dgm:cxn modelId="{5DC494D8-E60D-441E-88ED-D38BF3D9640F}" type="presOf" srcId="{53150955-AEE7-43D1-A312-02AC75E8FB64}" destId="{A62CB07D-C0D2-4F5B-8B8D-DCB82FE2B0DB}" srcOrd="1" destOrd="0" presId="urn:microsoft.com/office/officeart/2005/8/layout/radial1"/>
    <dgm:cxn modelId="{C787A18A-090B-4E6C-8CD2-E06761F95158}" srcId="{016C74A4-5063-4096-B60E-BBA1FA0362A1}" destId="{5EC02C9B-D15C-45B6-8863-67C7DFA55E04}" srcOrd="0" destOrd="0" parTransId="{2FFA3CD6-593D-44B9-8696-73E4F9AB1572}" sibTransId="{A644DEDF-0F01-46CC-8C36-3CC9FAB71094}"/>
    <dgm:cxn modelId="{6EFDCAD9-6418-43BD-84F6-AF6C315B2AE9}" type="presOf" srcId="{016C74A4-5063-4096-B60E-BBA1FA0362A1}" destId="{2A660A9C-9663-4105-8633-5A5AFEF98C5D}" srcOrd="0" destOrd="0" presId="urn:microsoft.com/office/officeart/2005/8/layout/radial1"/>
    <dgm:cxn modelId="{3F529A96-38D3-4C71-935E-765D07667C16}" type="presOf" srcId="{2FFA3CD6-593D-44B9-8696-73E4F9AB1572}" destId="{5E9C2285-A03F-4F53-BC02-149AF5F194BE}" srcOrd="0" destOrd="0" presId="urn:microsoft.com/office/officeart/2005/8/layout/radial1"/>
    <dgm:cxn modelId="{A471B89B-8FBA-43DA-B6DC-64398FD2CD87}" type="presOf" srcId="{A51ABCB7-3152-4F3C-B64E-0B2354C89932}" destId="{3EF2F79C-2706-4C53-AAF7-B98320FF5ACA}" srcOrd="0" destOrd="0" presId="urn:microsoft.com/office/officeart/2005/8/layout/radial1"/>
    <dgm:cxn modelId="{0964DAF6-F934-49CD-A07B-29EB0C01AFFF}" srcId="{016C74A4-5063-4096-B60E-BBA1FA0362A1}" destId="{A51ABCB7-3152-4F3C-B64E-0B2354C89932}" srcOrd="2" destOrd="0" parTransId="{53150955-AEE7-43D1-A312-02AC75E8FB64}" sibTransId="{03954481-A098-4A65-82C4-CA530EAC846A}"/>
    <dgm:cxn modelId="{57B722EE-5752-49AC-8012-2ED8D9304C34}" type="presOf" srcId="{5EC02C9B-D15C-45B6-8863-67C7DFA55E04}" destId="{31F2DCF8-5F6A-4D34-9158-2DF51DBDF4AC}" srcOrd="0" destOrd="0" presId="urn:microsoft.com/office/officeart/2005/8/layout/radial1"/>
    <dgm:cxn modelId="{F8832F91-0248-451A-9EC2-9B89828A6DDC}" type="presOf" srcId="{389B83AD-DC70-4B48-94C8-28C19373AEDE}" destId="{96EA83BD-7A48-4303-BA49-622D98D65D1E}" srcOrd="0" destOrd="0" presId="urn:microsoft.com/office/officeart/2005/8/layout/radial1"/>
    <dgm:cxn modelId="{F5C00823-22F5-4438-9F4A-513A70E167A1}" type="presOf" srcId="{EBB7F0E4-D605-414D-81C5-860ACC691C84}" destId="{C02980AF-B803-4ED5-B91E-AC7849F69681}" srcOrd="1" destOrd="0" presId="urn:microsoft.com/office/officeart/2005/8/layout/radial1"/>
    <dgm:cxn modelId="{209E8015-01B6-4DFD-8D06-7737CE1DA288}" type="presOf" srcId="{EBB7F0E4-D605-414D-81C5-860ACC691C84}" destId="{D485C5CA-579D-4B8D-8F83-B934152F0813}" srcOrd="0" destOrd="0" presId="urn:microsoft.com/office/officeart/2005/8/layout/radial1"/>
    <dgm:cxn modelId="{7C2BAFAF-2104-4A72-A5F3-158C97691580}" type="presParOf" srcId="{FF338243-6D4B-4901-818F-93E0977FDA21}" destId="{2A660A9C-9663-4105-8633-5A5AFEF98C5D}" srcOrd="0" destOrd="0" presId="urn:microsoft.com/office/officeart/2005/8/layout/radial1"/>
    <dgm:cxn modelId="{B4F72C32-5CBE-4FD2-B059-533BAB0CE762}" type="presParOf" srcId="{FF338243-6D4B-4901-818F-93E0977FDA21}" destId="{5E9C2285-A03F-4F53-BC02-149AF5F194BE}" srcOrd="1" destOrd="0" presId="urn:microsoft.com/office/officeart/2005/8/layout/radial1"/>
    <dgm:cxn modelId="{EE81ECDE-4198-4BD7-8B73-E3B1978D8384}" type="presParOf" srcId="{5E9C2285-A03F-4F53-BC02-149AF5F194BE}" destId="{5A2187C3-83BF-4AB6-8C8B-5D2CEB2C00CC}" srcOrd="0" destOrd="0" presId="urn:microsoft.com/office/officeart/2005/8/layout/radial1"/>
    <dgm:cxn modelId="{DB7AB49F-4C8D-4C7E-882F-013ADCC83E75}" type="presParOf" srcId="{FF338243-6D4B-4901-818F-93E0977FDA21}" destId="{31F2DCF8-5F6A-4D34-9158-2DF51DBDF4AC}" srcOrd="2" destOrd="0" presId="urn:microsoft.com/office/officeart/2005/8/layout/radial1"/>
    <dgm:cxn modelId="{FCED27C4-E436-40F5-8F32-9DF38485FC5E}" type="presParOf" srcId="{FF338243-6D4B-4901-818F-93E0977FDA21}" destId="{D485C5CA-579D-4B8D-8F83-B934152F0813}" srcOrd="3" destOrd="0" presId="urn:microsoft.com/office/officeart/2005/8/layout/radial1"/>
    <dgm:cxn modelId="{9D12CBE0-8C82-4DE7-8562-8A91080700AE}" type="presParOf" srcId="{D485C5CA-579D-4B8D-8F83-B934152F0813}" destId="{C02980AF-B803-4ED5-B91E-AC7849F69681}" srcOrd="0" destOrd="0" presId="urn:microsoft.com/office/officeart/2005/8/layout/radial1"/>
    <dgm:cxn modelId="{C1BA202A-9FAA-46F5-AC71-570E3F750FCA}" type="presParOf" srcId="{FF338243-6D4B-4901-818F-93E0977FDA21}" destId="{96EA83BD-7A48-4303-BA49-622D98D65D1E}" srcOrd="4" destOrd="0" presId="urn:microsoft.com/office/officeart/2005/8/layout/radial1"/>
    <dgm:cxn modelId="{0DC116E1-7164-45CC-8AB8-C3667CA87119}" type="presParOf" srcId="{FF338243-6D4B-4901-818F-93E0977FDA21}" destId="{F990FE83-7BF3-48B2-AF1B-4F2FF6297AA0}" srcOrd="5" destOrd="0" presId="urn:microsoft.com/office/officeart/2005/8/layout/radial1"/>
    <dgm:cxn modelId="{7B035F78-504D-40E9-9899-49DF9E651E60}" type="presParOf" srcId="{F990FE83-7BF3-48B2-AF1B-4F2FF6297AA0}" destId="{A62CB07D-C0D2-4F5B-8B8D-DCB82FE2B0DB}" srcOrd="0" destOrd="0" presId="urn:microsoft.com/office/officeart/2005/8/layout/radial1"/>
    <dgm:cxn modelId="{AA3B5395-F63C-42E3-8DFC-4DD210385356}" type="presParOf" srcId="{FF338243-6D4B-4901-818F-93E0977FDA21}" destId="{3EF2F79C-2706-4C53-AAF7-B98320FF5ACA}"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BA5881-34DB-47C6-9AEF-8C14FB288BF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EC"/>
        </a:p>
      </dgm:t>
    </dgm:pt>
    <dgm:pt modelId="{F3F324EA-DBD5-4079-88A9-CBB314F79BCD}">
      <dgm:prSet phldrT="[Texto]" custT="1">
        <dgm:style>
          <a:lnRef idx="2">
            <a:schemeClr val="dk1">
              <a:shade val="50000"/>
            </a:schemeClr>
          </a:lnRef>
          <a:fillRef idx="1">
            <a:schemeClr val="dk1"/>
          </a:fillRef>
          <a:effectRef idx="0">
            <a:schemeClr val="dk1"/>
          </a:effectRef>
          <a:fontRef idx="minor">
            <a:schemeClr val="lt1"/>
          </a:fontRef>
        </dgm:style>
      </dgm:prSet>
      <dgm:spPr/>
      <dgm:t>
        <a:bodyPr/>
        <a:lstStyle/>
        <a:p>
          <a:r>
            <a:rPr lang="es-EC" sz="1200" b="1" dirty="0" smtClean="0">
              <a:latin typeface="Times New Roman" pitchFamily="18" charset="0"/>
              <a:cs typeface="Times New Roman" pitchFamily="18" charset="0"/>
            </a:rPr>
            <a:t>EVALUACIÓN FINANCIERA</a:t>
          </a:r>
          <a:endParaRPr lang="es-EC" sz="1200" b="1" dirty="0">
            <a:latin typeface="Times New Roman" pitchFamily="18" charset="0"/>
            <a:cs typeface="Times New Roman" pitchFamily="18" charset="0"/>
          </a:endParaRPr>
        </a:p>
      </dgm:t>
    </dgm:pt>
    <dgm:pt modelId="{770EE542-968B-44DE-B405-03455E9B40A5}" type="parTrans" cxnId="{4146DE39-3307-40E3-9B11-3A1FA2FEBB1E}">
      <dgm:prSet/>
      <dgm:spPr/>
      <dgm:t>
        <a:bodyPr/>
        <a:lstStyle/>
        <a:p>
          <a:endParaRPr lang="es-EC"/>
        </a:p>
      </dgm:t>
    </dgm:pt>
    <dgm:pt modelId="{C6D4A509-589C-40C0-8029-A210F56645CE}" type="sibTrans" cxnId="{4146DE39-3307-40E3-9B11-3A1FA2FEBB1E}">
      <dgm:prSet/>
      <dgm:spPr/>
      <dgm:t>
        <a:bodyPr/>
        <a:lstStyle/>
        <a:p>
          <a:endParaRPr lang="es-EC"/>
        </a:p>
      </dgm:t>
    </dgm:pt>
    <dgm:pt modelId="{078CDCA7-CB5C-4806-88FB-2BE07D0949B0}">
      <dgm:prSet phldrT="[Texto]" custT="1">
        <dgm:style>
          <a:lnRef idx="1">
            <a:schemeClr val="dk1"/>
          </a:lnRef>
          <a:fillRef idx="3">
            <a:schemeClr val="dk1"/>
          </a:fillRef>
          <a:effectRef idx="2">
            <a:schemeClr val="dk1"/>
          </a:effectRef>
          <a:fontRef idx="minor">
            <a:schemeClr val="lt1"/>
          </a:fontRef>
        </dgm:style>
      </dgm:prSet>
      <dgm:spPr/>
      <dgm:t>
        <a:bodyPr/>
        <a:lstStyle/>
        <a:p>
          <a:r>
            <a:rPr lang="es-EC" sz="1200" b="1" dirty="0" smtClean="0">
              <a:latin typeface="Times New Roman" pitchFamily="18" charset="0"/>
              <a:cs typeface="Times New Roman" pitchFamily="18" charset="0"/>
            </a:rPr>
            <a:t>FLUJO DE CAJA</a:t>
          </a:r>
          <a:endParaRPr lang="es-EC" sz="1200" b="1" dirty="0">
            <a:latin typeface="Times New Roman" pitchFamily="18" charset="0"/>
            <a:cs typeface="Times New Roman" pitchFamily="18" charset="0"/>
          </a:endParaRPr>
        </a:p>
      </dgm:t>
    </dgm:pt>
    <dgm:pt modelId="{F23CE00C-8CEA-46D1-B4D6-F0B2006E19BD}" type="parTrans" cxnId="{50FD6565-4010-4B56-A2E1-BFF8B69CFB85}">
      <dgm:prSet>
        <dgm:style>
          <a:lnRef idx="3">
            <a:schemeClr val="lt1"/>
          </a:lnRef>
          <a:fillRef idx="1">
            <a:schemeClr val="dk1"/>
          </a:fillRef>
          <a:effectRef idx="1">
            <a:schemeClr val="dk1"/>
          </a:effectRef>
          <a:fontRef idx="minor">
            <a:schemeClr val="lt1"/>
          </a:fontRef>
        </dgm:style>
      </dgm:prSet>
      <dgm:spPr/>
      <dgm:t>
        <a:bodyPr/>
        <a:lstStyle/>
        <a:p>
          <a:endParaRPr lang="es-EC"/>
        </a:p>
      </dgm:t>
    </dgm:pt>
    <dgm:pt modelId="{CC2ED6D0-A913-4CCC-BE04-7A31C4B7786A}" type="sibTrans" cxnId="{50FD6565-4010-4B56-A2E1-BFF8B69CFB85}">
      <dgm:prSet/>
      <dgm:spPr/>
      <dgm:t>
        <a:bodyPr/>
        <a:lstStyle/>
        <a:p>
          <a:endParaRPr lang="es-EC"/>
        </a:p>
      </dgm:t>
    </dgm:pt>
    <dgm:pt modelId="{2373FB72-0501-4582-845D-B51FF457D6FE}">
      <dgm:prSet phldrT="[Texto]" custT="1">
        <dgm:style>
          <a:lnRef idx="1">
            <a:schemeClr val="accent4"/>
          </a:lnRef>
          <a:fillRef idx="3">
            <a:schemeClr val="accent4"/>
          </a:fillRef>
          <a:effectRef idx="2">
            <a:schemeClr val="accent4"/>
          </a:effectRef>
          <a:fontRef idx="minor">
            <a:schemeClr val="lt1"/>
          </a:fontRef>
        </dgm:style>
      </dgm:prSet>
      <dgm:spPr/>
      <dgm:t>
        <a:bodyPr/>
        <a:lstStyle/>
        <a:p>
          <a:r>
            <a:rPr lang="es-EC" sz="1200" b="1" dirty="0" smtClean="0">
              <a:latin typeface="Times New Roman" pitchFamily="18" charset="0"/>
              <a:cs typeface="Times New Roman" pitchFamily="18" charset="0"/>
            </a:rPr>
            <a:t>TASA INTERNA DE RETORNO (TIR)</a:t>
          </a:r>
          <a:endParaRPr lang="es-EC" sz="1200" b="1" dirty="0">
            <a:latin typeface="Times New Roman" pitchFamily="18" charset="0"/>
            <a:cs typeface="Times New Roman" pitchFamily="18" charset="0"/>
          </a:endParaRPr>
        </a:p>
      </dgm:t>
    </dgm:pt>
    <dgm:pt modelId="{BE94E05F-3B46-41C7-A6C8-5F7AF5D1C19B}" type="parTrans" cxnId="{912A905B-008C-4389-8505-10479F118BA7}">
      <dgm:prSet>
        <dgm:style>
          <a:lnRef idx="3">
            <a:schemeClr val="lt1"/>
          </a:lnRef>
          <a:fillRef idx="1">
            <a:schemeClr val="dk1"/>
          </a:fillRef>
          <a:effectRef idx="1">
            <a:schemeClr val="dk1"/>
          </a:effectRef>
          <a:fontRef idx="minor">
            <a:schemeClr val="lt1"/>
          </a:fontRef>
        </dgm:style>
      </dgm:prSet>
      <dgm:spPr/>
      <dgm:t>
        <a:bodyPr/>
        <a:lstStyle/>
        <a:p>
          <a:endParaRPr lang="es-EC"/>
        </a:p>
      </dgm:t>
    </dgm:pt>
    <dgm:pt modelId="{CFBBC985-DBE1-4216-AFFB-A10257A57AD1}" type="sibTrans" cxnId="{912A905B-008C-4389-8505-10479F118BA7}">
      <dgm:prSet/>
      <dgm:spPr/>
      <dgm:t>
        <a:bodyPr/>
        <a:lstStyle/>
        <a:p>
          <a:endParaRPr lang="es-EC"/>
        </a:p>
      </dgm:t>
    </dgm:pt>
    <dgm:pt modelId="{C0DE364E-62B7-4DE6-BCB3-80654AAA24A6}">
      <dgm:prSet phldrT="[Texto]" custT="1">
        <dgm:style>
          <a:lnRef idx="1">
            <a:schemeClr val="accent1"/>
          </a:lnRef>
          <a:fillRef idx="3">
            <a:schemeClr val="accent1"/>
          </a:fillRef>
          <a:effectRef idx="2">
            <a:schemeClr val="accent1"/>
          </a:effectRef>
          <a:fontRef idx="minor">
            <a:schemeClr val="lt1"/>
          </a:fontRef>
        </dgm:style>
      </dgm:prSet>
      <dgm:spPr/>
      <dgm:t>
        <a:bodyPr/>
        <a:lstStyle/>
        <a:p>
          <a:r>
            <a:rPr lang="es-EC" sz="1200" b="1" dirty="0" smtClean="0">
              <a:latin typeface="Times New Roman" pitchFamily="18" charset="0"/>
              <a:cs typeface="Times New Roman" pitchFamily="18" charset="0"/>
            </a:rPr>
            <a:t>PUNTO DE EQUILIBRIO</a:t>
          </a:r>
          <a:endParaRPr lang="es-EC" sz="1200" b="1" dirty="0">
            <a:latin typeface="Times New Roman" pitchFamily="18" charset="0"/>
            <a:cs typeface="Times New Roman" pitchFamily="18" charset="0"/>
          </a:endParaRPr>
        </a:p>
      </dgm:t>
    </dgm:pt>
    <dgm:pt modelId="{EF4B4628-44BB-4713-A061-81B784C629C1}" type="parTrans" cxnId="{C0EE97A4-5A80-43C4-8796-0213352EFD04}">
      <dgm:prSet>
        <dgm:style>
          <a:lnRef idx="3">
            <a:schemeClr val="lt1"/>
          </a:lnRef>
          <a:fillRef idx="1">
            <a:schemeClr val="dk1"/>
          </a:fillRef>
          <a:effectRef idx="1">
            <a:schemeClr val="dk1"/>
          </a:effectRef>
          <a:fontRef idx="minor">
            <a:schemeClr val="lt1"/>
          </a:fontRef>
        </dgm:style>
      </dgm:prSet>
      <dgm:spPr/>
      <dgm:t>
        <a:bodyPr/>
        <a:lstStyle/>
        <a:p>
          <a:endParaRPr lang="es-EC"/>
        </a:p>
      </dgm:t>
    </dgm:pt>
    <dgm:pt modelId="{ECFEF693-4930-466F-AE75-90A7644E2819}" type="sibTrans" cxnId="{C0EE97A4-5A80-43C4-8796-0213352EFD04}">
      <dgm:prSet/>
      <dgm:spPr/>
      <dgm:t>
        <a:bodyPr/>
        <a:lstStyle/>
        <a:p>
          <a:endParaRPr lang="es-EC"/>
        </a:p>
      </dgm:t>
    </dgm:pt>
    <dgm:pt modelId="{5934898B-5A43-40F6-B0CA-DFD2C2435E16}">
      <dgm:prSet phldrT="[Texto]" custT="1">
        <dgm:style>
          <a:lnRef idx="1">
            <a:schemeClr val="accent6"/>
          </a:lnRef>
          <a:fillRef idx="3">
            <a:schemeClr val="accent6"/>
          </a:fillRef>
          <a:effectRef idx="2">
            <a:schemeClr val="accent6"/>
          </a:effectRef>
          <a:fontRef idx="minor">
            <a:schemeClr val="lt1"/>
          </a:fontRef>
        </dgm:style>
      </dgm:prSet>
      <dgm:spPr/>
      <dgm:t>
        <a:bodyPr/>
        <a:lstStyle/>
        <a:p>
          <a:r>
            <a:rPr lang="es-EC" sz="1200" b="1" dirty="0" smtClean="0">
              <a:latin typeface="Times New Roman" pitchFamily="18" charset="0"/>
              <a:cs typeface="Times New Roman" pitchFamily="18" charset="0"/>
            </a:rPr>
            <a:t>VALOR ACTUAL NETO (VAN)</a:t>
          </a:r>
          <a:endParaRPr lang="es-EC" sz="1200" b="1" dirty="0">
            <a:latin typeface="Times New Roman" pitchFamily="18" charset="0"/>
            <a:cs typeface="Times New Roman" pitchFamily="18" charset="0"/>
          </a:endParaRPr>
        </a:p>
      </dgm:t>
    </dgm:pt>
    <dgm:pt modelId="{1DE874EB-2FCE-427E-99D5-840AD2C8C1CD}" type="parTrans" cxnId="{9FAAF41B-9799-4DBB-8D52-9B2D0B18CD47}">
      <dgm:prSet>
        <dgm:style>
          <a:lnRef idx="3">
            <a:schemeClr val="lt1"/>
          </a:lnRef>
          <a:fillRef idx="1">
            <a:schemeClr val="dk1"/>
          </a:fillRef>
          <a:effectRef idx="1">
            <a:schemeClr val="dk1"/>
          </a:effectRef>
          <a:fontRef idx="minor">
            <a:schemeClr val="lt1"/>
          </a:fontRef>
        </dgm:style>
      </dgm:prSet>
      <dgm:spPr/>
      <dgm:t>
        <a:bodyPr/>
        <a:lstStyle/>
        <a:p>
          <a:endParaRPr lang="es-EC"/>
        </a:p>
      </dgm:t>
    </dgm:pt>
    <dgm:pt modelId="{DF923A55-20B4-4B03-ABEC-75F22895B943}" type="sibTrans" cxnId="{9FAAF41B-9799-4DBB-8D52-9B2D0B18CD47}">
      <dgm:prSet/>
      <dgm:spPr/>
      <dgm:t>
        <a:bodyPr/>
        <a:lstStyle/>
        <a:p>
          <a:endParaRPr lang="es-EC"/>
        </a:p>
      </dgm:t>
    </dgm:pt>
    <dgm:pt modelId="{17E0E22A-486F-4A61-9784-CB694203ADB9}" type="pres">
      <dgm:prSet presAssocID="{B6BA5881-34DB-47C6-9AEF-8C14FB288BF1}" presName="Name0" presStyleCnt="0">
        <dgm:presLayoutVars>
          <dgm:chMax val="1"/>
          <dgm:dir/>
          <dgm:animLvl val="ctr"/>
          <dgm:resizeHandles val="exact"/>
        </dgm:presLayoutVars>
      </dgm:prSet>
      <dgm:spPr/>
    </dgm:pt>
    <dgm:pt modelId="{57972256-6E7C-4731-A921-D7B182DD2CAC}" type="pres">
      <dgm:prSet presAssocID="{F3F324EA-DBD5-4079-88A9-CBB314F79BCD}" presName="centerShape" presStyleLbl="node0" presStyleIdx="0" presStyleCnt="1" custScaleX="203553"/>
      <dgm:spPr/>
    </dgm:pt>
    <dgm:pt modelId="{840CE8C6-8F89-4C5D-9971-6C2D6CA1C57A}" type="pres">
      <dgm:prSet presAssocID="{F23CE00C-8CEA-46D1-B4D6-F0B2006E19BD}" presName="parTrans" presStyleLbl="sibTrans2D1" presStyleIdx="0" presStyleCnt="4"/>
      <dgm:spPr/>
    </dgm:pt>
    <dgm:pt modelId="{7E092CF0-9E0F-42BA-B355-0F3AB34DAC13}" type="pres">
      <dgm:prSet presAssocID="{F23CE00C-8CEA-46D1-B4D6-F0B2006E19BD}" presName="connectorText" presStyleLbl="sibTrans2D1" presStyleIdx="0" presStyleCnt="4"/>
      <dgm:spPr/>
    </dgm:pt>
    <dgm:pt modelId="{8C8076EA-7097-48F2-900A-B81B802F37E0}" type="pres">
      <dgm:prSet presAssocID="{078CDCA7-CB5C-4806-88FB-2BE07D0949B0}" presName="node" presStyleLbl="node1" presStyleIdx="0" presStyleCnt="4">
        <dgm:presLayoutVars>
          <dgm:bulletEnabled val="1"/>
        </dgm:presLayoutVars>
      </dgm:prSet>
      <dgm:spPr/>
    </dgm:pt>
    <dgm:pt modelId="{D52BFAB5-1D6A-479E-8E63-6360A78F4E1F}" type="pres">
      <dgm:prSet presAssocID="{BE94E05F-3B46-41C7-A6C8-5F7AF5D1C19B}" presName="parTrans" presStyleLbl="sibTrans2D1" presStyleIdx="1" presStyleCnt="4" custLinFactNeighborX="45088" custLinFactNeighborY="3541"/>
      <dgm:spPr/>
    </dgm:pt>
    <dgm:pt modelId="{ED31354A-7D57-40AA-8141-FC38AD7A2BAE}" type="pres">
      <dgm:prSet presAssocID="{BE94E05F-3B46-41C7-A6C8-5F7AF5D1C19B}" presName="connectorText" presStyleLbl="sibTrans2D1" presStyleIdx="1" presStyleCnt="4"/>
      <dgm:spPr/>
    </dgm:pt>
    <dgm:pt modelId="{F33C84F2-29AB-4DCA-8C47-EE17103BEFE9}" type="pres">
      <dgm:prSet presAssocID="{2373FB72-0501-4582-845D-B51FF457D6FE}" presName="node" presStyleLbl="node1" presStyleIdx="1" presStyleCnt="4" custScaleX="135084" custRadScaleRad="146161" custRadScaleInc="-301">
        <dgm:presLayoutVars>
          <dgm:bulletEnabled val="1"/>
        </dgm:presLayoutVars>
      </dgm:prSet>
      <dgm:spPr/>
    </dgm:pt>
    <dgm:pt modelId="{76901889-4DB2-4BC1-9AA5-9122913898D3}" type="pres">
      <dgm:prSet presAssocID="{EF4B4628-44BB-4713-A061-81B784C629C1}" presName="parTrans" presStyleLbl="sibTrans2D1" presStyleIdx="2" presStyleCnt="4"/>
      <dgm:spPr/>
    </dgm:pt>
    <dgm:pt modelId="{CE8744FF-0D14-4036-8D08-8F61D50496C8}" type="pres">
      <dgm:prSet presAssocID="{EF4B4628-44BB-4713-A061-81B784C629C1}" presName="connectorText" presStyleLbl="sibTrans2D1" presStyleIdx="2" presStyleCnt="4"/>
      <dgm:spPr/>
    </dgm:pt>
    <dgm:pt modelId="{A6467CEA-83D3-41C9-BD4D-96C5A57561C9}" type="pres">
      <dgm:prSet presAssocID="{C0DE364E-62B7-4DE6-BCB3-80654AAA24A6}" presName="node" presStyleLbl="node1" presStyleIdx="2" presStyleCnt="4" custScaleX="159026">
        <dgm:presLayoutVars>
          <dgm:bulletEnabled val="1"/>
        </dgm:presLayoutVars>
      </dgm:prSet>
      <dgm:spPr/>
    </dgm:pt>
    <dgm:pt modelId="{3C9175A1-ED8E-4D2E-841C-91A564357555}" type="pres">
      <dgm:prSet presAssocID="{1DE874EB-2FCE-427E-99D5-840AD2C8C1CD}" presName="parTrans" presStyleLbl="sibTrans2D1" presStyleIdx="3" presStyleCnt="4" custLinFactNeighborX="-34943" custLinFactNeighborY="3528"/>
      <dgm:spPr/>
    </dgm:pt>
    <dgm:pt modelId="{97F3F56D-CC02-459E-9C2D-B3EF6B5F6FF9}" type="pres">
      <dgm:prSet presAssocID="{1DE874EB-2FCE-427E-99D5-840AD2C8C1CD}" presName="connectorText" presStyleLbl="sibTrans2D1" presStyleIdx="3" presStyleCnt="4"/>
      <dgm:spPr/>
    </dgm:pt>
    <dgm:pt modelId="{A67F1A2B-5A6B-418E-AE9C-FA634700292A}" type="pres">
      <dgm:prSet presAssocID="{5934898B-5A43-40F6-B0CA-DFD2C2435E16}" presName="node" presStyleLbl="node1" presStyleIdx="3" presStyleCnt="4" custScaleX="116300" custRadScaleRad="139705" custRadScaleInc="315">
        <dgm:presLayoutVars>
          <dgm:bulletEnabled val="1"/>
        </dgm:presLayoutVars>
      </dgm:prSet>
      <dgm:spPr/>
      <dgm:t>
        <a:bodyPr/>
        <a:lstStyle/>
        <a:p>
          <a:endParaRPr lang="es-EC"/>
        </a:p>
      </dgm:t>
    </dgm:pt>
  </dgm:ptLst>
  <dgm:cxnLst>
    <dgm:cxn modelId="{912A905B-008C-4389-8505-10479F118BA7}" srcId="{F3F324EA-DBD5-4079-88A9-CBB314F79BCD}" destId="{2373FB72-0501-4582-845D-B51FF457D6FE}" srcOrd="1" destOrd="0" parTransId="{BE94E05F-3B46-41C7-A6C8-5F7AF5D1C19B}" sibTransId="{CFBBC985-DBE1-4216-AFFB-A10257A57AD1}"/>
    <dgm:cxn modelId="{50FD6565-4010-4B56-A2E1-BFF8B69CFB85}" srcId="{F3F324EA-DBD5-4079-88A9-CBB314F79BCD}" destId="{078CDCA7-CB5C-4806-88FB-2BE07D0949B0}" srcOrd="0" destOrd="0" parTransId="{F23CE00C-8CEA-46D1-B4D6-F0B2006E19BD}" sibTransId="{CC2ED6D0-A913-4CCC-BE04-7A31C4B7786A}"/>
    <dgm:cxn modelId="{C6073C3C-9B77-423A-80AF-BF5F1DAF39AB}" type="presOf" srcId="{2373FB72-0501-4582-845D-B51FF457D6FE}" destId="{F33C84F2-29AB-4DCA-8C47-EE17103BEFE9}" srcOrd="0" destOrd="0" presId="urn:microsoft.com/office/officeart/2005/8/layout/radial5"/>
    <dgm:cxn modelId="{35F72536-415B-409B-9607-ACA7E1E47ACC}" type="presOf" srcId="{B6BA5881-34DB-47C6-9AEF-8C14FB288BF1}" destId="{17E0E22A-486F-4A61-9784-CB694203ADB9}" srcOrd="0" destOrd="0" presId="urn:microsoft.com/office/officeart/2005/8/layout/radial5"/>
    <dgm:cxn modelId="{4F6BD29F-7602-4DFF-B0BA-1A58042F17E8}" type="presOf" srcId="{C0DE364E-62B7-4DE6-BCB3-80654AAA24A6}" destId="{A6467CEA-83D3-41C9-BD4D-96C5A57561C9}" srcOrd="0" destOrd="0" presId="urn:microsoft.com/office/officeart/2005/8/layout/radial5"/>
    <dgm:cxn modelId="{3CF726EE-FE3E-49CD-8F8D-C77F5D6F2568}" type="presOf" srcId="{1DE874EB-2FCE-427E-99D5-840AD2C8C1CD}" destId="{3C9175A1-ED8E-4D2E-841C-91A564357555}" srcOrd="0" destOrd="0" presId="urn:microsoft.com/office/officeart/2005/8/layout/radial5"/>
    <dgm:cxn modelId="{C0EE97A4-5A80-43C4-8796-0213352EFD04}" srcId="{F3F324EA-DBD5-4079-88A9-CBB314F79BCD}" destId="{C0DE364E-62B7-4DE6-BCB3-80654AAA24A6}" srcOrd="2" destOrd="0" parTransId="{EF4B4628-44BB-4713-A061-81B784C629C1}" sibTransId="{ECFEF693-4930-466F-AE75-90A7644E2819}"/>
    <dgm:cxn modelId="{4146DE39-3307-40E3-9B11-3A1FA2FEBB1E}" srcId="{B6BA5881-34DB-47C6-9AEF-8C14FB288BF1}" destId="{F3F324EA-DBD5-4079-88A9-CBB314F79BCD}" srcOrd="0" destOrd="0" parTransId="{770EE542-968B-44DE-B405-03455E9B40A5}" sibTransId="{C6D4A509-589C-40C0-8029-A210F56645CE}"/>
    <dgm:cxn modelId="{CDBF233A-2FD4-4D83-850E-65A0D8A8B16C}" type="presOf" srcId="{1DE874EB-2FCE-427E-99D5-840AD2C8C1CD}" destId="{97F3F56D-CC02-459E-9C2D-B3EF6B5F6FF9}" srcOrd="1" destOrd="0" presId="urn:microsoft.com/office/officeart/2005/8/layout/radial5"/>
    <dgm:cxn modelId="{14CD41E1-C837-46BF-B20E-37116CB07867}" type="presOf" srcId="{F23CE00C-8CEA-46D1-B4D6-F0B2006E19BD}" destId="{7E092CF0-9E0F-42BA-B355-0F3AB34DAC13}" srcOrd="1" destOrd="0" presId="urn:microsoft.com/office/officeart/2005/8/layout/radial5"/>
    <dgm:cxn modelId="{4173899E-E759-4A10-BCE4-DDB41D9D5AC8}" type="presOf" srcId="{EF4B4628-44BB-4713-A061-81B784C629C1}" destId="{76901889-4DB2-4BC1-9AA5-9122913898D3}" srcOrd="0" destOrd="0" presId="urn:microsoft.com/office/officeart/2005/8/layout/radial5"/>
    <dgm:cxn modelId="{AD8516B9-3A15-43E6-ACBD-789770495759}" type="presOf" srcId="{BE94E05F-3B46-41C7-A6C8-5F7AF5D1C19B}" destId="{ED31354A-7D57-40AA-8141-FC38AD7A2BAE}" srcOrd="1" destOrd="0" presId="urn:microsoft.com/office/officeart/2005/8/layout/radial5"/>
    <dgm:cxn modelId="{233D2E85-8919-4F76-9641-23D95EF6C02E}" type="presOf" srcId="{078CDCA7-CB5C-4806-88FB-2BE07D0949B0}" destId="{8C8076EA-7097-48F2-900A-B81B802F37E0}" srcOrd="0" destOrd="0" presId="urn:microsoft.com/office/officeart/2005/8/layout/radial5"/>
    <dgm:cxn modelId="{0944821F-1B3B-495A-8A8C-C21D47D9FAF4}" type="presOf" srcId="{EF4B4628-44BB-4713-A061-81B784C629C1}" destId="{CE8744FF-0D14-4036-8D08-8F61D50496C8}" srcOrd="1" destOrd="0" presId="urn:microsoft.com/office/officeart/2005/8/layout/radial5"/>
    <dgm:cxn modelId="{0DBFAAEB-44A2-480A-95A2-E9FDDE79BB6E}" type="presOf" srcId="{5934898B-5A43-40F6-B0CA-DFD2C2435E16}" destId="{A67F1A2B-5A6B-418E-AE9C-FA634700292A}" srcOrd="0" destOrd="0" presId="urn:microsoft.com/office/officeart/2005/8/layout/radial5"/>
    <dgm:cxn modelId="{9A24A00B-E43E-4576-AB76-1C913EC2405C}" type="presOf" srcId="{F23CE00C-8CEA-46D1-B4D6-F0B2006E19BD}" destId="{840CE8C6-8F89-4C5D-9971-6C2D6CA1C57A}" srcOrd="0" destOrd="0" presId="urn:microsoft.com/office/officeart/2005/8/layout/radial5"/>
    <dgm:cxn modelId="{9FAAF41B-9799-4DBB-8D52-9B2D0B18CD47}" srcId="{F3F324EA-DBD5-4079-88A9-CBB314F79BCD}" destId="{5934898B-5A43-40F6-B0CA-DFD2C2435E16}" srcOrd="3" destOrd="0" parTransId="{1DE874EB-2FCE-427E-99D5-840AD2C8C1CD}" sibTransId="{DF923A55-20B4-4B03-ABEC-75F22895B943}"/>
    <dgm:cxn modelId="{5C6A76B4-5C4C-453D-865A-8A5489E2410A}" type="presOf" srcId="{BE94E05F-3B46-41C7-A6C8-5F7AF5D1C19B}" destId="{D52BFAB5-1D6A-479E-8E63-6360A78F4E1F}" srcOrd="0" destOrd="0" presId="urn:microsoft.com/office/officeart/2005/8/layout/radial5"/>
    <dgm:cxn modelId="{7C002319-4A98-45E2-B90C-14D8FBC7F2AE}" type="presOf" srcId="{F3F324EA-DBD5-4079-88A9-CBB314F79BCD}" destId="{57972256-6E7C-4731-A921-D7B182DD2CAC}" srcOrd="0" destOrd="0" presId="urn:microsoft.com/office/officeart/2005/8/layout/radial5"/>
    <dgm:cxn modelId="{420CA864-6664-4F69-A0A9-F8DA5CF03535}" type="presParOf" srcId="{17E0E22A-486F-4A61-9784-CB694203ADB9}" destId="{57972256-6E7C-4731-A921-D7B182DD2CAC}" srcOrd="0" destOrd="0" presId="urn:microsoft.com/office/officeart/2005/8/layout/radial5"/>
    <dgm:cxn modelId="{4FB2FB36-AB54-4F01-9484-9E076DEEC258}" type="presParOf" srcId="{17E0E22A-486F-4A61-9784-CB694203ADB9}" destId="{840CE8C6-8F89-4C5D-9971-6C2D6CA1C57A}" srcOrd="1" destOrd="0" presId="urn:microsoft.com/office/officeart/2005/8/layout/radial5"/>
    <dgm:cxn modelId="{73F0666D-2D08-4AB9-8DC0-95A0A3A97700}" type="presParOf" srcId="{840CE8C6-8F89-4C5D-9971-6C2D6CA1C57A}" destId="{7E092CF0-9E0F-42BA-B355-0F3AB34DAC13}" srcOrd="0" destOrd="0" presId="urn:microsoft.com/office/officeart/2005/8/layout/radial5"/>
    <dgm:cxn modelId="{23D7AFBA-B7B8-4C54-BDD5-CF1F3A832AF8}" type="presParOf" srcId="{17E0E22A-486F-4A61-9784-CB694203ADB9}" destId="{8C8076EA-7097-48F2-900A-B81B802F37E0}" srcOrd="2" destOrd="0" presId="urn:microsoft.com/office/officeart/2005/8/layout/radial5"/>
    <dgm:cxn modelId="{A6951619-193F-400A-96C9-705DB5E0ED9C}" type="presParOf" srcId="{17E0E22A-486F-4A61-9784-CB694203ADB9}" destId="{D52BFAB5-1D6A-479E-8E63-6360A78F4E1F}" srcOrd="3" destOrd="0" presId="urn:microsoft.com/office/officeart/2005/8/layout/radial5"/>
    <dgm:cxn modelId="{82E13A8C-CC27-465B-BE55-B6C366591795}" type="presParOf" srcId="{D52BFAB5-1D6A-479E-8E63-6360A78F4E1F}" destId="{ED31354A-7D57-40AA-8141-FC38AD7A2BAE}" srcOrd="0" destOrd="0" presId="urn:microsoft.com/office/officeart/2005/8/layout/radial5"/>
    <dgm:cxn modelId="{771A1909-F373-4A59-BA5D-AD8357FC97E2}" type="presParOf" srcId="{17E0E22A-486F-4A61-9784-CB694203ADB9}" destId="{F33C84F2-29AB-4DCA-8C47-EE17103BEFE9}" srcOrd="4" destOrd="0" presId="urn:microsoft.com/office/officeart/2005/8/layout/radial5"/>
    <dgm:cxn modelId="{B10BF5A9-0BE0-4C49-B734-925BC2A55596}" type="presParOf" srcId="{17E0E22A-486F-4A61-9784-CB694203ADB9}" destId="{76901889-4DB2-4BC1-9AA5-9122913898D3}" srcOrd="5" destOrd="0" presId="urn:microsoft.com/office/officeart/2005/8/layout/radial5"/>
    <dgm:cxn modelId="{01612699-776B-4807-958D-09D0FE698851}" type="presParOf" srcId="{76901889-4DB2-4BC1-9AA5-9122913898D3}" destId="{CE8744FF-0D14-4036-8D08-8F61D50496C8}" srcOrd="0" destOrd="0" presId="urn:microsoft.com/office/officeart/2005/8/layout/radial5"/>
    <dgm:cxn modelId="{CFDA73E6-DC69-4304-BB00-BFE892C057B6}" type="presParOf" srcId="{17E0E22A-486F-4A61-9784-CB694203ADB9}" destId="{A6467CEA-83D3-41C9-BD4D-96C5A57561C9}" srcOrd="6" destOrd="0" presId="urn:microsoft.com/office/officeart/2005/8/layout/radial5"/>
    <dgm:cxn modelId="{AB54EF22-D998-4D24-BAA6-BE05C48ABB77}" type="presParOf" srcId="{17E0E22A-486F-4A61-9784-CB694203ADB9}" destId="{3C9175A1-ED8E-4D2E-841C-91A564357555}" srcOrd="7" destOrd="0" presId="urn:microsoft.com/office/officeart/2005/8/layout/radial5"/>
    <dgm:cxn modelId="{BB3C638A-E8A5-452D-9CCA-4870DB1BE5E8}" type="presParOf" srcId="{3C9175A1-ED8E-4D2E-841C-91A564357555}" destId="{97F3F56D-CC02-459E-9C2D-B3EF6B5F6FF9}" srcOrd="0" destOrd="0" presId="urn:microsoft.com/office/officeart/2005/8/layout/radial5"/>
    <dgm:cxn modelId="{BA6D68F0-749B-47BA-B464-0A09AC40CBFD}" type="presParOf" srcId="{17E0E22A-486F-4A61-9784-CB694203ADB9}" destId="{A67F1A2B-5A6B-418E-AE9C-FA634700292A}"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6AAEF0-07CE-435C-B15F-8727330F315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3BE7EFCF-4981-499A-8630-155EC4878950}">
      <dgm:prSet phldrT="[Texto]"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s-EC" sz="1500" b="1" dirty="0" smtClean="0">
              <a:latin typeface="Times New Roman" pitchFamily="18" charset="0"/>
              <a:cs typeface="Times New Roman" pitchFamily="18" charset="0"/>
            </a:rPr>
            <a:t>CUENTAS DE ACTIVO</a:t>
          </a:r>
          <a:endParaRPr lang="es-EC" sz="1500" b="1" dirty="0">
            <a:latin typeface="Times New Roman" pitchFamily="18" charset="0"/>
            <a:cs typeface="Times New Roman" pitchFamily="18" charset="0"/>
          </a:endParaRPr>
        </a:p>
      </dgm:t>
    </dgm:pt>
    <dgm:pt modelId="{3DB5902D-E398-482A-B7E8-F188BE1184F4}" type="parTrans" cxnId="{F6C417E7-4F33-46A0-8E3C-4CB860FB1E20}">
      <dgm:prSet/>
      <dgm:spPr/>
      <dgm:t>
        <a:bodyPr/>
        <a:lstStyle/>
        <a:p>
          <a:endParaRPr lang="es-EC"/>
        </a:p>
      </dgm:t>
    </dgm:pt>
    <dgm:pt modelId="{1ED8D961-9130-4AF1-8270-52FF60CAF969}" type="sibTrans" cxnId="{F6C417E7-4F33-46A0-8E3C-4CB860FB1E20}">
      <dgm:prSet/>
      <dgm:spPr/>
      <dgm:t>
        <a:bodyPr/>
        <a:lstStyle/>
        <a:p>
          <a:endParaRPr lang="es-EC"/>
        </a:p>
      </dgm:t>
    </dgm:pt>
    <dgm:pt modelId="{BE5D739E-60E9-4DD5-BE2F-8AE8B732D75B}">
      <dgm:prSet phldrT="[Texto]"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s-EC" sz="1500" b="1" dirty="0" smtClean="0">
              <a:latin typeface="Times New Roman" pitchFamily="18" charset="0"/>
              <a:cs typeface="Times New Roman" pitchFamily="18" charset="0"/>
            </a:rPr>
            <a:t>CUENTAS DE PASIVO</a:t>
          </a:r>
          <a:endParaRPr lang="es-EC" sz="1500" b="1" dirty="0">
            <a:latin typeface="Times New Roman" pitchFamily="18" charset="0"/>
            <a:cs typeface="Times New Roman" pitchFamily="18" charset="0"/>
          </a:endParaRPr>
        </a:p>
      </dgm:t>
    </dgm:pt>
    <dgm:pt modelId="{96615BBD-ECDE-4621-A098-E71D960D63CE}" type="parTrans" cxnId="{6F5BE247-DF8E-4FAA-9CB7-5F15ABA80C42}">
      <dgm:prSet/>
      <dgm:spPr/>
      <dgm:t>
        <a:bodyPr/>
        <a:lstStyle/>
        <a:p>
          <a:endParaRPr lang="es-EC"/>
        </a:p>
      </dgm:t>
    </dgm:pt>
    <dgm:pt modelId="{8E3A4F25-6715-46A8-B801-3EE02AF779E2}" type="sibTrans" cxnId="{6F5BE247-DF8E-4FAA-9CB7-5F15ABA80C42}">
      <dgm:prSet/>
      <dgm:spPr/>
      <dgm:t>
        <a:bodyPr/>
        <a:lstStyle/>
        <a:p>
          <a:endParaRPr lang="es-EC"/>
        </a:p>
      </dgm:t>
    </dgm:pt>
    <dgm:pt modelId="{C9F9C830-E9C4-4F53-A82B-928FB1C2EA7C}">
      <dgm:prSet phldrT="[Texto]"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s-EC" sz="1500" b="1" dirty="0" smtClean="0">
              <a:latin typeface="Times New Roman" pitchFamily="18" charset="0"/>
              <a:cs typeface="Times New Roman" pitchFamily="18" charset="0"/>
            </a:rPr>
            <a:t>CUENTAS DEPATRIMONIO</a:t>
          </a:r>
          <a:endParaRPr lang="es-EC" sz="1500" b="1" dirty="0">
            <a:latin typeface="Times New Roman" pitchFamily="18" charset="0"/>
            <a:cs typeface="Times New Roman" pitchFamily="18" charset="0"/>
          </a:endParaRPr>
        </a:p>
      </dgm:t>
    </dgm:pt>
    <dgm:pt modelId="{9710FD53-1CDE-40EB-9B64-42CDB56AA46E}" type="parTrans" cxnId="{60D6D351-DF9C-4BD2-A6F4-135EF2671B5E}">
      <dgm:prSet/>
      <dgm:spPr/>
      <dgm:t>
        <a:bodyPr/>
        <a:lstStyle/>
        <a:p>
          <a:endParaRPr lang="es-EC"/>
        </a:p>
      </dgm:t>
    </dgm:pt>
    <dgm:pt modelId="{985FF182-0A79-4EFC-89A5-BDAF31A10802}" type="sibTrans" cxnId="{60D6D351-DF9C-4BD2-A6F4-135EF2671B5E}">
      <dgm:prSet/>
      <dgm:spPr/>
      <dgm:t>
        <a:bodyPr/>
        <a:lstStyle/>
        <a:p>
          <a:endParaRPr lang="es-EC"/>
        </a:p>
      </dgm:t>
    </dgm:pt>
    <dgm:pt modelId="{4AE3E0AD-06A5-4986-A67D-565B6532210B}" type="pres">
      <dgm:prSet presAssocID="{D46AAEF0-07CE-435C-B15F-8727330F3159}" presName="linear" presStyleCnt="0">
        <dgm:presLayoutVars>
          <dgm:dir/>
          <dgm:animLvl val="lvl"/>
          <dgm:resizeHandles val="exact"/>
        </dgm:presLayoutVars>
      </dgm:prSet>
      <dgm:spPr/>
    </dgm:pt>
    <dgm:pt modelId="{4A12B35C-D97C-4279-9F95-41269FA4F176}" type="pres">
      <dgm:prSet presAssocID="{3BE7EFCF-4981-499A-8630-155EC4878950}" presName="parentLin" presStyleCnt="0"/>
      <dgm:spPr/>
    </dgm:pt>
    <dgm:pt modelId="{7C0756A4-3A3F-47C2-9130-1ADFA465BF04}" type="pres">
      <dgm:prSet presAssocID="{3BE7EFCF-4981-499A-8630-155EC4878950}" presName="parentLeftMargin" presStyleLbl="node1" presStyleIdx="0" presStyleCnt="3"/>
      <dgm:spPr/>
    </dgm:pt>
    <dgm:pt modelId="{D0FF3FFD-4383-4619-8D33-344297FE410A}" type="pres">
      <dgm:prSet presAssocID="{3BE7EFCF-4981-499A-8630-155EC4878950}" presName="parentText" presStyleLbl="node1" presStyleIdx="0" presStyleCnt="3">
        <dgm:presLayoutVars>
          <dgm:chMax val="0"/>
          <dgm:bulletEnabled val="1"/>
        </dgm:presLayoutVars>
      </dgm:prSet>
      <dgm:spPr/>
      <dgm:t>
        <a:bodyPr/>
        <a:lstStyle/>
        <a:p>
          <a:endParaRPr lang="es-EC"/>
        </a:p>
      </dgm:t>
    </dgm:pt>
    <dgm:pt modelId="{8AD88DD8-C176-404D-8E1F-6FF32AE132C5}" type="pres">
      <dgm:prSet presAssocID="{3BE7EFCF-4981-499A-8630-155EC4878950}" presName="negativeSpace" presStyleCnt="0"/>
      <dgm:spPr/>
    </dgm:pt>
    <dgm:pt modelId="{16C186E2-185E-433F-BE94-4C5DC4AFD044}" type="pres">
      <dgm:prSet presAssocID="{3BE7EFCF-4981-499A-8630-155EC4878950}" presName="childText" presStyleLbl="conFgAcc1" presStyleIdx="0" presStyleCnt="3">
        <dgm:presLayoutVars>
          <dgm:bulletEnabled val="1"/>
        </dgm:presLayoutVars>
      </dgm:prSet>
      <dgm:spPr/>
    </dgm:pt>
    <dgm:pt modelId="{009D0B62-8EE8-41F2-938A-01ADE44FCFA9}" type="pres">
      <dgm:prSet presAssocID="{1ED8D961-9130-4AF1-8270-52FF60CAF969}" presName="spaceBetweenRectangles" presStyleCnt="0"/>
      <dgm:spPr/>
    </dgm:pt>
    <dgm:pt modelId="{1CCA2AB9-3D1E-4C3D-87D9-90DBD2E286B4}" type="pres">
      <dgm:prSet presAssocID="{BE5D739E-60E9-4DD5-BE2F-8AE8B732D75B}" presName="parentLin" presStyleCnt="0"/>
      <dgm:spPr/>
    </dgm:pt>
    <dgm:pt modelId="{7BFD04D5-2B43-4490-9950-86073EE67BAF}" type="pres">
      <dgm:prSet presAssocID="{BE5D739E-60E9-4DD5-BE2F-8AE8B732D75B}" presName="parentLeftMargin" presStyleLbl="node1" presStyleIdx="0" presStyleCnt="3"/>
      <dgm:spPr/>
    </dgm:pt>
    <dgm:pt modelId="{725797F2-AAA0-4A44-80F9-CF0ABF704309}" type="pres">
      <dgm:prSet presAssocID="{BE5D739E-60E9-4DD5-BE2F-8AE8B732D75B}" presName="parentText" presStyleLbl="node1" presStyleIdx="1" presStyleCnt="3">
        <dgm:presLayoutVars>
          <dgm:chMax val="0"/>
          <dgm:bulletEnabled val="1"/>
        </dgm:presLayoutVars>
      </dgm:prSet>
      <dgm:spPr/>
    </dgm:pt>
    <dgm:pt modelId="{2D5A1B1C-35EB-4998-AEC1-1D779C0D545E}" type="pres">
      <dgm:prSet presAssocID="{BE5D739E-60E9-4DD5-BE2F-8AE8B732D75B}" presName="negativeSpace" presStyleCnt="0"/>
      <dgm:spPr/>
    </dgm:pt>
    <dgm:pt modelId="{3AC92117-F15E-4CE7-84F5-AC8C0D825197}" type="pres">
      <dgm:prSet presAssocID="{BE5D739E-60E9-4DD5-BE2F-8AE8B732D75B}" presName="childText" presStyleLbl="conFgAcc1" presStyleIdx="1" presStyleCnt="3">
        <dgm:presLayoutVars>
          <dgm:bulletEnabled val="1"/>
        </dgm:presLayoutVars>
      </dgm:prSet>
      <dgm:spPr/>
    </dgm:pt>
    <dgm:pt modelId="{9DABF37D-2FCF-4C27-A686-5F01F1B8E315}" type="pres">
      <dgm:prSet presAssocID="{8E3A4F25-6715-46A8-B801-3EE02AF779E2}" presName="spaceBetweenRectangles" presStyleCnt="0"/>
      <dgm:spPr/>
    </dgm:pt>
    <dgm:pt modelId="{FD66AAAB-F6FE-4DAE-88AA-CFD7CD97B341}" type="pres">
      <dgm:prSet presAssocID="{C9F9C830-E9C4-4F53-A82B-928FB1C2EA7C}" presName="parentLin" presStyleCnt="0"/>
      <dgm:spPr/>
    </dgm:pt>
    <dgm:pt modelId="{ADFCF229-4A1F-468C-8B73-D3277CF63DEB}" type="pres">
      <dgm:prSet presAssocID="{C9F9C830-E9C4-4F53-A82B-928FB1C2EA7C}" presName="parentLeftMargin" presStyleLbl="node1" presStyleIdx="1" presStyleCnt="3"/>
      <dgm:spPr/>
    </dgm:pt>
    <dgm:pt modelId="{CDB3DB18-5B8F-4917-9A8C-6C6297FD16F2}" type="pres">
      <dgm:prSet presAssocID="{C9F9C830-E9C4-4F53-A82B-928FB1C2EA7C}" presName="parentText" presStyleLbl="node1" presStyleIdx="2" presStyleCnt="3" custScaleX="118315">
        <dgm:presLayoutVars>
          <dgm:chMax val="0"/>
          <dgm:bulletEnabled val="1"/>
        </dgm:presLayoutVars>
      </dgm:prSet>
      <dgm:spPr/>
      <dgm:t>
        <a:bodyPr/>
        <a:lstStyle/>
        <a:p>
          <a:endParaRPr lang="es-EC"/>
        </a:p>
      </dgm:t>
    </dgm:pt>
    <dgm:pt modelId="{66A4831B-E077-43D9-B220-E251402A5221}" type="pres">
      <dgm:prSet presAssocID="{C9F9C830-E9C4-4F53-A82B-928FB1C2EA7C}" presName="negativeSpace" presStyleCnt="0"/>
      <dgm:spPr/>
    </dgm:pt>
    <dgm:pt modelId="{83446F70-AA40-4C19-A088-7091467425BF}" type="pres">
      <dgm:prSet presAssocID="{C9F9C830-E9C4-4F53-A82B-928FB1C2EA7C}" presName="childText" presStyleLbl="conFgAcc1" presStyleIdx="2" presStyleCnt="3">
        <dgm:presLayoutVars>
          <dgm:bulletEnabled val="1"/>
        </dgm:presLayoutVars>
      </dgm:prSet>
      <dgm:spPr/>
    </dgm:pt>
  </dgm:ptLst>
  <dgm:cxnLst>
    <dgm:cxn modelId="{B7490C7A-85D6-48F7-8D03-A0C652D0633D}" type="presOf" srcId="{3BE7EFCF-4981-499A-8630-155EC4878950}" destId="{D0FF3FFD-4383-4619-8D33-344297FE410A}" srcOrd="1" destOrd="0" presId="urn:microsoft.com/office/officeart/2005/8/layout/list1"/>
    <dgm:cxn modelId="{60D6D351-DF9C-4BD2-A6F4-135EF2671B5E}" srcId="{D46AAEF0-07CE-435C-B15F-8727330F3159}" destId="{C9F9C830-E9C4-4F53-A82B-928FB1C2EA7C}" srcOrd="2" destOrd="0" parTransId="{9710FD53-1CDE-40EB-9B64-42CDB56AA46E}" sibTransId="{985FF182-0A79-4EFC-89A5-BDAF31A10802}"/>
    <dgm:cxn modelId="{4E731B35-AD19-43B1-98B0-D2ED1A2402DE}" type="presOf" srcId="{BE5D739E-60E9-4DD5-BE2F-8AE8B732D75B}" destId="{725797F2-AAA0-4A44-80F9-CF0ABF704309}" srcOrd="1" destOrd="0" presId="urn:microsoft.com/office/officeart/2005/8/layout/list1"/>
    <dgm:cxn modelId="{A2C32023-581B-4A8F-9A73-38BB91248F31}" type="presOf" srcId="{D46AAEF0-07CE-435C-B15F-8727330F3159}" destId="{4AE3E0AD-06A5-4986-A67D-565B6532210B}" srcOrd="0" destOrd="0" presId="urn:microsoft.com/office/officeart/2005/8/layout/list1"/>
    <dgm:cxn modelId="{D7B57D3D-4891-487A-BC7C-DFAD31B9632B}" type="presOf" srcId="{C9F9C830-E9C4-4F53-A82B-928FB1C2EA7C}" destId="{ADFCF229-4A1F-468C-8B73-D3277CF63DEB}" srcOrd="0" destOrd="0" presId="urn:microsoft.com/office/officeart/2005/8/layout/list1"/>
    <dgm:cxn modelId="{39691941-0E58-4C9F-BE3C-104C8E2F6C89}" type="presOf" srcId="{BE5D739E-60E9-4DD5-BE2F-8AE8B732D75B}" destId="{7BFD04D5-2B43-4490-9950-86073EE67BAF}" srcOrd="0" destOrd="0" presId="urn:microsoft.com/office/officeart/2005/8/layout/list1"/>
    <dgm:cxn modelId="{5373D769-15E9-4E8A-B941-B57CA3923176}" type="presOf" srcId="{3BE7EFCF-4981-499A-8630-155EC4878950}" destId="{7C0756A4-3A3F-47C2-9130-1ADFA465BF04}" srcOrd="0" destOrd="0" presId="urn:microsoft.com/office/officeart/2005/8/layout/list1"/>
    <dgm:cxn modelId="{F6C417E7-4F33-46A0-8E3C-4CB860FB1E20}" srcId="{D46AAEF0-07CE-435C-B15F-8727330F3159}" destId="{3BE7EFCF-4981-499A-8630-155EC4878950}" srcOrd="0" destOrd="0" parTransId="{3DB5902D-E398-482A-B7E8-F188BE1184F4}" sibTransId="{1ED8D961-9130-4AF1-8270-52FF60CAF969}"/>
    <dgm:cxn modelId="{52D73164-240B-4D46-B1B2-7E97A101CB64}" type="presOf" srcId="{C9F9C830-E9C4-4F53-A82B-928FB1C2EA7C}" destId="{CDB3DB18-5B8F-4917-9A8C-6C6297FD16F2}" srcOrd="1" destOrd="0" presId="urn:microsoft.com/office/officeart/2005/8/layout/list1"/>
    <dgm:cxn modelId="{6F5BE247-DF8E-4FAA-9CB7-5F15ABA80C42}" srcId="{D46AAEF0-07CE-435C-B15F-8727330F3159}" destId="{BE5D739E-60E9-4DD5-BE2F-8AE8B732D75B}" srcOrd="1" destOrd="0" parTransId="{96615BBD-ECDE-4621-A098-E71D960D63CE}" sibTransId="{8E3A4F25-6715-46A8-B801-3EE02AF779E2}"/>
    <dgm:cxn modelId="{B85B6E64-BCB6-4591-B804-407729400740}" type="presParOf" srcId="{4AE3E0AD-06A5-4986-A67D-565B6532210B}" destId="{4A12B35C-D97C-4279-9F95-41269FA4F176}" srcOrd="0" destOrd="0" presId="urn:microsoft.com/office/officeart/2005/8/layout/list1"/>
    <dgm:cxn modelId="{00C54D57-FEB4-4662-8236-964B237CEDA1}" type="presParOf" srcId="{4A12B35C-D97C-4279-9F95-41269FA4F176}" destId="{7C0756A4-3A3F-47C2-9130-1ADFA465BF04}" srcOrd="0" destOrd="0" presId="urn:microsoft.com/office/officeart/2005/8/layout/list1"/>
    <dgm:cxn modelId="{05040421-0CA6-4867-A729-FCA8FDB8BCDB}" type="presParOf" srcId="{4A12B35C-D97C-4279-9F95-41269FA4F176}" destId="{D0FF3FFD-4383-4619-8D33-344297FE410A}" srcOrd="1" destOrd="0" presId="urn:microsoft.com/office/officeart/2005/8/layout/list1"/>
    <dgm:cxn modelId="{3E1F556C-F4A8-47B1-97B6-AEC81B0C07B2}" type="presParOf" srcId="{4AE3E0AD-06A5-4986-A67D-565B6532210B}" destId="{8AD88DD8-C176-404D-8E1F-6FF32AE132C5}" srcOrd="1" destOrd="0" presId="urn:microsoft.com/office/officeart/2005/8/layout/list1"/>
    <dgm:cxn modelId="{9D96BFA0-7FDB-42EC-9EA3-1DE2F548B0DB}" type="presParOf" srcId="{4AE3E0AD-06A5-4986-A67D-565B6532210B}" destId="{16C186E2-185E-433F-BE94-4C5DC4AFD044}" srcOrd="2" destOrd="0" presId="urn:microsoft.com/office/officeart/2005/8/layout/list1"/>
    <dgm:cxn modelId="{C8DA3813-4413-4EB7-A883-3C552D441E36}" type="presParOf" srcId="{4AE3E0AD-06A5-4986-A67D-565B6532210B}" destId="{009D0B62-8EE8-41F2-938A-01ADE44FCFA9}" srcOrd="3" destOrd="0" presId="urn:microsoft.com/office/officeart/2005/8/layout/list1"/>
    <dgm:cxn modelId="{BB15373A-F798-4E2D-B6C4-D4ABA9141B03}" type="presParOf" srcId="{4AE3E0AD-06A5-4986-A67D-565B6532210B}" destId="{1CCA2AB9-3D1E-4C3D-87D9-90DBD2E286B4}" srcOrd="4" destOrd="0" presId="urn:microsoft.com/office/officeart/2005/8/layout/list1"/>
    <dgm:cxn modelId="{621D0D56-B7CF-46E9-A255-8AE095DE2488}" type="presParOf" srcId="{1CCA2AB9-3D1E-4C3D-87D9-90DBD2E286B4}" destId="{7BFD04D5-2B43-4490-9950-86073EE67BAF}" srcOrd="0" destOrd="0" presId="urn:microsoft.com/office/officeart/2005/8/layout/list1"/>
    <dgm:cxn modelId="{37BC35D1-204B-40C7-937E-1D9620D3B85A}" type="presParOf" srcId="{1CCA2AB9-3D1E-4C3D-87D9-90DBD2E286B4}" destId="{725797F2-AAA0-4A44-80F9-CF0ABF704309}" srcOrd="1" destOrd="0" presId="urn:microsoft.com/office/officeart/2005/8/layout/list1"/>
    <dgm:cxn modelId="{26E61F7B-0111-4014-AB53-8A5006D49A07}" type="presParOf" srcId="{4AE3E0AD-06A5-4986-A67D-565B6532210B}" destId="{2D5A1B1C-35EB-4998-AEC1-1D779C0D545E}" srcOrd="5" destOrd="0" presId="urn:microsoft.com/office/officeart/2005/8/layout/list1"/>
    <dgm:cxn modelId="{FA58FDF2-93D9-47E0-AFDC-8E4A156BB970}" type="presParOf" srcId="{4AE3E0AD-06A5-4986-A67D-565B6532210B}" destId="{3AC92117-F15E-4CE7-84F5-AC8C0D825197}" srcOrd="6" destOrd="0" presId="urn:microsoft.com/office/officeart/2005/8/layout/list1"/>
    <dgm:cxn modelId="{3AF671A6-B410-458F-A41D-52D14186666D}" type="presParOf" srcId="{4AE3E0AD-06A5-4986-A67D-565B6532210B}" destId="{9DABF37D-2FCF-4C27-A686-5F01F1B8E315}" srcOrd="7" destOrd="0" presId="urn:microsoft.com/office/officeart/2005/8/layout/list1"/>
    <dgm:cxn modelId="{DB4530F2-D8B4-4587-BA82-FB6AED40A393}" type="presParOf" srcId="{4AE3E0AD-06A5-4986-A67D-565B6532210B}" destId="{FD66AAAB-F6FE-4DAE-88AA-CFD7CD97B341}" srcOrd="8" destOrd="0" presId="urn:microsoft.com/office/officeart/2005/8/layout/list1"/>
    <dgm:cxn modelId="{FB3B0E4A-D10B-40D4-AFCA-4269F2813AB1}" type="presParOf" srcId="{FD66AAAB-F6FE-4DAE-88AA-CFD7CD97B341}" destId="{ADFCF229-4A1F-468C-8B73-D3277CF63DEB}" srcOrd="0" destOrd="0" presId="urn:microsoft.com/office/officeart/2005/8/layout/list1"/>
    <dgm:cxn modelId="{12E30414-2CDA-4AE0-B787-D2305D0D8C71}" type="presParOf" srcId="{FD66AAAB-F6FE-4DAE-88AA-CFD7CD97B341}" destId="{CDB3DB18-5B8F-4917-9A8C-6C6297FD16F2}" srcOrd="1" destOrd="0" presId="urn:microsoft.com/office/officeart/2005/8/layout/list1"/>
    <dgm:cxn modelId="{24A6EED3-47C4-4463-82A4-499CE52094EB}" type="presParOf" srcId="{4AE3E0AD-06A5-4986-A67D-565B6532210B}" destId="{66A4831B-E077-43D9-B220-E251402A5221}" srcOrd="9" destOrd="0" presId="urn:microsoft.com/office/officeart/2005/8/layout/list1"/>
    <dgm:cxn modelId="{06043A5B-E224-42FE-8B97-E5E1D1F05DF4}" type="presParOf" srcId="{4AE3E0AD-06A5-4986-A67D-565B6532210B}" destId="{83446F70-AA40-4C19-A088-7091467425B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20DF4E-44FF-43D6-9269-9FA53BECE084}"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s-EC"/>
        </a:p>
      </dgm:t>
    </dgm:pt>
    <dgm:pt modelId="{A0EC8759-3128-4E31-BFC2-E017742F51DA}">
      <dgm:prSet phldrT="[Texto]" custT="1"/>
      <dgm:spPr/>
      <dgm:t>
        <a:bodyPr/>
        <a:lstStyle/>
        <a:p>
          <a:r>
            <a:rPr lang="es-EC" sz="1000" b="1" dirty="0" smtClean="0">
              <a:latin typeface="Times New Roman" pitchFamily="18" charset="0"/>
              <a:cs typeface="Times New Roman" pitchFamily="18" charset="0"/>
            </a:rPr>
            <a:t>FLUJO DE CAJA DEL INVERSIONISTA</a:t>
          </a:r>
          <a:endParaRPr lang="es-EC" sz="1000" b="1" dirty="0">
            <a:latin typeface="Times New Roman" pitchFamily="18" charset="0"/>
            <a:cs typeface="Times New Roman" pitchFamily="18" charset="0"/>
          </a:endParaRPr>
        </a:p>
      </dgm:t>
    </dgm:pt>
    <dgm:pt modelId="{61FAD28F-451E-4DF1-8499-E9F87874E704}" type="parTrans" cxnId="{B341A5CF-C45A-4C16-AD0B-3271D46B0848}">
      <dgm:prSet/>
      <dgm:spPr/>
      <dgm:t>
        <a:bodyPr/>
        <a:lstStyle/>
        <a:p>
          <a:endParaRPr lang="es-EC"/>
        </a:p>
      </dgm:t>
    </dgm:pt>
    <dgm:pt modelId="{D4132400-4274-4A20-AF6A-E10DA2C30958}" type="sibTrans" cxnId="{B341A5CF-C45A-4C16-AD0B-3271D46B0848}">
      <dgm:prSet/>
      <dgm:spPr/>
      <dgm:t>
        <a:bodyPr/>
        <a:lstStyle/>
        <a:p>
          <a:endParaRPr lang="es-EC"/>
        </a:p>
      </dgm:t>
    </dgm:pt>
    <dgm:pt modelId="{0426F27D-B84D-45AE-8109-2B98E2374CE4}">
      <dgm:prSet phldrT="[Texto]" custT="1"/>
      <dgm:spPr/>
      <dgm:t>
        <a:bodyPr/>
        <a:lstStyle/>
        <a:p>
          <a:r>
            <a:rPr lang="es-EC" sz="1100" dirty="0" smtClean="0">
              <a:latin typeface="Times New Roman" pitchFamily="18" charset="0"/>
              <a:cs typeface="Times New Roman" pitchFamily="18" charset="0"/>
            </a:rPr>
            <a:t>Permite determinar el comportamiento de ingresos y egresos de la empresa constructora de vivienda popular,  es decir el movimiento de efectivo</a:t>
          </a:r>
          <a:endParaRPr lang="es-EC" sz="1100" dirty="0"/>
        </a:p>
      </dgm:t>
    </dgm:pt>
    <dgm:pt modelId="{B469B082-1292-4600-8410-8FD0ADE1D5E1}" type="parTrans" cxnId="{513BC2A1-B2A7-456C-A25F-D1A44D4A0E93}">
      <dgm:prSet/>
      <dgm:spPr/>
      <dgm:t>
        <a:bodyPr/>
        <a:lstStyle/>
        <a:p>
          <a:endParaRPr lang="es-EC"/>
        </a:p>
      </dgm:t>
    </dgm:pt>
    <dgm:pt modelId="{681BC6BA-2635-4F41-8EB9-FD299E895CCF}" type="sibTrans" cxnId="{513BC2A1-B2A7-456C-A25F-D1A44D4A0E93}">
      <dgm:prSet/>
      <dgm:spPr/>
      <dgm:t>
        <a:bodyPr/>
        <a:lstStyle/>
        <a:p>
          <a:endParaRPr lang="es-EC"/>
        </a:p>
      </dgm:t>
    </dgm:pt>
    <dgm:pt modelId="{98676AD3-1244-4934-9A2E-938C43490730}">
      <dgm:prSet phldrT="[Texto]" custT="1"/>
      <dgm:spPr/>
      <dgm:t>
        <a:bodyPr/>
        <a:lstStyle/>
        <a:p>
          <a:r>
            <a:rPr lang="es-EC" sz="1000" b="1" dirty="0" smtClean="0">
              <a:latin typeface="Times New Roman" pitchFamily="18" charset="0"/>
              <a:cs typeface="Times New Roman" pitchFamily="18" charset="0"/>
            </a:rPr>
            <a:t>VALOR ACTUAL NETO (VAN)</a:t>
          </a:r>
          <a:endParaRPr lang="es-EC" sz="1000" b="1" dirty="0">
            <a:latin typeface="Times New Roman" pitchFamily="18" charset="0"/>
            <a:cs typeface="Times New Roman" pitchFamily="18" charset="0"/>
          </a:endParaRPr>
        </a:p>
      </dgm:t>
    </dgm:pt>
    <dgm:pt modelId="{781DFE5C-2109-47CE-815C-30B35CB28FFB}" type="parTrans" cxnId="{285DFCBD-D88A-4D8D-AE81-A337D070D74A}">
      <dgm:prSet/>
      <dgm:spPr/>
      <dgm:t>
        <a:bodyPr/>
        <a:lstStyle/>
        <a:p>
          <a:endParaRPr lang="es-EC"/>
        </a:p>
      </dgm:t>
    </dgm:pt>
    <dgm:pt modelId="{03E32432-FE77-4284-8A57-9279FE3DA525}" type="sibTrans" cxnId="{285DFCBD-D88A-4D8D-AE81-A337D070D74A}">
      <dgm:prSet/>
      <dgm:spPr/>
      <dgm:t>
        <a:bodyPr/>
        <a:lstStyle/>
        <a:p>
          <a:endParaRPr lang="es-EC"/>
        </a:p>
      </dgm:t>
    </dgm:pt>
    <dgm:pt modelId="{59844240-87BD-4752-9100-F789AB874E3B}">
      <dgm:prSet phldrT="[Texto]"/>
      <dgm:spPr/>
      <dgm:t>
        <a:bodyPr/>
        <a:lstStyle/>
        <a:p>
          <a:r>
            <a:rPr lang="es-EC" dirty="0" smtClean="0">
              <a:latin typeface="Times New Roman" pitchFamily="18" charset="0"/>
              <a:cs typeface="Times New Roman" pitchFamily="18" charset="0"/>
            </a:rPr>
            <a:t>Factible y viable con USD. 3´897.473,47</a:t>
          </a:r>
          <a:endParaRPr lang="es-EC" dirty="0">
            <a:latin typeface="Times New Roman" pitchFamily="18" charset="0"/>
            <a:cs typeface="Times New Roman" pitchFamily="18" charset="0"/>
          </a:endParaRPr>
        </a:p>
      </dgm:t>
    </dgm:pt>
    <dgm:pt modelId="{ED20ABC2-409E-4BA2-BEE3-85E376A34327}" type="parTrans" cxnId="{D2DF032F-981F-413C-849B-7906073C30BB}">
      <dgm:prSet/>
      <dgm:spPr/>
      <dgm:t>
        <a:bodyPr/>
        <a:lstStyle/>
        <a:p>
          <a:endParaRPr lang="es-EC"/>
        </a:p>
      </dgm:t>
    </dgm:pt>
    <dgm:pt modelId="{9EA867F5-1ED2-48A7-AEF2-CED6CD36B9E4}" type="sibTrans" cxnId="{D2DF032F-981F-413C-849B-7906073C30BB}">
      <dgm:prSet/>
      <dgm:spPr/>
      <dgm:t>
        <a:bodyPr/>
        <a:lstStyle/>
        <a:p>
          <a:endParaRPr lang="es-EC"/>
        </a:p>
      </dgm:t>
    </dgm:pt>
    <dgm:pt modelId="{C236F752-99AB-419A-A1CD-0242C3C5876C}">
      <dgm:prSet phldrT="[Texto]" custT="1"/>
      <dgm:spPr/>
      <dgm:t>
        <a:bodyPr/>
        <a:lstStyle/>
        <a:p>
          <a:r>
            <a:rPr lang="es-EC" sz="1000" dirty="0" smtClean="0">
              <a:latin typeface="Times New Roman" pitchFamily="18" charset="0"/>
              <a:cs typeface="Times New Roman" pitchFamily="18" charset="0"/>
            </a:rPr>
            <a:t>PUNTO DE EQUILIBRIO</a:t>
          </a:r>
          <a:endParaRPr lang="es-EC" sz="1000" dirty="0">
            <a:latin typeface="Times New Roman" pitchFamily="18" charset="0"/>
            <a:cs typeface="Times New Roman" pitchFamily="18" charset="0"/>
          </a:endParaRPr>
        </a:p>
      </dgm:t>
    </dgm:pt>
    <dgm:pt modelId="{69E3C3C6-05F7-4605-B9BC-B1191556C552}" type="parTrans" cxnId="{81C0E26F-B0F9-4E86-B0C7-4742667E4F56}">
      <dgm:prSet/>
      <dgm:spPr/>
      <dgm:t>
        <a:bodyPr/>
        <a:lstStyle/>
        <a:p>
          <a:endParaRPr lang="es-EC"/>
        </a:p>
      </dgm:t>
    </dgm:pt>
    <dgm:pt modelId="{44AA117F-27E5-442E-B2D8-199A933C73BE}" type="sibTrans" cxnId="{81C0E26F-B0F9-4E86-B0C7-4742667E4F56}">
      <dgm:prSet/>
      <dgm:spPr/>
      <dgm:t>
        <a:bodyPr/>
        <a:lstStyle/>
        <a:p>
          <a:endParaRPr lang="es-EC"/>
        </a:p>
      </dgm:t>
    </dgm:pt>
    <dgm:pt modelId="{B4EA157A-10EB-4256-8D0A-A8B13A4FF689}">
      <dgm:prSet phldrT="[Texto]" custT="1"/>
      <dgm:spPr/>
      <dgm:t>
        <a:bodyPr/>
        <a:lstStyle/>
        <a:p>
          <a:r>
            <a:rPr lang="es-EC" sz="1100" dirty="0" smtClean="0">
              <a:latin typeface="Times New Roman" pitchFamily="18" charset="0"/>
              <a:cs typeface="Times New Roman" pitchFamily="18" charset="0"/>
            </a:rPr>
            <a:t>Punto en el cual ni se gana ni se pierde, el PE en el presente proyecto se da a las 11 CASAS VENDIDAS CON UN VALOR DE USD. 672.964, 37 </a:t>
          </a:r>
          <a:endParaRPr lang="es-EC" sz="1100" dirty="0">
            <a:latin typeface="Times New Roman" pitchFamily="18" charset="0"/>
            <a:cs typeface="Times New Roman" pitchFamily="18" charset="0"/>
          </a:endParaRPr>
        </a:p>
      </dgm:t>
    </dgm:pt>
    <dgm:pt modelId="{6F77EF08-FD60-461F-AF08-811312008EF3}" type="parTrans" cxnId="{D27FE799-7ABB-443F-B9DB-7D35149EEFAC}">
      <dgm:prSet/>
      <dgm:spPr/>
      <dgm:t>
        <a:bodyPr/>
        <a:lstStyle/>
        <a:p>
          <a:endParaRPr lang="es-EC"/>
        </a:p>
      </dgm:t>
    </dgm:pt>
    <dgm:pt modelId="{C4F1FC1C-2BF2-4922-A0E2-48CD956F53C5}" type="sibTrans" cxnId="{D27FE799-7ABB-443F-B9DB-7D35149EEFAC}">
      <dgm:prSet/>
      <dgm:spPr/>
      <dgm:t>
        <a:bodyPr/>
        <a:lstStyle/>
        <a:p>
          <a:endParaRPr lang="es-EC"/>
        </a:p>
      </dgm:t>
    </dgm:pt>
    <dgm:pt modelId="{4273F46F-6EFE-4B44-BA4C-0942CC58014B}">
      <dgm:prSet phldrT="[Texto]" custT="1"/>
      <dgm:spPr/>
      <dgm:t>
        <a:bodyPr/>
        <a:lstStyle/>
        <a:p>
          <a:r>
            <a:rPr lang="es-EC" sz="1000" dirty="0" smtClean="0">
              <a:latin typeface="Times New Roman" pitchFamily="18" charset="0"/>
              <a:cs typeface="Times New Roman" pitchFamily="18" charset="0"/>
            </a:rPr>
            <a:t>TASA INTERNA DE RETORNO (TIR)</a:t>
          </a:r>
          <a:endParaRPr lang="es-EC" sz="1000" dirty="0">
            <a:latin typeface="Times New Roman" pitchFamily="18" charset="0"/>
            <a:cs typeface="Times New Roman" pitchFamily="18" charset="0"/>
          </a:endParaRPr>
        </a:p>
      </dgm:t>
    </dgm:pt>
    <dgm:pt modelId="{3258D113-FBEE-4DF4-8739-607D0CDD9045}" type="parTrans" cxnId="{D9A63062-73FE-4751-B66A-C68CC16FCCEF}">
      <dgm:prSet/>
      <dgm:spPr/>
      <dgm:t>
        <a:bodyPr/>
        <a:lstStyle/>
        <a:p>
          <a:endParaRPr lang="es-EC"/>
        </a:p>
      </dgm:t>
    </dgm:pt>
    <dgm:pt modelId="{5086829F-0106-495B-A37E-5F39C10D4DF8}" type="sibTrans" cxnId="{D9A63062-73FE-4751-B66A-C68CC16FCCEF}">
      <dgm:prSet/>
      <dgm:spPr/>
      <dgm:t>
        <a:bodyPr/>
        <a:lstStyle/>
        <a:p>
          <a:endParaRPr lang="es-EC"/>
        </a:p>
      </dgm:t>
    </dgm:pt>
    <dgm:pt modelId="{720F969D-B493-43DA-A06F-392C709944E6}">
      <dgm:prSet phldrT="[Texto]" custT="1"/>
      <dgm:spPr/>
      <dgm:t>
        <a:bodyPr/>
        <a:lstStyle/>
        <a:p>
          <a:r>
            <a:rPr lang="es-ES" sz="1000" dirty="0" smtClean="0">
              <a:latin typeface="Times New Roman" pitchFamily="18" charset="0"/>
              <a:cs typeface="Times New Roman" pitchFamily="18" charset="0"/>
            </a:rPr>
            <a:t>Por medio de este instrumento se puede evaluar el proyecto ya que cuando la TIR es mayor que la tasa de oportunidad, el rendimiento que obtendrá el inversionista seria mayor que el que obtendría en otra alternativa, por lo tanto conviene realizar la inversión.</a:t>
          </a:r>
          <a:endParaRPr lang="es-EC" sz="1000" dirty="0"/>
        </a:p>
      </dgm:t>
    </dgm:pt>
    <dgm:pt modelId="{2BC5F8A0-7F4B-4619-AAA3-9CF85D98B3FA}" type="parTrans" cxnId="{C71A1122-9931-4CB8-81EF-4B60219C1CD7}">
      <dgm:prSet/>
      <dgm:spPr/>
      <dgm:t>
        <a:bodyPr/>
        <a:lstStyle/>
        <a:p>
          <a:endParaRPr lang="es-EC"/>
        </a:p>
      </dgm:t>
    </dgm:pt>
    <dgm:pt modelId="{076B77FE-D47E-434F-82A0-543AA9951500}" type="sibTrans" cxnId="{C71A1122-9931-4CB8-81EF-4B60219C1CD7}">
      <dgm:prSet/>
      <dgm:spPr/>
      <dgm:t>
        <a:bodyPr/>
        <a:lstStyle/>
        <a:p>
          <a:endParaRPr lang="es-EC"/>
        </a:p>
      </dgm:t>
    </dgm:pt>
    <dgm:pt modelId="{AD529AE8-91C8-4A7D-9E40-97F5A2C9987A}" type="pres">
      <dgm:prSet presAssocID="{3620DF4E-44FF-43D6-9269-9FA53BECE084}" presName="cycleMatrixDiagram" presStyleCnt="0">
        <dgm:presLayoutVars>
          <dgm:chMax val="1"/>
          <dgm:dir/>
          <dgm:animLvl val="lvl"/>
          <dgm:resizeHandles val="exact"/>
        </dgm:presLayoutVars>
      </dgm:prSet>
      <dgm:spPr/>
    </dgm:pt>
    <dgm:pt modelId="{3AF7C24D-E5CF-46E0-8E44-158E54996869}" type="pres">
      <dgm:prSet presAssocID="{3620DF4E-44FF-43D6-9269-9FA53BECE084}" presName="children" presStyleCnt="0"/>
      <dgm:spPr/>
    </dgm:pt>
    <dgm:pt modelId="{28283B8C-BB4C-4F49-843E-7C4EED311504}" type="pres">
      <dgm:prSet presAssocID="{3620DF4E-44FF-43D6-9269-9FA53BECE084}" presName="child1group" presStyleCnt="0"/>
      <dgm:spPr/>
    </dgm:pt>
    <dgm:pt modelId="{69CD353F-B507-4088-9EB6-881444351B20}" type="pres">
      <dgm:prSet presAssocID="{3620DF4E-44FF-43D6-9269-9FA53BECE084}" presName="child1" presStyleLbl="bgAcc1" presStyleIdx="0" presStyleCnt="4" custScaleX="174368" custLinFactNeighborX="-54521" custLinFactNeighborY="16632"/>
      <dgm:spPr/>
      <dgm:t>
        <a:bodyPr/>
        <a:lstStyle/>
        <a:p>
          <a:endParaRPr lang="es-EC"/>
        </a:p>
      </dgm:t>
    </dgm:pt>
    <dgm:pt modelId="{AB136EE6-E8C3-4ED7-B7CB-A58BB1AB8DB4}" type="pres">
      <dgm:prSet presAssocID="{3620DF4E-44FF-43D6-9269-9FA53BECE084}" presName="child1Text" presStyleLbl="bgAcc1" presStyleIdx="0" presStyleCnt="4">
        <dgm:presLayoutVars>
          <dgm:bulletEnabled val="1"/>
        </dgm:presLayoutVars>
      </dgm:prSet>
      <dgm:spPr/>
      <dgm:t>
        <a:bodyPr/>
        <a:lstStyle/>
        <a:p>
          <a:endParaRPr lang="es-EC"/>
        </a:p>
      </dgm:t>
    </dgm:pt>
    <dgm:pt modelId="{B561AD6F-61D7-42B3-9AEF-28CEC7D80E4C}" type="pres">
      <dgm:prSet presAssocID="{3620DF4E-44FF-43D6-9269-9FA53BECE084}" presName="child2group" presStyleCnt="0"/>
      <dgm:spPr/>
    </dgm:pt>
    <dgm:pt modelId="{1000235B-1340-4BB0-BFC8-545394ED4F37}" type="pres">
      <dgm:prSet presAssocID="{3620DF4E-44FF-43D6-9269-9FA53BECE084}" presName="child2" presStyleLbl="bgAcc1" presStyleIdx="1" presStyleCnt="4" custScaleX="170581" custLinFactNeighborX="29187" custLinFactNeighborY="21798"/>
      <dgm:spPr/>
      <dgm:t>
        <a:bodyPr/>
        <a:lstStyle/>
        <a:p>
          <a:endParaRPr lang="es-EC"/>
        </a:p>
      </dgm:t>
    </dgm:pt>
    <dgm:pt modelId="{9895593C-E822-4B22-8595-9F77C4131486}" type="pres">
      <dgm:prSet presAssocID="{3620DF4E-44FF-43D6-9269-9FA53BECE084}" presName="child2Text" presStyleLbl="bgAcc1" presStyleIdx="1" presStyleCnt="4">
        <dgm:presLayoutVars>
          <dgm:bulletEnabled val="1"/>
        </dgm:presLayoutVars>
      </dgm:prSet>
      <dgm:spPr/>
      <dgm:t>
        <a:bodyPr/>
        <a:lstStyle/>
        <a:p>
          <a:endParaRPr lang="es-EC"/>
        </a:p>
      </dgm:t>
    </dgm:pt>
    <dgm:pt modelId="{ABE9EB72-70D5-4089-BAD1-3748E95EBA4E}" type="pres">
      <dgm:prSet presAssocID="{3620DF4E-44FF-43D6-9269-9FA53BECE084}" presName="child3group" presStyleCnt="0"/>
      <dgm:spPr/>
    </dgm:pt>
    <dgm:pt modelId="{B888C644-6BB1-40F0-B0FF-CC151DE4C15D}" type="pres">
      <dgm:prSet presAssocID="{3620DF4E-44FF-43D6-9269-9FA53BECE084}" presName="child3" presStyleLbl="bgAcc1" presStyleIdx="2" presStyleCnt="4" custScaleX="151386" custScaleY="126193" custLinFactNeighborX="23278" custLinFactNeighborY="-962"/>
      <dgm:spPr/>
      <dgm:t>
        <a:bodyPr/>
        <a:lstStyle/>
        <a:p>
          <a:endParaRPr lang="es-EC"/>
        </a:p>
      </dgm:t>
    </dgm:pt>
    <dgm:pt modelId="{271CAFBE-EC4D-49CF-AEA0-04EBFB1FBB12}" type="pres">
      <dgm:prSet presAssocID="{3620DF4E-44FF-43D6-9269-9FA53BECE084}" presName="child3Text" presStyleLbl="bgAcc1" presStyleIdx="2" presStyleCnt="4">
        <dgm:presLayoutVars>
          <dgm:bulletEnabled val="1"/>
        </dgm:presLayoutVars>
      </dgm:prSet>
      <dgm:spPr/>
      <dgm:t>
        <a:bodyPr/>
        <a:lstStyle/>
        <a:p>
          <a:endParaRPr lang="es-EC"/>
        </a:p>
      </dgm:t>
    </dgm:pt>
    <dgm:pt modelId="{04936C25-7C80-4120-859F-50BAC6B56D97}" type="pres">
      <dgm:prSet presAssocID="{3620DF4E-44FF-43D6-9269-9FA53BECE084}" presName="child4group" presStyleCnt="0"/>
      <dgm:spPr/>
    </dgm:pt>
    <dgm:pt modelId="{1966A7CB-D256-4CC3-82F5-8F4E3044AE7F}" type="pres">
      <dgm:prSet presAssocID="{3620DF4E-44FF-43D6-9269-9FA53BECE084}" presName="child4" presStyleLbl="bgAcc1" presStyleIdx="3" presStyleCnt="4" custScaleX="154415" custScaleY="192360" custLinFactNeighborX="-29238" custLinFactNeighborY="-14507"/>
      <dgm:spPr/>
      <dgm:t>
        <a:bodyPr/>
        <a:lstStyle/>
        <a:p>
          <a:endParaRPr lang="es-EC"/>
        </a:p>
      </dgm:t>
    </dgm:pt>
    <dgm:pt modelId="{4F88E90F-F68A-472D-961B-C02E4DFA9208}" type="pres">
      <dgm:prSet presAssocID="{3620DF4E-44FF-43D6-9269-9FA53BECE084}" presName="child4Text" presStyleLbl="bgAcc1" presStyleIdx="3" presStyleCnt="4">
        <dgm:presLayoutVars>
          <dgm:bulletEnabled val="1"/>
        </dgm:presLayoutVars>
      </dgm:prSet>
      <dgm:spPr/>
      <dgm:t>
        <a:bodyPr/>
        <a:lstStyle/>
        <a:p>
          <a:endParaRPr lang="es-EC"/>
        </a:p>
      </dgm:t>
    </dgm:pt>
    <dgm:pt modelId="{5F3BC645-45A4-487E-B538-A10A666FD55C}" type="pres">
      <dgm:prSet presAssocID="{3620DF4E-44FF-43D6-9269-9FA53BECE084}" presName="childPlaceholder" presStyleCnt="0"/>
      <dgm:spPr/>
    </dgm:pt>
    <dgm:pt modelId="{8A35EF7A-DEF0-406C-89B0-3F9691C06E93}" type="pres">
      <dgm:prSet presAssocID="{3620DF4E-44FF-43D6-9269-9FA53BECE084}" presName="circle" presStyleCnt="0"/>
      <dgm:spPr/>
    </dgm:pt>
    <dgm:pt modelId="{6D7E9EE1-601F-486F-90B6-23EE07FAF6C4}" type="pres">
      <dgm:prSet presAssocID="{3620DF4E-44FF-43D6-9269-9FA53BECE084}" presName="quadrant1" presStyleLbl="node1" presStyleIdx="0" presStyleCnt="4" custScaleX="112153">
        <dgm:presLayoutVars>
          <dgm:chMax val="1"/>
          <dgm:bulletEnabled val="1"/>
        </dgm:presLayoutVars>
      </dgm:prSet>
      <dgm:spPr/>
      <dgm:t>
        <a:bodyPr/>
        <a:lstStyle/>
        <a:p>
          <a:endParaRPr lang="es-EC"/>
        </a:p>
      </dgm:t>
    </dgm:pt>
    <dgm:pt modelId="{44973CBF-A33A-4246-A565-859FA2D6EA7E}" type="pres">
      <dgm:prSet presAssocID="{3620DF4E-44FF-43D6-9269-9FA53BECE084}" presName="quadrant2" presStyleLbl="node1" presStyleIdx="1" presStyleCnt="4" custScaleX="98516">
        <dgm:presLayoutVars>
          <dgm:chMax val="1"/>
          <dgm:bulletEnabled val="1"/>
        </dgm:presLayoutVars>
      </dgm:prSet>
      <dgm:spPr/>
    </dgm:pt>
    <dgm:pt modelId="{0684553F-2463-443A-8E9A-D758C956212E}" type="pres">
      <dgm:prSet presAssocID="{3620DF4E-44FF-43D6-9269-9FA53BECE084}" presName="quadrant3" presStyleLbl="node1" presStyleIdx="2" presStyleCnt="4" custScaleX="106150">
        <dgm:presLayoutVars>
          <dgm:chMax val="1"/>
          <dgm:bulletEnabled val="1"/>
        </dgm:presLayoutVars>
      </dgm:prSet>
      <dgm:spPr/>
    </dgm:pt>
    <dgm:pt modelId="{113EB470-B739-44F9-BCAE-4799AA7F4F41}" type="pres">
      <dgm:prSet presAssocID="{3620DF4E-44FF-43D6-9269-9FA53BECE084}" presName="quadrant4" presStyleLbl="node1" presStyleIdx="3" presStyleCnt="4" custScaleX="112153">
        <dgm:presLayoutVars>
          <dgm:chMax val="1"/>
          <dgm:bulletEnabled val="1"/>
        </dgm:presLayoutVars>
      </dgm:prSet>
      <dgm:spPr/>
    </dgm:pt>
    <dgm:pt modelId="{A85F8854-C888-48F8-A164-71EE4E2B55D1}" type="pres">
      <dgm:prSet presAssocID="{3620DF4E-44FF-43D6-9269-9FA53BECE084}" presName="quadrantPlaceholder" presStyleCnt="0"/>
      <dgm:spPr/>
    </dgm:pt>
    <dgm:pt modelId="{B75DC3B0-D098-4ED1-95B5-713CC53CD687}" type="pres">
      <dgm:prSet presAssocID="{3620DF4E-44FF-43D6-9269-9FA53BECE084}" presName="center1" presStyleLbl="fgShp" presStyleIdx="0" presStyleCnt="2"/>
      <dgm:spPr/>
    </dgm:pt>
    <dgm:pt modelId="{495D9DC1-E1E4-43A3-B8C7-FFA4E4C5B9E9}" type="pres">
      <dgm:prSet presAssocID="{3620DF4E-44FF-43D6-9269-9FA53BECE084}" presName="center2" presStyleLbl="fgShp" presStyleIdx="1" presStyleCnt="2"/>
      <dgm:spPr/>
    </dgm:pt>
  </dgm:ptLst>
  <dgm:cxnLst>
    <dgm:cxn modelId="{83F6DBC0-404C-4EB8-9447-432F90CB078D}" type="presOf" srcId="{59844240-87BD-4752-9100-F789AB874E3B}" destId="{1000235B-1340-4BB0-BFC8-545394ED4F37}" srcOrd="0" destOrd="0" presId="urn:microsoft.com/office/officeart/2005/8/layout/cycle4"/>
    <dgm:cxn modelId="{C71A1122-9931-4CB8-81EF-4B60219C1CD7}" srcId="{4273F46F-6EFE-4B44-BA4C-0942CC58014B}" destId="{720F969D-B493-43DA-A06F-392C709944E6}" srcOrd="0" destOrd="0" parTransId="{2BC5F8A0-7F4B-4619-AAA3-9CF85D98B3FA}" sibTransId="{076B77FE-D47E-434F-82A0-543AA9951500}"/>
    <dgm:cxn modelId="{69FFADDF-CE24-478F-8575-8B11F760A12E}" type="presOf" srcId="{720F969D-B493-43DA-A06F-392C709944E6}" destId="{4F88E90F-F68A-472D-961B-C02E4DFA9208}" srcOrd="1" destOrd="0" presId="urn:microsoft.com/office/officeart/2005/8/layout/cycle4"/>
    <dgm:cxn modelId="{966CC769-CCB2-4E95-8ABE-A4C944221DE5}" type="presOf" srcId="{98676AD3-1244-4934-9A2E-938C43490730}" destId="{44973CBF-A33A-4246-A565-859FA2D6EA7E}" srcOrd="0" destOrd="0" presId="urn:microsoft.com/office/officeart/2005/8/layout/cycle4"/>
    <dgm:cxn modelId="{D2DF032F-981F-413C-849B-7906073C30BB}" srcId="{98676AD3-1244-4934-9A2E-938C43490730}" destId="{59844240-87BD-4752-9100-F789AB874E3B}" srcOrd="0" destOrd="0" parTransId="{ED20ABC2-409E-4BA2-BEE3-85E376A34327}" sibTransId="{9EA867F5-1ED2-48A7-AEF2-CED6CD36B9E4}"/>
    <dgm:cxn modelId="{81C0E26F-B0F9-4E86-B0C7-4742667E4F56}" srcId="{3620DF4E-44FF-43D6-9269-9FA53BECE084}" destId="{C236F752-99AB-419A-A1CD-0242C3C5876C}" srcOrd="2" destOrd="0" parTransId="{69E3C3C6-05F7-4605-B9BC-B1191556C552}" sibTransId="{44AA117F-27E5-442E-B2D8-199A933C73BE}"/>
    <dgm:cxn modelId="{4375E79A-981C-4B8B-B5E2-BFB43AF9FD89}" type="presOf" srcId="{A0EC8759-3128-4E31-BFC2-E017742F51DA}" destId="{6D7E9EE1-601F-486F-90B6-23EE07FAF6C4}" srcOrd="0" destOrd="0" presId="urn:microsoft.com/office/officeart/2005/8/layout/cycle4"/>
    <dgm:cxn modelId="{12986AC3-6DD7-4F67-8C90-16DC4A508B31}" type="presOf" srcId="{3620DF4E-44FF-43D6-9269-9FA53BECE084}" destId="{AD529AE8-91C8-4A7D-9E40-97F5A2C9987A}" srcOrd="0" destOrd="0" presId="urn:microsoft.com/office/officeart/2005/8/layout/cycle4"/>
    <dgm:cxn modelId="{B341A5CF-C45A-4C16-AD0B-3271D46B0848}" srcId="{3620DF4E-44FF-43D6-9269-9FA53BECE084}" destId="{A0EC8759-3128-4E31-BFC2-E017742F51DA}" srcOrd="0" destOrd="0" parTransId="{61FAD28F-451E-4DF1-8499-E9F87874E704}" sibTransId="{D4132400-4274-4A20-AF6A-E10DA2C30958}"/>
    <dgm:cxn modelId="{D27FE799-7ABB-443F-B9DB-7D35149EEFAC}" srcId="{C236F752-99AB-419A-A1CD-0242C3C5876C}" destId="{B4EA157A-10EB-4256-8D0A-A8B13A4FF689}" srcOrd="0" destOrd="0" parTransId="{6F77EF08-FD60-461F-AF08-811312008EF3}" sibTransId="{C4F1FC1C-2BF2-4922-A0E2-48CD956F53C5}"/>
    <dgm:cxn modelId="{2E16A12C-9E80-41D8-B12B-F4C495EFA9F9}" type="presOf" srcId="{720F969D-B493-43DA-A06F-392C709944E6}" destId="{1966A7CB-D256-4CC3-82F5-8F4E3044AE7F}" srcOrd="0" destOrd="0" presId="urn:microsoft.com/office/officeart/2005/8/layout/cycle4"/>
    <dgm:cxn modelId="{DF031D78-BCC6-4510-99B7-6D8538EC41AF}" type="presOf" srcId="{B4EA157A-10EB-4256-8D0A-A8B13A4FF689}" destId="{B888C644-6BB1-40F0-B0FF-CC151DE4C15D}" srcOrd="0" destOrd="0" presId="urn:microsoft.com/office/officeart/2005/8/layout/cycle4"/>
    <dgm:cxn modelId="{0D76BC2D-D859-4147-A4B3-C57BBCEBB1BE}" type="presOf" srcId="{C236F752-99AB-419A-A1CD-0242C3C5876C}" destId="{0684553F-2463-443A-8E9A-D758C956212E}" srcOrd="0" destOrd="0" presId="urn:microsoft.com/office/officeart/2005/8/layout/cycle4"/>
    <dgm:cxn modelId="{553CC0C0-F23E-427C-828B-3D039F985146}" type="presOf" srcId="{B4EA157A-10EB-4256-8D0A-A8B13A4FF689}" destId="{271CAFBE-EC4D-49CF-AEA0-04EBFB1FBB12}" srcOrd="1" destOrd="0" presId="urn:microsoft.com/office/officeart/2005/8/layout/cycle4"/>
    <dgm:cxn modelId="{C59DF9BA-B1D1-4DC5-94AF-338896E6207C}" type="presOf" srcId="{0426F27D-B84D-45AE-8109-2B98E2374CE4}" destId="{AB136EE6-E8C3-4ED7-B7CB-A58BB1AB8DB4}" srcOrd="1" destOrd="0" presId="urn:microsoft.com/office/officeart/2005/8/layout/cycle4"/>
    <dgm:cxn modelId="{F661E415-CD7A-4D86-B546-19D9C9FFE625}" type="presOf" srcId="{4273F46F-6EFE-4B44-BA4C-0942CC58014B}" destId="{113EB470-B739-44F9-BCAE-4799AA7F4F41}" srcOrd="0" destOrd="0" presId="urn:microsoft.com/office/officeart/2005/8/layout/cycle4"/>
    <dgm:cxn modelId="{59F0CF07-7478-425C-9EAF-C77923A8E382}" type="presOf" srcId="{0426F27D-B84D-45AE-8109-2B98E2374CE4}" destId="{69CD353F-B507-4088-9EB6-881444351B20}" srcOrd="0" destOrd="0" presId="urn:microsoft.com/office/officeart/2005/8/layout/cycle4"/>
    <dgm:cxn modelId="{1A0FEFC2-A318-45E2-9D90-6D506EA9B3D4}" type="presOf" srcId="{59844240-87BD-4752-9100-F789AB874E3B}" destId="{9895593C-E822-4B22-8595-9F77C4131486}" srcOrd="1" destOrd="0" presId="urn:microsoft.com/office/officeart/2005/8/layout/cycle4"/>
    <dgm:cxn modelId="{D9A63062-73FE-4751-B66A-C68CC16FCCEF}" srcId="{3620DF4E-44FF-43D6-9269-9FA53BECE084}" destId="{4273F46F-6EFE-4B44-BA4C-0942CC58014B}" srcOrd="3" destOrd="0" parTransId="{3258D113-FBEE-4DF4-8739-607D0CDD9045}" sibTransId="{5086829F-0106-495B-A37E-5F39C10D4DF8}"/>
    <dgm:cxn modelId="{285DFCBD-D88A-4D8D-AE81-A337D070D74A}" srcId="{3620DF4E-44FF-43D6-9269-9FA53BECE084}" destId="{98676AD3-1244-4934-9A2E-938C43490730}" srcOrd="1" destOrd="0" parTransId="{781DFE5C-2109-47CE-815C-30B35CB28FFB}" sibTransId="{03E32432-FE77-4284-8A57-9279FE3DA525}"/>
    <dgm:cxn modelId="{513BC2A1-B2A7-456C-A25F-D1A44D4A0E93}" srcId="{A0EC8759-3128-4E31-BFC2-E017742F51DA}" destId="{0426F27D-B84D-45AE-8109-2B98E2374CE4}" srcOrd="0" destOrd="0" parTransId="{B469B082-1292-4600-8410-8FD0ADE1D5E1}" sibTransId="{681BC6BA-2635-4F41-8EB9-FD299E895CCF}"/>
    <dgm:cxn modelId="{F5E1300D-744D-4329-9BDF-AF87CC8BE87C}" type="presParOf" srcId="{AD529AE8-91C8-4A7D-9E40-97F5A2C9987A}" destId="{3AF7C24D-E5CF-46E0-8E44-158E54996869}" srcOrd="0" destOrd="0" presId="urn:microsoft.com/office/officeart/2005/8/layout/cycle4"/>
    <dgm:cxn modelId="{0BF4D3B7-DC2D-4EE1-8D77-2639BFDCA5C1}" type="presParOf" srcId="{3AF7C24D-E5CF-46E0-8E44-158E54996869}" destId="{28283B8C-BB4C-4F49-843E-7C4EED311504}" srcOrd="0" destOrd="0" presId="urn:microsoft.com/office/officeart/2005/8/layout/cycle4"/>
    <dgm:cxn modelId="{D2036C17-72C2-46AD-93FF-1E2C04F605EE}" type="presParOf" srcId="{28283B8C-BB4C-4F49-843E-7C4EED311504}" destId="{69CD353F-B507-4088-9EB6-881444351B20}" srcOrd="0" destOrd="0" presId="urn:microsoft.com/office/officeart/2005/8/layout/cycle4"/>
    <dgm:cxn modelId="{E7879EEF-3A42-4C7A-AF07-91AF72E9FCE9}" type="presParOf" srcId="{28283B8C-BB4C-4F49-843E-7C4EED311504}" destId="{AB136EE6-E8C3-4ED7-B7CB-A58BB1AB8DB4}" srcOrd="1" destOrd="0" presId="urn:microsoft.com/office/officeart/2005/8/layout/cycle4"/>
    <dgm:cxn modelId="{2F3C7640-43E5-43D1-9624-BB8D441FBB92}" type="presParOf" srcId="{3AF7C24D-E5CF-46E0-8E44-158E54996869}" destId="{B561AD6F-61D7-42B3-9AEF-28CEC7D80E4C}" srcOrd="1" destOrd="0" presId="urn:microsoft.com/office/officeart/2005/8/layout/cycle4"/>
    <dgm:cxn modelId="{DDD684EF-76F7-4D0C-B0F1-AAC947B82EBE}" type="presParOf" srcId="{B561AD6F-61D7-42B3-9AEF-28CEC7D80E4C}" destId="{1000235B-1340-4BB0-BFC8-545394ED4F37}" srcOrd="0" destOrd="0" presId="urn:microsoft.com/office/officeart/2005/8/layout/cycle4"/>
    <dgm:cxn modelId="{83A60EB3-0715-48D0-AC9B-4218FC400EA4}" type="presParOf" srcId="{B561AD6F-61D7-42B3-9AEF-28CEC7D80E4C}" destId="{9895593C-E822-4B22-8595-9F77C4131486}" srcOrd="1" destOrd="0" presId="urn:microsoft.com/office/officeart/2005/8/layout/cycle4"/>
    <dgm:cxn modelId="{7EFF5D7A-A984-440E-A524-4B8DF26A8C60}" type="presParOf" srcId="{3AF7C24D-E5CF-46E0-8E44-158E54996869}" destId="{ABE9EB72-70D5-4089-BAD1-3748E95EBA4E}" srcOrd="2" destOrd="0" presId="urn:microsoft.com/office/officeart/2005/8/layout/cycle4"/>
    <dgm:cxn modelId="{64D9624A-8C98-48FC-89CE-E4B3BFBE26C9}" type="presParOf" srcId="{ABE9EB72-70D5-4089-BAD1-3748E95EBA4E}" destId="{B888C644-6BB1-40F0-B0FF-CC151DE4C15D}" srcOrd="0" destOrd="0" presId="urn:microsoft.com/office/officeart/2005/8/layout/cycle4"/>
    <dgm:cxn modelId="{0F697072-A642-456C-AE5D-FC2E62027FBB}" type="presParOf" srcId="{ABE9EB72-70D5-4089-BAD1-3748E95EBA4E}" destId="{271CAFBE-EC4D-49CF-AEA0-04EBFB1FBB12}" srcOrd="1" destOrd="0" presId="urn:microsoft.com/office/officeart/2005/8/layout/cycle4"/>
    <dgm:cxn modelId="{E47B83EE-929A-4421-9F63-5909820AFDFB}" type="presParOf" srcId="{3AF7C24D-E5CF-46E0-8E44-158E54996869}" destId="{04936C25-7C80-4120-859F-50BAC6B56D97}" srcOrd="3" destOrd="0" presId="urn:microsoft.com/office/officeart/2005/8/layout/cycle4"/>
    <dgm:cxn modelId="{0FD09520-89AE-4A37-8AE6-74B4FF9AC88F}" type="presParOf" srcId="{04936C25-7C80-4120-859F-50BAC6B56D97}" destId="{1966A7CB-D256-4CC3-82F5-8F4E3044AE7F}" srcOrd="0" destOrd="0" presId="urn:microsoft.com/office/officeart/2005/8/layout/cycle4"/>
    <dgm:cxn modelId="{5C2AAF53-CFD0-4D6F-A21F-A20BEFE9C28A}" type="presParOf" srcId="{04936C25-7C80-4120-859F-50BAC6B56D97}" destId="{4F88E90F-F68A-472D-961B-C02E4DFA9208}" srcOrd="1" destOrd="0" presId="urn:microsoft.com/office/officeart/2005/8/layout/cycle4"/>
    <dgm:cxn modelId="{97F76920-3230-4AE7-BEA3-C1226157A277}" type="presParOf" srcId="{3AF7C24D-E5CF-46E0-8E44-158E54996869}" destId="{5F3BC645-45A4-487E-B538-A10A666FD55C}" srcOrd="4" destOrd="0" presId="urn:microsoft.com/office/officeart/2005/8/layout/cycle4"/>
    <dgm:cxn modelId="{5B5F71BF-55F9-435F-B146-11D23CEEBD3B}" type="presParOf" srcId="{AD529AE8-91C8-4A7D-9E40-97F5A2C9987A}" destId="{8A35EF7A-DEF0-406C-89B0-3F9691C06E93}" srcOrd="1" destOrd="0" presId="urn:microsoft.com/office/officeart/2005/8/layout/cycle4"/>
    <dgm:cxn modelId="{46AF9347-5C6C-40CC-96AC-ECF817F49ADE}" type="presParOf" srcId="{8A35EF7A-DEF0-406C-89B0-3F9691C06E93}" destId="{6D7E9EE1-601F-486F-90B6-23EE07FAF6C4}" srcOrd="0" destOrd="0" presId="urn:microsoft.com/office/officeart/2005/8/layout/cycle4"/>
    <dgm:cxn modelId="{C5362351-9107-47B3-A074-9D212074B2B7}" type="presParOf" srcId="{8A35EF7A-DEF0-406C-89B0-3F9691C06E93}" destId="{44973CBF-A33A-4246-A565-859FA2D6EA7E}" srcOrd="1" destOrd="0" presId="urn:microsoft.com/office/officeart/2005/8/layout/cycle4"/>
    <dgm:cxn modelId="{C2C426EE-88D4-44CF-9E5D-B3FC0D1BBB0F}" type="presParOf" srcId="{8A35EF7A-DEF0-406C-89B0-3F9691C06E93}" destId="{0684553F-2463-443A-8E9A-D758C956212E}" srcOrd="2" destOrd="0" presId="urn:microsoft.com/office/officeart/2005/8/layout/cycle4"/>
    <dgm:cxn modelId="{C17CEA14-C1FF-4D9A-AC42-748B56B117B1}" type="presParOf" srcId="{8A35EF7A-DEF0-406C-89B0-3F9691C06E93}" destId="{113EB470-B739-44F9-BCAE-4799AA7F4F41}" srcOrd="3" destOrd="0" presId="urn:microsoft.com/office/officeart/2005/8/layout/cycle4"/>
    <dgm:cxn modelId="{3F448230-1D6B-42D8-AB8E-8058EC7D31E8}" type="presParOf" srcId="{8A35EF7A-DEF0-406C-89B0-3F9691C06E93}" destId="{A85F8854-C888-48F8-A164-71EE4E2B55D1}" srcOrd="4" destOrd="0" presId="urn:microsoft.com/office/officeart/2005/8/layout/cycle4"/>
    <dgm:cxn modelId="{1F2591F4-8B8C-4016-8A4E-3405CC861E33}" type="presParOf" srcId="{AD529AE8-91C8-4A7D-9E40-97F5A2C9987A}" destId="{B75DC3B0-D098-4ED1-95B5-713CC53CD687}" srcOrd="2" destOrd="0" presId="urn:microsoft.com/office/officeart/2005/8/layout/cycle4"/>
    <dgm:cxn modelId="{F35657A5-06EE-4ED8-AD70-416B8B6C8F32}" type="presParOf" srcId="{AD529AE8-91C8-4A7D-9E40-97F5A2C9987A}" destId="{495D9DC1-E1E4-43A3-B8C7-FFA4E4C5B9E9}"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A0492-E6F1-4FF3-9676-E9A8BA45AFBC}">
      <dsp:nvSpPr>
        <dsp:cNvPr id="0" name=""/>
        <dsp:cNvSpPr/>
      </dsp:nvSpPr>
      <dsp:spPr>
        <a:xfrm>
          <a:off x="1512989" y="609345"/>
          <a:ext cx="4374999" cy="4374999"/>
        </a:xfrm>
        <a:prstGeom prst="blockArc">
          <a:avLst>
            <a:gd name="adj1" fmla="val 10702577"/>
            <a:gd name="adj2" fmla="val 16925998"/>
            <a:gd name="adj3" fmla="val 4643"/>
          </a:avLst>
        </a:prstGeom>
        <a:solidFill>
          <a:schemeClr val="accent4">
            <a:hueOff val="-3519944"/>
            <a:satOff val="-36129"/>
            <a:lumOff val="1509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EC359B-BC55-4EDD-80B4-AF70D3B4B05E}">
      <dsp:nvSpPr>
        <dsp:cNvPr id="0" name=""/>
        <dsp:cNvSpPr/>
      </dsp:nvSpPr>
      <dsp:spPr>
        <a:xfrm>
          <a:off x="1513535" y="706446"/>
          <a:ext cx="4374999" cy="4374999"/>
        </a:xfrm>
        <a:prstGeom prst="blockArc">
          <a:avLst>
            <a:gd name="adj1" fmla="val 4674899"/>
            <a:gd name="adj2" fmla="val 10858818"/>
            <a:gd name="adj3" fmla="val 4643"/>
          </a:avLst>
        </a:prstGeom>
        <a:solidFill>
          <a:schemeClr val="accent4">
            <a:hueOff val="-2346630"/>
            <a:satOff val="-24086"/>
            <a:lumOff val="1006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FE680C-9510-44CF-9327-E020CEEBD03F}">
      <dsp:nvSpPr>
        <dsp:cNvPr id="0" name=""/>
        <dsp:cNvSpPr/>
      </dsp:nvSpPr>
      <dsp:spPr>
        <a:xfrm>
          <a:off x="2408232" y="706446"/>
          <a:ext cx="4374999" cy="4374999"/>
        </a:xfrm>
        <a:prstGeom prst="blockArc">
          <a:avLst>
            <a:gd name="adj1" fmla="val 21541170"/>
            <a:gd name="adj2" fmla="val 6125101"/>
            <a:gd name="adj3" fmla="val 4643"/>
          </a:avLst>
        </a:prstGeom>
        <a:solidFill>
          <a:schemeClr val="accent4">
            <a:hueOff val="-1173315"/>
            <a:satOff val="-12043"/>
            <a:lumOff val="503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80D01D4-3F5C-45FA-BCB1-D7FC87D6D480}">
      <dsp:nvSpPr>
        <dsp:cNvPr id="0" name=""/>
        <dsp:cNvSpPr/>
      </dsp:nvSpPr>
      <dsp:spPr>
        <a:xfrm>
          <a:off x="2408777" y="609345"/>
          <a:ext cx="4374999" cy="4374999"/>
        </a:xfrm>
        <a:prstGeom prst="blockArc">
          <a:avLst>
            <a:gd name="adj1" fmla="val 15474003"/>
            <a:gd name="adj2" fmla="val 97411"/>
            <a:gd name="adj3" fmla="val 4643"/>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A68A93-E714-432A-86FF-67D4CAAE6735}">
      <dsp:nvSpPr>
        <dsp:cNvPr id="0" name=""/>
        <dsp:cNvSpPr/>
      </dsp:nvSpPr>
      <dsp:spPr>
        <a:xfrm>
          <a:off x="2829763" y="1536748"/>
          <a:ext cx="2637241" cy="261513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b="1" kern="1200" dirty="0" smtClean="0">
              <a:solidFill>
                <a:schemeClr val="tx1"/>
              </a:solidFill>
              <a:latin typeface="Times New Roman" pitchFamily="18" charset="0"/>
              <a:cs typeface="Times New Roman" pitchFamily="18" charset="0"/>
            </a:rPr>
            <a:t>INTRODUCCIÓN</a:t>
          </a:r>
          <a:endParaRPr lang="es-EC" sz="1000" b="1" kern="1200" dirty="0">
            <a:solidFill>
              <a:schemeClr val="tx1"/>
            </a:solidFill>
            <a:latin typeface="Times New Roman" pitchFamily="18" charset="0"/>
            <a:cs typeface="Times New Roman" pitchFamily="18" charset="0"/>
          </a:endParaRPr>
        </a:p>
      </dsp:txBody>
      <dsp:txXfrm>
        <a:off x="3215978" y="1919726"/>
        <a:ext cx="1864811" cy="1849178"/>
      </dsp:txXfrm>
    </dsp:sp>
    <dsp:sp modelId="{6E399D76-D7CC-4162-A82E-967D3507F2E4}">
      <dsp:nvSpPr>
        <dsp:cNvPr id="0" name=""/>
        <dsp:cNvSpPr/>
      </dsp:nvSpPr>
      <dsp:spPr>
        <a:xfrm>
          <a:off x="2829762" y="2276"/>
          <a:ext cx="2637243" cy="141064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latin typeface="Times New Roman" pitchFamily="18" charset="0"/>
              <a:cs typeface="Times New Roman" pitchFamily="18" charset="0"/>
            </a:rPr>
            <a:t>Alcance de la investigación</a:t>
          </a:r>
          <a:endParaRPr lang="es-EC" sz="1500" kern="1200" dirty="0">
            <a:latin typeface="Times New Roman" pitchFamily="18" charset="0"/>
            <a:cs typeface="Times New Roman" pitchFamily="18" charset="0"/>
          </a:endParaRPr>
        </a:p>
      </dsp:txBody>
      <dsp:txXfrm>
        <a:off x="3215977" y="208860"/>
        <a:ext cx="1864813" cy="997477"/>
      </dsp:txXfrm>
    </dsp:sp>
    <dsp:sp modelId="{C2FA183B-3188-4304-B703-85BC36C42205}">
      <dsp:nvSpPr>
        <dsp:cNvPr id="0" name=""/>
        <dsp:cNvSpPr/>
      </dsp:nvSpPr>
      <dsp:spPr>
        <a:xfrm>
          <a:off x="5234673" y="2152060"/>
          <a:ext cx="2994926" cy="1410645"/>
        </a:xfrm>
        <a:prstGeom prst="ellipse">
          <a:avLst/>
        </a:prstGeom>
        <a:solidFill>
          <a:schemeClr val="accent4">
            <a:hueOff val="-1173315"/>
            <a:satOff val="-12043"/>
            <a:lumOff val="50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latin typeface="Times New Roman" pitchFamily="18" charset="0"/>
              <a:cs typeface="Times New Roman" pitchFamily="18" charset="0"/>
            </a:rPr>
            <a:t>Factor de equilibrio, eje de desarrollo</a:t>
          </a:r>
          <a:endParaRPr lang="es-EC" sz="1500" kern="1200" dirty="0"/>
        </a:p>
      </dsp:txBody>
      <dsp:txXfrm>
        <a:off x="5673270" y="2358644"/>
        <a:ext cx="2117732" cy="997477"/>
      </dsp:txXfrm>
    </dsp:sp>
    <dsp:sp modelId="{8FAD7E04-46F6-4FDD-8359-2CEB6FAA3986}">
      <dsp:nvSpPr>
        <dsp:cNvPr id="0" name=""/>
        <dsp:cNvSpPr/>
      </dsp:nvSpPr>
      <dsp:spPr>
        <a:xfrm>
          <a:off x="2368269" y="4277986"/>
          <a:ext cx="3560228" cy="1410645"/>
        </a:xfrm>
        <a:prstGeom prst="ellipse">
          <a:avLst/>
        </a:prstGeom>
        <a:solidFill>
          <a:schemeClr val="accent4">
            <a:hueOff val="-2346630"/>
            <a:satOff val="-24086"/>
            <a:lumOff val="100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latin typeface="Times New Roman" pitchFamily="18" charset="0"/>
              <a:cs typeface="Times New Roman" pitchFamily="18" charset="0"/>
            </a:rPr>
            <a:t>Entorno de desarrollo de las empresas</a:t>
          </a:r>
          <a:endParaRPr lang="es-EC" sz="1500" kern="1200" dirty="0">
            <a:latin typeface="Times New Roman" pitchFamily="18" charset="0"/>
            <a:cs typeface="Times New Roman" pitchFamily="18" charset="0"/>
          </a:endParaRPr>
        </a:p>
      </dsp:txBody>
      <dsp:txXfrm>
        <a:off x="2889652" y="4484570"/>
        <a:ext cx="2517462" cy="997477"/>
      </dsp:txXfrm>
    </dsp:sp>
    <dsp:sp modelId="{0D9A65AB-E3DE-4366-BFAA-0C71A0A27B86}">
      <dsp:nvSpPr>
        <dsp:cNvPr id="0" name=""/>
        <dsp:cNvSpPr/>
      </dsp:nvSpPr>
      <dsp:spPr>
        <a:xfrm>
          <a:off x="0" y="2152067"/>
          <a:ext cx="3129262" cy="1410645"/>
        </a:xfrm>
        <a:prstGeom prst="ellipse">
          <a:avLst/>
        </a:prstGeom>
        <a:solidFill>
          <a:schemeClr val="accent4">
            <a:hueOff val="-3519944"/>
            <a:satOff val="-36129"/>
            <a:lumOff val="150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C" sz="1500" kern="1200" dirty="0" smtClean="0">
              <a:latin typeface="Times New Roman" pitchFamily="18" charset="0"/>
              <a:cs typeface="Times New Roman" pitchFamily="18" charset="0"/>
            </a:rPr>
            <a:t>Adaptación nuevas condiciones económicas sociales </a:t>
          </a:r>
          <a:endParaRPr lang="es-EC" sz="1500" kern="1200" dirty="0">
            <a:latin typeface="Times New Roman" pitchFamily="18" charset="0"/>
            <a:cs typeface="Times New Roman" pitchFamily="18" charset="0"/>
          </a:endParaRPr>
        </a:p>
      </dsp:txBody>
      <dsp:txXfrm>
        <a:off x="458270" y="2358651"/>
        <a:ext cx="2212722" cy="997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DD078-E22F-4222-B358-071523944AA0}">
      <dsp:nvSpPr>
        <dsp:cNvPr id="0" name=""/>
        <dsp:cNvSpPr/>
      </dsp:nvSpPr>
      <dsp:spPr>
        <a:xfrm>
          <a:off x="0" y="3874008"/>
          <a:ext cx="6096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4743DF-B028-4832-9938-BCF72AC63B30}">
      <dsp:nvSpPr>
        <dsp:cNvPr id="0" name=""/>
        <dsp:cNvSpPr/>
      </dsp:nvSpPr>
      <dsp:spPr>
        <a:xfrm>
          <a:off x="0" y="2979140"/>
          <a:ext cx="6096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81776A-6365-4FF0-870E-75A6F5352D11}">
      <dsp:nvSpPr>
        <dsp:cNvPr id="0" name=""/>
        <dsp:cNvSpPr/>
      </dsp:nvSpPr>
      <dsp:spPr>
        <a:xfrm>
          <a:off x="0" y="2084272"/>
          <a:ext cx="6096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EFB220-63AB-4E0A-9E9E-8470399BFB5F}">
      <dsp:nvSpPr>
        <dsp:cNvPr id="0" name=""/>
        <dsp:cNvSpPr/>
      </dsp:nvSpPr>
      <dsp:spPr>
        <a:xfrm>
          <a:off x="0" y="1189403"/>
          <a:ext cx="6096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87FFF5-027E-44C7-821A-3DEE74A64183}">
      <dsp:nvSpPr>
        <dsp:cNvPr id="0" name=""/>
        <dsp:cNvSpPr/>
      </dsp:nvSpPr>
      <dsp:spPr>
        <a:xfrm>
          <a:off x="0" y="294535"/>
          <a:ext cx="60960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ADDC8F-3441-43B1-9494-65A80D1DA654}">
      <dsp:nvSpPr>
        <dsp:cNvPr id="0" name=""/>
        <dsp:cNvSpPr/>
      </dsp:nvSpPr>
      <dsp:spPr>
        <a:xfrm>
          <a:off x="1584959" y="1164"/>
          <a:ext cx="4511040" cy="29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es-EC" sz="1500" kern="1200" dirty="0" smtClean="0">
              <a:latin typeface="Times New Roman" pitchFamily="18" charset="0"/>
              <a:cs typeface="Times New Roman" pitchFamily="18" charset="0"/>
            </a:rPr>
            <a:t>Análisis</a:t>
          </a:r>
          <a:endParaRPr lang="es-EC" sz="1500" kern="1200" dirty="0">
            <a:latin typeface="Times New Roman" pitchFamily="18" charset="0"/>
            <a:cs typeface="Times New Roman" pitchFamily="18" charset="0"/>
          </a:endParaRPr>
        </a:p>
      </dsp:txBody>
      <dsp:txXfrm>
        <a:off x="1584959" y="1164"/>
        <a:ext cx="4511040" cy="293370"/>
      </dsp:txXfrm>
    </dsp:sp>
    <dsp:sp modelId="{D72DEEEB-23E6-4C4D-807B-C46C430FEDE7}">
      <dsp:nvSpPr>
        <dsp:cNvPr id="0" name=""/>
        <dsp:cNvSpPr/>
      </dsp:nvSpPr>
      <dsp:spPr>
        <a:xfrm>
          <a:off x="0" y="1164"/>
          <a:ext cx="1584960" cy="293370"/>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EC" sz="1500" b="1" kern="1200" dirty="0" smtClean="0">
              <a:latin typeface="Times New Roman" pitchFamily="18" charset="0"/>
              <a:cs typeface="Times New Roman" pitchFamily="18" charset="0"/>
            </a:rPr>
            <a:t>Uno</a:t>
          </a:r>
          <a:endParaRPr lang="es-EC" sz="1500" b="1" kern="1200" dirty="0">
            <a:latin typeface="Times New Roman" pitchFamily="18" charset="0"/>
            <a:cs typeface="Times New Roman" pitchFamily="18" charset="0"/>
          </a:endParaRPr>
        </a:p>
      </dsp:txBody>
      <dsp:txXfrm>
        <a:off x="14324" y="15488"/>
        <a:ext cx="1556312" cy="279046"/>
      </dsp:txXfrm>
    </dsp:sp>
    <dsp:sp modelId="{7B7AC6FC-4339-48F4-96C9-FB85B29B9EF8}">
      <dsp:nvSpPr>
        <dsp:cNvPr id="0" name=""/>
        <dsp:cNvSpPr/>
      </dsp:nvSpPr>
      <dsp:spPr>
        <a:xfrm>
          <a:off x="0" y="294535"/>
          <a:ext cx="6096000" cy="5868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Char char="••"/>
          </a:pPr>
          <a:r>
            <a:rPr lang="es-EC" sz="1200" b="1" kern="1200" dirty="0" smtClean="0">
              <a:latin typeface="Times New Roman" pitchFamily="18" charset="0"/>
              <a:cs typeface="Times New Roman" pitchFamily="18" charset="0"/>
            </a:rPr>
            <a:t> Uso del fideicomiso mercantil inmobiliario como futuro eje principal de la productividad.</a:t>
          </a:r>
          <a:endParaRPr lang="es-EC" sz="1200" kern="1200" dirty="0"/>
        </a:p>
      </dsp:txBody>
      <dsp:txXfrm>
        <a:off x="0" y="294535"/>
        <a:ext cx="6096000" cy="586829"/>
      </dsp:txXfrm>
    </dsp:sp>
    <dsp:sp modelId="{2D58720B-2F31-4E2F-9455-A5E50C9EEBF1}">
      <dsp:nvSpPr>
        <dsp:cNvPr id="0" name=""/>
        <dsp:cNvSpPr/>
      </dsp:nvSpPr>
      <dsp:spPr>
        <a:xfrm>
          <a:off x="1584959" y="896033"/>
          <a:ext cx="4511040" cy="29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es-EC" sz="1500" kern="1200" dirty="0" smtClean="0"/>
            <a:t>Administración</a:t>
          </a:r>
          <a:endParaRPr lang="es-EC" sz="1500" kern="1200" dirty="0"/>
        </a:p>
      </dsp:txBody>
      <dsp:txXfrm>
        <a:off x="1584959" y="896033"/>
        <a:ext cx="4511040" cy="293370"/>
      </dsp:txXfrm>
    </dsp:sp>
    <dsp:sp modelId="{2D950E16-617D-445C-88C2-D8E6A5083FC5}">
      <dsp:nvSpPr>
        <dsp:cNvPr id="0" name=""/>
        <dsp:cNvSpPr/>
      </dsp:nvSpPr>
      <dsp:spPr>
        <a:xfrm>
          <a:off x="0" y="896033"/>
          <a:ext cx="1584960" cy="293370"/>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EC" sz="1500" kern="1200" dirty="0" smtClean="0">
              <a:latin typeface="Times New Roman" pitchFamily="18" charset="0"/>
              <a:cs typeface="Times New Roman" pitchFamily="18" charset="0"/>
            </a:rPr>
            <a:t>Dos</a:t>
          </a:r>
          <a:endParaRPr lang="es-EC" sz="1500" kern="1200" dirty="0">
            <a:latin typeface="Times New Roman" pitchFamily="18" charset="0"/>
            <a:cs typeface="Times New Roman" pitchFamily="18" charset="0"/>
          </a:endParaRPr>
        </a:p>
      </dsp:txBody>
      <dsp:txXfrm>
        <a:off x="14324" y="910357"/>
        <a:ext cx="1556312" cy="279046"/>
      </dsp:txXfrm>
    </dsp:sp>
    <dsp:sp modelId="{8C9510C6-E262-430D-ADA3-AF76E9F7379E}">
      <dsp:nvSpPr>
        <dsp:cNvPr id="0" name=""/>
        <dsp:cNvSpPr/>
      </dsp:nvSpPr>
      <dsp:spPr>
        <a:xfrm>
          <a:off x="0" y="1189403"/>
          <a:ext cx="6096000" cy="5868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Char char="••"/>
          </a:pPr>
          <a:r>
            <a:rPr lang="es-EC" sz="1200" b="1" kern="1200" dirty="0" smtClean="0">
              <a:latin typeface="Times New Roman" pitchFamily="18" charset="0"/>
              <a:cs typeface="Times New Roman" pitchFamily="18" charset="0"/>
            </a:rPr>
            <a:t> De Fondos</a:t>
          </a:r>
          <a:endParaRPr lang="es-EC" sz="1200" b="1" kern="1200" dirty="0">
            <a:latin typeface="Times New Roman" pitchFamily="18" charset="0"/>
            <a:cs typeface="Times New Roman" pitchFamily="18" charset="0"/>
          </a:endParaRPr>
        </a:p>
      </dsp:txBody>
      <dsp:txXfrm>
        <a:off x="0" y="1189403"/>
        <a:ext cx="6096000" cy="586829"/>
      </dsp:txXfrm>
    </dsp:sp>
    <dsp:sp modelId="{C9161D45-E53F-4F39-95B4-0A44E6E9E136}">
      <dsp:nvSpPr>
        <dsp:cNvPr id="0" name=""/>
        <dsp:cNvSpPr/>
      </dsp:nvSpPr>
      <dsp:spPr>
        <a:xfrm>
          <a:off x="1584959" y="1790901"/>
          <a:ext cx="4511040" cy="29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es-EC" sz="1500" kern="1200" dirty="0" smtClean="0">
              <a:latin typeface="Times New Roman" pitchFamily="18" charset="0"/>
              <a:cs typeface="Times New Roman" pitchFamily="18" charset="0"/>
            </a:rPr>
            <a:t>Inversiones</a:t>
          </a:r>
          <a:endParaRPr lang="es-EC" sz="1500" kern="1200" dirty="0">
            <a:latin typeface="Times New Roman" pitchFamily="18" charset="0"/>
            <a:cs typeface="Times New Roman" pitchFamily="18" charset="0"/>
          </a:endParaRPr>
        </a:p>
      </dsp:txBody>
      <dsp:txXfrm>
        <a:off x="1584959" y="1790901"/>
        <a:ext cx="4511040" cy="293370"/>
      </dsp:txXfrm>
    </dsp:sp>
    <dsp:sp modelId="{0681C2E1-0831-42F1-B4F7-5211162DC0F6}">
      <dsp:nvSpPr>
        <dsp:cNvPr id="0" name=""/>
        <dsp:cNvSpPr/>
      </dsp:nvSpPr>
      <dsp:spPr>
        <a:xfrm>
          <a:off x="0" y="1790901"/>
          <a:ext cx="1584960" cy="293370"/>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EC" sz="1500" kern="1200" dirty="0" smtClean="0">
              <a:latin typeface="Times New Roman" pitchFamily="18" charset="0"/>
              <a:cs typeface="Times New Roman" pitchFamily="18" charset="0"/>
            </a:rPr>
            <a:t>Tres</a:t>
          </a:r>
          <a:endParaRPr lang="es-EC" sz="1500" kern="1200" dirty="0">
            <a:latin typeface="Times New Roman" pitchFamily="18" charset="0"/>
            <a:cs typeface="Times New Roman" pitchFamily="18" charset="0"/>
          </a:endParaRPr>
        </a:p>
      </dsp:txBody>
      <dsp:txXfrm>
        <a:off x="14324" y="1805225"/>
        <a:ext cx="1556312" cy="279046"/>
      </dsp:txXfrm>
    </dsp:sp>
    <dsp:sp modelId="{7F78767F-36E0-404B-8F47-7CCEA288C9C3}">
      <dsp:nvSpPr>
        <dsp:cNvPr id="0" name=""/>
        <dsp:cNvSpPr/>
      </dsp:nvSpPr>
      <dsp:spPr>
        <a:xfrm>
          <a:off x="0" y="2084272"/>
          <a:ext cx="6096000" cy="5868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Char char="••"/>
          </a:pPr>
          <a:r>
            <a:rPr lang="es-EC" sz="1200" b="1" kern="1200" dirty="0" smtClean="0">
              <a:latin typeface="Times New Roman" pitchFamily="18" charset="0"/>
              <a:cs typeface="Times New Roman" pitchFamily="18" charset="0"/>
            </a:rPr>
            <a:t> En el sector inmobiliario</a:t>
          </a:r>
          <a:endParaRPr lang="es-EC" sz="1200" b="1" kern="1200" dirty="0">
            <a:latin typeface="Times New Roman" pitchFamily="18" charset="0"/>
            <a:cs typeface="Times New Roman" pitchFamily="18" charset="0"/>
          </a:endParaRPr>
        </a:p>
      </dsp:txBody>
      <dsp:txXfrm>
        <a:off x="0" y="2084272"/>
        <a:ext cx="6096000" cy="586829"/>
      </dsp:txXfrm>
    </dsp:sp>
    <dsp:sp modelId="{85097F79-88EF-4573-9693-4A565D346ACD}">
      <dsp:nvSpPr>
        <dsp:cNvPr id="0" name=""/>
        <dsp:cNvSpPr/>
      </dsp:nvSpPr>
      <dsp:spPr>
        <a:xfrm>
          <a:off x="1584959" y="2685769"/>
          <a:ext cx="4511040" cy="29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es-EC" sz="1500" kern="1200" dirty="0" smtClean="0">
              <a:latin typeface="Times New Roman" pitchFamily="18" charset="0"/>
              <a:cs typeface="Times New Roman" pitchFamily="18" charset="0"/>
            </a:rPr>
            <a:t>Negocios</a:t>
          </a:r>
          <a:endParaRPr lang="es-EC" sz="1500" kern="1200" dirty="0">
            <a:latin typeface="Times New Roman" pitchFamily="18" charset="0"/>
            <a:cs typeface="Times New Roman" pitchFamily="18" charset="0"/>
          </a:endParaRPr>
        </a:p>
      </dsp:txBody>
      <dsp:txXfrm>
        <a:off x="1584959" y="2685769"/>
        <a:ext cx="4511040" cy="293370"/>
      </dsp:txXfrm>
    </dsp:sp>
    <dsp:sp modelId="{DFB8D9EF-9AC0-48A1-B590-02B22098F64E}">
      <dsp:nvSpPr>
        <dsp:cNvPr id="0" name=""/>
        <dsp:cNvSpPr/>
      </dsp:nvSpPr>
      <dsp:spPr>
        <a:xfrm>
          <a:off x="0" y="2685769"/>
          <a:ext cx="1584960" cy="293370"/>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EC" sz="1500" kern="1200" dirty="0" smtClean="0">
              <a:latin typeface="Times New Roman" pitchFamily="18" charset="0"/>
              <a:cs typeface="Times New Roman" pitchFamily="18" charset="0"/>
            </a:rPr>
            <a:t>Cuatro</a:t>
          </a:r>
          <a:endParaRPr lang="es-EC" sz="1500" kern="1200" dirty="0"/>
        </a:p>
      </dsp:txBody>
      <dsp:txXfrm>
        <a:off x="14324" y="2700093"/>
        <a:ext cx="1556312" cy="279046"/>
      </dsp:txXfrm>
    </dsp:sp>
    <dsp:sp modelId="{8A3CBE89-CA41-4CA5-8B83-6CADE81001A5}">
      <dsp:nvSpPr>
        <dsp:cNvPr id="0" name=""/>
        <dsp:cNvSpPr/>
      </dsp:nvSpPr>
      <dsp:spPr>
        <a:xfrm>
          <a:off x="0" y="2979140"/>
          <a:ext cx="6096000" cy="5868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Char char="••"/>
          </a:pPr>
          <a:r>
            <a:rPr lang="es-EC" sz="1200" kern="1200" dirty="0" smtClean="0"/>
            <a:t> </a:t>
          </a:r>
          <a:r>
            <a:rPr lang="es-EC" sz="1200" b="1" kern="1200" dirty="0" smtClean="0">
              <a:latin typeface="Times New Roman" pitchFamily="18" charset="0"/>
              <a:cs typeface="Times New Roman" pitchFamily="18" charset="0"/>
            </a:rPr>
            <a:t>Fiduciarios</a:t>
          </a:r>
          <a:endParaRPr lang="es-EC" sz="1200" b="1" kern="1200" dirty="0">
            <a:latin typeface="Times New Roman" pitchFamily="18" charset="0"/>
            <a:cs typeface="Times New Roman" pitchFamily="18" charset="0"/>
          </a:endParaRPr>
        </a:p>
      </dsp:txBody>
      <dsp:txXfrm>
        <a:off x="0" y="2979140"/>
        <a:ext cx="6096000" cy="586829"/>
      </dsp:txXfrm>
    </dsp:sp>
    <dsp:sp modelId="{7131B94D-CA72-46E2-9982-ABA731BD21CD}">
      <dsp:nvSpPr>
        <dsp:cNvPr id="0" name=""/>
        <dsp:cNvSpPr/>
      </dsp:nvSpPr>
      <dsp:spPr>
        <a:xfrm>
          <a:off x="1584959" y="3580638"/>
          <a:ext cx="4511040" cy="29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es-EC" sz="1500" kern="1200" dirty="0" smtClean="0">
              <a:latin typeface="Times New Roman" pitchFamily="18" charset="0"/>
              <a:cs typeface="Times New Roman" pitchFamily="18" charset="0"/>
            </a:rPr>
            <a:t>Participantes</a:t>
          </a:r>
          <a:endParaRPr lang="es-EC" sz="1500" kern="1200" dirty="0">
            <a:latin typeface="Times New Roman" pitchFamily="18" charset="0"/>
            <a:cs typeface="Times New Roman" pitchFamily="18" charset="0"/>
          </a:endParaRPr>
        </a:p>
      </dsp:txBody>
      <dsp:txXfrm>
        <a:off x="1584959" y="3580638"/>
        <a:ext cx="4511040" cy="293370"/>
      </dsp:txXfrm>
    </dsp:sp>
    <dsp:sp modelId="{9EA76242-ED7E-4989-AF5A-A719A6CE8AE7}">
      <dsp:nvSpPr>
        <dsp:cNvPr id="0" name=""/>
        <dsp:cNvSpPr/>
      </dsp:nvSpPr>
      <dsp:spPr>
        <a:xfrm>
          <a:off x="0" y="3580638"/>
          <a:ext cx="1584960" cy="293370"/>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EC" sz="1500" kern="1200" dirty="0" smtClean="0"/>
            <a:t>Cinco</a:t>
          </a:r>
          <a:endParaRPr lang="es-EC" sz="1500" kern="1200" dirty="0"/>
        </a:p>
      </dsp:txBody>
      <dsp:txXfrm>
        <a:off x="14324" y="3594962"/>
        <a:ext cx="1556312" cy="279046"/>
      </dsp:txXfrm>
    </dsp:sp>
    <dsp:sp modelId="{70AC6C99-BA66-4EAD-BFD7-6C2E994DE7DF}">
      <dsp:nvSpPr>
        <dsp:cNvPr id="0" name=""/>
        <dsp:cNvSpPr/>
      </dsp:nvSpPr>
      <dsp:spPr>
        <a:xfrm>
          <a:off x="0" y="3874008"/>
          <a:ext cx="6096000" cy="5868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Char char="••"/>
          </a:pPr>
          <a:r>
            <a:rPr lang="es-EC" sz="1200" kern="1200" dirty="0" smtClean="0">
              <a:latin typeface="Times New Roman" pitchFamily="18" charset="0"/>
              <a:cs typeface="Times New Roman" pitchFamily="18" charset="0"/>
            </a:rPr>
            <a:t> </a:t>
          </a:r>
          <a:r>
            <a:rPr lang="es-EC" sz="1200" b="1" kern="1200" dirty="0" smtClean="0">
              <a:latin typeface="Times New Roman" pitchFamily="18" charset="0"/>
              <a:cs typeface="Times New Roman" pitchFamily="18" charset="0"/>
            </a:rPr>
            <a:t>Fideicomiso</a:t>
          </a:r>
          <a:endParaRPr lang="es-EC" sz="1200" b="1" kern="1200" dirty="0">
            <a:latin typeface="Times New Roman" pitchFamily="18" charset="0"/>
            <a:cs typeface="Times New Roman" pitchFamily="18" charset="0"/>
          </a:endParaRPr>
        </a:p>
      </dsp:txBody>
      <dsp:txXfrm>
        <a:off x="0" y="3874008"/>
        <a:ext cx="6096000" cy="5868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6C5BF-BFEF-49C6-A8B5-5BEA3CE6C96E}">
      <dsp:nvSpPr>
        <dsp:cNvPr id="0" name=""/>
        <dsp:cNvSpPr/>
      </dsp:nvSpPr>
      <dsp:spPr>
        <a:xfrm rot="5400000">
          <a:off x="-138932" y="140135"/>
          <a:ext cx="926214" cy="648350"/>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t>1</a:t>
          </a:r>
          <a:endParaRPr lang="es-EC" sz="1800" kern="1200" dirty="0"/>
        </a:p>
      </dsp:txBody>
      <dsp:txXfrm rot="-5400000">
        <a:off x="0" y="325378"/>
        <a:ext cx="648350" cy="277864"/>
      </dsp:txXfrm>
    </dsp:sp>
    <dsp:sp modelId="{056F42D6-0D11-4865-9FB2-16A1A4161517}">
      <dsp:nvSpPr>
        <dsp:cNvPr id="0" name=""/>
        <dsp:cNvSpPr/>
      </dsp:nvSpPr>
      <dsp:spPr>
        <a:xfrm rot="5400000">
          <a:off x="2375247" y="-1725694"/>
          <a:ext cx="602039" cy="4055833"/>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s-EC" sz="1500" kern="1200" dirty="0" smtClean="0">
              <a:latin typeface="Times New Roman" pitchFamily="18" charset="0"/>
              <a:cs typeface="Times New Roman" pitchFamily="18" charset="0"/>
            </a:rPr>
            <a:t>MARCO TEÓRICO</a:t>
          </a:r>
          <a:endParaRPr lang="es-EC" sz="1500" kern="1200" dirty="0">
            <a:latin typeface="Times New Roman" pitchFamily="18" charset="0"/>
            <a:cs typeface="Times New Roman" pitchFamily="18" charset="0"/>
          </a:endParaRPr>
        </a:p>
      </dsp:txBody>
      <dsp:txXfrm rot="-5400000">
        <a:off x="648351" y="30592"/>
        <a:ext cx="4026444" cy="543261"/>
      </dsp:txXfrm>
    </dsp:sp>
    <dsp:sp modelId="{D40A5FD3-0D71-4AB5-A827-0B7FE8936762}">
      <dsp:nvSpPr>
        <dsp:cNvPr id="0" name=""/>
        <dsp:cNvSpPr/>
      </dsp:nvSpPr>
      <dsp:spPr>
        <a:xfrm rot="5400000">
          <a:off x="-138932" y="871844"/>
          <a:ext cx="926214" cy="648350"/>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t>2</a:t>
          </a:r>
          <a:endParaRPr lang="es-EC" sz="1800" kern="1200" dirty="0"/>
        </a:p>
      </dsp:txBody>
      <dsp:txXfrm rot="-5400000">
        <a:off x="0" y="1057087"/>
        <a:ext cx="648350" cy="277864"/>
      </dsp:txXfrm>
    </dsp:sp>
    <dsp:sp modelId="{E7EBDFD0-A9B6-4F90-B1D4-A37B6F549DB4}">
      <dsp:nvSpPr>
        <dsp:cNvPr id="0" name=""/>
        <dsp:cNvSpPr/>
      </dsp:nvSpPr>
      <dsp:spPr>
        <a:xfrm rot="5400000">
          <a:off x="2375247" y="-993984"/>
          <a:ext cx="602039" cy="4055833"/>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s-EC" sz="1500" kern="1200" dirty="0" smtClean="0">
              <a:latin typeface="Times New Roman" pitchFamily="18" charset="0"/>
              <a:cs typeface="Times New Roman" pitchFamily="18" charset="0"/>
            </a:rPr>
            <a:t>MARCO METODOLÓGICO</a:t>
          </a:r>
          <a:endParaRPr lang="es-EC" sz="1500" kern="1200" dirty="0">
            <a:latin typeface="Times New Roman" pitchFamily="18" charset="0"/>
            <a:cs typeface="Times New Roman" pitchFamily="18" charset="0"/>
          </a:endParaRPr>
        </a:p>
      </dsp:txBody>
      <dsp:txXfrm rot="-5400000">
        <a:off x="648351" y="762302"/>
        <a:ext cx="4026444" cy="543261"/>
      </dsp:txXfrm>
    </dsp:sp>
    <dsp:sp modelId="{38FC0544-F3C9-4D4A-8C9D-6A370EB5B22F}">
      <dsp:nvSpPr>
        <dsp:cNvPr id="0" name=""/>
        <dsp:cNvSpPr/>
      </dsp:nvSpPr>
      <dsp:spPr>
        <a:xfrm rot="5400000">
          <a:off x="-138932" y="1603554"/>
          <a:ext cx="926214" cy="648350"/>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t>3</a:t>
          </a:r>
          <a:endParaRPr lang="es-EC" sz="1800" kern="1200" dirty="0"/>
        </a:p>
      </dsp:txBody>
      <dsp:txXfrm rot="-5400000">
        <a:off x="0" y="1788797"/>
        <a:ext cx="648350" cy="277864"/>
      </dsp:txXfrm>
    </dsp:sp>
    <dsp:sp modelId="{71FE5125-D268-4DDB-B9CD-3F371A18652A}">
      <dsp:nvSpPr>
        <dsp:cNvPr id="0" name=""/>
        <dsp:cNvSpPr/>
      </dsp:nvSpPr>
      <dsp:spPr>
        <a:xfrm rot="5400000">
          <a:off x="2375247" y="-262274"/>
          <a:ext cx="602039" cy="4055833"/>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s-EC" sz="1500" kern="1200" dirty="0" smtClean="0">
              <a:latin typeface="Times New Roman" pitchFamily="18" charset="0"/>
              <a:cs typeface="Times New Roman" pitchFamily="18" charset="0"/>
            </a:rPr>
            <a:t>MARCO EMPÍRICO</a:t>
          </a:r>
          <a:endParaRPr lang="es-EC" sz="1500" kern="1200" dirty="0">
            <a:latin typeface="Times New Roman" pitchFamily="18" charset="0"/>
            <a:cs typeface="Times New Roman" pitchFamily="18" charset="0"/>
          </a:endParaRPr>
        </a:p>
      </dsp:txBody>
      <dsp:txXfrm rot="-5400000">
        <a:off x="648351" y="1494012"/>
        <a:ext cx="4026444" cy="5432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D42130-E65A-4F5D-B98C-211FAA352182}">
      <dsp:nvSpPr>
        <dsp:cNvPr id="0" name=""/>
        <dsp:cNvSpPr/>
      </dsp:nvSpPr>
      <dsp:spPr>
        <a:xfrm>
          <a:off x="0" y="399572"/>
          <a:ext cx="4992215"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581355-3126-440A-8A54-D5D150DBE741}">
      <dsp:nvSpPr>
        <dsp:cNvPr id="0" name=""/>
        <dsp:cNvSpPr/>
      </dsp:nvSpPr>
      <dsp:spPr>
        <a:xfrm>
          <a:off x="249610" y="30572"/>
          <a:ext cx="3494551" cy="738000"/>
        </a:xfrm>
        <a:prstGeom prst="roundRect">
          <a:avLst/>
        </a:prstGeom>
        <a:gradFill rotWithShape="1">
          <a:gsLst>
            <a:gs pos="0">
              <a:schemeClr val="dk1">
                <a:tint val="70000"/>
                <a:satMod val="130000"/>
              </a:schemeClr>
            </a:gs>
            <a:gs pos="43000">
              <a:schemeClr val="dk1">
                <a:tint val="44000"/>
                <a:satMod val="165000"/>
              </a:schemeClr>
            </a:gs>
            <a:gs pos="93000">
              <a:schemeClr val="dk1">
                <a:tint val="15000"/>
                <a:satMod val="165000"/>
              </a:schemeClr>
            </a:gs>
            <a:gs pos="100000">
              <a:schemeClr val="dk1">
                <a:tint val="5000"/>
                <a:satMod val="2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2086" tIns="0" rIns="132086" bIns="0" numCol="1" spcCol="1270" anchor="ctr" anchorCtr="0">
          <a:noAutofit/>
        </a:bodyPr>
        <a:lstStyle/>
        <a:p>
          <a:pPr lvl="0" algn="l" defTabSz="844550">
            <a:lnSpc>
              <a:spcPct val="90000"/>
            </a:lnSpc>
            <a:spcBef>
              <a:spcPct val="0"/>
            </a:spcBef>
            <a:spcAft>
              <a:spcPct val="35000"/>
            </a:spcAft>
          </a:pPr>
          <a:r>
            <a:rPr lang="es-EC" sz="1900" kern="1200" dirty="0" smtClean="0">
              <a:latin typeface="Times New Roman" pitchFamily="18" charset="0"/>
              <a:cs typeface="Times New Roman" pitchFamily="18" charset="0"/>
            </a:rPr>
            <a:t>Activos fijos USD. 54.638</a:t>
          </a:r>
          <a:endParaRPr lang="es-EC" sz="1900" kern="1200" dirty="0">
            <a:latin typeface="Times New Roman" pitchFamily="18" charset="0"/>
            <a:cs typeface="Times New Roman" pitchFamily="18" charset="0"/>
          </a:endParaRPr>
        </a:p>
      </dsp:txBody>
      <dsp:txXfrm>
        <a:off x="285636" y="66598"/>
        <a:ext cx="3422499" cy="665948"/>
      </dsp:txXfrm>
    </dsp:sp>
    <dsp:sp modelId="{DDA46A18-C26B-4BA4-BD1C-7C7F7F1DFC38}">
      <dsp:nvSpPr>
        <dsp:cNvPr id="0" name=""/>
        <dsp:cNvSpPr/>
      </dsp:nvSpPr>
      <dsp:spPr>
        <a:xfrm>
          <a:off x="0" y="1533572"/>
          <a:ext cx="4992215"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CE1EB6-19FF-4DE1-A9D0-36864D5C7165}">
      <dsp:nvSpPr>
        <dsp:cNvPr id="0" name=""/>
        <dsp:cNvSpPr/>
      </dsp:nvSpPr>
      <dsp:spPr>
        <a:xfrm>
          <a:off x="249610" y="1164572"/>
          <a:ext cx="3494551" cy="738000"/>
        </a:xfrm>
        <a:prstGeom prst="roundRect">
          <a:avLst/>
        </a:prstGeom>
        <a:gradFill rotWithShape="1">
          <a:gsLst>
            <a:gs pos="0">
              <a:schemeClr val="dk1">
                <a:tint val="70000"/>
                <a:satMod val="130000"/>
              </a:schemeClr>
            </a:gs>
            <a:gs pos="43000">
              <a:schemeClr val="dk1">
                <a:tint val="44000"/>
                <a:satMod val="165000"/>
              </a:schemeClr>
            </a:gs>
            <a:gs pos="93000">
              <a:schemeClr val="dk1">
                <a:tint val="15000"/>
                <a:satMod val="165000"/>
              </a:schemeClr>
            </a:gs>
            <a:gs pos="100000">
              <a:schemeClr val="dk1">
                <a:tint val="5000"/>
                <a:satMod val="2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2086" tIns="0" rIns="132086" bIns="0" numCol="1" spcCol="1270" anchor="ctr" anchorCtr="0">
          <a:noAutofit/>
        </a:bodyPr>
        <a:lstStyle/>
        <a:p>
          <a:pPr lvl="0" algn="l" defTabSz="844550">
            <a:lnSpc>
              <a:spcPct val="90000"/>
            </a:lnSpc>
            <a:spcBef>
              <a:spcPct val="0"/>
            </a:spcBef>
            <a:spcAft>
              <a:spcPct val="35000"/>
            </a:spcAft>
          </a:pPr>
          <a:r>
            <a:rPr lang="es-EC" sz="1900" kern="1200" dirty="0" smtClean="0">
              <a:latin typeface="Times New Roman" pitchFamily="18" charset="0"/>
              <a:cs typeface="Times New Roman" pitchFamily="18" charset="0"/>
            </a:rPr>
            <a:t>Activos diferidos USD. 1´373.501 </a:t>
          </a:r>
          <a:endParaRPr lang="es-EC" sz="1900" kern="1200" dirty="0">
            <a:latin typeface="Times New Roman" pitchFamily="18" charset="0"/>
            <a:cs typeface="Times New Roman" pitchFamily="18" charset="0"/>
          </a:endParaRPr>
        </a:p>
      </dsp:txBody>
      <dsp:txXfrm>
        <a:off x="285636" y="1200598"/>
        <a:ext cx="3422499" cy="665948"/>
      </dsp:txXfrm>
    </dsp:sp>
    <dsp:sp modelId="{4AF832DF-94C6-4F82-9CA5-8FDF1886F91D}">
      <dsp:nvSpPr>
        <dsp:cNvPr id="0" name=""/>
        <dsp:cNvSpPr/>
      </dsp:nvSpPr>
      <dsp:spPr>
        <a:xfrm>
          <a:off x="0" y="2667572"/>
          <a:ext cx="4992215"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78F1F6-FB38-43F4-90C5-9CEB72C470B7}">
      <dsp:nvSpPr>
        <dsp:cNvPr id="0" name=""/>
        <dsp:cNvSpPr/>
      </dsp:nvSpPr>
      <dsp:spPr>
        <a:xfrm>
          <a:off x="249610" y="2298572"/>
          <a:ext cx="3494551" cy="738000"/>
        </a:xfrm>
        <a:prstGeom prst="roundRect">
          <a:avLst/>
        </a:prstGeom>
        <a:gradFill rotWithShape="1">
          <a:gsLst>
            <a:gs pos="0">
              <a:schemeClr val="dk1">
                <a:tint val="70000"/>
                <a:satMod val="130000"/>
              </a:schemeClr>
            </a:gs>
            <a:gs pos="43000">
              <a:schemeClr val="dk1">
                <a:tint val="44000"/>
                <a:satMod val="165000"/>
              </a:schemeClr>
            </a:gs>
            <a:gs pos="93000">
              <a:schemeClr val="dk1">
                <a:tint val="15000"/>
                <a:satMod val="165000"/>
              </a:schemeClr>
            </a:gs>
            <a:gs pos="100000">
              <a:schemeClr val="dk1">
                <a:tint val="5000"/>
                <a:satMod val="2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2086" tIns="0" rIns="132086" bIns="0" numCol="1" spcCol="1270" anchor="ctr" anchorCtr="0">
          <a:noAutofit/>
        </a:bodyPr>
        <a:lstStyle/>
        <a:p>
          <a:pPr lvl="0" algn="l" defTabSz="844550">
            <a:lnSpc>
              <a:spcPct val="90000"/>
            </a:lnSpc>
            <a:spcBef>
              <a:spcPct val="0"/>
            </a:spcBef>
            <a:spcAft>
              <a:spcPct val="35000"/>
            </a:spcAft>
          </a:pPr>
          <a:r>
            <a:rPr lang="es-EC" sz="1900" kern="1200" dirty="0" smtClean="0">
              <a:latin typeface="Times New Roman" pitchFamily="18" charset="0"/>
              <a:cs typeface="Times New Roman" pitchFamily="18" charset="0"/>
            </a:rPr>
            <a:t>Capital de trabajo USD. 61.032</a:t>
          </a:r>
          <a:endParaRPr lang="es-EC" sz="1900" kern="1200" dirty="0">
            <a:latin typeface="Times New Roman" pitchFamily="18" charset="0"/>
            <a:cs typeface="Times New Roman" pitchFamily="18" charset="0"/>
          </a:endParaRPr>
        </a:p>
      </dsp:txBody>
      <dsp:txXfrm>
        <a:off x="285636" y="2334598"/>
        <a:ext cx="3422499" cy="665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60A9C-9663-4105-8633-5A5AFEF98C5D}">
      <dsp:nvSpPr>
        <dsp:cNvPr id="0" name=""/>
        <dsp:cNvSpPr/>
      </dsp:nvSpPr>
      <dsp:spPr>
        <a:xfrm>
          <a:off x="2475145" y="2385606"/>
          <a:ext cx="3114604" cy="1936003"/>
        </a:xfrm>
        <a:prstGeom prst="ellipse">
          <a:avLst/>
        </a:prstGeom>
        <a:gradFill rotWithShape="1">
          <a:gsLst>
            <a:gs pos="0">
              <a:schemeClr val="dk1">
                <a:tint val="70000"/>
                <a:satMod val="130000"/>
              </a:schemeClr>
            </a:gs>
            <a:gs pos="43000">
              <a:schemeClr val="dk1">
                <a:tint val="44000"/>
                <a:satMod val="165000"/>
              </a:schemeClr>
            </a:gs>
            <a:gs pos="93000">
              <a:schemeClr val="dk1">
                <a:tint val="15000"/>
                <a:satMod val="165000"/>
              </a:schemeClr>
            </a:gs>
            <a:gs pos="100000">
              <a:schemeClr val="dk1">
                <a:tint val="5000"/>
                <a:satMod val="2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b="1" kern="1200" dirty="0" smtClean="0">
              <a:latin typeface="Times New Roman" pitchFamily="18" charset="0"/>
              <a:cs typeface="Times New Roman" pitchFamily="18" charset="0"/>
            </a:rPr>
            <a:t>CLASIFICACIÓN DE INVERSIONES</a:t>
          </a:r>
          <a:endParaRPr lang="es-EC" sz="1200" b="1" kern="1200" dirty="0"/>
        </a:p>
      </dsp:txBody>
      <dsp:txXfrm>
        <a:off x="2931268" y="2669127"/>
        <a:ext cx="2202358" cy="1368961"/>
      </dsp:txXfrm>
    </dsp:sp>
    <dsp:sp modelId="{5E9C2285-A03F-4F53-BC02-149AF5F194BE}">
      <dsp:nvSpPr>
        <dsp:cNvPr id="0" name=""/>
        <dsp:cNvSpPr/>
      </dsp:nvSpPr>
      <dsp:spPr>
        <a:xfrm rot="16200000">
          <a:off x="3818539" y="2150093"/>
          <a:ext cx="427816" cy="43209"/>
        </a:xfrm>
        <a:custGeom>
          <a:avLst/>
          <a:gdLst/>
          <a:ahLst/>
          <a:cxnLst/>
          <a:rect l="0" t="0" r="0" b="0"/>
          <a:pathLst>
            <a:path>
              <a:moveTo>
                <a:pt x="0" y="21604"/>
              </a:moveTo>
              <a:lnTo>
                <a:pt x="427816" y="21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021752" y="2161002"/>
        <a:ext cx="21390" cy="21390"/>
      </dsp:txXfrm>
    </dsp:sp>
    <dsp:sp modelId="{31F2DCF8-5F6A-4D34-9158-2DF51DBDF4AC}">
      <dsp:nvSpPr>
        <dsp:cNvPr id="0" name=""/>
        <dsp:cNvSpPr/>
      </dsp:nvSpPr>
      <dsp:spPr>
        <a:xfrm>
          <a:off x="3064446" y="21786"/>
          <a:ext cx="1936003" cy="1936003"/>
        </a:xfrm>
        <a:prstGeom prst="ellipse">
          <a:avLst/>
        </a:prstGeom>
        <a:solidFill>
          <a:schemeClr val="accent2">
            <a:lumMod val="50000"/>
          </a:schemeClr>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b="1" kern="1200" dirty="0" smtClean="0">
              <a:latin typeface="Times New Roman" pitchFamily="18" charset="0"/>
              <a:ea typeface="Times New Roman" pitchFamily="18" charset="0"/>
              <a:cs typeface="Times New Roman" pitchFamily="18" charset="0"/>
            </a:rPr>
            <a:t>INVERSIÓN EN ACTIVOS</a:t>
          </a:r>
        </a:p>
        <a:p>
          <a:pPr lvl="0" algn="ctr" defTabSz="444500">
            <a:lnSpc>
              <a:spcPct val="90000"/>
            </a:lnSpc>
            <a:spcBef>
              <a:spcPct val="0"/>
            </a:spcBef>
            <a:spcAft>
              <a:spcPct val="35000"/>
            </a:spcAft>
          </a:pPr>
          <a:r>
            <a:rPr lang="es-ES" sz="1000" b="1" kern="1200" dirty="0" smtClean="0">
              <a:latin typeface="Times New Roman" pitchFamily="18" charset="0"/>
              <a:ea typeface="Times New Roman" pitchFamily="18" charset="0"/>
              <a:cs typeface="Times New Roman" pitchFamily="18" charset="0"/>
            </a:rPr>
            <a:t>FIJOS O TANGIBLES </a:t>
          </a:r>
          <a:endParaRPr lang="es-EC" sz="1000" kern="1200" dirty="0"/>
        </a:p>
      </dsp:txBody>
      <dsp:txXfrm>
        <a:off x="3347967" y="305307"/>
        <a:ext cx="1368961" cy="1368961"/>
      </dsp:txXfrm>
    </dsp:sp>
    <dsp:sp modelId="{D485C5CA-579D-4B8D-8F83-B934152F0813}">
      <dsp:nvSpPr>
        <dsp:cNvPr id="0" name=""/>
        <dsp:cNvSpPr/>
      </dsp:nvSpPr>
      <dsp:spPr>
        <a:xfrm rot="1979544">
          <a:off x="5081157" y="4126672"/>
          <a:ext cx="350656" cy="43209"/>
        </a:xfrm>
        <a:custGeom>
          <a:avLst/>
          <a:gdLst/>
          <a:ahLst/>
          <a:cxnLst/>
          <a:rect l="0" t="0" r="0" b="0"/>
          <a:pathLst>
            <a:path>
              <a:moveTo>
                <a:pt x="0" y="21604"/>
              </a:moveTo>
              <a:lnTo>
                <a:pt x="350656" y="21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247719" y="4139510"/>
        <a:ext cx="17532" cy="17532"/>
      </dsp:txXfrm>
    </dsp:sp>
    <dsp:sp modelId="{96EA83BD-7A48-4303-BA49-622D98D65D1E}">
      <dsp:nvSpPr>
        <dsp:cNvPr id="0" name=""/>
        <dsp:cNvSpPr/>
      </dsp:nvSpPr>
      <dsp:spPr>
        <a:xfrm>
          <a:off x="5247444" y="3802849"/>
          <a:ext cx="1936003" cy="1936003"/>
        </a:xfrm>
        <a:prstGeom prst="ellipse">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b="1" kern="1200" dirty="0" smtClean="0">
              <a:latin typeface="Times New Roman" pitchFamily="18" charset="0"/>
              <a:ea typeface="Times New Roman" pitchFamily="18" charset="0"/>
              <a:cs typeface="Times New Roman" pitchFamily="18" charset="0"/>
            </a:rPr>
            <a:t>CAPITAL DE TRABAJO</a:t>
          </a:r>
          <a:endParaRPr lang="en-US" sz="1000" kern="1200" dirty="0">
            <a:latin typeface="Times New Roman" pitchFamily="18" charset="0"/>
            <a:cs typeface="Times New Roman" pitchFamily="18" charset="0"/>
          </a:endParaRPr>
        </a:p>
      </dsp:txBody>
      <dsp:txXfrm>
        <a:off x="5530965" y="4086370"/>
        <a:ext cx="1368961" cy="1368961"/>
      </dsp:txXfrm>
    </dsp:sp>
    <dsp:sp modelId="{F990FE83-7BF3-48B2-AF1B-4F2FF6297AA0}">
      <dsp:nvSpPr>
        <dsp:cNvPr id="0" name=""/>
        <dsp:cNvSpPr/>
      </dsp:nvSpPr>
      <dsp:spPr>
        <a:xfrm rot="8820456">
          <a:off x="2633081" y="4126672"/>
          <a:ext cx="350656" cy="43209"/>
        </a:xfrm>
        <a:custGeom>
          <a:avLst/>
          <a:gdLst/>
          <a:ahLst/>
          <a:cxnLst/>
          <a:rect l="0" t="0" r="0" b="0"/>
          <a:pathLst>
            <a:path>
              <a:moveTo>
                <a:pt x="0" y="21604"/>
              </a:moveTo>
              <a:lnTo>
                <a:pt x="350656" y="21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rot="10800000">
        <a:off x="2799643" y="4139510"/>
        <a:ext cx="17532" cy="17532"/>
      </dsp:txXfrm>
    </dsp:sp>
    <dsp:sp modelId="{3EF2F79C-2706-4C53-AAF7-B98320FF5ACA}">
      <dsp:nvSpPr>
        <dsp:cNvPr id="0" name=""/>
        <dsp:cNvSpPr/>
      </dsp:nvSpPr>
      <dsp:spPr>
        <a:xfrm>
          <a:off x="881448" y="3802849"/>
          <a:ext cx="1936003" cy="1936003"/>
        </a:xfrm>
        <a:prstGeom prst="ellipse">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b="1" kern="1200" dirty="0" smtClean="0">
              <a:latin typeface="Times New Roman" pitchFamily="18" charset="0"/>
              <a:ea typeface="Times New Roman" pitchFamily="18" charset="0"/>
              <a:cs typeface="Times New Roman" pitchFamily="18" charset="0"/>
            </a:rPr>
            <a:t>.  INVERSIÓN EN ACTIVOS</a:t>
          </a:r>
        </a:p>
        <a:p>
          <a:pPr lvl="0" algn="ctr" defTabSz="444500">
            <a:lnSpc>
              <a:spcPct val="90000"/>
            </a:lnSpc>
            <a:spcBef>
              <a:spcPct val="0"/>
            </a:spcBef>
            <a:spcAft>
              <a:spcPct val="35000"/>
            </a:spcAft>
          </a:pPr>
          <a:r>
            <a:rPr lang="es-ES" sz="1000" b="1" kern="1200" dirty="0" smtClean="0">
              <a:latin typeface="Times New Roman" pitchFamily="18" charset="0"/>
              <a:ea typeface="Times New Roman" pitchFamily="18" charset="0"/>
              <a:cs typeface="Times New Roman" pitchFamily="18" charset="0"/>
            </a:rPr>
            <a:t>DIFERIDOS</a:t>
          </a:r>
          <a:endParaRPr lang="es-EC" sz="1000" kern="1200" dirty="0"/>
        </a:p>
      </dsp:txBody>
      <dsp:txXfrm>
        <a:off x="1164969" y="4086370"/>
        <a:ext cx="1368961" cy="13689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72256-6E7C-4731-A921-D7B182DD2CAC}">
      <dsp:nvSpPr>
        <dsp:cNvPr id="0" name=""/>
        <dsp:cNvSpPr/>
      </dsp:nvSpPr>
      <dsp:spPr>
        <a:xfrm>
          <a:off x="2664296" y="2224353"/>
          <a:ext cx="2523906" cy="1239925"/>
        </a:xfrm>
        <a:prstGeom prst="ellipse">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dirty="0" smtClean="0">
              <a:latin typeface="Times New Roman" pitchFamily="18" charset="0"/>
              <a:cs typeface="Times New Roman" pitchFamily="18" charset="0"/>
            </a:rPr>
            <a:t>EVALUACIÓN FINANCIERA</a:t>
          </a:r>
          <a:endParaRPr lang="es-EC" sz="1200" b="1" kern="1200" dirty="0">
            <a:latin typeface="Times New Roman" pitchFamily="18" charset="0"/>
            <a:cs typeface="Times New Roman" pitchFamily="18" charset="0"/>
          </a:endParaRPr>
        </a:p>
      </dsp:txBody>
      <dsp:txXfrm>
        <a:off x="3033913" y="2405936"/>
        <a:ext cx="1784672" cy="876759"/>
      </dsp:txXfrm>
    </dsp:sp>
    <dsp:sp modelId="{840CE8C6-8F89-4C5D-9971-6C2D6CA1C57A}">
      <dsp:nvSpPr>
        <dsp:cNvPr id="0" name=""/>
        <dsp:cNvSpPr/>
      </dsp:nvSpPr>
      <dsp:spPr>
        <a:xfrm rot="16200000">
          <a:off x="3733931" y="1618263"/>
          <a:ext cx="384637" cy="508219"/>
        </a:xfrm>
        <a:prstGeom prst="rightArrow">
          <a:avLst>
            <a:gd name="adj1" fmla="val 60000"/>
            <a:gd name="adj2" fmla="val 50000"/>
          </a:avLst>
        </a:prstGeom>
        <a:solidFill>
          <a:schemeClr val="dk1"/>
        </a:solidFill>
        <a:ln w="38100" cap="flat" cmpd="sng" algn="ctr">
          <a:solidFill>
            <a:schemeClr val="lt1"/>
          </a:solidFill>
          <a:prstDash val="solid"/>
        </a:ln>
        <a:effectLst>
          <a:outerShdw blurRad="57150" dist="38100" dir="5400000" algn="ctr" rotWithShape="0">
            <a:schemeClr val="dk1">
              <a:shade val="9000"/>
              <a:alpha val="48000"/>
              <a:satMod val="105000"/>
            </a:scheme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EC" sz="2100" kern="1200"/>
        </a:p>
      </dsp:txBody>
      <dsp:txXfrm>
        <a:off x="3791627" y="1777603"/>
        <a:ext cx="269246" cy="304931"/>
      </dsp:txXfrm>
    </dsp:sp>
    <dsp:sp modelId="{8C8076EA-7097-48F2-900A-B81B802F37E0}">
      <dsp:nvSpPr>
        <dsp:cNvPr id="0" name=""/>
        <dsp:cNvSpPr/>
      </dsp:nvSpPr>
      <dsp:spPr>
        <a:xfrm>
          <a:off x="3178868" y="3858"/>
          <a:ext cx="1494763" cy="1494763"/>
        </a:xfrm>
        <a:prstGeom prst="ellipse">
          <a:avLst/>
        </a:prstGeom>
        <a:gradFill rotWithShape="1">
          <a:gsLst>
            <a:gs pos="0">
              <a:schemeClr val="dk1">
                <a:tint val="98000"/>
                <a:shade val="25000"/>
                <a:satMod val="250000"/>
              </a:schemeClr>
            </a:gs>
            <a:gs pos="68000">
              <a:schemeClr val="dk1">
                <a:tint val="86000"/>
                <a:satMod val="115000"/>
              </a:schemeClr>
            </a:gs>
            <a:gs pos="100000">
              <a:schemeClr val="dk1">
                <a:tint val="50000"/>
                <a:satMod val="1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dirty="0" smtClean="0">
              <a:latin typeface="Times New Roman" pitchFamily="18" charset="0"/>
              <a:cs typeface="Times New Roman" pitchFamily="18" charset="0"/>
            </a:rPr>
            <a:t>FLUJO DE CAJA</a:t>
          </a:r>
          <a:endParaRPr lang="es-EC" sz="1200" b="1" kern="1200" dirty="0">
            <a:latin typeface="Times New Roman" pitchFamily="18" charset="0"/>
            <a:cs typeface="Times New Roman" pitchFamily="18" charset="0"/>
          </a:endParaRPr>
        </a:p>
      </dsp:txBody>
      <dsp:txXfrm>
        <a:off x="3397771" y="222761"/>
        <a:ext cx="1056957" cy="1056957"/>
      </dsp:txXfrm>
    </dsp:sp>
    <dsp:sp modelId="{D52BFAB5-1D6A-479E-8E63-6360A78F4E1F}">
      <dsp:nvSpPr>
        <dsp:cNvPr id="0" name=""/>
        <dsp:cNvSpPr/>
      </dsp:nvSpPr>
      <dsp:spPr>
        <a:xfrm rot="21591867">
          <a:off x="5548714" y="2604315"/>
          <a:ext cx="416325" cy="508219"/>
        </a:xfrm>
        <a:prstGeom prst="rightArrow">
          <a:avLst>
            <a:gd name="adj1" fmla="val 60000"/>
            <a:gd name="adj2" fmla="val 50000"/>
          </a:avLst>
        </a:prstGeom>
        <a:solidFill>
          <a:schemeClr val="dk1"/>
        </a:solidFill>
        <a:ln w="38100" cap="flat" cmpd="sng" algn="ctr">
          <a:solidFill>
            <a:schemeClr val="lt1"/>
          </a:solidFill>
          <a:prstDash val="solid"/>
        </a:ln>
        <a:effectLst>
          <a:outerShdw blurRad="57150" dist="38100" dir="5400000" algn="ctr" rotWithShape="0">
            <a:schemeClr val="dk1">
              <a:shade val="9000"/>
              <a:alpha val="48000"/>
              <a:satMod val="105000"/>
            </a:scheme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EC" sz="2100" kern="1200"/>
        </a:p>
      </dsp:txBody>
      <dsp:txXfrm>
        <a:off x="5548714" y="2706107"/>
        <a:ext cx="291428" cy="304931"/>
      </dsp:txXfrm>
    </dsp:sp>
    <dsp:sp modelId="{F33C84F2-29AB-4DCA-8C47-EE17103BEFE9}">
      <dsp:nvSpPr>
        <dsp:cNvPr id="0" name=""/>
        <dsp:cNvSpPr/>
      </dsp:nvSpPr>
      <dsp:spPr>
        <a:xfrm>
          <a:off x="5973701" y="2089701"/>
          <a:ext cx="2019186" cy="1494763"/>
        </a:xfrm>
        <a:prstGeom prst="ellipse">
          <a:avLst/>
        </a:prstGeom>
        <a:gradFill rotWithShape="1">
          <a:gsLst>
            <a:gs pos="0">
              <a:schemeClr val="accent4">
                <a:tint val="98000"/>
                <a:shade val="25000"/>
                <a:satMod val="250000"/>
              </a:schemeClr>
            </a:gs>
            <a:gs pos="68000">
              <a:schemeClr val="accent4">
                <a:tint val="86000"/>
                <a:satMod val="115000"/>
              </a:schemeClr>
            </a:gs>
            <a:gs pos="100000">
              <a:schemeClr val="accent4">
                <a:tint val="50000"/>
                <a:satMod val="150000"/>
              </a:schemeClr>
            </a:gs>
          </a:gsLst>
          <a:path path="circle">
            <a:fillToRect l="50000" t="130000" r="50000" b="-30000"/>
          </a:path>
        </a:gradFill>
        <a:ln w="9525" cap="flat" cmpd="sng" algn="ctr">
          <a:solidFill>
            <a:schemeClr val="accent4">
              <a:shade val="50000"/>
              <a:satMod val="103000"/>
            </a:schemeClr>
          </a:solidFill>
          <a:prstDash val="solid"/>
        </a:ln>
        <a:effectLst>
          <a:outerShdw blurRad="57150" dist="38100" dir="5400000" algn="ctr" rotWithShape="0">
            <a:schemeClr val="accent4">
              <a:shade val="9000"/>
              <a:alpha val="48000"/>
              <a:satMod val="105000"/>
            </a:scheme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dirty="0" smtClean="0">
              <a:latin typeface="Times New Roman" pitchFamily="18" charset="0"/>
              <a:cs typeface="Times New Roman" pitchFamily="18" charset="0"/>
            </a:rPr>
            <a:t>TASA INTERNA DE RETORNO (TIR)</a:t>
          </a:r>
          <a:endParaRPr lang="es-EC" sz="1200" b="1" kern="1200" dirty="0">
            <a:latin typeface="Times New Roman" pitchFamily="18" charset="0"/>
            <a:cs typeface="Times New Roman" pitchFamily="18" charset="0"/>
          </a:endParaRPr>
        </a:p>
      </dsp:txBody>
      <dsp:txXfrm>
        <a:off x="6269404" y="2308604"/>
        <a:ext cx="1427780" cy="1056957"/>
      </dsp:txXfrm>
    </dsp:sp>
    <dsp:sp modelId="{76901889-4DB2-4BC1-9AA5-9122913898D3}">
      <dsp:nvSpPr>
        <dsp:cNvPr id="0" name=""/>
        <dsp:cNvSpPr/>
      </dsp:nvSpPr>
      <dsp:spPr>
        <a:xfrm rot="5400000">
          <a:off x="3733931" y="3562148"/>
          <a:ext cx="384637" cy="508219"/>
        </a:xfrm>
        <a:prstGeom prst="rightArrow">
          <a:avLst>
            <a:gd name="adj1" fmla="val 60000"/>
            <a:gd name="adj2" fmla="val 50000"/>
          </a:avLst>
        </a:prstGeom>
        <a:solidFill>
          <a:schemeClr val="dk1"/>
        </a:solidFill>
        <a:ln w="38100" cap="flat" cmpd="sng" algn="ctr">
          <a:solidFill>
            <a:schemeClr val="lt1"/>
          </a:solidFill>
          <a:prstDash val="solid"/>
        </a:ln>
        <a:effectLst>
          <a:outerShdw blurRad="57150" dist="38100" dir="5400000" algn="ctr" rotWithShape="0">
            <a:schemeClr val="dk1">
              <a:shade val="9000"/>
              <a:alpha val="48000"/>
              <a:satMod val="105000"/>
            </a:scheme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EC" sz="2100" kern="1200"/>
        </a:p>
      </dsp:txBody>
      <dsp:txXfrm>
        <a:off x="3791627" y="3606097"/>
        <a:ext cx="269246" cy="304931"/>
      </dsp:txXfrm>
    </dsp:sp>
    <dsp:sp modelId="{A6467CEA-83D3-41C9-BD4D-96C5A57561C9}">
      <dsp:nvSpPr>
        <dsp:cNvPr id="0" name=""/>
        <dsp:cNvSpPr/>
      </dsp:nvSpPr>
      <dsp:spPr>
        <a:xfrm>
          <a:off x="2737718" y="4190009"/>
          <a:ext cx="2377062" cy="1494763"/>
        </a:xfrm>
        <a:prstGeom prst="ellipse">
          <a:avLst/>
        </a:prstGeom>
        <a:gradFill rotWithShape="1">
          <a:gsLst>
            <a:gs pos="0">
              <a:schemeClr val="accent1">
                <a:tint val="98000"/>
                <a:shade val="25000"/>
                <a:satMod val="250000"/>
              </a:schemeClr>
            </a:gs>
            <a:gs pos="68000">
              <a:schemeClr val="accent1">
                <a:tint val="86000"/>
                <a:satMod val="115000"/>
              </a:schemeClr>
            </a:gs>
            <a:gs pos="100000">
              <a:schemeClr val="accent1">
                <a:tint val="50000"/>
                <a:satMod val="150000"/>
              </a:schemeClr>
            </a:gs>
          </a:gsLst>
          <a:path path="circle">
            <a:fillToRect l="50000" t="130000" r="50000" b="-30000"/>
          </a:path>
        </a:gradFill>
        <a:ln w="9525" cap="flat" cmpd="sng" algn="ctr">
          <a:solidFill>
            <a:schemeClr val="accent1">
              <a:shade val="50000"/>
              <a:satMod val="103000"/>
            </a:schemeClr>
          </a:solidFill>
          <a:prstDash val="solid"/>
        </a:ln>
        <a:effectLst>
          <a:outerShdw blurRad="57150" dist="38100" dir="5400000" algn="ctr" rotWithShape="0">
            <a:schemeClr val="accent1">
              <a:shade val="9000"/>
              <a:alpha val="48000"/>
              <a:satMod val="105000"/>
            </a:scheme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dirty="0" smtClean="0">
              <a:latin typeface="Times New Roman" pitchFamily="18" charset="0"/>
              <a:cs typeface="Times New Roman" pitchFamily="18" charset="0"/>
            </a:rPr>
            <a:t>PUNTO DE EQUILIBRIO</a:t>
          </a:r>
          <a:endParaRPr lang="es-EC" sz="1200" b="1" kern="1200" dirty="0">
            <a:latin typeface="Times New Roman" pitchFamily="18" charset="0"/>
            <a:cs typeface="Times New Roman" pitchFamily="18" charset="0"/>
          </a:endParaRPr>
        </a:p>
      </dsp:txBody>
      <dsp:txXfrm>
        <a:off x="3085831" y="4408912"/>
        <a:ext cx="1680836" cy="1056957"/>
      </dsp:txXfrm>
    </dsp:sp>
    <dsp:sp modelId="{3C9175A1-ED8E-4D2E-841C-91A564357555}">
      <dsp:nvSpPr>
        <dsp:cNvPr id="0" name=""/>
        <dsp:cNvSpPr/>
      </dsp:nvSpPr>
      <dsp:spPr>
        <a:xfrm rot="10808505">
          <a:off x="1922714" y="2604062"/>
          <a:ext cx="420282" cy="508219"/>
        </a:xfrm>
        <a:prstGeom prst="rightArrow">
          <a:avLst>
            <a:gd name="adj1" fmla="val 60000"/>
            <a:gd name="adj2" fmla="val 50000"/>
          </a:avLst>
        </a:prstGeom>
        <a:solidFill>
          <a:schemeClr val="dk1"/>
        </a:solidFill>
        <a:ln w="38100" cap="flat" cmpd="sng" algn="ctr">
          <a:solidFill>
            <a:schemeClr val="lt1"/>
          </a:solidFill>
          <a:prstDash val="solid"/>
        </a:ln>
        <a:effectLst>
          <a:outerShdw blurRad="57150" dist="38100" dir="5400000" algn="ctr" rotWithShape="0">
            <a:schemeClr val="dk1">
              <a:shade val="9000"/>
              <a:alpha val="48000"/>
              <a:satMod val="105000"/>
            </a:scheme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EC" sz="2100" kern="1200"/>
        </a:p>
      </dsp:txBody>
      <dsp:txXfrm rot="10800000">
        <a:off x="2048799" y="2705862"/>
        <a:ext cx="294197" cy="304931"/>
      </dsp:txXfrm>
    </dsp:sp>
    <dsp:sp modelId="{A67F1A2B-5A6B-418E-AE9C-FA634700292A}">
      <dsp:nvSpPr>
        <dsp:cNvPr id="0" name=""/>
        <dsp:cNvSpPr/>
      </dsp:nvSpPr>
      <dsp:spPr>
        <a:xfrm>
          <a:off x="132922" y="2089699"/>
          <a:ext cx="1738410" cy="1494763"/>
        </a:xfrm>
        <a:prstGeom prst="ellipse">
          <a:avLst/>
        </a:prstGeom>
        <a:gradFill rotWithShape="1">
          <a:gsLst>
            <a:gs pos="0">
              <a:schemeClr val="accent6">
                <a:tint val="98000"/>
                <a:shade val="25000"/>
                <a:satMod val="250000"/>
              </a:schemeClr>
            </a:gs>
            <a:gs pos="68000">
              <a:schemeClr val="accent6">
                <a:tint val="86000"/>
                <a:satMod val="115000"/>
              </a:schemeClr>
            </a:gs>
            <a:gs pos="100000">
              <a:schemeClr val="accent6">
                <a:tint val="50000"/>
                <a:satMod val="150000"/>
              </a:schemeClr>
            </a:gs>
          </a:gsLst>
          <a:path path="circle">
            <a:fillToRect l="50000" t="130000" r="50000" b="-30000"/>
          </a:path>
        </a:gradFill>
        <a:ln w="9525" cap="flat" cmpd="sng" algn="ctr">
          <a:solidFill>
            <a:schemeClr val="accent6">
              <a:shade val="50000"/>
              <a:satMod val="103000"/>
            </a:schemeClr>
          </a:solidFill>
          <a:prstDash val="solid"/>
        </a:ln>
        <a:effectLst>
          <a:outerShdw blurRad="57150" dist="38100" dir="5400000" algn="ctr" rotWithShape="0">
            <a:schemeClr val="accent6">
              <a:shade val="9000"/>
              <a:alpha val="48000"/>
              <a:satMod val="105000"/>
            </a:scheme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C" sz="1200" b="1" kern="1200" dirty="0" smtClean="0">
              <a:latin typeface="Times New Roman" pitchFamily="18" charset="0"/>
              <a:cs typeface="Times New Roman" pitchFamily="18" charset="0"/>
            </a:rPr>
            <a:t>VALOR ACTUAL NETO (VAN)</a:t>
          </a:r>
          <a:endParaRPr lang="es-EC" sz="1200" b="1" kern="1200" dirty="0">
            <a:latin typeface="Times New Roman" pitchFamily="18" charset="0"/>
            <a:cs typeface="Times New Roman" pitchFamily="18" charset="0"/>
          </a:endParaRPr>
        </a:p>
      </dsp:txBody>
      <dsp:txXfrm>
        <a:off x="387506" y="2308602"/>
        <a:ext cx="1229242" cy="10569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186E2-185E-433F-BE94-4C5DC4AFD044}">
      <dsp:nvSpPr>
        <dsp:cNvPr id="0" name=""/>
        <dsp:cNvSpPr/>
      </dsp:nvSpPr>
      <dsp:spPr>
        <a:xfrm>
          <a:off x="0" y="435739"/>
          <a:ext cx="5616624"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FF3FFD-4383-4619-8D33-344297FE410A}">
      <dsp:nvSpPr>
        <dsp:cNvPr id="0" name=""/>
        <dsp:cNvSpPr/>
      </dsp:nvSpPr>
      <dsp:spPr>
        <a:xfrm>
          <a:off x="280831" y="22459"/>
          <a:ext cx="3931636" cy="826560"/>
        </a:xfrm>
        <a:prstGeom prst="round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48607" tIns="0" rIns="148607" bIns="0" numCol="1" spcCol="1270" anchor="ctr" anchorCtr="0">
          <a:noAutofit/>
        </a:bodyPr>
        <a:lstStyle/>
        <a:p>
          <a:pPr lvl="0" algn="l" defTabSz="666750">
            <a:lnSpc>
              <a:spcPct val="90000"/>
            </a:lnSpc>
            <a:spcBef>
              <a:spcPct val="0"/>
            </a:spcBef>
            <a:spcAft>
              <a:spcPct val="35000"/>
            </a:spcAft>
          </a:pPr>
          <a:r>
            <a:rPr lang="es-EC" sz="1500" b="1" kern="1200" dirty="0" smtClean="0">
              <a:latin typeface="Times New Roman" pitchFamily="18" charset="0"/>
              <a:cs typeface="Times New Roman" pitchFamily="18" charset="0"/>
            </a:rPr>
            <a:t>CUENTAS DE ACTIVO</a:t>
          </a:r>
          <a:endParaRPr lang="es-EC" sz="1500" b="1" kern="1200" dirty="0">
            <a:latin typeface="Times New Roman" pitchFamily="18" charset="0"/>
            <a:cs typeface="Times New Roman" pitchFamily="18" charset="0"/>
          </a:endParaRPr>
        </a:p>
      </dsp:txBody>
      <dsp:txXfrm>
        <a:off x="321180" y="62808"/>
        <a:ext cx="3850938" cy="745862"/>
      </dsp:txXfrm>
    </dsp:sp>
    <dsp:sp modelId="{3AC92117-F15E-4CE7-84F5-AC8C0D825197}">
      <dsp:nvSpPr>
        <dsp:cNvPr id="0" name=""/>
        <dsp:cNvSpPr/>
      </dsp:nvSpPr>
      <dsp:spPr>
        <a:xfrm>
          <a:off x="0" y="1705819"/>
          <a:ext cx="5616624"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5797F2-AAA0-4A44-80F9-CF0ABF704309}">
      <dsp:nvSpPr>
        <dsp:cNvPr id="0" name=""/>
        <dsp:cNvSpPr/>
      </dsp:nvSpPr>
      <dsp:spPr>
        <a:xfrm>
          <a:off x="280831" y="1292539"/>
          <a:ext cx="3931636" cy="826560"/>
        </a:xfrm>
        <a:prstGeom prst="roundRect">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48607" tIns="0" rIns="148607" bIns="0" numCol="1" spcCol="1270" anchor="ctr" anchorCtr="0">
          <a:noAutofit/>
        </a:bodyPr>
        <a:lstStyle/>
        <a:p>
          <a:pPr lvl="0" algn="l" defTabSz="666750">
            <a:lnSpc>
              <a:spcPct val="90000"/>
            </a:lnSpc>
            <a:spcBef>
              <a:spcPct val="0"/>
            </a:spcBef>
            <a:spcAft>
              <a:spcPct val="35000"/>
            </a:spcAft>
          </a:pPr>
          <a:r>
            <a:rPr lang="es-EC" sz="1500" b="1" kern="1200" dirty="0" smtClean="0">
              <a:latin typeface="Times New Roman" pitchFamily="18" charset="0"/>
              <a:cs typeface="Times New Roman" pitchFamily="18" charset="0"/>
            </a:rPr>
            <a:t>CUENTAS DE PASIVO</a:t>
          </a:r>
          <a:endParaRPr lang="es-EC" sz="1500" b="1" kern="1200" dirty="0">
            <a:latin typeface="Times New Roman" pitchFamily="18" charset="0"/>
            <a:cs typeface="Times New Roman" pitchFamily="18" charset="0"/>
          </a:endParaRPr>
        </a:p>
      </dsp:txBody>
      <dsp:txXfrm>
        <a:off x="321180" y="1332888"/>
        <a:ext cx="3850938" cy="745862"/>
      </dsp:txXfrm>
    </dsp:sp>
    <dsp:sp modelId="{83446F70-AA40-4C19-A088-7091467425BF}">
      <dsp:nvSpPr>
        <dsp:cNvPr id="0" name=""/>
        <dsp:cNvSpPr/>
      </dsp:nvSpPr>
      <dsp:spPr>
        <a:xfrm>
          <a:off x="0" y="2975900"/>
          <a:ext cx="5616624"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B3DB18-5B8F-4917-9A8C-6C6297FD16F2}">
      <dsp:nvSpPr>
        <dsp:cNvPr id="0" name=""/>
        <dsp:cNvSpPr/>
      </dsp:nvSpPr>
      <dsp:spPr>
        <a:xfrm>
          <a:off x="280831" y="2562620"/>
          <a:ext cx="4651716" cy="826560"/>
        </a:xfrm>
        <a:prstGeom prst="roundRect">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48607" tIns="0" rIns="148607" bIns="0" numCol="1" spcCol="1270" anchor="ctr" anchorCtr="0">
          <a:noAutofit/>
        </a:bodyPr>
        <a:lstStyle/>
        <a:p>
          <a:pPr lvl="0" algn="l" defTabSz="666750">
            <a:lnSpc>
              <a:spcPct val="90000"/>
            </a:lnSpc>
            <a:spcBef>
              <a:spcPct val="0"/>
            </a:spcBef>
            <a:spcAft>
              <a:spcPct val="35000"/>
            </a:spcAft>
          </a:pPr>
          <a:r>
            <a:rPr lang="es-EC" sz="1500" b="1" kern="1200" dirty="0" smtClean="0">
              <a:latin typeface="Times New Roman" pitchFamily="18" charset="0"/>
              <a:cs typeface="Times New Roman" pitchFamily="18" charset="0"/>
            </a:rPr>
            <a:t>CUENTAS DEPATRIMONIO</a:t>
          </a:r>
          <a:endParaRPr lang="es-EC" sz="1500" b="1" kern="1200" dirty="0">
            <a:latin typeface="Times New Roman" pitchFamily="18" charset="0"/>
            <a:cs typeface="Times New Roman" pitchFamily="18" charset="0"/>
          </a:endParaRPr>
        </a:p>
      </dsp:txBody>
      <dsp:txXfrm>
        <a:off x="321180" y="2602969"/>
        <a:ext cx="4571018" cy="7458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8C644-6BB1-40F0-B0FF-CC151DE4C15D}">
      <dsp:nvSpPr>
        <dsp:cNvPr id="0" name=""/>
        <dsp:cNvSpPr/>
      </dsp:nvSpPr>
      <dsp:spPr>
        <a:xfrm>
          <a:off x="4887680" y="2606547"/>
          <a:ext cx="3257959" cy="17592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88950">
            <a:lnSpc>
              <a:spcPct val="90000"/>
            </a:lnSpc>
            <a:spcBef>
              <a:spcPct val="0"/>
            </a:spcBef>
            <a:spcAft>
              <a:spcPct val="15000"/>
            </a:spcAft>
            <a:buChar char="••"/>
          </a:pPr>
          <a:r>
            <a:rPr lang="es-EC" sz="1100" kern="1200" dirty="0" smtClean="0">
              <a:latin typeface="Times New Roman" pitchFamily="18" charset="0"/>
              <a:cs typeface="Times New Roman" pitchFamily="18" charset="0"/>
            </a:rPr>
            <a:t>Punto en el cual ni se gana ni se pierde, el PE en el presente proyecto se da a las 11 CASAS VENDIDAS CON UN VALOR DE USD. 672.964, 37 </a:t>
          </a:r>
          <a:endParaRPr lang="es-EC" sz="1100" kern="1200" dirty="0">
            <a:latin typeface="Times New Roman" pitchFamily="18" charset="0"/>
            <a:cs typeface="Times New Roman" pitchFamily="18" charset="0"/>
          </a:endParaRPr>
        </a:p>
      </dsp:txBody>
      <dsp:txXfrm>
        <a:off x="5903711" y="3084994"/>
        <a:ext cx="2203283" cy="1242121"/>
      </dsp:txXfrm>
    </dsp:sp>
    <dsp:sp modelId="{1966A7CB-D256-4CC3-82F5-8F4E3044AE7F}">
      <dsp:nvSpPr>
        <dsp:cNvPr id="0" name=""/>
        <dsp:cNvSpPr/>
      </dsp:nvSpPr>
      <dsp:spPr>
        <a:xfrm>
          <a:off x="213595" y="1956515"/>
          <a:ext cx="3323145" cy="26816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s-ES" sz="1000" kern="1200" dirty="0" smtClean="0">
              <a:latin typeface="Times New Roman" pitchFamily="18" charset="0"/>
              <a:cs typeface="Times New Roman" pitchFamily="18" charset="0"/>
            </a:rPr>
            <a:t>Por medio de este instrumento se puede evaluar el proyecto ya que cuando la TIR es mayor que la tasa de oportunidad, el rendimiento que obtendrá el inversionista seria mayor que el que obtendría en otra alternativa, por lo tanto conviene realizar la inversión.</a:t>
          </a:r>
          <a:endParaRPr lang="es-EC" sz="1000" kern="1200" dirty="0"/>
        </a:p>
      </dsp:txBody>
      <dsp:txXfrm>
        <a:off x="272502" y="2685828"/>
        <a:ext cx="2208388" cy="1893403"/>
      </dsp:txXfrm>
    </dsp:sp>
    <dsp:sp modelId="{1000235B-1340-4BB0-BFC8-545394ED4F37}">
      <dsp:nvSpPr>
        <dsp:cNvPr id="0" name=""/>
        <dsp:cNvSpPr/>
      </dsp:nvSpPr>
      <dsp:spPr>
        <a:xfrm>
          <a:off x="4808290" y="144022"/>
          <a:ext cx="3671052" cy="13940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s-EC" sz="1500" kern="1200" dirty="0" smtClean="0">
              <a:latin typeface="Times New Roman" pitchFamily="18" charset="0"/>
              <a:cs typeface="Times New Roman" pitchFamily="18" charset="0"/>
            </a:rPr>
            <a:t>Factible y viable con USD. 3´897.473,47</a:t>
          </a:r>
          <a:endParaRPr lang="es-EC" sz="1500" kern="1200" dirty="0">
            <a:latin typeface="Times New Roman" pitchFamily="18" charset="0"/>
            <a:cs typeface="Times New Roman" pitchFamily="18" charset="0"/>
          </a:endParaRPr>
        </a:p>
      </dsp:txBody>
      <dsp:txXfrm>
        <a:off x="5940229" y="174645"/>
        <a:ext cx="2508490" cy="984302"/>
      </dsp:txXfrm>
    </dsp:sp>
    <dsp:sp modelId="{69CD353F-B507-4088-9EB6-881444351B20}">
      <dsp:nvSpPr>
        <dsp:cNvPr id="0" name=""/>
        <dsp:cNvSpPr/>
      </dsp:nvSpPr>
      <dsp:spPr>
        <a:xfrm>
          <a:off x="0" y="72005"/>
          <a:ext cx="3752551" cy="13940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88950">
            <a:lnSpc>
              <a:spcPct val="90000"/>
            </a:lnSpc>
            <a:spcBef>
              <a:spcPct val="0"/>
            </a:spcBef>
            <a:spcAft>
              <a:spcPct val="15000"/>
            </a:spcAft>
            <a:buChar char="••"/>
          </a:pPr>
          <a:r>
            <a:rPr lang="es-EC" sz="1100" kern="1200" dirty="0" smtClean="0">
              <a:latin typeface="Times New Roman" pitchFamily="18" charset="0"/>
              <a:cs typeface="Times New Roman" pitchFamily="18" charset="0"/>
            </a:rPr>
            <a:t>Permite determinar el comportamiento de ingresos y egresos de la empresa constructora de vivienda popular,  es decir el movimiento de efectivo</a:t>
          </a:r>
          <a:endParaRPr lang="es-EC" sz="1100" kern="1200" dirty="0"/>
        </a:p>
      </dsp:txBody>
      <dsp:txXfrm>
        <a:off x="30623" y="102628"/>
        <a:ext cx="2565540" cy="984302"/>
      </dsp:txXfrm>
    </dsp:sp>
    <dsp:sp modelId="{6D7E9EE1-601F-486F-90B6-23EE07FAF6C4}">
      <dsp:nvSpPr>
        <dsp:cNvPr id="0" name=""/>
        <dsp:cNvSpPr/>
      </dsp:nvSpPr>
      <dsp:spPr>
        <a:xfrm>
          <a:off x="2195139" y="410351"/>
          <a:ext cx="2115591" cy="1886343"/>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EC" sz="1000" b="1" kern="1200" dirty="0" smtClean="0">
              <a:latin typeface="Times New Roman" pitchFamily="18" charset="0"/>
              <a:cs typeface="Times New Roman" pitchFamily="18" charset="0"/>
            </a:rPr>
            <a:t>FLUJO DE CAJA DEL INVERSIONISTA</a:t>
          </a:r>
          <a:endParaRPr lang="es-EC" sz="1000" b="1" kern="1200" dirty="0">
            <a:latin typeface="Times New Roman" pitchFamily="18" charset="0"/>
            <a:cs typeface="Times New Roman" pitchFamily="18" charset="0"/>
          </a:endParaRPr>
        </a:p>
      </dsp:txBody>
      <dsp:txXfrm>
        <a:off x="2814781" y="962848"/>
        <a:ext cx="1495949" cy="1333846"/>
      </dsp:txXfrm>
    </dsp:sp>
    <dsp:sp modelId="{44973CBF-A33A-4246-A565-859FA2D6EA7E}">
      <dsp:nvSpPr>
        <dsp:cNvPr id="0" name=""/>
        <dsp:cNvSpPr/>
      </dsp:nvSpPr>
      <dsp:spPr>
        <a:xfrm rot="5400000">
          <a:off x="4283236" y="424348"/>
          <a:ext cx="1886343" cy="1858350"/>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EC" sz="1000" b="1" kern="1200" dirty="0" smtClean="0">
              <a:latin typeface="Times New Roman" pitchFamily="18" charset="0"/>
              <a:cs typeface="Times New Roman" pitchFamily="18" charset="0"/>
            </a:rPr>
            <a:t>VALOR ACTUAL NETO (VAN)</a:t>
          </a:r>
          <a:endParaRPr lang="es-EC" sz="1000" b="1" kern="1200" dirty="0">
            <a:latin typeface="Times New Roman" pitchFamily="18" charset="0"/>
            <a:cs typeface="Times New Roman" pitchFamily="18" charset="0"/>
          </a:endParaRPr>
        </a:p>
      </dsp:txBody>
      <dsp:txXfrm rot="-5400000">
        <a:off x="4297233" y="962849"/>
        <a:ext cx="1314052" cy="1333846"/>
      </dsp:txXfrm>
    </dsp:sp>
    <dsp:sp modelId="{0684553F-2463-443A-8E9A-D758C956212E}">
      <dsp:nvSpPr>
        <dsp:cNvPr id="0" name=""/>
        <dsp:cNvSpPr/>
      </dsp:nvSpPr>
      <dsp:spPr>
        <a:xfrm rot="10800000">
          <a:off x="4225230" y="2383824"/>
          <a:ext cx="2002353" cy="1886343"/>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EC" sz="1000" kern="1200" dirty="0" smtClean="0">
              <a:latin typeface="Times New Roman" pitchFamily="18" charset="0"/>
              <a:cs typeface="Times New Roman" pitchFamily="18" charset="0"/>
            </a:rPr>
            <a:t>PUNTO DE EQUILIBRIO</a:t>
          </a:r>
          <a:endParaRPr lang="es-EC" sz="1000" kern="1200" dirty="0">
            <a:latin typeface="Times New Roman" pitchFamily="18" charset="0"/>
            <a:cs typeface="Times New Roman" pitchFamily="18" charset="0"/>
          </a:endParaRPr>
        </a:p>
      </dsp:txBody>
      <dsp:txXfrm rot="10800000">
        <a:off x="4225230" y="2383824"/>
        <a:ext cx="1415877" cy="1333846"/>
      </dsp:txXfrm>
    </dsp:sp>
    <dsp:sp modelId="{113EB470-B739-44F9-BCAE-4799AA7F4F41}">
      <dsp:nvSpPr>
        <dsp:cNvPr id="0" name=""/>
        <dsp:cNvSpPr/>
      </dsp:nvSpPr>
      <dsp:spPr>
        <a:xfrm rot="16200000">
          <a:off x="2309763" y="2269200"/>
          <a:ext cx="1886343" cy="211559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s-EC" sz="1000" kern="1200" dirty="0" smtClean="0">
              <a:latin typeface="Times New Roman" pitchFamily="18" charset="0"/>
              <a:cs typeface="Times New Roman" pitchFamily="18" charset="0"/>
            </a:rPr>
            <a:t>TASA INTERNA DE RETORNO (TIR)</a:t>
          </a:r>
          <a:endParaRPr lang="es-EC" sz="1000" kern="1200" dirty="0">
            <a:latin typeface="Times New Roman" pitchFamily="18" charset="0"/>
            <a:cs typeface="Times New Roman" pitchFamily="18" charset="0"/>
          </a:endParaRPr>
        </a:p>
      </dsp:txBody>
      <dsp:txXfrm rot="5400000">
        <a:off x="2814782" y="2383824"/>
        <a:ext cx="1495949" cy="1333846"/>
      </dsp:txXfrm>
    </dsp:sp>
    <dsp:sp modelId="{B75DC3B0-D098-4ED1-95B5-713CC53CD687}">
      <dsp:nvSpPr>
        <dsp:cNvPr id="0" name=""/>
        <dsp:cNvSpPr/>
      </dsp:nvSpPr>
      <dsp:spPr>
        <a:xfrm>
          <a:off x="3914026" y="1948179"/>
          <a:ext cx="651289" cy="56633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5D9DC1-E1E4-43A3-B8C7-FFA4E4C5B9E9}">
      <dsp:nvSpPr>
        <dsp:cNvPr id="0" name=""/>
        <dsp:cNvSpPr/>
      </dsp:nvSpPr>
      <dsp:spPr>
        <a:xfrm rot="10800000">
          <a:off x="3914026" y="2166001"/>
          <a:ext cx="651289" cy="56633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Lista de fichas"/>
  <dgm:desc val="Se usa para mostrar bloques de información no secuencial o agrupados. Funciona bien con listas con una cantidad pequeña de texto de Nivel 1. El primer elemento de Nivel 2 se muestra junto al texto de Nivel 1. El resto de texto de Nivel 2 aparece debajo del texto de Nivel 1."/>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9E900-1F49-4E3F-B302-B214EEEC8728}" type="datetimeFigureOut">
              <a:rPr lang="es-EC" smtClean="0"/>
              <a:t>13/03/2017</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1C0662-8FFD-4291-A85A-ECD8ACBB7716}" type="slidenum">
              <a:rPr lang="es-EC" smtClean="0"/>
              <a:t>‹Nº›</a:t>
            </a:fld>
            <a:endParaRPr lang="es-EC"/>
          </a:p>
        </p:txBody>
      </p:sp>
    </p:spTree>
    <p:extLst>
      <p:ext uri="{BB962C8B-B14F-4D97-AF65-F5344CB8AC3E}">
        <p14:creationId xmlns:p14="http://schemas.microsoft.com/office/powerpoint/2010/main" val="3749620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831C0662-8FFD-4291-A85A-ECD8ACBB7716}" type="slidenum">
              <a:rPr lang="es-EC" smtClean="0"/>
              <a:t>23</a:t>
            </a:fld>
            <a:endParaRPr lang="es-EC"/>
          </a:p>
        </p:txBody>
      </p:sp>
    </p:spTree>
    <p:extLst>
      <p:ext uri="{BB962C8B-B14F-4D97-AF65-F5344CB8AC3E}">
        <p14:creationId xmlns:p14="http://schemas.microsoft.com/office/powerpoint/2010/main" val="99467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831C0662-8FFD-4291-A85A-ECD8ACBB7716}" type="slidenum">
              <a:rPr lang="es-EC" smtClean="0"/>
              <a:t>27</a:t>
            </a:fld>
            <a:endParaRPr lang="es-EC"/>
          </a:p>
        </p:txBody>
      </p:sp>
    </p:spTree>
    <p:extLst>
      <p:ext uri="{BB962C8B-B14F-4D97-AF65-F5344CB8AC3E}">
        <p14:creationId xmlns:p14="http://schemas.microsoft.com/office/powerpoint/2010/main" val="1993169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C10BF65-7036-44E3-B383-C611F3A0EE5C}" type="datetimeFigureOut">
              <a:rPr lang="es-EC" smtClean="0"/>
              <a:t>13/03/2017</a:t>
            </a:fld>
            <a:endParaRPr lang="es-EC"/>
          </a:p>
        </p:txBody>
      </p:sp>
      <p:sp>
        <p:nvSpPr>
          <p:cNvPr id="19" name="Footer Placeholder 18"/>
          <p:cNvSpPr>
            <a:spLocks noGrp="1"/>
          </p:cNvSpPr>
          <p:nvPr>
            <p:ph type="ftr" sz="quarter" idx="11"/>
          </p:nvPr>
        </p:nvSpPr>
        <p:spPr/>
        <p:txBody>
          <a:bodyPr/>
          <a:lstStyle/>
          <a:p>
            <a:endParaRPr lang="es-EC"/>
          </a:p>
        </p:txBody>
      </p:sp>
      <p:sp>
        <p:nvSpPr>
          <p:cNvPr id="27" name="Slide Number Placeholder 26"/>
          <p:cNvSpPr>
            <a:spLocks noGrp="1"/>
          </p:cNvSpPr>
          <p:nvPr>
            <p:ph type="sldNum" sz="quarter" idx="12"/>
          </p:nvPr>
        </p:nvSpPr>
        <p:spPr/>
        <p:txBody>
          <a:bodyPr/>
          <a:lstStyle/>
          <a:p>
            <a:fld id="{5C9C174D-ECC2-423C-B688-EEF3A1671488}" type="slidenum">
              <a:rPr lang="es-EC" smtClean="0"/>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C10BF65-7036-44E3-B383-C611F3A0EE5C}" type="datetimeFigureOut">
              <a:rPr lang="es-EC" smtClean="0"/>
              <a:t>13/03/2017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C9C174D-ECC2-423C-B688-EEF3A1671488}"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C10BF65-7036-44E3-B383-C611F3A0EE5C}" type="datetimeFigureOut">
              <a:rPr lang="es-EC" smtClean="0"/>
              <a:t>13/03/2017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C9C174D-ECC2-423C-B688-EEF3A1671488}"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AC10BF65-7036-44E3-B383-C611F3A0EE5C}" type="datetimeFigureOut">
              <a:rPr lang="es-EC" smtClean="0"/>
              <a:t>13/03/2017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C9C174D-ECC2-423C-B688-EEF3A1671488}"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AC10BF65-7036-44E3-B383-C611F3A0EE5C}" type="datetimeFigureOut">
              <a:rPr lang="es-EC" smtClean="0"/>
              <a:t>13/03/2017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C9C174D-ECC2-423C-B688-EEF3A1671488}" type="slidenum">
              <a:rPr lang="es-EC" smtClean="0"/>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AC10BF65-7036-44E3-B383-C611F3A0EE5C}" type="datetimeFigureOut">
              <a:rPr lang="es-EC" smtClean="0"/>
              <a:t>13/03/2017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C9C174D-ECC2-423C-B688-EEF3A1671488}"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AC10BF65-7036-44E3-B383-C611F3A0EE5C}" type="datetimeFigureOut">
              <a:rPr lang="es-EC" smtClean="0"/>
              <a:t>13/03/2017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5C9C174D-ECC2-423C-B688-EEF3A1671488}"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AC10BF65-7036-44E3-B383-C611F3A0EE5C}" type="datetimeFigureOut">
              <a:rPr lang="es-EC" smtClean="0"/>
              <a:t>13/03/2017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5C9C174D-ECC2-423C-B688-EEF3A1671488}"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0BF65-7036-44E3-B383-C611F3A0EE5C}" type="datetimeFigureOut">
              <a:rPr lang="es-EC" smtClean="0"/>
              <a:t>13/03/2017</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5C9C174D-ECC2-423C-B688-EEF3A1671488}"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AC10BF65-7036-44E3-B383-C611F3A0EE5C}" type="datetimeFigureOut">
              <a:rPr lang="es-EC" smtClean="0"/>
              <a:t>13/03/2017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C9C174D-ECC2-423C-B688-EEF3A1671488}"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AC10BF65-7036-44E3-B383-C611F3A0EE5C}" type="datetimeFigureOut">
              <a:rPr lang="es-EC" smtClean="0"/>
              <a:t>13/03/2017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a:xfrm>
            <a:off x="8077200" y="6356350"/>
            <a:ext cx="609600" cy="365125"/>
          </a:xfrm>
        </p:spPr>
        <p:txBody>
          <a:bodyPr/>
          <a:lstStyle/>
          <a:p>
            <a:fld id="{5C9C174D-ECC2-423C-B688-EEF3A1671488}" type="slidenum">
              <a:rPr lang="es-EC" smtClean="0"/>
              <a:t>‹Nº›</a:t>
            </a:fld>
            <a:endParaRPr lang="es-EC"/>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10BF65-7036-44E3-B383-C611F3A0EE5C}" type="datetimeFigureOut">
              <a:rPr lang="es-EC" smtClean="0"/>
              <a:t>13/03/2017</a:t>
            </a:fld>
            <a:endParaRPr lang="es-EC"/>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9C174D-ECC2-423C-B688-EEF3A1671488}" type="slidenum">
              <a:rPr lang="es-EC" smtClean="0"/>
              <a:t>‹Nº›</a:t>
            </a:fld>
            <a:endParaRPr lang="es-EC"/>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image" Target="../media/image22.png"/></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6632"/>
            <a:ext cx="7851648" cy="903071"/>
          </a:xfrm>
        </p:spPr>
        <p:txBody>
          <a:bodyPr>
            <a:normAutofit/>
          </a:bodyPr>
          <a:lstStyle/>
          <a:p>
            <a:pPr algn="ctr"/>
            <a:r>
              <a:rPr lang="es-EC" sz="2500" dirty="0" smtClean="0">
                <a:solidFill>
                  <a:schemeClr val="bg1"/>
                </a:solidFill>
                <a:latin typeface="Times New Roman" pitchFamily="18" charset="0"/>
                <a:cs typeface="Times New Roman" pitchFamily="18" charset="0"/>
              </a:rPr>
              <a:t>UNIVERSIDAD DE LAS FUERZAS ARMADAS</a:t>
            </a:r>
            <a:endParaRPr lang="es-EC" sz="2500" dirty="0">
              <a:solidFill>
                <a:schemeClr val="bg1"/>
              </a:solidFill>
              <a:latin typeface="Times New Roman" pitchFamily="18" charset="0"/>
              <a:cs typeface="Times New Roman" pitchFamily="18" charset="0"/>
            </a:endParaRPr>
          </a:p>
        </p:txBody>
      </p:sp>
      <p:sp>
        <p:nvSpPr>
          <p:cNvPr id="3" name="2 Subtítulo"/>
          <p:cNvSpPr>
            <a:spLocks noGrp="1"/>
          </p:cNvSpPr>
          <p:nvPr>
            <p:ph type="subTitle" idx="1"/>
          </p:nvPr>
        </p:nvSpPr>
        <p:spPr>
          <a:xfrm>
            <a:off x="755576" y="2636912"/>
            <a:ext cx="7854696" cy="4104456"/>
          </a:xfrm>
        </p:spPr>
        <p:txBody>
          <a:bodyPr>
            <a:normAutofit fontScale="55000" lnSpcReduction="20000"/>
          </a:bodyPr>
          <a:lstStyle/>
          <a:p>
            <a:pPr algn="ctr"/>
            <a:endParaRPr lang="es-EC" sz="2000" dirty="0" smtClean="0">
              <a:latin typeface="Times New Roman" pitchFamily="18" charset="0"/>
              <a:cs typeface="Times New Roman" pitchFamily="18" charset="0"/>
            </a:endParaRPr>
          </a:p>
          <a:p>
            <a:pPr algn="ctr"/>
            <a:r>
              <a:rPr lang="es-EC" sz="3600" b="1" dirty="0" smtClean="0">
                <a:latin typeface="Times New Roman" pitchFamily="18" charset="0"/>
                <a:cs typeface="Times New Roman" pitchFamily="18" charset="0"/>
              </a:rPr>
              <a:t>DEPARTAMENTO DE CIENCIAS ECONÓMICAS ADMINISTRATIVAS Y DE COMERCIO </a:t>
            </a:r>
          </a:p>
          <a:p>
            <a:pPr algn="ctr"/>
            <a:endParaRPr lang="es-EC" sz="2000" b="1" dirty="0">
              <a:latin typeface="Times New Roman" pitchFamily="18" charset="0"/>
              <a:cs typeface="Times New Roman" pitchFamily="18" charset="0"/>
            </a:endParaRPr>
          </a:p>
          <a:p>
            <a:pPr algn="ctr"/>
            <a:r>
              <a:rPr lang="es-EC" sz="2900" b="1" dirty="0" smtClean="0">
                <a:latin typeface="Times New Roman" pitchFamily="18" charset="0"/>
                <a:cs typeface="Times New Roman" pitchFamily="18" charset="0"/>
              </a:rPr>
              <a:t>CARRERA DE INGENIERÍA COMERCIAL</a:t>
            </a:r>
          </a:p>
          <a:p>
            <a:pPr algn="ctr"/>
            <a:endParaRPr lang="es-EC" sz="2000" b="1" dirty="0" smtClean="0">
              <a:latin typeface="Times New Roman" pitchFamily="18" charset="0"/>
              <a:cs typeface="Times New Roman" pitchFamily="18" charset="0"/>
            </a:endParaRPr>
          </a:p>
          <a:p>
            <a:pPr algn="ctr"/>
            <a:r>
              <a:rPr lang="es-EC" sz="2900" b="1" dirty="0" smtClean="0">
                <a:latin typeface="Times New Roman" pitchFamily="18" charset="0"/>
                <a:cs typeface="Times New Roman" pitchFamily="18" charset="0"/>
              </a:rPr>
              <a:t>DEFENSA DE TESIS DE GRADO PARA OPTAR EL TÍTULO DE:</a:t>
            </a:r>
          </a:p>
          <a:p>
            <a:pPr algn="ctr"/>
            <a:endParaRPr lang="es-EC" sz="4000" dirty="0" smtClean="0">
              <a:latin typeface="Times New Roman" pitchFamily="18" charset="0"/>
              <a:cs typeface="Times New Roman" pitchFamily="18" charset="0"/>
            </a:endParaRPr>
          </a:p>
          <a:p>
            <a:pPr algn="ctr"/>
            <a:r>
              <a:rPr lang="es-EC" sz="5100" b="1" dirty="0" smtClean="0">
                <a:solidFill>
                  <a:schemeClr val="bg1"/>
                </a:solidFill>
                <a:latin typeface="Times New Roman" pitchFamily="18" charset="0"/>
                <a:cs typeface="Times New Roman" pitchFamily="18" charset="0"/>
              </a:rPr>
              <a:t>INGENIERO COMERCIAL</a:t>
            </a:r>
          </a:p>
          <a:p>
            <a:pPr algn="l"/>
            <a:endParaRPr lang="es-EC" sz="1500" b="1" dirty="0" smtClean="0">
              <a:latin typeface="Times New Roman" pitchFamily="18" charset="0"/>
              <a:cs typeface="Times New Roman" pitchFamily="18" charset="0"/>
            </a:endParaRPr>
          </a:p>
          <a:p>
            <a:pPr algn="l"/>
            <a:endParaRPr lang="es-EC" sz="2200" b="1" dirty="0">
              <a:latin typeface="Times New Roman" pitchFamily="18" charset="0"/>
              <a:cs typeface="Times New Roman" pitchFamily="18" charset="0"/>
            </a:endParaRPr>
          </a:p>
          <a:p>
            <a:pPr algn="ctr"/>
            <a:r>
              <a:rPr lang="es-EC" sz="2900" b="1" dirty="0" smtClean="0">
                <a:latin typeface="Times New Roman" pitchFamily="18" charset="0"/>
                <a:cs typeface="Times New Roman" pitchFamily="18" charset="0"/>
              </a:rPr>
              <a:t>Autor: Bolívar Estrella</a:t>
            </a:r>
          </a:p>
          <a:p>
            <a:pPr algn="ctr"/>
            <a:r>
              <a:rPr lang="es-EC" sz="2900" b="1" dirty="0" smtClean="0">
                <a:latin typeface="Times New Roman" pitchFamily="18" charset="0"/>
                <a:cs typeface="Times New Roman" pitchFamily="18" charset="0"/>
              </a:rPr>
              <a:t>Director de Carrera: Ing. </a:t>
            </a:r>
            <a:r>
              <a:rPr lang="es-EC" sz="2900" b="1" dirty="0" err="1" smtClean="0">
                <a:latin typeface="Times New Roman" pitchFamily="18" charset="0"/>
                <a:cs typeface="Times New Roman" pitchFamily="18" charset="0"/>
              </a:rPr>
              <a:t>Horfayt</a:t>
            </a:r>
            <a:r>
              <a:rPr lang="es-EC" sz="2900" b="1" dirty="0" smtClean="0">
                <a:latin typeface="Times New Roman" pitchFamily="18" charset="0"/>
                <a:cs typeface="Times New Roman" pitchFamily="18" charset="0"/>
              </a:rPr>
              <a:t> Alvear</a:t>
            </a:r>
          </a:p>
          <a:p>
            <a:pPr algn="ctr"/>
            <a:r>
              <a:rPr lang="es-EC" sz="2900" b="1" dirty="0" smtClean="0">
                <a:latin typeface="Times New Roman" pitchFamily="18" charset="0"/>
                <a:cs typeface="Times New Roman" pitchFamily="18" charset="0"/>
              </a:rPr>
              <a:t>Director de Tesis: Ing. Juan Fernando Iturralde</a:t>
            </a:r>
            <a:endParaRPr lang="es-EC" sz="2900" b="1" dirty="0">
              <a:latin typeface="Times New Roman" pitchFamily="18" charset="0"/>
              <a:cs typeface="Times New Roman" pitchFamily="18" charset="0"/>
            </a:endParaRPr>
          </a:p>
        </p:txBody>
      </p:sp>
      <p:pic>
        <p:nvPicPr>
          <p:cNvPr id="5" name="4 Imagen"/>
          <p:cNvPicPr/>
          <p:nvPr/>
        </p:nvPicPr>
        <p:blipFill>
          <a:blip r:embed="rId2"/>
          <a:srcRect/>
          <a:stretch>
            <a:fillRect/>
          </a:stretch>
        </p:blipFill>
        <p:spPr bwMode="auto">
          <a:xfrm>
            <a:off x="2028961" y="1196752"/>
            <a:ext cx="5142865" cy="1257935"/>
          </a:xfrm>
          <a:prstGeom prst="rect">
            <a:avLst/>
          </a:prstGeom>
          <a:noFill/>
          <a:ln w="9525">
            <a:noFill/>
            <a:miter lim="800000"/>
            <a:headEnd/>
            <a:tailEnd/>
          </a:ln>
        </p:spPr>
      </p:pic>
    </p:spTree>
    <p:extLst>
      <p:ext uri="{BB962C8B-B14F-4D97-AF65-F5344CB8AC3E}">
        <p14:creationId xmlns:p14="http://schemas.microsoft.com/office/powerpoint/2010/main" val="1824520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a:spLocks noGrp="1"/>
          </p:cNvSpPr>
          <p:nvPr>
            <p:ph type="title"/>
          </p:nvPr>
        </p:nvSpPr>
        <p:spPr>
          <a:xfrm>
            <a:off x="148661" y="116632"/>
            <a:ext cx="8928992" cy="1440160"/>
          </a:xfrm>
        </p:spPr>
        <p:txBody>
          <a:bodyPr>
            <a:noAutofit/>
          </a:bodyPr>
          <a:lstStyle/>
          <a:p>
            <a:pPr algn="ctr"/>
            <a:r>
              <a:rPr lang="es-EC" sz="2500" b="1" dirty="0" smtClean="0">
                <a:solidFill>
                  <a:srgbClr val="002060"/>
                </a:solidFill>
                <a:latin typeface="Times New Roman" pitchFamily="18" charset="0"/>
                <a:cs typeface="Times New Roman" pitchFamily="18" charset="0"/>
              </a:rPr>
              <a:t>MARCO METODOLÓGICO</a:t>
            </a:r>
            <a:br>
              <a:rPr lang="es-EC" sz="2500" b="1" dirty="0" smtClean="0">
                <a:solidFill>
                  <a:srgbClr val="002060"/>
                </a:solidFill>
                <a:latin typeface="Times New Roman" pitchFamily="18" charset="0"/>
                <a:cs typeface="Times New Roman" pitchFamily="18" charset="0"/>
              </a:rPr>
            </a:br>
            <a:r>
              <a:rPr lang="es-EC" sz="2500" b="1" dirty="0" smtClean="0">
                <a:solidFill>
                  <a:schemeClr val="accent6">
                    <a:lumMod val="50000"/>
                  </a:schemeClr>
                </a:solidFill>
                <a:latin typeface="Times New Roman" pitchFamily="18" charset="0"/>
                <a:cs typeface="Times New Roman" pitchFamily="18" charset="0"/>
              </a:rPr>
              <a:t>PROCEDIMIENTO PARA RECOLECCIÓN Y ANÁLISIS DE DATOS</a:t>
            </a:r>
            <a:endParaRPr lang="es-EC" sz="2500" b="1" dirty="0">
              <a:solidFill>
                <a:schemeClr val="accent6">
                  <a:lumMod val="50000"/>
                </a:schemeClr>
              </a:solidFill>
              <a:latin typeface="Times New Roman" pitchFamily="18" charset="0"/>
              <a:cs typeface="Times New Roman" pitchFamily="18" charset="0"/>
            </a:endParaRPr>
          </a:p>
        </p:txBody>
      </p:sp>
      <p:pic>
        <p:nvPicPr>
          <p:cNvPr id="4098" name="Picture 2" descr="Resultado de imagen para ENTREVIS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772816"/>
            <a:ext cx="2496277" cy="20162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4100" name="Picture 4" descr="Resultado de imagen para cuestionar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1721761"/>
            <a:ext cx="2697493" cy="20231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4102" name="Picture 6" descr="Resultado de imagen para encues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4581128"/>
            <a:ext cx="2476500" cy="1695451"/>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604512" y="4005064"/>
            <a:ext cx="2751464" cy="369332"/>
          </a:xfrm>
          <a:prstGeom prst="rect">
            <a:avLst/>
          </a:prstGeom>
          <a:noFill/>
        </p:spPr>
        <p:txBody>
          <a:bodyPr wrap="square" rtlCol="0">
            <a:spAutoFit/>
          </a:bodyPr>
          <a:lstStyle/>
          <a:p>
            <a:r>
              <a:rPr lang="es-EC" b="1" dirty="0" smtClean="0">
                <a:latin typeface="Times New Roman" pitchFamily="18" charset="0"/>
                <a:cs typeface="Times New Roman" pitchFamily="18" charset="0"/>
              </a:rPr>
              <a:t>ENTREVISTA</a:t>
            </a:r>
            <a:endParaRPr lang="es-EC" b="1" dirty="0">
              <a:latin typeface="Times New Roman" pitchFamily="18" charset="0"/>
              <a:cs typeface="Times New Roman" pitchFamily="18" charset="0"/>
            </a:endParaRPr>
          </a:p>
        </p:txBody>
      </p:sp>
      <p:sp>
        <p:nvSpPr>
          <p:cNvPr id="8" name="7 CuadroTexto"/>
          <p:cNvSpPr txBox="1"/>
          <p:nvPr/>
        </p:nvSpPr>
        <p:spPr>
          <a:xfrm>
            <a:off x="5364088" y="3927594"/>
            <a:ext cx="3240360" cy="369332"/>
          </a:xfrm>
          <a:prstGeom prst="rect">
            <a:avLst/>
          </a:prstGeom>
          <a:noFill/>
        </p:spPr>
        <p:txBody>
          <a:bodyPr wrap="square" rtlCol="0">
            <a:spAutoFit/>
          </a:bodyPr>
          <a:lstStyle/>
          <a:p>
            <a:r>
              <a:rPr lang="es-EC" b="1" dirty="0" smtClean="0">
                <a:latin typeface="Times New Roman" pitchFamily="18" charset="0"/>
                <a:cs typeface="Times New Roman" pitchFamily="18" charset="0"/>
              </a:rPr>
              <a:t>CUESTIONARIO</a:t>
            </a:r>
            <a:endParaRPr lang="es-EC" b="1" dirty="0">
              <a:latin typeface="Times New Roman" pitchFamily="18" charset="0"/>
              <a:cs typeface="Times New Roman" pitchFamily="18" charset="0"/>
            </a:endParaRPr>
          </a:p>
        </p:txBody>
      </p:sp>
    </p:spTree>
    <p:extLst>
      <p:ext uri="{BB962C8B-B14F-4D97-AF65-F5344CB8AC3E}">
        <p14:creationId xmlns:p14="http://schemas.microsoft.com/office/powerpoint/2010/main" val="3586379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ANÁLISIS E INTERPRETACIÓN DE RESULTADOS</a:t>
            </a:r>
            <a:endParaRPr lang="es-EC" sz="2500" b="1" dirty="0">
              <a:solidFill>
                <a:srgbClr val="002060"/>
              </a:solidFill>
              <a:latin typeface="Times New Roman" pitchFamily="18" charset="0"/>
              <a:cs typeface="Times New Roman" pitchFamily="18" charset="0"/>
            </a:endParaRPr>
          </a:p>
        </p:txBody>
      </p:sp>
      <p:sp>
        <p:nvSpPr>
          <p:cNvPr id="5" name="4 Llamada de flecha hacia abajo"/>
          <p:cNvSpPr/>
          <p:nvPr/>
        </p:nvSpPr>
        <p:spPr>
          <a:xfrm>
            <a:off x="532656" y="2666584"/>
            <a:ext cx="4824536" cy="1584176"/>
          </a:xfrm>
          <a:prstGeom prst="downArrow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dirty="0" smtClean="0">
                <a:latin typeface="Times New Roman" pitchFamily="18" charset="0"/>
                <a:cs typeface="Times New Roman" pitchFamily="18" charset="0"/>
              </a:rPr>
              <a:t>UNIVERSO 20000</a:t>
            </a:r>
            <a:endParaRPr lang="es-EC" dirty="0">
              <a:latin typeface="Times New Roman" pitchFamily="18" charset="0"/>
              <a:cs typeface="Times New Roman" pitchFamily="18" charset="0"/>
            </a:endParaRPr>
          </a:p>
        </p:txBody>
      </p:sp>
      <p:sp>
        <p:nvSpPr>
          <p:cNvPr id="6" name="5 Llamada ovalada"/>
          <p:cNvSpPr/>
          <p:nvPr/>
        </p:nvSpPr>
        <p:spPr>
          <a:xfrm>
            <a:off x="4860032" y="1268760"/>
            <a:ext cx="3816424" cy="1512168"/>
          </a:xfrm>
          <a:prstGeom prst="wedgeEllipseCallout">
            <a:avLst/>
          </a:prstGeom>
          <a:solidFill>
            <a:srgbClr val="FFC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500" b="1" dirty="0">
                <a:latin typeface="Times New Roman" pitchFamily="18" charset="0"/>
                <a:cs typeface="Times New Roman" pitchFamily="18" charset="0"/>
              </a:rPr>
              <a:t>D</a:t>
            </a:r>
            <a:r>
              <a:rPr lang="es-EC" sz="1500" b="1" dirty="0" smtClean="0">
                <a:latin typeface="Times New Roman" pitchFamily="18" charset="0"/>
                <a:cs typeface="Times New Roman" pitchFamily="18" charset="0"/>
              </a:rPr>
              <a:t>éficit </a:t>
            </a:r>
            <a:r>
              <a:rPr lang="es-EC" sz="1500" b="1" dirty="0">
                <a:latin typeface="Times New Roman" pitchFamily="18" charset="0"/>
                <a:cs typeface="Times New Roman" pitchFamily="18" charset="0"/>
              </a:rPr>
              <a:t>habitacional y desean adquirir una vivienda de tipo popular.</a:t>
            </a:r>
          </a:p>
          <a:p>
            <a:pPr algn="ctr"/>
            <a:endParaRPr lang="es-EC" dirty="0"/>
          </a:p>
        </p:txBody>
      </p:sp>
      <p:sp>
        <p:nvSpPr>
          <p:cNvPr id="7" name="6 Documento"/>
          <p:cNvSpPr/>
          <p:nvPr/>
        </p:nvSpPr>
        <p:spPr>
          <a:xfrm>
            <a:off x="1115616" y="4509120"/>
            <a:ext cx="3888432" cy="1512168"/>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latin typeface="Times New Roman" pitchFamily="18" charset="0"/>
                <a:cs typeface="Times New Roman" pitchFamily="18" charset="0"/>
              </a:rPr>
              <a:t>263 PERSONAS ENCUESTADAS</a:t>
            </a:r>
            <a:endParaRPr lang="es-EC" dirty="0">
              <a:latin typeface="Times New Roman" pitchFamily="18" charset="0"/>
              <a:cs typeface="Times New Roman" pitchFamily="18" charset="0"/>
            </a:endParaRPr>
          </a:p>
        </p:txBody>
      </p:sp>
    </p:spTree>
    <p:extLst>
      <p:ext uri="{BB962C8B-B14F-4D97-AF65-F5344CB8AC3E}">
        <p14:creationId xmlns:p14="http://schemas.microsoft.com/office/powerpoint/2010/main" val="84792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ANÁLISIS E INTERPRETACIÓN DE RESULTADOS</a:t>
            </a:r>
            <a:endParaRPr lang="es-EC" sz="2500"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a:xfrm>
            <a:off x="467544" y="1546169"/>
            <a:ext cx="3888432" cy="4752528"/>
          </a:xfrm>
        </p:spPr>
        <p:txBody>
          <a:bodyPr>
            <a:noAutofit/>
          </a:bodyPr>
          <a:lstStyle/>
          <a:p>
            <a:pPr marL="0" indent="0" algn="just">
              <a:buNone/>
            </a:pPr>
            <a:r>
              <a:rPr lang="es-EC" sz="1500" b="1" dirty="0" smtClean="0">
                <a:latin typeface="Times New Roman" pitchFamily="18" charset="0"/>
                <a:cs typeface="Times New Roman" pitchFamily="18" charset="0"/>
              </a:rPr>
              <a:t>Sexo</a:t>
            </a: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r>
              <a:rPr lang="es-EC" sz="1500" b="1" dirty="0" smtClean="0">
                <a:latin typeface="Times New Roman" pitchFamily="18" charset="0"/>
                <a:cs typeface="Times New Roman" pitchFamily="18" charset="0"/>
              </a:rPr>
              <a:t>Edad</a:t>
            </a: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r>
              <a:rPr lang="es-EC" sz="1500" b="1" dirty="0" smtClean="0">
                <a:latin typeface="Times New Roman" pitchFamily="18" charset="0"/>
                <a:cs typeface="Times New Roman" pitchFamily="18" charset="0"/>
              </a:rPr>
              <a:t>Ocupación</a:t>
            </a: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3000" b="1" dirty="0" smtClean="0">
              <a:latin typeface="Times New Roman" pitchFamily="18" charset="0"/>
              <a:cs typeface="Times New Roman" pitchFamily="18" charset="0"/>
            </a:endParaRPr>
          </a:p>
          <a:p>
            <a:pPr marL="0" indent="0" algn="just">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88702"/>
            <a:ext cx="4407321"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689" y="3428999"/>
            <a:ext cx="5268416"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2 Marcador de contenido"/>
          <p:cNvSpPr txBox="1">
            <a:spLocks/>
          </p:cNvSpPr>
          <p:nvPr/>
        </p:nvSpPr>
        <p:spPr>
          <a:xfrm>
            <a:off x="4658841" y="1556792"/>
            <a:ext cx="3888432" cy="475252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Font typeface="Wingdings 2"/>
              <a:buNone/>
            </a:pPr>
            <a:r>
              <a:rPr lang="es-EC" sz="1500" b="1" dirty="0" smtClean="0">
                <a:latin typeface="Times New Roman" pitchFamily="18" charset="0"/>
                <a:cs typeface="Times New Roman" pitchFamily="18" charset="0"/>
              </a:rPr>
              <a:t>Sector donde vive</a:t>
            </a:r>
          </a:p>
          <a:p>
            <a:pPr marL="0" indent="0" algn="just">
              <a:buFont typeface="Wingdings 2"/>
              <a:buNone/>
            </a:pPr>
            <a:endParaRPr lang="es-EC" sz="1500" b="1" dirty="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r>
              <a:rPr lang="es-EC" sz="1500" b="1" dirty="0" smtClean="0">
                <a:latin typeface="Times New Roman" pitchFamily="18" charset="0"/>
                <a:cs typeface="Times New Roman" pitchFamily="18" charset="0"/>
              </a:rPr>
              <a:t>Número de integrantes de su familia.</a:t>
            </a:r>
          </a:p>
          <a:p>
            <a:pPr marL="0" indent="0" algn="just">
              <a:buFont typeface="Wingdings 2"/>
              <a:buNone/>
            </a:pPr>
            <a:endParaRPr lang="es-EC" sz="1500" b="1" dirty="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3000" b="1" dirty="0" smtClean="0">
              <a:latin typeface="Times New Roman" pitchFamily="18" charset="0"/>
              <a:cs typeface="Times New Roman" pitchFamily="18" charset="0"/>
            </a:endParaRPr>
          </a:p>
          <a:p>
            <a:pPr marL="0" indent="0" algn="just">
              <a:buFont typeface="Wingdings 2"/>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1988702"/>
            <a:ext cx="5500687"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5976" y="4477278"/>
            <a:ext cx="5500687"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553" y="5305722"/>
            <a:ext cx="5500687"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6546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ANÁLISIS E INTERPRETACIÓN DE RESULTADOS</a:t>
            </a:r>
            <a:endParaRPr lang="es-EC" sz="2500"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a:xfrm>
            <a:off x="467544" y="1406257"/>
            <a:ext cx="3888432" cy="4680520"/>
          </a:xfrm>
        </p:spPr>
        <p:txBody>
          <a:bodyPr>
            <a:noAutofit/>
          </a:bodyPr>
          <a:lstStyle/>
          <a:p>
            <a:pPr marL="342900" indent="-342900" algn="just">
              <a:buAutoNum type="arabicPeriod"/>
            </a:pPr>
            <a:r>
              <a:rPr lang="es-EC" sz="1500" b="1" dirty="0" smtClean="0">
                <a:latin typeface="Times New Roman" pitchFamily="18" charset="0"/>
                <a:cs typeface="Times New Roman" pitchFamily="18" charset="0"/>
              </a:rPr>
              <a:t>¿</a:t>
            </a:r>
            <a:r>
              <a:rPr lang="es-ES_tradnl" sz="1500" b="1" dirty="0">
                <a:latin typeface="Times New Roman" pitchFamily="18" charset="0"/>
                <a:cs typeface="Times New Roman" pitchFamily="18" charset="0"/>
              </a:rPr>
              <a:t>Qué tipo de servicios usted solicito a la empresa constructora de vivienda popular</a:t>
            </a:r>
            <a:r>
              <a:rPr lang="es-ES_tradnl" sz="1500" b="1" dirty="0" smtClean="0">
                <a:latin typeface="Times New Roman" pitchFamily="18" charset="0"/>
                <a:cs typeface="Times New Roman" pitchFamily="18" charset="0"/>
              </a:rPr>
              <a:t>?</a:t>
            </a:r>
          </a:p>
          <a:p>
            <a:pPr marL="342900" indent="-342900" algn="just">
              <a:buAutoNum type="arabicPeriod"/>
            </a:pPr>
            <a:endParaRPr lang="es-ES_tradnl" sz="1500" b="1" dirty="0">
              <a:latin typeface="Times New Roman" pitchFamily="18" charset="0"/>
              <a:cs typeface="Times New Roman" pitchFamily="18" charset="0"/>
            </a:endParaRPr>
          </a:p>
          <a:p>
            <a:pPr marL="342900" indent="-342900" algn="just">
              <a:buAutoNum type="arabicPeriod"/>
            </a:pPr>
            <a:endParaRPr lang="es-ES_tradnl" sz="1500" b="1" dirty="0" smtClean="0">
              <a:latin typeface="Times New Roman" pitchFamily="18" charset="0"/>
              <a:cs typeface="Times New Roman" pitchFamily="18" charset="0"/>
            </a:endParaRPr>
          </a:p>
          <a:p>
            <a:pPr marL="342900" indent="-342900" algn="just">
              <a:buAutoNum type="arabicPeriod"/>
            </a:pPr>
            <a:endParaRPr lang="es-ES_tradnl" sz="1500" b="1" dirty="0">
              <a:latin typeface="Times New Roman" pitchFamily="18" charset="0"/>
              <a:cs typeface="Times New Roman" pitchFamily="18" charset="0"/>
            </a:endParaRPr>
          </a:p>
          <a:p>
            <a:pPr marL="342900" indent="-342900" algn="just">
              <a:buAutoNum type="arabicPeriod"/>
            </a:pPr>
            <a:endParaRPr lang="es-ES_tradnl" sz="1500" b="1" dirty="0" smtClean="0">
              <a:latin typeface="Times New Roman" pitchFamily="18" charset="0"/>
              <a:cs typeface="Times New Roman" pitchFamily="18" charset="0"/>
            </a:endParaRPr>
          </a:p>
          <a:p>
            <a:pPr marL="342900" indent="-342900" algn="just">
              <a:buAutoNum type="arabicPeriod"/>
            </a:pPr>
            <a:endParaRPr lang="es-ES_tradnl" sz="1500" b="1" dirty="0">
              <a:latin typeface="Times New Roman" pitchFamily="18" charset="0"/>
              <a:cs typeface="Times New Roman" pitchFamily="18" charset="0"/>
            </a:endParaRPr>
          </a:p>
          <a:p>
            <a:pPr marL="342900" indent="-342900" algn="just">
              <a:buAutoNum type="arabicPeriod"/>
            </a:pPr>
            <a:r>
              <a:rPr lang="es-EC" sz="1500" b="1" dirty="0" smtClean="0">
                <a:latin typeface="Times New Roman" pitchFamily="18" charset="0"/>
                <a:cs typeface="Times New Roman" pitchFamily="18" charset="0"/>
              </a:rPr>
              <a:t>El servicio recibido por </a:t>
            </a:r>
            <a:r>
              <a:rPr lang="es-EC" sz="1500" b="1" dirty="0" err="1" smtClean="0">
                <a:latin typeface="Times New Roman" pitchFamily="18" charset="0"/>
                <a:cs typeface="Times New Roman" pitchFamily="18" charset="0"/>
              </a:rPr>
              <a:t>ud</a:t>
            </a:r>
            <a:r>
              <a:rPr lang="es-EC" sz="1500" b="1" dirty="0" smtClean="0">
                <a:latin typeface="Times New Roman" pitchFamily="18" charset="0"/>
                <a:cs typeface="Times New Roman" pitchFamily="18" charset="0"/>
              </a:rPr>
              <a:t> (s) fue:</a:t>
            </a:r>
          </a:p>
          <a:p>
            <a:pPr marL="342900" indent="-342900" algn="just">
              <a:buAutoNum type="arabicPeriod"/>
            </a:pPr>
            <a:endParaRPr lang="es-EC" sz="1500" b="1" dirty="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3000" b="1" dirty="0" smtClean="0">
              <a:latin typeface="Times New Roman" pitchFamily="18" charset="0"/>
              <a:cs typeface="Times New Roman" pitchFamily="18" charset="0"/>
            </a:endParaRPr>
          </a:p>
          <a:p>
            <a:pPr marL="0" indent="0" algn="just">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sp>
        <p:nvSpPr>
          <p:cNvPr id="8" name="2 Marcador de contenido"/>
          <p:cNvSpPr txBox="1">
            <a:spLocks/>
          </p:cNvSpPr>
          <p:nvPr/>
        </p:nvSpPr>
        <p:spPr>
          <a:xfrm>
            <a:off x="4663002" y="1406823"/>
            <a:ext cx="3888432" cy="475252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342900" lvl="0" indent="-342900" algn="just">
              <a:buFont typeface="+mj-lt"/>
              <a:buAutoNum type="arabicPeriod" startAt="3"/>
            </a:pPr>
            <a:r>
              <a:rPr lang="es-ES_tradnl" sz="1500" b="1" dirty="0" smtClean="0">
                <a:latin typeface="Times New Roman" pitchFamily="18" charset="0"/>
                <a:cs typeface="Times New Roman" pitchFamily="18" charset="0"/>
              </a:rPr>
              <a:t>¿Cómo </a:t>
            </a:r>
            <a:r>
              <a:rPr lang="es-ES_tradnl" sz="1500" b="1" dirty="0">
                <a:latin typeface="Times New Roman" pitchFamily="18" charset="0"/>
                <a:cs typeface="Times New Roman" pitchFamily="18" charset="0"/>
              </a:rPr>
              <a:t>calificaría usted el servicio recibido por la construcción de su vivienda</a:t>
            </a:r>
            <a:r>
              <a:rPr lang="es-ES_tradnl" sz="1500" b="1" dirty="0" smtClean="0">
                <a:latin typeface="Times New Roman" pitchFamily="18" charset="0"/>
                <a:cs typeface="Times New Roman" pitchFamily="18" charset="0"/>
              </a:rPr>
              <a:t>?</a:t>
            </a:r>
          </a:p>
          <a:p>
            <a:pPr marL="342900" lvl="0" indent="-342900" algn="just">
              <a:buFont typeface="+mj-lt"/>
              <a:buAutoNum type="arabicPeriod" startAt="3"/>
            </a:pPr>
            <a:endParaRPr lang="es-ES_tradnl" sz="1500" b="1" dirty="0">
              <a:latin typeface="Times New Roman" pitchFamily="18" charset="0"/>
              <a:cs typeface="Times New Roman" pitchFamily="18" charset="0"/>
            </a:endParaRPr>
          </a:p>
          <a:p>
            <a:pPr marL="342900" lvl="0" indent="-342900" algn="just">
              <a:buFont typeface="+mj-lt"/>
              <a:buAutoNum type="arabicPeriod" startAt="3"/>
            </a:pPr>
            <a:endParaRPr lang="es-ES_tradnl" sz="1500" b="1" dirty="0" smtClean="0">
              <a:latin typeface="Times New Roman" pitchFamily="18" charset="0"/>
              <a:cs typeface="Times New Roman" pitchFamily="18" charset="0"/>
            </a:endParaRPr>
          </a:p>
          <a:p>
            <a:pPr marL="342900" lvl="0" indent="-342900" algn="just">
              <a:buFont typeface="+mj-lt"/>
              <a:buAutoNum type="arabicPeriod" startAt="3"/>
            </a:pPr>
            <a:endParaRPr lang="es-ES_tradnl" sz="1500" b="1" dirty="0">
              <a:latin typeface="Times New Roman" pitchFamily="18" charset="0"/>
              <a:cs typeface="Times New Roman" pitchFamily="18" charset="0"/>
            </a:endParaRPr>
          </a:p>
          <a:p>
            <a:pPr marL="342900" lvl="0" indent="-342900" algn="just">
              <a:buFont typeface="+mj-lt"/>
              <a:buAutoNum type="arabicPeriod" startAt="3"/>
            </a:pPr>
            <a:endParaRPr lang="es-ES_tradnl" sz="1500" b="1" dirty="0" smtClean="0">
              <a:latin typeface="Times New Roman" pitchFamily="18" charset="0"/>
              <a:cs typeface="Times New Roman" pitchFamily="18" charset="0"/>
            </a:endParaRPr>
          </a:p>
          <a:p>
            <a:pPr marL="342900" lvl="0" indent="-342900" algn="just">
              <a:buFont typeface="+mj-lt"/>
              <a:buAutoNum type="arabicPeriod" startAt="3"/>
            </a:pPr>
            <a:endParaRPr lang="es-ES_tradnl" sz="1500" b="1" dirty="0">
              <a:latin typeface="Times New Roman" pitchFamily="18" charset="0"/>
              <a:cs typeface="Times New Roman" pitchFamily="18" charset="0"/>
            </a:endParaRPr>
          </a:p>
          <a:p>
            <a:pPr marL="342900" indent="-342900" algn="just">
              <a:buFont typeface="+mj-lt"/>
              <a:buAutoNum type="arabicPeriod" startAt="3"/>
            </a:pPr>
            <a:r>
              <a:rPr lang="es-ES_tradnl" sz="1500" b="1" dirty="0" smtClean="0">
                <a:latin typeface="Times New Roman" pitchFamily="18" charset="0"/>
                <a:cs typeface="Times New Roman" pitchFamily="18" charset="0"/>
              </a:rPr>
              <a:t>¿.</a:t>
            </a:r>
            <a:r>
              <a:rPr lang="es-ES_tradnl" sz="1500" b="1" dirty="0">
                <a:latin typeface="Times New Roman" pitchFamily="18" charset="0"/>
                <a:cs typeface="Times New Roman" pitchFamily="18" charset="0"/>
              </a:rPr>
              <a:t>Cuál es la manera que usted se enteró de los servicios proporcionados para la construcción de su vivienda</a:t>
            </a:r>
            <a:r>
              <a:rPr lang="es-ES_tradnl" sz="1600" b="1" dirty="0"/>
              <a:t>? </a:t>
            </a:r>
            <a:endParaRPr lang="es-EC" sz="1600" dirty="0"/>
          </a:p>
          <a:p>
            <a:pPr marL="342900" lvl="0" indent="-342900" algn="just">
              <a:buFont typeface="+mj-lt"/>
              <a:buAutoNum type="arabicPeriod" startAt="3"/>
            </a:pPr>
            <a:endParaRPr lang="es-EC" sz="1500" b="1" dirty="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1500" b="1" dirty="0" smtClean="0">
              <a:latin typeface="Times New Roman" pitchFamily="18" charset="0"/>
              <a:cs typeface="Times New Roman" pitchFamily="18" charset="0"/>
            </a:endParaRPr>
          </a:p>
          <a:p>
            <a:pPr marL="0" indent="0" algn="just">
              <a:buFont typeface="Wingdings 2"/>
              <a:buNone/>
            </a:pPr>
            <a:endParaRPr lang="es-EC" sz="3000" b="1" dirty="0" smtClean="0">
              <a:latin typeface="Times New Roman" pitchFamily="18" charset="0"/>
              <a:cs typeface="Times New Roman" pitchFamily="18" charset="0"/>
            </a:endParaRPr>
          </a:p>
          <a:p>
            <a:pPr marL="0" indent="0" algn="just">
              <a:buFont typeface="Wingdings 2"/>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39" y="2564904"/>
            <a:ext cx="4968552"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28" y="4529493"/>
            <a:ext cx="5500687"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21" y="2348880"/>
            <a:ext cx="5399087" cy="1225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4239" y="5373216"/>
            <a:ext cx="5500687"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8150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ANÁLISIS E INTERPRETACIÓN DE RESULTADOS</a:t>
            </a:r>
            <a:endParaRPr lang="es-EC" sz="2500"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a:xfrm>
            <a:off x="467544" y="1406257"/>
            <a:ext cx="8208912" cy="4680520"/>
          </a:xfrm>
        </p:spPr>
        <p:txBody>
          <a:bodyPr>
            <a:noAutofit/>
          </a:bodyPr>
          <a:lstStyle/>
          <a:p>
            <a:pPr marL="342900" lvl="0" indent="-342900" algn="just">
              <a:buFont typeface="+mj-lt"/>
              <a:buAutoNum type="arabicPeriod" startAt="5"/>
            </a:pPr>
            <a:r>
              <a:rPr lang="es-EC" sz="1500" b="1" dirty="0" smtClean="0">
                <a:latin typeface="Times New Roman" pitchFamily="18" charset="0"/>
                <a:cs typeface="Times New Roman" pitchFamily="18" charset="0"/>
              </a:rPr>
              <a:t>¿Que empresas </a:t>
            </a:r>
            <a:r>
              <a:rPr lang="es-EC" sz="1500" b="1" dirty="0">
                <a:latin typeface="Times New Roman" pitchFamily="18" charset="0"/>
                <a:cs typeface="Times New Roman" pitchFamily="18" charset="0"/>
              </a:rPr>
              <a:t>constructoras de viviendas popular usted conoce?</a:t>
            </a:r>
          </a:p>
          <a:p>
            <a:pPr marL="342900" indent="-342900" algn="just">
              <a:buAutoNum type="arabicPeriod" startAt="5"/>
            </a:pPr>
            <a:endParaRPr lang="es-ES_tradnl" sz="1500" b="1" dirty="0">
              <a:latin typeface="Times New Roman" pitchFamily="18" charset="0"/>
              <a:cs typeface="Times New Roman" pitchFamily="18" charset="0"/>
            </a:endParaRPr>
          </a:p>
          <a:p>
            <a:pPr marL="0" indent="0">
              <a:buNone/>
            </a:pPr>
            <a:r>
              <a:rPr lang="es-EC" sz="1600" dirty="0">
                <a:latin typeface="Times New Roman" pitchFamily="18" charset="0"/>
                <a:cs typeface="Times New Roman" pitchFamily="18" charset="0"/>
              </a:rPr>
              <a:t>Como empresas constructoras que la gente tenga familiaridad en conocerlos o saber acerca de ellos se puede manifestar a:</a:t>
            </a:r>
          </a:p>
          <a:p>
            <a:pPr marL="0" indent="0">
              <a:buNone/>
            </a:pPr>
            <a:endParaRPr lang="es-EC" sz="1500" b="1" dirty="0">
              <a:latin typeface="Times New Roman" pitchFamily="18" charset="0"/>
              <a:cs typeface="Times New Roman" pitchFamily="18" charset="0"/>
            </a:endParaRPr>
          </a:p>
          <a:p>
            <a:pPr lvl="1"/>
            <a:r>
              <a:rPr lang="es-EC" sz="1300" b="1" dirty="0" smtClean="0">
                <a:latin typeface="Times New Roman" pitchFamily="18" charset="0"/>
                <a:cs typeface="Times New Roman" pitchFamily="18" charset="0"/>
              </a:rPr>
              <a:t>CONSTRUCTORA </a:t>
            </a:r>
            <a:r>
              <a:rPr lang="es-EC" sz="1300" b="1" dirty="0">
                <a:latin typeface="Times New Roman" pitchFamily="18" charset="0"/>
                <a:cs typeface="Times New Roman" pitchFamily="18" charset="0"/>
              </a:rPr>
              <a:t>SEMAICA.</a:t>
            </a:r>
          </a:p>
          <a:p>
            <a:pPr lvl="1"/>
            <a:r>
              <a:rPr lang="es-EC" sz="1300" b="1" dirty="0">
                <a:latin typeface="Times New Roman" pitchFamily="18" charset="0"/>
                <a:cs typeface="Times New Roman" pitchFamily="18" charset="0"/>
              </a:rPr>
              <a:t>CONSTRUCTORA MENDOSA</a:t>
            </a:r>
          </a:p>
          <a:p>
            <a:pPr lvl="1"/>
            <a:r>
              <a:rPr lang="es-EC" sz="1300" b="1" dirty="0">
                <a:latin typeface="Times New Roman" pitchFamily="18" charset="0"/>
                <a:cs typeface="Times New Roman" pitchFamily="18" charset="0"/>
              </a:rPr>
              <a:t>CONSTRUCTORA ECUADOR</a:t>
            </a:r>
          </a:p>
          <a:p>
            <a:pPr lvl="1"/>
            <a:r>
              <a:rPr lang="es-EC" sz="1300" b="1" dirty="0">
                <a:latin typeface="Times New Roman" pitchFamily="18" charset="0"/>
                <a:cs typeface="Times New Roman" pitchFamily="18" charset="0"/>
              </a:rPr>
              <a:t>PJM ARQUITECTOS</a:t>
            </a:r>
          </a:p>
          <a:p>
            <a:pPr lvl="1"/>
            <a:r>
              <a:rPr lang="es-EC" sz="1300" b="1" dirty="0">
                <a:latin typeface="Times New Roman" pitchFamily="18" charset="0"/>
                <a:cs typeface="Times New Roman" pitchFamily="18" charset="0"/>
              </a:rPr>
              <a:t>CONSTRUCTORA CORPELSA</a:t>
            </a:r>
          </a:p>
          <a:p>
            <a:pPr lvl="1"/>
            <a:r>
              <a:rPr lang="es-EC" sz="1300" b="1" dirty="0">
                <a:latin typeface="Times New Roman" pitchFamily="18" charset="0"/>
                <a:cs typeface="Times New Roman" pitchFamily="18" charset="0"/>
              </a:rPr>
              <a:t>MIDUVI</a:t>
            </a:r>
          </a:p>
          <a:p>
            <a:pPr lvl="1"/>
            <a:r>
              <a:rPr lang="es-EC" sz="1300" b="1" dirty="0">
                <a:latin typeface="Times New Roman" pitchFamily="18" charset="0"/>
                <a:cs typeface="Times New Roman" pitchFamily="18" charset="0"/>
              </a:rPr>
              <a:t>CONSTRUCTORA TALLER 3</a:t>
            </a:r>
          </a:p>
          <a:p>
            <a:pPr lvl="1"/>
            <a:r>
              <a:rPr lang="es-EC" sz="1300" b="1" dirty="0">
                <a:latin typeface="Times New Roman" pitchFamily="18" charset="0"/>
                <a:cs typeface="Times New Roman" pitchFamily="18" charset="0"/>
              </a:rPr>
              <a:t>CONSTRUCTORA URIBE &amp; SCHWARZKOPF</a:t>
            </a:r>
          </a:p>
          <a:p>
            <a:pPr marL="0" indent="0" algn="just">
              <a:buNone/>
            </a:pPr>
            <a:endParaRPr lang="es-ES_tradnl" sz="1500" b="1" dirty="0" smtClean="0">
              <a:latin typeface="Times New Roman" pitchFamily="18" charset="0"/>
              <a:cs typeface="Times New Roman" pitchFamily="18" charset="0"/>
            </a:endParaRPr>
          </a:p>
          <a:p>
            <a:pPr marL="342900" indent="-342900" algn="just">
              <a:buAutoNum type="arabicPeriod" startAt="5"/>
            </a:pPr>
            <a:endParaRPr lang="es-ES_tradnl"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3000" b="1" dirty="0" smtClean="0">
              <a:latin typeface="Times New Roman" pitchFamily="18" charset="0"/>
              <a:cs typeface="Times New Roman" pitchFamily="18" charset="0"/>
            </a:endParaRPr>
          </a:p>
          <a:p>
            <a:pPr marL="0" indent="0" algn="just">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spTree>
    <p:extLst>
      <p:ext uri="{BB962C8B-B14F-4D97-AF65-F5344CB8AC3E}">
        <p14:creationId xmlns:p14="http://schemas.microsoft.com/office/powerpoint/2010/main" val="2019801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ANÁLISIS E INTERPRETACIÓN DE RESULTADOS</a:t>
            </a:r>
            <a:endParaRPr lang="es-EC" sz="2500"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a:xfrm>
            <a:off x="467544" y="980728"/>
            <a:ext cx="8208912" cy="5877272"/>
          </a:xfrm>
        </p:spPr>
        <p:txBody>
          <a:bodyPr>
            <a:noAutofit/>
          </a:bodyPr>
          <a:lstStyle/>
          <a:p>
            <a:pPr marL="342900" lvl="0" indent="-342900">
              <a:buFont typeface="+mj-lt"/>
              <a:buAutoNum type="arabicPeriod" startAt="6"/>
            </a:pPr>
            <a:r>
              <a:rPr lang="es-EC" sz="1500" b="1" dirty="0" smtClean="0">
                <a:latin typeface="Times New Roman" pitchFamily="18" charset="0"/>
                <a:cs typeface="Times New Roman" pitchFamily="18" charset="0"/>
              </a:rPr>
              <a:t>¿</a:t>
            </a:r>
            <a:r>
              <a:rPr lang="es-EC" sz="1500" b="1" dirty="0">
                <a:latin typeface="Times New Roman" pitchFamily="18" charset="0"/>
                <a:cs typeface="Times New Roman" pitchFamily="18" charset="0"/>
              </a:rPr>
              <a:t>Qué recomienda usted al personal administrativo de la empresa de vivienda popular para recibir un mejor servicio?</a:t>
            </a:r>
          </a:p>
          <a:p>
            <a:pPr marL="342900" indent="-342900" algn="just">
              <a:buAutoNum type="arabicPeriod" startAt="5"/>
            </a:pPr>
            <a:endParaRPr lang="es-ES_tradnl" sz="1500" b="1" dirty="0">
              <a:latin typeface="Times New Roman" pitchFamily="18" charset="0"/>
              <a:cs typeface="Times New Roman" pitchFamily="18" charset="0"/>
            </a:endParaRPr>
          </a:p>
          <a:p>
            <a:pPr marL="0" indent="0">
              <a:buNone/>
            </a:pPr>
            <a:r>
              <a:rPr lang="es-EC" sz="1600" dirty="0" smtClean="0">
                <a:latin typeface="Times New Roman" pitchFamily="18" charset="0"/>
                <a:cs typeface="Times New Roman" pitchFamily="18" charset="0"/>
              </a:rPr>
              <a:t>En </a:t>
            </a:r>
            <a:r>
              <a:rPr lang="es-EC" sz="1600" dirty="0">
                <a:latin typeface="Times New Roman" pitchFamily="18" charset="0"/>
                <a:cs typeface="Times New Roman" pitchFamily="18" charset="0"/>
              </a:rPr>
              <a:t>esta pregunta las personas entrevistadas contestaron que es necesario que la empresa constructora oferte “Proyectos Novedosos”, otros contestaron que tengan “Mejores opciones de financiamiento”, también es importante tener en cuenta “Que el tiempo de entrega sea según lo planificado” y otros también manifestaron que se “tenga en cuenta el diseño minimalista en nuevos proyectos”.</a:t>
            </a:r>
          </a:p>
          <a:p>
            <a:pPr marL="0" indent="0">
              <a:buNone/>
            </a:pPr>
            <a:endParaRPr lang="es-ES_tradnl" sz="1500" b="1" dirty="0" smtClean="0">
              <a:latin typeface="Times New Roman" pitchFamily="18" charset="0"/>
              <a:cs typeface="Times New Roman" pitchFamily="18" charset="0"/>
            </a:endParaRPr>
          </a:p>
          <a:p>
            <a:pPr marL="342900" lvl="0" indent="-342900" algn="just">
              <a:buFont typeface="+mj-lt"/>
              <a:buAutoNum type="arabicPeriod" startAt="7"/>
            </a:pPr>
            <a:r>
              <a:rPr lang="es-EC" sz="1500" b="1" dirty="0" smtClean="0">
                <a:latin typeface="Times New Roman" pitchFamily="18" charset="0"/>
                <a:cs typeface="Times New Roman" pitchFamily="18" charset="0"/>
              </a:rPr>
              <a:t>¿Qué </a:t>
            </a:r>
            <a:r>
              <a:rPr lang="es-EC" sz="1500" b="1" dirty="0">
                <a:latin typeface="Times New Roman" pitchFamily="18" charset="0"/>
                <a:cs typeface="Times New Roman" pitchFamily="18" charset="0"/>
              </a:rPr>
              <a:t>recomienda usted al personal operativo de la empresa de vivienda popular para recibir un mejor servicio?</a:t>
            </a:r>
          </a:p>
          <a:p>
            <a:pPr marL="342900" indent="-342900" algn="just">
              <a:buAutoNum type="arabicPeriod" startAt="7"/>
            </a:pPr>
            <a:endParaRPr lang="es-ES_tradnl" sz="1500" b="1" dirty="0">
              <a:latin typeface="Times New Roman" pitchFamily="18" charset="0"/>
              <a:cs typeface="Times New Roman" pitchFamily="18" charset="0"/>
            </a:endParaRPr>
          </a:p>
          <a:p>
            <a:pPr marL="0" indent="0">
              <a:buNone/>
            </a:pPr>
            <a:r>
              <a:rPr lang="es-EC" sz="1600" dirty="0">
                <a:latin typeface="Times New Roman" pitchFamily="18" charset="0"/>
                <a:cs typeface="Times New Roman" pitchFamily="18" charset="0"/>
              </a:rPr>
              <a:t>En importante que el personal operativo de este tipo de empresas realice una atención a los clientes “más personalizada”, además manifestaron que los “tramites de financiamiento sean más rápidos”,  y en general  que la información proporcionada por la empresa constructora  sea más clara en muchos sentidos.</a:t>
            </a: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3000" b="1" dirty="0" smtClean="0">
              <a:latin typeface="Times New Roman" pitchFamily="18" charset="0"/>
              <a:cs typeface="Times New Roman" pitchFamily="18" charset="0"/>
            </a:endParaRPr>
          </a:p>
          <a:p>
            <a:pPr marL="0" indent="0" algn="just">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spTree>
    <p:extLst>
      <p:ext uri="{BB962C8B-B14F-4D97-AF65-F5344CB8AC3E}">
        <p14:creationId xmlns:p14="http://schemas.microsoft.com/office/powerpoint/2010/main" val="3884924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ENTREVISTA A EMPRESAS</a:t>
            </a:r>
            <a:endParaRPr lang="es-EC" sz="2500"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a:xfrm>
            <a:off x="467544" y="1196752"/>
            <a:ext cx="8208912" cy="5112568"/>
          </a:xfrm>
        </p:spPr>
        <p:txBody>
          <a:bodyPr>
            <a:noAutofit/>
          </a:bodyPr>
          <a:lstStyle/>
          <a:p>
            <a:pPr marL="0" indent="0">
              <a:buNone/>
            </a:pPr>
            <a:r>
              <a:rPr lang="es-EC" sz="1500" b="1" dirty="0" smtClean="0">
                <a:latin typeface="Times New Roman" pitchFamily="18" charset="0"/>
                <a:cs typeface="Times New Roman" pitchFamily="18" charset="0"/>
              </a:rPr>
              <a:t>CONSTRUCTORA </a:t>
            </a:r>
            <a:r>
              <a:rPr lang="es-EC" sz="1500" b="1" dirty="0">
                <a:latin typeface="Times New Roman" pitchFamily="18" charset="0"/>
                <a:cs typeface="Times New Roman" pitchFamily="18" charset="0"/>
              </a:rPr>
              <a:t>CAAMAÑO </a:t>
            </a:r>
          </a:p>
          <a:p>
            <a:pPr marL="0" indent="0">
              <a:buNone/>
            </a:pPr>
            <a:r>
              <a:rPr lang="es-EC" sz="1500" b="1" dirty="0" smtClean="0">
                <a:latin typeface="Times New Roman" pitchFamily="18" charset="0"/>
                <a:cs typeface="Times New Roman" pitchFamily="18" charset="0"/>
              </a:rPr>
              <a:t>1</a:t>
            </a:r>
            <a:r>
              <a:rPr lang="es-EC" sz="1500" b="1" dirty="0">
                <a:latin typeface="Times New Roman" pitchFamily="18" charset="0"/>
                <a:cs typeface="Times New Roman" pitchFamily="18" charset="0"/>
              </a:rPr>
              <a:t>.- 	¿Su empresa, tiene algún tipo de Fideicomiso Mercantil</a:t>
            </a:r>
            <a:r>
              <a:rPr lang="es-EC" sz="1500" b="1" dirty="0" smtClean="0">
                <a:latin typeface="Times New Roman" pitchFamily="18" charset="0"/>
                <a:cs typeface="Times New Roman" pitchFamily="18" charset="0"/>
              </a:rPr>
              <a:t>?</a:t>
            </a:r>
            <a:r>
              <a:rPr lang="es-EC" sz="1500" b="1" dirty="0">
                <a:latin typeface="Times New Roman" pitchFamily="18" charset="0"/>
                <a:cs typeface="Times New Roman" pitchFamily="18" charset="0"/>
              </a:rPr>
              <a:t> </a:t>
            </a:r>
            <a:endParaRPr lang="es-EC" sz="1500" b="1" dirty="0" smtClean="0">
              <a:latin typeface="Times New Roman" pitchFamily="18" charset="0"/>
              <a:cs typeface="Times New Roman" pitchFamily="18" charset="0"/>
            </a:endParaRPr>
          </a:p>
          <a:p>
            <a:pPr marL="0" indent="0">
              <a:buNone/>
            </a:pPr>
            <a:r>
              <a:rPr lang="es-EC" sz="1500" dirty="0" smtClean="0">
                <a:latin typeface="Times New Roman" pitchFamily="18" charset="0"/>
                <a:cs typeface="Times New Roman" pitchFamily="18" charset="0"/>
              </a:rPr>
              <a:t>Si</a:t>
            </a:r>
            <a:r>
              <a:rPr lang="es-EC" sz="1500" dirty="0">
                <a:latin typeface="Times New Roman" pitchFamily="18" charset="0"/>
                <a:cs typeface="Times New Roman" pitchFamily="18" charset="0"/>
              </a:rPr>
              <a:t>, para el proyecto Bosques de San Pedro en </a:t>
            </a:r>
            <a:r>
              <a:rPr lang="es-EC" sz="1500" dirty="0" err="1">
                <a:latin typeface="Times New Roman" pitchFamily="18" charset="0"/>
                <a:cs typeface="Times New Roman" pitchFamily="18" charset="0"/>
              </a:rPr>
              <a:t>Cumbaya</a:t>
            </a:r>
            <a:endParaRPr lang="es-EC" sz="1500" dirty="0">
              <a:latin typeface="Times New Roman" pitchFamily="18" charset="0"/>
              <a:cs typeface="Times New Roman" pitchFamily="18" charset="0"/>
            </a:endParaRPr>
          </a:p>
          <a:p>
            <a:endParaRPr lang="es-EC" sz="1500" b="1" dirty="0" smtClean="0">
              <a:latin typeface="Times New Roman" pitchFamily="18" charset="0"/>
              <a:cs typeface="Times New Roman" pitchFamily="18" charset="0"/>
            </a:endParaRPr>
          </a:p>
          <a:p>
            <a:pPr marL="0" indent="0">
              <a:buNone/>
            </a:pPr>
            <a:r>
              <a:rPr lang="es-EC" sz="1500" b="1" dirty="0" smtClean="0">
                <a:latin typeface="Times New Roman" pitchFamily="18" charset="0"/>
                <a:cs typeface="Times New Roman" pitchFamily="18" charset="0"/>
              </a:rPr>
              <a:t>2</a:t>
            </a:r>
            <a:r>
              <a:rPr lang="es-EC" sz="1500" b="1" dirty="0">
                <a:latin typeface="Times New Roman" pitchFamily="18" charset="0"/>
                <a:cs typeface="Times New Roman" pitchFamily="18" charset="0"/>
              </a:rPr>
              <a:t>.-	¿Existe algún mecanismo de medir el grado de satisfacción de los clientes de la empresa?</a:t>
            </a:r>
          </a:p>
          <a:p>
            <a:pPr marL="0" indent="0">
              <a:buNone/>
            </a:pPr>
            <a:r>
              <a:rPr lang="es-EC" sz="1500" dirty="0" smtClean="0">
                <a:latin typeface="Times New Roman" pitchFamily="18" charset="0"/>
                <a:cs typeface="Times New Roman" pitchFamily="18" charset="0"/>
              </a:rPr>
              <a:t>Manejar </a:t>
            </a:r>
            <a:r>
              <a:rPr lang="es-EC" sz="1500" dirty="0">
                <a:latin typeface="Times New Roman" pitchFamily="18" charset="0"/>
                <a:cs typeface="Times New Roman" pitchFamily="18" charset="0"/>
              </a:rPr>
              <a:t>reuniones mensuales con los nuevos propietarios</a:t>
            </a:r>
          </a:p>
          <a:p>
            <a:pPr marL="0" indent="0">
              <a:buNone/>
            </a:pPr>
            <a:r>
              <a:rPr lang="es-EC" sz="1500" b="1" dirty="0">
                <a:latin typeface="Times New Roman" pitchFamily="18" charset="0"/>
                <a:cs typeface="Times New Roman" pitchFamily="18" charset="0"/>
              </a:rPr>
              <a:t> </a:t>
            </a:r>
          </a:p>
          <a:p>
            <a:pPr marL="0" indent="0">
              <a:buNone/>
            </a:pPr>
            <a:r>
              <a:rPr lang="es-EC" sz="1500" b="1" dirty="0">
                <a:latin typeface="Times New Roman" pitchFamily="18" charset="0"/>
                <a:cs typeface="Times New Roman" pitchFamily="18" charset="0"/>
              </a:rPr>
              <a:t>3.-	¿Qué opina de la situación actual del sector de la construcción</a:t>
            </a:r>
            <a:r>
              <a:rPr lang="es-EC" sz="1500" b="1" dirty="0" smtClean="0">
                <a:latin typeface="Times New Roman" pitchFamily="18" charset="0"/>
                <a:cs typeface="Times New Roman" pitchFamily="18" charset="0"/>
              </a:rPr>
              <a:t>?</a:t>
            </a:r>
            <a:r>
              <a:rPr lang="es-EC" sz="1500" b="1" dirty="0">
                <a:latin typeface="Times New Roman" pitchFamily="18" charset="0"/>
                <a:cs typeface="Times New Roman" pitchFamily="18" charset="0"/>
              </a:rPr>
              <a:t> </a:t>
            </a:r>
          </a:p>
          <a:p>
            <a:pPr marL="0" indent="0">
              <a:buNone/>
            </a:pPr>
            <a:r>
              <a:rPr lang="es-EC" sz="1500" dirty="0">
                <a:latin typeface="Times New Roman" pitchFamily="18" charset="0"/>
                <a:cs typeface="Times New Roman" pitchFamily="18" charset="0"/>
              </a:rPr>
              <a:t>Pienso que está parado el sector, no todos han podido terminar sus proyectos </a:t>
            </a:r>
            <a:r>
              <a:rPr lang="es-EC" sz="1500" dirty="0" smtClean="0">
                <a:latin typeface="Times New Roman" pitchFamily="18" charset="0"/>
                <a:cs typeface="Times New Roman" pitchFamily="18" charset="0"/>
              </a:rPr>
              <a:t> </a:t>
            </a:r>
            <a:r>
              <a:rPr lang="es-EC" sz="1500" dirty="0">
                <a:latin typeface="Times New Roman" pitchFamily="18" charset="0"/>
                <a:cs typeface="Times New Roman" pitchFamily="18" charset="0"/>
              </a:rPr>
              <a:t>lo que es complicado tanto para la empresa como para los usuarios.</a:t>
            </a:r>
          </a:p>
          <a:p>
            <a:pPr marL="0" indent="0">
              <a:buNone/>
            </a:pPr>
            <a:r>
              <a:rPr lang="es-EC" sz="1500" b="1" dirty="0">
                <a:latin typeface="Times New Roman" pitchFamily="18" charset="0"/>
                <a:cs typeface="Times New Roman" pitchFamily="18" charset="0"/>
              </a:rPr>
              <a:t> </a:t>
            </a:r>
          </a:p>
          <a:p>
            <a:pPr marL="0" indent="0">
              <a:buNone/>
            </a:pPr>
            <a:r>
              <a:rPr lang="es-EC" sz="1500" b="1" dirty="0">
                <a:latin typeface="Times New Roman" pitchFamily="18" charset="0"/>
                <a:cs typeface="Times New Roman" pitchFamily="18" charset="0"/>
              </a:rPr>
              <a:t>4.-	¿La empresa ha pasado por algún problema de liquidez?</a:t>
            </a:r>
          </a:p>
          <a:p>
            <a:pPr marL="0" indent="0">
              <a:buNone/>
            </a:pPr>
            <a:r>
              <a:rPr lang="es-EC" sz="1500" dirty="0" smtClean="0">
                <a:latin typeface="Times New Roman" pitchFamily="18" charset="0"/>
                <a:cs typeface="Times New Roman" pitchFamily="18" charset="0"/>
              </a:rPr>
              <a:t>Si </a:t>
            </a:r>
            <a:r>
              <a:rPr lang="es-EC" sz="1500" dirty="0">
                <a:latin typeface="Times New Roman" pitchFamily="18" charset="0"/>
                <a:cs typeface="Times New Roman" pitchFamily="18" charset="0"/>
              </a:rPr>
              <a:t>a causa del ímpetu e ineficaz manejo fiduciario.</a:t>
            </a:r>
          </a:p>
          <a:p>
            <a:pPr marL="0" lvl="0" indent="0">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3000" b="1" dirty="0" smtClean="0">
              <a:latin typeface="Times New Roman" pitchFamily="18" charset="0"/>
              <a:cs typeface="Times New Roman" pitchFamily="18" charset="0"/>
            </a:endParaRPr>
          </a:p>
          <a:p>
            <a:pPr marL="0" indent="0" algn="just">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spTree>
    <p:extLst>
      <p:ext uri="{BB962C8B-B14F-4D97-AF65-F5344CB8AC3E}">
        <p14:creationId xmlns:p14="http://schemas.microsoft.com/office/powerpoint/2010/main" val="235405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ENTREVISTA A EMPRESAS</a:t>
            </a:r>
            <a:endParaRPr lang="es-EC" sz="2500"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a:xfrm>
            <a:off x="467544" y="1052736"/>
            <a:ext cx="8208912" cy="5112568"/>
          </a:xfrm>
        </p:spPr>
        <p:txBody>
          <a:bodyPr>
            <a:noAutofit/>
          </a:bodyPr>
          <a:lstStyle/>
          <a:p>
            <a:pPr marL="0" indent="0">
              <a:buNone/>
            </a:pPr>
            <a:r>
              <a:rPr lang="es-EC" sz="1500" b="1" dirty="0" smtClean="0">
                <a:latin typeface="Times New Roman" pitchFamily="18" charset="0"/>
                <a:cs typeface="Times New Roman" pitchFamily="18" charset="0"/>
              </a:rPr>
              <a:t>CONSTRUCTORA </a:t>
            </a:r>
            <a:r>
              <a:rPr lang="es-EC" sz="1500" b="1" dirty="0">
                <a:latin typeface="Times New Roman" pitchFamily="18" charset="0"/>
                <a:cs typeface="Times New Roman" pitchFamily="18" charset="0"/>
              </a:rPr>
              <a:t>URIBE &amp; SCHWARZKOPF</a:t>
            </a:r>
          </a:p>
          <a:p>
            <a:pPr marL="0" indent="0">
              <a:buNone/>
            </a:pPr>
            <a:r>
              <a:rPr lang="es-EC" sz="1300" b="1" dirty="0" smtClean="0">
                <a:latin typeface="Times New Roman" pitchFamily="18" charset="0"/>
                <a:cs typeface="Times New Roman" pitchFamily="18" charset="0"/>
              </a:rPr>
              <a:t>1</a:t>
            </a:r>
            <a:r>
              <a:rPr lang="es-EC" sz="1300" b="1" dirty="0">
                <a:latin typeface="Times New Roman" pitchFamily="18" charset="0"/>
                <a:cs typeface="Times New Roman" pitchFamily="18" charset="0"/>
              </a:rPr>
              <a:t>.- 	¿Su empresa, tiene algún tipo de Fideicomiso Mercantil?</a:t>
            </a:r>
          </a:p>
          <a:p>
            <a:pPr marL="0" indent="0">
              <a:buNone/>
            </a:pPr>
            <a:r>
              <a:rPr lang="es-EC" sz="1300" dirty="0" smtClean="0">
                <a:latin typeface="Times New Roman" pitchFamily="18" charset="0"/>
                <a:cs typeface="Times New Roman" pitchFamily="18" charset="0"/>
              </a:rPr>
              <a:t>Si</a:t>
            </a:r>
            <a:r>
              <a:rPr lang="es-EC" sz="1300" dirty="0">
                <a:latin typeface="Times New Roman" pitchFamily="18" charset="0"/>
                <a:cs typeface="Times New Roman" pitchFamily="18" charset="0"/>
              </a:rPr>
              <a:t>, para el 90% de nuestros proyectos</a:t>
            </a:r>
          </a:p>
          <a:p>
            <a:pPr marL="0" indent="0">
              <a:buNone/>
            </a:pPr>
            <a:r>
              <a:rPr lang="es-EC" sz="1300" b="1" dirty="0">
                <a:latin typeface="Times New Roman" pitchFamily="18" charset="0"/>
                <a:cs typeface="Times New Roman" pitchFamily="18" charset="0"/>
              </a:rPr>
              <a:t> </a:t>
            </a:r>
          </a:p>
          <a:p>
            <a:pPr marL="0" indent="0">
              <a:buNone/>
            </a:pPr>
            <a:r>
              <a:rPr lang="es-EC" sz="1300" b="1" dirty="0">
                <a:latin typeface="Times New Roman" pitchFamily="18" charset="0"/>
                <a:cs typeface="Times New Roman" pitchFamily="18" charset="0"/>
              </a:rPr>
              <a:t>2.-	¿Existe algún mecanismo de medir el grado de satisfacción de los clientes de la empresa?</a:t>
            </a:r>
          </a:p>
          <a:p>
            <a:pPr marL="0" indent="0">
              <a:buNone/>
            </a:pPr>
            <a:r>
              <a:rPr lang="es-EC" sz="1300" dirty="0" smtClean="0">
                <a:latin typeface="Times New Roman" pitchFamily="18" charset="0"/>
                <a:cs typeface="Times New Roman" pitchFamily="18" charset="0"/>
              </a:rPr>
              <a:t>En </a:t>
            </a:r>
            <a:r>
              <a:rPr lang="es-EC" sz="1300" dirty="0">
                <a:latin typeface="Times New Roman" pitchFamily="18" charset="0"/>
                <a:cs typeface="Times New Roman" pitchFamily="18" charset="0"/>
              </a:rPr>
              <a:t>el transcurso de la construcción nos personalizamos en conversar con los propietarios para preguntar cómo les parece hasta el momento lo que acaban de adquirir, al momento de la entrega del bien se realiza una postventa que permita ver cómo se siente el cliente con el bien entregado, si satisface o no sus expectativas.</a:t>
            </a:r>
          </a:p>
          <a:p>
            <a:pPr marL="0" indent="0">
              <a:buNone/>
            </a:pPr>
            <a:r>
              <a:rPr lang="es-EC" sz="1300" b="1" dirty="0">
                <a:latin typeface="Times New Roman" pitchFamily="18" charset="0"/>
                <a:cs typeface="Times New Roman" pitchFamily="18" charset="0"/>
              </a:rPr>
              <a:t> </a:t>
            </a:r>
          </a:p>
          <a:p>
            <a:pPr marL="0" indent="0">
              <a:buNone/>
            </a:pPr>
            <a:r>
              <a:rPr lang="es-EC" sz="1300" b="1" dirty="0">
                <a:latin typeface="Times New Roman" pitchFamily="18" charset="0"/>
                <a:cs typeface="Times New Roman" pitchFamily="18" charset="0"/>
              </a:rPr>
              <a:t>3.-	¿Qué opina de la situación actual del sector de la construcción?</a:t>
            </a:r>
          </a:p>
          <a:p>
            <a:pPr marL="0" indent="0">
              <a:buNone/>
            </a:pPr>
            <a:r>
              <a:rPr lang="es-EC" sz="1300" dirty="0" smtClean="0">
                <a:latin typeface="Times New Roman" pitchFamily="18" charset="0"/>
                <a:cs typeface="Times New Roman" pitchFamily="18" charset="0"/>
              </a:rPr>
              <a:t>Creo </a:t>
            </a:r>
            <a:r>
              <a:rPr lang="es-EC" sz="1300" dirty="0">
                <a:latin typeface="Times New Roman" pitchFamily="18" charset="0"/>
                <a:cs typeface="Times New Roman" pitchFamily="18" charset="0"/>
              </a:rPr>
              <a:t>que para muchos constructores estos tiempos son complicados, no alcanzan a culminar sus proyectos o tienen un porcentaje bastante alto de desistimientos, sin embargo para nosotros el tema no ha sido tan complicado porque vemos bastante fidelidad de los clientes hacia  la marca que es U &amp; S así como confiabilidad y seguridad de lo que hacemos.</a:t>
            </a:r>
          </a:p>
          <a:p>
            <a:pPr marL="0" indent="0">
              <a:buNone/>
            </a:pPr>
            <a:r>
              <a:rPr lang="es-EC" sz="1300" b="1" dirty="0">
                <a:latin typeface="Times New Roman" pitchFamily="18" charset="0"/>
                <a:cs typeface="Times New Roman" pitchFamily="18" charset="0"/>
              </a:rPr>
              <a:t> </a:t>
            </a:r>
          </a:p>
          <a:p>
            <a:pPr marL="0" indent="0">
              <a:buNone/>
            </a:pPr>
            <a:r>
              <a:rPr lang="es-EC" sz="1300" b="1" dirty="0">
                <a:latin typeface="Times New Roman" pitchFamily="18" charset="0"/>
                <a:cs typeface="Times New Roman" pitchFamily="18" charset="0"/>
              </a:rPr>
              <a:t>4.-	¿La empresa ha pasado por algún problema de liquidez?</a:t>
            </a:r>
          </a:p>
          <a:p>
            <a:pPr marL="0" indent="0">
              <a:buNone/>
            </a:pPr>
            <a:r>
              <a:rPr lang="es-EC" sz="1300" dirty="0" smtClean="0">
                <a:latin typeface="Times New Roman" pitchFamily="18" charset="0"/>
                <a:cs typeface="Times New Roman" pitchFamily="18" charset="0"/>
              </a:rPr>
              <a:t>La </a:t>
            </a:r>
            <a:r>
              <a:rPr lang="es-EC" sz="1300" dirty="0">
                <a:latin typeface="Times New Roman" pitchFamily="18" charset="0"/>
                <a:cs typeface="Times New Roman" pitchFamily="18" charset="0"/>
              </a:rPr>
              <a:t>verdad como problema no, tal vez en esporádicas situaciones hemos tenido proyectos que no han salido con la rapidez que salen otros y eso dificulta un poco al momento de cubrir ciertos gastos mensuales. </a:t>
            </a:r>
          </a:p>
          <a:p>
            <a:pPr marL="0" lvl="0" indent="0">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1500" b="1" dirty="0">
              <a:latin typeface="Times New Roman" pitchFamily="18" charset="0"/>
              <a:cs typeface="Times New Roman" pitchFamily="18" charset="0"/>
            </a:endParaRPr>
          </a:p>
          <a:p>
            <a:pPr marL="0" indent="0" algn="just">
              <a:buNone/>
            </a:pPr>
            <a:endParaRPr lang="es-EC" sz="1500" b="1" dirty="0" smtClean="0">
              <a:latin typeface="Times New Roman" pitchFamily="18" charset="0"/>
              <a:cs typeface="Times New Roman" pitchFamily="18" charset="0"/>
            </a:endParaRPr>
          </a:p>
          <a:p>
            <a:pPr marL="0" indent="0" algn="just">
              <a:buNone/>
            </a:pPr>
            <a:endParaRPr lang="es-EC" sz="3000" b="1" dirty="0" smtClean="0">
              <a:latin typeface="Times New Roman" pitchFamily="18" charset="0"/>
              <a:cs typeface="Times New Roman" pitchFamily="18" charset="0"/>
            </a:endParaRPr>
          </a:p>
          <a:p>
            <a:pPr marL="0" indent="0" algn="just">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spTree>
    <p:extLst>
      <p:ext uri="{BB962C8B-B14F-4D97-AF65-F5344CB8AC3E}">
        <p14:creationId xmlns:p14="http://schemas.microsoft.com/office/powerpoint/2010/main" val="3175626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ENTREVISTA A EMPRESAS</a:t>
            </a:r>
            <a:endParaRPr lang="es-EC" sz="2500"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a:xfrm>
            <a:off x="467544" y="1196752"/>
            <a:ext cx="8208912" cy="5544616"/>
          </a:xfrm>
        </p:spPr>
        <p:txBody>
          <a:bodyPr>
            <a:noAutofit/>
          </a:bodyPr>
          <a:lstStyle/>
          <a:p>
            <a:pPr marL="0" indent="0">
              <a:buNone/>
            </a:pPr>
            <a:r>
              <a:rPr lang="es-EC" sz="1500" b="1" dirty="0" smtClean="0">
                <a:latin typeface="Times New Roman" pitchFamily="18" charset="0"/>
                <a:cs typeface="Times New Roman" pitchFamily="18" charset="0"/>
              </a:rPr>
              <a:t>CONSTRUCTORA </a:t>
            </a:r>
            <a:r>
              <a:rPr lang="es-EC" sz="1500" b="1" dirty="0">
                <a:latin typeface="Times New Roman" pitchFamily="18" charset="0"/>
                <a:cs typeface="Times New Roman" pitchFamily="18" charset="0"/>
              </a:rPr>
              <a:t>MENDOZA PEÑA</a:t>
            </a:r>
          </a:p>
          <a:p>
            <a:pPr marL="0" indent="0">
              <a:buNone/>
            </a:pPr>
            <a:r>
              <a:rPr lang="es-EC" sz="1500" b="1" dirty="0" smtClean="0">
                <a:latin typeface="Times New Roman" pitchFamily="18" charset="0"/>
                <a:cs typeface="Times New Roman" pitchFamily="18" charset="0"/>
              </a:rPr>
              <a:t>1</a:t>
            </a:r>
            <a:r>
              <a:rPr lang="es-EC" sz="1500" b="1" dirty="0">
                <a:latin typeface="Times New Roman" pitchFamily="18" charset="0"/>
                <a:cs typeface="Times New Roman" pitchFamily="18" charset="0"/>
              </a:rPr>
              <a:t>.- 	¿Su empresa, tiene algún tipo de Fideicomiso Mercantil?</a:t>
            </a:r>
          </a:p>
          <a:p>
            <a:pPr marL="0" indent="0">
              <a:buNone/>
            </a:pPr>
            <a:r>
              <a:rPr lang="es-EC" sz="1500" dirty="0" smtClean="0">
                <a:latin typeface="Times New Roman" pitchFamily="18" charset="0"/>
                <a:cs typeface="Times New Roman" pitchFamily="18" charset="0"/>
              </a:rPr>
              <a:t>No </a:t>
            </a:r>
            <a:r>
              <a:rPr lang="es-EC" sz="1500" dirty="0">
                <a:latin typeface="Times New Roman" pitchFamily="18" charset="0"/>
                <a:cs typeface="Times New Roman" pitchFamily="18" charset="0"/>
              </a:rPr>
              <a:t>ninguna.</a:t>
            </a:r>
          </a:p>
          <a:p>
            <a:pPr marL="0" indent="0">
              <a:buNone/>
            </a:pPr>
            <a:r>
              <a:rPr lang="es-EC" sz="1500" b="1" dirty="0">
                <a:latin typeface="Times New Roman" pitchFamily="18" charset="0"/>
                <a:cs typeface="Times New Roman" pitchFamily="18" charset="0"/>
              </a:rPr>
              <a:t> </a:t>
            </a:r>
          </a:p>
          <a:p>
            <a:pPr marL="0" indent="0">
              <a:buNone/>
            </a:pPr>
            <a:r>
              <a:rPr lang="es-EC" sz="1500" b="1" dirty="0">
                <a:latin typeface="Times New Roman" pitchFamily="18" charset="0"/>
                <a:cs typeface="Times New Roman" pitchFamily="18" charset="0"/>
              </a:rPr>
              <a:t>2.-	¿Existe algún mecanismo de medir el grado de satisfacción de los clientes de la empresa?</a:t>
            </a:r>
          </a:p>
          <a:p>
            <a:pPr marL="0" indent="0">
              <a:buNone/>
            </a:pPr>
            <a:r>
              <a:rPr lang="es-EC" sz="1500" dirty="0" smtClean="0">
                <a:latin typeface="Times New Roman" pitchFamily="18" charset="0"/>
                <a:cs typeface="Times New Roman" pitchFamily="18" charset="0"/>
              </a:rPr>
              <a:t>A </a:t>
            </a:r>
            <a:r>
              <a:rPr lang="es-EC" sz="1500" dirty="0">
                <a:latin typeface="Times New Roman" pitchFamily="18" charset="0"/>
                <a:cs typeface="Times New Roman" pitchFamily="18" charset="0"/>
              </a:rPr>
              <a:t>la entrega del bien, se hace una pequeña encuesta de satisfacción.</a:t>
            </a:r>
          </a:p>
          <a:p>
            <a:pPr marL="0" indent="0">
              <a:buNone/>
            </a:pPr>
            <a:r>
              <a:rPr lang="es-EC" sz="1500" b="1" dirty="0">
                <a:latin typeface="Times New Roman" pitchFamily="18" charset="0"/>
                <a:cs typeface="Times New Roman" pitchFamily="18" charset="0"/>
              </a:rPr>
              <a:t> </a:t>
            </a:r>
          </a:p>
          <a:p>
            <a:pPr marL="0" indent="0">
              <a:buNone/>
            </a:pPr>
            <a:r>
              <a:rPr lang="es-EC" sz="1500" b="1" dirty="0">
                <a:latin typeface="Times New Roman" pitchFamily="18" charset="0"/>
                <a:cs typeface="Times New Roman" pitchFamily="18" charset="0"/>
              </a:rPr>
              <a:t>3.-	¿Qué opina de la situación actual del sector de la construcción?</a:t>
            </a:r>
          </a:p>
          <a:p>
            <a:pPr marL="0" indent="0">
              <a:buNone/>
            </a:pPr>
            <a:r>
              <a:rPr lang="es-EC" sz="1500" dirty="0" smtClean="0">
                <a:latin typeface="Times New Roman" pitchFamily="18" charset="0"/>
                <a:cs typeface="Times New Roman" pitchFamily="18" charset="0"/>
              </a:rPr>
              <a:t>Son </a:t>
            </a:r>
            <a:r>
              <a:rPr lang="es-EC" sz="1500" dirty="0">
                <a:latin typeface="Times New Roman" pitchFamily="18" charset="0"/>
                <a:cs typeface="Times New Roman" pitchFamily="18" charset="0"/>
              </a:rPr>
              <a:t>los peores tiempos de la construcción, la falta de liquidez en muchos casos logra que existan incumplimientos o retrasos en las entregas de las propiedades.</a:t>
            </a:r>
          </a:p>
          <a:p>
            <a:pPr marL="0" indent="0">
              <a:buNone/>
            </a:pPr>
            <a:endParaRPr lang="es-EC" sz="1500" b="1" dirty="0">
              <a:latin typeface="Times New Roman" pitchFamily="18" charset="0"/>
              <a:cs typeface="Times New Roman" pitchFamily="18" charset="0"/>
            </a:endParaRPr>
          </a:p>
          <a:p>
            <a:pPr marL="0" indent="0">
              <a:buNone/>
            </a:pPr>
            <a:r>
              <a:rPr lang="es-EC" sz="1500" b="1" dirty="0">
                <a:latin typeface="Times New Roman" pitchFamily="18" charset="0"/>
                <a:cs typeface="Times New Roman" pitchFamily="18" charset="0"/>
              </a:rPr>
              <a:t>4.-	¿La empresa ha pasado por algún problema de liquidez?</a:t>
            </a:r>
          </a:p>
          <a:p>
            <a:pPr marL="0" indent="0">
              <a:buNone/>
            </a:pPr>
            <a:r>
              <a:rPr lang="es-EC" sz="1500" dirty="0" smtClean="0">
                <a:latin typeface="Times New Roman" pitchFamily="18" charset="0"/>
                <a:cs typeface="Times New Roman" pitchFamily="18" charset="0"/>
              </a:rPr>
              <a:t>Si </a:t>
            </a:r>
            <a:r>
              <a:rPr lang="es-EC" sz="1500" dirty="0">
                <a:latin typeface="Times New Roman" pitchFamily="18" charset="0"/>
                <a:cs typeface="Times New Roman" pitchFamily="18" charset="0"/>
              </a:rPr>
              <a:t>hemos pasado por problemas de liquidez, y una de las causas es por los retrasos de pago de las personas que compran ya sean con créditos bancarios o el </a:t>
            </a:r>
            <a:r>
              <a:rPr lang="es-EC" sz="1500" dirty="0" err="1">
                <a:latin typeface="Times New Roman" pitchFamily="18" charset="0"/>
                <a:cs typeface="Times New Roman" pitchFamily="18" charset="0"/>
              </a:rPr>
              <a:t>Biess</a:t>
            </a:r>
            <a:r>
              <a:rPr lang="es-EC" sz="1500" dirty="0">
                <a:latin typeface="Times New Roman" pitchFamily="18" charset="0"/>
                <a:cs typeface="Times New Roman" pitchFamily="18" charset="0"/>
              </a:rPr>
              <a:t>.</a:t>
            </a: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lgn="just">
              <a:buNone/>
            </a:pPr>
            <a:endParaRPr lang="es-EC" sz="3000" b="1" dirty="0" smtClean="0">
              <a:latin typeface="Times New Roman" pitchFamily="18" charset="0"/>
              <a:cs typeface="Times New Roman" pitchFamily="18" charset="0"/>
            </a:endParaRPr>
          </a:p>
          <a:p>
            <a:pPr marL="0" indent="0" algn="just">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spTree>
    <p:extLst>
      <p:ext uri="{BB962C8B-B14F-4D97-AF65-F5344CB8AC3E}">
        <p14:creationId xmlns:p14="http://schemas.microsoft.com/office/powerpoint/2010/main" val="231136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ENTREVISTA A EMPRESAS</a:t>
            </a:r>
            <a:endParaRPr lang="es-EC" sz="2500"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a:xfrm>
            <a:off x="467544" y="1052736"/>
            <a:ext cx="8208912" cy="5544616"/>
          </a:xfrm>
        </p:spPr>
        <p:txBody>
          <a:bodyPr>
            <a:noAutofit/>
          </a:bodyPr>
          <a:lstStyle/>
          <a:p>
            <a:pPr marL="0" indent="0">
              <a:buNone/>
            </a:pPr>
            <a:r>
              <a:rPr lang="es-EC" sz="1500" b="1" dirty="0" smtClean="0">
                <a:latin typeface="Times New Roman" pitchFamily="18" charset="0"/>
                <a:cs typeface="Times New Roman" pitchFamily="18" charset="0"/>
              </a:rPr>
              <a:t>CONSTRUCTORA </a:t>
            </a:r>
            <a:r>
              <a:rPr lang="es-EC" sz="1500" b="1" dirty="0">
                <a:latin typeface="Times New Roman" pitchFamily="18" charset="0"/>
                <a:cs typeface="Times New Roman" pitchFamily="18" charset="0"/>
              </a:rPr>
              <a:t>ESPINOZA</a:t>
            </a:r>
          </a:p>
          <a:p>
            <a:pPr marL="0" indent="0">
              <a:buNone/>
            </a:pPr>
            <a:r>
              <a:rPr lang="es-EC" sz="1300" b="1" dirty="0" smtClean="0">
                <a:latin typeface="Times New Roman" pitchFamily="18" charset="0"/>
                <a:cs typeface="Times New Roman" pitchFamily="18" charset="0"/>
              </a:rPr>
              <a:t>1</a:t>
            </a:r>
            <a:r>
              <a:rPr lang="es-EC" sz="1300" b="1" dirty="0">
                <a:latin typeface="Times New Roman" pitchFamily="18" charset="0"/>
                <a:cs typeface="Times New Roman" pitchFamily="18" charset="0"/>
              </a:rPr>
              <a:t>.- 	¿Su empresa, tiene algún tipo de Fideicomiso Mercantil?</a:t>
            </a:r>
          </a:p>
          <a:p>
            <a:pPr marL="0" indent="0">
              <a:buNone/>
            </a:pPr>
            <a:r>
              <a:rPr lang="es-EC" sz="1300" dirty="0" smtClean="0">
                <a:latin typeface="Times New Roman" pitchFamily="18" charset="0"/>
                <a:cs typeface="Times New Roman" pitchFamily="18" charset="0"/>
              </a:rPr>
              <a:t>Ninguno</a:t>
            </a:r>
            <a:r>
              <a:rPr lang="es-EC" sz="1300" dirty="0">
                <a:latin typeface="Times New Roman" pitchFamily="18" charset="0"/>
                <a:cs typeface="Times New Roman" pitchFamily="18" charset="0"/>
              </a:rPr>
              <a:t>, no he visto la necesidad</a:t>
            </a:r>
          </a:p>
          <a:p>
            <a:pPr marL="0" indent="0">
              <a:buNone/>
            </a:pPr>
            <a:r>
              <a:rPr lang="es-EC" sz="1300" b="1" dirty="0">
                <a:latin typeface="Times New Roman" pitchFamily="18" charset="0"/>
                <a:cs typeface="Times New Roman" pitchFamily="18" charset="0"/>
              </a:rPr>
              <a:t> </a:t>
            </a:r>
          </a:p>
          <a:p>
            <a:pPr marL="0" indent="0">
              <a:buNone/>
            </a:pPr>
            <a:r>
              <a:rPr lang="es-EC" sz="1300" b="1" dirty="0">
                <a:latin typeface="Times New Roman" pitchFamily="18" charset="0"/>
                <a:cs typeface="Times New Roman" pitchFamily="18" charset="0"/>
              </a:rPr>
              <a:t>2.-	¿Existe algún mecanismo de medir el grado de satisfacción de los clientes de la empresa?</a:t>
            </a:r>
          </a:p>
          <a:p>
            <a:pPr marL="0" indent="0">
              <a:buNone/>
            </a:pPr>
            <a:r>
              <a:rPr lang="es-EC" sz="1300" dirty="0" smtClean="0">
                <a:latin typeface="Times New Roman" pitchFamily="18" charset="0"/>
                <a:cs typeface="Times New Roman" pitchFamily="18" charset="0"/>
              </a:rPr>
              <a:t>De </a:t>
            </a:r>
            <a:r>
              <a:rPr lang="es-EC" sz="1300" dirty="0">
                <a:latin typeface="Times New Roman" pitchFamily="18" charset="0"/>
                <a:cs typeface="Times New Roman" pitchFamily="18" charset="0"/>
              </a:rPr>
              <a:t>manera formal ninguna, pero informalmente por quejas y reclamos ya sabemos quién está contento con el servicio y quien tiene algún tipo de problema con el Bien Inmueble.</a:t>
            </a:r>
          </a:p>
          <a:p>
            <a:pPr marL="0" indent="0">
              <a:buNone/>
            </a:pPr>
            <a:r>
              <a:rPr lang="es-EC" sz="1300" b="1" dirty="0">
                <a:latin typeface="Times New Roman" pitchFamily="18" charset="0"/>
                <a:cs typeface="Times New Roman" pitchFamily="18" charset="0"/>
              </a:rPr>
              <a:t> </a:t>
            </a:r>
          </a:p>
          <a:p>
            <a:pPr marL="0" indent="0">
              <a:buNone/>
            </a:pPr>
            <a:r>
              <a:rPr lang="es-EC" sz="1300" b="1" dirty="0">
                <a:latin typeface="Times New Roman" pitchFamily="18" charset="0"/>
                <a:cs typeface="Times New Roman" pitchFamily="18" charset="0"/>
              </a:rPr>
              <a:t>3.-	¿Qué opina de la situación actual del sector de la construcción?</a:t>
            </a:r>
          </a:p>
          <a:p>
            <a:pPr marL="0" indent="0">
              <a:buNone/>
            </a:pPr>
            <a:r>
              <a:rPr lang="es-EC" sz="1300" dirty="0" smtClean="0">
                <a:latin typeface="Times New Roman" pitchFamily="18" charset="0"/>
                <a:cs typeface="Times New Roman" pitchFamily="18" charset="0"/>
              </a:rPr>
              <a:t>Creo </a:t>
            </a:r>
            <a:r>
              <a:rPr lang="es-EC" sz="1300" dirty="0">
                <a:latin typeface="Times New Roman" pitchFamily="18" charset="0"/>
                <a:cs typeface="Times New Roman" pitchFamily="18" charset="0"/>
              </a:rPr>
              <a:t>que han sido los últimos 3 o 4 años los peores para las empresas de construcción, la falta de inversión y las especulaciones políticas y económicas hacen que las personas no inviertan y que tengan inseguridad, tomando en cuenta también que las entidades bancarias restringen los créditos y los montos.</a:t>
            </a:r>
          </a:p>
          <a:p>
            <a:pPr marL="0" indent="0">
              <a:buNone/>
            </a:pPr>
            <a:endParaRPr lang="es-EC" sz="1300" b="1" dirty="0">
              <a:latin typeface="Times New Roman" pitchFamily="18" charset="0"/>
              <a:cs typeface="Times New Roman" pitchFamily="18" charset="0"/>
            </a:endParaRPr>
          </a:p>
          <a:p>
            <a:pPr marL="0" indent="0">
              <a:buNone/>
            </a:pPr>
            <a:r>
              <a:rPr lang="es-EC" sz="1300" b="1" dirty="0">
                <a:latin typeface="Times New Roman" pitchFamily="18" charset="0"/>
                <a:cs typeface="Times New Roman" pitchFamily="18" charset="0"/>
              </a:rPr>
              <a:t>4.-	¿La empresa ha pasado por algún problema de liquidez?</a:t>
            </a:r>
          </a:p>
          <a:p>
            <a:pPr marL="0" indent="0">
              <a:buNone/>
            </a:pPr>
            <a:r>
              <a:rPr lang="es-EC" sz="1300" dirty="0" smtClean="0">
                <a:latin typeface="Times New Roman" pitchFamily="18" charset="0"/>
                <a:cs typeface="Times New Roman" pitchFamily="18" charset="0"/>
              </a:rPr>
              <a:t>Bastantes </a:t>
            </a:r>
            <a:r>
              <a:rPr lang="es-EC" sz="1300" dirty="0">
                <a:latin typeface="Times New Roman" pitchFamily="18" charset="0"/>
                <a:cs typeface="Times New Roman" pitchFamily="18" charset="0"/>
              </a:rPr>
              <a:t>problemas, muchas veces llegando a realizar crédito tras crédito para poder tener liquidez y poder seguir avanzando las obras para no tener retrasos o problemas con quienes han creído en nosotros. </a:t>
            </a:r>
            <a:endParaRPr lang="es-EC" sz="1300" b="1" dirty="0">
              <a:latin typeface="Times New Roman" pitchFamily="18" charset="0"/>
              <a:cs typeface="Times New Roman" pitchFamily="18" charset="0"/>
            </a:endParaRPr>
          </a:p>
          <a:p>
            <a:pPr marL="0" indent="0">
              <a:buNone/>
            </a:pPr>
            <a:r>
              <a:rPr lang="es-EC" sz="1300" dirty="0">
                <a:latin typeface="Times New Roman" pitchFamily="18" charset="0"/>
                <a:cs typeface="Times New Roman" pitchFamily="18" charset="0"/>
              </a:rPr>
              <a:t>Luego, la figura legal de valor del fideicomiso inmobiliario se comenzó a aplicar más en el actual gobierno, lastimosamente por falta de liquidez y recesión económica en el Ecuador, algunos contratos se suspendieron. </a:t>
            </a: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buNone/>
            </a:pPr>
            <a:endParaRPr lang="es-EC" sz="1500" b="1" dirty="0">
              <a:latin typeface="Times New Roman" pitchFamily="18" charset="0"/>
              <a:cs typeface="Times New Roman" pitchFamily="18" charset="0"/>
            </a:endParaRPr>
          </a:p>
          <a:p>
            <a:pPr marL="0" indent="0" algn="just">
              <a:buNone/>
            </a:pPr>
            <a:endParaRPr lang="es-EC" sz="3000" b="1" dirty="0" smtClean="0">
              <a:latin typeface="Times New Roman" pitchFamily="18" charset="0"/>
              <a:cs typeface="Times New Roman" pitchFamily="18" charset="0"/>
            </a:endParaRPr>
          </a:p>
          <a:p>
            <a:pPr marL="0" indent="0" algn="just">
              <a:buNone/>
            </a:pPr>
            <a:r>
              <a:rPr lang="es-EC" sz="2300" dirty="0" smtClean="0">
                <a:latin typeface="Times New Roman" pitchFamily="18" charset="0"/>
                <a:cs typeface="Times New Roman" pitchFamily="18" charset="0"/>
              </a:rPr>
              <a:t> </a:t>
            </a:r>
            <a:endParaRPr lang="es-EC" sz="2300" dirty="0">
              <a:latin typeface="Times New Roman" pitchFamily="18" charset="0"/>
              <a:cs typeface="Times New Roman" pitchFamily="18" charset="0"/>
            </a:endParaRPr>
          </a:p>
        </p:txBody>
      </p:sp>
    </p:spTree>
    <p:extLst>
      <p:ext uri="{BB962C8B-B14F-4D97-AF65-F5344CB8AC3E}">
        <p14:creationId xmlns:p14="http://schemas.microsoft.com/office/powerpoint/2010/main" val="1452057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794352"/>
          </a:xfrm>
        </p:spPr>
        <p:txBody>
          <a:bodyPr>
            <a:normAutofit fontScale="90000"/>
          </a:bodyPr>
          <a:lstStyle/>
          <a:p>
            <a:pPr algn="ctr"/>
            <a:r>
              <a:rPr lang="es-EC" b="1" dirty="0" smtClean="0">
                <a:solidFill>
                  <a:srgbClr val="002060"/>
                </a:solidFill>
                <a:latin typeface="Times New Roman" pitchFamily="18" charset="0"/>
                <a:cs typeface="Times New Roman" pitchFamily="18" charset="0"/>
              </a:rPr>
              <a:t>TEMA:</a:t>
            </a:r>
            <a:endParaRPr lang="es-EC" b="1" dirty="0">
              <a:solidFill>
                <a:srgbClr val="002060"/>
              </a:solidFill>
              <a:latin typeface="Times New Roman" pitchFamily="18" charset="0"/>
              <a:cs typeface="Times New Roman" pitchFamily="18" charset="0"/>
            </a:endParaRPr>
          </a:p>
        </p:txBody>
      </p:sp>
      <p:sp>
        <p:nvSpPr>
          <p:cNvPr id="3" name="2 Marcador de contenido"/>
          <p:cNvSpPr>
            <a:spLocks noGrp="1"/>
          </p:cNvSpPr>
          <p:nvPr>
            <p:ph idx="1"/>
          </p:nvPr>
        </p:nvSpPr>
        <p:spPr/>
        <p:txBody>
          <a:bodyPr>
            <a:noAutofit/>
          </a:bodyPr>
          <a:lstStyle/>
          <a:p>
            <a:pPr marL="0" indent="0" algn="ctr">
              <a:buNone/>
            </a:pPr>
            <a:r>
              <a:rPr lang="es-EC" sz="3000" b="1" dirty="0" smtClean="0">
                <a:latin typeface="Times New Roman" pitchFamily="18" charset="0"/>
                <a:cs typeface="Times New Roman" pitchFamily="18" charset="0"/>
              </a:rPr>
              <a:t>DEMANDA POTENCIAL DE FIDEICOMISO MERCANTIL INMOBILIARIO, DE UN PROGRAMA DE VIVIENDA POPULAR EN EL DISTRITO METROPOLITANO DE QUITO</a:t>
            </a:r>
            <a:endParaRPr lang="es-EC"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3441385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395536" y="692696"/>
            <a:ext cx="8229600" cy="578328"/>
          </a:xfrm>
        </p:spPr>
        <p:txBody>
          <a:bodyPr>
            <a:noAutofit/>
          </a:bodyPr>
          <a:lstStyle/>
          <a:p>
            <a:pPr algn="ctr"/>
            <a:r>
              <a:rPr lang="es-EC" sz="2500" b="1" dirty="0" smtClean="0">
                <a:solidFill>
                  <a:srgbClr val="002060"/>
                </a:solidFill>
                <a:latin typeface="Times New Roman" pitchFamily="18" charset="0"/>
                <a:cs typeface="Times New Roman" pitchFamily="18" charset="0"/>
              </a:rPr>
              <a:t>ANÁLISIS FINANCIERO</a:t>
            </a:r>
            <a:endParaRPr lang="es-EC" sz="2500" b="1" dirty="0">
              <a:solidFill>
                <a:srgbClr val="002060"/>
              </a:solidFill>
              <a:latin typeface="Times New Roman" pitchFamily="18" charset="0"/>
              <a:cs typeface="Times New Roman" pitchFamily="18" charset="0"/>
            </a:endParaRPr>
          </a:p>
        </p:txBody>
      </p:sp>
      <p:sp>
        <p:nvSpPr>
          <p:cNvPr id="7" name="6 Rectángulo"/>
          <p:cNvSpPr/>
          <p:nvPr/>
        </p:nvSpPr>
        <p:spPr>
          <a:xfrm>
            <a:off x="1259632" y="1340768"/>
            <a:ext cx="6840760"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a:solidFill>
                  <a:schemeClr val="accent1"/>
                </a:solidFill>
                <a:latin typeface="Times New Roman" pitchFamily="18" charset="0"/>
                <a:cs typeface="Times New Roman" pitchFamily="18" charset="0"/>
              </a:rPr>
              <a:t>EVALUACION COSTO -  BENEFICIO DE LA PROPUESTA</a:t>
            </a:r>
            <a:endParaRPr lang="es-EC" dirty="0"/>
          </a:p>
          <a:p>
            <a:pPr algn="ctr"/>
            <a:endParaRPr lang="es-EC" dirty="0"/>
          </a:p>
        </p:txBody>
      </p:sp>
      <p:graphicFrame>
        <p:nvGraphicFramePr>
          <p:cNvPr id="8" name="7 Diagrama"/>
          <p:cNvGraphicFramePr/>
          <p:nvPr>
            <p:extLst>
              <p:ext uri="{D42A27DB-BD31-4B8C-83A1-F6EECF244321}">
                <p14:modId xmlns:p14="http://schemas.microsoft.com/office/powerpoint/2010/main" val="1686561176"/>
              </p:ext>
            </p:extLst>
          </p:nvPr>
        </p:nvGraphicFramePr>
        <p:xfrm>
          <a:off x="395536" y="2420888"/>
          <a:ext cx="4992216" cy="3328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Llamada de nube"/>
          <p:cNvSpPr/>
          <p:nvPr/>
        </p:nvSpPr>
        <p:spPr>
          <a:xfrm>
            <a:off x="5364088" y="2924944"/>
            <a:ext cx="3600400" cy="1728192"/>
          </a:xfrm>
          <a:prstGeom prst="cloudCallout">
            <a:avLst/>
          </a:prstGeom>
          <a:solidFill>
            <a:schemeClr val="accent4">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C" b="1" dirty="0" smtClean="0">
                <a:latin typeface="Times New Roman" pitchFamily="18" charset="0"/>
                <a:cs typeface="Times New Roman" pitchFamily="18" charset="0"/>
              </a:rPr>
              <a:t>Inversión total del Proyecto USD. </a:t>
            </a:r>
            <a:r>
              <a:rPr lang="es-EC" b="1" dirty="0">
                <a:latin typeface="Times New Roman" pitchFamily="18" charset="0"/>
                <a:cs typeface="Times New Roman" pitchFamily="18" charset="0"/>
              </a:rPr>
              <a:t>1,489.171,34</a:t>
            </a:r>
            <a:r>
              <a:rPr lang="es-EC" b="1" dirty="0" smtClean="0">
                <a:latin typeface="Times New Roman" pitchFamily="18" charset="0"/>
                <a:cs typeface="Times New Roman" pitchFamily="18" charset="0"/>
              </a:rPr>
              <a:t> </a:t>
            </a:r>
            <a:endParaRPr lang="es-EC" b="1" dirty="0">
              <a:latin typeface="Times New Roman" pitchFamily="18" charset="0"/>
              <a:cs typeface="Times New Roman" pitchFamily="18" charset="0"/>
            </a:endParaRPr>
          </a:p>
        </p:txBody>
      </p:sp>
    </p:spTree>
    <p:extLst>
      <p:ext uri="{BB962C8B-B14F-4D97-AF65-F5344CB8AC3E}">
        <p14:creationId xmlns:p14="http://schemas.microsoft.com/office/powerpoint/2010/main" val="1867391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24" name="Rectangle 3"/>
          <p:cNvSpPr>
            <a:spLocks noChangeArrowheads="1"/>
          </p:cNvSpPr>
          <p:nvPr/>
        </p:nvSpPr>
        <p:spPr bwMode="auto">
          <a:xfrm>
            <a:off x="3402107" y="706762"/>
            <a:ext cx="2430066" cy="4455066"/>
          </a:xfrm>
          <a:prstGeom prst="rect">
            <a:avLst/>
          </a:prstGeom>
          <a:noFill/>
          <a:ln w="9525">
            <a:noFill/>
            <a:miter lim="800000"/>
            <a:headEnd/>
            <a:tailEnd/>
          </a:ln>
        </p:spPr>
        <p:txBody>
          <a:bodyPr anchor="ctr">
            <a:spAutoFit/>
          </a:bodyPr>
          <a:lstStyle/>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endParaRPr lang="es-ES" sz="900" b="1" dirty="0">
              <a:ea typeface="Times New Roman" pitchFamily="18" charset="0"/>
              <a:cs typeface="Arial" pitchFamily="34" charset="0"/>
            </a:endParaRPr>
          </a:p>
          <a:p>
            <a:pPr eaLnBrk="0" hangingPunct="0"/>
            <a:endParaRPr lang="en-US" sz="1350" dirty="0">
              <a:ea typeface="Times New Roman" pitchFamily="18" charset="0"/>
              <a:cs typeface="Arial" pitchFamily="34" charset="0"/>
            </a:endParaRPr>
          </a:p>
        </p:txBody>
      </p:sp>
      <p:sp>
        <p:nvSpPr>
          <p:cNvPr id="24626" name="Rectangle 4"/>
          <p:cNvSpPr>
            <a:spLocks noChangeArrowheads="1"/>
          </p:cNvSpPr>
          <p:nvPr/>
        </p:nvSpPr>
        <p:spPr bwMode="auto">
          <a:xfrm>
            <a:off x="1818086" y="5415536"/>
            <a:ext cx="5454253" cy="300082"/>
          </a:xfrm>
          <a:prstGeom prst="rect">
            <a:avLst/>
          </a:prstGeom>
          <a:noFill/>
          <a:ln w="9525">
            <a:noFill/>
            <a:miter lim="800000"/>
            <a:headEnd/>
            <a:tailEnd/>
          </a:ln>
        </p:spPr>
        <p:txBody>
          <a:bodyPr anchor="ctr">
            <a:spAutoFit/>
          </a:bodyPr>
          <a:lstStyle/>
          <a:p>
            <a:endParaRPr lang="en-US" sz="1350">
              <a:cs typeface="Arial" pitchFamily="34" charset="0"/>
            </a:endParaRPr>
          </a:p>
        </p:txBody>
      </p:sp>
      <p:sp>
        <p:nvSpPr>
          <p:cNvPr id="24677" name="Rectangle 5"/>
          <p:cNvSpPr>
            <a:spLocks noChangeArrowheads="1"/>
          </p:cNvSpPr>
          <p:nvPr/>
        </p:nvSpPr>
        <p:spPr bwMode="auto">
          <a:xfrm>
            <a:off x="4763410" y="1930174"/>
            <a:ext cx="5507831" cy="380873"/>
          </a:xfrm>
          <a:prstGeom prst="rect">
            <a:avLst/>
          </a:prstGeom>
          <a:noFill/>
          <a:ln w="9525">
            <a:noFill/>
            <a:miter lim="800000"/>
            <a:headEnd/>
            <a:tailEnd/>
          </a:ln>
        </p:spPr>
        <p:txBody>
          <a:bodyPr anchor="ctr">
            <a:spAutoFit/>
          </a:bodyPr>
          <a:lstStyle/>
          <a:p>
            <a:endParaRPr lang="en-US" sz="675" dirty="0">
              <a:cs typeface="Arial" pitchFamily="34" charset="0"/>
            </a:endParaRPr>
          </a:p>
          <a:p>
            <a:pPr eaLnBrk="0" hangingPunct="0"/>
            <a:r>
              <a:rPr lang="es-ES" sz="1200" b="1" dirty="0">
                <a:latin typeface="Times New Roman" pitchFamily="18" charset="0"/>
                <a:ea typeface="Times New Roman" pitchFamily="18" charset="0"/>
                <a:cs typeface="Times New Roman" pitchFamily="18" charset="0"/>
              </a:rPr>
              <a:t> 3.  </a:t>
            </a:r>
            <a:endParaRPr lang="en-US" sz="1350" dirty="0">
              <a:cs typeface="Arial" pitchFamily="34" charset="0"/>
            </a:endParaRPr>
          </a:p>
        </p:txBody>
      </p:sp>
      <p:graphicFrame>
        <p:nvGraphicFramePr>
          <p:cNvPr id="3" name="2 Diagrama"/>
          <p:cNvGraphicFramePr/>
          <p:nvPr>
            <p:extLst>
              <p:ext uri="{D42A27DB-BD31-4B8C-83A1-F6EECF244321}">
                <p14:modId xmlns:p14="http://schemas.microsoft.com/office/powerpoint/2010/main" val="670659430"/>
              </p:ext>
            </p:extLst>
          </p:nvPr>
        </p:nvGraphicFramePr>
        <p:xfrm>
          <a:off x="584692" y="548680"/>
          <a:ext cx="8064896"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5787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Elipse"/>
          <p:cNvSpPr/>
          <p:nvPr/>
        </p:nvSpPr>
        <p:spPr>
          <a:xfrm>
            <a:off x="755576" y="2348880"/>
            <a:ext cx="3888432" cy="194421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EC" sz="1300" b="1" dirty="0" smtClean="0">
                <a:latin typeface="Times New Roman" pitchFamily="18" charset="0"/>
                <a:cs typeface="Times New Roman" pitchFamily="18" charset="0"/>
              </a:rPr>
              <a:t>FINANCIAMIENTO</a:t>
            </a:r>
            <a:endParaRPr lang="es-EC" sz="1300" b="1" dirty="0">
              <a:latin typeface="Times New Roman" pitchFamily="18" charset="0"/>
              <a:cs typeface="Times New Roman" pitchFamily="18" charset="0"/>
            </a:endParaRPr>
          </a:p>
        </p:txBody>
      </p:sp>
      <p:sp>
        <p:nvSpPr>
          <p:cNvPr id="8" name="7 Elipse"/>
          <p:cNvSpPr/>
          <p:nvPr/>
        </p:nvSpPr>
        <p:spPr>
          <a:xfrm>
            <a:off x="5004048" y="2348880"/>
            <a:ext cx="3888432" cy="194421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EC" sz="1300" b="1" dirty="0" smtClean="0">
                <a:latin typeface="Times New Roman" pitchFamily="18" charset="0"/>
                <a:cs typeface="Times New Roman" pitchFamily="18" charset="0"/>
              </a:rPr>
              <a:t>ESTRUCTURA DEL FINANCIAMIENTO</a:t>
            </a:r>
            <a:endParaRPr lang="es-EC" sz="1300" b="1" dirty="0">
              <a:latin typeface="Times New Roman" pitchFamily="18" charset="0"/>
              <a:cs typeface="Times New Roman" pitchFamily="18" charset="0"/>
            </a:endParaRPr>
          </a:p>
        </p:txBody>
      </p:sp>
      <p:sp>
        <p:nvSpPr>
          <p:cNvPr id="9" name="8 Elipse"/>
          <p:cNvSpPr/>
          <p:nvPr/>
        </p:nvSpPr>
        <p:spPr>
          <a:xfrm>
            <a:off x="1583668" y="332656"/>
            <a:ext cx="2304256" cy="172819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C" sz="1600" dirty="0" smtClean="0">
                <a:latin typeface="Times New Roman" pitchFamily="18" charset="0"/>
                <a:cs typeface="Times New Roman" pitchFamily="18" charset="0"/>
              </a:rPr>
              <a:t>CAPITAL PROPIO</a:t>
            </a:r>
            <a:endParaRPr lang="es-EC" sz="1600" dirty="0">
              <a:latin typeface="Times New Roman" pitchFamily="18" charset="0"/>
              <a:cs typeface="Times New Roman" pitchFamily="18" charset="0"/>
            </a:endParaRPr>
          </a:p>
        </p:txBody>
      </p:sp>
      <p:sp>
        <p:nvSpPr>
          <p:cNvPr id="10" name="9 Elipse"/>
          <p:cNvSpPr/>
          <p:nvPr/>
        </p:nvSpPr>
        <p:spPr>
          <a:xfrm>
            <a:off x="1583668" y="4581128"/>
            <a:ext cx="2412268" cy="172819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C" sz="1400" dirty="0" smtClean="0">
                <a:latin typeface="Times New Roman" pitchFamily="18" charset="0"/>
                <a:cs typeface="Times New Roman" pitchFamily="18" charset="0"/>
              </a:rPr>
              <a:t>CAPITAL DE TERCEROS</a:t>
            </a:r>
            <a:endParaRPr lang="es-EC" sz="1400" dirty="0">
              <a:latin typeface="Times New Roman" pitchFamily="18" charset="0"/>
              <a:cs typeface="Times New Roman" pitchFamily="18" charset="0"/>
            </a:endParaRPr>
          </a:p>
        </p:txBody>
      </p:sp>
      <p:sp>
        <p:nvSpPr>
          <p:cNvPr id="11" name="10 Elipse"/>
          <p:cNvSpPr/>
          <p:nvPr/>
        </p:nvSpPr>
        <p:spPr>
          <a:xfrm>
            <a:off x="5256076" y="332656"/>
            <a:ext cx="331236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latin typeface="Times New Roman" pitchFamily="18" charset="0"/>
                <a:cs typeface="Times New Roman" pitchFamily="18" charset="0"/>
              </a:rPr>
              <a:t>PRESUPUESTO DE COSTOS</a:t>
            </a:r>
            <a:endParaRPr lang="es-EC" sz="1400" dirty="0">
              <a:latin typeface="Times New Roman" pitchFamily="18" charset="0"/>
              <a:cs typeface="Times New Roman" pitchFamily="18" charset="0"/>
            </a:endParaRPr>
          </a:p>
        </p:txBody>
      </p:sp>
      <p:sp>
        <p:nvSpPr>
          <p:cNvPr id="12" name="11 Elipse"/>
          <p:cNvSpPr/>
          <p:nvPr/>
        </p:nvSpPr>
        <p:spPr>
          <a:xfrm>
            <a:off x="5221626" y="4581128"/>
            <a:ext cx="3312368" cy="172819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C" sz="1400" dirty="0" smtClean="0">
                <a:latin typeface="Times New Roman" pitchFamily="18" charset="0"/>
                <a:cs typeface="Times New Roman" pitchFamily="18" charset="0"/>
              </a:rPr>
              <a:t>PRESUPUESTO DE INGRESOS</a:t>
            </a:r>
            <a:endParaRPr lang="es-EC" sz="1400" dirty="0">
              <a:latin typeface="Times New Roman" pitchFamily="18" charset="0"/>
              <a:cs typeface="Times New Roman" pitchFamily="18" charset="0"/>
            </a:endParaRPr>
          </a:p>
        </p:txBody>
      </p:sp>
      <p:cxnSp>
        <p:nvCxnSpPr>
          <p:cNvPr id="14" name="13 Conector recto de flecha"/>
          <p:cNvCxnSpPr>
            <a:stCxn id="7" idx="0"/>
            <a:endCxn id="9" idx="4"/>
          </p:cNvCxnSpPr>
          <p:nvPr/>
        </p:nvCxnSpPr>
        <p:spPr>
          <a:xfrm flipV="1">
            <a:off x="2699792" y="2060848"/>
            <a:ext cx="36004"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14 Conector recto de flecha"/>
          <p:cNvCxnSpPr>
            <a:endCxn id="10" idx="0"/>
          </p:cNvCxnSpPr>
          <p:nvPr/>
        </p:nvCxnSpPr>
        <p:spPr>
          <a:xfrm>
            <a:off x="2789802" y="4293096"/>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21 Conector recto de flecha"/>
          <p:cNvCxnSpPr/>
          <p:nvPr/>
        </p:nvCxnSpPr>
        <p:spPr>
          <a:xfrm flipV="1">
            <a:off x="6912260" y="2060848"/>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22 Conector recto de flecha"/>
          <p:cNvCxnSpPr/>
          <p:nvPr/>
        </p:nvCxnSpPr>
        <p:spPr>
          <a:xfrm>
            <a:off x="6885743" y="4346288"/>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055069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68922991"/>
              </p:ext>
            </p:extLst>
          </p:nvPr>
        </p:nvGraphicFramePr>
        <p:xfrm>
          <a:off x="611560" y="692696"/>
          <a:ext cx="7992888"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7390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24" name="Rectangle 1"/>
          <p:cNvSpPr>
            <a:spLocks noChangeArrowheads="1"/>
          </p:cNvSpPr>
          <p:nvPr/>
        </p:nvSpPr>
        <p:spPr bwMode="auto">
          <a:xfrm>
            <a:off x="1143001" y="878659"/>
            <a:ext cx="184731" cy="300082"/>
          </a:xfrm>
          <a:prstGeom prst="rect">
            <a:avLst/>
          </a:prstGeom>
          <a:noFill/>
          <a:ln w="9525">
            <a:noFill/>
            <a:miter lim="800000"/>
            <a:headEnd/>
            <a:tailEnd/>
          </a:ln>
        </p:spPr>
        <p:txBody>
          <a:bodyPr wrap="none" anchor="ctr">
            <a:spAutoFit/>
          </a:bodyPr>
          <a:lstStyle/>
          <a:p>
            <a:endParaRPr lang="en-US" sz="1350">
              <a:cs typeface="Arial" pitchFamily="34" charset="0"/>
            </a:endParaRPr>
          </a:p>
        </p:txBody>
      </p:sp>
      <p:sp>
        <p:nvSpPr>
          <p:cNvPr id="5" name="4 Bisel"/>
          <p:cNvSpPr/>
          <p:nvPr/>
        </p:nvSpPr>
        <p:spPr>
          <a:xfrm>
            <a:off x="2483768" y="1197422"/>
            <a:ext cx="3676177" cy="1224136"/>
          </a:xfrm>
          <a:prstGeom prst="bevel">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b="1" dirty="0" smtClean="0">
                <a:latin typeface="Times New Roman" pitchFamily="18" charset="0"/>
                <a:cs typeface="Times New Roman" pitchFamily="18" charset="0"/>
              </a:rPr>
              <a:t>PRESUPUESTOS DE COSTOS</a:t>
            </a:r>
            <a:endParaRPr lang="es-EC" dirty="0"/>
          </a:p>
        </p:txBody>
      </p:sp>
      <p:sp>
        <p:nvSpPr>
          <p:cNvPr id="6" name="5 Flecha izquierda, derecha y arriba"/>
          <p:cNvSpPr/>
          <p:nvPr/>
        </p:nvSpPr>
        <p:spPr>
          <a:xfrm>
            <a:off x="3131840" y="2569745"/>
            <a:ext cx="2088232" cy="1296144"/>
          </a:xfrm>
          <a:prstGeom prst="leftRigh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C"/>
          </a:p>
        </p:txBody>
      </p:sp>
      <p:sp>
        <p:nvSpPr>
          <p:cNvPr id="7" name="6 Datos"/>
          <p:cNvSpPr/>
          <p:nvPr/>
        </p:nvSpPr>
        <p:spPr>
          <a:xfrm>
            <a:off x="675904" y="2937243"/>
            <a:ext cx="2448273" cy="1435319"/>
          </a:xfrm>
          <a:prstGeom prst="flowChartInputOutp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1500" b="1" dirty="0" smtClean="0">
                <a:latin typeface="Times New Roman" pitchFamily="18" charset="0"/>
                <a:cs typeface="Times New Roman" pitchFamily="18" charset="0"/>
              </a:rPr>
              <a:t>COSTOS FIJOS</a:t>
            </a:r>
            <a:endParaRPr lang="es-EC" sz="1500" b="1" dirty="0">
              <a:latin typeface="Times New Roman" pitchFamily="18" charset="0"/>
              <a:cs typeface="Times New Roman" pitchFamily="18" charset="0"/>
            </a:endParaRPr>
          </a:p>
        </p:txBody>
      </p:sp>
      <p:sp>
        <p:nvSpPr>
          <p:cNvPr id="10" name="9 Datos"/>
          <p:cNvSpPr/>
          <p:nvPr/>
        </p:nvSpPr>
        <p:spPr>
          <a:xfrm>
            <a:off x="5191742" y="2924944"/>
            <a:ext cx="3484714" cy="1435319"/>
          </a:xfrm>
          <a:prstGeom prst="flowChartInputOutpu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EC" sz="1500" b="1" dirty="0" smtClean="0">
                <a:latin typeface="Times New Roman" pitchFamily="18" charset="0"/>
                <a:cs typeface="Times New Roman" pitchFamily="18" charset="0"/>
              </a:rPr>
              <a:t>COSTOS VARIABLES</a:t>
            </a:r>
            <a:endParaRPr lang="es-EC" sz="1500" b="1" dirty="0">
              <a:latin typeface="Times New Roman" pitchFamily="18" charset="0"/>
              <a:cs typeface="Times New Roman" pitchFamily="18" charset="0"/>
            </a:endParaRPr>
          </a:p>
        </p:txBody>
      </p:sp>
      <p:sp>
        <p:nvSpPr>
          <p:cNvPr id="8" name="7 Pergamino horizontal"/>
          <p:cNvSpPr/>
          <p:nvPr/>
        </p:nvSpPr>
        <p:spPr>
          <a:xfrm>
            <a:off x="827584" y="4581128"/>
            <a:ext cx="7200800" cy="1512168"/>
          </a:xfrm>
          <a:prstGeom prst="horizontalScroll">
            <a:avLst/>
          </a:prstGeom>
          <a:solidFill>
            <a:srgbClr val="FFC000"/>
          </a:solidFill>
          <a:ln>
            <a:solidFill>
              <a:schemeClr val="tx1"/>
            </a:solidFill>
          </a:ln>
          <a:effectLst>
            <a:innerShdw blurRad="63500" dist="50800" dir="5400000">
              <a:prstClr val="black">
                <a:alpha val="50000"/>
              </a:prstClr>
            </a:innerShdw>
          </a:effectLst>
        </p:spPr>
        <p:style>
          <a:lnRef idx="3">
            <a:schemeClr val="lt1"/>
          </a:lnRef>
          <a:fillRef idx="1">
            <a:schemeClr val="accent2"/>
          </a:fillRef>
          <a:effectRef idx="1">
            <a:schemeClr val="accent2"/>
          </a:effectRef>
          <a:fontRef idx="minor">
            <a:schemeClr val="lt1"/>
          </a:fontRef>
        </p:style>
        <p:txBody>
          <a:bodyPr rtlCol="0" anchor="ctr"/>
          <a:lstStyle/>
          <a:p>
            <a:pPr algn="ctr"/>
            <a:r>
              <a:rPr lang="es-ES" b="1" dirty="0">
                <a:solidFill>
                  <a:srgbClr val="FF0000"/>
                </a:solidFill>
                <a:latin typeface="Times New Roman" pitchFamily="18" charset="0"/>
                <a:cs typeface="Times New Roman" pitchFamily="18" charset="0"/>
              </a:rPr>
              <a:t>G</a:t>
            </a:r>
            <a:r>
              <a:rPr lang="es-ES" b="1" dirty="0" smtClean="0">
                <a:solidFill>
                  <a:srgbClr val="FF0000"/>
                </a:solidFill>
                <a:latin typeface="Times New Roman" pitchFamily="18" charset="0"/>
                <a:cs typeface="Times New Roman" pitchFamily="18" charset="0"/>
              </a:rPr>
              <a:t>astos </a:t>
            </a:r>
            <a:r>
              <a:rPr lang="es-ES" b="1" dirty="0">
                <a:solidFill>
                  <a:srgbClr val="FF0000"/>
                </a:solidFill>
                <a:latin typeface="Times New Roman" pitchFamily="18" charset="0"/>
                <a:cs typeface="Times New Roman" pitchFamily="18" charset="0"/>
              </a:rPr>
              <a:t>invertidos por la </a:t>
            </a:r>
            <a:r>
              <a:rPr lang="es-EC" b="1" dirty="0">
                <a:solidFill>
                  <a:srgbClr val="FF0000"/>
                </a:solidFill>
                <a:latin typeface="Times New Roman" pitchFamily="18" charset="0"/>
                <a:cs typeface="Times New Roman" pitchFamily="18" charset="0"/>
              </a:rPr>
              <a:t>empresa de construcción</a:t>
            </a:r>
            <a:endParaRPr lang="es-EC" dirty="0">
              <a:solidFill>
                <a:srgbClr val="FF0000"/>
              </a:solidFill>
            </a:endParaRPr>
          </a:p>
        </p:txBody>
      </p:sp>
    </p:spTree>
    <p:extLst>
      <p:ext uri="{BB962C8B-B14F-4D97-AF65-F5344CB8AC3E}">
        <p14:creationId xmlns:p14="http://schemas.microsoft.com/office/powerpoint/2010/main" val="3489605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Llamada de flecha hacia abajo"/>
          <p:cNvSpPr/>
          <p:nvPr/>
        </p:nvSpPr>
        <p:spPr>
          <a:xfrm>
            <a:off x="2267744" y="836712"/>
            <a:ext cx="4392488" cy="1728192"/>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smtClean="0">
                <a:latin typeface="Times New Roman" pitchFamily="18" charset="0"/>
                <a:cs typeface="Times New Roman" pitchFamily="18" charset="0"/>
              </a:rPr>
              <a:t>PRESUPUESTO DE INGRESOS</a:t>
            </a:r>
            <a:endParaRPr lang="es-EC" b="1" dirty="0">
              <a:latin typeface="Times New Roman" pitchFamily="18" charset="0"/>
              <a:cs typeface="Times New Roman" pitchFamily="18" charset="0"/>
            </a:endParaRPr>
          </a:p>
        </p:txBody>
      </p:sp>
      <p:sp>
        <p:nvSpPr>
          <p:cNvPr id="7" name="6 Llamada de flecha hacia arriba"/>
          <p:cNvSpPr/>
          <p:nvPr/>
        </p:nvSpPr>
        <p:spPr>
          <a:xfrm>
            <a:off x="1187624" y="2780928"/>
            <a:ext cx="6552728" cy="3456384"/>
          </a:xfrm>
          <a:prstGeom prst="up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b="1" dirty="0">
                <a:latin typeface="Times New Roman" pitchFamily="18" charset="0"/>
                <a:cs typeface="Times New Roman" pitchFamily="18" charset="0"/>
              </a:rPr>
              <a:t> Es la planificación de la empresa constructora de vivienda popular  en proyección al comportamiento en diez años del flujo de efectivo, por concepto de las ventas, es decir que los ingresos son provenientes de la comercialización y venta de viviendas populares.</a:t>
            </a:r>
            <a:endParaRPr lang="es-EC" dirty="0"/>
          </a:p>
        </p:txBody>
      </p:sp>
    </p:spTree>
    <p:extLst>
      <p:ext uri="{BB962C8B-B14F-4D97-AF65-F5344CB8AC3E}">
        <p14:creationId xmlns:p14="http://schemas.microsoft.com/office/powerpoint/2010/main" val="4158420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Llamada de flecha hacia abajo"/>
          <p:cNvSpPr/>
          <p:nvPr/>
        </p:nvSpPr>
        <p:spPr>
          <a:xfrm>
            <a:off x="2267744" y="836712"/>
            <a:ext cx="4392488" cy="1728192"/>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smtClean="0">
                <a:latin typeface="Times New Roman" pitchFamily="18" charset="0"/>
                <a:cs typeface="Times New Roman" pitchFamily="18" charset="0"/>
              </a:rPr>
              <a:t>ESTADO DE RESULTADOS</a:t>
            </a:r>
            <a:endParaRPr lang="es-EC" b="1" dirty="0">
              <a:latin typeface="Times New Roman" pitchFamily="18" charset="0"/>
              <a:cs typeface="Times New Roman" pitchFamily="18" charset="0"/>
            </a:endParaRPr>
          </a:p>
        </p:txBody>
      </p:sp>
      <p:graphicFrame>
        <p:nvGraphicFramePr>
          <p:cNvPr id="6" name="5 Diagrama"/>
          <p:cNvGraphicFramePr/>
          <p:nvPr>
            <p:extLst>
              <p:ext uri="{D42A27DB-BD31-4B8C-83A1-F6EECF244321}">
                <p14:modId xmlns:p14="http://schemas.microsoft.com/office/powerpoint/2010/main" val="4204323486"/>
              </p:ext>
            </p:extLst>
          </p:nvPr>
        </p:nvGraphicFramePr>
        <p:xfrm>
          <a:off x="1655676" y="2708920"/>
          <a:ext cx="5616624" cy="3703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5140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1809115443"/>
              </p:ext>
            </p:extLst>
          </p:nvPr>
        </p:nvGraphicFramePr>
        <p:xfrm>
          <a:off x="360635" y="1772816"/>
          <a:ext cx="8479343"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Cinta perforada"/>
          <p:cNvSpPr/>
          <p:nvPr/>
        </p:nvSpPr>
        <p:spPr>
          <a:xfrm>
            <a:off x="2267744" y="476672"/>
            <a:ext cx="4680520" cy="864096"/>
          </a:xfrm>
          <a:prstGeom prst="flowChartPunchedTape">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C" b="1" dirty="0" smtClean="0">
                <a:latin typeface="Times New Roman" pitchFamily="18" charset="0"/>
                <a:cs typeface="Times New Roman" pitchFamily="18" charset="0"/>
              </a:rPr>
              <a:t>EVALUACIÓN FINANCIERA</a:t>
            </a:r>
            <a:endParaRPr lang="es-EC" b="1" dirty="0">
              <a:latin typeface="Times New Roman" pitchFamily="18" charset="0"/>
              <a:cs typeface="Times New Roman" pitchFamily="18" charset="0"/>
            </a:endParaRPr>
          </a:p>
        </p:txBody>
      </p:sp>
      <p:pic>
        <p:nvPicPr>
          <p:cNvPr id="7" name="Picture 4"/>
          <p:cNvPicPr>
            <a:picLocks noChangeAspect="1" noChangeArrowheads="1"/>
          </p:cNvPicPr>
          <p:nvPr/>
        </p:nvPicPr>
        <p:blipFill>
          <a:blip r:embed="rId8"/>
          <a:srcRect/>
          <a:stretch>
            <a:fillRect/>
          </a:stretch>
        </p:blipFill>
        <p:spPr bwMode="auto">
          <a:xfrm>
            <a:off x="6372200" y="2636912"/>
            <a:ext cx="2304256" cy="509484"/>
          </a:xfrm>
          <a:prstGeom prst="rect">
            <a:avLst/>
          </a:prstGeom>
          <a:noFill/>
          <a:ln w="9525">
            <a:solidFill>
              <a:schemeClr val="tx1"/>
            </a:solidFill>
            <a:miter lim="800000"/>
            <a:headEnd/>
            <a:tailEnd/>
          </a:ln>
          <a:effectLst/>
        </p:spPr>
      </p:pic>
      <p:pic>
        <p:nvPicPr>
          <p:cNvPr id="8" name="Imagen 4"/>
          <p:cNvPicPr>
            <a:picLocks noChangeAspect="1"/>
          </p:cNvPicPr>
          <p:nvPr/>
        </p:nvPicPr>
        <p:blipFill>
          <a:blip r:embed="rId9"/>
          <a:stretch>
            <a:fillRect/>
          </a:stretch>
        </p:blipFill>
        <p:spPr>
          <a:xfrm>
            <a:off x="771439" y="3990313"/>
            <a:ext cx="1512168" cy="521805"/>
          </a:xfrm>
          <a:prstGeom prst="rect">
            <a:avLst/>
          </a:prstGeom>
        </p:spPr>
      </p:pic>
    </p:spTree>
    <p:extLst>
      <p:ext uri="{BB962C8B-B14F-4D97-AF65-F5344CB8AC3E}">
        <p14:creationId xmlns:p14="http://schemas.microsoft.com/office/powerpoint/2010/main" val="25432710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535622" y="2550345"/>
            <a:ext cx="3856732" cy="2534839"/>
          </a:xfrm>
          <a:prstGeom prst="rect">
            <a:avLst/>
          </a:prstGeom>
        </p:spPr>
      </p:pic>
      <p:sp>
        <p:nvSpPr>
          <p:cNvPr id="5" name="4 Llamada de flecha hacia abajo"/>
          <p:cNvSpPr/>
          <p:nvPr/>
        </p:nvSpPr>
        <p:spPr>
          <a:xfrm>
            <a:off x="2267744" y="759024"/>
            <a:ext cx="4392488" cy="1728192"/>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smtClean="0">
                <a:latin typeface="Times New Roman" pitchFamily="18" charset="0"/>
                <a:cs typeface="Times New Roman" pitchFamily="18" charset="0"/>
              </a:rPr>
              <a:t>PERÍODO DE RECUPERACION DE LA INVERSIÓN</a:t>
            </a:r>
            <a:endParaRPr lang="es-EC" b="1" dirty="0">
              <a:latin typeface="Times New Roman" pitchFamily="18" charset="0"/>
              <a:cs typeface="Times New Roman" pitchFamily="18" charset="0"/>
            </a:endParaRPr>
          </a:p>
        </p:txBody>
      </p:sp>
      <p:sp>
        <p:nvSpPr>
          <p:cNvPr id="4" name="3 Proceso alternativo"/>
          <p:cNvSpPr/>
          <p:nvPr/>
        </p:nvSpPr>
        <p:spPr>
          <a:xfrm>
            <a:off x="2267744" y="5229200"/>
            <a:ext cx="4320480" cy="1080120"/>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solidFill>
                  <a:schemeClr val="tx1"/>
                </a:solidFill>
                <a:latin typeface="Times New Roman" pitchFamily="18" charset="0"/>
                <a:cs typeface="Times New Roman" pitchFamily="18" charset="0"/>
              </a:rPr>
              <a:t>El presente proyecto se recuperara al TERCER año de su operación.</a:t>
            </a:r>
          </a:p>
          <a:p>
            <a:pPr algn="ctr"/>
            <a:endParaRPr lang="es-EC" dirty="0"/>
          </a:p>
        </p:txBody>
      </p:sp>
    </p:spTree>
    <p:extLst>
      <p:ext uri="{BB962C8B-B14F-4D97-AF65-F5344CB8AC3E}">
        <p14:creationId xmlns:p14="http://schemas.microsoft.com/office/powerpoint/2010/main" val="6903625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isel"/>
          <p:cNvSpPr/>
          <p:nvPr/>
        </p:nvSpPr>
        <p:spPr>
          <a:xfrm>
            <a:off x="611560" y="548680"/>
            <a:ext cx="8208912" cy="6048672"/>
          </a:xfrm>
          <a:prstGeom prst="bevel">
            <a:avLst/>
          </a:prstGeom>
        </p:spPr>
        <p:style>
          <a:lnRef idx="3">
            <a:schemeClr val="lt1"/>
          </a:lnRef>
          <a:fillRef idx="1">
            <a:schemeClr val="accent2"/>
          </a:fillRef>
          <a:effectRef idx="1">
            <a:schemeClr val="accent2"/>
          </a:effectRef>
          <a:fontRef idx="minor">
            <a:schemeClr val="lt1"/>
          </a:fontRef>
        </p:style>
        <p:txBody>
          <a:bodyPr rtlCol="0" anchor="ctr"/>
          <a:lstStyle/>
          <a:p>
            <a:pPr lvl="0" algn="just"/>
            <a:r>
              <a:rPr lang="es-EC" b="1" dirty="0">
                <a:latin typeface="Times New Roman" pitchFamily="18" charset="0"/>
                <a:cs typeface="Times New Roman" pitchFamily="18" charset="0"/>
              </a:rPr>
              <a:t>El fideicomiso mercantil tendrá un plazo de vigencia o, podrá subsistir hasta el cumplimiento de la finalidad prevista o de una condición.</a:t>
            </a:r>
          </a:p>
          <a:p>
            <a:pPr lvl="0" algn="just"/>
            <a:endParaRPr lang="es-EC" b="1" dirty="0">
              <a:latin typeface="Times New Roman" pitchFamily="18" charset="0"/>
              <a:cs typeface="Times New Roman" pitchFamily="18" charset="0"/>
            </a:endParaRPr>
          </a:p>
          <a:p>
            <a:pPr lvl="0" algn="just"/>
            <a:r>
              <a:rPr lang="es-EC" b="1" dirty="0">
                <a:latin typeface="Times New Roman" pitchFamily="18" charset="0"/>
                <a:cs typeface="Times New Roman" pitchFamily="18" charset="0"/>
              </a:rPr>
              <a:t>Se puede concluir que el fideicomiso mercantil inmobiliario es importante para todas las partes involucradas; especialmente para el consumidor final ya que con esta figura legal se tiene seguridad en lo que se adquiere y el constructor está obligado a cumplir todas las condiciones del contrato de compra en cada una de sus especificaciones.</a:t>
            </a:r>
          </a:p>
          <a:p>
            <a:pPr algn="ctr"/>
            <a:endParaRPr lang="es-EC" dirty="0"/>
          </a:p>
        </p:txBody>
      </p:sp>
      <p:sp>
        <p:nvSpPr>
          <p:cNvPr id="8" name="7 Proceso alternativo"/>
          <p:cNvSpPr/>
          <p:nvPr/>
        </p:nvSpPr>
        <p:spPr>
          <a:xfrm>
            <a:off x="2786483" y="548680"/>
            <a:ext cx="3528392" cy="792088"/>
          </a:xfrm>
          <a:prstGeom prst="flowChartAlternateProcess">
            <a:avLst/>
          </a:prstGeom>
          <a:solidFill>
            <a:srgbClr val="002060"/>
          </a:solidFill>
        </p:spPr>
        <p:style>
          <a:lnRef idx="3">
            <a:schemeClr val="lt1"/>
          </a:lnRef>
          <a:fillRef idx="1">
            <a:schemeClr val="dk1"/>
          </a:fillRef>
          <a:effectRef idx="1">
            <a:schemeClr val="dk1"/>
          </a:effectRef>
          <a:fontRef idx="minor">
            <a:schemeClr val="lt1"/>
          </a:fontRef>
        </p:style>
        <p:txBody>
          <a:bodyPr rtlCol="0" anchor="ctr"/>
          <a:lstStyle/>
          <a:p>
            <a:pPr algn="ctr"/>
            <a:r>
              <a:rPr lang="es-EC" b="1" dirty="0" smtClean="0">
                <a:latin typeface="Times New Roman" pitchFamily="18" charset="0"/>
                <a:cs typeface="Times New Roman" pitchFamily="18" charset="0"/>
              </a:rPr>
              <a:t>CONCLUSIONES</a:t>
            </a:r>
            <a:endParaRPr lang="es-EC" b="1" dirty="0">
              <a:latin typeface="Times New Roman" pitchFamily="18" charset="0"/>
              <a:cs typeface="Times New Roman" pitchFamily="18" charset="0"/>
            </a:endParaRPr>
          </a:p>
        </p:txBody>
      </p:sp>
    </p:spTree>
    <p:extLst>
      <p:ext uri="{BB962C8B-B14F-4D97-AF65-F5344CB8AC3E}">
        <p14:creationId xmlns:p14="http://schemas.microsoft.com/office/powerpoint/2010/main" val="1443532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835232921"/>
              </p:ext>
            </p:extLst>
          </p:nvPr>
        </p:nvGraphicFramePr>
        <p:xfrm>
          <a:off x="467544" y="692696"/>
          <a:ext cx="82296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61676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isel"/>
          <p:cNvSpPr/>
          <p:nvPr/>
        </p:nvSpPr>
        <p:spPr>
          <a:xfrm>
            <a:off x="611560" y="548680"/>
            <a:ext cx="8208912" cy="6048672"/>
          </a:xfrm>
          <a:prstGeom prst="bevel">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s-ES_tradnl" sz="1400" b="1" dirty="0">
                <a:latin typeface="Times New Roman" pitchFamily="18" charset="0"/>
                <a:cs typeface="Times New Roman" pitchFamily="18" charset="0"/>
              </a:rPr>
              <a:t>Es importante tomar en cuenta que aún en el caso de que el fideicomisario tenga derechos, cuya existencia penda del cumplimiento de una condición, pues podrá exigir al fiduciario el cumplimiento de las finalidades contractuales, considerando que la ley busca proteger la intención del constituyente así como los intereses del fideicomisario.</a:t>
            </a:r>
          </a:p>
          <a:p>
            <a:pPr algn="just"/>
            <a:endParaRPr lang="es-ES_tradnl" sz="1400" b="1" dirty="0">
              <a:latin typeface="Times New Roman" pitchFamily="18" charset="0"/>
              <a:cs typeface="Times New Roman" pitchFamily="18" charset="0"/>
            </a:endParaRPr>
          </a:p>
          <a:p>
            <a:pPr algn="just"/>
            <a:r>
              <a:rPr lang="es-ES_tradnl" sz="1400" b="1" dirty="0">
                <a:latin typeface="Times New Roman" pitchFamily="18" charset="0"/>
                <a:cs typeface="Times New Roman" pitchFamily="18" charset="0"/>
              </a:rPr>
              <a:t>La inversión a través de fideicomisos, es una forma de desarrollar el mercado de valores de nuestro país y con esto se puede encontrar la forma de maximizar sus beneficios y reducir sus costos.</a:t>
            </a:r>
          </a:p>
          <a:p>
            <a:pPr algn="just"/>
            <a:endParaRPr lang="es-ES_tradnl" sz="1400" b="1" dirty="0">
              <a:latin typeface="Times New Roman" pitchFamily="18" charset="0"/>
              <a:cs typeface="Times New Roman" pitchFamily="18" charset="0"/>
            </a:endParaRPr>
          </a:p>
          <a:p>
            <a:pPr algn="just"/>
            <a:r>
              <a:rPr lang="es-ES_tradnl" sz="1400" b="1" dirty="0">
                <a:latin typeface="Times New Roman" pitchFamily="18" charset="0"/>
                <a:cs typeface="Times New Roman" pitchFamily="18" charset="0"/>
              </a:rPr>
              <a:t>Se recomienda utilizar esta herramienta para obtener nuevas formas de inversión que permitan alcanzar mejores beneficios o ganancias que ayuden a mejorar el desarrollo socioeconómico del país.</a:t>
            </a:r>
            <a:endParaRPr lang="es-EC" sz="1400" b="1" dirty="0">
              <a:latin typeface="Times New Roman" pitchFamily="18" charset="0"/>
              <a:cs typeface="Times New Roman" pitchFamily="18" charset="0"/>
            </a:endParaRPr>
          </a:p>
          <a:p>
            <a:pPr algn="ctr"/>
            <a:endParaRPr lang="es-EC" dirty="0"/>
          </a:p>
        </p:txBody>
      </p:sp>
      <p:sp>
        <p:nvSpPr>
          <p:cNvPr id="8" name="7 Proceso alternativo"/>
          <p:cNvSpPr/>
          <p:nvPr/>
        </p:nvSpPr>
        <p:spPr>
          <a:xfrm>
            <a:off x="2527113" y="548680"/>
            <a:ext cx="4377806" cy="792088"/>
          </a:xfrm>
          <a:prstGeom prst="flowChartAlternateProcess">
            <a:avLst/>
          </a:prstGeom>
          <a:solidFill>
            <a:srgbClr val="002060"/>
          </a:solidFill>
        </p:spPr>
        <p:style>
          <a:lnRef idx="3">
            <a:schemeClr val="lt1"/>
          </a:lnRef>
          <a:fillRef idx="1">
            <a:schemeClr val="dk1"/>
          </a:fillRef>
          <a:effectRef idx="1">
            <a:schemeClr val="dk1"/>
          </a:effectRef>
          <a:fontRef idx="minor">
            <a:schemeClr val="lt1"/>
          </a:fontRef>
        </p:style>
        <p:txBody>
          <a:bodyPr rtlCol="0" anchor="ctr"/>
          <a:lstStyle/>
          <a:p>
            <a:pPr algn="ctr"/>
            <a:r>
              <a:rPr lang="es-EC" b="1" dirty="0" smtClean="0">
                <a:latin typeface="Times New Roman" pitchFamily="18" charset="0"/>
                <a:cs typeface="Times New Roman" pitchFamily="18" charset="0"/>
              </a:rPr>
              <a:t>RECOMENDACIONES</a:t>
            </a:r>
            <a:endParaRPr lang="es-EC" b="1" dirty="0">
              <a:latin typeface="Times New Roman" pitchFamily="18" charset="0"/>
              <a:cs typeface="Times New Roman" pitchFamily="18" charset="0"/>
            </a:endParaRPr>
          </a:p>
        </p:txBody>
      </p:sp>
    </p:spTree>
    <p:extLst>
      <p:ext uri="{BB962C8B-B14F-4D97-AF65-F5344CB8AC3E}">
        <p14:creationId xmlns:p14="http://schemas.microsoft.com/office/powerpoint/2010/main" val="4157730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204864"/>
            <a:ext cx="8229600" cy="1944216"/>
          </a:xfrm>
        </p:spPr>
        <p:txBody>
          <a:bodyPr>
            <a:noAutofit/>
          </a:bodyPr>
          <a:lstStyle/>
          <a:p>
            <a:pPr algn="ctr"/>
            <a:r>
              <a:rPr lang="es-EC" sz="5500" b="1" dirty="0" smtClean="0">
                <a:solidFill>
                  <a:srgbClr val="002060"/>
                </a:solidFill>
                <a:latin typeface="Times New Roman" pitchFamily="18" charset="0"/>
                <a:cs typeface="Times New Roman" pitchFamily="18" charset="0"/>
              </a:rPr>
              <a:t>MUCHAS GRACIAS</a:t>
            </a:r>
            <a:endParaRPr lang="es-EC" sz="5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25311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620688"/>
            <a:ext cx="6192688" cy="576064"/>
          </a:xfrm>
        </p:spPr>
        <p:txBody>
          <a:bodyPr>
            <a:noAutofit/>
          </a:bodyPr>
          <a:lstStyle/>
          <a:p>
            <a:pPr algn="ctr"/>
            <a:r>
              <a:rPr lang="es-EC" sz="2000" b="1" dirty="0" smtClean="0">
                <a:solidFill>
                  <a:srgbClr val="002060"/>
                </a:solidFill>
                <a:latin typeface="Times New Roman" pitchFamily="18" charset="0"/>
                <a:cs typeface="Times New Roman" pitchFamily="18" charset="0"/>
              </a:rPr>
              <a:t>PLANTEAMIENTO DEL PROBLEMA</a:t>
            </a:r>
            <a:endParaRPr lang="es-EC" sz="2000" b="1" dirty="0">
              <a:solidFill>
                <a:srgbClr val="002060"/>
              </a:solidFill>
              <a:latin typeface="Times New Roman" pitchFamily="18" charset="0"/>
              <a:cs typeface="Times New Roman" pitchFamily="18" charset="0"/>
            </a:endParaRPr>
          </a:p>
        </p:txBody>
      </p:sp>
      <p:pic>
        <p:nvPicPr>
          <p:cNvPr id="1026" name="Picture 2" descr="Resultado de imagen para planteamiento del proble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53" y="2276872"/>
            <a:ext cx="2381250" cy="2381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4 Diagrama"/>
          <p:cNvGraphicFramePr/>
          <p:nvPr>
            <p:extLst>
              <p:ext uri="{D42A27DB-BD31-4B8C-83A1-F6EECF244321}">
                <p14:modId xmlns:p14="http://schemas.microsoft.com/office/powerpoint/2010/main" val="2706881268"/>
              </p:ext>
            </p:extLst>
          </p:nvPr>
        </p:nvGraphicFramePr>
        <p:xfrm>
          <a:off x="2407903" y="1559284"/>
          <a:ext cx="6096000" cy="4462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9735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Pentágono"/>
          <p:cNvSpPr/>
          <p:nvPr/>
        </p:nvSpPr>
        <p:spPr>
          <a:xfrm>
            <a:off x="395536" y="1628800"/>
            <a:ext cx="2664296" cy="7920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latin typeface="Times New Roman" pitchFamily="18" charset="0"/>
                <a:cs typeface="Times New Roman" pitchFamily="18" charset="0"/>
              </a:rPr>
              <a:t>OBJETIVO GENERAL</a:t>
            </a:r>
            <a:endParaRPr lang="es-EC" b="1" dirty="0">
              <a:latin typeface="Times New Roman" pitchFamily="18" charset="0"/>
              <a:cs typeface="Times New Roman" pitchFamily="18" charset="0"/>
            </a:endParaRPr>
          </a:p>
        </p:txBody>
      </p:sp>
      <p:sp>
        <p:nvSpPr>
          <p:cNvPr id="10" name="9 Llamada de flecha a la izquierda"/>
          <p:cNvSpPr/>
          <p:nvPr/>
        </p:nvSpPr>
        <p:spPr>
          <a:xfrm>
            <a:off x="3369308" y="476672"/>
            <a:ext cx="5091123" cy="3024336"/>
          </a:xfrm>
          <a:prstGeom prst="leftArrowCallou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s-EC" b="1" dirty="0" smtClean="0">
              <a:solidFill>
                <a:schemeClr val="tx1"/>
              </a:solidFill>
              <a:latin typeface="Times New Roman" pitchFamily="18" charset="0"/>
              <a:cs typeface="Times New Roman" pitchFamily="18" charset="0"/>
            </a:endParaRPr>
          </a:p>
          <a:p>
            <a:pPr algn="ctr"/>
            <a:r>
              <a:rPr lang="es-EC" b="1" dirty="0" smtClean="0">
                <a:solidFill>
                  <a:schemeClr val="tx1"/>
                </a:solidFill>
                <a:latin typeface="Times New Roman" pitchFamily="18" charset="0"/>
                <a:cs typeface="Times New Roman" pitchFamily="18" charset="0"/>
              </a:rPr>
              <a:t>Demanda </a:t>
            </a:r>
            <a:r>
              <a:rPr lang="es-EC" b="1" dirty="0">
                <a:solidFill>
                  <a:schemeClr val="tx1"/>
                </a:solidFill>
                <a:latin typeface="Times New Roman" pitchFamily="18" charset="0"/>
                <a:cs typeface="Times New Roman" pitchFamily="18" charset="0"/>
              </a:rPr>
              <a:t>potencial de fideicomiso mercantil inmobiliario, de un programa de vivienda popular en el Distrito Metropolitano de Quito.</a:t>
            </a:r>
          </a:p>
          <a:p>
            <a:pPr algn="ctr"/>
            <a:endParaRPr lang="es-EC" dirty="0"/>
          </a:p>
        </p:txBody>
      </p:sp>
      <p:sp>
        <p:nvSpPr>
          <p:cNvPr id="11" name="10 Pentágono"/>
          <p:cNvSpPr/>
          <p:nvPr/>
        </p:nvSpPr>
        <p:spPr>
          <a:xfrm>
            <a:off x="395537" y="4745839"/>
            <a:ext cx="2973771" cy="7920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latin typeface="Times New Roman" pitchFamily="18" charset="0"/>
                <a:cs typeface="Times New Roman" pitchFamily="18" charset="0"/>
              </a:rPr>
              <a:t>OBJETIVOS</a:t>
            </a:r>
          </a:p>
          <a:p>
            <a:pPr algn="ctr"/>
            <a:r>
              <a:rPr lang="es-EC" b="1" dirty="0" smtClean="0">
                <a:latin typeface="Times New Roman" pitchFamily="18" charset="0"/>
                <a:cs typeface="Times New Roman" pitchFamily="18" charset="0"/>
              </a:rPr>
              <a:t>ESPECÍFICOS</a:t>
            </a:r>
            <a:endParaRPr lang="es-EC" b="1" dirty="0">
              <a:latin typeface="Times New Roman" pitchFamily="18" charset="0"/>
              <a:cs typeface="Times New Roman" pitchFamily="18" charset="0"/>
            </a:endParaRPr>
          </a:p>
        </p:txBody>
      </p:sp>
      <p:graphicFrame>
        <p:nvGraphicFramePr>
          <p:cNvPr id="12" name="11 Diagrama"/>
          <p:cNvGraphicFramePr/>
          <p:nvPr>
            <p:extLst>
              <p:ext uri="{D42A27DB-BD31-4B8C-83A1-F6EECF244321}">
                <p14:modId xmlns:p14="http://schemas.microsoft.com/office/powerpoint/2010/main" val="2517503494"/>
              </p:ext>
            </p:extLst>
          </p:nvPr>
        </p:nvGraphicFramePr>
        <p:xfrm>
          <a:off x="3727522" y="3961172"/>
          <a:ext cx="4704184" cy="239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2164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5832648" cy="578328"/>
          </a:xfrm>
        </p:spPr>
        <p:txBody>
          <a:bodyPr>
            <a:noAutofit/>
          </a:bodyPr>
          <a:lstStyle/>
          <a:p>
            <a:r>
              <a:rPr lang="es-EC" sz="3000" b="1" dirty="0" smtClean="0">
                <a:solidFill>
                  <a:srgbClr val="002060"/>
                </a:solidFill>
                <a:latin typeface="Times New Roman" pitchFamily="18" charset="0"/>
                <a:cs typeface="Times New Roman" pitchFamily="18" charset="0"/>
              </a:rPr>
              <a:t>MARCO TEÓRICO</a:t>
            </a:r>
            <a:endParaRPr lang="es-EC" sz="3000" b="1" dirty="0">
              <a:solidFill>
                <a:srgbClr val="002060"/>
              </a:solidFill>
              <a:latin typeface="Times New Roman" pitchFamily="18" charset="0"/>
              <a:cs typeface="Times New Roman" pitchFamily="18" charset="0"/>
            </a:endParaRPr>
          </a:p>
        </p:txBody>
      </p:sp>
      <p:sp>
        <p:nvSpPr>
          <p:cNvPr id="5" name="4 Elipse"/>
          <p:cNvSpPr/>
          <p:nvPr/>
        </p:nvSpPr>
        <p:spPr>
          <a:xfrm>
            <a:off x="3203848" y="3068960"/>
            <a:ext cx="2592288"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500" b="1" dirty="0" smtClean="0">
                <a:latin typeface="Times New Roman" pitchFamily="18" charset="0"/>
                <a:cs typeface="Times New Roman" pitchFamily="18" charset="0"/>
              </a:rPr>
              <a:t>MARCO TEÓRICO</a:t>
            </a:r>
            <a:endParaRPr lang="es-EC" sz="1500" b="1" dirty="0">
              <a:latin typeface="Times New Roman" pitchFamily="18" charset="0"/>
              <a:cs typeface="Times New Roman" pitchFamily="18" charset="0"/>
            </a:endParaRPr>
          </a:p>
        </p:txBody>
      </p:sp>
      <p:sp>
        <p:nvSpPr>
          <p:cNvPr id="6" name="5 Almacenamiento interno"/>
          <p:cNvSpPr/>
          <p:nvPr/>
        </p:nvSpPr>
        <p:spPr>
          <a:xfrm>
            <a:off x="1425227" y="1399135"/>
            <a:ext cx="2376264" cy="792088"/>
          </a:xfrm>
          <a:prstGeom prst="flowChartInternalStorag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sz="1300" dirty="0" smtClean="0">
                <a:latin typeface="Times New Roman" pitchFamily="18" charset="0"/>
                <a:cs typeface="Times New Roman" pitchFamily="18" charset="0"/>
              </a:rPr>
              <a:t>FIDEICOMISO</a:t>
            </a:r>
            <a:endParaRPr lang="es-EC" sz="1300" dirty="0">
              <a:latin typeface="Times New Roman" pitchFamily="18" charset="0"/>
              <a:cs typeface="Times New Roman" pitchFamily="18" charset="0"/>
            </a:endParaRPr>
          </a:p>
        </p:txBody>
      </p:sp>
      <p:sp>
        <p:nvSpPr>
          <p:cNvPr id="7" name="6 Almacenamiento interno"/>
          <p:cNvSpPr/>
          <p:nvPr/>
        </p:nvSpPr>
        <p:spPr>
          <a:xfrm>
            <a:off x="561131" y="5410420"/>
            <a:ext cx="3240360" cy="792088"/>
          </a:xfrm>
          <a:prstGeom prst="flowChartInternalStorag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sz="1300" dirty="0" smtClean="0">
                <a:latin typeface="Times New Roman" pitchFamily="18" charset="0"/>
                <a:cs typeface="Times New Roman" pitchFamily="18" charset="0"/>
              </a:rPr>
              <a:t>EXTERNALIZACIÓN</a:t>
            </a:r>
            <a:endParaRPr lang="es-EC" sz="1300" dirty="0">
              <a:latin typeface="Times New Roman" pitchFamily="18" charset="0"/>
              <a:cs typeface="Times New Roman" pitchFamily="18" charset="0"/>
            </a:endParaRPr>
          </a:p>
        </p:txBody>
      </p:sp>
      <p:sp>
        <p:nvSpPr>
          <p:cNvPr id="8" name="7 Almacenamiento interno"/>
          <p:cNvSpPr/>
          <p:nvPr/>
        </p:nvSpPr>
        <p:spPr>
          <a:xfrm>
            <a:off x="5333148" y="1399135"/>
            <a:ext cx="3240360" cy="792088"/>
          </a:xfrm>
          <a:prstGeom prst="flowChartInternalStorag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EC" sz="1300" dirty="0" smtClean="0">
                <a:latin typeface="Times New Roman" pitchFamily="18" charset="0"/>
                <a:cs typeface="Times New Roman" pitchFamily="18" charset="0"/>
              </a:rPr>
              <a:t>FIDEICOMISO MERCANTIL INMOBILIARIO</a:t>
            </a:r>
            <a:endParaRPr lang="es-EC" sz="1300" dirty="0">
              <a:latin typeface="Times New Roman" pitchFamily="18" charset="0"/>
              <a:cs typeface="Times New Roman" pitchFamily="18" charset="0"/>
            </a:endParaRPr>
          </a:p>
        </p:txBody>
      </p:sp>
      <p:sp>
        <p:nvSpPr>
          <p:cNvPr id="10" name="9 Almacenamiento interno"/>
          <p:cNvSpPr/>
          <p:nvPr/>
        </p:nvSpPr>
        <p:spPr>
          <a:xfrm>
            <a:off x="5395277" y="5410420"/>
            <a:ext cx="3240360" cy="792088"/>
          </a:xfrm>
          <a:prstGeom prst="flowChartInternalStorag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EC" sz="1300" dirty="0" smtClean="0">
                <a:latin typeface="Times New Roman" pitchFamily="18" charset="0"/>
                <a:cs typeface="Times New Roman" pitchFamily="18" charset="0"/>
              </a:rPr>
              <a:t>LEY DE MERCADO DE VALORES</a:t>
            </a:r>
            <a:endParaRPr lang="es-EC" sz="1300" dirty="0">
              <a:latin typeface="Times New Roman" pitchFamily="18" charset="0"/>
              <a:cs typeface="Times New Roman" pitchFamily="18" charset="0"/>
            </a:endParaRPr>
          </a:p>
        </p:txBody>
      </p:sp>
      <p:cxnSp>
        <p:nvCxnSpPr>
          <p:cNvPr id="12" name="11 Conector recto de flecha"/>
          <p:cNvCxnSpPr/>
          <p:nvPr/>
        </p:nvCxnSpPr>
        <p:spPr>
          <a:xfrm flipH="1" flipV="1">
            <a:off x="2613359" y="2191223"/>
            <a:ext cx="1382577" cy="8777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13 Conector recto de flecha"/>
          <p:cNvCxnSpPr/>
          <p:nvPr/>
        </p:nvCxnSpPr>
        <p:spPr>
          <a:xfrm flipV="1">
            <a:off x="5004048" y="2191223"/>
            <a:ext cx="1800200" cy="8777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15 Conector recto de flecha"/>
          <p:cNvCxnSpPr>
            <a:endCxn id="7" idx="0"/>
          </p:cNvCxnSpPr>
          <p:nvPr/>
        </p:nvCxnSpPr>
        <p:spPr>
          <a:xfrm flipH="1">
            <a:off x="2181311" y="4437112"/>
            <a:ext cx="1814625" cy="9733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19 Conector recto de flecha"/>
          <p:cNvCxnSpPr>
            <a:endCxn id="10" idx="0"/>
          </p:cNvCxnSpPr>
          <p:nvPr/>
        </p:nvCxnSpPr>
        <p:spPr>
          <a:xfrm>
            <a:off x="5004048" y="4437112"/>
            <a:ext cx="2011409" cy="9733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87294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Anillo"/>
          <p:cNvSpPr/>
          <p:nvPr/>
        </p:nvSpPr>
        <p:spPr>
          <a:xfrm>
            <a:off x="467544" y="620688"/>
            <a:ext cx="8352928" cy="6048672"/>
          </a:xfrm>
          <a:prstGeom prst="don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C">
              <a:solidFill>
                <a:schemeClr val="tx1"/>
              </a:solidFill>
            </a:endParaRPr>
          </a:p>
        </p:txBody>
      </p:sp>
      <p:sp>
        <p:nvSpPr>
          <p:cNvPr id="6" name="5 Flecha cuádruple"/>
          <p:cNvSpPr/>
          <p:nvPr/>
        </p:nvSpPr>
        <p:spPr>
          <a:xfrm>
            <a:off x="2337488" y="1484784"/>
            <a:ext cx="4490008" cy="4392487"/>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2050" name="Picture 2" descr="Resultado de imagen para marco metodolog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2990464"/>
            <a:ext cx="2181225" cy="1381126"/>
          </a:xfrm>
          <a:prstGeom prst="rect">
            <a:avLst/>
          </a:prstGeom>
          <a:noFill/>
          <a:extLst>
            <a:ext uri="{909E8E84-426E-40DD-AFC4-6F175D3DCCD1}">
              <a14:hiddenFill xmlns:a14="http://schemas.microsoft.com/office/drawing/2010/main">
                <a:solidFill>
                  <a:srgbClr val="FFFFFF"/>
                </a:solidFill>
              </a14:hiddenFill>
            </a:ext>
          </a:extLst>
        </p:spPr>
      </p:pic>
      <p:sp>
        <p:nvSpPr>
          <p:cNvPr id="7" name="1 Título"/>
          <p:cNvSpPr>
            <a:spLocks noGrp="1"/>
          </p:cNvSpPr>
          <p:nvPr>
            <p:ph type="title"/>
          </p:nvPr>
        </p:nvSpPr>
        <p:spPr>
          <a:xfrm>
            <a:off x="117996" y="116632"/>
            <a:ext cx="8928992" cy="1080120"/>
          </a:xfrm>
        </p:spPr>
        <p:txBody>
          <a:bodyPr>
            <a:noAutofit/>
          </a:bodyPr>
          <a:lstStyle/>
          <a:p>
            <a:pPr algn="ctr"/>
            <a:r>
              <a:rPr lang="es-EC" sz="2700" b="1" dirty="0" smtClean="0">
                <a:solidFill>
                  <a:srgbClr val="002060"/>
                </a:solidFill>
                <a:latin typeface="Times New Roman" pitchFamily="18" charset="0"/>
                <a:cs typeface="Times New Roman" pitchFamily="18" charset="0"/>
              </a:rPr>
              <a:t>MARCO </a:t>
            </a:r>
            <a:r>
              <a:rPr lang="es-EC" sz="2700" b="1" dirty="0" smtClean="0">
                <a:solidFill>
                  <a:srgbClr val="002060"/>
                </a:solidFill>
                <a:latin typeface="Times New Roman" pitchFamily="18" charset="0"/>
                <a:cs typeface="Times New Roman" pitchFamily="18" charset="0"/>
              </a:rPr>
              <a:t>METODOLÓGICO</a:t>
            </a:r>
            <a:br>
              <a:rPr lang="es-EC" sz="2700" b="1" dirty="0" smtClean="0">
                <a:solidFill>
                  <a:srgbClr val="002060"/>
                </a:solidFill>
                <a:latin typeface="Times New Roman" pitchFamily="18" charset="0"/>
                <a:cs typeface="Times New Roman" pitchFamily="18" charset="0"/>
              </a:rPr>
            </a:br>
            <a:endParaRPr lang="es-EC" sz="2700" b="1" dirty="0">
              <a:solidFill>
                <a:schemeClr val="accent6">
                  <a:lumMod val="50000"/>
                </a:schemeClr>
              </a:solidFill>
              <a:latin typeface="Times New Roman" pitchFamily="18" charset="0"/>
              <a:cs typeface="Times New Roman" pitchFamily="18" charset="0"/>
            </a:endParaRPr>
          </a:p>
        </p:txBody>
      </p:sp>
      <p:sp>
        <p:nvSpPr>
          <p:cNvPr id="8" name="7 Documento"/>
          <p:cNvSpPr/>
          <p:nvPr/>
        </p:nvSpPr>
        <p:spPr>
          <a:xfrm>
            <a:off x="3358356" y="856883"/>
            <a:ext cx="2448272" cy="627901"/>
          </a:xfrm>
          <a:prstGeom prst="flowChartDocumen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EC" sz="1500" dirty="0" smtClean="0">
                <a:latin typeface="Times New Roman" pitchFamily="18" charset="0"/>
                <a:cs typeface="Times New Roman" pitchFamily="18" charset="0"/>
              </a:rPr>
              <a:t>DESCRIPTIVO O ANALÍTICO</a:t>
            </a:r>
            <a:endParaRPr lang="es-EC" sz="1500" dirty="0">
              <a:latin typeface="Times New Roman" pitchFamily="18" charset="0"/>
              <a:cs typeface="Times New Roman" pitchFamily="18" charset="0"/>
            </a:endParaRPr>
          </a:p>
        </p:txBody>
      </p:sp>
      <p:sp>
        <p:nvSpPr>
          <p:cNvPr id="10" name="9 Documento"/>
          <p:cNvSpPr/>
          <p:nvPr/>
        </p:nvSpPr>
        <p:spPr>
          <a:xfrm>
            <a:off x="3291138" y="5949280"/>
            <a:ext cx="2582707" cy="627901"/>
          </a:xfrm>
          <a:prstGeom prst="flowChartDocumen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EC" sz="1500" dirty="0" smtClean="0">
                <a:latin typeface="Times New Roman" pitchFamily="18" charset="0"/>
                <a:cs typeface="Times New Roman" pitchFamily="18" charset="0"/>
              </a:rPr>
              <a:t>APLICADA O FUNDAMENTAL</a:t>
            </a:r>
            <a:endParaRPr lang="es-EC" sz="1500" dirty="0">
              <a:latin typeface="Times New Roman" pitchFamily="18" charset="0"/>
              <a:cs typeface="Times New Roman" pitchFamily="18" charset="0"/>
            </a:endParaRPr>
          </a:p>
        </p:txBody>
      </p:sp>
      <p:sp>
        <p:nvSpPr>
          <p:cNvPr id="11" name="10 Documento"/>
          <p:cNvSpPr/>
          <p:nvPr/>
        </p:nvSpPr>
        <p:spPr>
          <a:xfrm>
            <a:off x="191931" y="3192486"/>
            <a:ext cx="2123728" cy="1152128"/>
          </a:xfrm>
          <a:prstGeom prst="flowChartDocumen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EC" sz="1200" dirty="0" smtClean="0">
                <a:latin typeface="Times New Roman" pitchFamily="18" charset="0"/>
                <a:cs typeface="Times New Roman" pitchFamily="18" charset="0"/>
              </a:rPr>
              <a:t>CUANTITATIVA</a:t>
            </a:r>
          </a:p>
          <a:p>
            <a:pPr algn="ctr"/>
            <a:r>
              <a:rPr lang="es-EC" sz="1200" dirty="0" smtClean="0">
                <a:latin typeface="Times New Roman" pitchFamily="18" charset="0"/>
                <a:cs typeface="Times New Roman" pitchFamily="18" charset="0"/>
              </a:rPr>
              <a:t>VS</a:t>
            </a:r>
          </a:p>
          <a:p>
            <a:pPr algn="ctr"/>
            <a:r>
              <a:rPr lang="es-EC" sz="1200" dirty="0" smtClean="0">
                <a:latin typeface="Times New Roman" pitchFamily="18" charset="0"/>
                <a:cs typeface="Times New Roman" pitchFamily="18" charset="0"/>
              </a:rPr>
              <a:t>CUALITATIVA</a:t>
            </a:r>
            <a:endParaRPr lang="es-EC" sz="1200" dirty="0">
              <a:latin typeface="Times New Roman" pitchFamily="18" charset="0"/>
              <a:cs typeface="Times New Roman" pitchFamily="18" charset="0"/>
            </a:endParaRPr>
          </a:p>
        </p:txBody>
      </p:sp>
      <p:sp>
        <p:nvSpPr>
          <p:cNvPr id="12" name="11 Documento"/>
          <p:cNvSpPr/>
          <p:nvPr/>
        </p:nvSpPr>
        <p:spPr>
          <a:xfrm>
            <a:off x="6797218" y="3206679"/>
            <a:ext cx="2305781" cy="1152128"/>
          </a:xfrm>
          <a:prstGeom prst="flowChartDocumen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EC" sz="1500" dirty="0" smtClean="0">
                <a:latin typeface="Times New Roman" pitchFamily="18" charset="0"/>
                <a:cs typeface="Times New Roman" pitchFamily="18" charset="0"/>
              </a:rPr>
              <a:t>INDUCTIVO</a:t>
            </a:r>
          </a:p>
          <a:p>
            <a:pPr algn="ctr"/>
            <a:r>
              <a:rPr lang="es-EC" sz="1500" dirty="0" smtClean="0">
                <a:latin typeface="Times New Roman" pitchFamily="18" charset="0"/>
                <a:cs typeface="Times New Roman" pitchFamily="18" charset="0"/>
              </a:rPr>
              <a:t>DEDUCTIVO</a:t>
            </a:r>
          </a:p>
        </p:txBody>
      </p:sp>
    </p:spTree>
    <p:extLst>
      <p:ext uri="{BB962C8B-B14F-4D97-AF65-F5344CB8AC3E}">
        <p14:creationId xmlns:p14="http://schemas.microsoft.com/office/powerpoint/2010/main" val="1987968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Resultado de imagen para venta de cas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332656"/>
            <a:ext cx="1368152" cy="273630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Resultado de imagen para carencia de viviend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640677"/>
            <a:ext cx="1651379" cy="1834865"/>
          </a:xfrm>
          <a:prstGeom prst="rect">
            <a:avLst/>
          </a:prstGeom>
          <a:noFill/>
          <a:extLst>
            <a:ext uri="{909E8E84-426E-40DD-AFC4-6F175D3DCCD1}">
              <a14:hiddenFill xmlns:a14="http://schemas.microsoft.com/office/drawing/2010/main">
                <a:solidFill>
                  <a:srgbClr val="FFFFFF"/>
                </a:solidFill>
              </a14:hiddenFill>
            </a:ext>
          </a:extLst>
        </p:spPr>
      </p:pic>
      <p:sp>
        <p:nvSpPr>
          <p:cNvPr id="6" name="5 Documento"/>
          <p:cNvSpPr/>
          <p:nvPr/>
        </p:nvSpPr>
        <p:spPr>
          <a:xfrm>
            <a:off x="2267744" y="1196752"/>
            <a:ext cx="2448272" cy="1152128"/>
          </a:xfrm>
          <a:prstGeom prst="flowChartDocument">
            <a:avLst/>
          </a:prstGeom>
          <a:ln>
            <a:solidFill>
              <a:schemeClr val="accent5">
                <a:lumMod val="75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s-EC" b="1" dirty="0" smtClean="0">
                <a:latin typeface="Times New Roman" pitchFamily="18" charset="0"/>
                <a:cs typeface="Times New Roman" pitchFamily="18" charset="0"/>
              </a:rPr>
              <a:t>Carencia de viviendas # 100000</a:t>
            </a:r>
            <a:endParaRPr lang="es-EC" b="1" dirty="0">
              <a:latin typeface="Times New Roman" pitchFamily="18" charset="0"/>
              <a:cs typeface="Times New Roman" pitchFamily="18" charset="0"/>
            </a:endParaRPr>
          </a:p>
        </p:txBody>
      </p:sp>
      <p:cxnSp>
        <p:nvCxnSpPr>
          <p:cNvPr id="8" name="7 Conector recto de flecha"/>
          <p:cNvCxnSpPr>
            <a:stCxn id="3074" idx="3"/>
          </p:cNvCxnSpPr>
          <p:nvPr/>
        </p:nvCxnSpPr>
        <p:spPr>
          <a:xfrm>
            <a:off x="1806954" y="1558110"/>
            <a:ext cx="460790" cy="2533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8 Llamada de flecha a la izquierda"/>
          <p:cNvSpPr/>
          <p:nvPr/>
        </p:nvSpPr>
        <p:spPr>
          <a:xfrm>
            <a:off x="4860032" y="1196752"/>
            <a:ext cx="3744416" cy="936104"/>
          </a:xfrm>
          <a:prstGeom prst="leftArrowCallout">
            <a:avLst/>
          </a:prstGeom>
          <a:ln>
            <a:solidFill>
              <a:schemeClr val="accent4">
                <a:lumMod val="60000"/>
                <a:lumOff val="40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s-EC" dirty="0" smtClean="0">
                <a:latin typeface="Times New Roman" pitchFamily="18" charset="0"/>
                <a:cs typeface="Times New Roman" pitchFamily="18" charset="0"/>
              </a:rPr>
              <a:t>85% de casas supera los </a:t>
            </a:r>
            <a:r>
              <a:rPr lang="es-EC" dirty="0" err="1" smtClean="0">
                <a:latin typeface="Times New Roman" pitchFamily="18" charset="0"/>
                <a:cs typeface="Times New Roman" pitchFamily="18" charset="0"/>
              </a:rPr>
              <a:t>usd</a:t>
            </a:r>
            <a:r>
              <a:rPr lang="es-EC" dirty="0" smtClean="0">
                <a:latin typeface="Times New Roman" pitchFamily="18" charset="0"/>
                <a:cs typeface="Times New Roman" pitchFamily="18" charset="0"/>
              </a:rPr>
              <a:t>. 50000</a:t>
            </a:r>
            <a:endParaRPr lang="es-EC" dirty="0">
              <a:latin typeface="Times New Roman" pitchFamily="18" charset="0"/>
              <a:cs typeface="Times New Roman" pitchFamily="18" charset="0"/>
            </a:endParaRPr>
          </a:p>
        </p:txBody>
      </p:sp>
      <p:sp>
        <p:nvSpPr>
          <p:cNvPr id="10" name="AutoShape 6" descr="Resultado de imagen para univers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11" name="AutoShape 8" descr="Resultado de imagen para univers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3082" name="Picture 10" descr="Resultado de imagen para univers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464" y="2937621"/>
            <a:ext cx="2096323" cy="1126774"/>
          </a:xfrm>
          <a:prstGeom prst="rect">
            <a:avLst/>
          </a:prstGeom>
          <a:noFill/>
          <a:extLst>
            <a:ext uri="{909E8E84-426E-40DD-AFC4-6F175D3DCCD1}">
              <a14:hiddenFill xmlns:a14="http://schemas.microsoft.com/office/drawing/2010/main">
                <a:solidFill>
                  <a:srgbClr val="FFFFFF"/>
                </a:solidFill>
              </a14:hiddenFill>
            </a:ext>
          </a:extLst>
        </p:spPr>
      </p:pic>
      <p:sp>
        <p:nvSpPr>
          <p:cNvPr id="12" name="11 Flecha derecha"/>
          <p:cNvSpPr/>
          <p:nvPr/>
        </p:nvSpPr>
        <p:spPr>
          <a:xfrm>
            <a:off x="2639787" y="3158970"/>
            <a:ext cx="1985267" cy="6840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C"/>
          </a:p>
        </p:txBody>
      </p:sp>
      <p:sp>
        <p:nvSpPr>
          <p:cNvPr id="13" name="12 Pergamino horizontal"/>
          <p:cNvSpPr/>
          <p:nvPr/>
        </p:nvSpPr>
        <p:spPr>
          <a:xfrm>
            <a:off x="4615569" y="2773053"/>
            <a:ext cx="2592288" cy="1455910"/>
          </a:xfrm>
          <a:prstGeom prst="horizontalScroll">
            <a:avLst/>
          </a:prstGeom>
          <a:solidFill>
            <a:srgbClr val="FF0000"/>
          </a:solidFill>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s-EC" dirty="0" smtClean="0">
                <a:latin typeface="Times New Roman" pitchFamily="18" charset="0"/>
                <a:cs typeface="Times New Roman" pitchFamily="18" charset="0"/>
              </a:rPr>
              <a:t>UNIVERSO 20000</a:t>
            </a:r>
            <a:endParaRPr lang="es-EC" dirty="0">
              <a:latin typeface="Times New Roman" pitchFamily="18" charset="0"/>
              <a:cs typeface="Times New Roman" pitchFamily="18" charset="0"/>
            </a:endParaRPr>
          </a:p>
        </p:txBody>
      </p:sp>
      <p:sp>
        <p:nvSpPr>
          <p:cNvPr id="14" name="13 Cinta curvada hacia abajo"/>
          <p:cNvSpPr/>
          <p:nvPr/>
        </p:nvSpPr>
        <p:spPr>
          <a:xfrm>
            <a:off x="1519225" y="4725144"/>
            <a:ext cx="6192688" cy="1512168"/>
          </a:xfrm>
          <a:prstGeom prst="ellipseRibbon">
            <a:avLst/>
          </a:prstGeom>
          <a:solidFill>
            <a:srgbClr val="FFC0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C" dirty="0" smtClean="0">
                <a:solidFill>
                  <a:schemeClr val="tx1">
                    <a:lumMod val="95000"/>
                    <a:lumOff val="5000"/>
                  </a:schemeClr>
                </a:solidFill>
                <a:latin typeface="Times New Roman" pitchFamily="18" charset="0"/>
                <a:cs typeface="Times New Roman" pitchFamily="18" charset="0"/>
              </a:rPr>
              <a:t>ENCUESTA 263</a:t>
            </a:r>
            <a:endParaRPr lang="es-EC" dirty="0">
              <a:solidFill>
                <a:schemeClr val="tx1">
                  <a:lumMod val="95000"/>
                  <a:lumOff val="5000"/>
                </a:schemeClr>
              </a:solidFill>
              <a:latin typeface="Times New Roman" pitchFamily="18" charset="0"/>
              <a:cs typeface="Times New Roman" pitchFamily="18" charset="0"/>
            </a:endParaRPr>
          </a:p>
        </p:txBody>
      </p:sp>
      <p:sp>
        <p:nvSpPr>
          <p:cNvPr id="15" name="14 Estrella de 7 puntas"/>
          <p:cNvSpPr/>
          <p:nvPr/>
        </p:nvSpPr>
        <p:spPr>
          <a:xfrm>
            <a:off x="755576" y="5157192"/>
            <a:ext cx="648072" cy="504056"/>
          </a:xfrm>
          <a:prstGeom prst="star7">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s-EC"/>
          </a:p>
        </p:txBody>
      </p:sp>
      <p:sp>
        <p:nvSpPr>
          <p:cNvPr id="19" name="18 Estrella de 7 puntas"/>
          <p:cNvSpPr/>
          <p:nvPr/>
        </p:nvSpPr>
        <p:spPr>
          <a:xfrm>
            <a:off x="7940119" y="5041789"/>
            <a:ext cx="648072" cy="504056"/>
          </a:xfrm>
          <a:prstGeom prst="star7">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s-EC"/>
          </a:p>
        </p:txBody>
      </p:sp>
      <p:sp>
        <p:nvSpPr>
          <p:cNvPr id="20" name="19 Estrella de 7 puntas"/>
          <p:cNvSpPr/>
          <p:nvPr/>
        </p:nvSpPr>
        <p:spPr>
          <a:xfrm>
            <a:off x="871153" y="5661248"/>
            <a:ext cx="648072" cy="504056"/>
          </a:xfrm>
          <a:prstGeom prst="star7">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s-EC"/>
          </a:p>
        </p:txBody>
      </p:sp>
      <p:sp>
        <p:nvSpPr>
          <p:cNvPr id="21" name="20 Estrella de 7 puntas"/>
          <p:cNvSpPr/>
          <p:nvPr/>
        </p:nvSpPr>
        <p:spPr>
          <a:xfrm>
            <a:off x="7711913" y="5615746"/>
            <a:ext cx="648072" cy="504056"/>
          </a:xfrm>
          <a:prstGeom prst="star7">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844717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2627784" y="1268760"/>
            <a:ext cx="403244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b="1" dirty="0" smtClean="0">
                <a:solidFill>
                  <a:schemeClr val="tx1"/>
                </a:solidFill>
                <a:latin typeface="Times New Roman" pitchFamily="18" charset="0"/>
                <a:cs typeface="Times New Roman" pitchFamily="18" charset="0"/>
              </a:rPr>
              <a:t>Del </a:t>
            </a:r>
            <a:r>
              <a:rPr lang="es-EC" b="1" dirty="0">
                <a:solidFill>
                  <a:schemeClr val="tx1"/>
                </a:solidFill>
                <a:latin typeface="Times New Roman" pitchFamily="18" charset="0"/>
                <a:cs typeface="Times New Roman" pitchFamily="18" charset="0"/>
              </a:rPr>
              <a:t>universo de 20.000 clientes finales, se tiene que estructurar 263 </a:t>
            </a:r>
            <a:r>
              <a:rPr lang="es-EC" b="1" dirty="0" smtClean="0">
                <a:solidFill>
                  <a:schemeClr val="tx1"/>
                </a:solidFill>
                <a:latin typeface="Times New Roman" pitchFamily="18" charset="0"/>
                <a:cs typeface="Times New Roman" pitchFamily="18" charset="0"/>
              </a:rPr>
              <a:t>encuestas. FÓRMULA</a:t>
            </a:r>
            <a:endParaRPr lang="es-EC" b="1" dirty="0">
              <a:solidFill>
                <a:schemeClr val="tx1"/>
              </a:solidFill>
              <a:latin typeface="Times New Roman" pitchFamily="18" charset="0"/>
              <a:cs typeface="Times New Roman" pitchFamily="18" charset="0"/>
            </a:endParaRPr>
          </a:p>
        </p:txBody>
      </p:sp>
      <p:sp>
        <p:nvSpPr>
          <p:cNvPr id="11" name="1 Título"/>
          <p:cNvSpPr>
            <a:spLocks noGrp="1"/>
          </p:cNvSpPr>
          <p:nvPr>
            <p:ph type="title"/>
          </p:nvPr>
        </p:nvSpPr>
        <p:spPr>
          <a:xfrm>
            <a:off x="107505" y="116632"/>
            <a:ext cx="8928992" cy="866360"/>
          </a:xfrm>
        </p:spPr>
        <p:txBody>
          <a:bodyPr>
            <a:noAutofit/>
          </a:bodyPr>
          <a:lstStyle/>
          <a:p>
            <a:pPr algn="ctr"/>
            <a:r>
              <a:rPr lang="es-EC" sz="2500" b="1" dirty="0" smtClean="0">
                <a:solidFill>
                  <a:srgbClr val="002060"/>
                </a:solidFill>
                <a:latin typeface="Times New Roman" pitchFamily="18" charset="0"/>
                <a:cs typeface="Times New Roman" pitchFamily="18" charset="0"/>
              </a:rPr>
              <a:t>MARCO METODOLÓGICO</a:t>
            </a:r>
            <a:br>
              <a:rPr lang="es-EC" sz="2500" b="1" dirty="0" smtClean="0">
                <a:solidFill>
                  <a:srgbClr val="002060"/>
                </a:solidFill>
                <a:latin typeface="Times New Roman" pitchFamily="18" charset="0"/>
                <a:cs typeface="Times New Roman" pitchFamily="18" charset="0"/>
              </a:rPr>
            </a:br>
            <a:r>
              <a:rPr lang="es-EC" sz="2500" b="1" dirty="0" smtClean="0">
                <a:solidFill>
                  <a:schemeClr val="accent6">
                    <a:lumMod val="50000"/>
                  </a:schemeClr>
                </a:solidFill>
                <a:latin typeface="Times New Roman" pitchFamily="18" charset="0"/>
                <a:cs typeface="Times New Roman" pitchFamily="18" charset="0"/>
              </a:rPr>
              <a:t>POBLACIÓN Y MUESTRA</a:t>
            </a:r>
            <a:endParaRPr lang="es-EC" sz="2500" b="1" dirty="0">
              <a:solidFill>
                <a:schemeClr val="accent6">
                  <a:lumMod val="50000"/>
                </a:schemeClr>
              </a:solidFill>
              <a:latin typeface="Times New Roman" pitchFamily="18" charset="0"/>
              <a:cs typeface="Times New Roman" pitchFamily="18" charset="0"/>
            </a:endParaRPr>
          </a:p>
        </p:txBody>
      </p:sp>
      <p:pic>
        <p:nvPicPr>
          <p:cNvPr id="14" name="13 Imagen"/>
          <p:cNvPicPr/>
          <p:nvPr/>
        </p:nvPicPr>
        <p:blipFill>
          <a:blip r:embed="rId2">
            <a:extLst>
              <a:ext uri="{28A0092B-C50C-407E-A947-70E740481C1C}">
                <a14:useLocalDpi xmlns:a14="http://schemas.microsoft.com/office/drawing/2010/main" val="0"/>
              </a:ext>
            </a:extLst>
          </a:blip>
          <a:srcRect/>
          <a:stretch>
            <a:fillRect/>
          </a:stretch>
        </p:blipFill>
        <p:spPr bwMode="auto">
          <a:xfrm>
            <a:off x="467544" y="2996952"/>
            <a:ext cx="8208912" cy="3312368"/>
          </a:xfrm>
          <a:prstGeom prst="rect">
            <a:avLst/>
          </a:prstGeom>
          <a:noFill/>
          <a:ln>
            <a:noFill/>
          </a:ln>
        </p:spPr>
      </p:pic>
    </p:spTree>
    <p:extLst>
      <p:ext uri="{BB962C8B-B14F-4D97-AF65-F5344CB8AC3E}">
        <p14:creationId xmlns:p14="http://schemas.microsoft.com/office/powerpoint/2010/main" val="2471516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9108</TotalTime>
  <Words>1100</Words>
  <Application>Microsoft Office PowerPoint</Application>
  <PresentationFormat>Presentación en pantalla (4:3)</PresentationFormat>
  <Paragraphs>368</Paragraphs>
  <Slides>31</Slides>
  <Notes>2</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Flujo</vt:lpstr>
      <vt:lpstr>UNIVERSIDAD DE LAS FUERZAS ARMADAS</vt:lpstr>
      <vt:lpstr>TEMA:</vt:lpstr>
      <vt:lpstr>Presentación de PowerPoint</vt:lpstr>
      <vt:lpstr>PLANTEAMIENTO DEL PROBLEMA</vt:lpstr>
      <vt:lpstr>Presentación de PowerPoint</vt:lpstr>
      <vt:lpstr>MARCO TEÓRICO</vt:lpstr>
      <vt:lpstr>MARCO METODOLÓGICO </vt:lpstr>
      <vt:lpstr>Presentación de PowerPoint</vt:lpstr>
      <vt:lpstr>MARCO METODOLÓGICO POBLACIÓN Y MUESTRA</vt:lpstr>
      <vt:lpstr>MARCO METODOLÓGICO PROCEDIMIENTO PARA RECOLECCIÓN Y ANÁLISIS DE DATOS</vt:lpstr>
      <vt:lpstr>ANÁLISIS E INTERPRETACIÓN DE RESULTADOS</vt:lpstr>
      <vt:lpstr>ANÁLISIS E INTERPRETACIÓN DE RESULTADOS</vt:lpstr>
      <vt:lpstr>ANÁLISIS E INTERPRETACIÓN DE RESULTADOS</vt:lpstr>
      <vt:lpstr>ANÁLISIS E INTERPRETACIÓN DE RESULTADOS</vt:lpstr>
      <vt:lpstr>ANÁLISIS E INTERPRETACIÓN DE RESULTADOS</vt:lpstr>
      <vt:lpstr>ENTREVISTA A EMPRESAS</vt:lpstr>
      <vt:lpstr>ENTREVISTA A EMPRESAS</vt:lpstr>
      <vt:lpstr>ENTREVISTA A EMPRESAS</vt:lpstr>
      <vt:lpstr>ENTREVISTA A EMPRESAS</vt:lpstr>
      <vt:lpstr>ANÁLISIS FINANCIERO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MUCHAS GRACIAS</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POLITÉCNICA DEL EJERCITO</dc:title>
  <dc:creator>Invitado</dc:creator>
  <cp:lastModifiedBy>Invitado</cp:lastModifiedBy>
  <cp:revision>89</cp:revision>
  <dcterms:created xsi:type="dcterms:W3CDTF">2017-03-06T01:09:10Z</dcterms:created>
  <dcterms:modified xsi:type="dcterms:W3CDTF">2017-03-17T23:10:48Z</dcterms:modified>
</cp:coreProperties>
</file>