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1.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58" r:id="rId3"/>
    <p:sldId id="257" r:id="rId4"/>
    <p:sldId id="261" r:id="rId5"/>
    <p:sldId id="262" r:id="rId6"/>
    <p:sldId id="263" r:id="rId7"/>
    <p:sldId id="264" r:id="rId8"/>
    <p:sldId id="265" r:id="rId9"/>
    <p:sldId id="266" r:id="rId10"/>
    <p:sldId id="267" r:id="rId11"/>
    <p:sldId id="271" r:id="rId12"/>
    <p:sldId id="268" r:id="rId13"/>
    <p:sldId id="269" r:id="rId14"/>
    <p:sldId id="272" r:id="rId15"/>
    <p:sldId id="273" r:id="rId16"/>
    <p:sldId id="270" r:id="rId17"/>
    <p:sldId id="274" r:id="rId18"/>
    <p:sldId id="275" r:id="rId19"/>
    <p:sldId id="277" r:id="rId20"/>
    <p:sldId id="278" r:id="rId21"/>
    <p:sldId id="279" r:id="rId22"/>
    <p:sldId id="282" r:id="rId23"/>
    <p:sldId id="281" r:id="rId24"/>
    <p:sldId id="283" r:id="rId25"/>
    <p:sldId id="284" r:id="rId26"/>
    <p:sldId id="286" r:id="rId27"/>
    <p:sldId id="287" r:id="rId28"/>
    <p:sldId id="289" r:id="rId29"/>
    <p:sldId id="288" r:id="rId30"/>
    <p:sldId id="291" r:id="rId31"/>
    <p:sldId id="290" r:id="rId32"/>
    <p:sldId id="295" r:id="rId33"/>
    <p:sldId id="296" r:id="rId34"/>
    <p:sldId id="292" r:id="rId35"/>
    <p:sldId id="293" r:id="rId36"/>
    <p:sldId id="294" r:id="rId37"/>
    <p:sldId id="297" r:id="rId38"/>
  </p:sldIdLst>
  <p:sldSz cx="9144000" cy="6858000" type="screen4x3"/>
  <p:notesSz cx="7104063" cy="1023461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1"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8\AppData\Local\Temp\Rar$DIa0.748\RK%20BANCOS%20PRIVAD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es-ES" dirty="0"/>
              <a:t>RANKING COMPARATIVO</a:t>
            </a:r>
          </a:p>
          <a:p>
            <a:pPr>
              <a:defRPr/>
            </a:pPr>
            <a:r>
              <a:rPr lang="es-ES" dirty="0"/>
              <a:t>(en porcentajes)</a:t>
            </a:r>
          </a:p>
        </c:rich>
      </c:tx>
      <c:layout>
        <c:manualLayout>
          <c:xMode val="edge"/>
          <c:yMode val="edge"/>
          <c:x val="0.25664682136494393"/>
          <c:y val="1.7391955330520188E-2"/>
        </c:manualLayout>
      </c:layout>
      <c:overlay val="1"/>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7.6391135453236197E-2"/>
          <c:y val="0.16582727277707074"/>
          <c:w val="0.92360886454676383"/>
          <c:h val="0.47297673586321615"/>
        </c:manualLayout>
      </c:layout>
      <c:bar3DChart>
        <c:barDir val="col"/>
        <c:grouping val="clustered"/>
        <c:varyColors val="0"/>
        <c:ser>
          <c:idx val="1"/>
          <c:order val="0"/>
          <c:tx>
            <c:strRef>
              <c:f>'[RK BANCOS PRIVADOS.xls]RK  DIC 12 DIC 13'!$D$9:$D$10</c:f>
              <c:strCache>
                <c:ptCount val="2"/>
                <c:pt idx="0">
                  <c:v>dic.-15</c:v>
                </c:pt>
                <c:pt idx="1">
                  <c:v>%</c:v>
                </c:pt>
              </c:strCache>
            </c:strRef>
          </c:tx>
          <c:invertIfNegative val="0"/>
          <c:cat>
            <c:strRef>
              <c:f>'[RK BANCOS PRIVADOS.xls]RK  DIC 12 DIC 13'!$B$11:$B$33</c:f>
              <c:strCache>
                <c:ptCount val="23"/>
                <c:pt idx="1">
                  <c:v>BP PICHINCHA</c:v>
                </c:pt>
                <c:pt idx="2">
                  <c:v>BP PACIFICO</c:v>
                </c:pt>
                <c:pt idx="3">
                  <c:v>BP GUAYAQUIL</c:v>
                </c:pt>
                <c:pt idx="4">
                  <c:v>BP PRODUBANCO</c:v>
                </c:pt>
                <c:pt idx="5">
                  <c:v>BP BOLIVARIANO</c:v>
                </c:pt>
                <c:pt idx="6">
                  <c:v>BP INTERNACIONAL</c:v>
                </c:pt>
                <c:pt idx="7">
                  <c:v>BP AUSTRO</c:v>
                </c:pt>
                <c:pt idx="8">
                  <c:v>BP PROMERICA</c:v>
                </c:pt>
                <c:pt idx="9">
                  <c:v>BP SOLIDARIO</c:v>
                </c:pt>
                <c:pt idx="10">
                  <c:v>BP MACHALA</c:v>
                </c:pt>
                <c:pt idx="11">
                  <c:v>BP GENERAL RUMIÑAHUI</c:v>
                </c:pt>
                <c:pt idx="12">
                  <c:v>BP CITIBANK</c:v>
                </c:pt>
                <c:pt idx="13">
                  <c:v>BP PROCREDIT</c:v>
                </c:pt>
                <c:pt idx="14">
                  <c:v>BP LOJA</c:v>
                </c:pt>
                <c:pt idx="15">
                  <c:v>BP COOPNACIONAL</c:v>
                </c:pt>
                <c:pt idx="16">
                  <c:v>BP CAPITAL</c:v>
                </c:pt>
                <c:pt idx="17">
                  <c:v>BP AMAZONAS</c:v>
                </c:pt>
                <c:pt idx="18">
                  <c:v>BP D-MIRO S.A.</c:v>
                </c:pt>
                <c:pt idx="19">
                  <c:v>BP COMERCIAL DE MANABI</c:v>
                </c:pt>
                <c:pt idx="20">
                  <c:v>BP FINCA</c:v>
                </c:pt>
                <c:pt idx="21">
                  <c:v>BP LITORAL</c:v>
                </c:pt>
                <c:pt idx="22">
                  <c:v>BP DELBANK</c:v>
                </c:pt>
              </c:strCache>
            </c:strRef>
          </c:cat>
          <c:val>
            <c:numRef>
              <c:f>'[RK BANCOS PRIVADOS.xls]RK  DIC 12 DIC 13'!$D$11:$D$33</c:f>
              <c:numCache>
                <c:formatCode>0.00%</c:formatCode>
                <c:ptCount val="23"/>
                <c:pt idx="1">
                  <c:v>0.29060488471986068</c:v>
                </c:pt>
                <c:pt idx="2">
                  <c:v>0.11921806870435789</c:v>
                </c:pt>
                <c:pt idx="3">
                  <c:v>0.12001349699751382</c:v>
                </c:pt>
                <c:pt idx="4">
                  <c:v>9.3405783487610569E-2</c:v>
                </c:pt>
                <c:pt idx="5">
                  <c:v>7.9863543395767719E-2</c:v>
                </c:pt>
                <c:pt idx="6">
                  <c:v>7.6085609550463937E-2</c:v>
                </c:pt>
                <c:pt idx="7">
                  <c:v>4.3567662510408493E-2</c:v>
                </c:pt>
                <c:pt idx="8">
                  <c:v>2.6653213038898886E-2</c:v>
                </c:pt>
                <c:pt idx="9">
                  <c:v>1.4175533706116581E-2</c:v>
                </c:pt>
                <c:pt idx="10">
                  <c:v>2.1911289168706733E-2</c:v>
                </c:pt>
                <c:pt idx="11">
                  <c:v>2.0542696230455914E-2</c:v>
                </c:pt>
                <c:pt idx="12">
                  <c:v>1.8809213325913891E-2</c:v>
                </c:pt>
                <c:pt idx="13">
                  <c:v>1.6068575291978492E-2</c:v>
                </c:pt>
                <c:pt idx="14">
                  <c:v>1.4695332715595654E-2</c:v>
                </c:pt>
                <c:pt idx="15">
                  <c:v>5.6220335081625349E-3</c:v>
                </c:pt>
                <c:pt idx="16">
                  <c:v>5.2852872456898119E-3</c:v>
                </c:pt>
                <c:pt idx="17">
                  <c:v>5.6954060952375046E-3</c:v>
                </c:pt>
                <c:pt idx="18">
                  <c:v>1.9857416152060121E-3</c:v>
                </c:pt>
                <c:pt idx="19">
                  <c:v>1.5535564368716853E-3</c:v>
                </c:pt>
                <c:pt idx="20">
                  <c:v>1.8598373752756598E-3</c:v>
                </c:pt>
                <c:pt idx="21">
                  <c:v>9.5867015836936743E-4</c:v>
                </c:pt>
                <c:pt idx="22">
                  <c:v>7.2533947215118043E-4</c:v>
                </c:pt>
              </c:numCache>
            </c:numRef>
          </c:val>
          <c:extLst>
            <c:ext xmlns:c16="http://schemas.microsoft.com/office/drawing/2014/chart" uri="{C3380CC4-5D6E-409C-BE32-E72D297353CC}">
              <c16:uniqueId val="{00000000-BBFE-480B-A20F-455A514EBBD0}"/>
            </c:ext>
          </c:extLst>
        </c:ser>
        <c:ser>
          <c:idx val="0"/>
          <c:order val="1"/>
          <c:tx>
            <c:strRef>
              <c:f>'[RK BANCOS PRIVADOS.xls]RK  DIC 12 DIC 13'!$F$9:$F$10</c:f>
              <c:strCache>
                <c:ptCount val="2"/>
                <c:pt idx="0">
                  <c:v>dic.-16</c:v>
                </c:pt>
                <c:pt idx="1">
                  <c:v>%</c:v>
                </c:pt>
              </c:strCache>
            </c:strRef>
          </c:tx>
          <c:invertIfNegative val="0"/>
          <c:cat>
            <c:strRef>
              <c:f>'[RK BANCOS PRIVADOS.xls]RK  DIC 12 DIC 13'!$B$11:$B$33</c:f>
              <c:strCache>
                <c:ptCount val="23"/>
                <c:pt idx="1">
                  <c:v>BP PICHINCHA</c:v>
                </c:pt>
                <c:pt idx="2">
                  <c:v>BP PACIFICO</c:v>
                </c:pt>
                <c:pt idx="3">
                  <c:v>BP GUAYAQUIL</c:v>
                </c:pt>
                <c:pt idx="4">
                  <c:v>BP PRODUBANCO</c:v>
                </c:pt>
                <c:pt idx="5">
                  <c:v>BP BOLIVARIANO</c:v>
                </c:pt>
                <c:pt idx="6">
                  <c:v>BP INTERNACIONAL</c:v>
                </c:pt>
                <c:pt idx="7">
                  <c:v>BP AUSTRO</c:v>
                </c:pt>
                <c:pt idx="8">
                  <c:v>BP PROMERICA</c:v>
                </c:pt>
                <c:pt idx="9">
                  <c:v>BP SOLIDARIO</c:v>
                </c:pt>
                <c:pt idx="10">
                  <c:v>BP MACHALA</c:v>
                </c:pt>
                <c:pt idx="11">
                  <c:v>BP GENERAL RUMIÑAHUI</c:v>
                </c:pt>
                <c:pt idx="12">
                  <c:v>BP CITIBANK</c:v>
                </c:pt>
                <c:pt idx="13">
                  <c:v>BP PROCREDIT</c:v>
                </c:pt>
                <c:pt idx="14">
                  <c:v>BP LOJA</c:v>
                </c:pt>
                <c:pt idx="15">
                  <c:v>BP COOPNACIONAL</c:v>
                </c:pt>
                <c:pt idx="16">
                  <c:v>BP CAPITAL</c:v>
                </c:pt>
                <c:pt idx="17">
                  <c:v>BP AMAZONAS</c:v>
                </c:pt>
                <c:pt idx="18">
                  <c:v>BP D-MIRO S.A.</c:v>
                </c:pt>
                <c:pt idx="19">
                  <c:v>BP COMERCIAL DE MANABI</c:v>
                </c:pt>
                <c:pt idx="20">
                  <c:v>BP FINCA</c:v>
                </c:pt>
                <c:pt idx="21">
                  <c:v>BP LITORAL</c:v>
                </c:pt>
                <c:pt idx="22">
                  <c:v>BP DELBANK</c:v>
                </c:pt>
              </c:strCache>
            </c:strRef>
          </c:cat>
          <c:val>
            <c:numRef>
              <c:f>'[RK BANCOS PRIVADOS.xls]RK  DIC 12 DIC 13'!$F$11:$F$33</c:f>
              <c:numCache>
                <c:formatCode>0.00%</c:formatCode>
                <c:ptCount val="23"/>
                <c:pt idx="1">
                  <c:v>0.29378468522310613</c:v>
                </c:pt>
                <c:pt idx="2">
                  <c:v>0.12566660504473007</c:v>
                </c:pt>
                <c:pt idx="3">
                  <c:v>0.11442172627755544</c:v>
                </c:pt>
                <c:pt idx="4">
                  <c:v>9.6550990706385523E-2</c:v>
                </c:pt>
                <c:pt idx="5">
                  <c:v>8.2214974896760759E-2</c:v>
                </c:pt>
                <c:pt idx="6">
                  <c:v>8.157312837071036E-2</c:v>
                </c:pt>
                <c:pt idx="7">
                  <c:v>4.5270041368597018E-2</c:v>
                </c:pt>
                <c:pt idx="8">
                  <c:v>2.6878382268723508E-2</c:v>
                </c:pt>
                <c:pt idx="9">
                  <c:v>2.4298120732255808E-2</c:v>
                </c:pt>
                <c:pt idx="10">
                  <c:v>2.1331396774090617E-2</c:v>
                </c:pt>
                <c:pt idx="11">
                  <c:v>1.9753026557486741E-2</c:v>
                </c:pt>
                <c:pt idx="12">
                  <c:v>1.7831853534376801E-2</c:v>
                </c:pt>
                <c:pt idx="13">
                  <c:v>1.5600578811811979E-2</c:v>
                </c:pt>
                <c:pt idx="14">
                  <c:v>1.3201388292214455E-2</c:v>
                </c:pt>
                <c:pt idx="15">
                  <c:v>5.4962553990400512E-3</c:v>
                </c:pt>
                <c:pt idx="16">
                  <c:v>4.6019489812184665E-3</c:v>
                </c:pt>
                <c:pt idx="17">
                  <c:v>4.2546431922760733E-3</c:v>
                </c:pt>
                <c:pt idx="18">
                  <c:v>2.063874206277596E-3</c:v>
                </c:pt>
                <c:pt idx="19">
                  <c:v>1.6725249215990051E-3</c:v>
                </c:pt>
                <c:pt idx="20">
                  <c:v>1.6493668922086069E-3</c:v>
                </c:pt>
                <c:pt idx="21">
                  <c:v>8.0951033565870888E-4</c:v>
                </c:pt>
                <c:pt idx="22">
                  <c:v>6.7838109880319743E-4</c:v>
                </c:pt>
              </c:numCache>
            </c:numRef>
          </c:val>
          <c:extLst>
            <c:ext xmlns:c16="http://schemas.microsoft.com/office/drawing/2014/chart" uri="{C3380CC4-5D6E-409C-BE32-E72D297353CC}">
              <c16:uniqueId val="{00000001-BBFE-480B-A20F-455A514EBBD0}"/>
            </c:ext>
          </c:extLst>
        </c:ser>
        <c:dLbls>
          <c:showLegendKey val="0"/>
          <c:showVal val="0"/>
          <c:showCatName val="0"/>
          <c:showSerName val="0"/>
          <c:showPercent val="0"/>
          <c:showBubbleSize val="0"/>
        </c:dLbls>
        <c:gapWidth val="71"/>
        <c:gapDepth val="78"/>
        <c:shape val="box"/>
        <c:axId val="68135936"/>
        <c:axId val="72012544"/>
        <c:axId val="0"/>
      </c:bar3DChart>
      <c:catAx>
        <c:axId val="68135936"/>
        <c:scaling>
          <c:orientation val="minMax"/>
        </c:scaling>
        <c:delete val="0"/>
        <c:axPos val="b"/>
        <c:numFmt formatCode="General" sourceLinked="0"/>
        <c:majorTickMark val="none"/>
        <c:minorTickMark val="none"/>
        <c:tickLblPos val="nextTo"/>
        <c:txPr>
          <a:bodyPr rot="-5400000" vert="horz"/>
          <a:lstStyle/>
          <a:p>
            <a:pPr>
              <a:defRPr/>
            </a:pPr>
            <a:endParaRPr lang="es-ES"/>
          </a:p>
        </c:txPr>
        <c:crossAx val="72012544"/>
        <c:crosses val="autoZero"/>
        <c:auto val="1"/>
        <c:lblAlgn val="ctr"/>
        <c:lblOffset val="100"/>
        <c:noMultiLvlLbl val="0"/>
      </c:catAx>
      <c:valAx>
        <c:axId val="72012544"/>
        <c:scaling>
          <c:orientation val="minMax"/>
        </c:scaling>
        <c:delete val="0"/>
        <c:axPos val="l"/>
        <c:numFmt formatCode="0.00%" sourceLinked="1"/>
        <c:majorTickMark val="none"/>
        <c:minorTickMark val="none"/>
        <c:tickLblPos val="nextTo"/>
        <c:crossAx val="68135936"/>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diagrams/_rels/data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191E9-9859-4ABB-95C7-8331957B21C0}"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es-ES"/>
        </a:p>
      </dgm:t>
    </dgm:pt>
    <dgm:pt modelId="{845B713C-811B-4003-B8D2-06FF0DC8CA4E}">
      <dgm:prSet phldrT="[Texto]" custT="1"/>
      <dgm:spPr/>
      <dgm:t>
        <a:bodyPr/>
        <a:lstStyle/>
        <a:p>
          <a:r>
            <a:rPr lang="es-ES" sz="2000" b="1" dirty="0">
              <a:solidFill>
                <a:schemeClr val="tx1"/>
              </a:solidFill>
              <a:latin typeface="+mn-lt"/>
            </a:rPr>
            <a:t>CONTENIDO DEL PROYECTO</a:t>
          </a:r>
        </a:p>
      </dgm:t>
    </dgm:pt>
    <dgm:pt modelId="{9808BC24-121F-4719-88E5-8B561D6D06C9}" type="parTrans" cxnId="{744F47B4-9E1F-4744-AD09-F1D501322824}">
      <dgm:prSet/>
      <dgm:spPr/>
      <dgm:t>
        <a:bodyPr/>
        <a:lstStyle/>
        <a:p>
          <a:endParaRPr lang="es-ES" sz="1400"/>
        </a:p>
      </dgm:t>
    </dgm:pt>
    <dgm:pt modelId="{9F49887C-3005-4FE4-98E1-C054B62A6FB5}" type="sibTrans" cxnId="{744F47B4-9E1F-4744-AD09-F1D501322824}">
      <dgm:prSet/>
      <dgm:spPr/>
      <dgm:t>
        <a:bodyPr/>
        <a:lstStyle/>
        <a:p>
          <a:endParaRPr lang="es-ES" sz="1400"/>
        </a:p>
      </dgm:t>
    </dgm:pt>
    <dgm:pt modelId="{715C169E-27C1-4CF5-99A3-2ABD0F5E4B07}">
      <dgm:prSet phldrT="[Texto]" custT="1"/>
      <dgm:spPr/>
      <dgm:t>
        <a:bodyPr/>
        <a:lstStyle/>
        <a:p>
          <a:r>
            <a:rPr lang="es-ES" sz="2000" b="1" dirty="0">
              <a:solidFill>
                <a:schemeClr val="tx1"/>
              </a:solidFill>
              <a:latin typeface="+mn-lt"/>
              <a:cs typeface="Times New Roman" pitchFamily="18" charset="0"/>
            </a:rPr>
            <a:t>Capítulo I</a:t>
          </a:r>
          <a:r>
            <a:rPr lang="es-ES" sz="2000" dirty="0">
              <a:solidFill>
                <a:schemeClr val="tx1"/>
              </a:solidFill>
              <a:latin typeface="+mn-lt"/>
              <a:cs typeface="Times New Roman" pitchFamily="18" charset="0"/>
            </a:rPr>
            <a:t> </a:t>
          </a:r>
        </a:p>
        <a:p>
          <a:r>
            <a:rPr lang="es-ES" sz="2000" dirty="0">
              <a:solidFill>
                <a:schemeClr val="tx1"/>
              </a:solidFill>
              <a:latin typeface="+mn-lt"/>
              <a:cs typeface="Times New Roman" pitchFamily="18" charset="0"/>
            </a:rPr>
            <a:t>Planteamiento del Problema</a:t>
          </a:r>
        </a:p>
      </dgm:t>
    </dgm:pt>
    <dgm:pt modelId="{55621BC7-1279-4E68-A3FF-3B48F3A31C60}" type="parTrans" cxnId="{B1ED8C06-C07C-428B-98DE-0E855D170D01}">
      <dgm:prSet/>
      <dgm:spPr/>
      <dgm:t>
        <a:bodyPr/>
        <a:lstStyle/>
        <a:p>
          <a:endParaRPr lang="es-ES" sz="1400"/>
        </a:p>
      </dgm:t>
    </dgm:pt>
    <dgm:pt modelId="{51EE0944-BCA9-49BE-ACD6-D6FC48E96B84}" type="sibTrans" cxnId="{B1ED8C06-C07C-428B-98DE-0E855D170D01}">
      <dgm:prSet/>
      <dgm:spPr/>
      <dgm:t>
        <a:bodyPr/>
        <a:lstStyle/>
        <a:p>
          <a:endParaRPr lang="es-ES" sz="1400"/>
        </a:p>
      </dgm:t>
    </dgm:pt>
    <dgm:pt modelId="{0B15DAE6-77E1-47D3-B418-0F753E76CF28}">
      <dgm:prSet phldrT="[Texto]" custT="1"/>
      <dgm:spPr/>
      <dgm:t>
        <a:bodyPr/>
        <a:lstStyle/>
        <a:p>
          <a:r>
            <a:rPr lang="es-ES" sz="2000" b="1" dirty="0">
              <a:solidFill>
                <a:schemeClr val="tx1"/>
              </a:solidFill>
              <a:latin typeface="+mn-lt"/>
              <a:cs typeface="Times New Roman" pitchFamily="18" charset="0"/>
            </a:rPr>
            <a:t>Capítulo II</a:t>
          </a:r>
        </a:p>
        <a:p>
          <a:r>
            <a:rPr lang="es-ES" sz="2000" dirty="0">
              <a:solidFill>
                <a:schemeClr val="tx1"/>
              </a:solidFill>
              <a:latin typeface="+mn-lt"/>
              <a:cs typeface="Times New Roman" pitchFamily="18" charset="0"/>
            </a:rPr>
            <a:t>Marco Teórico</a:t>
          </a:r>
        </a:p>
      </dgm:t>
    </dgm:pt>
    <dgm:pt modelId="{E13AE5F3-D019-4A84-B339-AEDE7F5FFC59}" type="parTrans" cxnId="{4ACAD57D-65AC-44D3-9172-77E40D2F8E35}">
      <dgm:prSet/>
      <dgm:spPr/>
      <dgm:t>
        <a:bodyPr/>
        <a:lstStyle/>
        <a:p>
          <a:endParaRPr lang="es-ES" sz="1400"/>
        </a:p>
      </dgm:t>
    </dgm:pt>
    <dgm:pt modelId="{663CA60E-1E28-44C3-B119-DCAA4A843E75}" type="sibTrans" cxnId="{4ACAD57D-65AC-44D3-9172-77E40D2F8E35}">
      <dgm:prSet/>
      <dgm:spPr/>
      <dgm:t>
        <a:bodyPr/>
        <a:lstStyle/>
        <a:p>
          <a:endParaRPr lang="es-ES" sz="1400"/>
        </a:p>
      </dgm:t>
    </dgm:pt>
    <dgm:pt modelId="{EAC0520F-4F1E-43BD-B4B7-34C32466B7E8}">
      <dgm:prSet phldrT="[Texto]" custT="1"/>
      <dgm:spPr/>
      <dgm:t>
        <a:bodyPr/>
        <a:lstStyle/>
        <a:p>
          <a:r>
            <a:rPr lang="es-ES" sz="2000" b="1" dirty="0">
              <a:solidFill>
                <a:schemeClr val="tx1"/>
              </a:solidFill>
              <a:latin typeface="+mn-lt"/>
              <a:cs typeface="Times New Roman" pitchFamily="18" charset="0"/>
            </a:rPr>
            <a:t>Capítulo IV</a:t>
          </a:r>
        </a:p>
        <a:p>
          <a:r>
            <a:rPr lang="es-ES" sz="2000" dirty="0">
              <a:solidFill>
                <a:schemeClr val="tx1"/>
              </a:solidFill>
              <a:latin typeface="+mn-lt"/>
              <a:cs typeface="Times New Roman" pitchFamily="18" charset="0"/>
            </a:rPr>
            <a:t>Resultados </a:t>
          </a:r>
        </a:p>
      </dgm:t>
    </dgm:pt>
    <dgm:pt modelId="{DD4394ED-B438-4365-B90E-04DC6EC2BCF7}" type="parTrans" cxnId="{AF945818-8C05-48FD-B504-359F7E767590}">
      <dgm:prSet/>
      <dgm:spPr/>
      <dgm:t>
        <a:bodyPr/>
        <a:lstStyle/>
        <a:p>
          <a:endParaRPr lang="es-ES" sz="1400"/>
        </a:p>
      </dgm:t>
    </dgm:pt>
    <dgm:pt modelId="{2E2A86E0-C7F2-4A69-9E53-2780F9924D1E}" type="sibTrans" cxnId="{AF945818-8C05-48FD-B504-359F7E767590}">
      <dgm:prSet/>
      <dgm:spPr/>
      <dgm:t>
        <a:bodyPr/>
        <a:lstStyle/>
        <a:p>
          <a:endParaRPr lang="es-ES" sz="1400"/>
        </a:p>
      </dgm:t>
    </dgm:pt>
    <dgm:pt modelId="{7EE78A13-D0FE-46BB-85E9-A594738C0571}">
      <dgm:prSet phldrT="[Texto]" custT="1"/>
      <dgm:spPr/>
      <dgm:t>
        <a:bodyPr/>
        <a:lstStyle/>
        <a:p>
          <a:r>
            <a:rPr lang="es-ES" sz="2000" b="1" dirty="0">
              <a:solidFill>
                <a:schemeClr val="tx1"/>
              </a:solidFill>
              <a:latin typeface="+mn-lt"/>
              <a:cs typeface="Times New Roman" pitchFamily="18" charset="0"/>
            </a:rPr>
            <a:t>Capítulo VI</a:t>
          </a:r>
        </a:p>
        <a:p>
          <a:r>
            <a:rPr lang="es-ES" sz="1800" dirty="0">
              <a:solidFill>
                <a:schemeClr val="tx1"/>
              </a:solidFill>
              <a:latin typeface="+mn-lt"/>
              <a:cs typeface="Times New Roman" pitchFamily="18" charset="0"/>
            </a:rPr>
            <a:t>Conclusiones Recomendaciones </a:t>
          </a:r>
        </a:p>
      </dgm:t>
    </dgm:pt>
    <dgm:pt modelId="{3C3A8B04-0F0A-416F-B202-432330419F5B}" type="parTrans" cxnId="{E76D46C1-42FB-4EF4-8116-C25CFBC1442F}">
      <dgm:prSet/>
      <dgm:spPr/>
      <dgm:t>
        <a:bodyPr/>
        <a:lstStyle/>
        <a:p>
          <a:endParaRPr lang="es-ES" sz="1400"/>
        </a:p>
      </dgm:t>
    </dgm:pt>
    <dgm:pt modelId="{EA967460-D509-4B85-B5CD-64E8107ABF1D}" type="sibTrans" cxnId="{E76D46C1-42FB-4EF4-8116-C25CFBC1442F}">
      <dgm:prSet/>
      <dgm:spPr/>
      <dgm:t>
        <a:bodyPr/>
        <a:lstStyle/>
        <a:p>
          <a:endParaRPr lang="es-ES" sz="1400"/>
        </a:p>
      </dgm:t>
    </dgm:pt>
    <dgm:pt modelId="{E66DCD27-386C-447B-91B2-94639754389C}">
      <dgm:prSet custT="1"/>
      <dgm:spPr/>
      <dgm:t>
        <a:bodyPr/>
        <a:lstStyle/>
        <a:p>
          <a:r>
            <a:rPr lang="es-ES" sz="2000" b="1" dirty="0">
              <a:solidFill>
                <a:schemeClr val="tx1"/>
              </a:solidFill>
              <a:latin typeface="+mn-lt"/>
              <a:cs typeface="Times New Roman" pitchFamily="18" charset="0"/>
            </a:rPr>
            <a:t>Capítulo V</a:t>
          </a:r>
        </a:p>
        <a:p>
          <a:r>
            <a:rPr lang="es-EC" sz="2000" dirty="0">
              <a:solidFill>
                <a:schemeClr val="tx1"/>
              </a:solidFill>
              <a:latin typeface="+mn-lt"/>
            </a:rPr>
            <a:t>Propuesta</a:t>
          </a:r>
          <a:endParaRPr lang="es-ES" sz="2000" dirty="0">
            <a:solidFill>
              <a:schemeClr val="tx1"/>
            </a:solidFill>
            <a:latin typeface="+mn-lt"/>
            <a:cs typeface="Times New Roman" pitchFamily="18" charset="0"/>
          </a:endParaRPr>
        </a:p>
      </dgm:t>
    </dgm:pt>
    <dgm:pt modelId="{5AF9B3E9-4067-47D9-BBA1-8A10AE493553}" type="parTrans" cxnId="{5F94438E-6A15-48DF-AA28-F760C3FEEF72}">
      <dgm:prSet/>
      <dgm:spPr/>
      <dgm:t>
        <a:bodyPr/>
        <a:lstStyle/>
        <a:p>
          <a:endParaRPr lang="es-ES" sz="1400"/>
        </a:p>
      </dgm:t>
    </dgm:pt>
    <dgm:pt modelId="{E4B15002-4800-4FFF-90F2-F62C00D916B4}" type="sibTrans" cxnId="{5F94438E-6A15-48DF-AA28-F760C3FEEF72}">
      <dgm:prSet/>
      <dgm:spPr/>
      <dgm:t>
        <a:bodyPr/>
        <a:lstStyle/>
        <a:p>
          <a:endParaRPr lang="es-ES" sz="1400"/>
        </a:p>
      </dgm:t>
    </dgm:pt>
    <dgm:pt modelId="{4F329780-05FA-4892-8EA3-FAFB214AC8F2}">
      <dgm:prSet/>
      <dgm:spPr/>
      <dgm:t>
        <a:bodyPr/>
        <a:lstStyle/>
        <a:p>
          <a:endParaRPr lang="es-ES"/>
        </a:p>
      </dgm:t>
    </dgm:pt>
    <dgm:pt modelId="{A3F2F593-5E5B-4E70-B956-F847D9E64455}" type="parTrans" cxnId="{6C51FCF4-6E4D-44EB-892A-CE45338D4B75}">
      <dgm:prSet/>
      <dgm:spPr/>
      <dgm:t>
        <a:bodyPr/>
        <a:lstStyle/>
        <a:p>
          <a:endParaRPr lang="es-ES"/>
        </a:p>
      </dgm:t>
    </dgm:pt>
    <dgm:pt modelId="{5426321B-74C0-40A9-AC5D-06DBF39A94D1}" type="sibTrans" cxnId="{6C51FCF4-6E4D-44EB-892A-CE45338D4B75}">
      <dgm:prSet/>
      <dgm:spPr/>
      <dgm:t>
        <a:bodyPr/>
        <a:lstStyle/>
        <a:p>
          <a:endParaRPr lang="es-ES"/>
        </a:p>
      </dgm:t>
    </dgm:pt>
    <dgm:pt modelId="{82BF1203-7BE3-41FE-AEAE-ED9B4ACAFAC4}">
      <dgm:prSet phldrT="[Texto]" custT="1"/>
      <dgm:spPr/>
      <dgm:t>
        <a:bodyPr/>
        <a:lstStyle/>
        <a:p>
          <a:r>
            <a:rPr lang="es-ES" sz="2000" b="1" dirty="0">
              <a:solidFill>
                <a:schemeClr val="tx1"/>
              </a:solidFill>
              <a:latin typeface="+mn-lt"/>
              <a:cs typeface="Times New Roman" pitchFamily="18" charset="0"/>
            </a:rPr>
            <a:t>Capítulo II</a:t>
          </a:r>
        </a:p>
        <a:p>
          <a:r>
            <a:rPr lang="es-ES" sz="2000" dirty="0">
              <a:solidFill>
                <a:schemeClr val="tx1"/>
              </a:solidFill>
              <a:latin typeface="+mn-lt"/>
              <a:cs typeface="Times New Roman" pitchFamily="18" charset="0"/>
            </a:rPr>
            <a:t>Marco Metodológico</a:t>
          </a:r>
        </a:p>
      </dgm:t>
    </dgm:pt>
    <dgm:pt modelId="{3D7AD4FB-2007-4C14-AF51-6BB8B62395A7}" type="parTrans" cxnId="{50402AEC-A522-4488-A4CB-5EF09C2611AD}">
      <dgm:prSet/>
      <dgm:spPr/>
      <dgm:t>
        <a:bodyPr/>
        <a:lstStyle/>
        <a:p>
          <a:endParaRPr lang="en-US"/>
        </a:p>
      </dgm:t>
    </dgm:pt>
    <dgm:pt modelId="{1E2F7F0E-CB84-41F8-96AC-5E977AA43F5E}" type="sibTrans" cxnId="{50402AEC-A522-4488-A4CB-5EF09C2611AD}">
      <dgm:prSet/>
      <dgm:spPr/>
      <dgm:t>
        <a:bodyPr/>
        <a:lstStyle/>
        <a:p>
          <a:endParaRPr lang="en-US"/>
        </a:p>
      </dgm:t>
    </dgm:pt>
    <dgm:pt modelId="{1A1FCB10-CD3C-4552-A924-DFEAC8EB1AAC}" type="pres">
      <dgm:prSet presAssocID="{33D191E9-9859-4ABB-95C7-8331957B21C0}" presName="Name0" presStyleCnt="0">
        <dgm:presLayoutVars>
          <dgm:chMax val="1"/>
          <dgm:dir/>
          <dgm:animLvl val="ctr"/>
          <dgm:resizeHandles val="exact"/>
        </dgm:presLayoutVars>
      </dgm:prSet>
      <dgm:spPr/>
    </dgm:pt>
    <dgm:pt modelId="{8ABA0024-10FD-40BC-9E25-1896E47DECB1}" type="pres">
      <dgm:prSet presAssocID="{845B713C-811B-4003-B8D2-06FF0DC8CA4E}" presName="centerShape" presStyleLbl="node0" presStyleIdx="0" presStyleCnt="1" custScaleX="125352" custScaleY="92328" custLinFactNeighborX="7018" custLinFactNeighborY="-823"/>
      <dgm:spPr/>
    </dgm:pt>
    <dgm:pt modelId="{69CD1234-8322-48A6-B09F-2ED5787D1842}" type="pres">
      <dgm:prSet presAssocID="{715C169E-27C1-4CF5-99A3-2ABD0F5E4B07}" presName="node" presStyleLbl="node1" presStyleIdx="0" presStyleCnt="6" custScaleX="177793" custScaleY="121627" custRadScaleRad="102819" custRadScaleInc="34304">
        <dgm:presLayoutVars>
          <dgm:bulletEnabled val="1"/>
        </dgm:presLayoutVars>
      </dgm:prSet>
      <dgm:spPr/>
    </dgm:pt>
    <dgm:pt modelId="{B537D74C-94FA-4362-8D5D-784C697003B2}" type="pres">
      <dgm:prSet presAssocID="{715C169E-27C1-4CF5-99A3-2ABD0F5E4B07}" presName="dummy" presStyleCnt="0"/>
      <dgm:spPr/>
    </dgm:pt>
    <dgm:pt modelId="{EC040946-B819-471D-BF20-7ABFB399E9F2}" type="pres">
      <dgm:prSet presAssocID="{51EE0944-BCA9-49BE-ACD6-D6FC48E96B84}" presName="sibTrans" presStyleLbl="sibTrans2D1" presStyleIdx="0" presStyleCnt="6" custScaleX="112622"/>
      <dgm:spPr/>
    </dgm:pt>
    <dgm:pt modelId="{FA25C3E7-9042-4AE1-9027-AAD19EDBBB5C}" type="pres">
      <dgm:prSet presAssocID="{0B15DAE6-77E1-47D3-B418-0F753E76CF28}" presName="node" presStyleLbl="node1" presStyleIdx="1" presStyleCnt="6" custScaleX="162261" custScaleY="121627" custRadScaleRad="143202" custRadScaleInc="30872">
        <dgm:presLayoutVars>
          <dgm:bulletEnabled val="1"/>
        </dgm:presLayoutVars>
      </dgm:prSet>
      <dgm:spPr/>
    </dgm:pt>
    <dgm:pt modelId="{D1512A53-FE6C-4BD6-9CE2-6C8EC967D913}" type="pres">
      <dgm:prSet presAssocID="{0B15DAE6-77E1-47D3-B418-0F753E76CF28}" presName="dummy" presStyleCnt="0"/>
      <dgm:spPr/>
    </dgm:pt>
    <dgm:pt modelId="{D0181106-266C-43AD-90FD-CB85D1E7B190}" type="pres">
      <dgm:prSet presAssocID="{663CA60E-1E28-44C3-B119-DCAA4A843E75}" presName="sibTrans" presStyleLbl="sibTrans2D1" presStyleIdx="1" presStyleCnt="6" custLinFactNeighborX="9476" custLinFactNeighborY="1675"/>
      <dgm:spPr/>
    </dgm:pt>
    <dgm:pt modelId="{D90BBBC6-E7D7-40F9-A576-75F338AECD9C}" type="pres">
      <dgm:prSet presAssocID="{82BF1203-7BE3-41FE-AEAE-ED9B4ACAFAC4}" presName="node" presStyleLbl="node1" presStyleIdx="2" presStyleCnt="6" custScaleX="172594" custScaleY="121627" custRadScaleRad="134017" custRadScaleInc="-37065">
        <dgm:presLayoutVars>
          <dgm:bulletEnabled val="1"/>
        </dgm:presLayoutVars>
      </dgm:prSet>
      <dgm:spPr/>
    </dgm:pt>
    <dgm:pt modelId="{1D38AB8B-9910-418E-8D3F-1187D4C4D236}" type="pres">
      <dgm:prSet presAssocID="{82BF1203-7BE3-41FE-AEAE-ED9B4ACAFAC4}" presName="dummy" presStyleCnt="0"/>
      <dgm:spPr/>
    </dgm:pt>
    <dgm:pt modelId="{29243D2F-87EF-4035-99B4-B50D71922958}" type="pres">
      <dgm:prSet presAssocID="{1E2F7F0E-CB84-41F8-96AC-5E977AA43F5E}" presName="sibTrans" presStyleLbl="sibTrans2D1" presStyleIdx="2" presStyleCnt="6" custScaleX="169994" custScaleY="109731" custLinFactNeighborX="-11125" custLinFactNeighborY="-2303"/>
      <dgm:spPr/>
    </dgm:pt>
    <dgm:pt modelId="{3DAF7D45-C9C9-41A0-B13A-D6FC6F6DF27E}" type="pres">
      <dgm:prSet presAssocID="{EAC0520F-4F1E-43BD-B4B7-34C32466B7E8}" presName="node" presStyleLbl="node1" presStyleIdx="3" presStyleCnt="6" custScaleX="162484" custScaleY="121627" custRadScaleRad="91764" custRadScaleInc="-5305">
        <dgm:presLayoutVars>
          <dgm:bulletEnabled val="1"/>
        </dgm:presLayoutVars>
      </dgm:prSet>
      <dgm:spPr/>
    </dgm:pt>
    <dgm:pt modelId="{C6AA37FE-5EB3-4B57-AEA5-235B99B78C4A}" type="pres">
      <dgm:prSet presAssocID="{EAC0520F-4F1E-43BD-B4B7-34C32466B7E8}" presName="dummy" presStyleCnt="0"/>
      <dgm:spPr/>
    </dgm:pt>
    <dgm:pt modelId="{4D288257-02F6-491C-8763-702EE2584237}" type="pres">
      <dgm:prSet presAssocID="{2E2A86E0-C7F2-4A69-9E53-2780F9924D1E}" presName="sibTrans" presStyleLbl="sibTrans2D1" presStyleIdx="3" presStyleCnt="6" custScaleX="107096" custScaleY="113098" custLinFactNeighborX="5080" custLinFactNeighborY="-937"/>
      <dgm:spPr/>
    </dgm:pt>
    <dgm:pt modelId="{ADA9E8CC-CBBD-466D-8002-14CAE263A115}" type="pres">
      <dgm:prSet presAssocID="{E66DCD27-386C-447B-91B2-94639754389C}" presName="node" presStyleLbl="node1" presStyleIdx="4" presStyleCnt="6" custScaleX="159765" custScaleY="121627" custRadScaleRad="133301" custRadScaleInc="44593">
        <dgm:presLayoutVars>
          <dgm:bulletEnabled val="1"/>
        </dgm:presLayoutVars>
      </dgm:prSet>
      <dgm:spPr/>
    </dgm:pt>
    <dgm:pt modelId="{0ED9706A-D3DA-4A58-965C-AA3C3F57681E}" type="pres">
      <dgm:prSet presAssocID="{E66DCD27-386C-447B-91B2-94639754389C}" presName="dummy" presStyleCnt="0"/>
      <dgm:spPr/>
    </dgm:pt>
    <dgm:pt modelId="{1AF63664-DEA7-4C8D-9AA8-D1CEBF94A66C}" type="pres">
      <dgm:prSet presAssocID="{E4B15002-4800-4FFF-90F2-F62C00D916B4}" presName="sibTrans" presStyleLbl="sibTrans2D1" presStyleIdx="4" presStyleCnt="6" custScaleX="120991" custLinFactNeighborX="2304" custLinFactNeighborY="1169"/>
      <dgm:spPr/>
    </dgm:pt>
    <dgm:pt modelId="{0E08230F-C594-4739-94FC-BE69512C4C3B}" type="pres">
      <dgm:prSet presAssocID="{7EE78A13-D0FE-46BB-85E9-A594738C0571}" presName="node" presStyleLbl="node1" presStyleIdx="5" presStyleCnt="6" custScaleX="205129" custScaleY="125337" custRadScaleRad="128235" custRadScaleInc="-18908">
        <dgm:presLayoutVars>
          <dgm:bulletEnabled val="1"/>
        </dgm:presLayoutVars>
      </dgm:prSet>
      <dgm:spPr/>
    </dgm:pt>
    <dgm:pt modelId="{968EACCE-F7A0-49C7-AEA9-C731E8A6F101}" type="pres">
      <dgm:prSet presAssocID="{7EE78A13-D0FE-46BB-85E9-A594738C0571}" presName="dummy" presStyleCnt="0"/>
      <dgm:spPr/>
    </dgm:pt>
    <dgm:pt modelId="{29E21D60-1030-46AC-B398-0C471519DA7E}" type="pres">
      <dgm:prSet presAssocID="{EA967460-D509-4B85-B5CD-64E8107ABF1D}" presName="sibTrans" presStyleLbl="sibTrans2D1" presStyleIdx="5" presStyleCnt="6" custScaleX="137202" custScaleY="105087" custLinFactNeighborX="1614" custLinFactNeighborY="594"/>
      <dgm:spPr/>
    </dgm:pt>
  </dgm:ptLst>
  <dgm:cxnLst>
    <dgm:cxn modelId="{4ACAD57D-65AC-44D3-9172-77E40D2F8E35}" srcId="{845B713C-811B-4003-B8D2-06FF0DC8CA4E}" destId="{0B15DAE6-77E1-47D3-B418-0F753E76CF28}" srcOrd="1" destOrd="0" parTransId="{E13AE5F3-D019-4A84-B339-AEDE7F5FFC59}" sibTransId="{663CA60E-1E28-44C3-B119-DCAA4A843E75}"/>
    <dgm:cxn modelId="{CF649FA0-FED2-4099-977E-EF3B1F3210E9}" type="presOf" srcId="{7EE78A13-D0FE-46BB-85E9-A594738C0571}" destId="{0E08230F-C594-4739-94FC-BE69512C4C3B}" srcOrd="0" destOrd="0" presId="urn:microsoft.com/office/officeart/2005/8/layout/radial6"/>
    <dgm:cxn modelId="{BF06A623-FF9C-418C-8229-AC44A908E729}" type="presOf" srcId="{82BF1203-7BE3-41FE-AEAE-ED9B4ACAFAC4}" destId="{D90BBBC6-E7D7-40F9-A576-75F338AECD9C}" srcOrd="0" destOrd="0" presId="urn:microsoft.com/office/officeart/2005/8/layout/radial6"/>
    <dgm:cxn modelId="{EC910852-77D8-4093-8B1D-A3DFF1B42B98}" type="presOf" srcId="{1E2F7F0E-CB84-41F8-96AC-5E977AA43F5E}" destId="{29243D2F-87EF-4035-99B4-B50D71922958}" srcOrd="0" destOrd="0" presId="urn:microsoft.com/office/officeart/2005/8/layout/radial6"/>
    <dgm:cxn modelId="{2E132A7B-6C90-4862-A7EB-8B47CFBD538A}" type="presOf" srcId="{EAC0520F-4F1E-43BD-B4B7-34C32466B7E8}" destId="{3DAF7D45-C9C9-41A0-B13A-D6FC6F6DF27E}" srcOrd="0" destOrd="0" presId="urn:microsoft.com/office/officeart/2005/8/layout/radial6"/>
    <dgm:cxn modelId="{5DA2B4D2-17DF-4737-BC5F-8B300D828866}" type="presOf" srcId="{E66DCD27-386C-447B-91B2-94639754389C}" destId="{ADA9E8CC-CBBD-466D-8002-14CAE263A115}" srcOrd="0" destOrd="0" presId="urn:microsoft.com/office/officeart/2005/8/layout/radial6"/>
    <dgm:cxn modelId="{5F94438E-6A15-48DF-AA28-F760C3FEEF72}" srcId="{845B713C-811B-4003-B8D2-06FF0DC8CA4E}" destId="{E66DCD27-386C-447B-91B2-94639754389C}" srcOrd="4" destOrd="0" parTransId="{5AF9B3E9-4067-47D9-BBA1-8A10AE493553}" sibTransId="{E4B15002-4800-4FFF-90F2-F62C00D916B4}"/>
    <dgm:cxn modelId="{6C51FCF4-6E4D-44EB-892A-CE45338D4B75}" srcId="{33D191E9-9859-4ABB-95C7-8331957B21C0}" destId="{4F329780-05FA-4892-8EA3-FAFB214AC8F2}" srcOrd="1" destOrd="0" parTransId="{A3F2F593-5E5B-4E70-B956-F847D9E64455}" sibTransId="{5426321B-74C0-40A9-AC5D-06DBF39A94D1}"/>
    <dgm:cxn modelId="{E76D46C1-42FB-4EF4-8116-C25CFBC1442F}" srcId="{845B713C-811B-4003-B8D2-06FF0DC8CA4E}" destId="{7EE78A13-D0FE-46BB-85E9-A594738C0571}" srcOrd="5" destOrd="0" parTransId="{3C3A8B04-0F0A-416F-B202-432330419F5B}" sibTransId="{EA967460-D509-4B85-B5CD-64E8107ABF1D}"/>
    <dgm:cxn modelId="{2A498A54-6BFC-4EF3-A8BD-DC2D676EDAFD}" type="presOf" srcId="{845B713C-811B-4003-B8D2-06FF0DC8CA4E}" destId="{8ABA0024-10FD-40BC-9E25-1896E47DECB1}" srcOrd="0" destOrd="0" presId="urn:microsoft.com/office/officeart/2005/8/layout/radial6"/>
    <dgm:cxn modelId="{9721B500-B04F-48C1-9BB6-5A1ED61C9CC6}" type="presOf" srcId="{51EE0944-BCA9-49BE-ACD6-D6FC48E96B84}" destId="{EC040946-B819-471D-BF20-7ABFB399E9F2}" srcOrd="0" destOrd="0" presId="urn:microsoft.com/office/officeart/2005/8/layout/radial6"/>
    <dgm:cxn modelId="{50402AEC-A522-4488-A4CB-5EF09C2611AD}" srcId="{845B713C-811B-4003-B8D2-06FF0DC8CA4E}" destId="{82BF1203-7BE3-41FE-AEAE-ED9B4ACAFAC4}" srcOrd="2" destOrd="0" parTransId="{3D7AD4FB-2007-4C14-AF51-6BB8B62395A7}" sibTransId="{1E2F7F0E-CB84-41F8-96AC-5E977AA43F5E}"/>
    <dgm:cxn modelId="{744F47B4-9E1F-4744-AD09-F1D501322824}" srcId="{33D191E9-9859-4ABB-95C7-8331957B21C0}" destId="{845B713C-811B-4003-B8D2-06FF0DC8CA4E}" srcOrd="0" destOrd="0" parTransId="{9808BC24-121F-4719-88E5-8B561D6D06C9}" sibTransId="{9F49887C-3005-4FE4-98E1-C054B62A6FB5}"/>
    <dgm:cxn modelId="{0A3C71E0-E877-49ED-A208-2A68E76E7448}" type="presOf" srcId="{EA967460-D509-4B85-B5CD-64E8107ABF1D}" destId="{29E21D60-1030-46AC-B398-0C471519DA7E}" srcOrd="0" destOrd="0" presId="urn:microsoft.com/office/officeart/2005/8/layout/radial6"/>
    <dgm:cxn modelId="{AF945818-8C05-48FD-B504-359F7E767590}" srcId="{845B713C-811B-4003-B8D2-06FF0DC8CA4E}" destId="{EAC0520F-4F1E-43BD-B4B7-34C32466B7E8}" srcOrd="3" destOrd="0" parTransId="{DD4394ED-B438-4365-B90E-04DC6EC2BCF7}" sibTransId="{2E2A86E0-C7F2-4A69-9E53-2780F9924D1E}"/>
    <dgm:cxn modelId="{F4A6B6B1-8E0B-47A8-9AB3-486F495D4325}" type="presOf" srcId="{2E2A86E0-C7F2-4A69-9E53-2780F9924D1E}" destId="{4D288257-02F6-491C-8763-702EE2584237}" srcOrd="0" destOrd="0" presId="urn:microsoft.com/office/officeart/2005/8/layout/radial6"/>
    <dgm:cxn modelId="{F84140CF-93A9-4137-8CD1-29C9CCC64B3F}" type="presOf" srcId="{715C169E-27C1-4CF5-99A3-2ABD0F5E4B07}" destId="{69CD1234-8322-48A6-B09F-2ED5787D1842}" srcOrd="0" destOrd="0" presId="urn:microsoft.com/office/officeart/2005/8/layout/radial6"/>
    <dgm:cxn modelId="{B1ED8C06-C07C-428B-98DE-0E855D170D01}" srcId="{845B713C-811B-4003-B8D2-06FF0DC8CA4E}" destId="{715C169E-27C1-4CF5-99A3-2ABD0F5E4B07}" srcOrd="0" destOrd="0" parTransId="{55621BC7-1279-4E68-A3FF-3B48F3A31C60}" sibTransId="{51EE0944-BCA9-49BE-ACD6-D6FC48E96B84}"/>
    <dgm:cxn modelId="{5700EDD5-573C-4025-A85D-7C188FA56A9D}" type="presOf" srcId="{0B15DAE6-77E1-47D3-B418-0F753E76CF28}" destId="{FA25C3E7-9042-4AE1-9027-AAD19EDBBB5C}" srcOrd="0" destOrd="0" presId="urn:microsoft.com/office/officeart/2005/8/layout/radial6"/>
    <dgm:cxn modelId="{53FFFAB1-ACA2-4769-9767-6B81995708E7}" type="presOf" srcId="{E4B15002-4800-4FFF-90F2-F62C00D916B4}" destId="{1AF63664-DEA7-4C8D-9AA8-D1CEBF94A66C}" srcOrd="0" destOrd="0" presId="urn:microsoft.com/office/officeart/2005/8/layout/radial6"/>
    <dgm:cxn modelId="{2ECDAE68-6E40-4D10-ABE3-7CD6E4771DB1}" type="presOf" srcId="{33D191E9-9859-4ABB-95C7-8331957B21C0}" destId="{1A1FCB10-CD3C-4552-A924-DFEAC8EB1AAC}" srcOrd="0" destOrd="0" presId="urn:microsoft.com/office/officeart/2005/8/layout/radial6"/>
    <dgm:cxn modelId="{F8F11720-5FB5-4BE6-B172-266A1AD4A8F1}" type="presOf" srcId="{663CA60E-1E28-44C3-B119-DCAA4A843E75}" destId="{D0181106-266C-43AD-90FD-CB85D1E7B190}" srcOrd="0" destOrd="0" presId="urn:microsoft.com/office/officeart/2005/8/layout/radial6"/>
    <dgm:cxn modelId="{560BEC30-FCFA-4422-BFF8-774643A519C5}" type="presParOf" srcId="{1A1FCB10-CD3C-4552-A924-DFEAC8EB1AAC}" destId="{8ABA0024-10FD-40BC-9E25-1896E47DECB1}" srcOrd="0" destOrd="0" presId="urn:microsoft.com/office/officeart/2005/8/layout/radial6"/>
    <dgm:cxn modelId="{7CEE9E6E-50D0-4EFB-B921-B6D0D49CC601}" type="presParOf" srcId="{1A1FCB10-CD3C-4552-A924-DFEAC8EB1AAC}" destId="{69CD1234-8322-48A6-B09F-2ED5787D1842}" srcOrd="1" destOrd="0" presId="urn:microsoft.com/office/officeart/2005/8/layout/radial6"/>
    <dgm:cxn modelId="{F475226B-180C-4E67-8A7C-3E4A7ADB21AF}" type="presParOf" srcId="{1A1FCB10-CD3C-4552-A924-DFEAC8EB1AAC}" destId="{B537D74C-94FA-4362-8D5D-784C697003B2}" srcOrd="2" destOrd="0" presId="urn:microsoft.com/office/officeart/2005/8/layout/radial6"/>
    <dgm:cxn modelId="{EF72119D-F2C6-40CC-BB2F-3BBE9658C696}" type="presParOf" srcId="{1A1FCB10-CD3C-4552-A924-DFEAC8EB1AAC}" destId="{EC040946-B819-471D-BF20-7ABFB399E9F2}" srcOrd="3" destOrd="0" presId="urn:microsoft.com/office/officeart/2005/8/layout/radial6"/>
    <dgm:cxn modelId="{B5E03584-8C8D-4519-B139-0422FA9DA650}" type="presParOf" srcId="{1A1FCB10-CD3C-4552-A924-DFEAC8EB1AAC}" destId="{FA25C3E7-9042-4AE1-9027-AAD19EDBBB5C}" srcOrd="4" destOrd="0" presId="urn:microsoft.com/office/officeart/2005/8/layout/radial6"/>
    <dgm:cxn modelId="{351642DF-7AC0-4532-8530-0000234E8C8E}" type="presParOf" srcId="{1A1FCB10-CD3C-4552-A924-DFEAC8EB1AAC}" destId="{D1512A53-FE6C-4BD6-9CE2-6C8EC967D913}" srcOrd="5" destOrd="0" presId="urn:microsoft.com/office/officeart/2005/8/layout/radial6"/>
    <dgm:cxn modelId="{CDF85DFA-A993-4D4D-ADB5-5CA84B957994}" type="presParOf" srcId="{1A1FCB10-CD3C-4552-A924-DFEAC8EB1AAC}" destId="{D0181106-266C-43AD-90FD-CB85D1E7B190}" srcOrd="6" destOrd="0" presId="urn:microsoft.com/office/officeart/2005/8/layout/radial6"/>
    <dgm:cxn modelId="{EFE27856-F05D-4C54-B74D-3AB940504694}" type="presParOf" srcId="{1A1FCB10-CD3C-4552-A924-DFEAC8EB1AAC}" destId="{D90BBBC6-E7D7-40F9-A576-75F338AECD9C}" srcOrd="7" destOrd="0" presId="urn:microsoft.com/office/officeart/2005/8/layout/radial6"/>
    <dgm:cxn modelId="{30F2B696-1765-4BE3-8D2B-11DF303CCE62}" type="presParOf" srcId="{1A1FCB10-CD3C-4552-A924-DFEAC8EB1AAC}" destId="{1D38AB8B-9910-418E-8D3F-1187D4C4D236}" srcOrd="8" destOrd="0" presId="urn:microsoft.com/office/officeart/2005/8/layout/radial6"/>
    <dgm:cxn modelId="{EBCC7D79-6329-43D3-915D-31B0A0B95AAE}" type="presParOf" srcId="{1A1FCB10-CD3C-4552-A924-DFEAC8EB1AAC}" destId="{29243D2F-87EF-4035-99B4-B50D71922958}" srcOrd="9" destOrd="0" presId="urn:microsoft.com/office/officeart/2005/8/layout/radial6"/>
    <dgm:cxn modelId="{D0D928D7-3C10-4944-B468-2BE79EC27D9E}" type="presParOf" srcId="{1A1FCB10-CD3C-4552-A924-DFEAC8EB1AAC}" destId="{3DAF7D45-C9C9-41A0-B13A-D6FC6F6DF27E}" srcOrd="10" destOrd="0" presId="urn:microsoft.com/office/officeart/2005/8/layout/radial6"/>
    <dgm:cxn modelId="{B8802AA7-281A-401E-B326-9942830706AA}" type="presParOf" srcId="{1A1FCB10-CD3C-4552-A924-DFEAC8EB1AAC}" destId="{C6AA37FE-5EB3-4B57-AEA5-235B99B78C4A}" srcOrd="11" destOrd="0" presId="urn:microsoft.com/office/officeart/2005/8/layout/radial6"/>
    <dgm:cxn modelId="{1C627F89-0E05-4388-8C3A-6FE8D93AF160}" type="presParOf" srcId="{1A1FCB10-CD3C-4552-A924-DFEAC8EB1AAC}" destId="{4D288257-02F6-491C-8763-702EE2584237}" srcOrd="12" destOrd="0" presId="urn:microsoft.com/office/officeart/2005/8/layout/radial6"/>
    <dgm:cxn modelId="{279F2C99-61FF-4F99-9D8B-CD28CD189AD5}" type="presParOf" srcId="{1A1FCB10-CD3C-4552-A924-DFEAC8EB1AAC}" destId="{ADA9E8CC-CBBD-466D-8002-14CAE263A115}" srcOrd="13" destOrd="0" presId="urn:microsoft.com/office/officeart/2005/8/layout/radial6"/>
    <dgm:cxn modelId="{0F73C3F3-65A4-4116-9209-BD877AE35F9D}" type="presParOf" srcId="{1A1FCB10-CD3C-4552-A924-DFEAC8EB1AAC}" destId="{0ED9706A-D3DA-4A58-965C-AA3C3F57681E}" srcOrd="14" destOrd="0" presId="urn:microsoft.com/office/officeart/2005/8/layout/radial6"/>
    <dgm:cxn modelId="{2F1AD18A-03FF-4E61-A76A-3680B4E256EB}" type="presParOf" srcId="{1A1FCB10-CD3C-4552-A924-DFEAC8EB1AAC}" destId="{1AF63664-DEA7-4C8D-9AA8-D1CEBF94A66C}" srcOrd="15" destOrd="0" presId="urn:microsoft.com/office/officeart/2005/8/layout/radial6"/>
    <dgm:cxn modelId="{D3182AAE-0EA6-43D7-8618-EB9E5F9E4C02}" type="presParOf" srcId="{1A1FCB10-CD3C-4552-A924-DFEAC8EB1AAC}" destId="{0E08230F-C594-4739-94FC-BE69512C4C3B}" srcOrd="16" destOrd="0" presId="urn:microsoft.com/office/officeart/2005/8/layout/radial6"/>
    <dgm:cxn modelId="{744FD5AF-D165-40D9-807F-D66EF2F3B035}" type="presParOf" srcId="{1A1FCB10-CD3C-4552-A924-DFEAC8EB1AAC}" destId="{968EACCE-F7A0-49C7-AEA9-C731E8A6F101}" srcOrd="17" destOrd="0" presId="urn:microsoft.com/office/officeart/2005/8/layout/radial6"/>
    <dgm:cxn modelId="{13561053-6942-40DD-80BA-A8AF95D36338}" type="presParOf" srcId="{1A1FCB10-CD3C-4552-A924-DFEAC8EB1AAC}" destId="{29E21D60-1030-46AC-B398-0C471519DA7E}"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3F43015-4623-42D5-8C2D-AE793AB38157}" type="doc">
      <dgm:prSet loTypeId="urn:microsoft.com/office/officeart/2005/8/layout/venn1" loCatId="relationship" qsTypeId="urn:microsoft.com/office/officeart/2005/8/quickstyle/3d3" qsCatId="3D" csTypeId="urn:microsoft.com/office/officeart/2005/8/colors/accent3_5" csCatId="accent3" phldr="1"/>
      <dgm:spPr/>
    </dgm:pt>
    <dgm:pt modelId="{5BC77D62-6033-49DF-8B59-6821BABD4207}">
      <dgm:prSet phldrT="[Texto]" custT="1"/>
      <dgm:spPr/>
      <dgm:t>
        <a:bodyPr/>
        <a:lstStyle/>
        <a:p>
          <a:r>
            <a:rPr lang="es-ES" sz="1800" b="1" dirty="0"/>
            <a:t>Ley sobre Discapacidades</a:t>
          </a:r>
        </a:p>
        <a:p>
          <a:r>
            <a:rPr lang="es-ES" sz="1800" b="1" dirty="0"/>
            <a:t>1992</a:t>
          </a:r>
          <a:endParaRPr lang="en-US" sz="1800" b="1" dirty="0"/>
        </a:p>
      </dgm:t>
    </dgm:pt>
    <dgm:pt modelId="{BCC7CDEF-99BB-4132-A1C2-8D6B654F09FD}" type="parTrans" cxnId="{83500E60-75C8-479A-9AAD-F21AEDBBA97A}">
      <dgm:prSet/>
      <dgm:spPr/>
      <dgm:t>
        <a:bodyPr/>
        <a:lstStyle/>
        <a:p>
          <a:endParaRPr lang="en-US" sz="2800" b="1"/>
        </a:p>
      </dgm:t>
    </dgm:pt>
    <dgm:pt modelId="{4B5C5D9A-401A-43FB-B0B1-C58BFC570F46}" type="sibTrans" cxnId="{83500E60-75C8-479A-9AAD-F21AEDBBA97A}">
      <dgm:prSet/>
      <dgm:spPr/>
      <dgm:t>
        <a:bodyPr/>
        <a:lstStyle/>
        <a:p>
          <a:endParaRPr lang="en-US" sz="2800" b="1"/>
        </a:p>
      </dgm:t>
    </dgm:pt>
    <dgm:pt modelId="{AA56A68D-B8F8-420E-9719-286A09CD1245}">
      <dgm:prSet phldrT="[Texto]" custT="1"/>
      <dgm:spPr/>
      <dgm:t>
        <a:bodyPr/>
        <a:lstStyle/>
        <a:p>
          <a:pPr algn="l"/>
          <a:r>
            <a:rPr lang="es-ES" sz="1800" b="1" dirty="0"/>
            <a:t>Consejo Nacional de Discapacidades del Ecuador (CONADIS)</a:t>
          </a:r>
          <a:endParaRPr lang="en-US" sz="1800" b="1" dirty="0"/>
        </a:p>
      </dgm:t>
    </dgm:pt>
    <dgm:pt modelId="{04B68D23-884A-4ED3-902E-551DF37833AF}" type="parTrans" cxnId="{2786B420-9793-4F50-8B5B-4EF02D0B4BBF}">
      <dgm:prSet/>
      <dgm:spPr/>
      <dgm:t>
        <a:bodyPr/>
        <a:lstStyle/>
        <a:p>
          <a:endParaRPr lang="en-US" sz="2800" b="1"/>
        </a:p>
      </dgm:t>
    </dgm:pt>
    <dgm:pt modelId="{AC676B77-95B1-4E9C-8D7D-124CC4E9AA48}" type="sibTrans" cxnId="{2786B420-9793-4F50-8B5B-4EF02D0B4BBF}">
      <dgm:prSet/>
      <dgm:spPr/>
      <dgm:t>
        <a:bodyPr/>
        <a:lstStyle/>
        <a:p>
          <a:endParaRPr lang="en-US" sz="2800" b="1"/>
        </a:p>
      </dgm:t>
    </dgm:pt>
    <dgm:pt modelId="{445E56F3-F6E7-41AD-A0CE-B14E29A29A90}">
      <dgm:prSet phldrT="[Texto]" custT="1"/>
      <dgm:spPr/>
      <dgm:t>
        <a:bodyPr/>
        <a:lstStyle/>
        <a:p>
          <a:r>
            <a:rPr lang="es-ES" sz="1800" b="1" dirty="0"/>
            <a:t>Misión Solidaria Manuela Espejo</a:t>
          </a:r>
        </a:p>
        <a:p>
          <a:r>
            <a:rPr lang="es-ES" sz="1800" b="1" dirty="0"/>
            <a:t>2009</a:t>
          </a:r>
          <a:endParaRPr lang="en-US" sz="1800" b="1" dirty="0"/>
        </a:p>
      </dgm:t>
    </dgm:pt>
    <dgm:pt modelId="{B83A60BA-E725-4049-9201-BABE39F88BF5}" type="parTrans" cxnId="{D8792543-F58F-41C8-AE3E-A07B3DCA0F27}">
      <dgm:prSet/>
      <dgm:spPr/>
      <dgm:t>
        <a:bodyPr/>
        <a:lstStyle/>
        <a:p>
          <a:endParaRPr lang="en-US" sz="2800" b="1"/>
        </a:p>
      </dgm:t>
    </dgm:pt>
    <dgm:pt modelId="{D6612D40-F74E-4457-A3A6-23D51BF7E531}" type="sibTrans" cxnId="{D8792543-F58F-41C8-AE3E-A07B3DCA0F27}">
      <dgm:prSet/>
      <dgm:spPr/>
      <dgm:t>
        <a:bodyPr/>
        <a:lstStyle/>
        <a:p>
          <a:endParaRPr lang="en-US" sz="2800" b="1"/>
        </a:p>
      </dgm:t>
    </dgm:pt>
    <dgm:pt modelId="{8B52B734-31DF-4646-9F8F-005FE65264A2}">
      <dgm:prSet phldrT="[Texto]" custT="1"/>
      <dgm:spPr/>
      <dgm:t>
        <a:bodyPr/>
        <a:lstStyle/>
        <a:p>
          <a:pPr algn="r"/>
          <a:r>
            <a:rPr lang="es-MX" sz="1800" b="1" dirty="0"/>
            <a:t>Plan nacional del buen vivir </a:t>
          </a:r>
          <a:r>
            <a:rPr lang="es-ES" sz="1800" b="1" dirty="0"/>
            <a:t>2013</a:t>
          </a:r>
          <a:endParaRPr lang="en-US" sz="1800" b="1" dirty="0"/>
        </a:p>
      </dgm:t>
    </dgm:pt>
    <dgm:pt modelId="{B3E5738A-E257-48A3-9564-52E96377726B}" type="parTrans" cxnId="{A6570EDA-3F51-406E-A98B-FB189D81E906}">
      <dgm:prSet/>
      <dgm:spPr/>
      <dgm:t>
        <a:bodyPr/>
        <a:lstStyle/>
        <a:p>
          <a:endParaRPr lang="en-US" sz="2800" b="1"/>
        </a:p>
      </dgm:t>
    </dgm:pt>
    <dgm:pt modelId="{2AEB83E3-3A56-4896-8CCC-106B17ACC58D}" type="sibTrans" cxnId="{A6570EDA-3F51-406E-A98B-FB189D81E906}">
      <dgm:prSet/>
      <dgm:spPr/>
      <dgm:t>
        <a:bodyPr/>
        <a:lstStyle/>
        <a:p>
          <a:endParaRPr lang="en-US" sz="2800" b="1"/>
        </a:p>
      </dgm:t>
    </dgm:pt>
    <dgm:pt modelId="{55F01A9B-1508-4BB1-BBBF-F2BDD03358D4}" type="pres">
      <dgm:prSet presAssocID="{33F43015-4623-42D5-8C2D-AE793AB38157}" presName="compositeShape" presStyleCnt="0">
        <dgm:presLayoutVars>
          <dgm:chMax val="7"/>
          <dgm:dir/>
          <dgm:resizeHandles val="exact"/>
        </dgm:presLayoutVars>
      </dgm:prSet>
      <dgm:spPr/>
    </dgm:pt>
    <dgm:pt modelId="{843DC6E2-1953-4977-8910-CFF22376E542}" type="pres">
      <dgm:prSet presAssocID="{5BC77D62-6033-49DF-8B59-6821BABD4207}" presName="circ1" presStyleLbl="vennNode1" presStyleIdx="0" presStyleCnt="4"/>
      <dgm:spPr/>
    </dgm:pt>
    <dgm:pt modelId="{1893ED0E-D444-45D8-9A19-F816422BAEAA}" type="pres">
      <dgm:prSet presAssocID="{5BC77D62-6033-49DF-8B59-6821BABD4207}" presName="circ1Tx" presStyleLbl="revTx" presStyleIdx="0" presStyleCnt="0">
        <dgm:presLayoutVars>
          <dgm:chMax val="0"/>
          <dgm:chPref val="0"/>
          <dgm:bulletEnabled val="1"/>
        </dgm:presLayoutVars>
      </dgm:prSet>
      <dgm:spPr/>
    </dgm:pt>
    <dgm:pt modelId="{F0E7B380-337B-48BA-998B-FA8FF307E4FC}" type="pres">
      <dgm:prSet presAssocID="{AA56A68D-B8F8-420E-9719-286A09CD1245}" presName="circ2" presStyleLbl="vennNode1" presStyleIdx="1" presStyleCnt="4" custScaleX="126753" custLinFactNeighborX="13666" custLinFactNeighborY="6446"/>
      <dgm:spPr/>
    </dgm:pt>
    <dgm:pt modelId="{F6A44E0C-D6FF-4A7B-8C9B-531C8033BED1}" type="pres">
      <dgm:prSet presAssocID="{AA56A68D-B8F8-420E-9719-286A09CD1245}" presName="circ2Tx" presStyleLbl="revTx" presStyleIdx="0" presStyleCnt="0">
        <dgm:presLayoutVars>
          <dgm:chMax val="0"/>
          <dgm:chPref val="0"/>
          <dgm:bulletEnabled val="1"/>
        </dgm:presLayoutVars>
      </dgm:prSet>
      <dgm:spPr/>
    </dgm:pt>
    <dgm:pt modelId="{26694F6E-6306-4944-867A-8BBEB899A773}" type="pres">
      <dgm:prSet presAssocID="{445E56F3-F6E7-41AD-A0CE-B14E29A29A90}" presName="circ3" presStyleLbl="vennNode1" presStyleIdx="2" presStyleCnt="4"/>
      <dgm:spPr/>
    </dgm:pt>
    <dgm:pt modelId="{2D90B91B-7CF4-47BA-82B6-A262F052A8FE}" type="pres">
      <dgm:prSet presAssocID="{445E56F3-F6E7-41AD-A0CE-B14E29A29A90}" presName="circ3Tx" presStyleLbl="revTx" presStyleIdx="0" presStyleCnt="0">
        <dgm:presLayoutVars>
          <dgm:chMax val="0"/>
          <dgm:chPref val="0"/>
          <dgm:bulletEnabled val="1"/>
        </dgm:presLayoutVars>
      </dgm:prSet>
      <dgm:spPr/>
    </dgm:pt>
    <dgm:pt modelId="{9DF7294D-683A-4243-94AD-DE676988727C}" type="pres">
      <dgm:prSet presAssocID="{8B52B734-31DF-4646-9F8F-005FE65264A2}" presName="circ4" presStyleLbl="vennNode1" presStyleIdx="3" presStyleCnt="4" custScaleX="109558" custLinFactNeighborX="-38529" custLinFactNeighborY="-2174"/>
      <dgm:spPr/>
    </dgm:pt>
    <dgm:pt modelId="{7A5D3CDE-779E-40C3-8835-CB5544EDD44C}" type="pres">
      <dgm:prSet presAssocID="{8B52B734-31DF-4646-9F8F-005FE65264A2}" presName="circ4Tx" presStyleLbl="revTx" presStyleIdx="0" presStyleCnt="0">
        <dgm:presLayoutVars>
          <dgm:chMax val="0"/>
          <dgm:chPref val="0"/>
          <dgm:bulletEnabled val="1"/>
        </dgm:presLayoutVars>
      </dgm:prSet>
      <dgm:spPr/>
    </dgm:pt>
  </dgm:ptLst>
  <dgm:cxnLst>
    <dgm:cxn modelId="{40A4A975-EAE1-4860-8393-3DABEC57F47A}" type="presOf" srcId="{33F43015-4623-42D5-8C2D-AE793AB38157}" destId="{55F01A9B-1508-4BB1-BBBF-F2BDD03358D4}" srcOrd="0" destOrd="0" presId="urn:microsoft.com/office/officeart/2005/8/layout/venn1"/>
    <dgm:cxn modelId="{6CA24569-025C-41C4-B853-BB589323DD5D}" type="presOf" srcId="{5BC77D62-6033-49DF-8B59-6821BABD4207}" destId="{843DC6E2-1953-4977-8910-CFF22376E542}" srcOrd="0" destOrd="0" presId="urn:microsoft.com/office/officeart/2005/8/layout/venn1"/>
    <dgm:cxn modelId="{0B23F43E-B79D-43D5-92DC-27E0684E2DE0}" type="presOf" srcId="{445E56F3-F6E7-41AD-A0CE-B14E29A29A90}" destId="{2D90B91B-7CF4-47BA-82B6-A262F052A8FE}" srcOrd="1" destOrd="0" presId="urn:microsoft.com/office/officeart/2005/8/layout/venn1"/>
    <dgm:cxn modelId="{BF722704-F8DA-4AC2-A76B-FC48CD656E21}" type="presOf" srcId="{445E56F3-F6E7-41AD-A0CE-B14E29A29A90}" destId="{26694F6E-6306-4944-867A-8BBEB899A773}" srcOrd="0" destOrd="0" presId="urn:microsoft.com/office/officeart/2005/8/layout/venn1"/>
    <dgm:cxn modelId="{A93FA4F1-99A4-4729-BFB5-0559578541EB}" type="presOf" srcId="{AA56A68D-B8F8-420E-9719-286A09CD1245}" destId="{F6A44E0C-D6FF-4A7B-8C9B-531C8033BED1}" srcOrd="1" destOrd="0" presId="urn:microsoft.com/office/officeart/2005/8/layout/venn1"/>
    <dgm:cxn modelId="{2786B420-9793-4F50-8B5B-4EF02D0B4BBF}" srcId="{33F43015-4623-42D5-8C2D-AE793AB38157}" destId="{AA56A68D-B8F8-420E-9719-286A09CD1245}" srcOrd="1" destOrd="0" parTransId="{04B68D23-884A-4ED3-902E-551DF37833AF}" sibTransId="{AC676B77-95B1-4E9C-8D7D-124CC4E9AA48}"/>
    <dgm:cxn modelId="{F56B262C-9558-4093-ABFF-A98AD2B37A32}" type="presOf" srcId="{5BC77D62-6033-49DF-8B59-6821BABD4207}" destId="{1893ED0E-D444-45D8-9A19-F816422BAEAA}" srcOrd="1" destOrd="0" presId="urn:microsoft.com/office/officeart/2005/8/layout/venn1"/>
    <dgm:cxn modelId="{B4FF2357-417F-4F8B-8992-1145161D84D5}" type="presOf" srcId="{8B52B734-31DF-4646-9F8F-005FE65264A2}" destId="{7A5D3CDE-779E-40C3-8835-CB5544EDD44C}" srcOrd="1" destOrd="0" presId="urn:microsoft.com/office/officeart/2005/8/layout/venn1"/>
    <dgm:cxn modelId="{A6570EDA-3F51-406E-A98B-FB189D81E906}" srcId="{33F43015-4623-42D5-8C2D-AE793AB38157}" destId="{8B52B734-31DF-4646-9F8F-005FE65264A2}" srcOrd="3" destOrd="0" parTransId="{B3E5738A-E257-48A3-9564-52E96377726B}" sibTransId="{2AEB83E3-3A56-4896-8CCC-106B17ACC58D}"/>
    <dgm:cxn modelId="{83500E60-75C8-479A-9AAD-F21AEDBBA97A}" srcId="{33F43015-4623-42D5-8C2D-AE793AB38157}" destId="{5BC77D62-6033-49DF-8B59-6821BABD4207}" srcOrd="0" destOrd="0" parTransId="{BCC7CDEF-99BB-4132-A1C2-8D6B654F09FD}" sibTransId="{4B5C5D9A-401A-43FB-B0B1-C58BFC570F46}"/>
    <dgm:cxn modelId="{DD43916A-B843-4D42-BD0B-7C166660B1E4}" type="presOf" srcId="{AA56A68D-B8F8-420E-9719-286A09CD1245}" destId="{F0E7B380-337B-48BA-998B-FA8FF307E4FC}" srcOrd="0" destOrd="0" presId="urn:microsoft.com/office/officeart/2005/8/layout/venn1"/>
    <dgm:cxn modelId="{C8828EF1-0F2A-4FA8-A3FF-5EE0165F51B0}" type="presOf" srcId="{8B52B734-31DF-4646-9F8F-005FE65264A2}" destId="{9DF7294D-683A-4243-94AD-DE676988727C}" srcOrd="0" destOrd="0" presId="urn:microsoft.com/office/officeart/2005/8/layout/venn1"/>
    <dgm:cxn modelId="{D8792543-F58F-41C8-AE3E-A07B3DCA0F27}" srcId="{33F43015-4623-42D5-8C2D-AE793AB38157}" destId="{445E56F3-F6E7-41AD-A0CE-B14E29A29A90}" srcOrd="2" destOrd="0" parTransId="{B83A60BA-E725-4049-9201-BABE39F88BF5}" sibTransId="{D6612D40-F74E-4457-A3A6-23D51BF7E531}"/>
    <dgm:cxn modelId="{42D3960C-9BF7-41DC-AFCA-321D2A87BE53}" type="presParOf" srcId="{55F01A9B-1508-4BB1-BBBF-F2BDD03358D4}" destId="{843DC6E2-1953-4977-8910-CFF22376E542}" srcOrd="0" destOrd="0" presId="urn:microsoft.com/office/officeart/2005/8/layout/venn1"/>
    <dgm:cxn modelId="{786284BB-54B7-474F-8C99-11FD878564A2}" type="presParOf" srcId="{55F01A9B-1508-4BB1-BBBF-F2BDD03358D4}" destId="{1893ED0E-D444-45D8-9A19-F816422BAEAA}" srcOrd="1" destOrd="0" presId="urn:microsoft.com/office/officeart/2005/8/layout/venn1"/>
    <dgm:cxn modelId="{968CB9C6-36A5-408B-AB7D-CE387F04C3B9}" type="presParOf" srcId="{55F01A9B-1508-4BB1-BBBF-F2BDD03358D4}" destId="{F0E7B380-337B-48BA-998B-FA8FF307E4FC}" srcOrd="2" destOrd="0" presId="urn:microsoft.com/office/officeart/2005/8/layout/venn1"/>
    <dgm:cxn modelId="{45450A04-78A4-4714-BC4A-A98B3ECAAB0C}" type="presParOf" srcId="{55F01A9B-1508-4BB1-BBBF-F2BDD03358D4}" destId="{F6A44E0C-D6FF-4A7B-8C9B-531C8033BED1}" srcOrd="3" destOrd="0" presId="urn:microsoft.com/office/officeart/2005/8/layout/venn1"/>
    <dgm:cxn modelId="{03248E90-4DA6-4327-84D2-612497121049}" type="presParOf" srcId="{55F01A9B-1508-4BB1-BBBF-F2BDD03358D4}" destId="{26694F6E-6306-4944-867A-8BBEB899A773}" srcOrd="4" destOrd="0" presId="urn:microsoft.com/office/officeart/2005/8/layout/venn1"/>
    <dgm:cxn modelId="{A5116370-5C2F-45FB-9932-31D6E64C5C75}" type="presParOf" srcId="{55F01A9B-1508-4BB1-BBBF-F2BDD03358D4}" destId="{2D90B91B-7CF4-47BA-82B6-A262F052A8FE}" srcOrd="5" destOrd="0" presId="urn:microsoft.com/office/officeart/2005/8/layout/venn1"/>
    <dgm:cxn modelId="{4ADEF219-BBD6-4387-95A3-AA04269F446A}" type="presParOf" srcId="{55F01A9B-1508-4BB1-BBBF-F2BDD03358D4}" destId="{9DF7294D-683A-4243-94AD-DE676988727C}" srcOrd="6" destOrd="0" presId="urn:microsoft.com/office/officeart/2005/8/layout/venn1"/>
    <dgm:cxn modelId="{63268441-D414-4E45-9B43-4925422D7CEC}" type="presParOf" srcId="{55F01A9B-1508-4BB1-BBBF-F2BDD03358D4}" destId="{7A5D3CDE-779E-40C3-8835-CB5544EDD44C}" srcOrd="7"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E844C9-CC36-4567-A301-BFF7139479F4}" type="doc">
      <dgm:prSet loTypeId="urn:microsoft.com/office/officeart/2005/8/layout/hList2" loCatId="list" qsTypeId="urn:microsoft.com/office/officeart/2005/8/quickstyle/simple3" qsCatId="simple" csTypeId="urn:microsoft.com/office/officeart/2005/8/colors/accent3_2" csCatId="accent3" phldr="1"/>
      <dgm:spPr/>
      <dgm:t>
        <a:bodyPr/>
        <a:lstStyle/>
        <a:p>
          <a:endParaRPr lang="en-US"/>
        </a:p>
      </dgm:t>
    </dgm:pt>
    <dgm:pt modelId="{D82B0E08-8A9C-4991-AD6B-61CF8F3B509F}">
      <dgm:prSet phldrT="[Texto]" custT="1"/>
      <dgm:spPr/>
      <dgm:t>
        <a:bodyPr/>
        <a:lstStyle/>
        <a:p>
          <a:pPr algn="r"/>
          <a:r>
            <a:rPr lang="es-ES" sz="2000" b="1" dirty="0"/>
            <a:t>Derechos Humanos </a:t>
          </a:r>
          <a:endParaRPr lang="en-US" sz="2000" b="1" dirty="0"/>
        </a:p>
      </dgm:t>
    </dgm:pt>
    <dgm:pt modelId="{9E310688-BAB9-4FCA-82C1-960198725080}" type="parTrans" cxnId="{93DEAFD7-4E34-4556-94A6-C758AEBF3FA5}">
      <dgm:prSet/>
      <dgm:spPr/>
      <dgm:t>
        <a:bodyPr/>
        <a:lstStyle/>
        <a:p>
          <a:endParaRPr lang="en-US" sz="2000">
            <a:solidFill>
              <a:schemeClr val="tx1"/>
            </a:solidFill>
          </a:endParaRPr>
        </a:p>
      </dgm:t>
    </dgm:pt>
    <dgm:pt modelId="{0E10DF93-9047-497F-9EE4-FBF1ABE1EBFC}" type="sibTrans" cxnId="{93DEAFD7-4E34-4556-94A6-C758AEBF3FA5}">
      <dgm:prSet/>
      <dgm:spPr/>
      <dgm:t>
        <a:bodyPr/>
        <a:lstStyle/>
        <a:p>
          <a:endParaRPr lang="en-US" sz="2000">
            <a:solidFill>
              <a:schemeClr val="tx1"/>
            </a:solidFill>
          </a:endParaRPr>
        </a:p>
      </dgm:t>
    </dgm:pt>
    <dgm:pt modelId="{4BCC8F1B-2D81-41F2-994E-32E401CF090C}">
      <dgm:prSet phldrT="[Texto]" custT="1"/>
      <dgm:spPr/>
      <dgm:t>
        <a:bodyPr/>
        <a:lstStyle/>
        <a:p>
          <a:r>
            <a:rPr lang="es-ES" sz="1800" b="0" i="0" dirty="0"/>
            <a:t>Personas con discapacidad tienen derecho a gozar</a:t>
          </a:r>
          <a:r>
            <a:rPr lang="es-ES" sz="1800" b="1" i="0" dirty="0"/>
            <a:t>, sin discriminación </a:t>
          </a:r>
          <a:r>
            <a:rPr lang="es-ES" sz="1800" b="0" i="0" dirty="0"/>
            <a:t>alguna, de todos sus derechos.</a:t>
          </a:r>
          <a:endParaRPr lang="en-US" sz="1800" dirty="0"/>
        </a:p>
      </dgm:t>
    </dgm:pt>
    <dgm:pt modelId="{2261B1E8-E37D-4278-B042-45E908B33602}" type="parTrans" cxnId="{6E95282B-E3AB-4ACC-A093-0B8CF3670FF3}">
      <dgm:prSet/>
      <dgm:spPr/>
      <dgm:t>
        <a:bodyPr/>
        <a:lstStyle/>
        <a:p>
          <a:endParaRPr lang="en-US" sz="2000">
            <a:solidFill>
              <a:schemeClr val="tx1"/>
            </a:solidFill>
          </a:endParaRPr>
        </a:p>
      </dgm:t>
    </dgm:pt>
    <dgm:pt modelId="{4A0D9D1B-A63D-49A6-BD07-69602E832FE9}" type="sibTrans" cxnId="{6E95282B-E3AB-4ACC-A093-0B8CF3670FF3}">
      <dgm:prSet/>
      <dgm:spPr/>
      <dgm:t>
        <a:bodyPr/>
        <a:lstStyle/>
        <a:p>
          <a:endParaRPr lang="en-US" sz="2000">
            <a:solidFill>
              <a:schemeClr val="tx1"/>
            </a:solidFill>
          </a:endParaRPr>
        </a:p>
      </dgm:t>
    </dgm:pt>
    <dgm:pt modelId="{63803526-333D-4698-9787-3BC21ED076A8}">
      <dgm:prSet phldrT="[Texto]" custT="1"/>
      <dgm:spPr/>
      <dgm:t>
        <a:bodyPr/>
        <a:lstStyle/>
        <a:p>
          <a:pPr algn="r"/>
          <a:r>
            <a:rPr lang="es-MX" sz="2000" b="1" dirty="0"/>
            <a:t>Convención de Derechos personas con discapacidad </a:t>
          </a:r>
          <a:endParaRPr lang="en-US" sz="2000" dirty="0"/>
        </a:p>
      </dgm:t>
    </dgm:pt>
    <dgm:pt modelId="{52310721-3D42-4526-B60C-A72C699E0707}" type="parTrans" cxnId="{DBD79903-FB0D-4661-8F8C-D831B79D68E1}">
      <dgm:prSet/>
      <dgm:spPr/>
      <dgm:t>
        <a:bodyPr/>
        <a:lstStyle/>
        <a:p>
          <a:endParaRPr lang="en-US" sz="2000">
            <a:solidFill>
              <a:schemeClr val="tx1"/>
            </a:solidFill>
          </a:endParaRPr>
        </a:p>
      </dgm:t>
    </dgm:pt>
    <dgm:pt modelId="{AC4EAFB5-8EFB-490A-B8B8-F9EADAD06D80}" type="sibTrans" cxnId="{DBD79903-FB0D-4661-8F8C-D831B79D68E1}">
      <dgm:prSet/>
      <dgm:spPr/>
      <dgm:t>
        <a:bodyPr/>
        <a:lstStyle/>
        <a:p>
          <a:endParaRPr lang="en-US" sz="2000">
            <a:solidFill>
              <a:schemeClr val="tx1"/>
            </a:solidFill>
          </a:endParaRPr>
        </a:p>
      </dgm:t>
    </dgm:pt>
    <dgm:pt modelId="{E288BB47-A0EC-4FB5-BA54-1EFF7BC3E17D}">
      <dgm:prSet phldrT="[Texto]" custT="1"/>
      <dgm:spPr/>
      <dgm:t>
        <a:bodyPr/>
        <a:lstStyle/>
        <a:p>
          <a:r>
            <a:rPr lang="es-ES" sz="1800" dirty="0"/>
            <a:t>Reconocen el derecho de las personas con discapacidad a </a:t>
          </a:r>
          <a:r>
            <a:rPr lang="es-ES" sz="1800" b="1" dirty="0"/>
            <a:t>trabajar, en igualdad de condiciones, </a:t>
          </a:r>
          <a:r>
            <a:rPr lang="es-ES" sz="1800" b="0" dirty="0"/>
            <a:t>en </a:t>
          </a:r>
          <a:r>
            <a:rPr lang="es-ES" sz="1800" dirty="0"/>
            <a:t>un trabajo libremente elegido o aceptado </a:t>
          </a:r>
          <a:endParaRPr lang="en-US" sz="1800" dirty="0"/>
        </a:p>
      </dgm:t>
    </dgm:pt>
    <dgm:pt modelId="{09F360D9-EABE-4F1D-86B6-25F3100D0522}" type="parTrans" cxnId="{83ADA21D-0BF1-4B91-914F-E3A09D5EAC3B}">
      <dgm:prSet/>
      <dgm:spPr/>
      <dgm:t>
        <a:bodyPr/>
        <a:lstStyle/>
        <a:p>
          <a:endParaRPr lang="en-US" sz="2000">
            <a:solidFill>
              <a:schemeClr val="tx1"/>
            </a:solidFill>
          </a:endParaRPr>
        </a:p>
      </dgm:t>
    </dgm:pt>
    <dgm:pt modelId="{EFB3D302-8DAE-4AF7-9E16-44561D5BB068}" type="sibTrans" cxnId="{83ADA21D-0BF1-4B91-914F-E3A09D5EAC3B}">
      <dgm:prSet/>
      <dgm:spPr/>
      <dgm:t>
        <a:bodyPr/>
        <a:lstStyle/>
        <a:p>
          <a:endParaRPr lang="en-US" sz="2000">
            <a:solidFill>
              <a:schemeClr val="tx1"/>
            </a:solidFill>
          </a:endParaRPr>
        </a:p>
      </dgm:t>
    </dgm:pt>
    <dgm:pt modelId="{0E534990-4D17-47D3-AD00-4B38F9353C67}">
      <dgm:prSet phldrT="[Texto]" custT="1"/>
      <dgm:spPr/>
      <dgm:t>
        <a:bodyPr/>
        <a:lstStyle/>
        <a:p>
          <a:r>
            <a:rPr lang="es-MX" sz="2000" b="1" dirty="0"/>
            <a:t>Ley Orgánica de Discapacidades </a:t>
          </a:r>
          <a:endParaRPr lang="en-US" sz="2000" dirty="0"/>
        </a:p>
      </dgm:t>
    </dgm:pt>
    <dgm:pt modelId="{24EF2DFF-BDC1-462E-B7EB-164C73655ABF}" type="parTrans" cxnId="{49388A68-46D5-44C9-B581-9B0CF539488E}">
      <dgm:prSet/>
      <dgm:spPr/>
      <dgm:t>
        <a:bodyPr/>
        <a:lstStyle/>
        <a:p>
          <a:endParaRPr lang="en-US" sz="2000">
            <a:solidFill>
              <a:schemeClr val="tx1"/>
            </a:solidFill>
          </a:endParaRPr>
        </a:p>
      </dgm:t>
    </dgm:pt>
    <dgm:pt modelId="{69126009-F4C0-44A6-BEB3-47376A4DC08B}" type="sibTrans" cxnId="{49388A68-46D5-44C9-B581-9B0CF539488E}">
      <dgm:prSet/>
      <dgm:spPr/>
      <dgm:t>
        <a:bodyPr/>
        <a:lstStyle/>
        <a:p>
          <a:endParaRPr lang="en-US" sz="2000">
            <a:solidFill>
              <a:schemeClr val="tx1"/>
            </a:solidFill>
          </a:endParaRPr>
        </a:p>
      </dgm:t>
    </dgm:pt>
    <dgm:pt modelId="{4F95B66B-0B79-491C-B90A-4D07AD463BFB}">
      <dgm:prSet phldrT="[Texto]" custT="1"/>
      <dgm:spPr/>
      <dgm:t>
        <a:bodyPr/>
        <a:lstStyle/>
        <a:p>
          <a:r>
            <a:rPr lang="es-ES" sz="1800" dirty="0"/>
            <a:t>El empleador público o privado que cuente con un número mínimo de veinticinco  trabajadores está obligado a contratar, un mínimo de cuatro por ciento (4%) de personas con discapacidad</a:t>
          </a:r>
          <a:endParaRPr lang="en-US" sz="1800" dirty="0"/>
        </a:p>
      </dgm:t>
    </dgm:pt>
    <dgm:pt modelId="{CF3050E0-73EB-439D-B091-9670615B0D30}" type="parTrans" cxnId="{DB86E1CA-D3D3-4BC9-AF67-6ADC12AAEE33}">
      <dgm:prSet/>
      <dgm:spPr/>
      <dgm:t>
        <a:bodyPr/>
        <a:lstStyle/>
        <a:p>
          <a:endParaRPr lang="en-US" sz="2000">
            <a:solidFill>
              <a:schemeClr val="tx1"/>
            </a:solidFill>
          </a:endParaRPr>
        </a:p>
      </dgm:t>
    </dgm:pt>
    <dgm:pt modelId="{5AA98817-9F25-4864-BC18-F3D2ECAE11CA}" type="sibTrans" cxnId="{DB86E1CA-D3D3-4BC9-AF67-6ADC12AAEE33}">
      <dgm:prSet/>
      <dgm:spPr/>
      <dgm:t>
        <a:bodyPr/>
        <a:lstStyle/>
        <a:p>
          <a:endParaRPr lang="en-US" sz="2000">
            <a:solidFill>
              <a:schemeClr val="tx1"/>
            </a:solidFill>
          </a:endParaRPr>
        </a:p>
      </dgm:t>
    </dgm:pt>
    <dgm:pt modelId="{8E89ED7C-73AC-4060-8BF4-E1CD41BF95DC}" type="pres">
      <dgm:prSet presAssocID="{08E844C9-CC36-4567-A301-BFF7139479F4}" presName="linearFlow" presStyleCnt="0">
        <dgm:presLayoutVars>
          <dgm:dir/>
          <dgm:animLvl val="lvl"/>
          <dgm:resizeHandles/>
        </dgm:presLayoutVars>
      </dgm:prSet>
      <dgm:spPr/>
    </dgm:pt>
    <dgm:pt modelId="{189B6E04-9641-41DE-985A-3CDB150C1A17}" type="pres">
      <dgm:prSet presAssocID="{D82B0E08-8A9C-4991-AD6B-61CF8F3B509F}" presName="compositeNode" presStyleCnt="0">
        <dgm:presLayoutVars>
          <dgm:bulletEnabled val="1"/>
        </dgm:presLayoutVars>
      </dgm:prSet>
      <dgm:spPr/>
    </dgm:pt>
    <dgm:pt modelId="{D3BEC788-269A-4B50-85D4-7B131C83520E}" type="pres">
      <dgm:prSet presAssocID="{D82B0E08-8A9C-4991-AD6B-61CF8F3B509F}" presName="image" presStyleLbl="fgImgPlace1" presStyleIdx="0" presStyleCnt="3"/>
      <dgm:spPr>
        <a:blipFill rotWithShape="1">
          <a:blip xmlns:r="http://schemas.openxmlformats.org/officeDocument/2006/relationships" r:embed="rId1"/>
          <a:stretch>
            <a:fillRect/>
          </a:stretch>
        </a:blipFill>
      </dgm:spPr>
    </dgm:pt>
    <dgm:pt modelId="{1A4F4AA3-0F47-419B-A596-E68A25E0C648}" type="pres">
      <dgm:prSet presAssocID="{D82B0E08-8A9C-4991-AD6B-61CF8F3B509F}" presName="childNode" presStyleLbl="node1" presStyleIdx="0" presStyleCnt="3">
        <dgm:presLayoutVars>
          <dgm:bulletEnabled val="1"/>
        </dgm:presLayoutVars>
      </dgm:prSet>
      <dgm:spPr/>
    </dgm:pt>
    <dgm:pt modelId="{F8C09251-6754-44E5-BE40-7BF9C9854A23}" type="pres">
      <dgm:prSet presAssocID="{D82B0E08-8A9C-4991-AD6B-61CF8F3B509F}" presName="parentNode" presStyleLbl="revTx" presStyleIdx="0" presStyleCnt="3">
        <dgm:presLayoutVars>
          <dgm:chMax val="0"/>
          <dgm:bulletEnabled val="1"/>
        </dgm:presLayoutVars>
      </dgm:prSet>
      <dgm:spPr/>
    </dgm:pt>
    <dgm:pt modelId="{4E2EF5D9-B288-49D1-9CF9-90CF9BD3AB21}" type="pres">
      <dgm:prSet presAssocID="{0E10DF93-9047-497F-9EE4-FBF1ABE1EBFC}" presName="sibTrans" presStyleCnt="0"/>
      <dgm:spPr/>
    </dgm:pt>
    <dgm:pt modelId="{53103F72-E1A8-4688-AA2E-F4D095198095}" type="pres">
      <dgm:prSet presAssocID="{63803526-333D-4698-9787-3BC21ED076A8}" presName="compositeNode" presStyleCnt="0">
        <dgm:presLayoutVars>
          <dgm:bulletEnabled val="1"/>
        </dgm:presLayoutVars>
      </dgm:prSet>
      <dgm:spPr/>
    </dgm:pt>
    <dgm:pt modelId="{71725EB9-D312-43BF-A7B0-3A7AD3AA5CC9}" type="pres">
      <dgm:prSet presAssocID="{63803526-333D-4698-9787-3BC21ED076A8}" presName="image" presStyleLbl="fgImgPlace1" presStyleIdx="1" presStyleCnt="3"/>
      <dgm:spPr>
        <a:blipFill rotWithShape="1">
          <a:blip xmlns:r="http://schemas.openxmlformats.org/officeDocument/2006/relationships" r:embed="rId2"/>
          <a:stretch>
            <a:fillRect/>
          </a:stretch>
        </a:blipFill>
      </dgm:spPr>
    </dgm:pt>
    <dgm:pt modelId="{39C9C4C9-2E97-4ECD-A835-5F3899821E7E}" type="pres">
      <dgm:prSet presAssocID="{63803526-333D-4698-9787-3BC21ED076A8}" presName="childNode" presStyleLbl="node1" presStyleIdx="1" presStyleCnt="3">
        <dgm:presLayoutVars>
          <dgm:bulletEnabled val="1"/>
        </dgm:presLayoutVars>
      </dgm:prSet>
      <dgm:spPr/>
    </dgm:pt>
    <dgm:pt modelId="{48893D32-61FA-4152-AFCD-8B2AB9C7DAD9}" type="pres">
      <dgm:prSet presAssocID="{63803526-333D-4698-9787-3BC21ED076A8}" presName="parentNode" presStyleLbl="revTx" presStyleIdx="1" presStyleCnt="3" custScaleX="158610" custLinFactNeighborX="-25274">
        <dgm:presLayoutVars>
          <dgm:chMax val="0"/>
          <dgm:bulletEnabled val="1"/>
        </dgm:presLayoutVars>
      </dgm:prSet>
      <dgm:spPr/>
    </dgm:pt>
    <dgm:pt modelId="{57CA1C52-00ED-4BA1-ABE0-C2C44AD49140}" type="pres">
      <dgm:prSet presAssocID="{AC4EAFB5-8EFB-490A-B8B8-F9EADAD06D80}" presName="sibTrans" presStyleCnt="0"/>
      <dgm:spPr/>
    </dgm:pt>
    <dgm:pt modelId="{886DA7D9-80A6-40A8-AA83-16C0077A4786}" type="pres">
      <dgm:prSet presAssocID="{0E534990-4D17-47D3-AD00-4B38F9353C67}" presName="compositeNode" presStyleCnt="0">
        <dgm:presLayoutVars>
          <dgm:bulletEnabled val="1"/>
        </dgm:presLayoutVars>
      </dgm:prSet>
      <dgm:spPr/>
    </dgm:pt>
    <dgm:pt modelId="{50D22DF3-BD79-4688-B352-D1682DFFAF44}" type="pres">
      <dgm:prSet presAssocID="{0E534990-4D17-47D3-AD00-4B38F9353C67}" presName="image" presStyleLbl="fgImgPlace1" presStyleIdx="2" presStyleCnt="3"/>
      <dgm:spPr>
        <a:blipFill rotWithShape="1">
          <a:blip xmlns:r="http://schemas.openxmlformats.org/officeDocument/2006/relationships" r:embed="rId3"/>
          <a:stretch>
            <a:fillRect/>
          </a:stretch>
        </a:blipFill>
      </dgm:spPr>
    </dgm:pt>
    <dgm:pt modelId="{4E5B6C82-E414-4657-81A5-F2E54441FDD4}" type="pres">
      <dgm:prSet presAssocID="{0E534990-4D17-47D3-AD00-4B38F9353C67}" presName="childNode" presStyleLbl="node1" presStyleIdx="2" presStyleCnt="3">
        <dgm:presLayoutVars>
          <dgm:bulletEnabled val="1"/>
        </dgm:presLayoutVars>
      </dgm:prSet>
      <dgm:spPr/>
    </dgm:pt>
    <dgm:pt modelId="{DE0D41CF-D788-4267-9FD0-4E74C8949566}" type="pres">
      <dgm:prSet presAssocID="{0E534990-4D17-47D3-AD00-4B38F9353C67}" presName="parentNode" presStyleLbl="revTx" presStyleIdx="2" presStyleCnt="3">
        <dgm:presLayoutVars>
          <dgm:chMax val="0"/>
          <dgm:bulletEnabled val="1"/>
        </dgm:presLayoutVars>
      </dgm:prSet>
      <dgm:spPr/>
    </dgm:pt>
  </dgm:ptLst>
  <dgm:cxnLst>
    <dgm:cxn modelId="{6DD80F56-57A2-4493-96F7-A6A5765D5ED7}" type="presOf" srcId="{08E844C9-CC36-4567-A301-BFF7139479F4}" destId="{8E89ED7C-73AC-4060-8BF4-E1CD41BF95DC}" srcOrd="0" destOrd="0" presId="urn:microsoft.com/office/officeart/2005/8/layout/hList2"/>
    <dgm:cxn modelId="{93DEAFD7-4E34-4556-94A6-C758AEBF3FA5}" srcId="{08E844C9-CC36-4567-A301-BFF7139479F4}" destId="{D82B0E08-8A9C-4991-AD6B-61CF8F3B509F}" srcOrd="0" destOrd="0" parTransId="{9E310688-BAB9-4FCA-82C1-960198725080}" sibTransId="{0E10DF93-9047-497F-9EE4-FBF1ABE1EBFC}"/>
    <dgm:cxn modelId="{DBD79903-FB0D-4661-8F8C-D831B79D68E1}" srcId="{08E844C9-CC36-4567-A301-BFF7139479F4}" destId="{63803526-333D-4698-9787-3BC21ED076A8}" srcOrd="1" destOrd="0" parTransId="{52310721-3D42-4526-B60C-A72C699E0707}" sibTransId="{AC4EAFB5-8EFB-490A-B8B8-F9EADAD06D80}"/>
    <dgm:cxn modelId="{A64A6DE3-D7BA-45CB-929D-85CA3590EE02}" type="presOf" srcId="{4BCC8F1B-2D81-41F2-994E-32E401CF090C}" destId="{1A4F4AA3-0F47-419B-A596-E68A25E0C648}" srcOrd="0" destOrd="0" presId="urn:microsoft.com/office/officeart/2005/8/layout/hList2"/>
    <dgm:cxn modelId="{5B36A54F-519F-408B-9E76-8A19E76FB0A1}" type="presOf" srcId="{E288BB47-A0EC-4FB5-BA54-1EFF7BC3E17D}" destId="{39C9C4C9-2E97-4ECD-A835-5F3899821E7E}" srcOrd="0" destOrd="0" presId="urn:microsoft.com/office/officeart/2005/8/layout/hList2"/>
    <dgm:cxn modelId="{E9381BF4-DCA1-44B5-A300-76F3C302029D}" type="presOf" srcId="{D82B0E08-8A9C-4991-AD6B-61CF8F3B509F}" destId="{F8C09251-6754-44E5-BE40-7BF9C9854A23}" srcOrd="0" destOrd="0" presId="urn:microsoft.com/office/officeart/2005/8/layout/hList2"/>
    <dgm:cxn modelId="{672546B9-DF23-4A58-A9BB-405B598DDFE6}" type="presOf" srcId="{63803526-333D-4698-9787-3BC21ED076A8}" destId="{48893D32-61FA-4152-AFCD-8B2AB9C7DAD9}" srcOrd="0" destOrd="0" presId="urn:microsoft.com/office/officeart/2005/8/layout/hList2"/>
    <dgm:cxn modelId="{0C070029-DF03-462D-AE17-5AB6F5837999}" type="presOf" srcId="{0E534990-4D17-47D3-AD00-4B38F9353C67}" destId="{DE0D41CF-D788-4267-9FD0-4E74C8949566}" srcOrd="0" destOrd="0" presId="urn:microsoft.com/office/officeart/2005/8/layout/hList2"/>
    <dgm:cxn modelId="{6E95282B-E3AB-4ACC-A093-0B8CF3670FF3}" srcId="{D82B0E08-8A9C-4991-AD6B-61CF8F3B509F}" destId="{4BCC8F1B-2D81-41F2-994E-32E401CF090C}" srcOrd="0" destOrd="0" parTransId="{2261B1E8-E37D-4278-B042-45E908B33602}" sibTransId="{4A0D9D1B-A63D-49A6-BD07-69602E832FE9}"/>
    <dgm:cxn modelId="{49388A68-46D5-44C9-B581-9B0CF539488E}" srcId="{08E844C9-CC36-4567-A301-BFF7139479F4}" destId="{0E534990-4D17-47D3-AD00-4B38F9353C67}" srcOrd="2" destOrd="0" parTransId="{24EF2DFF-BDC1-462E-B7EB-164C73655ABF}" sibTransId="{69126009-F4C0-44A6-BEB3-47376A4DC08B}"/>
    <dgm:cxn modelId="{8594691E-FA83-4A25-814A-63D9FCABFC11}" type="presOf" srcId="{4F95B66B-0B79-491C-B90A-4D07AD463BFB}" destId="{4E5B6C82-E414-4657-81A5-F2E54441FDD4}" srcOrd="0" destOrd="0" presId="urn:microsoft.com/office/officeart/2005/8/layout/hList2"/>
    <dgm:cxn modelId="{83ADA21D-0BF1-4B91-914F-E3A09D5EAC3B}" srcId="{63803526-333D-4698-9787-3BC21ED076A8}" destId="{E288BB47-A0EC-4FB5-BA54-1EFF7BC3E17D}" srcOrd="0" destOrd="0" parTransId="{09F360D9-EABE-4F1D-86B6-25F3100D0522}" sibTransId="{EFB3D302-8DAE-4AF7-9E16-44561D5BB068}"/>
    <dgm:cxn modelId="{DB86E1CA-D3D3-4BC9-AF67-6ADC12AAEE33}" srcId="{0E534990-4D17-47D3-AD00-4B38F9353C67}" destId="{4F95B66B-0B79-491C-B90A-4D07AD463BFB}" srcOrd="0" destOrd="0" parTransId="{CF3050E0-73EB-439D-B091-9670615B0D30}" sibTransId="{5AA98817-9F25-4864-BC18-F3D2ECAE11CA}"/>
    <dgm:cxn modelId="{2D179662-EFEE-4449-9716-317D7EE75DA9}" type="presParOf" srcId="{8E89ED7C-73AC-4060-8BF4-E1CD41BF95DC}" destId="{189B6E04-9641-41DE-985A-3CDB150C1A17}" srcOrd="0" destOrd="0" presId="urn:microsoft.com/office/officeart/2005/8/layout/hList2"/>
    <dgm:cxn modelId="{EFF91818-2763-4219-944D-7334E722D964}" type="presParOf" srcId="{189B6E04-9641-41DE-985A-3CDB150C1A17}" destId="{D3BEC788-269A-4B50-85D4-7B131C83520E}" srcOrd="0" destOrd="0" presId="urn:microsoft.com/office/officeart/2005/8/layout/hList2"/>
    <dgm:cxn modelId="{C6D80C3C-791B-4B2C-A8C6-FBCFD8235B49}" type="presParOf" srcId="{189B6E04-9641-41DE-985A-3CDB150C1A17}" destId="{1A4F4AA3-0F47-419B-A596-E68A25E0C648}" srcOrd="1" destOrd="0" presId="urn:microsoft.com/office/officeart/2005/8/layout/hList2"/>
    <dgm:cxn modelId="{76A80551-40C6-4580-A815-C61B139BDDD7}" type="presParOf" srcId="{189B6E04-9641-41DE-985A-3CDB150C1A17}" destId="{F8C09251-6754-44E5-BE40-7BF9C9854A23}" srcOrd="2" destOrd="0" presId="urn:microsoft.com/office/officeart/2005/8/layout/hList2"/>
    <dgm:cxn modelId="{9C6CB539-4560-4858-ADFE-95979C11C351}" type="presParOf" srcId="{8E89ED7C-73AC-4060-8BF4-E1CD41BF95DC}" destId="{4E2EF5D9-B288-49D1-9CF9-90CF9BD3AB21}" srcOrd="1" destOrd="0" presId="urn:microsoft.com/office/officeart/2005/8/layout/hList2"/>
    <dgm:cxn modelId="{3CA8CAB0-2333-42BC-B275-25DFB8C1348D}" type="presParOf" srcId="{8E89ED7C-73AC-4060-8BF4-E1CD41BF95DC}" destId="{53103F72-E1A8-4688-AA2E-F4D095198095}" srcOrd="2" destOrd="0" presId="urn:microsoft.com/office/officeart/2005/8/layout/hList2"/>
    <dgm:cxn modelId="{1DD5DE8B-24F7-442E-8294-B24BCF74ED89}" type="presParOf" srcId="{53103F72-E1A8-4688-AA2E-F4D095198095}" destId="{71725EB9-D312-43BF-A7B0-3A7AD3AA5CC9}" srcOrd="0" destOrd="0" presId="urn:microsoft.com/office/officeart/2005/8/layout/hList2"/>
    <dgm:cxn modelId="{17207215-EA85-4B84-BC65-0E5E20ADE9D6}" type="presParOf" srcId="{53103F72-E1A8-4688-AA2E-F4D095198095}" destId="{39C9C4C9-2E97-4ECD-A835-5F3899821E7E}" srcOrd="1" destOrd="0" presId="urn:microsoft.com/office/officeart/2005/8/layout/hList2"/>
    <dgm:cxn modelId="{A4AEF680-5152-4CBA-9F10-394623891D75}" type="presParOf" srcId="{53103F72-E1A8-4688-AA2E-F4D095198095}" destId="{48893D32-61FA-4152-AFCD-8B2AB9C7DAD9}" srcOrd="2" destOrd="0" presId="urn:microsoft.com/office/officeart/2005/8/layout/hList2"/>
    <dgm:cxn modelId="{ACA40B00-FBE8-4EB6-AA4B-B95BA1BE5C8B}" type="presParOf" srcId="{8E89ED7C-73AC-4060-8BF4-E1CD41BF95DC}" destId="{57CA1C52-00ED-4BA1-ABE0-C2C44AD49140}" srcOrd="3" destOrd="0" presId="urn:microsoft.com/office/officeart/2005/8/layout/hList2"/>
    <dgm:cxn modelId="{CAA8E97A-514F-4CDB-8802-96713E288A37}" type="presParOf" srcId="{8E89ED7C-73AC-4060-8BF4-E1CD41BF95DC}" destId="{886DA7D9-80A6-40A8-AA83-16C0077A4786}" srcOrd="4" destOrd="0" presId="urn:microsoft.com/office/officeart/2005/8/layout/hList2"/>
    <dgm:cxn modelId="{D8283D5E-4109-43C9-AD25-26E5C377331C}" type="presParOf" srcId="{886DA7D9-80A6-40A8-AA83-16C0077A4786}" destId="{50D22DF3-BD79-4688-B352-D1682DFFAF44}" srcOrd="0" destOrd="0" presId="urn:microsoft.com/office/officeart/2005/8/layout/hList2"/>
    <dgm:cxn modelId="{26919B7F-43F7-46A6-8CF0-66C5E58934ED}" type="presParOf" srcId="{886DA7D9-80A6-40A8-AA83-16C0077A4786}" destId="{4E5B6C82-E414-4657-81A5-F2E54441FDD4}" srcOrd="1" destOrd="0" presId="urn:microsoft.com/office/officeart/2005/8/layout/hList2"/>
    <dgm:cxn modelId="{8F587A1A-BD37-4769-A03F-B96D14BBF465}" type="presParOf" srcId="{886DA7D9-80A6-40A8-AA83-16C0077A4786}" destId="{DE0D41CF-D788-4267-9FD0-4E74C8949566}"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E844C9-CC36-4567-A301-BFF7139479F4}" type="doc">
      <dgm:prSet loTypeId="urn:microsoft.com/office/officeart/2005/8/layout/hList2" loCatId="list" qsTypeId="urn:microsoft.com/office/officeart/2005/8/quickstyle/simple3" qsCatId="simple" csTypeId="urn:microsoft.com/office/officeart/2005/8/colors/accent3_2" csCatId="accent3" phldr="1"/>
      <dgm:spPr/>
      <dgm:t>
        <a:bodyPr/>
        <a:lstStyle/>
        <a:p>
          <a:endParaRPr lang="en-US"/>
        </a:p>
      </dgm:t>
    </dgm:pt>
    <dgm:pt modelId="{D82B0E08-8A9C-4991-AD6B-61CF8F3B509F}">
      <dgm:prSet phldrT="[Texto]" custT="1"/>
      <dgm:spPr/>
      <dgm:t>
        <a:bodyPr/>
        <a:lstStyle/>
        <a:p>
          <a:pPr algn="r"/>
          <a:r>
            <a:rPr lang="es-MX" sz="2000" b="1" dirty="0"/>
            <a:t>Ley Orgánica de Discapacidades </a:t>
          </a:r>
          <a:endParaRPr lang="en-US" sz="2000" b="1" dirty="0"/>
        </a:p>
      </dgm:t>
    </dgm:pt>
    <dgm:pt modelId="{9E310688-BAB9-4FCA-82C1-960198725080}" type="parTrans" cxnId="{93DEAFD7-4E34-4556-94A6-C758AEBF3FA5}">
      <dgm:prSet/>
      <dgm:spPr/>
      <dgm:t>
        <a:bodyPr/>
        <a:lstStyle/>
        <a:p>
          <a:endParaRPr lang="en-US" sz="2400">
            <a:solidFill>
              <a:schemeClr val="tx1"/>
            </a:solidFill>
          </a:endParaRPr>
        </a:p>
      </dgm:t>
    </dgm:pt>
    <dgm:pt modelId="{0E10DF93-9047-497F-9EE4-FBF1ABE1EBFC}" type="sibTrans" cxnId="{93DEAFD7-4E34-4556-94A6-C758AEBF3FA5}">
      <dgm:prSet/>
      <dgm:spPr/>
      <dgm:t>
        <a:bodyPr/>
        <a:lstStyle/>
        <a:p>
          <a:endParaRPr lang="en-US" sz="2400">
            <a:solidFill>
              <a:schemeClr val="tx1"/>
            </a:solidFill>
          </a:endParaRPr>
        </a:p>
      </dgm:t>
    </dgm:pt>
    <dgm:pt modelId="{4BCC8F1B-2D81-41F2-994E-32E401CF090C}">
      <dgm:prSet phldrT="[Texto]" custT="1"/>
      <dgm:spPr/>
      <dgm:t>
        <a:bodyPr/>
        <a:lstStyle/>
        <a:p>
          <a:r>
            <a:rPr lang="es-ES" sz="1600" dirty="0"/>
            <a:t>Las instituciones públicas y privadas están obligadas a adecuar sus requisitos y mecanismos de </a:t>
          </a:r>
          <a:r>
            <a:rPr lang="es-ES" sz="1600" b="1" dirty="0"/>
            <a:t>selección de empleo</a:t>
          </a:r>
          <a:r>
            <a:rPr lang="es-ES" sz="1600" dirty="0"/>
            <a:t>, para facilitar la participación de las personas con discapacidad.</a:t>
          </a:r>
          <a:endParaRPr lang="en-US" sz="1600" dirty="0"/>
        </a:p>
      </dgm:t>
    </dgm:pt>
    <dgm:pt modelId="{2261B1E8-E37D-4278-B042-45E908B33602}" type="parTrans" cxnId="{6E95282B-E3AB-4ACC-A093-0B8CF3670FF3}">
      <dgm:prSet/>
      <dgm:spPr/>
      <dgm:t>
        <a:bodyPr/>
        <a:lstStyle/>
        <a:p>
          <a:endParaRPr lang="en-US" sz="2400">
            <a:solidFill>
              <a:schemeClr val="tx1"/>
            </a:solidFill>
          </a:endParaRPr>
        </a:p>
      </dgm:t>
    </dgm:pt>
    <dgm:pt modelId="{4A0D9D1B-A63D-49A6-BD07-69602E832FE9}" type="sibTrans" cxnId="{6E95282B-E3AB-4ACC-A093-0B8CF3670FF3}">
      <dgm:prSet/>
      <dgm:spPr/>
      <dgm:t>
        <a:bodyPr/>
        <a:lstStyle/>
        <a:p>
          <a:endParaRPr lang="en-US" sz="2400">
            <a:solidFill>
              <a:schemeClr val="tx1"/>
            </a:solidFill>
          </a:endParaRPr>
        </a:p>
      </dgm:t>
    </dgm:pt>
    <dgm:pt modelId="{63803526-333D-4698-9787-3BC21ED076A8}">
      <dgm:prSet phldrT="[Texto]" custT="1"/>
      <dgm:spPr/>
      <dgm:t>
        <a:bodyPr/>
        <a:lstStyle/>
        <a:p>
          <a:pPr algn="r"/>
          <a:r>
            <a:rPr lang="es-MX" sz="2800" b="1" dirty="0"/>
            <a:t>Código de Trabajo</a:t>
          </a:r>
          <a:endParaRPr lang="en-US" sz="2800" dirty="0"/>
        </a:p>
      </dgm:t>
    </dgm:pt>
    <dgm:pt modelId="{52310721-3D42-4526-B60C-A72C699E0707}" type="parTrans" cxnId="{DBD79903-FB0D-4661-8F8C-D831B79D68E1}">
      <dgm:prSet/>
      <dgm:spPr/>
      <dgm:t>
        <a:bodyPr/>
        <a:lstStyle/>
        <a:p>
          <a:endParaRPr lang="en-US" sz="2400">
            <a:solidFill>
              <a:schemeClr val="tx1"/>
            </a:solidFill>
          </a:endParaRPr>
        </a:p>
      </dgm:t>
    </dgm:pt>
    <dgm:pt modelId="{AC4EAFB5-8EFB-490A-B8B8-F9EADAD06D80}" type="sibTrans" cxnId="{DBD79903-FB0D-4661-8F8C-D831B79D68E1}">
      <dgm:prSet/>
      <dgm:spPr/>
      <dgm:t>
        <a:bodyPr/>
        <a:lstStyle/>
        <a:p>
          <a:endParaRPr lang="en-US" sz="2400">
            <a:solidFill>
              <a:schemeClr val="tx1"/>
            </a:solidFill>
          </a:endParaRPr>
        </a:p>
      </dgm:t>
    </dgm:pt>
    <dgm:pt modelId="{E288BB47-A0EC-4FB5-BA54-1EFF7BC3E17D}">
      <dgm:prSet phldrT="[Texto]" custT="1"/>
      <dgm:spPr/>
      <dgm:t>
        <a:bodyPr/>
        <a:lstStyle/>
        <a:p>
          <a:r>
            <a:rPr lang="es-ES" sz="1600" dirty="0"/>
            <a:t>Instalar lugares de trabajo con medidas de prevención, seguridad e higiene y  el adecuado desplazamiento</a:t>
          </a:r>
          <a:endParaRPr lang="en-US" sz="1600" dirty="0"/>
        </a:p>
      </dgm:t>
    </dgm:pt>
    <dgm:pt modelId="{09F360D9-EABE-4F1D-86B6-25F3100D0522}" type="parTrans" cxnId="{83ADA21D-0BF1-4B91-914F-E3A09D5EAC3B}">
      <dgm:prSet/>
      <dgm:spPr/>
      <dgm:t>
        <a:bodyPr/>
        <a:lstStyle/>
        <a:p>
          <a:endParaRPr lang="en-US" sz="2400">
            <a:solidFill>
              <a:schemeClr val="tx1"/>
            </a:solidFill>
          </a:endParaRPr>
        </a:p>
      </dgm:t>
    </dgm:pt>
    <dgm:pt modelId="{EFB3D302-8DAE-4AF7-9E16-44561D5BB068}" type="sibTrans" cxnId="{83ADA21D-0BF1-4B91-914F-E3A09D5EAC3B}">
      <dgm:prSet/>
      <dgm:spPr/>
      <dgm:t>
        <a:bodyPr/>
        <a:lstStyle/>
        <a:p>
          <a:endParaRPr lang="en-US" sz="2400">
            <a:solidFill>
              <a:schemeClr val="tx1"/>
            </a:solidFill>
          </a:endParaRPr>
        </a:p>
      </dgm:t>
    </dgm:pt>
    <dgm:pt modelId="{0E534990-4D17-47D3-AD00-4B38F9353C67}">
      <dgm:prSet phldrT="[Texto]" custT="1"/>
      <dgm:spPr/>
      <dgm:t>
        <a:bodyPr/>
        <a:lstStyle/>
        <a:p>
          <a:r>
            <a:rPr lang="es-MX" sz="2800" b="1" dirty="0"/>
            <a:t>Código de Trabajo</a:t>
          </a:r>
          <a:endParaRPr lang="en-US" sz="2800" dirty="0"/>
        </a:p>
      </dgm:t>
    </dgm:pt>
    <dgm:pt modelId="{24EF2DFF-BDC1-462E-B7EB-164C73655ABF}" type="parTrans" cxnId="{49388A68-46D5-44C9-B581-9B0CF539488E}">
      <dgm:prSet/>
      <dgm:spPr/>
      <dgm:t>
        <a:bodyPr/>
        <a:lstStyle/>
        <a:p>
          <a:endParaRPr lang="en-US" sz="2400">
            <a:solidFill>
              <a:schemeClr val="tx1"/>
            </a:solidFill>
          </a:endParaRPr>
        </a:p>
      </dgm:t>
    </dgm:pt>
    <dgm:pt modelId="{69126009-F4C0-44A6-BEB3-47376A4DC08B}" type="sibTrans" cxnId="{49388A68-46D5-44C9-B581-9B0CF539488E}">
      <dgm:prSet/>
      <dgm:spPr/>
      <dgm:t>
        <a:bodyPr/>
        <a:lstStyle/>
        <a:p>
          <a:endParaRPr lang="en-US" sz="2400">
            <a:solidFill>
              <a:schemeClr val="tx1"/>
            </a:solidFill>
          </a:endParaRPr>
        </a:p>
      </dgm:t>
    </dgm:pt>
    <dgm:pt modelId="{4F95B66B-0B79-491C-B90A-4D07AD463BFB}">
      <dgm:prSet phldrT="[Texto]" custT="1"/>
      <dgm:spPr/>
      <dgm:t>
        <a:bodyPr/>
        <a:lstStyle/>
        <a:p>
          <a:r>
            <a:rPr lang="es-ES" sz="1600" dirty="0"/>
            <a:t>Multa mensual equivalente a </a:t>
          </a:r>
          <a:r>
            <a:rPr lang="es-ES" sz="1600" b="1" dirty="0"/>
            <a:t>diez remuneraciones </a:t>
          </a:r>
          <a:r>
            <a:rPr lang="es-ES" sz="1600" dirty="0"/>
            <a:t>básicas mínimas unificadas</a:t>
          </a:r>
          <a:endParaRPr lang="en-US" sz="1600" dirty="0"/>
        </a:p>
      </dgm:t>
    </dgm:pt>
    <dgm:pt modelId="{CF3050E0-73EB-439D-B091-9670615B0D30}" type="parTrans" cxnId="{DB86E1CA-D3D3-4BC9-AF67-6ADC12AAEE33}">
      <dgm:prSet/>
      <dgm:spPr/>
      <dgm:t>
        <a:bodyPr/>
        <a:lstStyle/>
        <a:p>
          <a:endParaRPr lang="en-US" sz="2400">
            <a:solidFill>
              <a:schemeClr val="tx1"/>
            </a:solidFill>
          </a:endParaRPr>
        </a:p>
      </dgm:t>
    </dgm:pt>
    <dgm:pt modelId="{5AA98817-9F25-4864-BC18-F3D2ECAE11CA}" type="sibTrans" cxnId="{DB86E1CA-D3D3-4BC9-AF67-6ADC12AAEE33}">
      <dgm:prSet/>
      <dgm:spPr/>
      <dgm:t>
        <a:bodyPr/>
        <a:lstStyle/>
        <a:p>
          <a:endParaRPr lang="en-US" sz="2400">
            <a:solidFill>
              <a:schemeClr val="tx1"/>
            </a:solidFill>
          </a:endParaRPr>
        </a:p>
      </dgm:t>
    </dgm:pt>
    <dgm:pt modelId="{9688FDC4-CE96-4442-A416-280126CDBCD1}">
      <dgm:prSet phldrT="[Texto]" custT="1"/>
      <dgm:spPr/>
      <dgm:t>
        <a:bodyPr/>
        <a:lstStyle/>
        <a:p>
          <a:r>
            <a:rPr lang="es-MX" sz="2800" b="1" dirty="0"/>
            <a:t>Plan nacional del buen vivir</a:t>
          </a:r>
          <a:endParaRPr lang="en-US" sz="2800" dirty="0"/>
        </a:p>
      </dgm:t>
    </dgm:pt>
    <dgm:pt modelId="{6C4DAA9F-976C-420B-82F2-8E6BC276BE04}" type="parTrans" cxnId="{8B93282B-3B10-4022-B4F3-982E60A6EEF7}">
      <dgm:prSet/>
      <dgm:spPr/>
      <dgm:t>
        <a:bodyPr/>
        <a:lstStyle/>
        <a:p>
          <a:endParaRPr lang="en-US" sz="2400"/>
        </a:p>
      </dgm:t>
    </dgm:pt>
    <dgm:pt modelId="{78BBCF95-FF55-4316-9F5C-B9044A83AF73}" type="sibTrans" cxnId="{8B93282B-3B10-4022-B4F3-982E60A6EEF7}">
      <dgm:prSet/>
      <dgm:spPr/>
      <dgm:t>
        <a:bodyPr/>
        <a:lstStyle/>
        <a:p>
          <a:endParaRPr lang="en-US" sz="2400"/>
        </a:p>
      </dgm:t>
    </dgm:pt>
    <dgm:pt modelId="{028ED272-CEB2-4ACA-A195-1B1472D5F306}">
      <dgm:prSet phldrT="[Texto]" custT="1"/>
      <dgm:spPr/>
      <dgm:t>
        <a:bodyPr/>
        <a:lstStyle/>
        <a:p>
          <a:r>
            <a:rPr lang="es-MX" sz="1600" dirty="0"/>
            <a:t>Consolidar los mecanismos de protección e inclusión social, considerando la </a:t>
          </a:r>
          <a:r>
            <a:rPr lang="es-MX" sz="1600" b="1" dirty="0"/>
            <a:t>inclusión económica </a:t>
          </a:r>
          <a:r>
            <a:rPr lang="es-MX" sz="1600" dirty="0"/>
            <a:t>de las personas con discapacidad</a:t>
          </a:r>
          <a:endParaRPr lang="en-US" sz="1600" dirty="0"/>
        </a:p>
      </dgm:t>
    </dgm:pt>
    <dgm:pt modelId="{935EA1F1-D67E-42A8-9F5F-E7DCEAEF4127}" type="parTrans" cxnId="{CCDAB8A2-0117-45A2-8BF1-7F94DD665D1D}">
      <dgm:prSet/>
      <dgm:spPr/>
      <dgm:t>
        <a:bodyPr/>
        <a:lstStyle/>
        <a:p>
          <a:endParaRPr lang="en-US" sz="2400"/>
        </a:p>
      </dgm:t>
    </dgm:pt>
    <dgm:pt modelId="{14EB293C-35B8-4E04-8A1F-BC871323AACE}" type="sibTrans" cxnId="{CCDAB8A2-0117-45A2-8BF1-7F94DD665D1D}">
      <dgm:prSet/>
      <dgm:spPr/>
      <dgm:t>
        <a:bodyPr/>
        <a:lstStyle/>
        <a:p>
          <a:endParaRPr lang="en-US" sz="2400"/>
        </a:p>
      </dgm:t>
    </dgm:pt>
    <dgm:pt modelId="{F439659B-CA24-4464-9E29-14079484A01A}">
      <dgm:prSet phldrT="[Texto]" custT="1"/>
      <dgm:spPr/>
      <dgm:t>
        <a:bodyPr/>
        <a:lstStyle/>
        <a:p>
          <a:r>
            <a:rPr lang="es-ES" sz="1600" dirty="0"/>
            <a:t>Adaptaciones a los puestos de trabajo en plazo seis meses</a:t>
          </a:r>
          <a:endParaRPr lang="en-US" sz="1600" dirty="0"/>
        </a:p>
      </dgm:t>
    </dgm:pt>
    <dgm:pt modelId="{EAA6EA15-9A43-428F-93CB-3C784B0545B7}" type="parTrans" cxnId="{FA522818-590E-40EE-A65D-24F134DF4EB4}">
      <dgm:prSet/>
      <dgm:spPr/>
    </dgm:pt>
    <dgm:pt modelId="{6BBC7108-6184-4140-8E6F-A31C9E74D42F}" type="sibTrans" cxnId="{FA522818-590E-40EE-A65D-24F134DF4EB4}">
      <dgm:prSet/>
      <dgm:spPr/>
    </dgm:pt>
    <dgm:pt modelId="{8E89ED7C-73AC-4060-8BF4-E1CD41BF95DC}" type="pres">
      <dgm:prSet presAssocID="{08E844C9-CC36-4567-A301-BFF7139479F4}" presName="linearFlow" presStyleCnt="0">
        <dgm:presLayoutVars>
          <dgm:dir/>
          <dgm:animLvl val="lvl"/>
          <dgm:resizeHandles/>
        </dgm:presLayoutVars>
      </dgm:prSet>
      <dgm:spPr/>
    </dgm:pt>
    <dgm:pt modelId="{189B6E04-9641-41DE-985A-3CDB150C1A17}" type="pres">
      <dgm:prSet presAssocID="{D82B0E08-8A9C-4991-AD6B-61CF8F3B509F}" presName="compositeNode" presStyleCnt="0">
        <dgm:presLayoutVars>
          <dgm:bulletEnabled val="1"/>
        </dgm:presLayoutVars>
      </dgm:prSet>
      <dgm:spPr/>
    </dgm:pt>
    <dgm:pt modelId="{D3BEC788-269A-4B50-85D4-7B131C83520E}" type="pres">
      <dgm:prSet presAssocID="{D82B0E08-8A9C-4991-AD6B-61CF8F3B509F}" presName="image" presStyleLbl="fgImgPlace1" presStyleIdx="0" presStyleCnt="4" custLinFactNeighborX="-7374" custLinFactNeighborY="-3699"/>
      <dgm:spPr>
        <a:blipFill rotWithShape="1">
          <a:blip xmlns:r="http://schemas.openxmlformats.org/officeDocument/2006/relationships" r:embed="rId1"/>
          <a:stretch>
            <a:fillRect/>
          </a:stretch>
        </a:blipFill>
      </dgm:spPr>
    </dgm:pt>
    <dgm:pt modelId="{1A4F4AA3-0F47-419B-A596-E68A25E0C648}" type="pres">
      <dgm:prSet presAssocID="{D82B0E08-8A9C-4991-AD6B-61CF8F3B509F}" presName="childNode" presStyleLbl="node1" presStyleIdx="0" presStyleCnt="4">
        <dgm:presLayoutVars>
          <dgm:bulletEnabled val="1"/>
        </dgm:presLayoutVars>
      </dgm:prSet>
      <dgm:spPr/>
    </dgm:pt>
    <dgm:pt modelId="{F8C09251-6754-44E5-BE40-7BF9C9854A23}" type="pres">
      <dgm:prSet presAssocID="{D82B0E08-8A9C-4991-AD6B-61CF8F3B509F}" presName="parentNode" presStyleLbl="revTx" presStyleIdx="0" presStyleCnt="4">
        <dgm:presLayoutVars>
          <dgm:chMax val="0"/>
          <dgm:bulletEnabled val="1"/>
        </dgm:presLayoutVars>
      </dgm:prSet>
      <dgm:spPr/>
    </dgm:pt>
    <dgm:pt modelId="{4E2EF5D9-B288-49D1-9CF9-90CF9BD3AB21}" type="pres">
      <dgm:prSet presAssocID="{0E10DF93-9047-497F-9EE4-FBF1ABE1EBFC}" presName="sibTrans" presStyleCnt="0"/>
      <dgm:spPr/>
    </dgm:pt>
    <dgm:pt modelId="{53103F72-E1A8-4688-AA2E-F4D095198095}" type="pres">
      <dgm:prSet presAssocID="{63803526-333D-4698-9787-3BC21ED076A8}" presName="compositeNode" presStyleCnt="0">
        <dgm:presLayoutVars>
          <dgm:bulletEnabled val="1"/>
        </dgm:presLayoutVars>
      </dgm:prSet>
      <dgm:spPr/>
    </dgm:pt>
    <dgm:pt modelId="{71725EB9-D312-43BF-A7B0-3A7AD3AA5CC9}" type="pres">
      <dgm:prSet presAssocID="{63803526-333D-4698-9787-3BC21ED076A8}" presName="image" presStyleLbl="fgImgPlace1" presStyleIdx="1" presStyleCnt="4"/>
      <dgm:spPr>
        <a:blipFill rotWithShape="1">
          <a:blip xmlns:r="http://schemas.openxmlformats.org/officeDocument/2006/relationships" r:embed="rId2"/>
          <a:stretch>
            <a:fillRect/>
          </a:stretch>
        </a:blipFill>
      </dgm:spPr>
    </dgm:pt>
    <dgm:pt modelId="{39C9C4C9-2E97-4ECD-A835-5F3899821E7E}" type="pres">
      <dgm:prSet presAssocID="{63803526-333D-4698-9787-3BC21ED076A8}" presName="childNode" presStyleLbl="node1" presStyleIdx="1" presStyleCnt="4" custScaleX="102329" custLinFactNeighborX="3934" custLinFactNeighborY="187">
        <dgm:presLayoutVars>
          <dgm:bulletEnabled val="1"/>
        </dgm:presLayoutVars>
      </dgm:prSet>
      <dgm:spPr/>
    </dgm:pt>
    <dgm:pt modelId="{48893D32-61FA-4152-AFCD-8B2AB9C7DAD9}" type="pres">
      <dgm:prSet presAssocID="{63803526-333D-4698-9787-3BC21ED076A8}" presName="parentNode" presStyleLbl="revTx" presStyleIdx="1" presStyleCnt="4">
        <dgm:presLayoutVars>
          <dgm:chMax val="0"/>
          <dgm:bulletEnabled val="1"/>
        </dgm:presLayoutVars>
      </dgm:prSet>
      <dgm:spPr/>
    </dgm:pt>
    <dgm:pt modelId="{57CA1C52-00ED-4BA1-ABE0-C2C44AD49140}" type="pres">
      <dgm:prSet presAssocID="{AC4EAFB5-8EFB-490A-B8B8-F9EADAD06D80}" presName="sibTrans" presStyleCnt="0"/>
      <dgm:spPr/>
    </dgm:pt>
    <dgm:pt modelId="{886DA7D9-80A6-40A8-AA83-16C0077A4786}" type="pres">
      <dgm:prSet presAssocID="{0E534990-4D17-47D3-AD00-4B38F9353C67}" presName="compositeNode" presStyleCnt="0">
        <dgm:presLayoutVars>
          <dgm:bulletEnabled val="1"/>
        </dgm:presLayoutVars>
      </dgm:prSet>
      <dgm:spPr/>
    </dgm:pt>
    <dgm:pt modelId="{50D22DF3-BD79-4688-B352-D1682DFFAF44}" type="pres">
      <dgm:prSet presAssocID="{0E534990-4D17-47D3-AD00-4B38F9353C67}" presName="image" presStyleLbl="fgImgPlace1" presStyleIdx="2" presStyleCnt="4"/>
      <dgm:spPr>
        <a:blipFill rotWithShape="1">
          <a:blip xmlns:r="http://schemas.openxmlformats.org/officeDocument/2006/relationships" r:embed="rId2"/>
          <a:stretch>
            <a:fillRect/>
          </a:stretch>
        </a:blipFill>
      </dgm:spPr>
    </dgm:pt>
    <dgm:pt modelId="{4E5B6C82-E414-4657-81A5-F2E54441FDD4}" type="pres">
      <dgm:prSet presAssocID="{0E534990-4D17-47D3-AD00-4B38F9353C67}" presName="childNode" presStyleLbl="node1" presStyleIdx="2" presStyleCnt="4">
        <dgm:presLayoutVars>
          <dgm:bulletEnabled val="1"/>
        </dgm:presLayoutVars>
      </dgm:prSet>
      <dgm:spPr/>
    </dgm:pt>
    <dgm:pt modelId="{DE0D41CF-D788-4267-9FD0-4E74C8949566}" type="pres">
      <dgm:prSet presAssocID="{0E534990-4D17-47D3-AD00-4B38F9353C67}" presName="parentNode" presStyleLbl="revTx" presStyleIdx="2" presStyleCnt="4">
        <dgm:presLayoutVars>
          <dgm:chMax val="0"/>
          <dgm:bulletEnabled val="1"/>
        </dgm:presLayoutVars>
      </dgm:prSet>
      <dgm:spPr/>
    </dgm:pt>
    <dgm:pt modelId="{52F78408-A653-4943-8D06-B12A66413B8D}" type="pres">
      <dgm:prSet presAssocID="{69126009-F4C0-44A6-BEB3-47376A4DC08B}" presName="sibTrans" presStyleCnt="0"/>
      <dgm:spPr/>
    </dgm:pt>
    <dgm:pt modelId="{FCCD3DF9-B48C-4EF2-8288-2E9197F4C85C}" type="pres">
      <dgm:prSet presAssocID="{9688FDC4-CE96-4442-A416-280126CDBCD1}" presName="compositeNode" presStyleCnt="0">
        <dgm:presLayoutVars>
          <dgm:bulletEnabled val="1"/>
        </dgm:presLayoutVars>
      </dgm:prSet>
      <dgm:spPr/>
    </dgm:pt>
    <dgm:pt modelId="{9630300D-9D75-47C2-9DAC-81B30C84035E}" type="pres">
      <dgm:prSet presAssocID="{9688FDC4-CE96-4442-A416-280126CDBCD1}" presName="image" presStyleLbl="fgImgPlace1" presStyleIdx="3" presStyleCnt="4"/>
      <dgm:spPr>
        <a:blipFill rotWithShape="1">
          <a:blip xmlns:r="http://schemas.openxmlformats.org/officeDocument/2006/relationships" r:embed="rId2"/>
          <a:stretch>
            <a:fillRect/>
          </a:stretch>
        </a:blipFill>
      </dgm:spPr>
    </dgm:pt>
    <dgm:pt modelId="{7484E419-A843-4F13-9926-C24A2551B466}" type="pres">
      <dgm:prSet presAssocID="{9688FDC4-CE96-4442-A416-280126CDBCD1}" presName="childNode" presStyleLbl="node1" presStyleIdx="3" presStyleCnt="4">
        <dgm:presLayoutVars>
          <dgm:bulletEnabled val="1"/>
        </dgm:presLayoutVars>
      </dgm:prSet>
      <dgm:spPr/>
    </dgm:pt>
    <dgm:pt modelId="{766A19C2-316C-45B4-B8F3-F604E7078B4D}" type="pres">
      <dgm:prSet presAssocID="{9688FDC4-CE96-4442-A416-280126CDBCD1}" presName="parentNode" presStyleLbl="revTx" presStyleIdx="3" presStyleCnt="4">
        <dgm:presLayoutVars>
          <dgm:chMax val="0"/>
          <dgm:bulletEnabled val="1"/>
        </dgm:presLayoutVars>
      </dgm:prSet>
      <dgm:spPr/>
    </dgm:pt>
  </dgm:ptLst>
  <dgm:cxnLst>
    <dgm:cxn modelId="{94BB1C3F-44C5-4277-85B3-FCF7AB00FE98}" type="presOf" srcId="{E288BB47-A0EC-4FB5-BA54-1EFF7BC3E17D}" destId="{39C9C4C9-2E97-4ECD-A835-5F3899821E7E}" srcOrd="0" destOrd="0" presId="urn:microsoft.com/office/officeart/2005/8/layout/hList2"/>
    <dgm:cxn modelId="{724C6930-9D5B-4A11-9C5B-E033E5EDF90A}" type="presOf" srcId="{D82B0E08-8A9C-4991-AD6B-61CF8F3B509F}" destId="{F8C09251-6754-44E5-BE40-7BF9C9854A23}" srcOrd="0" destOrd="0" presId="urn:microsoft.com/office/officeart/2005/8/layout/hList2"/>
    <dgm:cxn modelId="{93DEAFD7-4E34-4556-94A6-C758AEBF3FA5}" srcId="{08E844C9-CC36-4567-A301-BFF7139479F4}" destId="{D82B0E08-8A9C-4991-AD6B-61CF8F3B509F}" srcOrd="0" destOrd="0" parTransId="{9E310688-BAB9-4FCA-82C1-960198725080}" sibTransId="{0E10DF93-9047-497F-9EE4-FBF1ABE1EBFC}"/>
    <dgm:cxn modelId="{DBD79903-FB0D-4661-8F8C-D831B79D68E1}" srcId="{08E844C9-CC36-4567-A301-BFF7139479F4}" destId="{63803526-333D-4698-9787-3BC21ED076A8}" srcOrd="1" destOrd="0" parTransId="{52310721-3D42-4526-B60C-A72C699E0707}" sibTransId="{AC4EAFB5-8EFB-490A-B8B8-F9EADAD06D80}"/>
    <dgm:cxn modelId="{5E2496E7-8DC8-430D-9EC2-CE7657D3D91C}" type="presOf" srcId="{F439659B-CA24-4464-9E29-14079484A01A}" destId="{39C9C4C9-2E97-4ECD-A835-5F3899821E7E}" srcOrd="0" destOrd="1" presId="urn:microsoft.com/office/officeart/2005/8/layout/hList2"/>
    <dgm:cxn modelId="{570177D5-307C-4181-9737-971954E31A12}" type="presOf" srcId="{63803526-333D-4698-9787-3BC21ED076A8}" destId="{48893D32-61FA-4152-AFCD-8B2AB9C7DAD9}" srcOrd="0" destOrd="0" presId="urn:microsoft.com/office/officeart/2005/8/layout/hList2"/>
    <dgm:cxn modelId="{80EEA421-BEE3-490E-9793-0436011CE343}" type="presOf" srcId="{028ED272-CEB2-4ACA-A195-1B1472D5F306}" destId="{7484E419-A843-4F13-9926-C24A2551B466}" srcOrd="0" destOrd="0" presId="urn:microsoft.com/office/officeart/2005/8/layout/hList2"/>
    <dgm:cxn modelId="{CCDAB8A2-0117-45A2-8BF1-7F94DD665D1D}" srcId="{9688FDC4-CE96-4442-A416-280126CDBCD1}" destId="{028ED272-CEB2-4ACA-A195-1B1472D5F306}" srcOrd="0" destOrd="0" parTransId="{935EA1F1-D67E-42A8-9F5F-E7DCEAEF4127}" sibTransId="{14EB293C-35B8-4E04-8A1F-BC871323AACE}"/>
    <dgm:cxn modelId="{6E95282B-E3AB-4ACC-A093-0B8CF3670FF3}" srcId="{D82B0E08-8A9C-4991-AD6B-61CF8F3B509F}" destId="{4BCC8F1B-2D81-41F2-994E-32E401CF090C}" srcOrd="0" destOrd="0" parTransId="{2261B1E8-E37D-4278-B042-45E908B33602}" sibTransId="{4A0D9D1B-A63D-49A6-BD07-69602E832FE9}"/>
    <dgm:cxn modelId="{49388A68-46D5-44C9-B581-9B0CF539488E}" srcId="{08E844C9-CC36-4567-A301-BFF7139479F4}" destId="{0E534990-4D17-47D3-AD00-4B38F9353C67}" srcOrd="2" destOrd="0" parTransId="{24EF2DFF-BDC1-462E-B7EB-164C73655ABF}" sibTransId="{69126009-F4C0-44A6-BEB3-47376A4DC08B}"/>
    <dgm:cxn modelId="{5BBCAA2B-A04B-4EC9-9AC2-02C5FF370E19}" type="presOf" srcId="{0E534990-4D17-47D3-AD00-4B38F9353C67}" destId="{DE0D41CF-D788-4267-9FD0-4E74C8949566}" srcOrd="0" destOrd="0" presId="urn:microsoft.com/office/officeart/2005/8/layout/hList2"/>
    <dgm:cxn modelId="{4A385D9B-218F-4ED2-B918-1F859EFD9739}" type="presOf" srcId="{4F95B66B-0B79-491C-B90A-4D07AD463BFB}" destId="{4E5B6C82-E414-4657-81A5-F2E54441FDD4}" srcOrd="0" destOrd="0" presId="urn:microsoft.com/office/officeart/2005/8/layout/hList2"/>
    <dgm:cxn modelId="{203E5B07-6D68-4D42-ACCE-51E87B34F22B}" type="presOf" srcId="{08E844C9-CC36-4567-A301-BFF7139479F4}" destId="{8E89ED7C-73AC-4060-8BF4-E1CD41BF95DC}" srcOrd="0" destOrd="0" presId="urn:microsoft.com/office/officeart/2005/8/layout/hList2"/>
    <dgm:cxn modelId="{C6AAE99C-6D45-4715-A18C-03372137B6B9}" type="presOf" srcId="{9688FDC4-CE96-4442-A416-280126CDBCD1}" destId="{766A19C2-316C-45B4-B8F3-F604E7078B4D}" srcOrd="0" destOrd="0" presId="urn:microsoft.com/office/officeart/2005/8/layout/hList2"/>
    <dgm:cxn modelId="{FA522818-590E-40EE-A65D-24F134DF4EB4}" srcId="{63803526-333D-4698-9787-3BC21ED076A8}" destId="{F439659B-CA24-4464-9E29-14079484A01A}" srcOrd="1" destOrd="0" parTransId="{EAA6EA15-9A43-428F-93CB-3C784B0545B7}" sibTransId="{6BBC7108-6184-4140-8E6F-A31C9E74D42F}"/>
    <dgm:cxn modelId="{83ADA21D-0BF1-4B91-914F-E3A09D5EAC3B}" srcId="{63803526-333D-4698-9787-3BC21ED076A8}" destId="{E288BB47-A0EC-4FB5-BA54-1EFF7BC3E17D}" srcOrd="0" destOrd="0" parTransId="{09F360D9-EABE-4F1D-86B6-25F3100D0522}" sibTransId="{EFB3D302-8DAE-4AF7-9E16-44561D5BB068}"/>
    <dgm:cxn modelId="{0FFCDA92-454B-4A4D-88DF-859C5D5C7084}" type="presOf" srcId="{4BCC8F1B-2D81-41F2-994E-32E401CF090C}" destId="{1A4F4AA3-0F47-419B-A596-E68A25E0C648}" srcOrd="0" destOrd="0" presId="urn:microsoft.com/office/officeart/2005/8/layout/hList2"/>
    <dgm:cxn modelId="{8B93282B-3B10-4022-B4F3-982E60A6EEF7}" srcId="{08E844C9-CC36-4567-A301-BFF7139479F4}" destId="{9688FDC4-CE96-4442-A416-280126CDBCD1}" srcOrd="3" destOrd="0" parTransId="{6C4DAA9F-976C-420B-82F2-8E6BC276BE04}" sibTransId="{78BBCF95-FF55-4316-9F5C-B9044A83AF73}"/>
    <dgm:cxn modelId="{DB86E1CA-D3D3-4BC9-AF67-6ADC12AAEE33}" srcId="{0E534990-4D17-47D3-AD00-4B38F9353C67}" destId="{4F95B66B-0B79-491C-B90A-4D07AD463BFB}" srcOrd="0" destOrd="0" parTransId="{CF3050E0-73EB-439D-B091-9670615B0D30}" sibTransId="{5AA98817-9F25-4864-BC18-F3D2ECAE11CA}"/>
    <dgm:cxn modelId="{55E6ADC4-6C67-4750-9FA5-8E85464EEA7E}" type="presParOf" srcId="{8E89ED7C-73AC-4060-8BF4-E1CD41BF95DC}" destId="{189B6E04-9641-41DE-985A-3CDB150C1A17}" srcOrd="0" destOrd="0" presId="urn:microsoft.com/office/officeart/2005/8/layout/hList2"/>
    <dgm:cxn modelId="{EFECF38D-B899-464B-9DFA-A862FA0E4CEA}" type="presParOf" srcId="{189B6E04-9641-41DE-985A-3CDB150C1A17}" destId="{D3BEC788-269A-4B50-85D4-7B131C83520E}" srcOrd="0" destOrd="0" presId="urn:microsoft.com/office/officeart/2005/8/layout/hList2"/>
    <dgm:cxn modelId="{00AA8CC9-583D-4702-B89E-FA5EE116CDD6}" type="presParOf" srcId="{189B6E04-9641-41DE-985A-3CDB150C1A17}" destId="{1A4F4AA3-0F47-419B-A596-E68A25E0C648}" srcOrd="1" destOrd="0" presId="urn:microsoft.com/office/officeart/2005/8/layout/hList2"/>
    <dgm:cxn modelId="{FE1E9912-97D7-479E-9949-BB2188078638}" type="presParOf" srcId="{189B6E04-9641-41DE-985A-3CDB150C1A17}" destId="{F8C09251-6754-44E5-BE40-7BF9C9854A23}" srcOrd="2" destOrd="0" presId="urn:microsoft.com/office/officeart/2005/8/layout/hList2"/>
    <dgm:cxn modelId="{D4DC955F-0776-49F5-9BDB-344AA0C9ECA7}" type="presParOf" srcId="{8E89ED7C-73AC-4060-8BF4-E1CD41BF95DC}" destId="{4E2EF5D9-B288-49D1-9CF9-90CF9BD3AB21}" srcOrd="1" destOrd="0" presId="urn:microsoft.com/office/officeart/2005/8/layout/hList2"/>
    <dgm:cxn modelId="{C0516E37-CEED-4F89-A19A-D3B2038F27F1}" type="presParOf" srcId="{8E89ED7C-73AC-4060-8BF4-E1CD41BF95DC}" destId="{53103F72-E1A8-4688-AA2E-F4D095198095}" srcOrd="2" destOrd="0" presId="urn:microsoft.com/office/officeart/2005/8/layout/hList2"/>
    <dgm:cxn modelId="{286C8DAE-C86E-41BC-BF40-74A3706C8CA7}" type="presParOf" srcId="{53103F72-E1A8-4688-AA2E-F4D095198095}" destId="{71725EB9-D312-43BF-A7B0-3A7AD3AA5CC9}" srcOrd="0" destOrd="0" presId="urn:microsoft.com/office/officeart/2005/8/layout/hList2"/>
    <dgm:cxn modelId="{D15069F8-ABFE-4200-A252-447D16C2031A}" type="presParOf" srcId="{53103F72-E1A8-4688-AA2E-F4D095198095}" destId="{39C9C4C9-2E97-4ECD-A835-5F3899821E7E}" srcOrd="1" destOrd="0" presId="urn:microsoft.com/office/officeart/2005/8/layout/hList2"/>
    <dgm:cxn modelId="{A478D55E-FDD7-4F23-A61B-11C0A503B8DB}" type="presParOf" srcId="{53103F72-E1A8-4688-AA2E-F4D095198095}" destId="{48893D32-61FA-4152-AFCD-8B2AB9C7DAD9}" srcOrd="2" destOrd="0" presId="urn:microsoft.com/office/officeart/2005/8/layout/hList2"/>
    <dgm:cxn modelId="{B6E4AE87-920E-4E71-AA8E-DBFA85E6FC59}" type="presParOf" srcId="{8E89ED7C-73AC-4060-8BF4-E1CD41BF95DC}" destId="{57CA1C52-00ED-4BA1-ABE0-C2C44AD49140}" srcOrd="3" destOrd="0" presId="urn:microsoft.com/office/officeart/2005/8/layout/hList2"/>
    <dgm:cxn modelId="{B5E7FB70-45D8-4C89-AAAE-7A6A2F58F6B0}" type="presParOf" srcId="{8E89ED7C-73AC-4060-8BF4-E1CD41BF95DC}" destId="{886DA7D9-80A6-40A8-AA83-16C0077A4786}" srcOrd="4" destOrd="0" presId="urn:microsoft.com/office/officeart/2005/8/layout/hList2"/>
    <dgm:cxn modelId="{5F4B4A37-1B54-4B39-A25D-1B6D4B5E8A1D}" type="presParOf" srcId="{886DA7D9-80A6-40A8-AA83-16C0077A4786}" destId="{50D22DF3-BD79-4688-B352-D1682DFFAF44}" srcOrd="0" destOrd="0" presId="urn:microsoft.com/office/officeart/2005/8/layout/hList2"/>
    <dgm:cxn modelId="{C872AE51-7428-4588-9B8F-E24B8C89B7C6}" type="presParOf" srcId="{886DA7D9-80A6-40A8-AA83-16C0077A4786}" destId="{4E5B6C82-E414-4657-81A5-F2E54441FDD4}" srcOrd="1" destOrd="0" presId="urn:microsoft.com/office/officeart/2005/8/layout/hList2"/>
    <dgm:cxn modelId="{03C573F5-683F-4CD3-8A87-65924A9B6C97}" type="presParOf" srcId="{886DA7D9-80A6-40A8-AA83-16C0077A4786}" destId="{DE0D41CF-D788-4267-9FD0-4E74C8949566}" srcOrd="2" destOrd="0" presId="urn:microsoft.com/office/officeart/2005/8/layout/hList2"/>
    <dgm:cxn modelId="{3B74BE58-315D-455C-9341-7115496DB44E}" type="presParOf" srcId="{8E89ED7C-73AC-4060-8BF4-E1CD41BF95DC}" destId="{52F78408-A653-4943-8D06-B12A66413B8D}" srcOrd="5" destOrd="0" presId="urn:microsoft.com/office/officeart/2005/8/layout/hList2"/>
    <dgm:cxn modelId="{D553935B-FA33-4490-BDC3-C73ECDA23C26}" type="presParOf" srcId="{8E89ED7C-73AC-4060-8BF4-E1CD41BF95DC}" destId="{FCCD3DF9-B48C-4EF2-8288-2E9197F4C85C}" srcOrd="6" destOrd="0" presId="urn:microsoft.com/office/officeart/2005/8/layout/hList2"/>
    <dgm:cxn modelId="{8FF1F1AB-B89C-4A27-B3ED-5CD58D44B886}" type="presParOf" srcId="{FCCD3DF9-B48C-4EF2-8288-2E9197F4C85C}" destId="{9630300D-9D75-47C2-9DAC-81B30C84035E}" srcOrd="0" destOrd="0" presId="urn:microsoft.com/office/officeart/2005/8/layout/hList2"/>
    <dgm:cxn modelId="{2F900616-0234-48B2-A5A4-34B1072AD2F0}" type="presParOf" srcId="{FCCD3DF9-B48C-4EF2-8288-2E9197F4C85C}" destId="{7484E419-A843-4F13-9926-C24A2551B466}" srcOrd="1" destOrd="0" presId="urn:microsoft.com/office/officeart/2005/8/layout/hList2"/>
    <dgm:cxn modelId="{C8A6C517-619D-4C0E-80A4-73580AF2F8BE}" type="presParOf" srcId="{FCCD3DF9-B48C-4EF2-8288-2E9197F4C85C}" destId="{766A19C2-316C-45B4-B8F3-F604E7078B4D}"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0E1741-0608-4FD8-A4D9-E7F4F90C6DDF}"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n-US"/>
        </a:p>
      </dgm:t>
    </dgm:pt>
    <dgm:pt modelId="{D34E1B11-DA14-46F2-B496-A34FB29FFB19}">
      <dgm:prSet phldrT="[Texto]"/>
      <dgm:spPr/>
      <dgm:t>
        <a:bodyPr/>
        <a:lstStyle/>
        <a:p>
          <a:r>
            <a:rPr lang="es-MX" b="1" dirty="0">
              <a:solidFill>
                <a:schemeClr val="tx1"/>
              </a:solidFill>
            </a:rPr>
            <a:t>Enfoque mixto</a:t>
          </a:r>
          <a:endParaRPr lang="en-US" dirty="0">
            <a:solidFill>
              <a:schemeClr val="tx1"/>
            </a:solidFill>
          </a:endParaRPr>
        </a:p>
      </dgm:t>
    </dgm:pt>
    <dgm:pt modelId="{78118A2B-56CC-4CCB-9272-DEDFFF7DA93F}" type="parTrans" cxnId="{4AEAFA64-1C4E-41B4-B0CF-E432E8AAFD8F}">
      <dgm:prSet/>
      <dgm:spPr/>
      <dgm:t>
        <a:bodyPr/>
        <a:lstStyle/>
        <a:p>
          <a:endParaRPr lang="en-US">
            <a:solidFill>
              <a:schemeClr val="tx1"/>
            </a:solidFill>
          </a:endParaRPr>
        </a:p>
      </dgm:t>
    </dgm:pt>
    <dgm:pt modelId="{1A92AA7B-7012-4E6B-89E4-ABDB59F1041D}" type="sibTrans" cxnId="{4AEAFA64-1C4E-41B4-B0CF-E432E8AAFD8F}">
      <dgm:prSet/>
      <dgm:spPr/>
      <dgm:t>
        <a:bodyPr/>
        <a:lstStyle/>
        <a:p>
          <a:endParaRPr lang="en-US">
            <a:solidFill>
              <a:schemeClr val="tx1"/>
            </a:solidFill>
          </a:endParaRPr>
        </a:p>
      </dgm:t>
    </dgm:pt>
    <dgm:pt modelId="{862D47EA-FD16-4416-AA80-D3BBA6252965}">
      <dgm:prSet phldrT="[Texto]"/>
      <dgm:spPr/>
      <dgm:t>
        <a:bodyPr/>
        <a:lstStyle/>
        <a:p>
          <a:r>
            <a:rPr lang="es-ES" dirty="0"/>
            <a:t>Cualitativa: entrevistas, observación, situaciones, historias.</a:t>
          </a:r>
          <a:endParaRPr lang="en-US" dirty="0">
            <a:solidFill>
              <a:schemeClr val="tx1"/>
            </a:solidFill>
          </a:endParaRPr>
        </a:p>
      </dgm:t>
    </dgm:pt>
    <dgm:pt modelId="{2FABE3D1-32F4-4C36-9571-B553A8313051}" type="parTrans" cxnId="{45071AD2-53E5-42BA-BD0A-DCFAB2DCE104}">
      <dgm:prSet/>
      <dgm:spPr/>
      <dgm:t>
        <a:bodyPr/>
        <a:lstStyle/>
        <a:p>
          <a:endParaRPr lang="en-US">
            <a:solidFill>
              <a:schemeClr val="tx1"/>
            </a:solidFill>
          </a:endParaRPr>
        </a:p>
      </dgm:t>
    </dgm:pt>
    <dgm:pt modelId="{8AEB16D3-DC86-48B6-9B0C-DFE6EFB553A6}" type="sibTrans" cxnId="{45071AD2-53E5-42BA-BD0A-DCFAB2DCE104}">
      <dgm:prSet/>
      <dgm:spPr/>
      <dgm:t>
        <a:bodyPr/>
        <a:lstStyle/>
        <a:p>
          <a:endParaRPr lang="en-US">
            <a:solidFill>
              <a:schemeClr val="tx1"/>
            </a:solidFill>
          </a:endParaRPr>
        </a:p>
      </dgm:t>
    </dgm:pt>
    <dgm:pt modelId="{74624ED8-2D3F-4F00-B69B-27C21A57D004}">
      <dgm:prSet phldrT="[Texto]"/>
      <dgm:spPr/>
      <dgm:t>
        <a:bodyPr/>
        <a:lstStyle/>
        <a:p>
          <a:r>
            <a:rPr lang="es-ES" dirty="0"/>
            <a:t>Cuantitativa: análisis estadísticos, datos, medición numérica.   </a:t>
          </a:r>
          <a:endParaRPr lang="en-US" dirty="0">
            <a:solidFill>
              <a:schemeClr val="tx1"/>
            </a:solidFill>
          </a:endParaRPr>
        </a:p>
      </dgm:t>
    </dgm:pt>
    <dgm:pt modelId="{2CCE3294-2A79-49CA-81F0-2253F2FA90C1}" type="parTrans" cxnId="{EB517ABE-6C78-4733-80FA-B2A63401D593}">
      <dgm:prSet/>
      <dgm:spPr/>
      <dgm:t>
        <a:bodyPr/>
        <a:lstStyle/>
        <a:p>
          <a:endParaRPr lang="en-US">
            <a:solidFill>
              <a:schemeClr val="tx1"/>
            </a:solidFill>
          </a:endParaRPr>
        </a:p>
      </dgm:t>
    </dgm:pt>
    <dgm:pt modelId="{660B8073-D219-4AD0-B95A-D920430EA310}" type="sibTrans" cxnId="{EB517ABE-6C78-4733-80FA-B2A63401D593}">
      <dgm:prSet/>
      <dgm:spPr/>
      <dgm:t>
        <a:bodyPr/>
        <a:lstStyle/>
        <a:p>
          <a:endParaRPr lang="en-US">
            <a:solidFill>
              <a:schemeClr val="tx1"/>
            </a:solidFill>
          </a:endParaRPr>
        </a:p>
      </dgm:t>
    </dgm:pt>
    <dgm:pt modelId="{18D4E8CC-849F-4922-A686-FDE79D74EECA}">
      <dgm:prSet phldrT="[Texto]"/>
      <dgm:spPr/>
      <dgm:t>
        <a:bodyPr/>
        <a:lstStyle/>
        <a:p>
          <a:r>
            <a:rPr lang="es-MX" b="1" dirty="0">
              <a:solidFill>
                <a:schemeClr val="tx1"/>
              </a:solidFill>
            </a:rPr>
            <a:t>Método deductivo</a:t>
          </a:r>
          <a:endParaRPr lang="en-US" dirty="0">
            <a:solidFill>
              <a:schemeClr val="tx1"/>
            </a:solidFill>
          </a:endParaRPr>
        </a:p>
      </dgm:t>
    </dgm:pt>
    <dgm:pt modelId="{E8ADEC48-876A-4985-A023-8EA6D494A025}" type="parTrans" cxnId="{F1127E13-B986-4920-8210-5474D55AFAEE}">
      <dgm:prSet/>
      <dgm:spPr/>
      <dgm:t>
        <a:bodyPr/>
        <a:lstStyle/>
        <a:p>
          <a:endParaRPr lang="en-US">
            <a:solidFill>
              <a:schemeClr val="tx1"/>
            </a:solidFill>
          </a:endParaRPr>
        </a:p>
      </dgm:t>
    </dgm:pt>
    <dgm:pt modelId="{94B6687A-8F34-492E-B8C3-1E5265711A86}" type="sibTrans" cxnId="{F1127E13-B986-4920-8210-5474D55AFAEE}">
      <dgm:prSet/>
      <dgm:spPr/>
      <dgm:t>
        <a:bodyPr/>
        <a:lstStyle/>
        <a:p>
          <a:endParaRPr lang="en-US">
            <a:solidFill>
              <a:schemeClr val="tx1"/>
            </a:solidFill>
          </a:endParaRPr>
        </a:p>
      </dgm:t>
    </dgm:pt>
    <dgm:pt modelId="{C7F56F25-627F-42CF-89C5-17EAEA786C13}">
      <dgm:prSet phldrT="[Texto]"/>
      <dgm:spPr/>
      <dgm:t>
        <a:bodyPr/>
        <a:lstStyle/>
        <a:p>
          <a:r>
            <a:rPr lang="es-ES" dirty="0"/>
            <a:t>Observación de fenómenos generales para señalar las verdades particulares</a:t>
          </a:r>
          <a:endParaRPr lang="en-US" dirty="0">
            <a:solidFill>
              <a:schemeClr val="tx1"/>
            </a:solidFill>
          </a:endParaRPr>
        </a:p>
      </dgm:t>
    </dgm:pt>
    <dgm:pt modelId="{FB2E0135-EADE-4AD1-ABA1-B477F5D2AE82}" type="parTrans" cxnId="{F762CC31-0B54-4E2C-9ECE-4F8FE35B1FAF}">
      <dgm:prSet/>
      <dgm:spPr/>
      <dgm:t>
        <a:bodyPr/>
        <a:lstStyle/>
        <a:p>
          <a:endParaRPr lang="en-US">
            <a:solidFill>
              <a:schemeClr val="tx1"/>
            </a:solidFill>
          </a:endParaRPr>
        </a:p>
      </dgm:t>
    </dgm:pt>
    <dgm:pt modelId="{30CAB671-467E-4261-809C-A029FDE32D69}" type="sibTrans" cxnId="{F762CC31-0B54-4E2C-9ECE-4F8FE35B1FAF}">
      <dgm:prSet/>
      <dgm:spPr/>
      <dgm:t>
        <a:bodyPr/>
        <a:lstStyle/>
        <a:p>
          <a:endParaRPr lang="en-US">
            <a:solidFill>
              <a:schemeClr val="tx1"/>
            </a:solidFill>
          </a:endParaRPr>
        </a:p>
      </dgm:t>
    </dgm:pt>
    <dgm:pt modelId="{BDDC182F-D58C-47D3-93D7-766EF10969BC}">
      <dgm:prSet phldrT="[Texto]"/>
      <dgm:spPr/>
      <dgm:t>
        <a:bodyPr/>
        <a:lstStyle/>
        <a:p>
          <a:r>
            <a:rPr lang="es-MX" b="1" dirty="0">
              <a:solidFill>
                <a:schemeClr val="tx1"/>
              </a:solidFill>
            </a:rPr>
            <a:t>Por su finalidad: aplicada</a:t>
          </a:r>
          <a:endParaRPr lang="en-US" dirty="0">
            <a:solidFill>
              <a:schemeClr val="tx1"/>
            </a:solidFill>
          </a:endParaRPr>
        </a:p>
      </dgm:t>
    </dgm:pt>
    <dgm:pt modelId="{4288D3A9-B574-48E4-8E2F-3EEA5D79831D}" type="parTrans" cxnId="{5BBF03EF-C224-464C-9DF0-8543608E9C8E}">
      <dgm:prSet/>
      <dgm:spPr/>
      <dgm:t>
        <a:bodyPr/>
        <a:lstStyle/>
        <a:p>
          <a:endParaRPr lang="en-US">
            <a:solidFill>
              <a:schemeClr val="tx1"/>
            </a:solidFill>
          </a:endParaRPr>
        </a:p>
      </dgm:t>
    </dgm:pt>
    <dgm:pt modelId="{BB2C33F1-8B78-4D51-96D5-3361CB638D0B}" type="sibTrans" cxnId="{5BBF03EF-C224-464C-9DF0-8543608E9C8E}">
      <dgm:prSet/>
      <dgm:spPr/>
      <dgm:t>
        <a:bodyPr/>
        <a:lstStyle/>
        <a:p>
          <a:endParaRPr lang="en-US">
            <a:solidFill>
              <a:schemeClr val="tx1"/>
            </a:solidFill>
          </a:endParaRPr>
        </a:p>
      </dgm:t>
    </dgm:pt>
    <dgm:pt modelId="{C5DC20E0-B294-4DEF-99A9-C55F5EEB0DFE}">
      <dgm:prSet phldrT="[Texto]"/>
      <dgm:spPr/>
      <dgm:t>
        <a:bodyPr/>
        <a:lstStyle/>
        <a:p>
          <a:r>
            <a:rPr lang="es-AR" dirty="0"/>
            <a:t>tiene como propósito corroborar la teoría, de manera directa, en un campo concreto de aplicación.</a:t>
          </a:r>
          <a:endParaRPr lang="en-US" dirty="0">
            <a:solidFill>
              <a:schemeClr val="tx1"/>
            </a:solidFill>
          </a:endParaRPr>
        </a:p>
      </dgm:t>
    </dgm:pt>
    <dgm:pt modelId="{1E6D5748-270B-45D4-B72D-4B3CC3F9AAC0}" type="parTrans" cxnId="{341F7BE5-8B08-4A58-8E84-192B45C05FC3}">
      <dgm:prSet/>
      <dgm:spPr/>
      <dgm:t>
        <a:bodyPr/>
        <a:lstStyle/>
        <a:p>
          <a:endParaRPr lang="en-US">
            <a:solidFill>
              <a:schemeClr val="tx1"/>
            </a:solidFill>
          </a:endParaRPr>
        </a:p>
      </dgm:t>
    </dgm:pt>
    <dgm:pt modelId="{34942822-EF19-4249-9373-7D6DA5CFC18F}" type="sibTrans" cxnId="{341F7BE5-8B08-4A58-8E84-192B45C05FC3}">
      <dgm:prSet/>
      <dgm:spPr/>
      <dgm:t>
        <a:bodyPr/>
        <a:lstStyle/>
        <a:p>
          <a:endParaRPr lang="en-US">
            <a:solidFill>
              <a:schemeClr val="tx1"/>
            </a:solidFill>
          </a:endParaRPr>
        </a:p>
      </dgm:t>
    </dgm:pt>
    <dgm:pt modelId="{64A21873-642A-4A1C-B2DC-588B70FFC057}">
      <dgm:prSet phldrT="[Texto]"/>
      <dgm:spPr/>
      <dgm:t>
        <a:bodyPr/>
        <a:lstStyle/>
        <a:p>
          <a:r>
            <a:rPr lang="es-MX" b="1" dirty="0">
              <a:solidFill>
                <a:schemeClr val="tx1"/>
              </a:solidFill>
            </a:rPr>
            <a:t>Por las fuentes de información: mixto</a:t>
          </a:r>
          <a:endParaRPr lang="en-US" dirty="0">
            <a:solidFill>
              <a:schemeClr val="tx1"/>
            </a:solidFill>
          </a:endParaRPr>
        </a:p>
      </dgm:t>
    </dgm:pt>
    <dgm:pt modelId="{24EE727E-5667-463E-9922-785650D673DC}" type="parTrans" cxnId="{0EAA57F2-1ED0-46AA-92A2-0CCF2F002C47}">
      <dgm:prSet/>
      <dgm:spPr/>
      <dgm:t>
        <a:bodyPr/>
        <a:lstStyle/>
        <a:p>
          <a:endParaRPr lang="en-US">
            <a:solidFill>
              <a:schemeClr val="tx1"/>
            </a:solidFill>
          </a:endParaRPr>
        </a:p>
      </dgm:t>
    </dgm:pt>
    <dgm:pt modelId="{DBA2379E-5503-499B-9E08-113894393043}" type="sibTrans" cxnId="{0EAA57F2-1ED0-46AA-92A2-0CCF2F002C47}">
      <dgm:prSet/>
      <dgm:spPr/>
      <dgm:t>
        <a:bodyPr/>
        <a:lstStyle/>
        <a:p>
          <a:endParaRPr lang="en-US">
            <a:solidFill>
              <a:schemeClr val="tx1"/>
            </a:solidFill>
          </a:endParaRPr>
        </a:p>
      </dgm:t>
    </dgm:pt>
    <dgm:pt modelId="{4BD597F4-5E37-45A9-8E8D-A63C78D3B673}">
      <dgm:prSet phldrT="[Texto]"/>
      <dgm:spPr/>
      <dgm:t>
        <a:bodyPr/>
        <a:lstStyle/>
        <a:p>
          <a:r>
            <a:rPr lang="es-AR" dirty="0"/>
            <a:t>Información primaria: observación y entrevistas</a:t>
          </a:r>
          <a:endParaRPr lang="en-US" dirty="0">
            <a:solidFill>
              <a:schemeClr val="tx1"/>
            </a:solidFill>
          </a:endParaRPr>
        </a:p>
      </dgm:t>
    </dgm:pt>
    <dgm:pt modelId="{82129C69-3033-4674-A37B-71C0C814EC12}" type="parTrans" cxnId="{B9255493-6908-4E6C-80F0-4D3B0F34EE01}">
      <dgm:prSet/>
      <dgm:spPr/>
      <dgm:t>
        <a:bodyPr/>
        <a:lstStyle/>
        <a:p>
          <a:endParaRPr lang="en-US">
            <a:solidFill>
              <a:schemeClr val="tx1"/>
            </a:solidFill>
          </a:endParaRPr>
        </a:p>
      </dgm:t>
    </dgm:pt>
    <dgm:pt modelId="{CFEEEE2E-D759-4119-932B-3A1DE6230990}" type="sibTrans" cxnId="{B9255493-6908-4E6C-80F0-4D3B0F34EE01}">
      <dgm:prSet/>
      <dgm:spPr/>
      <dgm:t>
        <a:bodyPr/>
        <a:lstStyle/>
        <a:p>
          <a:endParaRPr lang="en-US">
            <a:solidFill>
              <a:schemeClr val="tx1"/>
            </a:solidFill>
          </a:endParaRPr>
        </a:p>
      </dgm:t>
    </dgm:pt>
    <dgm:pt modelId="{A4918C1B-CDF4-4F8D-80DD-D76B2026F5D3}">
      <dgm:prSet phldrT="[Texto]"/>
      <dgm:spPr/>
      <dgm:t>
        <a:bodyPr/>
        <a:lstStyle/>
        <a:p>
          <a:r>
            <a:rPr lang="es-AR" dirty="0"/>
            <a:t>Información secundaria: base de datos, publicaciones, estadísticas</a:t>
          </a:r>
          <a:endParaRPr lang="en-US" dirty="0">
            <a:solidFill>
              <a:schemeClr val="tx1"/>
            </a:solidFill>
          </a:endParaRPr>
        </a:p>
      </dgm:t>
    </dgm:pt>
    <dgm:pt modelId="{63C2BCA6-E92F-4B93-8D98-359633080CA3}" type="parTrans" cxnId="{55511260-5C0D-4857-BE14-ACCE34D5173C}">
      <dgm:prSet/>
      <dgm:spPr/>
      <dgm:t>
        <a:bodyPr/>
        <a:lstStyle/>
        <a:p>
          <a:endParaRPr lang="en-US">
            <a:solidFill>
              <a:schemeClr val="tx1"/>
            </a:solidFill>
          </a:endParaRPr>
        </a:p>
      </dgm:t>
    </dgm:pt>
    <dgm:pt modelId="{4CF5D330-BE79-4378-AEAB-FDDCBFB1B4D7}" type="sibTrans" cxnId="{55511260-5C0D-4857-BE14-ACCE34D5173C}">
      <dgm:prSet/>
      <dgm:spPr/>
      <dgm:t>
        <a:bodyPr/>
        <a:lstStyle/>
        <a:p>
          <a:endParaRPr lang="en-US">
            <a:solidFill>
              <a:schemeClr val="tx1"/>
            </a:solidFill>
          </a:endParaRPr>
        </a:p>
      </dgm:t>
    </dgm:pt>
    <dgm:pt modelId="{7AF99093-30F2-4A14-8554-149617491345}" type="pres">
      <dgm:prSet presAssocID="{BF0E1741-0608-4FD8-A4D9-E7F4F90C6DDF}" presName="Name0" presStyleCnt="0">
        <dgm:presLayoutVars>
          <dgm:dir/>
          <dgm:animLvl val="lvl"/>
          <dgm:resizeHandles/>
        </dgm:presLayoutVars>
      </dgm:prSet>
      <dgm:spPr/>
    </dgm:pt>
    <dgm:pt modelId="{C946C73D-1167-49F1-9823-1CD756AB9601}" type="pres">
      <dgm:prSet presAssocID="{D34E1B11-DA14-46F2-B496-A34FB29FFB19}" presName="linNode" presStyleCnt="0"/>
      <dgm:spPr/>
    </dgm:pt>
    <dgm:pt modelId="{F8E46975-4C2D-462D-87EA-82FD9B5FC9B8}" type="pres">
      <dgm:prSet presAssocID="{D34E1B11-DA14-46F2-B496-A34FB29FFB19}" presName="parentShp" presStyleLbl="node1" presStyleIdx="0" presStyleCnt="4" custScaleX="49533">
        <dgm:presLayoutVars>
          <dgm:bulletEnabled val="1"/>
        </dgm:presLayoutVars>
      </dgm:prSet>
      <dgm:spPr/>
    </dgm:pt>
    <dgm:pt modelId="{55A7DDE4-2D84-4F4C-A44C-A251BB256110}" type="pres">
      <dgm:prSet presAssocID="{D34E1B11-DA14-46F2-B496-A34FB29FFB19}" presName="childShp" presStyleLbl="bgAccFollowNode1" presStyleIdx="0" presStyleCnt="4" custScaleX="129760">
        <dgm:presLayoutVars>
          <dgm:bulletEnabled val="1"/>
        </dgm:presLayoutVars>
      </dgm:prSet>
      <dgm:spPr/>
    </dgm:pt>
    <dgm:pt modelId="{94842C97-D465-483C-A366-B2169E76A24D}" type="pres">
      <dgm:prSet presAssocID="{1A92AA7B-7012-4E6B-89E4-ABDB59F1041D}" presName="spacing" presStyleCnt="0"/>
      <dgm:spPr/>
    </dgm:pt>
    <dgm:pt modelId="{ABBF2321-E36E-42F7-9E80-F1E77306D602}" type="pres">
      <dgm:prSet presAssocID="{18D4E8CC-849F-4922-A686-FDE79D74EECA}" presName="linNode" presStyleCnt="0"/>
      <dgm:spPr/>
    </dgm:pt>
    <dgm:pt modelId="{466142EE-4B45-451B-B988-762192B387CB}" type="pres">
      <dgm:prSet presAssocID="{18D4E8CC-849F-4922-A686-FDE79D74EECA}" presName="parentShp" presStyleLbl="node1" presStyleIdx="1" presStyleCnt="4" custScaleX="52265" custLinFactNeighborX="647" custLinFactNeighborY="-1278">
        <dgm:presLayoutVars>
          <dgm:bulletEnabled val="1"/>
        </dgm:presLayoutVars>
      </dgm:prSet>
      <dgm:spPr/>
    </dgm:pt>
    <dgm:pt modelId="{CC3B5439-7DB2-4934-8DB3-AF6978496068}" type="pres">
      <dgm:prSet presAssocID="{18D4E8CC-849F-4922-A686-FDE79D74EECA}" presName="childShp" presStyleLbl="bgAccFollowNode1" presStyleIdx="1" presStyleCnt="4" custScaleX="127939">
        <dgm:presLayoutVars>
          <dgm:bulletEnabled val="1"/>
        </dgm:presLayoutVars>
      </dgm:prSet>
      <dgm:spPr/>
    </dgm:pt>
    <dgm:pt modelId="{BD151418-6683-433A-868E-CE772180692D}" type="pres">
      <dgm:prSet presAssocID="{94B6687A-8F34-492E-B8C3-1E5265711A86}" presName="spacing" presStyleCnt="0"/>
      <dgm:spPr/>
    </dgm:pt>
    <dgm:pt modelId="{3DE6E3D3-26A8-426A-8BED-4CA94100E155}" type="pres">
      <dgm:prSet presAssocID="{BDDC182F-D58C-47D3-93D7-766EF10969BC}" presName="linNode" presStyleCnt="0"/>
      <dgm:spPr/>
    </dgm:pt>
    <dgm:pt modelId="{38970D01-7C30-4162-9F72-F3D9BD281373}" type="pres">
      <dgm:prSet presAssocID="{BDDC182F-D58C-47D3-93D7-766EF10969BC}" presName="parentShp" presStyleLbl="node1" presStyleIdx="2" presStyleCnt="4" custScaleX="52265" custLinFactNeighborX="647" custLinFactNeighborY="-1278">
        <dgm:presLayoutVars>
          <dgm:bulletEnabled val="1"/>
        </dgm:presLayoutVars>
      </dgm:prSet>
      <dgm:spPr/>
    </dgm:pt>
    <dgm:pt modelId="{A6970184-E9D4-4C50-8187-2C2B9B5FB767}" type="pres">
      <dgm:prSet presAssocID="{BDDC182F-D58C-47D3-93D7-766EF10969BC}" presName="childShp" presStyleLbl="bgAccFollowNode1" presStyleIdx="2" presStyleCnt="4" custScaleX="127939">
        <dgm:presLayoutVars>
          <dgm:bulletEnabled val="1"/>
        </dgm:presLayoutVars>
      </dgm:prSet>
      <dgm:spPr/>
    </dgm:pt>
    <dgm:pt modelId="{21706843-341A-4199-9903-305A2EE39797}" type="pres">
      <dgm:prSet presAssocID="{BB2C33F1-8B78-4D51-96D5-3361CB638D0B}" presName="spacing" presStyleCnt="0"/>
      <dgm:spPr/>
    </dgm:pt>
    <dgm:pt modelId="{B07EDEF3-CF6D-4755-AC13-EEB4BEDA1F77}" type="pres">
      <dgm:prSet presAssocID="{64A21873-642A-4A1C-B2DC-588B70FFC057}" presName="linNode" presStyleCnt="0"/>
      <dgm:spPr/>
    </dgm:pt>
    <dgm:pt modelId="{D926D6AA-E33D-4F13-BD99-53C2E5A86204}" type="pres">
      <dgm:prSet presAssocID="{64A21873-642A-4A1C-B2DC-588B70FFC057}" presName="parentShp" presStyleLbl="node1" presStyleIdx="3" presStyleCnt="4" custScaleX="52947" custLinFactNeighborX="3223" custLinFactNeighborY="-1776">
        <dgm:presLayoutVars>
          <dgm:bulletEnabled val="1"/>
        </dgm:presLayoutVars>
      </dgm:prSet>
      <dgm:spPr/>
    </dgm:pt>
    <dgm:pt modelId="{7D298E53-BCA2-474C-BE7F-7F656EF694B9}" type="pres">
      <dgm:prSet presAssocID="{64A21873-642A-4A1C-B2DC-588B70FFC057}" presName="childShp" presStyleLbl="bgAccFollowNode1" presStyleIdx="3" presStyleCnt="4" custScaleX="139875">
        <dgm:presLayoutVars>
          <dgm:bulletEnabled val="1"/>
        </dgm:presLayoutVars>
      </dgm:prSet>
      <dgm:spPr/>
    </dgm:pt>
  </dgm:ptLst>
  <dgm:cxnLst>
    <dgm:cxn modelId="{55511260-5C0D-4857-BE14-ACCE34D5173C}" srcId="{64A21873-642A-4A1C-B2DC-588B70FFC057}" destId="{A4918C1B-CDF4-4F8D-80DD-D76B2026F5D3}" srcOrd="1" destOrd="0" parTransId="{63C2BCA6-E92F-4B93-8D98-359633080CA3}" sibTransId="{4CF5D330-BE79-4378-AEAB-FDDCBFB1B4D7}"/>
    <dgm:cxn modelId="{62749DA6-11B4-47BD-AB33-64393187F50F}" type="presOf" srcId="{4BD597F4-5E37-45A9-8E8D-A63C78D3B673}" destId="{7D298E53-BCA2-474C-BE7F-7F656EF694B9}" srcOrd="0" destOrd="0" presId="urn:microsoft.com/office/officeart/2005/8/layout/vList6"/>
    <dgm:cxn modelId="{A018699A-9433-4351-A169-D050AB94F369}" type="presOf" srcId="{BF0E1741-0608-4FD8-A4D9-E7F4F90C6DDF}" destId="{7AF99093-30F2-4A14-8554-149617491345}" srcOrd="0" destOrd="0" presId="urn:microsoft.com/office/officeart/2005/8/layout/vList6"/>
    <dgm:cxn modelId="{1D7D71E2-A321-4D8A-8723-36E111141F20}" type="presOf" srcId="{862D47EA-FD16-4416-AA80-D3BBA6252965}" destId="{55A7DDE4-2D84-4F4C-A44C-A251BB256110}" srcOrd="0" destOrd="0" presId="urn:microsoft.com/office/officeart/2005/8/layout/vList6"/>
    <dgm:cxn modelId="{A3C21367-78F6-4677-995C-1CFF931C8BC9}" type="presOf" srcId="{C7F56F25-627F-42CF-89C5-17EAEA786C13}" destId="{CC3B5439-7DB2-4934-8DB3-AF6978496068}" srcOrd="0" destOrd="0" presId="urn:microsoft.com/office/officeart/2005/8/layout/vList6"/>
    <dgm:cxn modelId="{5BBF03EF-C224-464C-9DF0-8543608E9C8E}" srcId="{BF0E1741-0608-4FD8-A4D9-E7F4F90C6DDF}" destId="{BDDC182F-D58C-47D3-93D7-766EF10969BC}" srcOrd="2" destOrd="0" parTransId="{4288D3A9-B574-48E4-8E2F-3EEA5D79831D}" sibTransId="{BB2C33F1-8B78-4D51-96D5-3361CB638D0B}"/>
    <dgm:cxn modelId="{AC0D988A-19FA-47FA-B9CB-233EB7B71B4A}" type="presOf" srcId="{18D4E8CC-849F-4922-A686-FDE79D74EECA}" destId="{466142EE-4B45-451B-B988-762192B387CB}" srcOrd="0" destOrd="0" presId="urn:microsoft.com/office/officeart/2005/8/layout/vList6"/>
    <dgm:cxn modelId="{F1127E13-B986-4920-8210-5474D55AFAEE}" srcId="{BF0E1741-0608-4FD8-A4D9-E7F4F90C6DDF}" destId="{18D4E8CC-849F-4922-A686-FDE79D74EECA}" srcOrd="1" destOrd="0" parTransId="{E8ADEC48-876A-4985-A023-8EA6D494A025}" sibTransId="{94B6687A-8F34-492E-B8C3-1E5265711A86}"/>
    <dgm:cxn modelId="{14BCE28A-2FDE-4624-B16A-FEDC6341A4A3}" type="presOf" srcId="{A4918C1B-CDF4-4F8D-80DD-D76B2026F5D3}" destId="{7D298E53-BCA2-474C-BE7F-7F656EF694B9}" srcOrd="0" destOrd="1" presId="urn:microsoft.com/office/officeart/2005/8/layout/vList6"/>
    <dgm:cxn modelId="{04A18C20-9600-4347-AF1C-B7814BBE29D7}" type="presOf" srcId="{74624ED8-2D3F-4F00-B69B-27C21A57D004}" destId="{55A7DDE4-2D84-4F4C-A44C-A251BB256110}" srcOrd="0" destOrd="1" presId="urn:microsoft.com/office/officeart/2005/8/layout/vList6"/>
    <dgm:cxn modelId="{45071AD2-53E5-42BA-BD0A-DCFAB2DCE104}" srcId="{D34E1B11-DA14-46F2-B496-A34FB29FFB19}" destId="{862D47EA-FD16-4416-AA80-D3BBA6252965}" srcOrd="0" destOrd="0" parTransId="{2FABE3D1-32F4-4C36-9571-B553A8313051}" sibTransId="{8AEB16D3-DC86-48B6-9B0C-DFE6EFB553A6}"/>
    <dgm:cxn modelId="{B9255493-6908-4E6C-80F0-4D3B0F34EE01}" srcId="{64A21873-642A-4A1C-B2DC-588B70FFC057}" destId="{4BD597F4-5E37-45A9-8E8D-A63C78D3B673}" srcOrd="0" destOrd="0" parTransId="{82129C69-3033-4674-A37B-71C0C814EC12}" sibTransId="{CFEEEE2E-D759-4119-932B-3A1DE6230990}"/>
    <dgm:cxn modelId="{EB517ABE-6C78-4733-80FA-B2A63401D593}" srcId="{D34E1B11-DA14-46F2-B496-A34FB29FFB19}" destId="{74624ED8-2D3F-4F00-B69B-27C21A57D004}" srcOrd="1" destOrd="0" parTransId="{2CCE3294-2A79-49CA-81F0-2253F2FA90C1}" sibTransId="{660B8073-D219-4AD0-B95A-D920430EA310}"/>
    <dgm:cxn modelId="{C55FFCB4-6957-478B-BD50-171E37C82387}" type="presOf" srcId="{64A21873-642A-4A1C-B2DC-588B70FFC057}" destId="{D926D6AA-E33D-4F13-BD99-53C2E5A86204}" srcOrd="0" destOrd="0" presId="urn:microsoft.com/office/officeart/2005/8/layout/vList6"/>
    <dgm:cxn modelId="{4AEAFA64-1C4E-41B4-B0CF-E432E8AAFD8F}" srcId="{BF0E1741-0608-4FD8-A4D9-E7F4F90C6DDF}" destId="{D34E1B11-DA14-46F2-B496-A34FB29FFB19}" srcOrd="0" destOrd="0" parTransId="{78118A2B-56CC-4CCB-9272-DEDFFF7DA93F}" sibTransId="{1A92AA7B-7012-4E6B-89E4-ABDB59F1041D}"/>
    <dgm:cxn modelId="{0EAA57F2-1ED0-46AA-92A2-0CCF2F002C47}" srcId="{BF0E1741-0608-4FD8-A4D9-E7F4F90C6DDF}" destId="{64A21873-642A-4A1C-B2DC-588B70FFC057}" srcOrd="3" destOrd="0" parTransId="{24EE727E-5667-463E-9922-785650D673DC}" sibTransId="{DBA2379E-5503-499B-9E08-113894393043}"/>
    <dgm:cxn modelId="{4C36101D-7E15-4E6C-B322-0D6BB1431A56}" type="presOf" srcId="{BDDC182F-D58C-47D3-93D7-766EF10969BC}" destId="{38970D01-7C30-4162-9F72-F3D9BD281373}" srcOrd="0" destOrd="0" presId="urn:microsoft.com/office/officeart/2005/8/layout/vList6"/>
    <dgm:cxn modelId="{F762CC31-0B54-4E2C-9ECE-4F8FE35B1FAF}" srcId="{18D4E8CC-849F-4922-A686-FDE79D74EECA}" destId="{C7F56F25-627F-42CF-89C5-17EAEA786C13}" srcOrd="0" destOrd="0" parTransId="{FB2E0135-EADE-4AD1-ABA1-B477F5D2AE82}" sibTransId="{30CAB671-467E-4261-809C-A029FDE32D69}"/>
    <dgm:cxn modelId="{341F7BE5-8B08-4A58-8E84-192B45C05FC3}" srcId="{BDDC182F-D58C-47D3-93D7-766EF10969BC}" destId="{C5DC20E0-B294-4DEF-99A9-C55F5EEB0DFE}" srcOrd="0" destOrd="0" parTransId="{1E6D5748-270B-45D4-B72D-4B3CC3F9AAC0}" sibTransId="{34942822-EF19-4249-9373-7D6DA5CFC18F}"/>
    <dgm:cxn modelId="{AE54FAAE-82A6-450E-954A-B7AADC57EB50}" type="presOf" srcId="{D34E1B11-DA14-46F2-B496-A34FB29FFB19}" destId="{F8E46975-4C2D-462D-87EA-82FD9B5FC9B8}" srcOrd="0" destOrd="0" presId="urn:microsoft.com/office/officeart/2005/8/layout/vList6"/>
    <dgm:cxn modelId="{D028A9CE-FA6E-42B0-B5FF-35A193F19591}" type="presOf" srcId="{C5DC20E0-B294-4DEF-99A9-C55F5EEB0DFE}" destId="{A6970184-E9D4-4C50-8187-2C2B9B5FB767}" srcOrd="0" destOrd="0" presId="urn:microsoft.com/office/officeart/2005/8/layout/vList6"/>
    <dgm:cxn modelId="{6365C3C9-5671-4421-A9A6-B89763933E6C}" type="presParOf" srcId="{7AF99093-30F2-4A14-8554-149617491345}" destId="{C946C73D-1167-49F1-9823-1CD756AB9601}" srcOrd="0" destOrd="0" presId="urn:microsoft.com/office/officeart/2005/8/layout/vList6"/>
    <dgm:cxn modelId="{6063B176-790F-4D31-9207-F7B89AB16E0F}" type="presParOf" srcId="{C946C73D-1167-49F1-9823-1CD756AB9601}" destId="{F8E46975-4C2D-462D-87EA-82FD9B5FC9B8}" srcOrd="0" destOrd="0" presId="urn:microsoft.com/office/officeart/2005/8/layout/vList6"/>
    <dgm:cxn modelId="{A54A8C58-944D-441E-A274-5A677477D110}" type="presParOf" srcId="{C946C73D-1167-49F1-9823-1CD756AB9601}" destId="{55A7DDE4-2D84-4F4C-A44C-A251BB256110}" srcOrd="1" destOrd="0" presId="urn:microsoft.com/office/officeart/2005/8/layout/vList6"/>
    <dgm:cxn modelId="{29144EC2-645E-4AE2-8B12-63A68F2A9D18}" type="presParOf" srcId="{7AF99093-30F2-4A14-8554-149617491345}" destId="{94842C97-D465-483C-A366-B2169E76A24D}" srcOrd="1" destOrd="0" presId="urn:microsoft.com/office/officeart/2005/8/layout/vList6"/>
    <dgm:cxn modelId="{F040697A-CC64-4DD1-9553-5D41E1C9963F}" type="presParOf" srcId="{7AF99093-30F2-4A14-8554-149617491345}" destId="{ABBF2321-E36E-42F7-9E80-F1E77306D602}" srcOrd="2" destOrd="0" presId="urn:microsoft.com/office/officeart/2005/8/layout/vList6"/>
    <dgm:cxn modelId="{5D876702-06F6-4AB2-B6F1-7BA1795DB2A8}" type="presParOf" srcId="{ABBF2321-E36E-42F7-9E80-F1E77306D602}" destId="{466142EE-4B45-451B-B988-762192B387CB}" srcOrd="0" destOrd="0" presId="urn:microsoft.com/office/officeart/2005/8/layout/vList6"/>
    <dgm:cxn modelId="{A2941159-F3B5-49F5-B90A-350831C259EF}" type="presParOf" srcId="{ABBF2321-E36E-42F7-9E80-F1E77306D602}" destId="{CC3B5439-7DB2-4934-8DB3-AF6978496068}" srcOrd="1" destOrd="0" presId="urn:microsoft.com/office/officeart/2005/8/layout/vList6"/>
    <dgm:cxn modelId="{B3A68E16-28D4-42A4-802D-8580DA4396EC}" type="presParOf" srcId="{7AF99093-30F2-4A14-8554-149617491345}" destId="{BD151418-6683-433A-868E-CE772180692D}" srcOrd="3" destOrd="0" presId="urn:microsoft.com/office/officeart/2005/8/layout/vList6"/>
    <dgm:cxn modelId="{FB3A4D5B-E0B2-4247-9EEC-F43F5CAFFD7E}" type="presParOf" srcId="{7AF99093-30F2-4A14-8554-149617491345}" destId="{3DE6E3D3-26A8-426A-8BED-4CA94100E155}" srcOrd="4" destOrd="0" presId="urn:microsoft.com/office/officeart/2005/8/layout/vList6"/>
    <dgm:cxn modelId="{0F8E1BAC-1007-4814-B887-13CF4F81F32A}" type="presParOf" srcId="{3DE6E3D3-26A8-426A-8BED-4CA94100E155}" destId="{38970D01-7C30-4162-9F72-F3D9BD281373}" srcOrd="0" destOrd="0" presId="urn:microsoft.com/office/officeart/2005/8/layout/vList6"/>
    <dgm:cxn modelId="{BB7DDB64-779F-44F1-88D1-BD4C0AE71041}" type="presParOf" srcId="{3DE6E3D3-26A8-426A-8BED-4CA94100E155}" destId="{A6970184-E9D4-4C50-8187-2C2B9B5FB767}" srcOrd="1" destOrd="0" presId="urn:microsoft.com/office/officeart/2005/8/layout/vList6"/>
    <dgm:cxn modelId="{F81D34FF-5387-45C6-B7D4-0412FE46A2E5}" type="presParOf" srcId="{7AF99093-30F2-4A14-8554-149617491345}" destId="{21706843-341A-4199-9903-305A2EE39797}" srcOrd="5" destOrd="0" presId="urn:microsoft.com/office/officeart/2005/8/layout/vList6"/>
    <dgm:cxn modelId="{1B39CB18-45EC-46D9-9020-DFE7F5EDF082}" type="presParOf" srcId="{7AF99093-30F2-4A14-8554-149617491345}" destId="{B07EDEF3-CF6D-4755-AC13-EEB4BEDA1F77}" srcOrd="6" destOrd="0" presId="urn:microsoft.com/office/officeart/2005/8/layout/vList6"/>
    <dgm:cxn modelId="{AEA07BE2-22DD-4E05-BD6F-DC3BEDB887DE}" type="presParOf" srcId="{B07EDEF3-CF6D-4755-AC13-EEB4BEDA1F77}" destId="{D926D6AA-E33D-4F13-BD99-53C2E5A86204}" srcOrd="0" destOrd="0" presId="urn:microsoft.com/office/officeart/2005/8/layout/vList6"/>
    <dgm:cxn modelId="{091D926E-2C05-4690-A57E-36FD86093212}" type="presParOf" srcId="{B07EDEF3-CF6D-4755-AC13-EEB4BEDA1F77}" destId="{7D298E53-BCA2-474C-BE7F-7F656EF694B9}"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F0E1741-0608-4FD8-A4D9-E7F4F90C6DDF}" type="doc">
      <dgm:prSet loTypeId="urn:microsoft.com/office/officeart/2005/8/layout/vList6" loCatId="list" qsTypeId="urn:microsoft.com/office/officeart/2005/8/quickstyle/simple1" qsCatId="simple" csTypeId="urn:microsoft.com/office/officeart/2005/8/colors/accent3_2" csCatId="accent3" phldr="1"/>
      <dgm:spPr/>
      <dgm:t>
        <a:bodyPr/>
        <a:lstStyle/>
        <a:p>
          <a:endParaRPr lang="en-US"/>
        </a:p>
      </dgm:t>
    </dgm:pt>
    <dgm:pt modelId="{D34E1B11-DA14-46F2-B496-A34FB29FFB19}">
      <dgm:prSet phldrT="[Texto]"/>
      <dgm:spPr/>
      <dgm:t>
        <a:bodyPr/>
        <a:lstStyle/>
        <a:p>
          <a:r>
            <a:rPr lang="es-MX" b="1" dirty="0">
              <a:solidFill>
                <a:schemeClr val="tx1"/>
              </a:solidFill>
            </a:rPr>
            <a:t>Por las unidades de análisis Mixto</a:t>
          </a:r>
          <a:endParaRPr lang="en-US" dirty="0">
            <a:solidFill>
              <a:schemeClr val="tx1"/>
            </a:solidFill>
          </a:endParaRPr>
        </a:p>
      </dgm:t>
    </dgm:pt>
    <dgm:pt modelId="{78118A2B-56CC-4CCB-9272-DEDFFF7DA93F}" type="parTrans" cxnId="{4AEAFA64-1C4E-41B4-B0CF-E432E8AAFD8F}">
      <dgm:prSet/>
      <dgm:spPr/>
      <dgm:t>
        <a:bodyPr/>
        <a:lstStyle/>
        <a:p>
          <a:endParaRPr lang="en-US">
            <a:solidFill>
              <a:schemeClr val="tx1"/>
            </a:solidFill>
          </a:endParaRPr>
        </a:p>
      </dgm:t>
    </dgm:pt>
    <dgm:pt modelId="{1A92AA7B-7012-4E6B-89E4-ABDB59F1041D}" type="sibTrans" cxnId="{4AEAFA64-1C4E-41B4-B0CF-E432E8AAFD8F}">
      <dgm:prSet/>
      <dgm:spPr/>
      <dgm:t>
        <a:bodyPr/>
        <a:lstStyle/>
        <a:p>
          <a:endParaRPr lang="en-US">
            <a:solidFill>
              <a:schemeClr val="tx1"/>
            </a:solidFill>
          </a:endParaRPr>
        </a:p>
      </dgm:t>
    </dgm:pt>
    <dgm:pt modelId="{862D47EA-FD16-4416-AA80-D3BBA6252965}">
      <dgm:prSet phldrT="[Texto]"/>
      <dgm:spPr/>
      <dgm:t>
        <a:bodyPr/>
        <a:lstStyle/>
        <a:p>
          <a:r>
            <a:rPr lang="es-EC" noProof="0" dirty="0">
              <a:solidFill>
                <a:schemeClr val="tx1"/>
              </a:solidFill>
            </a:rPr>
            <a:t>In situ</a:t>
          </a:r>
          <a:r>
            <a:rPr lang="en-US" dirty="0">
              <a:solidFill>
                <a:schemeClr val="tx1"/>
              </a:solidFill>
            </a:rPr>
            <a:t> y </a:t>
          </a:r>
          <a:r>
            <a:rPr lang="es-EC" noProof="0" dirty="0">
              <a:solidFill>
                <a:schemeClr val="tx1"/>
              </a:solidFill>
            </a:rPr>
            <a:t>laboratorio</a:t>
          </a:r>
          <a:r>
            <a:rPr lang="en-US" dirty="0">
              <a:solidFill>
                <a:schemeClr val="tx1"/>
              </a:solidFill>
            </a:rPr>
            <a:t>  </a:t>
          </a:r>
        </a:p>
      </dgm:t>
    </dgm:pt>
    <dgm:pt modelId="{2FABE3D1-32F4-4C36-9571-B553A8313051}" type="parTrans" cxnId="{45071AD2-53E5-42BA-BD0A-DCFAB2DCE104}">
      <dgm:prSet/>
      <dgm:spPr/>
      <dgm:t>
        <a:bodyPr/>
        <a:lstStyle/>
        <a:p>
          <a:endParaRPr lang="en-US">
            <a:solidFill>
              <a:schemeClr val="tx1"/>
            </a:solidFill>
          </a:endParaRPr>
        </a:p>
      </dgm:t>
    </dgm:pt>
    <dgm:pt modelId="{8AEB16D3-DC86-48B6-9B0C-DFE6EFB553A6}" type="sibTrans" cxnId="{45071AD2-53E5-42BA-BD0A-DCFAB2DCE104}">
      <dgm:prSet/>
      <dgm:spPr/>
      <dgm:t>
        <a:bodyPr/>
        <a:lstStyle/>
        <a:p>
          <a:endParaRPr lang="en-US">
            <a:solidFill>
              <a:schemeClr val="tx1"/>
            </a:solidFill>
          </a:endParaRPr>
        </a:p>
      </dgm:t>
    </dgm:pt>
    <dgm:pt modelId="{74624ED8-2D3F-4F00-B69B-27C21A57D004}">
      <dgm:prSet phldrT="[Texto]"/>
      <dgm:spPr/>
      <dgm:t>
        <a:bodyPr/>
        <a:lstStyle/>
        <a:p>
          <a:r>
            <a:rPr lang="es-AR" dirty="0">
              <a:solidFill>
                <a:schemeClr val="tx1"/>
              </a:solidFill>
            </a:rPr>
            <a:t>trabajo de campo y construcción de modelos</a:t>
          </a:r>
          <a:endParaRPr lang="en-US" dirty="0">
            <a:solidFill>
              <a:schemeClr val="tx1"/>
            </a:solidFill>
          </a:endParaRPr>
        </a:p>
      </dgm:t>
    </dgm:pt>
    <dgm:pt modelId="{2CCE3294-2A79-49CA-81F0-2253F2FA90C1}" type="parTrans" cxnId="{EB517ABE-6C78-4733-80FA-B2A63401D593}">
      <dgm:prSet/>
      <dgm:spPr/>
      <dgm:t>
        <a:bodyPr/>
        <a:lstStyle/>
        <a:p>
          <a:endParaRPr lang="en-US">
            <a:solidFill>
              <a:schemeClr val="tx1"/>
            </a:solidFill>
          </a:endParaRPr>
        </a:p>
      </dgm:t>
    </dgm:pt>
    <dgm:pt modelId="{660B8073-D219-4AD0-B95A-D920430EA310}" type="sibTrans" cxnId="{EB517ABE-6C78-4733-80FA-B2A63401D593}">
      <dgm:prSet/>
      <dgm:spPr/>
      <dgm:t>
        <a:bodyPr/>
        <a:lstStyle/>
        <a:p>
          <a:endParaRPr lang="en-US">
            <a:solidFill>
              <a:schemeClr val="tx1"/>
            </a:solidFill>
          </a:endParaRPr>
        </a:p>
      </dgm:t>
    </dgm:pt>
    <dgm:pt modelId="{18D4E8CC-849F-4922-A686-FDE79D74EECA}">
      <dgm:prSet phldrT="[Texto]"/>
      <dgm:spPr/>
      <dgm:t>
        <a:bodyPr/>
        <a:lstStyle/>
        <a:p>
          <a:r>
            <a:rPr lang="es-MX" b="1" dirty="0">
              <a:solidFill>
                <a:schemeClr val="tx1"/>
              </a:solidFill>
            </a:rPr>
            <a:t>Por el control de las variables no experimental</a:t>
          </a:r>
          <a:endParaRPr lang="en-US" dirty="0">
            <a:solidFill>
              <a:schemeClr val="tx1"/>
            </a:solidFill>
          </a:endParaRPr>
        </a:p>
      </dgm:t>
    </dgm:pt>
    <dgm:pt modelId="{E8ADEC48-876A-4985-A023-8EA6D494A025}" type="parTrans" cxnId="{F1127E13-B986-4920-8210-5474D55AFAEE}">
      <dgm:prSet/>
      <dgm:spPr/>
      <dgm:t>
        <a:bodyPr/>
        <a:lstStyle/>
        <a:p>
          <a:endParaRPr lang="en-US">
            <a:solidFill>
              <a:schemeClr val="tx1"/>
            </a:solidFill>
          </a:endParaRPr>
        </a:p>
      </dgm:t>
    </dgm:pt>
    <dgm:pt modelId="{94B6687A-8F34-492E-B8C3-1E5265711A86}" type="sibTrans" cxnId="{F1127E13-B986-4920-8210-5474D55AFAEE}">
      <dgm:prSet/>
      <dgm:spPr/>
      <dgm:t>
        <a:bodyPr/>
        <a:lstStyle/>
        <a:p>
          <a:endParaRPr lang="en-US">
            <a:solidFill>
              <a:schemeClr val="tx1"/>
            </a:solidFill>
          </a:endParaRPr>
        </a:p>
      </dgm:t>
    </dgm:pt>
    <dgm:pt modelId="{C7F56F25-627F-42CF-89C5-17EAEA786C13}">
      <dgm:prSet phldrT="[Texto]"/>
      <dgm:spPr/>
      <dgm:t>
        <a:bodyPr/>
        <a:lstStyle/>
        <a:p>
          <a:r>
            <a:rPr lang="es-ES" dirty="0">
              <a:solidFill>
                <a:schemeClr val="tx1"/>
              </a:solidFill>
            </a:rPr>
            <a:t>observar fenómenos tal y como se dan en su contexto natural, para después analizarlos</a:t>
          </a:r>
          <a:endParaRPr lang="en-US" dirty="0">
            <a:solidFill>
              <a:schemeClr val="tx1"/>
            </a:solidFill>
          </a:endParaRPr>
        </a:p>
      </dgm:t>
    </dgm:pt>
    <dgm:pt modelId="{FB2E0135-EADE-4AD1-ABA1-B477F5D2AE82}" type="parTrans" cxnId="{F762CC31-0B54-4E2C-9ECE-4F8FE35B1FAF}">
      <dgm:prSet/>
      <dgm:spPr/>
      <dgm:t>
        <a:bodyPr/>
        <a:lstStyle/>
        <a:p>
          <a:endParaRPr lang="en-US">
            <a:solidFill>
              <a:schemeClr val="tx1"/>
            </a:solidFill>
          </a:endParaRPr>
        </a:p>
      </dgm:t>
    </dgm:pt>
    <dgm:pt modelId="{30CAB671-467E-4261-809C-A029FDE32D69}" type="sibTrans" cxnId="{F762CC31-0B54-4E2C-9ECE-4F8FE35B1FAF}">
      <dgm:prSet/>
      <dgm:spPr/>
      <dgm:t>
        <a:bodyPr/>
        <a:lstStyle/>
        <a:p>
          <a:endParaRPr lang="en-US">
            <a:solidFill>
              <a:schemeClr val="tx1"/>
            </a:solidFill>
          </a:endParaRPr>
        </a:p>
      </dgm:t>
    </dgm:pt>
    <dgm:pt modelId="{BDDC182F-D58C-47D3-93D7-766EF10969BC}">
      <dgm:prSet phldrT="[Texto]"/>
      <dgm:spPr/>
      <dgm:t>
        <a:bodyPr/>
        <a:lstStyle/>
        <a:p>
          <a:r>
            <a:rPr lang="es-MX" b="1" dirty="0">
              <a:solidFill>
                <a:schemeClr val="tx1"/>
              </a:solidFill>
            </a:rPr>
            <a:t>Por el alcance Descriptivo</a:t>
          </a:r>
          <a:endParaRPr lang="en-US" dirty="0">
            <a:solidFill>
              <a:schemeClr val="tx1"/>
            </a:solidFill>
          </a:endParaRPr>
        </a:p>
      </dgm:t>
    </dgm:pt>
    <dgm:pt modelId="{4288D3A9-B574-48E4-8E2F-3EEA5D79831D}" type="parTrans" cxnId="{5BBF03EF-C224-464C-9DF0-8543608E9C8E}">
      <dgm:prSet/>
      <dgm:spPr/>
      <dgm:t>
        <a:bodyPr/>
        <a:lstStyle/>
        <a:p>
          <a:endParaRPr lang="en-US">
            <a:solidFill>
              <a:schemeClr val="tx1"/>
            </a:solidFill>
          </a:endParaRPr>
        </a:p>
      </dgm:t>
    </dgm:pt>
    <dgm:pt modelId="{BB2C33F1-8B78-4D51-96D5-3361CB638D0B}" type="sibTrans" cxnId="{5BBF03EF-C224-464C-9DF0-8543608E9C8E}">
      <dgm:prSet/>
      <dgm:spPr/>
      <dgm:t>
        <a:bodyPr/>
        <a:lstStyle/>
        <a:p>
          <a:endParaRPr lang="en-US">
            <a:solidFill>
              <a:schemeClr val="tx1"/>
            </a:solidFill>
          </a:endParaRPr>
        </a:p>
      </dgm:t>
    </dgm:pt>
    <dgm:pt modelId="{C5DC20E0-B294-4DEF-99A9-C55F5EEB0DFE}">
      <dgm:prSet phldrT="[Texto]"/>
      <dgm:spPr/>
      <dgm:t>
        <a:bodyPr/>
        <a:lstStyle/>
        <a:p>
          <a:r>
            <a:rPr lang="es-EC" noProof="0" dirty="0">
              <a:solidFill>
                <a:schemeClr val="tx1"/>
              </a:solidFill>
            </a:rPr>
            <a:t>Indica</a:t>
          </a:r>
          <a:r>
            <a:rPr lang="en-US" dirty="0">
              <a:solidFill>
                <a:schemeClr val="tx1"/>
              </a:solidFill>
            </a:rPr>
            <a:t> </a:t>
          </a:r>
          <a:r>
            <a:rPr lang="es-AR" dirty="0">
              <a:solidFill>
                <a:schemeClr val="tx1"/>
              </a:solidFill>
            </a:rPr>
            <a:t>características de una población o fenómeno</a:t>
          </a:r>
          <a:endParaRPr lang="en-US" dirty="0">
            <a:solidFill>
              <a:schemeClr val="tx1"/>
            </a:solidFill>
          </a:endParaRPr>
        </a:p>
      </dgm:t>
    </dgm:pt>
    <dgm:pt modelId="{1E6D5748-270B-45D4-B72D-4B3CC3F9AAC0}" type="parTrans" cxnId="{341F7BE5-8B08-4A58-8E84-192B45C05FC3}">
      <dgm:prSet/>
      <dgm:spPr/>
      <dgm:t>
        <a:bodyPr/>
        <a:lstStyle/>
        <a:p>
          <a:endParaRPr lang="en-US">
            <a:solidFill>
              <a:schemeClr val="tx1"/>
            </a:solidFill>
          </a:endParaRPr>
        </a:p>
      </dgm:t>
    </dgm:pt>
    <dgm:pt modelId="{34942822-EF19-4249-9373-7D6DA5CFC18F}" type="sibTrans" cxnId="{341F7BE5-8B08-4A58-8E84-192B45C05FC3}">
      <dgm:prSet/>
      <dgm:spPr/>
      <dgm:t>
        <a:bodyPr/>
        <a:lstStyle/>
        <a:p>
          <a:endParaRPr lang="en-US">
            <a:solidFill>
              <a:schemeClr val="tx1"/>
            </a:solidFill>
          </a:endParaRPr>
        </a:p>
      </dgm:t>
    </dgm:pt>
    <dgm:pt modelId="{7AF99093-30F2-4A14-8554-149617491345}" type="pres">
      <dgm:prSet presAssocID="{BF0E1741-0608-4FD8-A4D9-E7F4F90C6DDF}" presName="Name0" presStyleCnt="0">
        <dgm:presLayoutVars>
          <dgm:dir/>
          <dgm:animLvl val="lvl"/>
          <dgm:resizeHandles/>
        </dgm:presLayoutVars>
      </dgm:prSet>
      <dgm:spPr/>
    </dgm:pt>
    <dgm:pt modelId="{C946C73D-1167-49F1-9823-1CD756AB9601}" type="pres">
      <dgm:prSet presAssocID="{D34E1B11-DA14-46F2-B496-A34FB29FFB19}" presName="linNode" presStyleCnt="0"/>
      <dgm:spPr/>
    </dgm:pt>
    <dgm:pt modelId="{F8E46975-4C2D-462D-87EA-82FD9B5FC9B8}" type="pres">
      <dgm:prSet presAssocID="{D34E1B11-DA14-46F2-B496-A34FB29FFB19}" presName="parentShp" presStyleLbl="node1" presStyleIdx="0" presStyleCnt="3" custScaleX="49533">
        <dgm:presLayoutVars>
          <dgm:bulletEnabled val="1"/>
        </dgm:presLayoutVars>
      </dgm:prSet>
      <dgm:spPr/>
    </dgm:pt>
    <dgm:pt modelId="{55A7DDE4-2D84-4F4C-A44C-A251BB256110}" type="pres">
      <dgm:prSet presAssocID="{D34E1B11-DA14-46F2-B496-A34FB29FFB19}" presName="childShp" presStyleLbl="bgAccFollowNode1" presStyleIdx="0" presStyleCnt="3" custScaleX="129760">
        <dgm:presLayoutVars>
          <dgm:bulletEnabled val="1"/>
        </dgm:presLayoutVars>
      </dgm:prSet>
      <dgm:spPr/>
    </dgm:pt>
    <dgm:pt modelId="{94842C97-D465-483C-A366-B2169E76A24D}" type="pres">
      <dgm:prSet presAssocID="{1A92AA7B-7012-4E6B-89E4-ABDB59F1041D}" presName="spacing" presStyleCnt="0"/>
      <dgm:spPr/>
    </dgm:pt>
    <dgm:pt modelId="{ABBF2321-E36E-42F7-9E80-F1E77306D602}" type="pres">
      <dgm:prSet presAssocID="{18D4E8CC-849F-4922-A686-FDE79D74EECA}" presName="linNode" presStyleCnt="0"/>
      <dgm:spPr/>
    </dgm:pt>
    <dgm:pt modelId="{466142EE-4B45-451B-B988-762192B387CB}" type="pres">
      <dgm:prSet presAssocID="{18D4E8CC-849F-4922-A686-FDE79D74EECA}" presName="parentShp" presStyleLbl="node1" presStyleIdx="1" presStyleCnt="3" custScaleX="52265" custLinFactNeighborX="647" custLinFactNeighborY="-1278">
        <dgm:presLayoutVars>
          <dgm:bulletEnabled val="1"/>
        </dgm:presLayoutVars>
      </dgm:prSet>
      <dgm:spPr/>
    </dgm:pt>
    <dgm:pt modelId="{CC3B5439-7DB2-4934-8DB3-AF6978496068}" type="pres">
      <dgm:prSet presAssocID="{18D4E8CC-849F-4922-A686-FDE79D74EECA}" presName="childShp" presStyleLbl="bgAccFollowNode1" presStyleIdx="1" presStyleCnt="3" custScaleX="127939">
        <dgm:presLayoutVars>
          <dgm:bulletEnabled val="1"/>
        </dgm:presLayoutVars>
      </dgm:prSet>
      <dgm:spPr/>
    </dgm:pt>
    <dgm:pt modelId="{BD151418-6683-433A-868E-CE772180692D}" type="pres">
      <dgm:prSet presAssocID="{94B6687A-8F34-492E-B8C3-1E5265711A86}" presName="spacing" presStyleCnt="0"/>
      <dgm:spPr/>
    </dgm:pt>
    <dgm:pt modelId="{3DE6E3D3-26A8-426A-8BED-4CA94100E155}" type="pres">
      <dgm:prSet presAssocID="{BDDC182F-D58C-47D3-93D7-766EF10969BC}" presName="linNode" presStyleCnt="0"/>
      <dgm:spPr/>
    </dgm:pt>
    <dgm:pt modelId="{38970D01-7C30-4162-9F72-F3D9BD281373}" type="pres">
      <dgm:prSet presAssocID="{BDDC182F-D58C-47D3-93D7-766EF10969BC}" presName="parentShp" presStyleLbl="node1" presStyleIdx="2" presStyleCnt="3" custScaleX="52265" custLinFactNeighborX="647" custLinFactNeighborY="-1278">
        <dgm:presLayoutVars>
          <dgm:bulletEnabled val="1"/>
        </dgm:presLayoutVars>
      </dgm:prSet>
      <dgm:spPr/>
    </dgm:pt>
    <dgm:pt modelId="{A6970184-E9D4-4C50-8187-2C2B9B5FB767}" type="pres">
      <dgm:prSet presAssocID="{BDDC182F-D58C-47D3-93D7-766EF10969BC}" presName="childShp" presStyleLbl="bgAccFollowNode1" presStyleIdx="2" presStyleCnt="3" custScaleX="127939">
        <dgm:presLayoutVars>
          <dgm:bulletEnabled val="1"/>
        </dgm:presLayoutVars>
      </dgm:prSet>
      <dgm:spPr/>
    </dgm:pt>
  </dgm:ptLst>
  <dgm:cxnLst>
    <dgm:cxn modelId="{5D5866D9-F14F-444F-837E-2A7849FBB27B}" type="presOf" srcId="{BF0E1741-0608-4FD8-A4D9-E7F4F90C6DDF}" destId="{7AF99093-30F2-4A14-8554-149617491345}" srcOrd="0" destOrd="0" presId="urn:microsoft.com/office/officeart/2005/8/layout/vList6"/>
    <dgm:cxn modelId="{5BBF03EF-C224-464C-9DF0-8543608E9C8E}" srcId="{BF0E1741-0608-4FD8-A4D9-E7F4F90C6DDF}" destId="{BDDC182F-D58C-47D3-93D7-766EF10969BC}" srcOrd="2" destOrd="0" parTransId="{4288D3A9-B574-48E4-8E2F-3EEA5D79831D}" sibTransId="{BB2C33F1-8B78-4D51-96D5-3361CB638D0B}"/>
    <dgm:cxn modelId="{3B25E717-BA15-426B-BB20-3C6BBCE3B9E9}" type="presOf" srcId="{BDDC182F-D58C-47D3-93D7-766EF10969BC}" destId="{38970D01-7C30-4162-9F72-F3D9BD281373}" srcOrd="0" destOrd="0" presId="urn:microsoft.com/office/officeart/2005/8/layout/vList6"/>
    <dgm:cxn modelId="{F1127E13-B986-4920-8210-5474D55AFAEE}" srcId="{BF0E1741-0608-4FD8-A4D9-E7F4F90C6DDF}" destId="{18D4E8CC-849F-4922-A686-FDE79D74EECA}" srcOrd="1" destOrd="0" parTransId="{E8ADEC48-876A-4985-A023-8EA6D494A025}" sibTransId="{94B6687A-8F34-492E-B8C3-1E5265711A86}"/>
    <dgm:cxn modelId="{45071AD2-53E5-42BA-BD0A-DCFAB2DCE104}" srcId="{D34E1B11-DA14-46F2-B496-A34FB29FFB19}" destId="{862D47EA-FD16-4416-AA80-D3BBA6252965}" srcOrd="0" destOrd="0" parTransId="{2FABE3D1-32F4-4C36-9571-B553A8313051}" sibTransId="{8AEB16D3-DC86-48B6-9B0C-DFE6EFB553A6}"/>
    <dgm:cxn modelId="{ED8DE65D-F38B-4FC1-9DF7-541B25DCB13A}" type="presOf" srcId="{C7F56F25-627F-42CF-89C5-17EAEA786C13}" destId="{CC3B5439-7DB2-4934-8DB3-AF6978496068}" srcOrd="0" destOrd="0" presId="urn:microsoft.com/office/officeart/2005/8/layout/vList6"/>
    <dgm:cxn modelId="{CF191A7E-99A9-49FE-8F3A-3E042297F9AD}" type="presOf" srcId="{18D4E8CC-849F-4922-A686-FDE79D74EECA}" destId="{466142EE-4B45-451B-B988-762192B387CB}" srcOrd="0" destOrd="0" presId="urn:microsoft.com/office/officeart/2005/8/layout/vList6"/>
    <dgm:cxn modelId="{EB517ABE-6C78-4733-80FA-B2A63401D593}" srcId="{D34E1B11-DA14-46F2-B496-A34FB29FFB19}" destId="{74624ED8-2D3F-4F00-B69B-27C21A57D004}" srcOrd="1" destOrd="0" parTransId="{2CCE3294-2A79-49CA-81F0-2253F2FA90C1}" sibTransId="{660B8073-D219-4AD0-B95A-D920430EA310}"/>
    <dgm:cxn modelId="{4AEAFA64-1C4E-41B4-B0CF-E432E8AAFD8F}" srcId="{BF0E1741-0608-4FD8-A4D9-E7F4F90C6DDF}" destId="{D34E1B11-DA14-46F2-B496-A34FB29FFB19}" srcOrd="0" destOrd="0" parTransId="{78118A2B-56CC-4CCB-9272-DEDFFF7DA93F}" sibTransId="{1A92AA7B-7012-4E6B-89E4-ABDB59F1041D}"/>
    <dgm:cxn modelId="{4DB54E25-E3E4-46A4-B4C0-13B1E39B04B6}" type="presOf" srcId="{862D47EA-FD16-4416-AA80-D3BBA6252965}" destId="{55A7DDE4-2D84-4F4C-A44C-A251BB256110}" srcOrd="0" destOrd="0" presId="urn:microsoft.com/office/officeart/2005/8/layout/vList6"/>
    <dgm:cxn modelId="{341F7BE5-8B08-4A58-8E84-192B45C05FC3}" srcId="{BDDC182F-D58C-47D3-93D7-766EF10969BC}" destId="{C5DC20E0-B294-4DEF-99A9-C55F5EEB0DFE}" srcOrd="0" destOrd="0" parTransId="{1E6D5748-270B-45D4-B72D-4B3CC3F9AAC0}" sibTransId="{34942822-EF19-4249-9373-7D6DA5CFC18F}"/>
    <dgm:cxn modelId="{F762CC31-0B54-4E2C-9ECE-4F8FE35B1FAF}" srcId="{18D4E8CC-849F-4922-A686-FDE79D74EECA}" destId="{C7F56F25-627F-42CF-89C5-17EAEA786C13}" srcOrd="0" destOrd="0" parTransId="{FB2E0135-EADE-4AD1-ABA1-B477F5D2AE82}" sibTransId="{30CAB671-467E-4261-809C-A029FDE32D69}"/>
    <dgm:cxn modelId="{C7BAD595-5EF8-4E8F-9F7B-0BBFE96B2FF5}" type="presOf" srcId="{74624ED8-2D3F-4F00-B69B-27C21A57D004}" destId="{55A7DDE4-2D84-4F4C-A44C-A251BB256110}" srcOrd="0" destOrd="1" presId="urn:microsoft.com/office/officeart/2005/8/layout/vList6"/>
    <dgm:cxn modelId="{F16F89F6-A146-4FF8-B686-0B927C7F409C}" type="presOf" srcId="{D34E1B11-DA14-46F2-B496-A34FB29FFB19}" destId="{F8E46975-4C2D-462D-87EA-82FD9B5FC9B8}" srcOrd="0" destOrd="0" presId="urn:microsoft.com/office/officeart/2005/8/layout/vList6"/>
    <dgm:cxn modelId="{27D5400E-DF98-4AFE-82B4-C5D392260D68}" type="presOf" srcId="{C5DC20E0-B294-4DEF-99A9-C55F5EEB0DFE}" destId="{A6970184-E9D4-4C50-8187-2C2B9B5FB767}" srcOrd="0" destOrd="0" presId="urn:microsoft.com/office/officeart/2005/8/layout/vList6"/>
    <dgm:cxn modelId="{5F32741B-596B-4129-B862-10272F59507C}" type="presParOf" srcId="{7AF99093-30F2-4A14-8554-149617491345}" destId="{C946C73D-1167-49F1-9823-1CD756AB9601}" srcOrd="0" destOrd="0" presId="urn:microsoft.com/office/officeart/2005/8/layout/vList6"/>
    <dgm:cxn modelId="{E463266E-847D-473A-B1CE-E92F89B273E6}" type="presParOf" srcId="{C946C73D-1167-49F1-9823-1CD756AB9601}" destId="{F8E46975-4C2D-462D-87EA-82FD9B5FC9B8}" srcOrd="0" destOrd="0" presId="urn:microsoft.com/office/officeart/2005/8/layout/vList6"/>
    <dgm:cxn modelId="{4A99A676-C2BB-44E2-8DB4-EB0280A449F8}" type="presParOf" srcId="{C946C73D-1167-49F1-9823-1CD756AB9601}" destId="{55A7DDE4-2D84-4F4C-A44C-A251BB256110}" srcOrd="1" destOrd="0" presId="urn:microsoft.com/office/officeart/2005/8/layout/vList6"/>
    <dgm:cxn modelId="{44CDF93A-D4DB-4D4F-9820-2EDECA86DFA2}" type="presParOf" srcId="{7AF99093-30F2-4A14-8554-149617491345}" destId="{94842C97-D465-483C-A366-B2169E76A24D}" srcOrd="1" destOrd="0" presId="urn:microsoft.com/office/officeart/2005/8/layout/vList6"/>
    <dgm:cxn modelId="{FB93458E-22DC-4E42-B5D8-2367173A2D53}" type="presParOf" srcId="{7AF99093-30F2-4A14-8554-149617491345}" destId="{ABBF2321-E36E-42F7-9E80-F1E77306D602}" srcOrd="2" destOrd="0" presId="urn:microsoft.com/office/officeart/2005/8/layout/vList6"/>
    <dgm:cxn modelId="{A91518DB-74A8-4825-839B-FA1C86545CB5}" type="presParOf" srcId="{ABBF2321-E36E-42F7-9E80-F1E77306D602}" destId="{466142EE-4B45-451B-B988-762192B387CB}" srcOrd="0" destOrd="0" presId="urn:microsoft.com/office/officeart/2005/8/layout/vList6"/>
    <dgm:cxn modelId="{248CA89F-8F40-4BC1-A7BC-5B4C06EF930D}" type="presParOf" srcId="{ABBF2321-E36E-42F7-9E80-F1E77306D602}" destId="{CC3B5439-7DB2-4934-8DB3-AF6978496068}" srcOrd="1" destOrd="0" presId="urn:microsoft.com/office/officeart/2005/8/layout/vList6"/>
    <dgm:cxn modelId="{8CD46278-D2D4-4DFF-8FA4-91B0D62DAC00}" type="presParOf" srcId="{7AF99093-30F2-4A14-8554-149617491345}" destId="{BD151418-6683-433A-868E-CE772180692D}" srcOrd="3" destOrd="0" presId="urn:microsoft.com/office/officeart/2005/8/layout/vList6"/>
    <dgm:cxn modelId="{6173CFEE-B660-4554-988F-17E7762870AC}" type="presParOf" srcId="{7AF99093-30F2-4A14-8554-149617491345}" destId="{3DE6E3D3-26A8-426A-8BED-4CA94100E155}" srcOrd="4" destOrd="0" presId="urn:microsoft.com/office/officeart/2005/8/layout/vList6"/>
    <dgm:cxn modelId="{EA3DF259-D809-4349-A52B-7CDC1B60511A}" type="presParOf" srcId="{3DE6E3D3-26A8-426A-8BED-4CA94100E155}" destId="{38970D01-7C30-4162-9F72-F3D9BD281373}" srcOrd="0" destOrd="0" presId="urn:microsoft.com/office/officeart/2005/8/layout/vList6"/>
    <dgm:cxn modelId="{A2C48D24-A256-407A-B7C2-90A65C3286D3}" type="presParOf" srcId="{3DE6E3D3-26A8-426A-8BED-4CA94100E155}" destId="{A6970184-E9D4-4C50-8187-2C2B9B5FB767}"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4D85A1-0909-4C77-9051-E5F555BD5F3B}" type="doc">
      <dgm:prSet loTypeId="urn:microsoft.com/office/officeart/2005/8/layout/hProcess9" loCatId="process" qsTypeId="urn:microsoft.com/office/officeart/2005/8/quickstyle/simple1" qsCatId="simple" csTypeId="urn:microsoft.com/office/officeart/2005/8/colors/accent3_4" csCatId="accent3" phldr="1"/>
      <dgm:spPr/>
    </dgm:pt>
    <dgm:pt modelId="{F9D1E913-2D3C-40AA-A01D-F2FDF35AC402}">
      <dgm:prSet phldrT="[Texto]"/>
      <dgm:spPr/>
      <dgm:t>
        <a:bodyPr/>
        <a:lstStyle/>
        <a:p>
          <a:r>
            <a:rPr lang="es-ES" dirty="0">
              <a:solidFill>
                <a:schemeClr val="tx1"/>
              </a:solidFill>
            </a:rPr>
            <a:t>En el mundo existe 10% de 650 millones de personas</a:t>
          </a:r>
          <a:endParaRPr lang="en-US" dirty="0">
            <a:solidFill>
              <a:schemeClr val="tx1"/>
            </a:solidFill>
          </a:endParaRPr>
        </a:p>
      </dgm:t>
    </dgm:pt>
    <dgm:pt modelId="{8D3DCDE4-E454-4368-B513-504CF2BB7390}" type="parTrans" cxnId="{49E9C9F4-A1FE-4B12-80C2-5966B37624BE}">
      <dgm:prSet/>
      <dgm:spPr/>
      <dgm:t>
        <a:bodyPr/>
        <a:lstStyle/>
        <a:p>
          <a:endParaRPr lang="en-US">
            <a:solidFill>
              <a:schemeClr val="tx1"/>
            </a:solidFill>
          </a:endParaRPr>
        </a:p>
      </dgm:t>
    </dgm:pt>
    <dgm:pt modelId="{751E10B1-E919-4307-BCFB-E4061542E66C}" type="sibTrans" cxnId="{49E9C9F4-A1FE-4B12-80C2-5966B37624BE}">
      <dgm:prSet/>
      <dgm:spPr/>
      <dgm:t>
        <a:bodyPr/>
        <a:lstStyle/>
        <a:p>
          <a:endParaRPr lang="en-US">
            <a:solidFill>
              <a:schemeClr val="tx1"/>
            </a:solidFill>
          </a:endParaRPr>
        </a:p>
      </dgm:t>
    </dgm:pt>
    <dgm:pt modelId="{85CA1623-A79D-4BD6-9F66-A30060E398F6}">
      <dgm:prSet phldrT="[Texto]"/>
      <dgm:spPr/>
      <dgm:t>
        <a:bodyPr/>
        <a:lstStyle/>
        <a:p>
          <a:r>
            <a:rPr lang="es-ES" dirty="0">
              <a:solidFill>
                <a:schemeClr val="tx1"/>
              </a:solidFill>
            </a:rPr>
            <a:t>Ecuador </a:t>
          </a:r>
        </a:p>
        <a:p>
          <a:r>
            <a:rPr lang="es-ES" dirty="0">
              <a:solidFill>
                <a:schemeClr val="tx1"/>
              </a:solidFill>
            </a:rPr>
            <a:t>415 500</a:t>
          </a:r>
          <a:endParaRPr lang="en-US" dirty="0">
            <a:solidFill>
              <a:schemeClr val="tx1"/>
            </a:solidFill>
          </a:endParaRPr>
        </a:p>
      </dgm:t>
    </dgm:pt>
    <dgm:pt modelId="{D51B4120-0175-4BC7-B339-35B7A89EFF15}" type="parTrans" cxnId="{041257C9-B871-4F9C-B19A-2DC575AC67E7}">
      <dgm:prSet/>
      <dgm:spPr/>
      <dgm:t>
        <a:bodyPr/>
        <a:lstStyle/>
        <a:p>
          <a:endParaRPr lang="en-US">
            <a:solidFill>
              <a:schemeClr val="tx1"/>
            </a:solidFill>
          </a:endParaRPr>
        </a:p>
      </dgm:t>
    </dgm:pt>
    <dgm:pt modelId="{10E2166F-5B14-4B6B-BD65-8FC04E80B399}" type="sibTrans" cxnId="{041257C9-B871-4F9C-B19A-2DC575AC67E7}">
      <dgm:prSet/>
      <dgm:spPr/>
      <dgm:t>
        <a:bodyPr/>
        <a:lstStyle/>
        <a:p>
          <a:endParaRPr lang="en-US">
            <a:solidFill>
              <a:schemeClr val="tx1"/>
            </a:solidFill>
          </a:endParaRPr>
        </a:p>
      </dgm:t>
    </dgm:pt>
    <dgm:pt modelId="{6AD38F87-8741-4DA9-82E8-3ED849322A9B}">
      <dgm:prSet phldrT="[Texto]"/>
      <dgm:spPr/>
      <dgm:t>
        <a:bodyPr/>
        <a:lstStyle/>
        <a:p>
          <a:r>
            <a:rPr lang="es-ES" dirty="0">
              <a:solidFill>
                <a:schemeClr val="tx1"/>
              </a:solidFill>
            </a:rPr>
            <a:t>En edad de trabajar</a:t>
          </a:r>
        </a:p>
        <a:p>
          <a:r>
            <a:rPr lang="es-ES" dirty="0">
              <a:solidFill>
                <a:schemeClr val="tx1"/>
              </a:solidFill>
            </a:rPr>
            <a:t>259 506</a:t>
          </a:r>
          <a:endParaRPr lang="en-US" dirty="0">
            <a:solidFill>
              <a:schemeClr val="tx1"/>
            </a:solidFill>
          </a:endParaRPr>
        </a:p>
      </dgm:t>
    </dgm:pt>
    <dgm:pt modelId="{914165B9-A572-45A1-8D64-A71C49A54F20}" type="parTrans" cxnId="{AFC392AC-0131-4674-9702-1F947B78D3F3}">
      <dgm:prSet/>
      <dgm:spPr/>
      <dgm:t>
        <a:bodyPr/>
        <a:lstStyle/>
        <a:p>
          <a:endParaRPr lang="en-US">
            <a:solidFill>
              <a:schemeClr val="tx1"/>
            </a:solidFill>
          </a:endParaRPr>
        </a:p>
      </dgm:t>
    </dgm:pt>
    <dgm:pt modelId="{E5FC8CBE-0DCB-4519-A580-CBD9EB3382A5}" type="sibTrans" cxnId="{AFC392AC-0131-4674-9702-1F947B78D3F3}">
      <dgm:prSet/>
      <dgm:spPr/>
      <dgm:t>
        <a:bodyPr/>
        <a:lstStyle/>
        <a:p>
          <a:endParaRPr lang="en-US">
            <a:solidFill>
              <a:schemeClr val="tx1"/>
            </a:solidFill>
          </a:endParaRPr>
        </a:p>
      </dgm:t>
    </dgm:pt>
    <dgm:pt modelId="{849C2F97-E012-480A-9478-8D52BBFAA536}">
      <dgm:prSet phldrT="[Texto]"/>
      <dgm:spPr/>
      <dgm:t>
        <a:bodyPr/>
        <a:lstStyle/>
        <a:p>
          <a:r>
            <a:rPr lang="es-ES" dirty="0">
              <a:solidFill>
                <a:schemeClr val="tx1"/>
              </a:solidFill>
            </a:rPr>
            <a:t>DMQ</a:t>
          </a:r>
        </a:p>
        <a:p>
          <a:r>
            <a:rPr lang="es-ES" dirty="0">
              <a:solidFill>
                <a:schemeClr val="tx1"/>
              </a:solidFill>
            </a:rPr>
            <a:t> 55 932</a:t>
          </a:r>
          <a:endParaRPr lang="en-US" dirty="0">
            <a:solidFill>
              <a:schemeClr val="tx1"/>
            </a:solidFill>
          </a:endParaRPr>
        </a:p>
      </dgm:t>
    </dgm:pt>
    <dgm:pt modelId="{763CD5EC-9309-4F3A-ABF2-8E4FD9700A7C}" type="parTrans" cxnId="{AB903429-A6D5-42D1-948A-E7081B1FC2E2}">
      <dgm:prSet/>
      <dgm:spPr/>
      <dgm:t>
        <a:bodyPr/>
        <a:lstStyle/>
        <a:p>
          <a:endParaRPr lang="en-US">
            <a:solidFill>
              <a:schemeClr val="tx1"/>
            </a:solidFill>
          </a:endParaRPr>
        </a:p>
      </dgm:t>
    </dgm:pt>
    <dgm:pt modelId="{F1F93582-800B-492E-8931-F2AB9CC50178}" type="sibTrans" cxnId="{AB903429-A6D5-42D1-948A-E7081B1FC2E2}">
      <dgm:prSet/>
      <dgm:spPr/>
      <dgm:t>
        <a:bodyPr/>
        <a:lstStyle/>
        <a:p>
          <a:endParaRPr lang="en-US">
            <a:solidFill>
              <a:schemeClr val="tx1"/>
            </a:solidFill>
          </a:endParaRPr>
        </a:p>
      </dgm:t>
    </dgm:pt>
    <dgm:pt modelId="{31CF9C47-CD2E-402B-B019-898172A3DE0C}" type="pres">
      <dgm:prSet presAssocID="{924D85A1-0909-4C77-9051-E5F555BD5F3B}" presName="CompostProcess" presStyleCnt="0">
        <dgm:presLayoutVars>
          <dgm:dir/>
          <dgm:resizeHandles val="exact"/>
        </dgm:presLayoutVars>
      </dgm:prSet>
      <dgm:spPr/>
    </dgm:pt>
    <dgm:pt modelId="{A56A57BA-5410-42AE-A717-DB112CC08D9D}" type="pres">
      <dgm:prSet presAssocID="{924D85A1-0909-4C77-9051-E5F555BD5F3B}" presName="arrow" presStyleLbl="bgShp" presStyleIdx="0" presStyleCnt="1"/>
      <dgm:spPr/>
    </dgm:pt>
    <dgm:pt modelId="{9FB2B47C-C23F-4F25-B288-82F2E4C46241}" type="pres">
      <dgm:prSet presAssocID="{924D85A1-0909-4C77-9051-E5F555BD5F3B}" presName="linearProcess" presStyleCnt="0"/>
      <dgm:spPr/>
    </dgm:pt>
    <dgm:pt modelId="{FF70ABC5-DA50-4BD2-BC54-5C3BD4010988}" type="pres">
      <dgm:prSet presAssocID="{F9D1E913-2D3C-40AA-A01D-F2FDF35AC402}" presName="textNode" presStyleLbl="node1" presStyleIdx="0" presStyleCnt="4">
        <dgm:presLayoutVars>
          <dgm:bulletEnabled val="1"/>
        </dgm:presLayoutVars>
      </dgm:prSet>
      <dgm:spPr/>
    </dgm:pt>
    <dgm:pt modelId="{D9DE8490-379B-457E-A0FF-72108559D18F}" type="pres">
      <dgm:prSet presAssocID="{751E10B1-E919-4307-BCFB-E4061542E66C}" presName="sibTrans" presStyleCnt="0"/>
      <dgm:spPr/>
    </dgm:pt>
    <dgm:pt modelId="{724573DD-80B9-41F8-8AE7-459D4641E1B4}" type="pres">
      <dgm:prSet presAssocID="{85CA1623-A79D-4BD6-9F66-A30060E398F6}" presName="textNode" presStyleLbl="node1" presStyleIdx="1" presStyleCnt="4" custLinFactNeighborX="-53407" custLinFactNeighborY="2980">
        <dgm:presLayoutVars>
          <dgm:bulletEnabled val="1"/>
        </dgm:presLayoutVars>
      </dgm:prSet>
      <dgm:spPr/>
    </dgm:pt>
    <dgm:pt modelId="{11FA437F-0309-4A49-9927-AC01423DF0A1}" type="pres">
      <dgm:prSet presAssocID="{10E2166F-5B14-4B6B-BD65-8FC04E80B399}" presName="sibTrans" presStyleCnt="0"/>
      <dgm:spPr/>
    </dgm:pt>
    <dgm:pt modelId="{C3F0BF79-3021-4BDA-A44A-95697536F6C6}" type="pres">
      <dgm:prSet presAssocID="{6AD38F87-8741-4DA9-82E8-3ED849322A9B}" presName="textNode" presStyleLbl="node1" presStyleIdx="2" presStyleCnt="4" custLinFactNeighborX="-11888" custLinFactNeighborY="2095">
        <dgm:presLayoutVars>
          <dgm:bulletEnabled val="1"/>
        </dgm:presLayoutVars>
      </dgm:prSet>
      <dgm:spPr/>
    </dgm:pt>
    <dgm:pt modelId="{D97B9929-9C79-46D5-B017-4644A3F8D3F2}" type="pres">
      <dgm:prSet presAssocID="{E5FC8CBE-0DCB-4519-A580-CBD9EB3382A5}" presName="sibTrans" presStyleCnt="0"/>
      <dgm:spPr/>
    </dgm:pt>
    <dgm:pt modelId="{BF921AED-961E-4D0E-9369-A1444E6EBF5C}" type="pres">
      <dgm:prSet presAssocID="{849C2F97-E012-480A-9478-8D52BBFAA536}" presName="textNode" presStyleLbl="node1" presStyleIdx="3" presStyleCnt="4" custLinFactNeighborX="22359" custLinFactNeighborY="5987">
        <dgm:presLayoutVars>
          <dgm:bulletEnabled val="1"/>
        </dgm:presLayoutVars>
      </dgm:prSet>
      <dgm:spPr/>
    </dgm:pt>
  </dgm:ptLst>
  <dgm:cxnLst>
    <dgm:cxn modelId="{041257C9-B871-4F9C-B19A-2DC575AC67E7}" srcId="{924D85A1-0909-4C77-9051-E5F555BD5F3B}" destId="{85CA1623-A79D-4BD6-9F66-A30060E398F6}" srcOrd="1" destOrd="0" parTransId="{D51B4120-0175-4BC7-B339-35B7A89EFF15}" sibTransId="{10E2166F-5B14-4B6B-BD65-8FC04E80B399}"/>
    <dgm:cxn modelId="{622307E3-B8FB-456D-A4C7-EAFB81CD521D}" type="presOf" srcId="{85CA1623-A79D-4BD6-9F66-A30060E398F6}" destId="{724573DD-80B9-41F8-8AE7-459D4641E1B4}" srcOrd="0" destOrd="0" presId="urn:microsoft.com/office/officeart/2005/8/layout/hProcess9"/>
    <dgm:cxn modelId="{E6877E94-E929-4823-B7B4-A5C1BBC7A377}" type="presOf" srcId="{849C2F97-E012-480A-9478-8D52BBFAA536}" destId="{BF921AED-961E-4D0E-9369-A1444E6EBF5C}" srcOrd="0" destOrd="0" presId="urn:microsoft.com/office/officeart/2005/8/layout/hProcess9"/>
    <dgm:cxn modelId="{AB903429-A6D5-42D1-948A-E7081B1FC2E2}" srcId="{924D85A1-0909-4C77-9051-E5F555BD5F3B}" destId="{849C2F97-E012-480A-9478-8D52BBFAA536}" srcOrd="3" destOrd="0" parTransId="{763CD5EC-9309-4F3A-ABF2-8E4FD9700A7C}" sibTransId="{F1F93582-800B-492E-8931-F2AB9CC50178}"/>
    <dgm:cxn modelId="{0DD0750C-751D-4C7D-9C33-F13C30D78636}" type="presOf" srcId="{F9D1E913-2D3C-40AA-A01D-F2FDF35AC402}" destId="{FF70ABC5-DA50-4BD2-BC54-5C3BD4010988}" srcOrd="0" destOrd="0" presId="urn:microsoft.com/office/officeart/2005/8/layout/hProcess9"/>
    <dgm:cxn modelId="{AFC392AC-0131-4674-9702-1F947B78D3F3}" srcId="{924D85A1-0909-4C77-9051-E5F555BD5F3B}" destId="{6AD38F87-8741-4DA9-82E8-3ED849322A9B}" srcOrd="2" destOrd="0" parTransId="{914165B9-A572-45A1-8D64-A71C49A54F20}" sibTransId="{E5FC8CBE-0DCB-4519-A580-CBD9EB3382A5}"/>
    <dgm:cxn modelId="{0582577D-33FD-4B76-802E-E0AA99524A87}" type="presOf" srcId="{6AD38F87-8741-4DA9-82E8-3ED849322A9B}" destId="{C3F0BF79-3021-4BDA-A44A-95697536F6C6}" srcOrd="0" destOrd="0" presId="urn:microsoft.com/office/officeart/2005/8/layout/hProcess9"/>
    <dgm:cxn modelId="{5725E54A-EABB-431B-ABC6-41AF4F0AEC7B}" type="presOf" srcId="{924D85A1-0909-4C77-9051-E5F555BD5F3B}" destId="{31CF9C47-CD2E-402B-B019-898172A3DE0C}" srcOrd="0" destOrd="0" presId="urn:microsoft.com/office/officeart/2005/8/layout/hProcess9"/>
    <dgm:cxn modelId="{49E9C9F4-A1FE-4B12-80C2-5966B37624BE}" srcId="{924D85A1-0909-4C77-9051-E5F555BD5F3B}" destId="{F9D1E913-2D3C-40AA-A01D-F2FDF35AC402}" srcOrd="0" destOrd="0" parTransId="{8D3DCDE4-E454-4368-B513-504CF2BB7390}" sibTransId="{751E10B1-E919-4307-BCFB-E4061542E66C}"/>
    <dgm:cxn modelId="{A5A3720C-8645-4292-8036-954D3B2E6D59}" type="presParOf" srcId="{31CF9C47-CD2E-402B-B019-898172A3DE0C}" destId="{A56A57BA-5410-42AE-A717-DB112CC08D9D}" srcOrd="0" destOrd="0" presId="urn:microsoft.com/office/officeart/2005/8/layout/hProcess9"/>
    <dgm:cxn modelId="{9A0DD182-42BF-4D02-9A64-097D71BDEAB9}" type="presParOf" srcId="{31CF9C47-CD2E-402B-B019-898172A3DE0C}" destId="{9FB2B47C-C23F-4F25-B288-82F2E4C46241}" srcOrd="1" destOrd="0" presId="urn:microsoft.com/office/officeart/2005/8/layout/hProcess9"/>
    <dgm:cxn modelId="{3F2EE078-E432-47B0-804E-BA3BC9BFA80C}" type="presParOf" srcId="{9FB2B47C-C23F-4F25-B288-82F2E4C46241}" destId="{FF70ABC5-DA50-4BD2-BC54-5C3BD4010988}" srcOrd="0" destOrd="0" presId="urn:microsoft.com/office/officeart/2005/8/layout/hProcess9"/>
    <dgm:cxn modelId="{A321A360-A4B0-4EA1-AE14-DD07909606A1}" type="presParOf" srcId="{9FB2B47C-C23F-4F25-B288-82F2E4C46241}" destId="{D9DE8490-379B-457E-A0FF-72108559D18F}" srcOrd="1" destOrd="0" presId="urn:microsoft.com/office/officeart/2005/8/layout/hProcess9"/>
    <dgm:cxn modelId="{1252108C-A3F4-4253-BA9E-5F1B851834FF}" type="presParOf" srcId="{9FB2B47C-C23F-4F25-B288-82F2E4C46241}" destId="{724573DD-80B9-41F8-8AE7-459D4641E1B4}" srcOrd="2" destOrd="0" presId="urn:microsoft.com/office/officeart/2005/8/layout/hProcess9"/>
    <dgm:cxn modelId="{0FE0BB07-830D-4F83-90DB-1B87D56EA539}" type="presParOf" srcId="{9FB2B47C-C23F-4F25-B288-82F2E4C46241}" destId="{11FA437F-0309-4A49-9927-AC01423DF0A1}" srcOrd="3" destOrd="0" presId="urn:microsoft.com/office/officeart/2005/8/layout/hProcess9"/>
    <dgm:cxn modelId="{80EF68C7-AC17-414C-84A1-875FBA522BB3}" type="presParOf" srcId="{9FB2B47C-C23F-4F25-B288-82F2E4C46241}" destId="{C3F0BF79-3021-4BDA-A44A-95697536F6C6}" srcOrd="4" destOrd="0" presId="urn:microsoft.com/office/officeart/2005/8/layout/hProcess9"/>
    <dgm:cxn modelId="{B9635267-B2F0-4E19-B603-3DA9A7C3EF7F}" type="presParOf" srcId="{9FB2B47C-C23F-4F25-B288-82F2E4C46241}" destId="{D97B9929-9C79-46D5-B017-4644A3F8D3F2}" srcOrd="5" destOrd="0" presId="urn:microsoft.com/office/officeart/2005/8/layout/hProcess9"/>
    <dgm:cxn modelId="{30CDFF49-D86B-401C-AD98-78E421BBB735}" type="presParOf" srcId="{9FB2B47C-C23F-4F25-B288-82F2E4C46241}" destId="{BF921AED-961E-4D0E-9369-A1444E6EBF5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EAAE58-B271-4A36-AFFC-043E5CBE98BE}" type="doc">
      <dgm:prSet loTypeId="urn:microsoft.com/office/officeart/2005/8/layout/venn3" loCatId="relationship" qsTypeId="urn:microsoft.com/office/officeart/2005/8/quickstyle/simple1" qsCatId="simple" csTypeId="urn:microsoft.com/office/officeart/2005/8/colors/accent3_4" csCatId="accent3" phldr="1"/>
      <dgm:spPr/>
      <dgm:t>
        <a:bodyPr/>
        <a:lstStyle/>
        <a:p>
          <a:endParaRPr lang="en-US"/>
        </a:p>
      </dgm:t>
    </dgm:pt>
    <dgm:pt modelId="{3A5504C1-2559-4D75-8B6E-2D65B8761D95}">
      <dgm:prSet phldrT="[Texto]"/>
      <dgm:spPr/>
      <dgm:t>
        <a:bodyPr/>
        <a:lstStyle/>
        <a:p>
          <a:r>
            <a:rPr lang="es-ES" dirty="0"/>
            <a:t>Pichincha (29,4%)</a:t>
          </a:r>
          <a:endParaRPr lang="en-US" dirty="0"/>
        </a:p>
      </dgm:t>
    </dgm:pt>
    <dgm:pt modelId="{3B4C582C-87F6-4896-9EDD-8F5777915154}" type="parTrans" cxnId="{C8995606-5E64-459C-8793-24AFD84DD635}">
      <dgm:prSet/>
      <dgm:spPr/>
      <dgm:t>
        <a:bodyPr/>
        <a:lstStyle/>
        <a:p>
          <a:endParaRPr lang="en-US"/>
        </a:p>
      </dgm:t>
    </dgm:pt>
    <dgm:pt modelId="{B4682434-4786-409C-974A-803A9B3C3A07}" type="sibTrans" cxnId="{C8995606-5E64-459C-8793-24AFD84DD635}">
      <dgm:prSet/>
      <dgm:spPr/>
      <dgm:t>
        <a:bodyPr/>
        <a:lstStyle/>
        <a:p>
          <a:endParaRPr lang="en-US"/>
        </a:p>
      </dgm:t>
    </dgm:pt>
    <dgm:pt modelId="{9F260E99-B97B-42A3-A9CC-A4C890A312DF}">
      <dgm:prSet phldrT="[Texto]"/>
      <dgm:spPr/>
      <dgm:t>
        <a:bodyPr/>
        <a:lstStyle/>
        <a:p>
          <a:r>
            <a:rPr lang="es-ES" dirty="0"/>
            <a:t>Pacífico (12,6%)</a:t>
          </a:r>
          <a:endParaRPr lang="en-US" dirty="0"/>
        </a:p>
      </dgm:t>
    </dgm:pt>
    <dgm:pt modelId="{122B52F5-74C3-4B31-89EE-9E61D393F6A6}" type="parTrans" cxnId="{33668CED-886E-430E-B880-AFBBA50C2218}">
      <dgm:prSet/>
      <dgm:spPr/>
      <dgm:t>
        <a:bodyPr/>
        <a:lstStyle/>
        <a:p>
          <a:endParaRPr lang="en-US"/>
        </a:p>
      </dgm:t>
    </dgm:pt>
    <dgm:pt modelId="{CB8C87C0-4073-4DFB-8688-B8C21F1EF488}" type="sibTrans" cxnId="{33668CED-886E-430E-B880-AFBBA50C2218}">
      <dgm:prSet/>
      <dgm:spPr/>
      <dgm:t>
        <a:bodyPr/>
        <a:lstStyle/>
        <a:p>
          <a:endParaRPr lang="en-US"/>
        </a:p>
      </dgm:t>
    </dgm:pt>
    <dgm:pt modelId="{23D42DB0-777C-4BFF-BFFE-85B03D2BB913}">
      <dgm:prSet phldrT="[Texto]"/>
      <dgm:spPr/>
      <dgm:t>
        <a:bodyPr/>
        <a:lstStyle/>
        <a:p>
          <a:r>
            <a:rPr lang="es-ES" dirty="0"/>
            <a:t>Guayaquil (12%)</a:t>
          </a:r>
          <a:endParaRPr lang="en-US" dirty="0"/>
        </a:p>
      </dgm:t>
    </dgm:pt>
    <dgm:pt modelId="{354961C5-CFBB-43FF-A714-38BE77B63B4A}" type="parTrans" cxnId="{FE009405-5C2F-48DF-92AE-82C076130135}">
      <dgm:prSet/>
      <dgm:spPr/>
      <dgm:t>
        <a:bodyPr/>
        <a:lstStyle/>
        <a:p>
          <a:endParaRPr lang="en-US"/>
        </a:p>
      </dgm:t>
    </dgm:pt>
    <dgm:pt modelId="{3C7C2C8E-606D-42C4-AB60-B8D254FC80B5}" type="sibTrans" cxnId="{FE009405-5C2F-48DF-92AE-82C076130135}">
      <dgm:prSet/>
      <dgm:spPr/>
      <dgm:t>
        <a:bodyPr/>
        <a:lstStyle/>
        <a:p>
          <a:endParaRPr lang="en-US"/>
        </a:p>
      </dgm:t>
    </dgm:pt>
    <dgm:pt modelId="{926C498E-5E5D-4287-A165-3DA325FC83A6}">
      <dgm:prSet phldrT="[Texto]"/>
      <dgm:spPr/>
      <dgm:t>
        <a:bodyPr/>
        <a:lstStyle/>
        <a:p>
          <a:r>
            <a:rPr lang="es-ES" dirty="0"/>
            <a:t>Grupo </a:t>
          </a:r>
          <a:r>
            <a:rPr lang="es-ES" dirty="0" err="1"/>
            <a:t>Promerica</a:t>
          </a:r>
          <a:r>
            <a:rPr lang="es-ES" dirty="0"/>
            <a:t> (11,7%)</a:t>
          </a:r>
          <a:endParaRPr lang="en-US" dirty="0"/>
        </a:p>
      </dgm:t>
    </dgm:pt>
    <dgm:pt modelId="{0DBA1183-0947-4163-B9BF-EDB08F82B509}" type="parTrans" cxnId="{888BC790-DD51-4DB5-8B67-44204381CC87}">
      <dgm:prSet/>
      <dgm:spPr/>
      <dgm:t>
        <a:bodyPr/>
        <a:lstStyle/>
        <a:p>
          <a:endParaRPr lang="en-US"/>
        </a:p>
      </dgm:t>
    </dgm:pt>
    <dgm:pt modelId="{44824871-60B8-450B-A799-EDB28EA4BF5C}" type="sibTrans" cxnId="{888BC790-DD51-4DB5-8B67-44204381CC87}">
      <dgm:prSet/>
      <dgm:spPr/>
      <dgm:t>
        <a:bodyPr/>
        <a:lstStyle/>
        <a:p>
          <a:endParaRPr lang="en-US"/>
        </a:p>
      </dgm:t>
    </dgm:pt>
    <dgm:pt modelId="{69FD626F-02E6-4908-BCC6-A2FB3066636B}" type="pres">
      <dgm:prSet presAssocID="{41EAAE58-B271-4A36-AFFC-043E5CBE98BE}" presName="Name0" presStyleCnt="0">
        <dgm:presLayoutVars>
          <dgm:dir/>
          <dgm:resizeHandles val="exact"/>
        </dgm:presLayoutVars>
      </dgm:prSet>
      <dgm:spPr/>
    </dgm:pt>
    <dgm:pt modelId="{9B37E4AC-1420-4C12-99A4-6BE1845418C9}" type="pres">
      <dgm:prSet presAssocID="{3A5504C1-2559-4D75-8B6E-2D65B8761D95}" presName="Name5" presStyleLbl="vennNode1" presStyleIdx="0" presStyleCnt="4">
        <dgm:presLayoutVars>
          <dgm:bulletEnabled val="1"/>
        </dgm:presLayoutVars>
      </dgm:prSet>
      <dgm:spPr/>
    </dgm:pt>
    <dgm:pt modelId="{EDB4CD69-886A-4799-A49A-266E29C97D4C}" type="pres">
      <dgm:prSet presAssocID="{B4682434-4786-409C-974A-803A9B3C3A07}" presName="space" presStyleCnt="0"/>
      <dgm:spPr/>
    </dgm:pt>
    <dgm:pt modelId="{CDCB454B-C0BE-43F5-9C91-0B912AF4A12B}" type="pres">
      <dgm:prSet presAssocID="{9F260E99-B97B-42A3-A9CC-A4C890A312DF}" presName="Name5" presStyleLbl="vennNode1" presStyleIdx="1" presStyleCnt="4">
        <dgm:presLayoutVars>
          <dgm:bulletEnabled val="1"/>
        </dgm:presLayoutVars>
      </dgm:prSet>
      <dgm:spPr/>
    </dgm:pt>
    <dgm:pt modelId="{3AF007C8-B283-4E11-ABCD-71797D2A4366}" type="pres">
      <dgm:prSet presAssocID="{CB8C87C0-4073-4DFB-8688-B8C21F1EF488}" presName="space" presStyleCnt="0"/>
      <dgm:spPr/>
    </dgm:pt>
    <dgm:pt modelId="{C2B3C2B1-41E1-48AD-A5EC-1DA8B9D99FFB}" type="pres">
      <dgm:prSet presAssocID="{23D42DB0-777C-4BFF-BFFE-85B03D2BB913}" presName="Name5" presStyleLbl="vennNode1" presStyleIdx="2" presStyleCnt="4">
        <dgm:presLayoutVars>
          <dgm:bulletEnabled val="1"/>
        </dgm:presLayoutVars>
      </dgm:prSet>
      <dgm:spPr/>
    </dgm:pt>
    <dgm:pt modelId="{9F0ADE54-03F6-4CF9-B5D6-A0A9004197DA}" type="pres">
      <dgm:prSet presAssocID="{3C7C2C8E-606D-42C4-AB60-B8D254FC80B5}" presName="space" presStyleCnt="0"/>
      <dgm:spPr/>
    </dgm:pt>
    <dgm:pt modelId="{37662D53-808E-444B-96C4-83904BFC4339}" type="pres">
      <dgm:prSet presAssocID="{926C498E-5E5D-4287-A165-3DA325FC83A6}" presName="Name5" presStyleLbl="vennNode1" presStyleIdx="3" presStyleCnt="4">
        <dgm:presLayoutVars>
          <dgm:bulletEnabled val="1"/>
        </dgm:presLayoutVars>
      </dgm:prSet>
      <dgm:spPr/>
    </dgm:pt>
  </dgm:ptLst>
  <dgm:cxnLst>
    <dgm:cxn modelId="{33668CED-886E-430E-B880-AFBBA50C2218}" srcId="{41EAAE58-B271-4A36-AFFC-043E5CBE98BE}" destId="{9F260E99-B97B-42A3-A9CC-A4C890A312DF}" srcOrd="1" destOrd="0" parTransId="{122B52F5-74C3-4B31-89EE-9E61D393F6A6}" sibTransId="{CB8C87C0-4073-4DFB-8688-B8C21F1EF488}"/>
    <dgm:cxn modelId="{C8995606-5E64-459C-8793-24AFD84DD635}" srcId="{41EAAE58-B271-4A36-AFFC-043E5CBE98BE}" destId="{3A5504C1-2559-4D75-8B6E-2D65B8761D95}" srcOrd="0" destOrd="0" parTransId="{3B4C582C-87F6-4896-9EDD-8F5777915154}" sibTransId="{B4682434-4786-409C-974A-803A9B3C3A07}"/>
    <dgm:cxn modelId="{C9860CEC-031B-4FA3-A2A8-1980D2817ABA}" type="presOf" srcId="{3A5504C1-2559-4D75-8B6E-2D65B8761D95}" destId="{9B37E4AC-1420-4C12-99A4-6BE1845418C9}" srcOrd="0" destOrd="0" presId="urn:microsoft.com/office/officeart/2005/8/layout/venn3"/>
    <dgm:cxn modelId="{888BC790-DD51-4DB5-8B67-44204381CC87}" srcId="{41EAAE58-B271-4A36-AFFC-043E5CBE98BE}" destId="{926C498E-5E5D-4287-A165-3DA325FC83A6}" srcOrd="3" destOrd="0" parTransId="{0DBA1183-0947-4163-B9BF-EDB08F82B509}" sibTransId="{44824871-60B8-450B-A799-EDB28EA4BF5C}"/>
    <dgm:cxn modelId="{995B34F6-40C3-428A-ADE0-577B7980BB8C}" type="presOf" srcId="{41EAAE58-B271-4A36-AFFC-043E5CBE98BE}" destId="{69FD626F-02E6-4908-BCC6-A2FB3066636B}" srcOrd="0" destOrd="0" presId="urn:microsoft.com/office/officeart/2005/8/layout/venn3"/>
    <dgm:cxn modelId="{3B2BFEF8-CD9D-42DB-8522-C2B6575A18F2}" type="presOf" srcId="{9F260E99-B97B-42A3-A9CC-A4C890A312DF}" destId="{CDCB454B-C0BE-43F5-9C91-0B912AF4A12B}" srcOrd="0" destOrd="0" presId="urn:microsoft.com/office/officeart/2005/8/layout/venn3"/>
    <dgm:cxn modelId="{F4BF3381-0E75-49FA-9F29-979FFFEA4197}" type="presOf" srcId="{23D42DB0-777C-4BFF-BFFE-85B03D2BB913}" destId="{C2B3C2B1-41E1-48AD-A5EC-1DA8B9D99FFB}" srcOrd="0" destOrd="0" presId="urn:microsoft.com/office/officeart/2005/8/layout/venn3"/>
    <dgm:cxn modelId="{1B2A6AB3-81B5-4620-8697-24C31239B3EA}" type="presOf" srcId="{926C498E-5E5D-4287-A165-3DA325FC83A6}" destId="{37662D53-808E-444B-96C4-83904BFC4339}" srcOrd="0" destOrd="0" presId="urn:microsoft.com/office/officeart/2005/8/layout/venn3"/>
    <dgm:cxn modelId="{FE009405-5C2F-48DF-92AE-82C076130135}" srcId="{41EAAE58-B271-4A36-AFFC-043E5CBE98BE}" destId="{23D42DB0-777C-4BFF-BFFE-85B03D2BB913}" srcOrd="2" destOrd="0" parTransId="{354961C5-CFBB-43FF-A714-38BE77B63B4A}" sibTransId="{3C7C2C8E-606D-42C4-AB60-B8D254FC80B5}"/>
    <dgm:cxn modelId="{B2970000-2C08-4ED0-B78D-4ECC5387B036}" type="presParOf" srcId="{69FD626F-02E6-4908-BCC6-A2FB3066636B}" destId="{9B37E4AC-1420-4C12-99A4-6BE1845418C9}" srcOrd="0" destOrd="0" presId="urn:microsoft.com/office/officeart/2005/8/layout/venn3"/>
    <dgm:cxn modelId="{38327409-8F6D-4D0D-BA26-710C21142E6F}" type="presParOf" srcId="{69FD626F-02E6-4908-BCC6-A2FB3066636B}" destId="{EDB4CD69-886A-4799-A49A-266E29C97D4C}" srcOrd="1" destOrd="0" presId="urn:microsoft.com/office/officeart/2005/8/layout/venn3"/>
    <dgm:cxn modelId="{899AE81E-D3FB-4C8D-BDC5-F1CEF9661CB0}" type="presParOf" srcId="{69FD626F-02E6-4908-BCC6-A2FB3066636B}" destId="{CDCB454B-C0BE-43F5-9C91-0B912AF4A12B}" srcOrd="2" destOrd="0" presId="urn:microsoft.com/office/officeart/2005/8/layout/venn3"/>
    <dgm:cxn modelId="{36B7E907-75C7-4BBF-BBC5-8A5601C1CB92}" type="presParOf" srcId="{69FD626F-02E6-4908-BCC6-A2FB3066636B}" destId="{3AF007C8-B283-4E11-ABCD-71797D2A4366}" srcOrd="3" destOrd="0" presId="urn:microsoft.com/office/officeart/2005/8/layout/venn3"/>
    <dgm:cxn modelId="{D39BDCED-2872-4E28-B76A-2D0EE37E6491}" type="presParOf" srcId="{69FD626F-02E6-4908-BCC6-A2FB3066636B}" destId="{C2B3C2B1-41E1-48AD-A5EC-1DA8B9D99FFB}" srcOrd="4" destOrd="0" presId="urn:microsoft.com/office/officeart/2005/8/layout/venn3"/>
    <dgm:cxn modelId="{79F9AD64-7872-4E37-8E2F-78832BB4BF20}" type="presParOf" srcId="{69FD626F-02E6-4908-BCC6-A2FB3066636B}" destId="{9F0ADE54-03F6-4CF9-B5D6-A0A9004197DA}" srcOrd="5" destOrd="0" presId="urn:microsoft.com/office/officeart/2005/8/layout/venn3"/>
    <dgm:cxn modelId="{79C12FAD-069E-4018-B218-B59E86E59D14}" type="presParOf" srcId="{69FD626F-02E6-4908-BCC6-A2FB3066636B}" destId="{37662D53-808E-444B-96C4-83904BFC4339}"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599B0A-F045-407F-84D2-6BEEB7B5B1F1}" type="doc">
      <dgm:prSet loTypeId="urn:microsoft.com/office/officeart/2005/8/layout/hList7" loCatId="list" qsTypeId="urn:microsoft.com/office/officeart/2005/8/quickstyle/simple1" qsCatId="simple" csTypeId="urn:microsoft.com/office/officeart/2005/8/colors/accent3_3" csCatId="accent3" phldr="1"/>
      <dgm:spPr/>
    </dgm:pt>
    <dgm:pt modelId="{714FD717-5317-48B6-80D7-B6AE6267AAC8}">
      <dgm:prSet phldrT="[Texto]" custT="1"/>
      <dgm:spPr/>
      <dgm:t>
        <a:bodyPr/>
        <a:lstStyle/>
        <a:p>
          <a:endParaRPr lang="es-EC" sz="2000" noProof="0" dirty="0">
            <a:solidFill>
              <a:schemeClr val="tx1"/>
            </a:solidFill>
          </a:endParaRPr>
        </a:p>
        <a:p>
          <a:endParaRPr lang="es-EC" sz="2000" noProof="0" dirty="0">
            <a:solidFill>
              <a:schemeClr val="tx1"/>
            </a:solidFill>
          </a:endParaRPr>
        </a:p>
        <a:p>
          <a:r>
            <a:rPr lang="es-EC" sz="2000" b="1" noProof="0" dirty="0">
              <a:solidFill>
                <a:schemeClr val="tx1"/>
              </a:solidFill>
            </a:rPr>
            <a:t>Empleados</a:t>
          </a:r>
          <a:r>
            <a:rPr lang="en-US" sz="2000" dirty="0">
              <a:solidFill>
                <a:schemeClr val="tx1"/>
              </a:solidFill>
            </a:rPr>
            <a:t>: </a:t>
          </a:r>
        </a:p>
        <a:p>
          <a:r>
            <a:rPr lang="en-US" sz="2000" dirty="0">
              <a:solidFill>
                <a:schemeClr val="tx1"/>
              </a:solidFill>
            </a:rPr>
            <a:t>5808</a:t>
          </a:r>
        </a:p>
        <a:p>
          <a:endParaRPr lang="en-US" sz="2000" dirty="0">
            <a:solidFill>
              <a:schemeClr val="tx1"/>
            </a:solidFill>
          </a:endParaRPr>
        </a:p>
        <a:p>
          <a:r>
            <a:rPr lang="es-EC" sz="2000" b="1" noProof="0" dirty="0">
              <a:solidFill>
                <a:schemeClr val="tx1"/>
              </a:solidFill>
            </a:rPr>
            <a:t>Empleados</a:t>
          </a:r>
          <a:r>
            <a:rPr lang="es-EC" sz="2000" noProof="0" dirty="0">
              <a:solidFill>
                <a:schemeClr val="tx1"/>
              </a:solidFill>
            </a:rPr>
            <a:t> Discapacitados</a:t>
          </a:r>
          <a:r>
            <a:rPr lang="en-US" sz="2000" dirty="0">
              <a:solidFill>
                <a:schemeClr val="tx1"/>
              </a:solidFill>
            </a:rPr>
            <a:t>:</a:t>
          </a:r>
        </a:p>
        <a:p>
          <a:r>
            <a:rPr lang="en-US" sz="2000" dirty="0">
              <a:solidFill>
                <a:schemeClr val="tx1"/>
              </a:solidFill>
            </a:rPr>
            <a:t> 295</a:t>
          </a:r>
        </a:p>
        <a:p>
          <a:endParaRPr lang="en-US" sz="2000" dirty="0">
            <a:solidFill>
              <a:schemeClr val="tx1"/>
            </a:solidFill>
          </a:endParaRPr>
        </a:p>
        <a:p>
          <a:r>
            <a:rPr lang="es-EC" sz="2000" b="1" noProof="0" dirty="0">
              <a:solidFill>
                <a:schemeClr val="tx1"/>
              </a:solidFill>
            </a:rPr>
            <a:t>Porcentaje</a:t>
          </a:r>
          <a:r>
            <a:rPr lang="en-US" sz="2000" dirty="0">
              <a:solidFill>
                <a:schemeClr val="tx1"/>
              </a:solidFill>
            </a:rPr>
            <a:t>: 5,07%</a:t>
          </a:r>
        </a:p>
      </dgm:t>
    </dgm:pt>
    <dgm:pt modelId="{29DC0013-0F79-4AD7-93AA-72B304927C9C}" type="parTrans" cxnId="{05DEC41F-A7F3-493D-B82D-100CAD262745}">
      <dgm:prSet/>
      <dgm:spPr/>
      <dgm:t>
        <a:bodyPr/>
        <a:lstStyle/>
        <a:p>
          <a:endParaRPr lang="en-US" sz="3200">
            <a:solidFill>
              <a:schemeClr val="tx1"/>
            </a:solidFill>
          </a:endParaRPr>
        </a:p>
      </dgm:t>
    </dgm:pt>
    <dgm:pt modelId="{B4895F86-E81E-482B-8C25-FAB54E19F9A9}" type="sibTrans" cxnId="{05DEC41F-A7F3-493D-B82D-100CAD262745}">
      <dgm:prSet/>
      <dgm:spPr/>
      <dgm:t>
        <a:bodyPr/>
        <a:lstStyle/>
        <a:p>
          <a:endParaRPr lang="en-US" sz="3200">
            <a:solidFill>
              <a:schemeClr val="tx1"/>
            </a:solidFill>
          </a:endParaRPr>
        </a:p>
      </dgm:t>
    </dgm:pt>
    <dgm:pt modelId="{711AC5F9-1EB2-4A9D-8B47-1B50CE49A832}">
      <dgm:prSet phldrT="[Texto]" custT="1"/>
      <dgm:spPr/>
      <dgm:t>
        <a:bodyPr/>
        <a:lstStyle/>
        <a:p>
          <a:endParaRPr lang="es-EC" sz="2000" b="1" noProof="0" dirty="0">
            <a:solidFill>
              <a:schemeClr val="tx1"/>
            </a:solidFill>
          </a:endParaRPr>
        </a:p>
        <a:p>
          <a:endParaRPr lang="es-EC" sz="2000" b="1" noProof="0" dirty="0">
            <a:solidFill>
              <a:schemeClr val="tx1"/>
            </a:solidFill>
          </a:endParaRPr>
        </a:p>
        <a:p>
          <a:r>
            <a:rPr lang="es-EC" sz="2000" b="1" noProof="0" dirty="0">
              <a:solidFill>
                <a:schemeClr val="tx1"/>
              </a:solidFill>
            </a:rPr>
            <a:t>Empleados</a:t>
          </a:r>
          <a:r>
            <a:rPr lang="en-US" sz="2000" dirty="0">
              <a:solidFill>
                <a:schemeClr val="tx1"/>
              </a:solidFill>
            </a:rPr>
            <a:t>: </a:t>
          </a:r>
        </a:p>
        <a:p>
          <a:r>
            <a:rPr lang="en-US" sz="2000" dirty="0">
              <a:solidFill>
                <a:schemeClr val="tx1"/>
              </a:solidFill>
            </a:rPr>
            <a:t>2894</a:t>
          </a:r>
        </a:p>
        <a:p>
          <a:endParaRPr lang="en-US" sz="2000" dirty="0">
            <a:solidFill>
              <a:schemeClr val="tx1"/>
            </a:solidFill>
          </a:endParaRPr>
        </a:p>
        <a:p>
          <a:r>
            <a:rPr lang="es-EC" sz="2000" b="1" noProof="0" dirty="0">
              <a:solidFill>
                <a:schemeClr val="tx1"/>
              </a:solidFill>
            </a:rPr>
            <a:t>Empleados</a:t>
          </a:r>
          <a:r>
            <a:rPr lang="es-EC" sz="2000" noProof="0" dirty="0">
              <a:solidFill>
                <a:schemeClr val="tx1"/>
              </a:solidFill>
            </a:rPr>
            <a:t> Discapacitados</a:t>
          </a:r>
          <a:r>
            <a:rPr lang="en-US" sz="2000" dirty="0">
              <a:solidFill>
                <a:schemeClr val="tx1"/>
              </a:solidFill>
            </a:rPr>
            <a:t>:</a:t>
          </a:r>
        </a:p>
        <a:p>
          <a:r>
            <a:rPr lang="en-US" sz="2000" dirty="0">
              <a:solidFill>
                <a:schemeClr val="tx1"/>
              </a:solidFill>
            </a:rPr>
            <a:t>122</a:t>
          </a:r>
        </a:p>
        <a:p>
          <a:endParaRPr lang="en-US" sz="2000" dirty="0">
            <a:solidFill>
              <a:schemeClr val="tx1"/>
            </a:solidFill>
          </a:endParaRPr>
        </a:p>
        <a:p>
          <a:r>
            <a:rPr lang="es-EC" sz="2000" b="1" noProof="0" dirty="0">
              <a:solidFill>
                <a:schemeClr val="tx1"/>
              </a:solidFill>
            </a:rPr>
            <a:t>Porcentaje</a:t>
          </a:r>
          <a:r>
            <a:rPr lang="en-US" sz="2000" dirty="0">
              <a:solidFill>
                <a:schemeClr val="tx1"/>
              </a:solidFill>
            </a:rPr>
            <a:t>: 4,23%</a:t>
          </a:r>
        </a:p>
      </dgm:t>
    </dgm:pt>
    <dgm:pt modelId="{F99525CA-C147-4BC6-ACED-F7F2FA2A54EE}" type="parTrans" cxnId="{B5EB30A6-D1CD-449B-A765-27B5B40A194A}">
      <dgm:prSet/>
      <dgm:spPr/>
      <dgm:t>
        <a:bodyPr/>
        <a:lstStyle/>
        <a:p>
          <a:endParaRPr lang="en-US" sz="3200">
            <a:solidFill>
              <a:schemeClr val="tx1"/>
            </a:solidFill>
          </a:endParaRPr>
        </a:p>
      </dgm:t>
    </dgm:pt>
    <dgm:pt modelId="{A0AE1D8B-177C-458C-8708-0281A8AD2475}" type="sibTrans" cxnId="{B5EB30A6-D1CD-449B-A765-27B5B40A194A}">
      <dgm:prSet/>
      <dgm:spPr/>
      <dgm:t>
        <a:bodyPr/>
        <a:lstStyle/>
        <a:p>
          <a:endParaRPr lang="en-US" sz="3200">
            <a:solidFill>
              <a:schemeClr val="tx1"/>
            </a:solidFill>
          </a:endParaRPr>
        </a:p>
      </dgm:t>
    </dgm:pt>
    <dgm:pt modelId="{C2923A28-2BA4-4C9B-8000-9B34DDE19A11}">
      <dgm:prSet phldrT="[Texto]" custT="1"/>
      <dgm:spPr/>
      <dgm:t>
        <a:bodyPr/>
        <a:lstStyle/>
        <a:p>
          <a:endParaRPr lang="es-EC" sz="2000" b="1" noProof="0" dirty="0">
            <a:solidFill>
              <a:schemeClr val="tx1"/>
            </a:solidFill>
          </a:endParaRPr>
        </a:p>
        <a:p>
          <a:endParaRPr lang="es-EC" sz="2000" b="1" noProof="0" dirty="0">
            <a:solidFill>
              <a:schemeClr val="tx1"/>
            </a:solidFill>
          </a:endParaRPr>
        </a:p>
        <a:p>
          <a:r>
            <a:rPr lang="es-EC" sz="2000" b="1" noProof="0" dirty="0">
              <a:solidFill>
                <a:schemeClr val="tx1"/>
              </a:solidFill>
            </a:rPr>
            <a:t>Empleados</a:t>
          </a:r>
          <a:r>
            <a:rPr lang="en-US" sz="2000" dirty="0">
              <a:solidFill>
                <a:schemeClr val="tx1"/>
              </a:solidFill>
            </a:rPr>
            <a:t>: </a:t>
          </a:r>
        </a:p>
        <a:p>
          <a:r>
            <a:rPr lang="en-US" sz="2000" dirty="0">
              <a:solidFill>
                <a:schemeClr val="tx1"/>
              </a:solidFill>
            </a:rPr>
            <a:t>2211</a:t>
          </a:r>
        </a:p>
        <a:p>
          <a:endParaRPr lang="en-US" sz="2000" dirty="0">
            <a:solidFill>
              <a:schemeClr val="tx1"/>
            </a:solidFill>
          </a:endParaRPr>
        </a:p>
        <a:p>
          <a:r>
            <a:rPr lang="es-EC" sz="2000" b="1" noProof="0" dirty="0">
              <a:solidFill>
                <a:schemeClr val="tx1"/>
              </a:solidFill>
            </a:rPr>
            <a:t>Empleados</a:t>
          </a:r>
          <a:r>
            <a:rPr lang="es-EC" sz="2000" noProof="0" dirty="0">
              <a:solidFill>
                <a:schemeClr val="tx1"/>
              </a:solidFill>
            </a:rPr>
            <a:t> Discapacitados</a:t>
          </a:r>
          <a:r>
            <a:rPr lang="en-US" sz="2000" dirty="0">
              <a:solidFill>
                <a:schemeClr val="tx1"/>
              </a:solidFill>
            </a:rPr>
            <a:t>:</a:t>
          </a:r>
        </a:p>
        <a:p>
          <a:r>
            <a:rPr lang="en-US" sz="2000" dirty="0">
              <a:solidFill>
                <a:schemeClr val="tx1"/>
              </a:solidFill>
            </a:rPr>
            <a:t>88</a:t>
          </a:r>
        </a:p>
        <a:p>
          <a:endParaRPr lang="en-US" sz="2000" dirty="0">
            <a:solidFill>
              <a:schemeClr val="tx1"/>
            </a:solidFill>
          </a:endParaRPr>
        </a:p>
        <a:p>
          <a:r>
            <a:rPr lang="es-EC" sz="2000" b="1" noProof="0" dirty="0">
              <a:solidFill>
                <a:schemeClr val="tx1"/>
              </a:solidFill>
            </a:rPr>
            <a:t>Porcentaje</a:t>
          </a:r>
          <a:r>
            <a:rPr lang="en-US" sz="2000" dirty="0">
              <a:solidFill>
                <a:schemeClr val="tx1"/>
              </a:solidFill>
            </a:rPr>
            <a:t>: 4,00%</a:t>
          </a:r>
        </a:p>
      </dgm:t>
    </dgm:pt>
    <dgm:pt modelId="{59AAC79C-D62A-4D75-904D-F9DA2979956B}" type="parTrans" cxnId="{59EE165E-369F-4742-9881-CDCFD5D672A9}">
      <dgm:prSet/>
      <dgm:spPr/>
      <dgm:t>
        <a:bodyPr/>
        <a:lstStyle/>
        <a:p>
          <a:endParaRPr lang="en-US" sz="3200">
            <a:solidFill>
              <a:schemeClr val="tx1"/>
            </a:solidFill>
          </a:endParaRPr>
        </a:p>
      </dgm:t>
    </dgm:pt>
    <dgm:pt modelId="{A9261332-642B-43BC-A063-409381033502}" type="sibTrans" cxnId="{59EE165E-369F-4742-9881-CDCFD5D672A9}">
      <dgm:prSet/>
      <dgm:spPr/>
      <dgm:t>
        <a:bodyPr/>
        <a:lstStyle/>
        <a:p>
          <a:endParaRPr lang="en-US" sz="3200">
            <a:solidFill>
              <a:schemeClr val="tx1"/>
            </a:solidFill>
          </a:endParaRPr>
        </a:p>
      </dgm:t>
    </dgm:pt>
    <dgm:pt modelId="{41735FB0-D343-4570-95F9-BC6BC5CE1F9B}" type="pres">
      <dgm:prSet presAssocID="{B4599B0A-F045-407F-84D2-6BEEB7B5B1F1}" presName="Name0" presStyleCnt="0">
        <dgm:presLayoutVars>
          <dgm:dir/>
          <dgm:resizeHandles val="exact"/>
        </dgm:presLayoutVars>
      </dgm:prSet>
      <dgm:spPr/>
    </dgm:pt>
    <dgm:pt modelId="{6234769F-1BF6-4BFF-8FB4-E2DA96318CF2}" type="pres">
      <dgm:prSet presAssocID="{B4599B0A-F045-407F-84D2-6BEEB7B5B1F1}" presName="fgShape" presStyleLbl="fgShp" presStyleIdx="0" presStyleCnt="1" custFlipVert="0" custFlipHor="1" custScaleX="2657" custScaleY="33424" custLinFactNeighborX="53545" custLinFactNeighborY="85458"/>
      <dgm:spPr/>
    </dgm:pt>
    <dgm:pt modelId="{03501A27-A30C-409A-9891-136B28439541}" type="pres">
      <dgm:prSet presAssocID="{B4599B0A-F045-407F-84D2-6BEEB7B5B1F1}" presName="linComp" presStyleCnt="0"/>
      <dgm:spPr/>
    </dgm:pt>
    <dgm:pt modelId="{50431389-9699-4933-A8A9-CAC81E1CB6D2}" type="pres">
      <dgm:prSet presAssocID="{714FD717-5317-48B6-80D7-B6AE6267AAC8}" presName="compNode" presStyleCnt="0"/>
      <dgm:spPr/>
    </dgm:pt>
    <dgm:pt modelId="{76EFC808-E50C-44D2-B445-10A4D047551A}" type="pres">
      <dgm:prSet presAssocID="{714FD717-5317-48B6-80D7-B6AE6267AAC8}" presName="bkgdShape" presStyleLbl="node1" presStyleIdx="0" presStyleCnt="3" custLinFactNeighborX="-5045" custLinFactNeighborY="-1747"/>
      <dgm:spPr/>
    </dgm:pt>
    <dgm:pt modelId="{6E46FCF7-57F0-4C07-BCF2-B868484B7CDA}" type="pres">
      <dgm:prSet presAssocID="{714FD717-5317-48B6-80D7-B6AE6267AAC8}" presName="nodeTx" presStyleLbl="node1" presStyleIdx="0" presStyleCnt="3">
        <dgm:presLayoutVars>
          <dgm:bulletEnabled val="1"/>
        </dgm:presLayoutVars>
      </dgm:prSet>
      <dgm:spPr/>
    </dgm:pt>
    <dgm:pt modelId="{2D76CC6E-6AB6-4F49-AD1D-5F7E82862BEB}" type="pres">
      <dgm:prSet presAssocID="{714FD717-5317-48B6-80D7-B6AE6267AAC8}" presName="invisiNode" presStyleLbl="node1" presStyleIdx="0" presStyleCnt="3"/>
      <dgm:spPr/>
    </dgm:pt>
    <dgm:pt modelId="{412C1B2E-EEDC-4F20-AE6B-9E545F9D436F}" type="pres">
      <dgm:prSet presAssocID="{714FD717-5317-48B6-80D7-B6AE6267AAC8}" presName="imagNode" presStyleLbl="fgImgPlace1" presStyleIdx="0" presStyleCnt="3"/>
      <dgm:spPr>
        <a:blipFill rotWithShape="1">
          <a:blip xmlns:r="http://schemas.openxmlformats.org/officeDocument/2006/relationships" r:embed="rId1"/>
          <a:stretch>
            <a:fillRect/>
          </a:stretch>
        </a:blipFill>
      </dgm:spPr>
    </dgm:pt>
    <dgm:pt modelId="{3450B17C-F786-4D11-8775-BA2FEF94B48E}" type="pres">
      <dgm:prSet presAssocID="{B4895F86-E81E-482B-8C25-FAB54E19F9A9}" presName="sibTrans" presStyleLbl="sibTrans2D1" presStyleIdx="0" presStyleCnt="0"/>
      <dgm:spPr/>
    </dgm:pt>
    <dgm:pt modelId="{C6B7E1A9-5E07-45DE-8C0E-E8172F07E102}" type="pres">
      <dgm:prSet presAssocID="{711AC5F9-1EB2-4A9D-8B47-1B50CE49A832}" presName="compNode" presStyleCnt="0"/>
      <dgm:spPr/>
    </dgm:pt>
    <dgm:pt modelId="{20278043-37F5-4544-BD79-65E2F5FF2B3A}" type="pres">
      <dgm:prSet presAssocID="{711AC5F9-1EB2-4A9D-8B47-1B50CE49A832}" presName="bkgdShape" presStyleLbl="node1" presStyleIdx="1" presStyleCnt="3"/>
      <dgm:spPr/>
    </dgm:pt>
    <dgm:pt modelId="{9358BE24-471C-4AB7-A752-66FD172C960D}" type="pres">
      <dgm:prSet presAssocID="{711AC5F9-1EB2-4A9D-8B47-1B50CE49A832}" presName="nodeTx" presStyleLbl="node1" presStyleIdx="1" presStyleCnt="3">
        <dgm:presLayoutVars>
          <dgm:bulletEnabled val="1"/>
        </dgm:presLayoutVars>
      </dgm:prSet>
      <dgm:spPr/>
    </dgm:pt>
    <dgm:pt modelId="{CAB4F39F-CE87-448D-9427-DA7FE8BF538A}" type="pres">
      <dgm:prSet presAssocID="{711AC5F9-1EB2-4A9D-8B47-1B50CE49A832}" presName="invisiNode" presStyleLbl="node1" presStyleIdx="1" presStyleCnt="3"/>
      <dgm:spPr/>
    </dgm:pt>
    <dgm:pt modelId="{4A920E20-5E73-45F6-AB52-BF12253260D8}" type="pres">
      <dgm:prSet presAssocID="{711AC5F9-1EB2-4A9D-8B47-1B50CE49A832}" presName="imagNode" presStyleLbl="fgImgPlace1" presStyleIdx="1" presStyleCnt="3" custLinFactNeighborX="5684" custLinFactNeighborY="-2055"/>
      <dgm:spPr>
        <a:blipFill rotWithShape="1">
          <a:blip xmlns:r="http://schemas.openxmlformats.org/officeDocument/2006/relationships" r:embed="rId2"/>
          <a:stretch>
            <a:fillRect/>
          </a:stretch>
        </a:blipFill>
      </dgm:spPr>
    </dgm:pt>
    <dgm:pt modelId="{BBC359D6-F0E7-4E0D-8AFB-2F3167CB7912}" type="pres">
      <dgm:prSet presAssocID="{A0AE1D8B-177C-458C-8708-0281A8AD2475}" presName="sibTrans" presStyleLbl="sibTrans2D1" presStyleIdx="0" presStyleCnt="0"/>
      <dgm:spPr/>
    </dgm:pt>
    <dgm:pt modelId="{9250EB22-3303-4DEB-8656-8162899F133B}" type="pres">
      <dgm:prSet presAssocID="{C2923A28-2BA4-4C9B-8000-9B34DDE19A11}" presName="compNode" presStyleCnt="0"/>
      <dgm:spPr/>
    </dgm:pt>
    <dgm:pt modelId="{AA2FC07D-8355-4234-B4C8-E036F1D03AC2}" type="pres">
      <dgm:prSet presAssocID="{C2923A28-2BA4-4C9B-8000-9B34DDE19A11}" presName="bkgdShape" presStyleLbl="node1" presStyleIdx="2" presStyleCnt="3"/>
      <dgm:spPr/>
    </dgm:pt>
    <dgm:pt modelId="{809396BE-7370-49B3-8E73-812438BF9362}" type="pres">
      <dgm:prSet presAssocID="{C2923A28-2BA4-4C9B-8000-9B34DDE19A11}" presName="nodeTx" presStyleLbl="node1" presStyleIdx="2" presStyleCnt="3">
        <dgm:presLayoutVars>
          <dgm:bulletEnabled val="1"/>
        </dgm:presLayoutVars>
      </dgm:prSet>
      <dgm:spPr/>
    </dgm:pt>
    <dgm:pt modelId="{9BE7C769-E64E-4708-81C7-81E4A884A3E8}" type="pres">
      <dgm:prSet presAssocID="{C2923A28-2BA4-4C9B-8000-9B34DDE19A11}" presName="invisiNode" presStyleLbl="node1" presStyleIdx="2" presStyleCnt="3"/>
      <dgm:spPr/>
    </dgm:pt>
    <dgm:pt modelId="{FC7F355B-3E28-4EAA-BF0F-A5F155F06080}" type="pres">
      <dgm:prSet presAssocID="{C2923A28-2BA4-4C9B-8000-9B34DDE19A11}" presName="imagNode" presStyleLbl="fgImgPlace1" presStyleIdx="2" presStyleCnt="3"/>
      <dgm:spPr>
        <a:blipFill rotWithShape="1">
          <a:blip xmlns:r="http://schemas.openxmlformats.org/officeDocument/2006/relationships" r:embed="rId3"/>
          <a:stretch>
            <a:fillRect/>
          </a:stretch>
        </a:blipFill>
      </dgm:spPr>
    </dgm:pt>
  </dgm:ptLst>
  <dgm:cxnLst>
    <dgm:cxn modelId="{74B60C64-4165-40F8-B44C-6B1A1003BA3A}" type="presOf" srcId="{A0AE1D8B-177C-458C-8708-0281A8AD2475}" destId="{BBC359D6-F0E7-4E0D-8AFB-2F3167CB7912}" srcOrd="0" destOrd="0" presId="urn:microsoft.com/office/officeart/2005/8/layout/hList7"/>
    <dgm:cxn modelId="{75543E80-7673-45DE-8F8D-C763A28B3E3F}" type="presOf" srcId="{B4599B0A-F045-407F-84D2-6BEEB7B5B1F1}" destId="{41735FB0-D343-4570-95F9-BC6BC5CE1F9B}" srcOrd="0" destOrd="0" presId="urn:microsoft.com/office/officeart/2005/8/layout/hList7"/>
    <dgm:cxn modelId="{FC49DE19-AAD2-4B04-8C99-5E3B0CD1F76E}" type="presOf" srcId="{714FD717-5317-48B6-80D7-B6AE6267AAC8}" destId="{6E46FCF7-57F0-4C07-BCF2-B868484B7CDA}" srcOrd="1" destOrd="0" presId="urn:microsoft.com/office/officeart/2005/8/layout/hList7"/>
    <dgm:cxn modelId="{DF220246-89C6-4670-A8A3-458411752ABC}" type="presOf" srcId="{711AC5F9-1EB2-4A9D-8B47-1B50CE49A832}" destId="{9358BE24-471C-4AB7-A752-66FD172C960D}" srcOrd="1" destOrd="0" presId="urn:microsoft.com/office/officeart/2005/8/layout/hList7"/>
    <dgm:cxn modelId="{05DEC41F-A7F3-493D-B82D-100CAD262745}" srcId="{B4599B0A-F045-407F-84D2-6BEEB7B5B1F1}" destId="{714FD717-5317-48B6-80D7-B6AE6267AAC8}" srcOrd="0" destOrd="0" parTransId="{29DC0013-0F79-4AD7-93AA-72B304927C9C}" sibTransId="{B4895F86-E81E-482B-8C25-FAB54E19F9A9}"/>
    <dgm:cxn modelId="{354E6950-1009-4996-A8FC-6ECC7B7195C3}" type="presOf" srcId="{C2923A28-2BA4-4C9B-8000-9B34DDE19A11}" destId="{809396BE-7370-49B3-8E73-812438BF9362}" srcOrd="1" destOrd="0" presId="urn:microsoft.com/office/officeart/2005/8/layout/hList7"/>
    <dgm:cxn modelId="{CFB870AB-3625-4F90-9649-3830091D6DC5}" type="presOf" srcId="{711AC5F9-1EB2-4A9D-8B47-1B50CE49A832}" destId="{20278043-37F5-4544-BD79-65E2F5FF2B3A}" srcOrd="0" destOrd="0" presId="urn:microsoft.com/office/officeart/2005/8/layout/hList7"/>
    <dgm:cxn modelId="{312D4D7D-4F88-4CF5-A465-0C0C579C66EE}" type="presOf" srcId="{B4895F86-E81E-482B-8C25-FAB54E19F9A9}" destId="{3450B17C-F786-4D11-8775-BA2FEF94B48E}" srcOrd="0" destOrd="0" presId="urn:microsoft.com/office/officeart/2005/8/layout/hList7"/>
    <dgm:cxn modelId="{FB28FAB1-96A5-4D8E-8B19-D0B2DA655C18}" type="presOf" srcId="{714FD717-5317-48B6-80D7-B6AE6267AAC8}" destId="{76EFC808-E50C-44D2-B445-10A4D047551A}" srcOrd="0" destOrd="0" presId="urn:microsoft.com/office/officeart/2005/8/layout/hList7"/>
    <dgm:cxn modelId="{59EE165E-369F-4742-9881-CDCFD5D672A9}" srcId="{B4599B0A-F045-407F-84D2-6BEEB7B5B1F1}" destId="{C2923A28-2BA4-4C9B-8000-9B34DDE19A11}" srcOrd="2" destOrd="0" parTransId="{59AAC79C-D62A-4D75-904D-F9DA2979956B}" sibTransId="{A9261332-642B-43BC-A063-409381033502}"/>
    <dgm:cxn modelId="{B5EB30A6-D1CD-449B-A765-27B5B40A194A}" srcId="{B4599B0A-F045-407F-84D2-6BEEB7B5B1F1}" destId="{711AC5F9-1EB2-4A9D-8B47-1B50CE49A832}" srcOrd="1" destOrd="0" parTransId="{F99525CA-C147-4BC6-ACED-F7F2FA2A54EE}" sibTransId="{A0AE1D8B-177C-458C-8708-0281A8AD2475}"/>
    <dgm:cxn modelId="{D2234803-81F9-403C-8EF2-DBE578E4762F}" type="presOf" srcId="{C2923A28-2BA4-4C9B-8000-9B34DDE19A11}" destId="{AA2FC07D-8355-4234-B4C8-E036F1D03AC2}" srcOrd="0" destOrd="0" presId="urn:microsoft.com/office/officeart/2005/8/layout/hList7"/>
    <dgm:cxn modelId="{D74033BA-023E-45D7-9838-2D8497BB6E0E}" type="presParOf" srcId="{41735FB0-D343-4570-95F9-BC6BC5CE1F9B}" destId="{6234769F-1BF6-4BFF-8FB4-E2DA96318CF2}" srcOrd="0" destOrd="0" presId="urn:microsoft.com/office/officeart/2005/8/layout/hList7"/>
    <dgm:cxn modelId="{5BAB67D1-7DA3-44BC-97E3-A49EFBDC8CC5}" type="presParOf" srcId="{41735FB0-D343-4570-95F9-BC6BC5CE1F9B}" destId="{03501A27-A30C-409A-9891-136B28439541}" srcOrd="1" destOrd="0" presId="urn:microsoft.com/office/officeart/2005/8/layout/hList7"/>
    <dgm:cxn modelId="{823D6B48-5FFC-4728-BF65-986A15433CD5}" type="presParOf" srcId="{03501A27-A30C-409A-9891-136B28439541}" destId="{50431389-9699-4933-A8A9-CAC81E1CB6D2}" srcOrd="0" destOrd="0" presId="urn:microsoft.com/office/officeart/2005/8/layout/hList7"/>
    <dgm:cxn modelId="{C0B352C9-2663-433C-94D4-8D40FD2AC2DE}" type="presParOf" srcId="{50431389-9699-4933-A8A9-CAC81E1CB6D2}" destId="{76EFC808-E50C-44D2-B445-10A4D047551A}" srcOrd="0" destOrd="0" presId="urn:microsoft.com/office/officeart/2005/8/layout/hList7"/>
    <dgm:cxn modelId="{34C6E654-708B-4AD8-838A-4D88EA7523F1}" type="presParOf" srcId="{50431389-9699-4933-A8A9-CAC81E1CB6D2}" destId="{6E46FCF7-57F0-4C07-BCF2-B868484B7CDA}" srcOrd="1" destOrd="0" presId="urn:microsoft.com/office/officeart/2005/8/layout/hList7"/>
    <dgm:cxn modelId="{2D35B28E-3C19-4CD7-8F23-E9F828C7BA01}" type="presParOf" srcId="{50431389-9699-4933-A8A9-CAC81E1CB6D2}" destId="{2D76CC6E-6AB6-4F49-AD1D-5F7E82862BEB}" srcOrd="2" destOrd="0" presId="urn:microsoft.com/office/officeart/2005/8/layout/hList7"/>
    <dgm:cxn modelId="{84460B23-EA25-4610-BAC7-93AB31CAA499}" type="presParOf" srcId="{50431389-9699-4933-A8A9-CAC81E1CB6D2}" destId="{412C1B2E-EEDC-4F20-AE6B-9E545F9D436F}" srcOrd="3" destOrd="0" presId="urn:microsoft.com/office/officeart/2005/8/layout/hList7"/>
    <dgm:cxn modelId="{EC3EA204-8679-4AFE-A072-BAB0BF3221EC}" type="presParOf" srcId="{03501A27-A30C-409A-9891-136B28439541}" destId="{3450B17C-F786-4D11-8775-BA2FEF94B48E}" srcOrd="1" destOrd="0" presId="urn:microsoft.com/office/officeart/2005/8/layout/hList7"/>
    <dgm:cxn modelId="{F3BC9EA0-304E-4C90-A261-1CEF09400623}" type="presParOf" srcId="{03501A27-A30C-409A-9891-136B28439541}" destId="{C6B7E1A9-5E07-45DE-8C0E-E8172F07E102}" srcOrd="2" destOrd="0" presId="urn:microsoft.com/office/officeart/2005/8/layout/hList7"/>
    <dgm:cxn modelId="{0800C363-DD6F-4508-9D6E-1C109BC7F898}" type="presParOf" srcId="{C6B7E1A9-5E07-45DE-8C0E-E8172F07E102}" destId="{20278043-37F5-4544-BD79-65E2F5FF2B3A}" srcOrd="0" destOrd="0" presId="urn:microsoft.com/office/officeart/2005/8/layout/hList7"/>
    <dgm:cxn modelId="{AE3AEC1F-CF62-45E3-9BE7-8FC9613863F3}" type="presParOf" srcId="{C6B7E1A9-5E07-45DE-8C0E-E8172F07E102}" destId="{9358BE24-471C-4AB7-A752-66FD172C960D}" srcOrd="1" destOrd="0" presId="urn:microsoft.com/office/officeart/2005/8/layout/hList7"/>
    <dgm:cxn modelId="{6DAC5B6F-1EDA-4638-96AD-6F648663EDF1}" type="presParOf" srcId="{C6B7E1A9-5E07-45DE-8C0E-E8172F07E102}" destId="{CAB4F39F-CE87-448D-9427-DA7FE8BF538A}" srcOrd="2" destOrd="0" presId="urn:microsoft.com/office/officeart/2005/8/layout/hList7"/>
    <dgm:cxn modelId="{50A6BA42-511B-47D2-91EE-67BA5842E5F4}" type="presParOf" srcId="{C6B7E1A9-5E07-45DE-8C0E-E8172F07E102}" destId="{4A920E20-5E73-45F6-AB52-BF12253260D8}" srcOrd="3" destOrd="0" presId="urn:microsoft.com/office/officeart/2005/8/layout/hList7"/>
    <dgm:cxn modelId="{309915D8-A7AE-49BE-93F9-8C6A3E9A1F22}" type="presParOf" srcId="{03501A27-A30C-409A-9891-136B28439541}" destId="{BBC359D6-F0E7-4E0D-8AFB-2F3167CB7912}" srcOrd="3" destOrd="0" presId="urn:microsoft.com/office/officeart/2005/8/layout/hList7"/>
    <dgm:cxn modelId="{8E436CC3-333D-4A42-8B4F-3A331412E1C6}" type="presParOf" srcId="{03501A27-A30C-409A-9891-136B28439541}" destId="{9250EB22-3303-4DEB-8656-8162899F133B}" srcOrd="4" destOrd="0" presId="urn:microsoft.com/office/officeart/2005/8/layout/hList7"/>
    <dgm:cxn modelId="{4004D8E1-A9C4-4E9D-8B33-7818501C3A9C}" type="presParOf" srcId="{9250EB22-3303-4DEB-8656-8162899F133B}" destId="{AA2FC07D-8355-4234-B4C8-E036F1D03AC2}" srcOrd="0" destOrd="0" presId="urn:microsoft.com/office/officeart/2005/8/layout/hList7"/>
    <dgm:cxn modelId="{CBF138BD-9589-43E0-82A7-ACEFCB39E4BD}" type="presParOf" srcId="{9250EB22-3303-4DEB-8656-8162899F133B}" destId="{809396BE-7370-49B3-8E73-812438BF9362}" srcOrd="1" destOrd="0" presId="urn:microsoft.com/office/officeart/2005/8/layout/hList7"/>
    <dgm:cxn modelId="{696319D4-1210-4034-B4AA-5226BD72F612}" type="presParOf" srcId="{9250EB22-3303-4DEB-8656-8162899F133B}" destId="{9BE7C769-E64E-4708-81C7-81E4A884A3E8}" srcOrd="2" destOrd="0" presId="urn:microsoft.com/office/officeart/2005/8/layout/hList7"/>
    <dgm:cxn modelId="{FAFD55CB-A45E-4A44-8DFD-C77B95DC5EC0}" type="presParOf" srcId="{9250EB22-3303-4DEB-8656-8162899F133B}" destId="{FC7F355B-3E28-4EAA-BF0F-A5F155F0608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4F30AB-8DEF-4679-BA33-6054B2054A60}" type="doc">
      <dgm:prSet loTypeId="urn:microsoft.com/office/officeart/2005/8/layout/vList2" loCatId="list" qsTypeId="urn:microsoft.com/office/officeart/2005/8/quickstyle/simple3" qsCatId="simple" csTypeId="urn:microsoft.com/office/officeart/2005/8/colors/accent3_4" csCatId="accent3" phldr="1"/>
      <dgm:spPr/>
      <dgm:t>
        <a:bodyPr/>
        <a:lstStyle/>
        <a:p>
          <a:endParaRPr lang="en-US"/>
        </a:p>
      </dgm:t>
    </dgm:pt>
    <dgm:pt modelId="{19311B4B-F0FC-4D92-A3C6-18F0CB415CDB}">
      <dgm:prSet/>
      <dgm:spPr/>
      <dgm:t>
        <a:bodyPr/>
        <a:lstStyle/>
        <a:p>
          <a:pPr algn="just" rtl="0"/>
          <a:r>
            <a:rPr lang="es-ES" dirty="0"/>
            <a:t>Los sistemas vigentes de RRHH de la banca privada, mantienen el mismo proceso del “ciclo interno del colaborador” para todo el personal, sin diferenciación para las personas discapacitadas, por lo cual no hay un correcto análisis de las habilidades, cualidades, conocimientos, destrezas y del perfil en general de estas personas.  </a:t>
          </a:r>
          <a:endParaRPr lang="es-EC" dirty="0"/>
        </a:p>
      </dgm:t>
    </dgm:pt>
    <dgm:pt modelId="{A4662005-40BF-44C0-8A3D-A740E7C1D36D}" type="parTrans" cxnId="{D70986C9-67F7-42D1-AFB0-A1FF8906FDC4}">
      <dgm:prSet/>
      <dgm:spPr/>
      <dgm:t>
        <a:bodyPr/>
        <a:lstStyle/>
        <a:p>
          <a:pPr algn="just"/>
          <a:endParaRPr lang="en-US">
            <a:solidFill>
              <a:schemeClr val="tx1"/>
            </a:solidFill>
          </a:endParaRPr>
        </a:p>
      </dgm:t>
    </dgm:pt>
    <dgm:pt modelId="{E135B337-9C34-41EE-98A0-40404366C530}" type="sibTrans" cxnId="{D70986C9-67F7-42D1-AFB0-A1FF8906FDC4}">
      <dgm:prSet/>
      <dgm:spPr/>
      <dgm:t>
        <a:bodyPr/>
        <a:lstStyle/>
        <a:p>
          <a:pPr algn="just"/>
          <a:endParaRPr lang="en-US">
            <a:solidFill>
              <a:schemeClr val="tx1"/>
            </a:solidFill>
          </a:endParaRPr>
        </a:p>
      </dgm:t>
    </dgm:pt>
    <dgm:pt modelId="{173BAAD4-238D-4DD0-9D5F-CF06E37ACF67}">
      <dgm:prSet/>
      <dgm:spPr/>
      <dgm:t>
        <a:bodyPr/>
        <a:lstStyle/>
        <a:p>
          <a:pPr algn="just" rtl="0"/>
          <a:r>
            <a:rPr lang="es-ES"/>
            <a:t>El aporte de la banca privada para las personas con discapacidad ha ido en aumento, ya que se ha evidenciado una apertura a la inclusión contribuyendo con la sociedad, sin embargo, los mecanismos de manejo de personal no son los óptimos. </a:t>
          </a:r>
          <a:endParaRPr lang="es-EC"/>
        </a:p>
      </dgm:t>
    </dgm:pt>
    <dgm:pt modelId="{9CCBF616-7DE5-453B-AB93-A0051E30081B}" type="parTrans" cxnId="{66EEB29B-81EE-4BFA-8F14-17BB57D87A4A}">
      <dgm:prSet/>
      <dgm:spPr/>
      <dgm:t>
        <a:bodyPr/>
        <a:lstStyle/>
        <a:p>
          <a:pPr algn="just"/>
          <a:endParaRPr lang="en-US">
            <a:solidFill>
              <a:schemeClr val="tx1"/>
            </a:solidFill>
          </a:endParaRPr>
        </a:p>
      </dgm:t>
    </dgm:pt>
    <dgm:pt modelId="{6C81059D-BF21-42C6-81ED-9C3ADF737727}" type="sibTrans" cxnId="{66EEB29B-81EE-4BFA-8F14-17BB57D87A4A}">
      <dgm:prSet/>
      <dgm:spPr/>
      <dgm:t>
        <a:bodyPr/>
        <a:lstStyle/>
        <a:p>
          <a:pPr algn="just"/>
          <a:endParaRPr lang="en-US">
            <a:solidFill>
              <a:schemeClr val="tx1"/>
            </a:solidFill>
          </a:endParaRPr>
        </a:p>
      </dgm:t>
    </dgm:pt>
    <dgm:pt modelId="{F4E82937-B4DE-4FA5-952C-287A22A7EB87}">
      <dgm:prSet/>
      <dgm:spPr/>
      <dgm:t>
        <a:bodyPr/>
        <a:lstStyle/>
        <a:p>
          <a:pPr algn="just" rtl="0"/>
          <a:r>
            <a:rPr lang="es-ES"/>
            <a:t>Gracias a la creación del CONADIS, la Ley de Discapacidad, proyectos como la Misión Manuela Espejo, entre otros, la inclusión laboral de las personas con discapacidad ha tenido gran acogida en el sector público y privado.  </a:t>
          </a:r>
          <a:endParaRPr lang="es-EC"/>
        </a:p>
      </dgm:t>
    </dgm:pt>
    <dgm:pt modelId="{94C54B40-AF5D-4D4D-9FA4-07D5D0F88262}" type="parTrans" cxnId="{9C462558-B31A-4D71-907F-5F29586EB918}">
      <dgm:prSet/>
      <dgm:spPr/>
      <dgm:t>
        <a:bodyPr/>
        <a:lstStyle/>
        <a:p>
          <a:pPr algn="just"/>
          <a:endParaRPr lang="en-US">
            <a:solidFill>
              <a:schemeClr val="tx1"/>
            </a:solidFill>
          </a:endParaRPr>
        </a:p>
      </dgm:t>
    </dgm:pt>
    <dgm:pt modelId="{3945E875-142E-46DE-82E5-72F195BA901B}" type="sibTrans" cxnId="{9C462558-B31A-4D71-907F-5F29586EB918}">
      <dgm:prSet/>
      <dgm:spPr/>
      <dgm:t>
        <a:bodyPr/>
        <a:lstStyle/>
        <a:p>
          <a:pPr algn="just"/>
          <a:endParaRPr lang="en-US">
            <a:solidFill>
              <a:schemeClr val="tx1"/>
            </a:solidFill>
          </a:endParaRPr>
        </a:p>
      </dgm:t>
    </dgm:pt>
    <dgm:pt modelId="{DA41AB33-B350-4789-893D-8342550CA24F}" type="pres">
      <dgm:prSet presAssocID="{7D4F30AB-8DEF-4679-BA33-6054B2054A60}" presName="linear" presStyleCnt="0">
        <dgm:presLayoutVars>
          <dgm:animLvl val="lvl"/>
          <dgm:resizeHandles val="exact"/>
        </dgm:presLayoutVars>
      </dgm:prSet>
      <dgm:spPr/>
    </dgm:pt>
    <dgm:pt modelId="{CCDFE2B6-6AFC-473F-BD46-F49568C5EFED}" type="pres">
      <dgm:prSet presAssocID="{19311B4B-F0FC-4D92-A3C6-18F0CB415CDB}" presName="parentText" presStyleLbl="node1" presStyleIdx="0" presStyleCnt="3">
        <dgm:presLayoutVars>
          <dgm:chMax val="0"/>
          <dgm:bulletEnabled val="1"/>
        </dgm:presLayoutVars>
      </dgm:prSet>
      <dgm:spPr/>
    </dgm:pt>
    <dgm:pt modelId="{FF404BB3-9471-4C07-9A81-BC97AAC0CBF2}" type="pres">
      <dgm:prSet presAssocID="{E135B337-9C34-41EE-98A0-40404366C530}" presName="spacer" presStyleCnt="0"/>
      <dgm:spPr/>
    </dgm:pt>
    <dgm:pt modelId="{48A748E4-2892-4C88-A961-7D05BE6EE48B}" type="pres">
      <dgm:prSet presAssocID="{173BAAD4-238D-4DD0-9D5F-CF06E37ACF67}" presName="parentText" presStyleLbl="node1" presStyleIdx="1" presStyleCnt="3">
        <dgm:presLayoutVars>
          <dgm:chMax val="0"/>
          <dgm:bulletEnabled val="1"/>
        </dgm:presLayoutVars>
      </dgm:prSet>
      <dgm:spPr/>
    </dgm:pt>
    <dgm:pt modelId="{E0D37295-B7AA-4E03-870D-E33C5B9117F0}" type="pres">
      <dgm:prSet presAssocID="{6C81059D-BF21-42C6-81ED-9C3ADF737727}" presName="spacer" presStyleCnt="0"/>
      <dgm:spPr/>
    </dgm:pt>
    <dgm:pt modelId="{AA5A4CD3-7C75-4087-8590-9DB8D6F8DB79}" type="pres">
      <dgm:prSet presAssocID="{F4E82937-B4DE-4FA5-952C-287A22A7EB87}" presName="parentText" presStyleLbl="node1" presStyleIdx="2" presStyleCnt="3">
        <dgm:presLayoutVars>
          <dgm:chMax val="0"/>
          <dgm:bulletEnabled val="1"/>
        </dgm:presLayoutVars>
      </dgm:prSet>
      <dgm:spPr/>
    </dgm:pt>
  </dgm:ptLst>
  <dgm:cxnLst>
    <dgm:cxn modelId="{38D256ED-2C46-4928-9427-E9EDF69498E7}" type="presOf" srcId="{19311B4B-F0FC-4D92-A3C6-18F0CB415CDB}" destId="{CCDFE2B6-6AFC-473F-BD46-F49568C5EFED}" srcOrd="0" destOrd="0" presId="urn:microsoft.com/office/officeart/2005/8/layout/vList2"/>
    <dgm:cxn modelId="{22477429-81D2-4A1A-8344-5F45509CF6D3}" type="presOf" srcId="{173BAAD4-238D-4DD0-9D5F-CF06E37ACF67}" destId="{48A748E4-2892-4C88-A961-7D05BE6EE48B}" srcOrd="0" destOrd="0" presId="urn:microsoft.com/office/officeart/2005/8/layout/vList2"/>
    <dgm:cxn modelId="{66EEB29B-81EE-4BFA-8F14-17BB57D87A4A}" srcId="{7D4F30AB-8DEF-4679-BA33-6054B2054A60}" destId="{173BAAD4-238D-4DD0-9D5F-CF06E37ACF67}" srcOrd="1" destOrd="0" parTransId="{9CCBF616-7DE5-453B-AB93-A0051E30081B}" sibTransId="{6C81059D-BF21-42C6-81ED-9C3ADF737727}"/>
    <dgm:cxn modelId="{1C34EF7D-4340-4F45-891E-75D736FE331E}" type="presOf" srcId="{F4E82937-B4DE-4FA5-952C-287A22A7EB87}" destId="{AA5A4CD3-7C75-4087-8590-9DB8D6F8DB79}" srcOrd="0" destOrd="0" presId="urn:microsoft.com/office/officeart/2005/8/layout/vList2"/>
    <dgm:cxn modelId="{9C462558-B31A-4D71-907F-5F29586EB918}" srcId="{7D4F30AB-8DEF-4679-BA33-6054B2054A60}" destId="{F4E82937-B4DE-4FA5-952C-287A22A7EB87}" srcOrd="2" destOrd="0" parTransId="{94C54B40-AF5D-4D4D-9FA4-07D5D0F88262}" sibTransId="{3945E875-142E-46DE-82E5-72F195BA901B}"/>
    <dgm:cxn modelId="{F69F403F-2A70-468C-990E-4388EDC3EB50}" type="presOf" srcId="{7D4F30AB-8DEF-4679-BA33-6054B2054A60}" destId="{DA41AB33-B350-4789-893D-8342550CA24F}" srcOrd="0" destOrd="0" presId="urn:microsoft.com/office/officeart/2005/8/layout/vList2"/>
    <dgm:cxn modelId="{D70986C9-67F7-42D1-AFB0-A1FF8906FDC4}" srcId="{7D4F30AB-8DEF-4679-BA33-6054B2054A60}" destId="{19311B4B-F0FC-4D92-A3C6-18F0CB415CDB}" srcOrd="0" destOrd="0" parTransId="{A4662005-40BF-44C0-8A3D-A740E7C1D36D}" sibTransId="{E135B337-9C34-41EE-98A0-40404366C530}"/>
    <dgm:cxn modelId="{DE8AE3D8-B997-4D28-A2B5-46E54B93046B}" type="presParOf" srcId="{DA41AB33-B350-4789-893D-8342550CA24F}" destId="{CCDFE2B6-6AFC-473F-BD46-F49568C5EFED}" srcOrd="0" destOrd="0" presId="urn:microsoft.com/office/officeart/2005/8/layout/vList2"/>
    <dgm:cxn modelId="{7DD55D04-525F-46B0-B4A2-B62105B5D41C}" type="presParOf" srcId="{DA41AB33-B350-4789-893D-8342550CA24F}" destId="{FF404BB3-9471-4C07-9A81-BC97AAC0CBF2}" srcOrd="1" destOrd="0" presId="urn:microsoft.com/office/officeart/2005/8/layout/vList2"/>
    <dgm:cxn modelId="{9FF83CB5-94F0-40C4-AD98-A1BEC7AFBC6C}" type="presParOf" srcId="{DA41AB33-B350-4789-893D-8342550CA24F}" destId="{48A748E4-2892-4C88-A961-7D05BE6EE48B}" srcOrd="2" destOrd="0" presId="urn:microsoft.com/office/officeart/2005/8/layout/vList2"/>
    <dgm:cxn modelId="{742E9F22-DB00-4817-A7AF-D1B73F7FB575}" type="presParOf" srcId="{DA41AB33-B350-4789-893D-8342550CA24F}" destId="{E0D37295-B7AA-4E03-870D-E33C5B9117F0}" srcOrd="3" destOrd="0" presId="urn:microsoft.com/office/officeart/2005/8/layout/vList2"/>
    <dgm:cxn modelId="{8841B95B-4805-47FE-8AAA-169FD93B9877}" type="presParOf" srcId="{DA41AB33-B350-4789-893D-8342550CA24F}" destId="{AA5A4CD3-7C75-4087-8590-9DB8D6F8DB7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5B892D-CD05-4EC7-B99A-FBC7978D7B1D}" type="doc">
      <dgm:prSet loTypeId="urn:microsoft.com/office/officeart/2005/8/layout/vList2" loCatId="list" qsTypeId="urn:microsoft.com/office/officeart/2005/8/quickstyle/simple3" qsCatId="simple" csTypeId="urn:microsoft.com/office/officeart/2005/8/colors/accent3_5" csCatId="accent3"/>
      <dgm:spPr/>
      <dgm:t>
        <a:bodyPr/>
        <a:lstStyle/>
        <a:p>
          <a:endParaRPr lang="en-US"/>
        </a:p>
      </dgm:t>
    </dgm:pt>
    <dgm:pt modelId="{4151F9AA-8D21-4A6E-846C-355A486D95EF}">
      <dgm:prSet/>
      <dgm:spPr/>
      <dgm:t>
        <a:bodyPr/>
        <a:lstStyle/>
        <a:p>
          <a:pPr rtl="0"/>
          <a:r>
            <a:rPr lang="es-ES"/>
            <a:t>Se recomienda implementar el modelo de gestión del talento humano desarrollado, puesto que va a permitir a la banca privada identificar adecuadamente, las competencias laborales, habilidades, destrezas, perfiles, asignar cargos apropiados y elaborar planes de acompañamiento para desarrollar a las personas con discapacidad.</a:t>
          </a:r>
          <a:endParaRPr lang="es-EC"/>
        </a:p>
      </dgm:t>
    </dgm:pt>
    <dgm:pt modelId="{F07867A4-BD9B-478F-B9BE-6C4276236FFC}" type="parTrans" cxnId="{0B74E00E-AC23-4A2F-9894-3D3F9A79F402}">
      <dgm:prSet/>
      <dgm:spPr/>
      <dgm:t>
        <a:bodyPr/>
        <a:lstStyle/>
        <a:p>
          <a:endParaRPr lang="en-US">
            <a:solidFill>
              <a:schemeClr val="tx1"/>
            </a:solidFill>
          </a:endParaRPr>
        </a:p>
      </dgm:t>
    </dgm:pt>
    <dgm:pt modelId="{832EEF34-A5C0-40E6-9984-F63719E5C525}" type="sibTrans" cxnId="{0B74E00E-AC23-4A2F-9894-3D3F9A79F402}">
      <dgm:prSet/>
      <dgm:spPr/>
      <dgm:t>
        <a:bodyPr/>
        <a:lstStyle/>
        <a:p>
          <a:endParaRPr lang="en-US">
            <a:solidFill>
              <a:schemeClr val="tx1"/>
            </a:solidFill>
          </a:endParaRPr>
        </a:p>
      </dgm:t>
    </dgm:pt>
    <dgm:pt modelId="{7FF9F5FF-B42D-4A88-B895-D63BAEDBC17E}">
      <dgm:prSet/>
      <dgm:spPr/>
      <dgm:t>
        <a:bodyPr/>
        <a:lstStyle/>
        <a:p>
          <a:pPr rtl="0"/>
          <a:r>
            <a:rPr lang="es-ES"/>
            <a:t>Se debe promover una cultura organizacional donde se proporcione  información adecuada a cada área de la institución, sobre la discapacidad; y a su vez se establezca una política de inclusión para las personas con capacidades especiales, para no desmerecer  su trabajo diario y que no sean víctimas de discriminación.</a:t>
          </a:r>
          <a:endParaRPr lang="es-EC"/>
        </a:p>
      </dgm:t>
    </dgm:pt>
    <dgm:pt modelId="{D5F8F005-829B-4B10-83C3-65BF6AB7A0E8}" type="parTrans" cxnId="{BA82CA9E-B7F6-45F7-9791-AB769EE1C8C0}">
      <dgm:prSet/>
      <dgm:spPr/>
      <dgm:t>
        <a:bodyPr/>
        <a:lstStyle/>
        <a:p>
          <a:endParaRPr lang="en-US">
            <a:solidFill>
              <a:schemeClr val="tx1"/>
            </a:solidFill>
          </a:endParaRPr>
        </a:p>
      </dgm:t>
    </dgm:pt>
    <dgm:pt modelId="{F5980E6B-BA6D-4E63-92AF-9D8B44C6D398}" type="sibTrans" cxnId="{BA82CA9E-B7F6-45F7-9791-AB769EE1C8C0}">
      <dgm:prSet/>
      <dgm:spPr/>
      <dgm:t>
        <a:bodyPr/>
        <a:lstStyle/>
        <a:p>
          <a:endParaRPr lang="en-US">
            <a:solidFill>
              <a:schemeClr val="tx1"/>
            </a:solidFill>
          </a:endParaRPr>
        </a:p>
      </dgm:t>
    </dgm:pt>
    <dgm:pt modelId="{9AF0C557-2B7F-46C7-B683-6E28F53DA1CE}">
      <dgm:prSet/>
      <dgm:spPr/>
      <dgm:t>
        <a:bodyPr/>
        <a:lstStyle/>
        <a:p>
          <a:pPr rtl="0"/>
          <a:r>
            <a:rPr lang="es-ES"/>
            <a:t>El departamento de recursos humanos de la banca privada debe mantenerse informado de las normativas actuales, para que siga generando oportunidades laborales para las personas con discapacidad, ya que con esto contribuye al desarrollo del País y al Plan Nacional del Buen Vivir.  </a:t>
          </a:r>
          <a:endParaRPr lang="es-EC"/>
        </a:p>
      </dgm:t>
    </dgm:pt>
    <dgm:pt modelId="{892880D5-61F0-4297-BB1D-1866D87D8269}" type="parTrans" cxnId="{3344DF81-7A98-464E-AAC6-7CC4D2A36414}">
      <dgm:prSet/>
      <dgm:spPr/>
      <dgm:t>
        <a:bodyPr/>
        <a:lstStyle/>
        <a:p>
          <a:endParaRPr lang="en-US">
            <a:solidFill>
              <a:schemeClr val="tx1"/>
            </a:solidFill>
          </a:endParaRPr>
        </a:p>
      </dgm:t>
    </dgm:pt>
    <dgm:pt modelId="{5F6D015A-2308-4F77-B2E6-F2283E36B9A6}" type="sibTrans" cxnId="{3344DF81-7A98-464E-AAC6-7CC4D2A36414}">
      <dgm:prSet/>
      <dgm:spPr/>
      <dgm:t>
        <a:bodyPr/>
        <a:lstStyle/>
        <a:p>
          <a:endParaRPr lang="en-US">
            <a:solidFill>
              <a:schemeClr val="tx1"/>
            </a:solidFill>
          </a:endParaRPr>
        </a:p>
      </dgm:t>
    </dgm:pt>
    <dgm:pt modelId="{3B5D4F1E-EDC2-40AA-B8FA-856D680DC184}" type="pres">
      <dgm:prSet presAssocID="{175B892D-CD05-4EC7-B99A-FBC7978D7B1D}" presName="linear" presStyleCnt="0">
        <dgm:presLayoutVars>
          <dgm:animLvl val="lvl"/>
          <dgm:resizeHandles val="exact"/>
        </dgm:presLayoutVars>
      </dgm:prSet>
      <dgm:spPr/>
    </dgm:pt>
    <dgm:pt modelId="{276D0F20-2454-41AE-9898-7FD0B567DE63}" type="pres">
      <dgm:prSet presAssocID="{4151F9AA-8D21-4A6E-846C-355A486D95EF}" presName="parentText" presStyleLbl="node1" presStyleIdx="0" presStyleCnt="3">
        <dgm:presLayoutVars>
          <dgm:chMax val="0"/>
          <dgm:bulletEnabled val="1"/>
        </dgm:presLayoutVars>
      </dgm:prSet>
      <dgm:spPr/>
    </dgm:pt>
    <dgm:pt modelId="{37928C11-A0E4-4D56-964F-B3E722523AE1}" type="pres">
      <dgm:prSet presAssocID="{832EEF34-A5C0-40E6-9984-F63719E5C525}" presName="spacer" presStyleCnt="0"/>
      <dgm:spPr/>
    </dgm:pt>
    <dgm:pt modelId="{4DC5605C-2394-42EE-AF5C-C08C2C343F77}" type="pres">
      <dgm:prSet presAssocID="{7FF9F5FF-B42D-4A88-B895-D63BAEDBC17E}" presName="parentText" presStyleLbl="node1" presStyleIdx="1" presStyleCnt="3">
        <dgm:presLayoutVars>
          <dgm:chMax val="0"/>
          <dgm:bulletEnabled val="1"/>
        </dgm:presLayoutVars>
      </dgm:prSet>
      <dgm:spPr/>
    </dgm:pt>
    <dgm:pt modelId="{A6889E80-C248-459D-BAD7-BACCBFBF4733}" type="pres">
      <dgm:prSet presAssocID="{F5980E6B-BA6D-4E63-92AF-9D8B44C6D398}" presName="spacer" presStyleCnt="0"/>
      <dgm:spPr/>
    </dgm:pt>
    <dgm:pt modelId="{30835B61-392E-4974-8B77-FD11C99CBDDD}" type="pres">
      <dgm:prSet presAssocID="{9AF0C557-2B7F-46C7-B683-6E28F53DA1CE}" presName="parentText" presStyleLbl="node1" presStyleIdx="2" presStyleCnt="3">
        <dgm:presLayoutVars>
          <dgm:chMax val="0"/>
          <dgm:bulletEnabled val="1"/>
        </dgm:presLayoutVars>
      </dgm:prSet>
      <dgm:spPr/>
    </dgm:pt>
  </dgm:ptLst>
  <dgm:cxnLst>
    <dgm:cxn modelId="{46311AED-031A-45EE-875E-3408ECC5BB6E}" type="presOf" srcId="{9AF0C557-2B7F-46C7-B683-6E28F53DA1CE}" destId="{30835B61-392E-4974-8B77-FD11C99CBDDD}" srcOrd="0" destOrd="0" presId="urn:microsoft.com/office/officeart/2005/8/layout/vList2"/>
    <dgm:cxn modelId="{0B74E00E-AC23-4A2F-9894-3D3F9A79F402}" srcId="{175B892D-CD05-4EC7-B99A-FBC7978D7B1D}" destId="{4151F9AA-8D21-4A6E-846C-355A486D95EF}" srcOrd="0" destOrd="0" parTransId="{F07867A4-BD9B-478F-B9BE-6C4276236FFC}" sibTransId="{832EEF34-A5C0-40E6-9984-F63719E5C525}"/>
    <dgm:cxn modelId="{B2411A05-239B-4705-9593-8EE995F16F67}" type="presOf" srcId="{4151F9AA-8D21-4A6E-846C-355A486D95EF}" destId="{276D0F20-2454-41AE-9898-7FD0B567DE63}" srcOrd="0" destOrd="0" presId="urn:microsoft.com/office/officeart/2005/8/layout/vList2"/>
    <dgm:cxn modelId="{DD4DCE99-3697-43E8-AC6E-8F0D72C7141A}" type="presOf" srcId="{7FF9F5FF-B42D-4A88-B895-D63BAEDBC17E}" destId="{4DC5605C-2394-42EE-AF5C-C08C2C343F77}" srcOrd="0" destOrd="0" presId="urn:microsoft.com/office/officeart/2005/8/layout/vList2"/>
    <dgm:cxn modelId="{A87E6718-4121-498B-B244-09B7BA481731}" type="presOf" srcId="{175B892D-CD05-4EC7-B99A-FBC7978D7B1D}" destId="{3B5D4F1E-EDC2-40AA-B8FA-856D680DC184}" srcOrd="0" destOrd="0" presId="urn:microsoft.com/office/officeart/2005/8/layout/vList2"/>
    <dgm:cxn modelId="{3344DF81-7A98-464E-AAC6-7CC4D2A36414}" srcId="{175B892D-CD05-4EC7-B99A-FBC7978D7B1D}" destId="{9AF0C557-2B7F-46C7-B683-6E28F53DA1CE}" srcOrd="2" destOrd="0" parTransId="{892880D5-61F0-4297-BB1D-1866D87D8269}" sibTransId="{5F6D015A-2308-4F77-B2E6-F2283E36B9A6}"/>
    <dgm:cxn modelId="{BA82CA9E-B7F6-45F7-9791-AB769EE1C8C0}" srcId="{175B892D-CD05-4EC7-B99A-FBC7978D7B1D}" destId="{7FF9F5FF-B42D-4A88-B895-D63BAEDBC17E}" srcOrd="1" destOrd="0" parTransId="{D5F8F005-829B-4B10-83C3-65BF6AB7A0E8}" sibTransId="{F5980E6B-BA6D-4E63-92AF-9D8B44C6D398}"/>
    <dgm:cxn modelId="{B9930BB6-6C1C-45B1-B75B-89E6CA245F6F}" type="presParOf" srcId="{3B5D4F1E-EDC2-40AA-B8FA-856D680DC184}" destId="{276D0F20-2454-41AE-9898-7FD0B567DE63}" srcOrd="0" destOrd="0" presId="urn:microsoft.com/office/officeart/2005/8/layout/vList2"/>
    <dgm:cxn modelId="{8DA60B13-4112-468C-B1B4-E8A2ABEA88F1}" type="presParOf" srcId="{3B5D4F1E-EDC2-40AA-B8FA-856D680DC184}" destId="{37928C11-A0E4-4D56-964F-B3E722523AE1}" srcOrd="1" destOrd="0" presId="urn:microsoft.com/office/officeart/2005/8/layout/vList2"/>
    <dgm:cxn modelId="{1F084041-9222-4C8D-8288-DBDDAE7E00C0}" type="presParOf" srcId="{3B5D4F1E-EDC2-40AA-B8FA-856D680DC184}" destId="{4DC5605C-2394-42EE-AF5C-C08C2C343F77}" srcOrd="2" destOrd="0" presId="urn:microsoft.com/office/officeart/2005/8/layout/vList2"/>
    <dgm:cxn modelId="{6A5DC69D-6B24-46AA-94AA-831E0006E892}" type="presParOf" srcId="{3B5D4F1E-EDC2-40AA-B8FA-856D680DC184}" destId="{A6889E80-C248-459D-BAD7-BACCBFBF4733}" srcOrd="3" destOrd="0" presId="urn:microsoft.com/office/officeart/2005/8/layout/vList2"/>
    <dgm:cxn modelId="{C4173FFD-E275-4F03-BC28-9BC3AAAF0278}" type="presParOf" srcId="{3B5D4F1E-EDC2-40AA-B8FA-856D680DC184}" destId="{30835B61-392E-4974-8B77-FD11C99CBDD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84F628-5C8D-4599-B97E-027B2691A603}"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en-US"/>
        </a:p>
      </dgm:t>
    </dgm:pt>
    <dgm:pt modelId="{3A1B0C3A-7166-476C-9106-28BCCAB4084E}">
      <dgm:prSet phldrT="[Texto]" custT="1"/>
      <dgm:spPr/>
      <dgm:t>
        <a:bodyPr/>
        <a:lstStyle/>
        <a:p>
          <a:r>
            <a:rPr lang="en-US" sz="1600" b="1" dirty="0">
              <a:solidFill>
                <a:schemeClr val="tx1"/>
              </a:solidFill>
            </a:rPr>
            <a:t>Derechos </a:t>
          </a:r>
          <a:r>
            <a:rPr lang="es-EC" sz="1600" b="1" noProof="0" dirty="0">
              <a:solidFill>
                <a:schemeClr val="tx1"/>
              </a:solidFill>
            </a:rPr>
            <a:t>Humanos</a:t>
          </a:r>
        </a:p>
      </dgm:t>
    </dgm:pt>
    <dgm:pt modelId="{5010830E-9597-4D48-A1D0-D90302C3235D}" type="parTrans" cxnId="{7AF42211-B928-4913-8B2B-F80BD7A95F9E}">
      <dgm:prSet/>
      <dgm:spPr/>
      <dgm:t>
        <a:bodyPr/>
        <a:lstStyle/>
        <a:p>
          <a:endParaRPr lang="en-US" sz="2000">
            <a:solidFill>
              <a:schemeClr val="tx1"/>
            </a:solidFill>
          </a:endParaRPr>
        </a:p>
      </dgm:t>
    </dgm:pt>
    <dgm:pt modelId="{02A8B5C7-7482-406F-94A6-355481661024}" type="sibTrans" cxnId="{7AF42211-B928-4913-8B2B-F80BD7A95F9E}">
      <dgm:prSet/>
      <dgm:spPr/>
      <dgm:t>
        <a:bodyPr/>
        <a:lstStyle/>
        <a:p>
          <a:endParaRPr lang="en-US" sz="2000">
            <a:solidFill>
              <a:schemeClr val="tx1"/>
            </a:solidFill>
          </a:endParaRPr>
        </a:p>
      </dgm:t>
    </dgm:pt>
    <dgm:pt modelId="{C808CE6A-C284-457F-BB57-A8BA3B933C6E}">
      <dgm:prSet phldrT="[Texto]" custT="1"/>
      <dgm:spPr/>
      <dgm:t>
        <a:bodyPr/>
        <a:lstStyle/>
        <a:p>
          <a:r>
            <a:rPr lang="es-MX" sz="1600" b="1" dirty="0">
              <a:solidFill>
                <a:schemeClr val="tx1"/>
              </a:solidFill>
            </a:rPr>
            <a:t>Ley de Discapacidades</a:t>
          </a:r>
          <a:endParaRPr lang="en-US" sz="1600" b="1" dirty="0">
            <a:solidFill>
              <a:schemeClr val="tx1"/>
            </a:solidFill>
          </a:endParaRPr>
        </a:p>
      </dgm:t>
    </dgm:pt>
    <dgm:pt modelId="{CF2D5C02-55DB-4E9E-9BE0-F57B3A0BF124}" type="parTrans" cxnId="{FBA94A93-4776-4B76-B804-CD670C3CE5E8}">
      <dgm:prSet/>
      <dgm:spPr/>
      <dgm:t>
        <a:bodyPr/>
        <a:lstStyle/>
        <a:p>
          <a:endParaRPr lang="en-US" sz="2000">
            <a:solidFill>
              <a:schemeClr val="tx1"/>
            </a:solidFill>
          </a:endParaRPr>
        </a:p>
      </dgm:t>
    </dgm:pt>
    <dgm:pt modelId="{40A7C79B-0A7A-46FB-80E8-7B20F0668FCF}" type="sibTrans" cxnId="{FBA94A93-4776-4B76-B804-CD670C3CE5E8}">
      <dgm:prSet/>
      <dgm:spPr/>
      <dgm:t>
        <a:bodyPr/>
        <a:lstStyle/>
        <a:p>
          <a:endParaRPr lang="en-US" sz="2000">
            <a:solidFill>
              <a:schemeClr val="tx1"/>
            </a:solidFill>
          </a:endParaRPr>
        </a:p>
      </dgm:t>
    </dgm:pt>
    <dgm:pt modelId="{ED570249-A2C7-4A68-BE95-CDABC28DEECC}">
      <dgm:prSet phldrT="[Texto]" custT="1"/>
      <dgm:spPr/>
      <dgm:t>
        <a:bodyPr/>
        <a:lstStyle/>
        <a:p>
          <a:r>
            <a:rPr lang="en-US" sz="1600" b="1" dirty="0">
              <a:solidFill>
                <a:schemeClr val="tx1"/>
              </a:solidFill>
            </a:rPr>
            <a:t>Banca </a:t>
          </a:r>
          <a:r>
            <a:rPr lang="es-EC" sz="1600" b="1" noProof="0" dirty="0">
              <a:solidFill>
                <a:schemeClr val="tx1"/>
              </a:solidFill>
            </a:rPr>
            <a:t>Privada</a:t>
          </a:r>
        </a:p>
      </dgm:t>
    </dgm:pt>
    <dgm:pt modelId="{5B83D850-41CD-4325-BDDA-C22CBC5D48E9}" type="parTrans" cxnId="{91B1F509-4E9F-4B49-A0C9-DF8EF9A3F07B}">
      <dgm:prSet/>
      <dgm:spPr/>
      <dgm:t>
        <a:bodyPr/>
        <a:lstStyle/>
        <a:p>
          <a:endParaRPr lang="en-US" sz="2000">
            <a:solidFill>
              <a:schemeClr val="tx1"/>
            </a:solidFill>
          </a:endParaRPr>
        </a:p>
      </dgm:t>
    </dgm:pt>
    <dgm:pt modelId="{B3C41B5F-7F1A-429F-B664-DEAACFC2B08C}" type="sibTrans" cxnId="{91B1F509-4E9F-4B49-A0C9-DF8EF9A3F07B}">
      <dgm:prSet/>
      <dgm:spPr/>
      <dgm:t>
        <a:bodyPr/>
        <a:lstStyle/>
        <a:p>
          <a:endParaRPr lang="en-US" sz="2000">
            <a:solidFill>
              <a:schemeClr val="tx1"/>
            </a:solidFill>
          </a:endParaRPr>
        </a:p>
      </dgm:t>
    </dgm:pt>
    <dgm:pt modelId="{2EA34BCA-6028-4506-BDBE-91778B7C2683}">
      <dgm:prSet custT="1"/>
      <dgm:spPr/>
      <dgm:t>
        <a:bodyPr/>
        <a:lstStyle/>
        <a:p>
          <a:r>
            <a:rPr lang="es-ES" sz="2000" dirty="0">
              <a:solidFill>
                <a:schemeClr val="tx1"/>
              </a:solidFill>
            </a:rPr>
            <a:t>Todas las personas con discapacidad tienen mérito a gozar, sin discriminación alguna, de todos sus derechos; incluye el derecho a no ser víctima de discriminación por motivos de discapacidad</a:t>
          </a:r>
          <a:endParaRPr lang="en-US" sz="2000" dirty="0"/>
        </a:p>
      </dgm:t>
    </dgm:pt>
    <dgm:pt modelId="{4DE403DB-A43E-4423-9F9D-07A2F44467F5}" type="parTrans" cxnId="{D33E933D-9ED5-4F63-A9D3-DF01D29AB1F1}">
      <dgm:prSet/>
      <dgm:spPr/>
      <dgm:t>
        <a:bodyPr/>
        <a:lstStyle/>
        <a:p>
          <a:endParaRPr lang="en-US" sz="2000"/>
        </a:p>
      </dgm:t>
    </dgm:pt>
    <dgm:pt modelId="{FC469E33-708E-42BC-BD3E-42D63C6C97B5}" type="sibTrans" cxnId="{D33E933D-9ED5-4F63-A9D3-DF01D29AB1F1}">
      <dgm:prSet/>
      <dgm:spPr/>
      <dgm:t>
        <a:bodyPr/>
        <a:lstStyle/>
        <a:p>
          <a:endParaRPr lang="en-US" sz="2000"/>
        </a:p>
      </dgm:t>
    </dgm:pt>
    <dgm:pt modelId="{CF0AFCEF-2DF3-412F-ABAB-C51B51619656}">
      <dgm:prSet/>
      <dgm:spPr/>
      <dgm:t>
        <a:bodyPr/>
        <a:lstStyle/>
        <a:p>
          <a:r>
            <a:rPr lang="es-MX" b="0" dirty="0">
              <a:solidFill>
                <a:schemeClr val="tx1"/>
              </a:solidFill>
            </a:rPr>
            <a:t>Generar la inserción, promoción y accesibilidad en igualdad de condiciones en un trabajo remunerado de las personas con discapacidad</a:t>
          </a:r>
          <a:endParaRPr lang="en-US" dirty="0"/>
        </a:p>
      </dgm:t>
    </dgm:pt>
    <dgm:pt modelId="{EEA0A7A7-5684-4D94-ABB8-DFA99A7024D0}" type="parTrans" cxnId="{4AC7725A-1633-4F4B-B461-A1B5F6C57462}">
      <dgm:prSet/>
      <dgm:spPr/>
      <dgm:t>
        <a:bodyPr/>
        <a:lstStyle/>
        <a:p>
          <a:endParaRPr lang="en-US"/>
        </a:p>
      </dgm:t>
    </dgm:pt>
    <dgm:pt modelId="{AFDB6BFE-D40D-441D-A83D-6737B7F690CB}" type="sibTrans" cxnId="{4AC7725A-1633-4F4B-B461-A1B5F6C57462}">
      <dgm:prSet/>
      <dgm:spPr/>
      <dgm:t>
        <a:bodyPr/>
        <a:lstStyle/>
        <a:p>
          <a:endParaRPr lang="en-US"/>
        </a:p>
      </dgm:t>
    </dgm:pt>
    <dgm:pt modelId="{CBF1AC2B-7AFB-4477-927F-CD07322CA274}">
      <dgm:prSet/>
      <dgm:spPr/>
      <dgm:t>
        <a:bodyPr/>
        <a:lstStyle/>
        <a:p>
          <a:r>
            <a:rPr lang="es-ES" dirty="0"/>
            <a:t>¿Son apropiados los sistemas de gestión del talento humano utilizado por la banca privada para las personas con capacidades especiales?</a:t>
          </a:r>
          <a:endParaRPr lang="en-US" dirty="0"/>
        </a:p>
      </dgm:t>
    </dgm:pt>
    <dgm:pt modelId="{9898C8A2-A5A5-4550-B93A-D30541DF048F}" type="parTrans" cxnId="{320EF613-1096-4A57-AC88-52C963C74DC3}">
      <dgm:prSet/>
      <dgm:spPr/>
      <dgm:t>
        <a:bodyPr/>
        <a:lstStyle/>
        <a:p>
          <a:endParaRPr lang="en-US"/>
        </a:p>
      </dgm:t>
    </dgm:pt>
    <dgm:pt modelId="{5FE0FEC0-3C76-4C80-8466-194423D03771}" type="sibTrans" cxnId="{320EF613-1096-4A57-AC88-52C963C74DC3}">
      <dgm:prSet/>
      <dgm:spPr/>
      <dgm:t>
        <a:bodyPr/>
        <a:lstStyle/>
        <a:p>
          <a:endParaRPr lang="en-US"/>
        </a:p>
      </dgm:t>
    </dgm:pt>
    <dgm:pt modelId="{C2E7BC54-AC91-49B0-A936-94E114B780CA}" type="pres">
      <dgm:prSet presAssocID="{7084F628-5C8D-4599-B97E-027B2691A603}" presName="linearFlow" presStyleCnt="0">
        <dgm:presLayoutVars>
          <dgm:dir/>
          <dgm:animLvl val="lvl"/>
          <dgm:resizeHandles val="exact"/>
        </dgm:presLayoutVars>
      </dgm:prSet>
      <dgm:spPr/>
    </dgm:pt>
    <dgm:pt modelId="{62FE53BE-5E5D-4BC1-939C-3D79E3F73DBA}" type="pres">
      <dgm:prSet presAssocID="{3A1B0C3A-7166-476C-9106-28BCCAB4084E}" presName="composite" presStyleCnt="0"/>
      <dgm:spPr/>
    </dgm:pt>
    <dgm:pt modelId="{8E0D86E4-0CD5-4484-8DB6-E030710C631D}" type="pres">
      <dgm:prSet presAssocID="{3A1B0C3A-7166-476C-9106-28BCCAB4084E}" presName="parentText" presStyleLbl="alignNode1" presStyleIdx="0" presStyleCnt="3" custLinFactNeighborX="-11692" custLinFactNeighborY="-5178">
        <dgm:presLayoutVars>
          <dgm:chMax val="1"/>
          <dgm:bulletEnabled val="1"/>
        </dgm:presLayoutVars>
      </dgm:prSet>
      <dgm:spPr/>
    </dgm:pt>
    <dgm:pt modelId="{18175C7D-9A58-4F2A-B249-FB290FF7AE75}" type="pres">
      <dgm:prSet presAssocID="{3A1B0C3A-7166-476C-9106-28BCCAB4084E}" presName="descendantText" presStyleLbl="alignAcc1" presStyleIdx="0" presStyleCnt="3" custScaleX="98174" custScaleY="100000" custLinFactNeighborX="-3642" custLinFactNeighborY="1262">
        <dgm:presLayoutVars>
          <dgm:bulletEnabled val="1"/>
        </dgm:presLayoutVars>
      </dgm:prSet>
      <dgm:spPr/>
    </dgm:pt>
    <dgm:pt modelId="{55DA91EE-F6A1-4DF4-83B2-02A75B6039DF}" type="pres">
      <dgm:prSet presAssocID="{02A8B5C7-7482-406F-94A6-355481661024}" presName="sp" presStyleCnt="0"/>
      <dgm:spPr/>
    </dgm:pt>
    <dgm:pt modelId="{890AF3D8-674C-40E5-8A51-0869C5ED92DD}" type="pres">
      <dgm:prSet presAssocID="{C808CE6A-C284-457F-BB57-A8BA3B933C6E}" presName="composite" presStyleCnt="0"/>
      <dgm:spPr/>
    </dgm:pt>
    <dgm:pt modelId="{93EDD4F3-024E-4344-A4D5-72B2A4155D59}" type="pres">
      <dgm:prSet presAssocID="{C808CE6A-C284-457F-BB57-A8BA3B933C6E}" presName="parentText" presStyleLbl="alignNode1" presStyleIdx="1" presStyleCnt="3" custScaleX="101771" custScaleY="116122" custLinFactNeighborX="-10365" custLinFactNeighborY="-1896">
        <dgm:presLayoutVars>
          <dgm:chMax val="1"/>
          <dgm:bulletEnabled val="1"/>
        </dgm:presLayoutVars>
      </dgm:prSet>
      <dgm:spPr/>
    </dgm:pt>
    <dgm:pt modelId="{655AD08F-AAC5-4C40-A018-DA7AE5C24546}" type="pres">
      <dgm:prSet presAssocID="{C808CE6A-C284-457F-BB57-A8BA3B933C6E}" presName="descendantText" presStyleLbl="alignAcc1" presStyleIdx="1" presStyleCnt="3" custScaleX="88401" custScaleY="113243" custLinFactNeighborX="-6820" custLinFactNeighborY="249">
        <dgm:presLayoutVars>
          <dgm:bulletEnabled val="1"/>
        </dgm:presLayoutVars>
      </dgm:prSet>
      <dgm:spPr/>
    </dgm:pt>
    <dgm:pt modelId="{85D9F333-92C3-419C-BAF6-B9B0B5E20C65}" type="pres">
      <dgm:prSet presAssocID="{40A7C79B-0A7A-46FB-80E8-7B20F0668FCF}" presName="sp" presStyleCnt="0"/>
      <dgm:spPr/>
    </dgm:pt>
    <dgm:pt modelId="{2854E5FE-4873-46B2-BF42-5AC4F06A70E8}" type="pres">
      <dgm:prSet presAssocID="{ED570249-A2C7-4A68-BE95-CDABC28DEECC}" presName="composite" presStyleCnt="0"/>
      <dgm:spPr/>
    </dgm:pt>
    <dgm:pt modelId="{791D95BC-6C64-4F65-B5F5-71C1F5191CE4}" type="pres">
      <dgm:prSet presAssocID="{ED570249-A2C7-4A68-BE95-CDABC28DEECC}" presName="parentText" presStyleLbl="alignNode1" presStyleIdx="2" presStyleCnt="3">
        <dgm:presLayoutVars>
          <dgm:chMax val="1"/>
          <dgm:bulletEnabled val="1"/>
        </dgm:presLayoutVars>
      </dgm:prSet>
      <dgm:spPr/>
    </dgm:pt>
    <dgm:pt modelId="{B718FD3E-043B-444F-9D95-D4E774A1C4F4}" type="pres">
      <dgm:prSet presAssocID="{ED570249-A2C7-4A68-BE95-CDABC28DEECC}" presName="descendantText" presStyleLbl="alignAcc1" presStyleIdx="2" presStyleCnt="3" custScaleX="92722" custLinFactNeighborX="-3444" custLinFactNeighborY="5400">
        <dgm:presLayoutVars>
          <dgm:bulletEnabled val="1"/>
        </dgm:presLayoutVars>
      </dgm:prSet>
      <dgm:spPr/>
    </dgm:pt>
  </dgm:ptLst>
  <dgm:cxnLst>
    <dgm:cxn modelId="{FBA94A93-4776-4B76-B804-CD670C3CE5E8}" srcId="{7084F628-5C8D-4599-B97E-027B2691A603}" destId="{C808CE6A-C284-457F-BB57-A8BA3B933C6E}" srcOrd="1" destOrd="0" parTransId="{CF2D5C02-55DB-4E9E-9BE0-F57B3A0BF124}" sibTransId="{40A7C79B-0A7A-46FB-80E8-7B20F0668FCF}"/>
    <dgm:cxn modelId="{320EF613-1096-4A57-AC88-52C963C74DC3}" srcId="{ED570249-A2C7-4A68-BE95-CDABC28DEECC}" destId="{CBF1AC2B-7AFB-4477-927F-CD07322CA274}" srcOrd="0" destOrd="0" parTransId="{9898C8A2-A5A5-4550-B93A-D30541DF048F}" sibTransId="{5FE0FEC0-3C76-4C80-8466-194423D03771}"/>
    <dgm:cxn modelId="{D33E933D-9ED5-4F63-A9D3-DF01D29AB1F1}" srcId="{3A1B0C3A-7166-476C-9106-28BCCAB4084E}" destId="{2EA34BCA-6028-4506-BDBE-91778B7C2683}" srcOrd="0" destOrd="0" parTransId="{4DE403DB-A43E-4423-9F9D-07A2F44467F5}" sibTransId="{FC469E33-708E-42BC-BD3E-42D63C6C97B5}"/>
    <dgm:cxn modelId="{D6BDCDD2-22B4-422C-9B9D-22E07C044169}" type="presOf" srcId="{CBF1AC2B-7AFB-4477-927F-CD07322CA274}" destId="{B718FD3E-043B-444F-9D95-D4E774A1C4F4}" srcOrd="0" destOrd="0" presId="urn:microsoft.com/office/officeart/2005/8/layout/chevron2"/>
    <dgm:cxn modelId="{0EF7BB94-AB91-4A77-8935-F1C43C3D3FEB}" type="presOf" srcId="{CF0AFCEF-2DF3-412F-ABAB-C51B51619656}" destId="{655AD08F-AAC5-4C40-A018-DA7AE5C24546}" srcOrd="0" destOrd="0" presId="urn:microsoft.com/office/officeart/2005/8/layout/chevron2"/>
    <dgm:cxn modelId="{91B1F509-4E9F-4B49-A0C9-DF8EF9A3F07B}" srcId="{7084F628-5C8D-4599-B97E-027B2691A603}" destId="{ED570249-A2C7-4A68-BE95-CDABC28DEECC}" srcOrd="2" destOrd="0" parTransId="{5B83D850-41CD-4325-BDDA-C22CBC5D48E9}" sibTransId="{B3C41B5F-7F1A-429F-B664-DEAACFC2B08C}"/>
    <dgm:cxn modelId="{A08B6177-3FCD-4BD4-B16B-243A7B9AF075}" type="presOf" srcId="{3A1B0C3A-7166-476C-9106-28BCCAB4084E}" destId="{8E0D86E4-0CD5-4484-8DB6-E030710C631D}" srcOrd="0" destOrd="0" presId="urn:microsoft.com/office/officeart/2005/8/layout/chevron2"/>
    <dgm:cxn modelId="{4AC7725A-1633-4F4B-B461-A1B5F6C57462}" srcId="{C808CE6A-C284-457F-BB57-A8BA3B933C6E}" destId="{CF0AFCEF-2DF3-412F-ABAB-C51B51619656}" srcOrd="0" destOrd="0" parTransId="{EEA0A7A7-5684-4D94-ABB8-DFA99A7024D0}" sibTransId="{AFDB6BFE-D40D-441D-A83D-6737B7F690CB}"/>
    <dgm:cxn modelId="{64043968-52AD-4BA1-AF6E-9833ACC104E8}" type="presOf" srcId="{C808CE6A-C284-457F-BB57-A8BA3B933C6E}" destId="{93EDD4F3-024E-4344-A4D5-72B2A4155D59}" srcOrd="0" destOrd="0" presId="urn:microsoft.com/office/officeart/2005/8/layout/chevron2"/>
    <dgm:cxn modelId="{4A8CCEAD-0272-4AA4-A43D-22416F600370}" type="presOf" srcId="{7084F628-5C8D-4599-B97E-027B2691A603}" destId="{C2E7BC54-AC91-49B0-A936-94E114B780CA}" srcOrd="0" destOrd="0" presId="urn:microsoft.com/office/officeart/2005/8/layout/chevron2"/>
    <dgm:cxn modelId="{7AF42211-B928-4913-8B2B-F80BD7A95F9E}" srcId="{7084F628-5C8D-4599-B97E-027B2691A603}" destId="{3A1B0C3A-7166-476C-9106-28BCCAB4084E}" srcOrd="0" destOrd="0" parTransId="{5010830E-9597-4D48-A1D0-D90302C3235D}" sibTransId="{02A8B5C7-7482-406F-94A6-355481661024}"/>
    <dgm:cxn modelId="{7C73F545-BA07-48A1-AF53-6026F21655CD}" type="presOf" srcId="{ED570249-A2C7-4A68-BE95-CDABC28DEECC}" destId="{791D95BC-6C64-4F65-B5F5-71C1F5191CE4}" srcOrd="0" destOrd="0" presId="urn:microsoft.com/office/officeart/2005/8/layout/chevron2"/>
    <dgm:cxn modelId="{95F678BD-780B-4642-AECF-800491BED293}" type="presOf" srcId="{2EA34BCA-6028-4506-BDBE-91778B7C2683}" destId="{18175C7D-9A58-4F2A-B249-FB290FF7AE75}" srcOrd="0" destOrd="0" presId="urn:microsoft.com/office/officeart/2005/8/layout/chevron2"/>
    <dgm:cxn modelId="{19A0B061-B49C-443D-8713-6F865E055C98}" type="presParOf" srcId="{C2E7BC54-AC91-49B0-A936-94E114B780CA}" destId="{62FE53BE-5E5D-4BC1-939C-3D79E3F73DBA}" srcOrd="0" destOrd="0" presId="urn:microsoft.com/office/officeart/2005/8/layout/chevron2"/>
    <dgm:cxn modelId="{EB8D569E-3A0A-4CB3-9C60-9C35D4A9C4CE}" type="presParOf" srcId="{62FE53BE-5E5D-4BC1-939C-3D79E3F73DBA}" destId="{8E0D86E4-0CD5-4484-8DB6-E030710C631D}" srcOrd="0" destOrd="0" presId="urn:microsoft.com/office/officeart/2005/8/layout/chevron2"/>
    <dgm:cxn modelId="{DDF8E96C-894A-4FCA-9B76-0E957DC31A11}" type="presParOf" srcId="{62FE53BE-5E5D-4BC1-939C-3D79E3F73DBA}" destId="{18175C7D-9A58-4F2A-B249-FB290FF7AE75}" srcOrd="1" destOrd="0" presId="urn:microsoft.com/office/officeart/2005/8/layout/chevron2"/>
    <dgm:cxn modelId="{A8C414DC-DAA2-46D1-8ABA-1F4AC3E108FD}" type="presParOf" srcId="{C2E7BC54-AC91-49B0-A936-94E114B780CA}" destId="{55DA91EE-F6A1-4DF4-83B2-02A75B6039DF}" srcOrd="1" destOrd="0" presId="urn:microsoft.com/office/officeart/2005/8/layout/chevron2"/>
    <dgm:cxn modelId="{92C79866-CF85-4472-8C83-D6BC6E30142E}" type="presParOf" srcId="{C2E7BC54-AC91-49B0-A936-94E114B780CA}" destId="{890AF3D8-674C-40E5-8A51-0869C5ED92DD}" srcOrd="2" destOrd="0" presId="urn:microsoft.com/office/officeart/2005/8/layout/chevron2"/>
    <dgm:cxn modelId="{FC74BF00-8E25-46D2-9F2E-20B9E355AA96}" type="presParOf" srcId="{890AF3D8-674C-40E5-8A51-0869C5ED92DD}" destId="{93EDD4F3-024E-4344-A4D5-72B2A4155D59}" srcOrd="0" destOrd="0" presId="urn:microsoft.com/office/officeart/2005/8/layout/chevron2"/>
    <dgm:cxn modelId="{AEE3D6EF-8FDA-4A02-87CE-1BA31A4D5E11}" type="presParOf" srcId="{890AF3D8-674C-40E5-8A51-0869C5ED92DD}" destId="{655AD08F-AAC5-4C40-A018-DA7AE5C24546}" srcOrd="1" destOrd="0" presId="urn:microsoft.com/office/officeart/2005/8/layout/chevron2"/>
    <dgm:cxn modelId="{780129CD-F5AA-4659-AAB1-7EC7E063A4DA}" type="presParOf" srcId="{C2E7BC54-AC91-49B0-A936-94E114B780CA}" destId="{85D9F333-92C3-419C-BAF6-B9B0B5E20C65}" srcOrd="3" destOrd="0" presId="urn:microsoft.com/office/officeart/2005/8/layout/chevron2"/>
    <dgm:cxn modelId="{50B423A3-40DF-4061-9F4C-36577C7056A5}" type="presParOf" srcId="{C2E7BC54-AC91-49B0-A936-94E114B780CA}" destId="{2854E5FE-4873-46B2-BF42-5AC4F06A70E8}" srcOrd="4" destOrd="0" presId="urn:microsoft.com/office/officeart/2005/8/layout/chevron2"/>
    <dgm:cxn modelId="{207C6CD0-BBE8-47B3-9EF7-A5170ABAF787}" type="presParOf" srcId="{2854E5FE-4873-46B2-BF42-5AC4F06A70E8}" destId="{791D95BC-6C64-4F65-B5F5-71C1F5191CE4}" srcOrd="0" destOrd="0" presId="urn:microsoft.com/office/officeart/2005/8/layout/chevron2"/>
    <dgm:cxn modelId="{8F23B24E-2EC0-4621-9BA6-548A854EA24A}" type="presParOf" srcId="{2854E5FE-4873-46B2-BF42-5AC4F06A70E8}" destId="{B718FD3E-043B-444F-9D95-D4E774A1C4F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3BD4D-BED2-4E55-8473-B822B74897F6}"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83AF3391-C3EC-4F2D-AE17-83DEAD0012B4}">
      <dgm:prSet phldrT="[Texto]"/>
      <dgm:spPr/>
      <dgm:t>
        <a:bodyPr/>
        <a:lstStyle/>
        <a:p>
          <a:r>
            <a:rPr lang="es-ES" dirty="0">
              <a:solidFill>
                <a:schemeClr val="tx1"/>
              </a:solidFill>
            </a:rPr>
            <a:t>* Realizar un análisis y levantamiento de información de la contratación de las personas con discapacidad dentro de la banca privada. </a:t>
          </a:r>
          <a:endParaRPr lang="en-US" dirty="0">
            <a:solidFill>
              <a:schemeClr val="tx1"/>
            </a:solidFill>
          </a:endParaRPr>
        </a:p>
      </dgm:t>
    </dgm:pt>
    <dgm:pt modelId="{5FAEC0DE-5225-4A35-BAF4-AFE58C165F2E}" type="parTrans" cxnId="{265C7452-DB53-4C0C-80C1-244B0D7D062E}">
      <dgm:prSet/>
      <dgm:spPr/>
      <dgm:t>
        <a:bodyPr/>
        <a:lstStyle/>
        <a:p>
          <a:endParaRPr lang="en-US">
            <a:solidFill>
              <a:schemeClr val="tx1"/>
            </a:solidFill>
          </a:endParaRPr>
        </a:p>
      </dgm:t>
    </dgm:pt>
    <dgm:pt modelId="{D9646491-8A0F-4E57-BC9C-81B4F3D56604}" type="sibTrans" cxnId="{265C7452-DB53-4C0C-80C1-244B0D7D062E}">
      <dgm:prSet/>
      <dgm:spPr/>
      <dgm:t>
        <a:bodyPr/>
        <a:lstStyle/>
        <a:p>
          <a:endParaRPr lang="en-US">
            <a:solidFill>
              <a:schemeClr val="tx1"/>
            </a:solidFill>
          </a:endParaRPr>
        </a:p>
      </dgm:t>
    </dgm:pt>
    <dgm:pt modelId="{9DEEBAA1-222C-4F2B-91B5-E16CACDB172E}">
      <dgm:prSet phldrT="[Texto]"/>
      <dgm:spPr/>
      <dgm:t>
        <a:bodyPr/>
        <a:lstStyle/>
        <a:p>
          <a:r>
            <a:rPr lang="es-ES" dirty="0">
              <a:solidFill>
                <a:schemeClr val="tx1"/>
              </a:solidFill>
            </a:rPr>
            <a:t> * Investigar los sistemas de gestión, estableciendo la influencia de los procesos de recursos humanos para las personas con capacidades especiales.</a:t>
          </a:r>
          <a:endParaRPr lang="en-US" dirty="0">
            <a:solidFill>
              <a:schemeClr val="tx1"/>
            </a:solidFill>
          </a:endParaRPr>
        </a:p>
      </dgm:t>
    </dgm:pt>
    <dgm:pt modelId="{562C695C-47DD-41EA-997F-2DD16A53184E}" type="parTrans" cxnId="{AC8B02F6-1923-4111-9F26-7E80879AB6D7}">
      <dgm:prSet/>
      <dgm:spPr/>
      <dgm:t>
        <a:bodyPr/>
        <a:lstStyle/>
        <a:p>
          <a:endParaRPr lang="en-US">
            <a:solidFill>
              <a:schemeClr val="tx1"/>
            </a:solidFill>
          </a:endParaRPr>
        </a:p>
      </dgm:t>
    </dgm:pt>
    <dgm:pt modelId="{C1C1F813-D79B-457B-9335-029555B974D2}" type="sibTrans" cxnId="{AC8B02F6-1923-4111-9F26-7E80879AB6D7}">
      <dgm:prSet/>
      <dgm:spPr/>
      <dgm:t>
        <a:bodyPr/>
        <a:lstStyle/>
        <a:p>
          <a:endParaRPr lang="en-US">
            <a:solidFill>
              <a:schemeClr val="tx1"/>
            </a:solidFill>
          </a:endParaRPr>
        </a:p>
      </dgm:t>
    </dgm:pt>
    <dgm:pt modelId="{9AF42D6E-8B7A-44A2-95D3-95D49755D245}">
      <dgm:prSet phldrT="[Texto]"/>
      <dgm:spPr/>
      <dgm:t>
        <a:bodyPr/>
        <a:lstStyle/>
        <a:p>
          <a:r>
            <a:rPr lang="es-ES" dirty="0">
              <a:solidFill>
                <a:schemeClr val="tx1"/>
              </a:solidFill>
            </a:rPr>
            <a:t>* Determinar cuál ha sido el aporte de la banca privada con la sociedad usando como eje principal la inclusión de personas con capacidades especiales.</a:t>
          </a:r>
          <a:endParaRPr lang="en-US" dirty="0">
            <a:solidFill>
              <a:schemeClr val="tx1"/>
            </a:solidFill>
          </a:endParaRPr>
        </a:p>
      </dgm:t>
    </dgm:pt>
    <dgm:pt modelId="{8A52192E-6EE7-4EB7-A98B-6FB61BA798CE}" type="parTrans" cxnId="{0193BB8F-889E-4F96-9EFB-96B932F6376F}">
      <dgm:prSet/>
      <dgm:spPr/>
      <dgm:t>
        <a:bodyPr/>
        <a:lstStyle/>
        <a:p>
          <a:endParaRPr lang="en-US">
            <a:solidFill>
              <a:schemeClr val="tx1"/>
            </a:solidFill>
          </a:endParaRPr>
        </a:p>
      </dgm:t>
    </dgm:pt>
    <dgm:pt modelId="{27445FC7-D4DD-4B29-B77A-03C92641EC73}" type="sibTrans" cxnId="{0193BB8F-889E-4F96-9EFB-96B932F6376F}">
      <dgm:prSet/>
      <dgm:spPr/>
      <dgm:t>
        <a:bodyPr/>
        <a:lstStyle/>
        <a:p>
          <a:endParaRPr lang="en-US">
            <a:solidFill>
              <a:schemeClr val="tx1"/>
            </a:solidFill>
          </a:endParaRPr>
        </a:p>
      </dgm:t>
    </dgm:pt>
    <dgm:pt modelId="{9EF07EA2-5CDF-4E5E-9CC5-BCD41DEAC09B}" type="pres">
      <dgm:prSet presAssocID="{0B93BD4D-BED2-4E55-8473-B822B74897F6}" presName="outerComposite" presStyleCnt="0">
        <dgm:presLayoutVars>
          <dgm:chMax val="5"/>
          <dgm:dir/>
          <dgm:resizeHandles val="exact"/>
        </dgm:presLayoutVars>
      </dgm:prSet>
      <dgm:spPr/>
    </dgm:pt>
    <dgm:pt modelId="{C22DECD3-571B-4B6A-98BE-44B35B46FC95}" type="pres">
      <dgm:prSet presAssocID="{0B93BD4D-BED2-4E55-8473-B822B74897F6}" presName="dummyMaxCanvas" presStyleCnt="0">
        <dgm:presLayoutVars/>
      </dgm:prSet>
      <dgm:spPr/>
    </dgm:pt>
    <dgm:pt modelId="{1D5A0753-E77E-4E8E-9F39-985679FEE0B2}" type="pres">
      <dgm:prSet presAssocID="{0B93BD4D-BED2-4E55-8473-B822B74897F6}" presName="ThreeNodes_1" presStyleLbl="node1" presStyleIdx="0" presStyleCnt="3">
        <dgm:presLayoutVars>
          <dgm:bulletEnabled val="1"/>
        </dgm:presLayoutVars>
      </dgm:prSet>
      <dgm:spPr/>
    </dgm:pt>
    <dgm:pt modelId="{318965C7-A594-4189-95B6-627F5BD273AB}" type="pres">
      <dgm:prSet presAssocID="{0B93BD4D-BED2-4E55-8473-B822B74897F6}" presName="ThreeNodes_2" presStyleLbl="node1" presStyleIdx="1" presStyleCnt="3">
        <dgm:presLayoutVars>
          <dgm:bulletEnabled val="1"/>
        </dgm:presLayoutVars>
      </dgm:prSet>
      <dgm:spPr/>
    </dgm:pt>
    <dgm:pt modelId="{5CF43FE3-D1C8-45CF-8486-1FA065ADC39F}" type="pres">
      <dgm:prSet presAssocID="{0B93BD4D-BED2-4E55-8473-B822B74897F6}" presName="ThreeNodes_3" presStyleLbl="node1" presStyleIdx="2" presStyleCnt="3">
        <dgm:presLayoutVars>
          <dgm:bulletEnabled val="1"/>
        </dgm:presLayoutVars>
      </dgm:prSet>
      <dgm:spPr/>
    </dgm:pt>
    <dgm:pt modelId="{FC766B05-A300-4A12-BB42-A46FEEBC4548}" type="pres">
      <dgm:prSet presAssocID="{0B93BD4D-BED2-4E55-8473-B822B74897F6}" presName="ThreeConn_1-2" presStyleLbl="fgAccFollowNode1" presStyleIdx="0" presStyleCnt="2">
        <dgm:presLayoutVars>
          <dgm:bulletEnabled val="1"/>
        </dgm:presLayoutVars>
      </dgm:prSet>
      <dgm:spPr/>
    </dgm:pt>
    <dgm:pt modelId="{AA604264-AD14-4959-AF40-89D200DEB253}" type="pres">
      <dgm:prSet presAssocID="{0B93BD4D-BED2-4E55-8473-B822B74897F6}" presName="ThreeConn_2-3" presStyleLbl="fgAccFollowNode1" presStyleIdx="1" presStyleCnt="2">
        <dgm:presLayoutVars>
          <dgm:bulletEnabled val="1"/>
        </dgm:presLayoutVars>
      </dgm:prSet>
      <dgm:spPr/>
    </dgm:pt>
    <dgm:pt modelId="{9BA65AD6-2FC8-4A8E-8B84-6B98B0330005}" type="pres">
      <dgm:prSet presAssocID="{0B93BD4D-BED2-4E55-8473-B822B74897F6}" presName="ThreeNodes_1_text" presStyleLbl="node1" presStyleIdx="2" presStyleCnt="3">
        <dgm:presLayoutVars>
          <dgm:bulletEnabled val="1"/>
        </dgm:presLayoutVars>
      </dgm:prSet>
      <dgm:spPr/>
    </dgm:pt>
    <dgm:pt modelId="{23FC0ACD-AB7C-4C1C-8181-03973C18D66A}" type="pres">
      <dgm:prSet presAssocID="{0B93BD4D-BED2-4E55-8473-B822B74897F6}" presName="ThreeNodes_2_text" presStyleLbl="node1" presStyleIdx="2" presStyleCnt="3">
        <dgm:presLayoutVars>
          <dgm:bulletEnabled val="1"/>
        </dgm:presLayoutVars>
      </dgm:prSet>
      <dgm:spPr/>
    </dgm:pt>
    <dgm:pt modelId="{F49EB633-99BB-48DF-8A15-4EC7296E3CDA}" type="pres">
      <dgm:prSet presAssocID="{0B93BD4D-BED2-4E55-8473-B822B74897F6}" presName="ThreeNodes_3_text" presStyleLbl="node1" presStyleIdx="2" presStyleCnt="3">
        <dgm:presLayoutVars>
          <dgm:bulletEnabled val="1"/>
        </dgm:presLayoutVars>
      </dgm:prSet>
      <dgm:spPr/>
    </dgm:pt>
  </dgm:ptLst>
  <dgm:cxnLst>
    <dgm:cxn modelId="{E45D2C23-16B8-4029-BDDE-C0522B29C98C}" type="presOf" srcId="{83AF3391-C3EC-4F2D-AE17-83DEAD0012B4}" destId="{9BA65AD6-2FC8-4A8E-8B84-6B98B0330005}" srcOrd="1" destOrd="0" presId="urn:microsoft.com/office/officeart/2005/8/layout/vProcess5"/>
    <dgm:cxn modelId="{265C7452-DB53-4C0C-80C1-244B0D7D062E}" srcId="{0B93BD4D-BED2-4E55-8473-B822B74897F6}" destId="{83AF3391-C3EC-4F2D-AE17-83DEAD0012B4}" srcOrd="0" destOrd="0" parTransId="{5FAEC0DE-5225-4A35-BAF4-AFE58C165F2E}" sibTransId="{D9646491-8A0F-4E57-BC9C-81B4F3D56604}"/>
    <dgm:cxn modelId="{8EFD09BC-6E66-47C3-9F34-F972060EBD91}" type="presOf" srcId="{9AF42D6E-8B7A-44A2-95D3-95D49755D245}" destId="{F49EB633-99BB-48DF-8A15-4EC7296E3CDA}" srcOrd="1" destOrd="0" presId="urn:microsoft.com/office/officeart/2005/8/layout/vProcess5"/>
    <dgm:cxn modelId="{D419C897-15DD-4D69-9994-C0ABD42B895A}" type="presOf" srcId="{C1C1F813-D79B-457B-9335-029555B974D2}" destId="{AA604264-AD14-4959-AF40-89D200DEB253}" srcOrd="0" destOrd="0" presId="urn:microsoft.com/office/officeart/2005/8/layout/vProcess5"/>
    <dgm:cxn modelId="{0193BB8F-889E-4F96-9EFB-96B932F6376F}" srcId="{0B93BD4D-BED2-4E55-8473-B822B74897F6}" destId="{9AF42D6E-8B7A-44A2-95D3-95D49755D245}" srcOrd="2" destOrd="0" parTransId="{8A52192E-6EE7-4EB7-A98B-6FB61BA798CE}" sibTransId="{27445FC7-D4DD-4B29-B77A-03C92641EC73}"/>
    <dgm:cxn modelId="{AC8B02F6-1923-4111-9F26-7E80879AB6D7}" srcId="{0B93BD4D-BED2-4E55-8473-B822B74897F6}" destId="{9DEEBAA1-222C-4F2B-91B5-E16CACDB172E}" srcOrd="1" destOrd="0" parTransId="{562C695C-47DD-41EA-997F-2DD16A53184E}" sibTransId="{C1C1F813-D79B-457B-9335-029555B974D2}"/>
    <dgm:cxn modelId="{68935C6E-AC30-437C-8EB7-53C8D5EEC1CA}" type="presOf" srcId="{D9646491-8A0F-4E57-BC9C-81B4F3D56604}" destId="{FC766B05-A300-4A12-BB42-A46FEEBC4548}" srcOrd="0" destOrd="0" presId="urn:microsoft.com/office/officeart/2005/8/layout/vProcess5"/>
    <dgm:cxn modelId="{AE0FC450-73EF-4AB9-8689-1070C364ED37}" type="presOf" srcId="{9DEEBAA1-222C-4F2B-91B5-E16CACDB172E}" destId="{318965C7-A594-4189-95B6-627F5BD273AB}" srcOrd="0" destOrd="0" presId="urn:microsoft.com/office/officeart/2005/8/layout/vProcess5"/>
    <dgm:cxn modelId="{40E39DA7-0CDF-41A0-B956-2DB71860913C}" type="presOf" srcId="{9DEEBAA1-222C-4F2B-91B5-E16CACDB172E}" destId="{23FC0ACD-AB7C-4C1C-8181-03973C18D66A}" srcOrd="1" destOrd="0" presId="urn:microsoft.com/office/officeart/2005/8/layout/vProcess5"/>
    <dgm:cxn modelId="{6493F0A9-FC38-4D67-AEC2-98BD316E9DFC}" type="presOf" srcId="{9AF42D6E-8B7A-44A2-95D3-95D49755D245}" destId="{5CF43FE3-D1C8-45CF-8486-1FA065ADC39F}" srcOrd="0" destOrd="0" presId="urn:microsoft.com/office/officeart/2005/8/layout/vProcess5"/>
    <dgm:cxn modelId="{BC10948D-59D3-4527-9466-BD194245D11E}" type="presOf" srcId="{83AF3391-C3EC-4F2D-AE17-83DEAD0012B4}" destId="{1D5A0753-E77E-4E8E-9F39-985679FEE0B2}" srcOrd="0" destOrd="0" presId="urn:microsoft.com/office/officeart/2005/8/layout/vProcess5"/>
    <dgm:cxn modelId="{F7B8ED22-6FCA-4D1C-9CED-7B4EC208A353}" type="presOf" srcId="{0B93BD4D-BED2-4E55-8473-B822B74897F6}" destId="{9EF07EA2-5CDF-4E5E-9CC5-BCD41DEAC09B}" srcOrd="0" destOrd="0" presId="urn:microsoft.com/office/officeart/2005/8/layout/vProcess5"/>
    <dgm:cxn modelId="{F53D7A3F-E809-4CE8-8298-E191CF21BC0D}" type="presParOf" srcId="{9EF07EA2-5CDF-4E5E-9CC5-BCD41DEAC09B}" destId="{C22DECD3-571B-4B6A-98BE-44B35B46FC95}" srcOrd="0" destOrd="0" presId="urn:microsoft.com/office/officeart/2005/8/layout/vProcess5"/>
    <dgm:cxn modelId="{1419E4F5-D3A8-4D80-B08E-3B613FB6C53E}" type="presParOf" srcId="{9EF07EA2-5CDF-4E5E-9CC5-BCD41DEAC09B}" destId="{1D5A0753-E77E-4E8E-9F39-985679FEE0B2}" srcOrd="1" destOrd="0" presId="urn:microsoft.com/office/officeart/2005/8/layout/vProcess5"/>
    <dgm:cxn modelId="{D2DBAC6D-59D4-4584-99D3-7B20D8EC5BF1}" type="presParOf" srcId="{9EF07EA2-5CDF-4E5E-9CC5-BCD41DEAC09B}" destId="{318965C7-A594-4189-95B6-627F5BD273AB}" srcOrd="2" destOrd="0" presId="urn:microsoft.com/office/officeart/2005/8/layout/vProcess5"/>
    <dgm:cxn modelId="{396D62CF-5AA4-44A4-AE3A-3D881FB8F1CD}" type="presParOf" srcId="{9EF07EA2-5CDF-4E5E-9CC5-BCD41DEAC09B}" destId="{5CF43FE3-D1C8-45CF-8486-1FA065ADC39F}" srcOrd="3" destOrd="0" presId="urn:microsoft.com/office/officeart/2005/8/layout/vProcess5"/>
    <dgm:cxn modelId="{09249127-2134-4A09-B0AF-904F8E51CF9C}" type="presParOf" srcId="{9EF07EA2-5CDF-4E5E-9CC5-BCD41DEAC09B}" destId="{FC766B05-A300-4A12-BB42-A46FEEBC4548}" srcOrd="4" destOrd="0" presId="urn:microsoft.com/office/officeart/2005/8/layout/vProcess5"/>
    <dgm:cxn modelId="{18DF3C12-CBE2-4707-A0ED-3844AB0FF72B}" type="presParOf" srcId="{9EF07EA2-5CDF-4E5E-9CC5-BCD41DEAC09B}" destId="{AA604264-AD14-4959-AF40-89D200DEB253}" srcOrd="5" destOrd="0" presId="urn:microsoft.com/office/officeart/2005/8/layout/vProcess5"/>
    <dgm:cxn modelId="{8651A097-A1D2-49FB-A762-657653B4B91E}" type="presParOf" srcId="{9EF07EA2-5CDF-4E5E-9CC5-BCD41DEAC09B}" destId="{9BA65AD6-2FC8-4A8E-8B84-6B98B0330005}" srcOrd="6" destOrd="0" presId="urn:microsoft.com/office/officeart/2005/8/layout/vProcess5"/>
    <dgm:cxn modelId="{B4C0D29D-703B-4F56-BA5D-8EB4408E0FA7}" type="presParOf" srcId="{9EF07EA2-5CDF-4E5E-9CC5-BCD41DEAC09B}" destId="{23FC0ACD-AB7C-4C1C-8181-03973C18D66A}" srcOrd="7" destOrd="0" presId="urn:microsoft.com/office/officeart/2005/8/layout/vProcess5"/>
    <dgm:cxn modelId="{6AFFF606-3C39-4E03-95D5-D2CA74020E47}" type="presParOf" srcId="{9EF07EA2-5CDF-4E5E-9CC5-BCD41DEAC09B}" destId="{F49EB633-99BB-48DF-8A15-4EC7296E3CD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dgm:spPr/>
      <dgm:t>
        <a:bodyPr/>
        <a:lstStyle/>
        <a:p>
          <a:r>
            <a:rPr lang="es-MX" b="1" dirty="0">
              <a:solidFill>
                <a:schemeClr val="tx1"/>
              </a:solidFill>
            </a:rPr>
            <a:t>Teoría de los dos factores </a:t>
          </a:r>
          <a:endParaRPr lang="en-US" dirty="0">
            <a:solidFill>
              <a:schemeClr val="tx1"/>
            </a:solidFill>
          </a:endParaRPr>
        </a:p>
      </dgm:t>
    </dgm:pt>
    <dgm:pt modelId="{EF3D3890-A47A-45DC-B1AE-FC0E2D5C1A97}" type="parTrans" cxnId="{A0C8846D-8945-4244-92A9-9F4B8B48B76E}">
      <dgm:prSet/>
      <dgm:spPr/>
      <dgm:t>
        <a:bodyPr/>
        <a:lstStyle/>
        <a:p>
          <a:endParaRPr lang="en-US">
            <a:solidFill>
              <a:schemeClr val="tx1"/>
            </a:solidFill>
          </a:endParaRPr>
        </a:p>
      </dgm:t>
    </dgm:pt>
    <dgm:pt modelId="{4B46EA70-6943-4AEB-9901-14F0DA5205B4}" type="sibTrans" cxnId="{A0C8846D-8945-4244-92A9-9F4B8B48B76E}">
      <dgm:prSet/>
      <dgm:spPr/>
      <dgm:t>
        <a:bodyPr/>
        <a:lstStyle/>
        <a:p>
          <a:endParaRPr lang="en-US">
            <a:solidFill>
              <a:schemeClr val="tx1"/>
            </a:solidFill>
          </a:endParaRPr>
        </a:p>
      </dgm:t>
    </dgm:pt>
    <dgm:pt modelId="{F73AEB7F-B933-49FD-B645-DEC031931306}">
      <dgm:prSet phldrT="[Texto]"/>
      <dgm:spPr/>
      <dgm:t>
        <a:bodyPr/>
        <a:lstStyle/>
        <a:p>
          <a:r>
            <a:rPr lang="es-ES" dirty="0"/>
            <a:t>Formulada Frederick Herzberg, demuestra el comportamiento de las personas en situaciones de trabajo. </a:t>
          </a:r>
          <a:endParaRPr lang="en-US" dirty="0">
            <a:solidFill>
              <a:schemeClr val="tx1"/>
            </a:solidFill>
          </a:endParaRPr>
        </a:p>
      </dgm:t>
    </dgm:pt>
    <dgm:pt modelId="{84613654-1DC8-44FC-AE38-5BFF861CB18F}" type="parTrans" cxnId="{99B98286-EE50-4B0F-8C11-B6F256D904DD}">
      <dgm:prSet/>
      <dgm:spPr/>
      <dgm:t>
        <a:bodyPr/>
        <a:lstStyle/>
        <a:p>
          <a:endParaRPr lang="en-US">
            <a:solidFill>
              <a:schemeClr val="tx1"/>
            </a:solidFill>
          </a:endParaRPr>
        </a:p>
      </dgm:t>
    </dgm:pt>
    <dgm:pt modelId="{D9450C89-51E3-43AB-9272-E578A09B71D4}" type="sibTrans" cxnId="{99B98286-EE50-4B0F-8C11-B6F256D904DD}">
      <dgm:prSet/>
      <dgm:spPr/>
      <dgm:t>
        <a:bodyPr/>
        <a:lstStyle/>
        <a:p>
          <a:endParaRPr lang="en-US">
            <a:solidFill>
              <a:schemeClr val="tx1"/>
            </a:solidFill>
          </a:endParaRPr>
        </a:p>
      </dgm:t>
    </dgm:pt>
    <dgm:pt modelId="{E81EBAB8-2FFA-458D-B8CF-58C9AB3604D8}">
      <dgm:prSet phldrT="[Texto]"/>
      <dgm:spPr/>
      <dgm:t>
        <a:bodyPr/>
        <a:lstStyle/>
        <a:p>
          <a:r>
            <a:rPr lang="es-ES" dirty="0"/>
            <a:t>Satisfacción e insatisfacción </a:t>
          </a:r>
          <a:endParaRPr lang="en-US" dirty="0">
            <a:solidFill>
              <a:schemeClr val="tx1"/>
            </a:solidFill>
          </a:endParaRPr>
        </a:p>
      </dgm:t>
    </dgm:pt>
    <dgm:pt modelId="{EC62F3B2-BABB-4772-A75C-36E42CF42491}" type="parTrans" cxnId="{DB11C1DC-506F-4DD9-8807-23257336A607}">
      <dgm:prSet/>
      <dgm:spPr/>
      <dgm:t>
        <a:bodyPr/>
        <a:lstStyle/>
        <a:p>
          <a:endParaRPr lang="en-US">
            <a:solidFill>
              <a:schemeClr val="tx1"/>
            </a:solidFill>
          </a:endParaRPr>
        </a:p>
      </dgm:t>
    </dgm:pt>
    <dgm:pt modelId="{08F665FC-B53F-4CF2-AB35-948A66BB7E32}" type="sibTrans" cxnId="{DB11C1DC-506F-4DD9-8807-23257336A607}">
      <dgm:prSet/>
      <dgm:spPr/>
      <dgm:t>
        <a:bodyPr/>
        <a:lstStyle/>
        <a:p>
          <a:endParaRPr lang="en-US">
            <a:solidFill>
              <a:schemeClr val="tx1"/>
            </a:solidFill>
          </a:endParaRPr>
        </a:p>
      </dgm:t>
    </dgm:pt>
    <dgm:pt modelId="{C0B4CDBC-1EE3-4972-AB04-F68990F5CC7D}">
      <dgm:prSet phldrT="[Texto]"/>
      <dgm:spPr/>
      <dgm:t>
        <a:bodyPr/>
        <a:lstStyle/>
        <a:p>
          <a:r>
            <a:rPr lang="es-MX" b="1" dirty="0">
              <a:solidFill>
                <a:schemeClr val="tx1"/>
              </a:solidFill>
            </a:rPr>
            <a:t>Teoría clásica</a:t>
          </a:r>
          <a:endParaRPr lang="en-US" dirty="0">
            <a:solidFill>
              <a:schemeClr val="tx1"/>
            </a:solidFill>
          </a:endParaRPr>
        </a:p>
      </dgm:t>
    </dgm:pt>
    <dgm:pt modelId="{E58E4FD4-9419-44F7-90BA-CA724D0A9598}" type="parTrans" cxnId="{7BE675C4-933B-4C4F-81A4-F10F6F5AF37A}">
      <dgm:prSet/>
      <dgm:spPr/>
      <dgm:t>
        <a:bodyPr/>
        <a:lstStyle/>
        <a:p>
          <a:endParaRPr lang="en-US">
            <a:solidFill>
              <a:schemeClr val="tx1"/>
            </a:solidFill>
          </a:endParaRPr>
        </a:p>
      </dgm:t>
    </dgm:pt>
    <dgm:pt modelId="{E30B5E75-8112-48BA-9E06-97B668D4C3C8}" type="sibTrans" cxnId="{7BE675C4-933B-4C4F-81A4-F10F6F5AF37A}">
      <dgm:prSet/>
      <dgm:spPr/>
      <dgm:t>
        <a:bodyPr/>
        <a:lstStyle/>
        <a:p>
          <a:endParaRPr lang="en-US">
            <a:solidFill>
              <a:schemeClr val="tx1"/>
            </a:solidFill>
          </a:endParaRPr>
        </a:p>
      </dgm:t>
    </dgm:pt>
    <dgm:pt modelId="{5491E3ED-357C-4ADE-ABBC-74D892CB5A0F}">
      <dgm:prSet phldrT="[Texto]"/>
      <dgm:spPr/>
      <dgm:t>
        <a:bodyPr/>
        <a:lstStyle/>
        <a:p>
          <a:r>
            <a:rPr lang="es-ES" dirty="0"/>
            <a:t>Henry Fayol, el conocimiento, el saber, el hacer, la capacidad y el potencial de los miembros de la organización son más importantes que cualquier otro factor. </a:t>
          </a:r>
          <a:endParaRPr lang="en-US" dirty="0">
            <a:solidFill>
              <a:schemeClr val="tx1"/>
            </a:solidFill>
          </a:endParaRPr>
        </a:p>
      </dgm:t>
    </dgm:pt>
    <dgm:pt modelId="{1F76389F-A680-425A-99A1-B36F84F73B71}" type="parTrans" cxnId="{FF3C4A0B-7CE7-449B-A543-E0B34D0ED8CA}">
      <dgm:prSet/>
      <dgm:spPr/>
      <dgm:t>
        <a:bodyPr/>
        <a:lstStyle/>
        <a:p>
          <a:endParaRPr lang="en-US">
            <a:solidFill>
              <a:schemeClr val="tx1"/>
            </a:solidFill>
          </a:endParaRPr>
        </a:p>
      </dgm:t>
    </dgm:pt>
    <dgm:pt modelId="{95B2DE54-0C89-42DB-99FC-D23CFB31529D}" type="sibTrans" cxnId="{FF3C4A0B-7CE7-449B-A543-E0B34D0ED8CA}">
      <dgm:prSet/>
      <dgm:spPr/>
      <dgm:t>
        <a:bodyPr/>
        <a:lstStyle/>
        <a:p>
          <a:endParaRPr lang="en-US">
            <a:solidFill>
              <a:schemeClr val="tx1"/>
            </a:solidFill>
          </a:endParaRPr>
        </a:p>
      </dgm:t>
    </dgm:pt>
    <dgm:pt modelId="{84DAA5BE-CE65-46FB-8033-84A01F989CB0}">
      <dgm:prSet phldrT="[Texto]"/>
      <dgm:spPr/>
      <dgm:t>
        <a:bodyPr/>
        <a:lstStyle/>
        <a:p>
          <a:r>
            <a:rPr lang="es-ES" b="1" dirty="0">
              <a:solidFill>
                <a:schemeClr val="tx1"/>
              </a:solidFill>
            </a:rPr>
            <a:t>Teoría de sistemas</a:t>
          </a:r>
          <a:endParaRPr lang="en-US" b="1" dirty="0">
            <a:solidFill>
              <a:schemeClr val="tx1"/>
            </a:solidFill>
          </a:endParaRPr>
        </a:p>
      </dgm:t>
    </dgm:pt>
    <dgm:pt modelId="{CDE93626-9058-46E5-A2E2-87E6D65BA473}" type="parTrans" cxnId="{7AF14617-2C19-41F8-88F3-266667DA816E}">
      <dgm:prSet/>
      <dgm:spPr/>
      <dgm:t>
        <a:bodyPr/>
        <a:lstStyle/>
        <a:p>
          <a:endParaRPr lang="en-US">
            <a:solidFill>
              <a:schemeClr val="tx1"/>
            </a:solidFill>
          </a:endParaRPr>
        </a:p>
      </dgm:t>
    </dgm:pt>
    <dgm:pt modelId="{11C23446-5ECB-4936-BBB6-B53B5D46C6AA}" type="sibTrans" cxnId="{7AF14617-2C19-41F8-88F3-266667DA816E}">
      <dgm:prSet/>
      <dgm:spPr/>
      <dgm:t>
        <a:bodyPr/>
        <a:lstStyle/>
        <a:p>
          <a:endParaRPr lang="en-US">
            <a:solidFill>
              <a:schemeClr val="tx1"/>
            </a:solidFill>
          </a:endParaRPr>
        </a:p>
      </dgm:t>
    </dgm:pt>
    <dgm:pt modelId="{B0C74177-902D-4CA4-BC9D-814BA8E17FE5}">
      <dgm:prSet phldrT="[Texto]"/>
      <dgm:spPr/>
      <dgm:t>
        <a:bodyPr/>
        <a:lstStyle/>
        <a:p>
          <a:r>
            <a:rPr lang="es-ES" dirty="0"/>
            <a:t>Ludwig Von, correlación de elementos que componen un todo, es imposible analizar un sistema aislado, ya que cada uno de los elementos está en correlación con los otros</a:t>
          </a:r>
          <a:endParaRPr lang="en-US" dirty="0">
            <a:solidFill>
              <a:schemeClr val="tx1"/>
            </a:solidFill>
          </a:endParaRPr>
        </a:p>
      </dgm:t>
    </dgm:pt>
    <dgm:pt modelId="{4099D003-2CAE-4563-AEB9-071D355980F1}" type="parTrans" cxnId="{31672154-E8F5-4B2F-A5CB-060006437F70}">
      <dgm:prSet/>
      <dgm:spPr/>
      <dgm:t>
        <a:bodyPr/>
        <a:lstStyle/>
        <a:p>
          <a:endParaRPr lang="en-US">
            <a:solidFill>
              <a:schemeClr val="tx1"/>
            </a:solidFill>
          </a:endParaRPr>
        </a:p>
      </dgm:t>
    </dgm:pt>
    <dgm:pt modelId="{5AD49446-8E87-42A9-BF97-BDC957A373B4}" type="sibTrans" cxnId="{31672154-E8F5-4B2F-A5CB-060006437F70}">
      <dgm:prSet/>
      <dgm:spPr/>
      <dgm:t>
        <a:bodyPr/>
        <a:lstStyle/>
        <a:p>
          <a:endParaRPr lang="en-US">
            <a:solidFill>
              <a:schemeClr val="tx1"/>
            </a:solidFill>
          </a:endParaRPr>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3" custScaleX="3853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3" custScaleX="109948">
        <dgm:presLayoutVars>
          <dgm:bulletEnabled val="1"/>
        </dgm:presLayoutVars>
      </dgm:prSet>
      <dgm:spPr/>
    </dgm:pt>
    <dgm:pt modelId="{4C65BC65-F0F1-4CA0-92CC-48192A6574DF}" type="pres">
      <dgm:prSet presAssocID="{4B46EA70-6943-4AEB-9901-14F0DA5205B4}" presName="sp" presStyleCnt="0"/>
      <dgm:spPr/>
    </dgm:pt>
    <dgm:pt modelId="{1A197ECE-F2D2-4D80-A7FB-D9F0E03DB5D7}" type="pres">
      <dgm:prSet presAssocID="{C0B4CDBC-1EE3-4972-AB04-F68990F5CC7D}" presName="linNode" presStyleCnt="0"/>
      <dgm:spPr/>
    </dgm:pt>
    <dgm:pt modelId="{B54EB755-164F-492E-A244-5D3307B8D848}" type="pres">
      <dgm:prSet presAssocID="{C0B4CDBC-1EE3-4972-AB04-F68990F5CC7D}" presName="parentText" presStyleLbl="node1" presStyleIdx="1" presStyleCnt="3" custScaleX="38537">
        <dgm:presLayoutVars>
          <dgm:chMax val="1"/>
          <dgm:bulletEnabled val="1"/>
        </dgm:presLayoutVars>
      </dgm:prSet>
      <dgm:spPr/>
    </dgm:pt>
    <dgm:pt modelId="{DD44DF07-7DE2-4E22-A3D5-6F9499C1C095}" type="pres">
      <dgm:prSet presAssocID="{C0B4CDBC-1EE3-4972-AB04-F68990F5CC7D}" presName="descendantText" presStyleLbl="alignAccFollowNode1" presStyleIdx="1" presStyleCnt="3" custScaleX="109949">
        <dgm:presLayoutVars>
          <dgm:bulletEnabled val="1"/>
        </dgm:presLayoutVars>
      </dgm:prSet>
      <dgm:spPr/>
    </dgm:pt>
    <dgm:pt modelId="{1F1D62B0-ADB6-44E1-9017-56D7A47D09BC}" type="pres">
      <dgm:prSet presAssocID="{E30B5E75-8112-48BA-9E06-97B668D4C3C8}" presName="sp" presStyleCnt="0"/>
      <dgm:spPr/>
    </dgm:pt>
    <dgm:pt modelId="{60F8A127-1902-42CC-87C9-27621B44AD51}" type="pres">
      <dgm:prSet presAssocID="{84DAA5BE-CE65-46FB-8033-84A01F989CB0}" presName="linNode" presStyleCnt="0"/>
      <dgm:spPr/>
    </dgm:pt>
    <dgm:pt modelId="{DE205421-0216-48AC-8302-1098BF324D9E}" type="pres">
      <dgm:prSet presAssocID="{84DAA5BE-CE65-46FB-8033-84A01F989CB0}" presName="parentText" presStyleLbl="node1" presStyleIdx="2" presStyleCnt="3" custScaleX="33407" custLinFactNeighborX="1699" custLinFactNeighborY="545">
        <dgm:presLayoutVars>
          <dgm:chMax val="1"/>
          <dgm:bulletEnabled val="1"/>
        </dgm:presLayoutVars>
      </dgm:prSet>
      <dgm:spPr/>
    </dgm:pt>
    <dgm:pt modelId="{6E196DE0-B567-4D91-8743-A59FC0EB0BAB}" type="pres">
      <dgm:prSet presAssocID="{84DAA5BE-CE65-46FB-8033-84A01F989CB0}" presName="descendantText" presStyleLbl="alignAccFollowNode1" presStyleIdx="2" presStyleCnt="3" custScaleX="112597">
        <dgm:presLayoutVars>
          <dgm:bulletEnabled val="1"/>
        </dgm:presLayoutVars>
      </dgm:prSet>
      <dgm:spPr/>
    </dgm:pt>
  </dgm:ptLst>
  <dgm:cxnLst>
    <dgm:cxn modelId="{DB11C1DC-506F-4DD9-8807-23257336A607}" srcId="{54ECF72A-E16A-442B-A0AC-63B4CAE33EF6}" destId="{E81EBAB8-2FFA-458D-B8CF-58C9AB3604D8}" srcOrd="1" destOrd="0" parTransId="{EC62F3B2-BABB-4772-A75C-36E42CF42491}" sibTransId="{08F665FC-B53F-4CF2-AB35-948A66BB7E32}"/>
    <dgm:cxn modelId="{D3E65BB8-73C9-4F3D-9970-061CA7D7EC97}" type="presOf" srcId="{5491E3ED-357C-4ADE-ABBC-74D892CB5A0F}" destId="{DD44DF07-7DE2-4E22-A3D5-6F9499C1C095}" srcOrd="0" destOrd="0" presId="urn:microsoft.com/office/officeart/2005/8/layout/vList5"/>
    <dgm:cxn modelId="{60C24BD4-581D-4EDD-82CD-44E4E8502D7A}" type="presOf" srcId="{E81EBAB8-2FFA-458D-B8CF-58C9AB3604D8}" destId="{0EFAAB91-FB8C-4D5C-B96A-C5166A28F5BE}" srcOrd="0" destOrd="1" presId="urn:microsoft.com/office/officeart/2005/8/layout/vList5"/>
    <dgm:cxn modelId="{257656F2-8E10-417C-9E5B-48A033B11E03}" type="presOf" srcId="{B0C74177-902D-4CA4-BC9D-814BA8E17FE5}" destId="{6E196DE0-B567-4D91-8743-A59FC0EB0BAB}" srcOrd="0" destOrd="0" presId="urn:microsoft.com/office/officeart/2005/8/layout/vList5"/>
    <dgm:cxn modelId="{31672154-E8F5-4B2F-A5CB-060006437F70}" srcId="{84DAA5BE-CE65-46FB-8033-84A01F989CB0}" destId="{B0C74177-902D-4CA4-BC9D-814BA8E17FE5}" srcOrd="0" destOrd="0" parTransId="{4099D003-2CAE-4563-AEB9-071D355980F1}" sibTransId="{5AD49446-8E87-42A9-BF97-BDC957A373B4}"/>
    <dgm:cxn modelId="{7BE675C4-933B-4C4F-81A4-F10F6F5AF37A}" srcId="{0C3A49B8-2AB0-4BC6-BDAA-03C50AE49BAB}" destId="{C0B4CDBC-1EE3-4972-AB04-F68990F5CC7D}" srcOrd="1" destOrd="0" parTransId="{E58E4FD4-9419-44F7-90BA-CA724D0A9598}" sibTransId="{E30B5E75-8112-48BA-9E06-97B668D4C3C8}"/>
    <dgm:cxn modelId="{A0C8846D-8945-4244-92A9-9F4B8B48B76E}" srcId="{0C3A49B8-2AB0-4BC6-BDAA-03C50AE49BAB}" destId="{54ECF72A-E16A-442B-A0AC-63B4CAE33EF6}" srcOrd="0" destOrd="0" parTransId="{EF3D3890-A47A-45DC-B1AE-FC0E2D5C1A97}" sibTransId="{4B46EA70-6943-4AEB-9901-14F0DA5205B4}"/>
    <dgm:cxn modelId="{D148BE87-0EDE-43C9-BB79-22F6AAE1ED21}" type="presOf" srcId="{C0B4CDBC-1EE3-4972-AB04-F68990F5CC7D}" destId="{B54EB755-164F-492E-A244-5D3307B8D848}" srcOrd="0" destOrd="0" presId="urn:microsoft.com/office/officeart/2005/8/layout/vList5"/>
    <dgm:cxn modelId="{9555551F-10CC-4275-BBC3-61438AE0A43B}" type="presOf" srcId="{54ECF72A-E16A-442B-A0AC-63B4CAE33EF6}" destId="{436B5A32-507D-490E-9D4C-74B7BCBB7153}" srcOrd="0" destOrd="0" presId="urn:microsoft.com/office/officeart/2005/8/layout/vList5"/>
    <dgm:cxn modelId="{227E72D8-8E87-492C-996F-4CC6658240AC}" type="presOf" srcId="{F73AEB7F-B933-49FD-B645-DEC031931306}" destId="{0EFAAB91-FB8C-4D5C-B96A-C5166A28F5BE}" srcOrd="0" destOrd="0" presId="urn:microsoft.com/office/officeart/2005/8/layout/vList5"/>
    <dgm:cxn modelId="{99B98286-EE50-4B0F-8C11-B6F256D904DD}" srcId="{54ECF72A-E16A-442B-A0AC-63B4CAE33EF6}" destId="{F73AEB7F-B933-49FD-B645-DEC031931306}" srcOrd="0" destOrd="0" parTransId="{84613654-1DC8-44FC-AE38-5BFF861CB18F}" sibTransId="{D9450C89-51E3-43AB-9272-E578A09B71D4}"/>
    <dgm:cxn modelId="{81981084-6414-49C5-824B-C885C1F10088}" type="presOf" srcId="{84DAA5BE-CE65-46FB-8033-84A01F989CB0}" destId="{DE205421-0216-48AC-8302-1098BF324D9E}" srcOrd="0" destOrd="0" presId="urn:microsoft.com/office/officeart/2005/8/layout/vList5"/>
    <dgm:cxn modelId="{CEE2CE60-7B46-4750-8A98-A7150736F37F}" type="presOf" srcId="{0C3A49B8-2AB0-4BC6-BDAA-03C50AE49BAB}" destId="{26EA33CA-08AA-48FE-9D63-ECE6A37AF7FC}" srcOrd="0" destOrd="0" presId="urn:microsoft.com/office/officeart/2005/8/layout/vList5"/>
    <dgm:cxn modelId="{7AF14617-2C19-41F8-88F3-266667DA816E}" srcId="{0C3A49B8-2AB0-4BC6-BDAA-03C50AE49BAB}" destId="{84DAA5BE-CE65-46FB-8033-84A01F989CB0}" srcOrd="2" destOrd="0" parTransId="{CDE93626-9058-46E5-A2E2-87E6D65BA473}" sibTransId="{11C23446-5ECB-4936-BBB6-B53B5D46C6AA}"/>
    <dgm:cxn modelId="{FF3C4A0B-7CE7-449B-A543-E0B34D0ED8CA}" srcId="{C0B4CDBC-1EE3-4972-AB04-F68990F5CC7D}" destId="{5491E3ED-357C-4ADE-ABBC-74D892CB5A0F}" srcOrd="0" destOrd="0" parTransId="{1F76389F-A680-425A-99A1-B36F84F73B71}" sibTransId="{95B2DE54-0C89-42DB-99FC-D23CFB31529D}"/>
    <dgm:cxn modelId="{E3E588E4-F470-4186-A176-06ED5C444101}" type="presParOf" srcId="{26EA33CA-08AA-48FE-9D63-ECE6A37AF7FC}" destId="{0765F5C8-586C-4220-B0FE-D0CD4DB89F7E}" srcOrd="0" destOrd="0" presId="urn:microsoft.com/office/officeart/2005/8/layout/vList5"/>
    <dgm:cxn modelId="{0F7A5969-206C-41EF-B6A2-AB437788C4F5}" type="presParOf" srcId="{0765F5C8-586C-4220-B0FE-D0CD4DB89F7E}" destId="{436B5A32-507D-490E-9D4C-74B7BCBB7153}" srcOrd="0" destOrd="0" presId="urn:microsoft.com/office/officeart/2005/8/layout/vList5"/>
    <dgm:cxn modelId="{7E9ED6E2-A42F-4940-A7B9-2FE3FC0CE2D7}" type="presParOf" srcId="{0765F5C8-586C-4220-B0FE-D0CD4DB89F7E}" destId="{0EFAAB91-FB8C-4D5C-B96A-C5166A28F5BE}" srcOrd="1" destOrd="0" presId="urn:microsoft.com/office/officeart/2005/8/layout/vList5"/>
    <dgm:cxn modelId="{B665C8CF-FE64-4555-83B8-988124B66258}" type="presParOf" srcId="{26EA33CA-08AA-48FE-9D63-ECE6A37AF7FC}" destId="{4C65BC65-F0F1-4CA0-92CC-48192A6574DF}" srcOrd="1" destOrd="0" presId="urn:microsoft.com/office/officeart/2005/8/layout/vList5"/>
    <dgm:cxn modelId="{909456DC-DEC5-4685-93C0-23EA42A9902C}" type="presParOf" srcId="{26EA33CA-08AA-48FE-9D63-ECE6A37AF7FC}" destId="{1A197ECE-F2D2-4D80-A7FB-D9F0E03DB5D7}" srcOrd="2" destOrd="0" presId="urn:microsoft.com/office/officeart/2005/8/layout/vList5"/>
    <dgm:cxn modelId="{E83D8885-3B6B-413F-AC69-C927FEA67AC5}" type="presParOf" srcId="{1A197ECE-F2D2-4D80-A7FB-D9F0E03DB5D7}" destId="{B54EB755-164F-492E-A244-5D3307B8D848}" srcOrd="0" destOrd="0" presId="urn:microsoft.com/office/officeart/2005/8/layout/vList5"/>
    <dgm:cxn modelId="{6A028C1D-E01B-496C-AA10-52957F0FEC93}" type="presParOf" srcId="{1A197ECE-F2D2-4D80-A7FB-D9F0E03DB5D7}" destId="{DD44DF07-7DE2-4E22-A3D5-6F9499C1C095}" srcOrd="1" destOrd="0" presId="urn:microsoft.com/office/officeart/2005/8/layout/vList5"/>
    <dgm:cxn modelId="{15CCD9A7-4B08-4DA2-8608-2E31B4586828}" type="presParOf" srcId="{26EA33CA-08AA-48FE-9D63-ECE6A37AF7FC}" destId="{1F1D62B0-ADB6-44E1-9017-56D7A47D09BC}" srcOrd="3" destOrd="0" presId="urn:microsoft.com/office/officeart/2005/8/layout/vList5"/>
    <dgm:cxn modelId="{2915FD7C-272C-411F-852F-7DD9B1EF0944}" type="presParOf" srcId="{26EA33CA-08AA-48FE-9D63-ECE6A37AF7FC}" destId="{60F8A127-1902-42CC-87C9-27621B44AD51}" srcOrd="4" destOrd="0" presId="urn:microsoft.com/office/officeart/2005/8/layout/vList5"/>
    <dgm:cxn modelId="{29707521-B11A-4B68-B25C-6B757A2F761F}" type="presParOf" srcId="{60F8A127-1902-42CC-87C9-27621B44AD51}" destId="{DE205421-0216-48AC-8302-1098BF324D9E}" srcOrd="0" destOrd="0" presId="urn:microsoft.com/office/officeart/2005/8/layout/vList5"/>
    <dgm:cxn modelId="{AE43A095-E3EE-44A3-9453-24F693E6F590}" type="presParOf" srcId="{60F8A127-1902-42CC-87C9-27621B44AD51}" destId="{6E196DE0-B567-4D91-8743-A59FC0EB0BA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dgm:spPr/>
      <dgm:t>
        <a:bodyPr/>
        <a:lstStyle/>
        <a:p>
          <a:r>
            <a:rPr lang="es-ES" b="1" dirty="0">
              <a:solidFill>
                <a:schemeClr val="tx1"/>
              </a:solidFill>
            </a:rPr>
            <a:t>Teoría de las relaciones humanas </a:t>
          </a:r>
          <a:endParaRPr lang="en-US" dirty="0">
            <a:solidFill>
              <a:schemeClr val="tx1"/>
            </a:solidFill>
          </a:endParaRPr>
        </a:p>
      </dgm:t>
    </dgm:pt>
    <dgm:pt modelId="{EF3D3890-A47A-45DC-B1AE-FC0E2D5C1A97}" type="parTrans" cxnId="{A0C8846D-8945-4244-92A9-9F4B8B48B76E}">
      <dgm:prSet/>
      <dgm:spPr/>
      <dgm:t>
        <a:bodyPr/>
        <a:lstStyle/>
        <a:p>
          <a:endParaRPr lang="en-US">
            <a:solidFill>
              <a:schemeClr val="tx1"/>
            </a:solidFill>
          </a:endParaRPr>
        </a:p>
      </dgm:t>
    </dgm:pt>
    <dgm:pt modelId="{4B46EA70-6943-4AEB-9901-14F0DA5205B4}" type="sibTrans" cxnId="{A0C8846D-8945-4244-92A9-9F4B8B48B76E}">
      <dgm:prSet/>
      <dgm:spPr/>
      <dgm:t>
        <a:bodyPr/>
        <a:lstStyle/>
        <a:p>
          <a:endParaRPr lang="en-US">
            <a:solidFill>
              <a:schemeClr val="tx1"/>
            </a:solidFill>
          </a:endParaRPr>
        </a:p>
      </dgm:t>
    </dgm:pt>
    <dgm:pt modelId="{F73AEB7F-B933-49FD-B645-DEC031931306}">
      <dgm:prSet phldrT="[Texto]"/>
      <dgm:spPr/>
      <dgm:t>
        <a:bodyPr/>
        <a:lstStyle/>
        <a:p>
          <a:r>
            <a:rPr lang="es-EC" dirty="0"/>
            <a:t>Elton Mayo mostró que darle atención al empleado, motivarlo, evitar la rutina, trabajar en equipo, ayudaba a la productividad de las empresas. </a:t>
          </a:r>
          <a:endParaRPr lang="en-US" dirty="0">
            <a:solidFill>
              <a:schemeClr val="tx1"/>
            </a:solidFill>
          </a:endParaRPr>
        </a:p>
      </dgm:t>
    </dgm:pt>
    <dgm:pt modelId="{84613654-1DC8-44FC-AE38-5BFF861CB18F}" type="parTrans" cxnId="{99B98286-EE50-4B0F-8C11-B6F256D904DD}">
      <dgm:prSet/>
      <dgm:spPr/>
      <dgm:t>
        <a:bodyPr/>
        <a:lstStyle/>
        <a:p>
          <a:endParaRPr lang="en-US">
            <a:solidFill>
              <a:schemeClr val="tx1"/>
            </a:solidFill>
          </a:endParaRPr>
        </a:p>
      </dgm:t>
    </dgm:pt>
    <dgm:pt modelId="{D9450C89-51E3-43AB-9272-E578A09B71D4}" type="sibTrans" cxnId="{99B98286-EE50-4B0F-8C11-B6F256D904DD}">
      <dgm:prSet/>
      <dgm:spPr/>
      <dgm:t>
        <a:bodyPr/>
        <a:lstStyle/>
        <a:p>
          <a:endParaRPr lang="en-US">
            <a:solidFill>
              <a:schemeClr val="tx1"/>
            </a:solidFill>
          </a:endParaRPr>
        </a:p>
      </dgm:t>
    </dgm:pt>
    <dgm:pt modelId="{C0B4CDBC-1EE3-4972-AB04-F68990F5CC7D}">
      <dgm:prSet phldrT="[Texto]"/>
      <dgm:spPr/>
      <dgm:t>
        <a:bodyPr/>
        <a:lstStyle/>
        <a:p>
          <a:r>
            <a:rPr lang="es-EC" b="1" dirty="0">
              <a:solidFill>
                <a:schemeClr val="tx1"/>
              </a:solidFill>
            </a:rPr>
            <a:t>Teoría de las necesidades de </a:t>
          </a:r>
          <a:r>
            <a:rPr lang="es-EC" b="1" dirty="0" err="1">
              <a:solidFill>
                <a:schemeClr val="tx1"/>
              </a:solidFill>
            </a:rPr>
            <a:t>Maslow</a:t>
          </a:r>
          <a:endParaRPr lang="en-US" dirty="0">
            <a:solidFill>
              <a:schemeClr val="tx1"/>
            </a:solidFill>
          </a:endParaRPr>
        </a:p>
      </dgm:t>
    </dgm:pt>
    <dgm:pt modelId="{E58E4FD4-9419-44F7-90BA-CA724D0A9598}" type="parTrans" cxnId="{7BE675C4-933B-4C4F-81A4-F10F6F5AF37A}">
      <dgm:prSet/>
      <dgm:spPr/>
      <dgm:t>
        <a:bodyPr/>
        <a:lstStyle/>
        <a:p>
          <a:endParaRPr lang="en-US">
            <a:solidFill>
              <a:schemeClr val="tx1"/>
            </a:solidFill>
          </a:endParaRPr>
        </a:p>
      </dgm:t>
    </dgm:pt>
    <dgm:pt modelId="{E30B5E75-8112-48BA-9E06-97B668D4C3C8}" type="sibTrans" cxnId="{7BE675C4-933B-4C4F-81A4-F10F6F5AF37A}">
      <dgm:prSet/>
      <dgm:spPr/>
      <dgm:t>
        <a:bodyPr/>
        <a:lstStyle/>
        <a:p>
          <a:endParaRPr lang="en-US">
            <a:solidFill>
              <a:schemeClr val="tx1"/>
            </a:solidFill>
          </a:endParaRPr>
        </a:p>
      </dgm:t>
    </dgm:pt>
    <dgm:pt modelId="{5491E3ED-357C-4ADE-ABBC-74D892CB5A0F}">
      <dgm:prSet phldrT="[Texto]"/>
      <dgm:spPr/>
      <dgm:t>
        <a:bodyPr/>
        <a:lstStyle/>
        <a:p>
          <a:r>
            <a:rPr lang="es-EC" b="0" i="0" dirty="0"/>
            <a:t>Abraham </a:t>
          </a:r>
          <a:r>
            <a:rPr lang="es-EC" b="0" dirty="0" err="1">
              <a:solidFill>
                <a:schemeClr val="tx1"/>
              </a:solidFill>
            </a:rPr>
            <a:t>Maslow</a:t>
          </a:r>
          <a:r>
            <a:rPr lang="es-EC" b="0" dirty="0">
              <a:solidFill>
                <a:schemeClr val="tx1"/>
              </a:solidFill>
            </a:rPr>
            <a:t>,</a:t>
          </a:r>
          <a:r>
            <a:rPr lang="es-EC" b="0" i="0" dirty="0"/>
            <a:t> las </a:t>
          </a:r>
          <a:r>
            <a:rPr lang="es-ES" dirty="0"/>
            <a:t>necesidades humanas deben ser cubiertas para satisfacción del individuo, y de esto depende su comportamiento.</a:t>
          </a:r>
          <a:endParaRPr lang="en-US" dirty="0">
            <a:solidFill>
              <a:schemeClr val="tx1"/>
            </a:solidFill>
          </a:endParaRPr>
        </a:p>
      </dgm:t>
    </dgm:pt>
    <dgm:pt modelId="{1F76389F-A680-425A-99A1-B36F84F73B71}" type="parTrans" cxnId="{FF3C4A0B-7CE7-449B-A543-E0B34D0ED8CA}">
      <dgm:prSet/>
      <dgm:spPr/>
      <dgm:t>
        <a:bodyPr/>
        <a:lstStyle/>
        <a:p>
          <a:endParaRPr lang="en-US">
            <a:solidFill>
              <a:schemeClr val="tx1"/>
            </a:solidFill>
          </a:endParaRPr>
        </a:p>
      </dgm:t>
    </dgm:pt>
    <dgm:pt modelId="{95B2DE54-0C89-42DB-99FC-D23CFB31529D}" type="sibTrans" cxnId="{FF3C4A0B-7CE7-449B-A543-E0B34D0ED8CA}">
      <dgm:prSet/>
      <dgm:spPr/>
      <dgm:t>
        <a:bodyPr/>
        <a:lstStyle/>
        <a:p>
          <a:endParaRPr lang="en-US">
            <a:solidFill>
              <a:schemeClr val="tx1"/>
            </a:solidFill>
          </a:endParaRPr>
        </a:p>
      </dgm:t>
    </dgm:pt>
    <dgm:pt modelId="{131559A3-8F6B-4B56-A145-4F07CC540A2B}">
      <dgm:prSet phldrT="[Texto]"/>
      <dgm:spPr/>
      <dgm:t>
        <a:bodyPr/>
        <a:lstStyle/>
        <a:p>
          <a:r>
            <a:rPr lang="es-EC" dirty="0"/>
            <a:t>Involucramiento de los empleados</a:t>
          </a:r>
          <a:endParaRPr lang="en-US" dirty="0">
            <a:solidFill>
              <a:schemeClr val="tx1"/>
            </a:solidFill>
          </a:endParaRPr>
        </a:p>
      </dgm:t>
    </dgm:pt>
    <dgm:pt modelId="{05965266-4736-4B12-9479-B40A44D77C4B}" type="parTrans" cxnId="{F72B128B-A07A-4085-BA3D-7FC66BCF2BCE}">
      <dgm:prSet/>
      <dgm:spPr/>
      <dgm:t>
        <a:bodyPr/>
        <a:lstStyle/>
        <a:p>
          <a:endParaRPr lang="en-US"/>
        </a:p>
      </dgm:t>
    </dgm:pt>
    <dgm:pt modelId="{D9BAE5CB-BD4E-475D-A175-BC92CF0FB160}" type="sibTrans" cxnId="{F72B128B-A07A-4085-BA3D-7FC66BCF2BCE}">
      <dgm:prSet/>
      <dgm:spPr/>
      <dgm:t>
        <a:bodyPr/>
        <a:lstStyle/>
        <a:p>
          <a:endParaRPr lang="en-US"/>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2" custScaleX="3853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2" custScaleX="109948">
        <dgm:presLayoutVars>
          <dgm:bulletEnabled val="1"/>
        </dgm:presLayoutVars>
      </dgm:prSet>
      <dgm:spPr/>
    </dgm:pt>
    <dgm:pt modelId="{4C65BC65-F0F1-4CA0-92CC-48192A6574DF}" type="pres">
      <dgm:prSet presAssocID="{4B46EA70-6943-4AEB-9901-14F0DA5205B4}" presName="sp" presStyleCnt="0"/>
      <dgm:spPr/>
    </dgm:pt>
    <dgm:pt modelId="{1A197ECE-F2D2-4D80-A7FB-D9F0E03DB5D7}" type="pres">
      <dgm:prSet presAssocID="{C0B4CDBC-1EE3-4972-AB04-F68990F5CC7D}" presName="linNode" presStyleCnt="0"/>
      <dgm:spPr/>
    </dgm:pt>
    <dgm:pt modelId="{B54EB755-164F-492E-A244-5D3307B8D848}" type="pres">
      <dgm:prSet presAssocID="{C0B4CDBC-1EE3-4972-AB04-F68990F5CC7D}" presName="parentText" presStyleLbl="node1" presStyleIdx="1" presStyleCnt="2" custScaleX="38537">
        <dgm:presLayoutVars>
          <dgm:chMax val="1"/>
          <dgm:bulletEnabled val="1"/>
        </dgm:presLayoutVars>
      </dgm:prSet>
      <dgm:spPr/>
    </dgm:pt>
    <dgm:pt modelId="{DD44DF07-7DE2-4E22-A3D5-6F9499C1C095}" type="pres">
      <dgm:prSet presAssocID="{C0B4CDBC-1EE3-4972-AB04-F68990F5CC7D}" presName="descendantText" presStyleLbl="alignAccFollowNode1" presStyleIdx="1" presStyleCnt="2" custScaleX="109949">
        <dgm:presLayoutVars>
          <dgm:bulletEnabled val="1"/>
        </dgm:presLayoutVars>
      </dgm:prSet>
      <dgm:spPr/>
    </dgm:pt>
  </dgm:ptLst>
  <dgm:cxnLst>
    <dgm:cxn modelId="{A0C8846D-8945-4244-92A9-9F4B8B48B76E}" srcId="{0C3A49B8-2AB0-4BC6-BDAA-03C50AE49BAB}" destId="{54ECF72A-E16A-442B-A0AC-63B4CAE33EF6}" srcOrd="0" destOrd="0" parTransId="{EF3D3890-A47A-45DC-B1AE-FC0E2D5C1A97}" sibTransId="{4B46EA70-6943-4AEB-9901-14F0DA5205B4}"/>
    <dgm:cxn modelId="{8A8B70B5-2037-48DD-8DB1-8316A5B8E88F}" type="presOf" srcId="{F73AEB7F-B933-49FD-B645-DEC031931306}" destId="{0EFAAB91-FB8C-4D5C-B96A-C5166A28F5BE}" srcOrd="0" destOrd="0" presId="urn:microsoft.com/office/officeart/2005/8/layout/vList5"/>
    <dgm:cxn modelId="{9A481813-A4E2-4ADE-9F8B-4E5D0D663589}" type="presOf" srcId="{C0B4CDBC-1EE3-4972-AB04-F68990F5CC7D}" destId="{B54EB755-164F-492E-A244-5D3307B8D848}" srcOrd="0" destOrd="0" presId="urn:microsoft.com/office/officeart/2005/8/layout/vList5"/>
    <dgm:cxn modelId="{59662967-8277-40AF-9928-C83C3675BD1C}" type="presOf" srcId="{131559A3-8F6B-4B56-A145-4F07CC540A2B}" destId="{0EFAAB91-FB8C-4D5C-B96A-C5166A28F5BE}" srcOrd="0" destOrd="1" presId="urn:microsoft.com/office/officeart/2005/8/layout/vList5"/>
    <dgm:cxn modelId="{F72B128B-A07A-4085-BA3D-7FC66BCF2BCE}" srcId="{54ECF72A-E16A-442B-A0AC-63B4CAE33EF6}" destId="{131559A3-8F6B-4B56-A145-4F07CC540A2B}" srcOrd="1" destOrd="0" parTransId="{05965266-4736-4B12-9479-B40A44D77C4B}" sibTransId="{D9BAE5CB-BD4E-475D-A175-BC92CF0FB160}"/>
    <dgm:cxn modelId="{7BE675C4-933B-4C4F-81A4-F10F6F5AF37A}" srcId="{0C3A49B8-2AB0-4BC6-BDAA-03C50AE49BAB}" destId="{C0B4CDBC-1EE3-4972-AB04-F68990F5CC7D}" srcOrd="1" destOrd="0" parTransId="{E58E4FD4-9419-44F7-90BA-CA724D0A9598}" sibTransId="{E30B5E75-8112-48BA-9E06-97B668D4C3C8}"/>
    <dgm:cxn modelId="{19AD8CCC-E281-4AA5-8BE9-07E6BCB758D4}" type="presOf" srcId="{0C3A49B8-2AB0-4BC6-BDAA-03C50AE49BAB}" destId="{26EA33CA-08AA-48FE-9D63-ECE6A37AF7FC}" srcOrd="0" destOrd="0" presId="urn:microsoft.com/office/officeart/2005/8/layout/vList5"/>
    <dgm:cxn modelId="{99B98286-EE50-4B0F-8C11-B6F256D904DD}" srcId="{54ECF72A-E16A-442B-A0AC-63B4CAE33EF6}" destId="{F73AEB7F-B933-49FD-B645-DEC031931306}" srcOrd="0" destOrd="0" parTransId="{84613654-1DC8-44FC-AE38-5BFF861CB18F}" sibTransId="{D9450C89-51E3-43AB-9272-E578A09B71D4}"/>
    <dgm:cxn modelId="{A5E859AF-5C42-4AF9-8BC4-90339F263855}" type="presOf" srcId="{54ECF72A-E16A-442B-A0AC-63B4CAE33EF6}" destId="{436B5A32-507D-490E-9D4C-74B7BCBB7153}" srcOrd="0" destOrd="0" presId="urn:microsoft.com/office/officeart/2005/8/layout/vList5"/>
    <dgm:cxn modelId="{11E3DFB8-2DE7-47AA-96CA-07C69142C0D6}" type="presOf" srcId="{5491E3ED-357C-4ADE-ABBC-74D892CB5A0F}" destId="{DD44DF07-7DE2-4E22-A3D5-6F9499C1C095}" srcOrd="0" destOrd="0" presId="urn:microsoft.com/office/officeart/2005/8/layout/vList5"/>
    <dgm:cxn modelId="{FF3C4A0B-7CE7-449B-A543-E0B34D0ED8CA}" srcId="{C0B4CDBC-1EE3-4972-AB04-F68990F5CC7D}" destId="{5491E3ED-357C-4ADE-ABBC-74D892CB5A0F}" srcOrd="0" destOrd="0" parTransId="{1F76389F-A680-425A-99A1-B36F84F73B71}" sibTransId="{95B2DE54-0C89-42DB-99FC-D23CFB31529D}"/>
    <dgm:cxn modelId="{85E407EE-03AE-4606-A221-B0C2EE9EB55F}" type="presParOf" srcId="{26EA33CA-08AA-48FE-9D63-ECE6A37AF7FC}" destId="{0765F5C8-586C-4220-B0FE-D0CD4DB89F7E}" srcOrd="0" destOrd="0" presId="urn:microsoft.com/office/officeart/2005/8/layout/vList5"/>
    <dgm:cxn modelId="{EFF3E130-2F81-4B9B-B302-D8DC6A1573A7}" type="presParOf" srcId="{0765F5C8-586C-4220-B0FE-D0CD4DB89F7E}" destId="{436B5A32-507D-490E-9D4C-74B7BCBB7153}" srcOrd="0" destOrd="0" presId="urn:microsoft.com/office/officeart/2005/8/layout/vList5"/>
    <dgm:cxn modelId="{5CE800EC-24B3-4BBE-893F-D8392F57BED9}" type="presParOf" srcId="{0765F5C8-586C-4220-B0FE-D0CD4DB89F7E}" destId="{0EFAAB91-FB8C-4D5C-B96A-C5166A28F5BE}" srcOrd="1" destOrd="0" presId="urn:microsoft.com/office/officeart/2005/8/layout/vList5"/>
    <dgm:cxn modelId="{C0439096-5F56-401B-AA16-384D07B7E6C2}" type="presParOf" srcId="{26EA33CA-08AA-48FE-9D63-ECE6A37AF7FC}" destId="{4C65BC65-F0F1-4CA0-92CC-48192A6574DF}" srcOrd="1" destOrd="0" presId="urn:microsoft.com/office/officeart/2005/8/layout/vList5"/>
    <dgm:cxn modelId="{0FF68A30-D875-468C-9F53-5CA2C488D4BE}" type="presParOf" srcId="{26EA33CA-08AA-48FE-9D63-ECE6A37AF7FC}" destId="{1A197ECE-F2D2-4D80-A7FB-D9F0E03DB5D7}" srcOrd="2" destOrd="0" presId="urn:microsoft.com/office/officeart/2005/8/layout/vList5"/>
    <dgm:cxn modelId="{859D2D58-2609-419A-96EB-53A345EF3DFB}" type="presParOf" srcId="{1A197ECE-F2D2-4D80-A7FB-D9F0E03DB5D7}" destId="{B54EB755-164F-492E-A244-5D3307B8D848}" srcOrd="0" destOrd="0" presId="urn:microsoft.com/office/officeart/2005/8/layout/vList5"/>
    <dgm:cxn modelId="{176CFA07-72F7-4E45-9BC6-BDCCFA5C4341}" type="presParOf" srcId="{1A197ECE-F2D2-4D80-A7FB-D9F0E03DB5D7}" destId="{DD44DF07-7DE2-4E22-A3D5-6F9499C1C09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custT="1"/>
      <dgm:spPr/>
      <dgm:t>
        <a:bodyPr/>
        <a:lstStyle/>
        <a:p>
          <a:r>
            <a:rPr lang="es-MX" sz="1600" b="1" dirty="0">
              <a:solidFill>
                <a:schemeClr val="tx1"/>
              </a:solidFill>
            </a:rPr>
            <a:t>Modelo de Competencias</a:t>
          </a:r>
          <a:endParaRPr lang="en-US" sz="1600" dirty="0">
            <a:solidFill>
              <a:schemeClr val="tx1"/>
            </a:solidFill>
          </a:endParaRPr>
        </a:p>
      </dgm:t>
    </dgm:pt>
    <dgm:pt modelId="{EF3D3890-A47A-45DC-B1AE-FC0E2D5C1A97}" type="parTrans" cxnId="{A0C8846D-8945-4244-92A9-9F4B8B48B76E}">
      <dgm:prSet/>
      <dgm:spPr/>
      <dgm:t>
        <a:bodyPr/>
        <a:lstStyle/>
        <a:p>
          <a:endParaRPr lang="en-US" sz="1800">
            <a:solidFill>
              <a:schemeClr val="tx1"/>
            </a:solidFill>
          </a:endParaRPr>
        </a:p>
      </dgm:t>
    </dgm:pt>
    <dgm:pt modelId="{4B46EA70-6943-4AEB-9901-14F0DA5205B4}" type="sibTrans" cxnId="{A0C8846D-8945-4244-92A9-9F4B8B48B76E}">
      <dgm:prSet/>
      <dgm:spPr/>
      <dgm:t>
        <a:bodyPr/>
        <a:lstStyle/>
        <a:p>
          <a:endParaRPr lang="en-US" sz="1800">
            <a:solidFill>
              <a:schemeClr val="tx1"/>
            </a:solidFill>
          </a:endParaRPr>
        </a:p>
      </dgm:t>
    </dgm:pt>
    <dgm:pt modelId="{F73AEB7F-B933-49FD-B645-DEC031931306}">
      <dgm:prSet phldrT="[Texto]" custT="1"/>
      <dgm:spPr/>
      <dgm:t>
        <a:bodyPr/>
        <a:lstStyle/>
        <a:p>
          <a:r>
            <a:rPr lang="es-ES" sz="1800" dirty="0"/>
            <a:t>Términos de comportamiento, de conocimiento, las habilidades y las actitudes necesarias para un desempeño de alto valor. </a:t>
          </a:r>
          <a:endParaRPr lang="en-US" sz="1800" dirty="0">
            <a:solidFill>
              <a:schemeClr val="tx1"/>
            </a:solidFill>
          </a:endParaRPr>
        </a:p>
      </dgm:t>
    </dgm:pt>
    <dgm:pt modelId="{84613654-1DC8-44FC-AE38-5BFF861CB18F}" type="parTrans" cxnId="{99B98286-EE50-4B0F-8C11-B6F256D904DD}">
      <dgm:prSet/>
      <dgm:spPr/>
      <dgm:t>
        <a:bodyPr/>
        <a:lstStyle/>
        <a:p>
          <a:endParaRPr lang="en-US" sz="1800">
            <a:solidFill>
              <a:schemeClr val="tx1"/>
            </a:solidFill>
          </a:endParaRPr>
        </a:p>
      </dgm:t>
    </dgm:pt>
    <dgm:pt modelId="{D9450C89-51E3-43AB-9272-E578A09B71D4}" type="sibTrans" cxnId="{99B98286-EE50-4B0F-8C11-B6F256D904DD}">
      <dgm:prSet/>
      <dgm:spPr/>
      <dgm:t>
        <a:bodyPr/>
        <a:lstStyle/>
        <a:p>
          <a:endParaRPr lang="en-US" sz="1800">
            <a:solidFill>
              <a:schemeClr val="tx1"/>
            </a:solidFill>
          </a:endParaRPr>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1" custScaleX="4982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1" custScaleX="109948">
        <dgm:presLayoutVars>
          <dgm:bulletEnabled val="1"/>
        </dgm:presLayoutVars>
      </dgm:prSet>
      <dgm:spPr/>
    </dgm:pt>
  </dgm:ptLst>
  <dgm:cxnLst>
    <dgm:cxn modelId="{A0C8846D-8945-4244-92A9-9F4B8B48B76E}" srcId="{0C3A49B8-2AB0-4BC6-BDAA-03C50AE49BAB}" destId="{54ECF72A-E16A-442B-A0AC-63B4CAE33EF6}" srcOrd="0" destOrd="0" parTransId="{EF3D3890-A47A-45DC-B1AE-FC0E2D5C1A97}" sibTransId="{4B46EA70-6943-4AEB-9901-14F0DA5205B4}"/>
    <dgm:cxn modelId="{99B98286-EE50-4B0F-8C11-B6F256D904DD}" srcId="{54ECF72A-E16A-442B-A0AC-63B4CAE33EF6}" destId="{F73AEB7F-B933-49FD-B645-DEC031931306}" srcOrd="0" destOrd="0" parTransId="{84613654-1DC8-44FC-AE38-5BFF861CB18F}" sibTransId="{D9450C89-51E3-43AB-9272-E578A09B71D4}"/>
    <dgm:cxn modelId="{C20CEF0B-135D-4F1F-AF26-856D10307474}" type="presOf" srcId="{F73AEB7F-B933-49FD-B645-DEC031931306}" destId="{0EFAAB91-FB8C-4D5C-B96A-C5166A28F5BE}" srcOrd="0" destOrd="0" presId="urn:microsoft.com/office/officeart/2005/8/layout/vList5"/>
    <dgm:cxn modelId="{43B5FA52-2507-410B-B0F4-BDC325F803B3}" type="presOf" srcId="{0C3A49B8-2AB0-4BC6-BDAA-03C50AE49BAB}" destId="{26EA33CA-08AA-48FE-9D63-ECE6A37AF7FC}" srcOrd="0" destOrd="0" presId="urn:microsoft.com/office/officeart/2005/8/layout/vList5"/>
    <dgm:cxn modelId="{BF3C475A-D7E0-4B3F-B6D3-E01F92381451}" type="presOf" srcId="{54ECF72A-E16A-442B-A0AC-63B4CAE33EF6}" destId="{436B5A32-507D-490E-9D4C-74B7BCBB7153}" srcOrd="0" destOrd="0" presId="urn:microsoft.com/office/officeart/2005/8/layout/vList5"/>
    <dgm:cxn modelId="{643341A0-2827-4510-9B94-3DFAC2AD60CC}" type="presParOf" srcId="{26EA33CA-08AA-48FE-9D63-ECE6A37AF7FC}" destId="{0765F5C8-586C-4220-B0FE-D0CD4DB89F7E}" srcOrd="0" destOrd="0" presId="urn:microsoft.com/office/officeart/2005/8/layout/vList5"/>
    <dgm:cxn modelId="{1EECE2B9-34E4-4E14-B75F-FC74AA650706}" type="presParOf" srcId="{0765F5C8-586C-4220-B0FE-D0CD4DB89F7E}" destId="{436B5A32-507D-490E-9D4C-74B7BCBB7153}" srcOrd="0" destOrd="0" presId="urn:microsoft.com/office/officeart/2005/8/layout/vList5"/>
    <dgm:cxn modelId="{57A2ECFC-E292-4C0D-81BA-15B355AD3CDB}" type="presParOf" srcId="{0765F5C8-586C-4220-B0FE-D0CD4DB89F7E}" destId="{0EFAAB91-FB8C-4D5C-B96A-C5166A28F5B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custT="1"/>
      <dgm:spPr/>
      <dgm:t>
        <a:bodyPr/>
        <a:lstStyle/>
        <a:p>
          <a:r>
            <a:rPr lang="es-MX" sz="1800" b="1" dirty="0">
              <a:solidFill>
                <a:schemeClr val="tx1"/>
              </a:solidFill>
            </a:rPr>
            <a:t>Modelo de Werther y Davis</a:t>
          </a:r>
          <a:endParaRPr lang="en-US" sz="1800" dirty="0">
            <a:solidFill>
              <a:schemeClr val="tx1"/>
            </a:solidFill>
          </a:endParaRPr>
        </a:p>
      </dgm:t>
    </dgm:pt>
    <dgm:pt modelId="{EF3D3890-A47A-45DC-B1AE-FC0E2D5C1A97}" type="parTrans" cxnId="{A0C8846D-8945-4244-92A9-9F4B8B48B76E}">
      <dgm:prSet/>
      <dgm:spPr/>
      <dgm:t>
        <a:bodyPr/>
        <a:lstStyle/>
        <a:p>
          <a:endParaRPr lang="en-US" sz="2000">
            <a:solidFill>
              <a:schemeClr val="tx1"/>
            </a:solidFill>
          </a:endParaRPr>
        </a:p>
      </dgm:t>
    </dgm:pt>
    <dgm:pt modelId="{4B46EA70-6943-4AEB-9901-14F0DA5205B4}" type="sibTrans" cxnId="{A0C8846D-8945-4244-92A9-9F4B8B48B76E}">
      <dgm:prSet/>
      <dgm:spPr/>
      <dgm:t>
        <a:bodyPr/>
        <a:lstStyle/>
        <a:p>
          <a:endParaRPr lang="en-US" sz="2000">
            <a:solidFill>
              <a:schemeClr val="tx1"/>
            </a:solidFill>
          </a:endParaRPr>
        </a:p>
      </dgm:t>
    </dgm:pt>
    <dgm:pt modelId="{F73AEB7F-B933-49FD-B645-DEC031931306}">
      <dgm:prSet phldrT="[Texto]" custT="1"/>
      <dgm:spPr/>
      <dgm:t>
        <a:bodyPr/>
        <a:lstStyle/>
        <a:p>
          <a:r>
            <a:rPr lang="es-EC" sz="2000" dirty="0"/>
            <a:t>Sistema compuesto de elementos que indica que toda actividad se relaciona directamente con todas las demás.</a:t>
          </a:r>
          <a:endParaRPr lang="en-US" sz="2000" dirty="0">
            <a:solidFill>
              <a:schemeClr val="tx1"/>
            </a:solidFill>
          </a:endParaRPr>
        </a:p>
      </dgm:t>
    </dgm:pt>
    <dgm:pt modelId="{84613654-1DC8-44FC-AE38-5BFF861CB18F}" type="parTrans" cxnId="{99B98286-EE50-4B0F-8C11-B6F256D904DD}">
      <dgm:prSet/>
      <dgm:spPr/>
      <dgm:t>
        <a:bodyPr/>
        <a:lstStyle/>
        <a:p>
          <a:endParaRPr lang="en-US" sz="2000">
            <a:solidFill>
              <a:schemeClr val="tx1"/>
            </a:solidFill>
          </a:endParaRPr>
        </a:p>
      </dgm:t>
    </dgm:pt>
    <dgm:pt modelId="{D9450C89-51E3-43AB-9272-E578A09B71D4}" type="sibTrans" cxnId="{99B98286-EE50-4B0F-8C11-B6F256D904DD}">
      <dgm:prSet/>
      <dgm:spPr/>
      <dgm:t>
        <a:bodyPr/>
        <a:lstStyle/>
        <a:p>
          <a:endParaRPr lang="en-US" sz="2000">
            <a:solidFill>
              <a:schemeClr val="tx1"/>
            </a:solidFill>
          </a:endParaRPr>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1" custScaleX="4982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1" custScaleX="109948">
        <dgm:presLayoutVars>
          <dgm:bulletEnabled val="1"/>
        </dgm:presLayoutVars>
      </dgm:prSet>
      <dgm:spPr/>
    </dgm:pt>
  </dgm:ptLst>
  <dgm:cxnLst>
    <dgm:cxn modelId="{A0C8846D-8945-4244-92A9-9F4B8B48B76E}" srcId="{0C3A49B8-2AB0-4BC6-BDAA-03C50AE49BAB}" destId="{54ECF72A-E16A-442B-A0AC-63B4CAE33EF6}" srcOrd="0" destOrd="0" parTransId="{EF3D3890-A47A-45DC-B1AE-FC0E2D5C1A97}" sibTransId="{4B46EA70-6943-4AEB-9901-14F0DA5205B4}"/>
    <dgm:cxn modelId="{99B98286-EE50-4B0F-8C11-B6F256D904DD}" srcId="{54ECF72A-E16A-442B-A0AC-63B4CAE33EF6}" destId="{F73AEB7F-B933-49FD-B645-DEC031931306}" srcOrd="0" destOrd="0" parTransId="{84613654-1DC8-44FC-AE38-5BFF861CB18F}" sibTransId="{D9450C89-51E3-43AB-9272-E578A09B71D4}"/>
    <dgm:cxn modelId="{32105F39-11BD-4A6F-AB29-681984AF5093}" type="presOf" srcId="{0C3A49B8-2AB0-4BC6-BDAA-03C50AE49BAB}" destId="{26EA33CA-08AA-48FE-9D63-ECE6A37AF7FC}" srcOrd="0" destOrd="0" presId="urn:microsoft.com/office/officeart/2005/8/layout/vList5"/>
    <dgm:cxn modelId="{069C0422-78F2-487B-A9A5-7B6073F1C7C9}" type="presOf" srcId="{F73AEB7F-B933-49FD-B645-DEC031931306}" destId="{0EFAAB91-FB8C-4D5C-B96A-C5166A28F5BE}" srcOrd="0" destOrd="0" presId="urn:microsoft.com/office/officeart/2005/8/layout/vList5"/>
    <dgm:cxn modelId="{52435DEC-744E-436C-8F7E-8CDEF803C6AD}" type="presOf" srcId="{54ECF72A-E16A-442B-A0AC-63B4CAE33EF6}" destId="{436B5A32-507D-490E-9D4C-74B7BCBB7153}" srcOrd="0" destOrd="0" presId="urn:microsoft.com/office/officeart/2005/8/layout/vList5"/>
    <dgm:cxn modelId="{43436BB5-724D-488E-A11F-B3B7C3B19DF8}" type="presParOf" srcId="{26EA33CA-08AA-48FE-9D63-ECE6A37AF7FC}" destId="{0765F5C8-586C-4220-B0FE-D0CD4DB89F7E}" srcOrd="0" destOrd="0" presId="urn:microsoft.com/office/officeart/2005/8/layout/vList5"/>
    <dgm:cxn modelId="{E3F854E4-11CC-4A9F-90E7-5D68F1E43C41}" type="presParOf" srcId="{0765F5C8-586C-4220-B0FE-D0CD4DB89F7E}" destId="{436B5A32-507D-490E-9D4C-74B7BCBB7153}" srcOrd="0" destOrd="0" presId="urn:microsoft.com/office/officeart/2005/8/layout/vList5"/>
    <dgm:cxn modelId="{A92B04CD-BD38-4237-AD8A-F5F003E1F799}" type="presParOf" srcId="{0765F5C8-586C-4220-B0FE-D0CD4DB89F7E}" destId="{0EFAAB91-FB8C-4D5C-B96A-C5166A28F5BE}"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custT="1"/>
      <dgm:spPr/>
      <dgm:t>
        <a:bodyPr/>
        <a:lstStyle/>
        <a:p>
          <a:r>
            <a:rPr lang="es-MX" sz="1800" b="1" dirty="0">
              <a:solidFill>
                <a:schemeClr val="tx1"/>
              </a:solidFill>
            </a:rPr>
            <a:t>Modelo de Gestión de </a:t>
          </a:r>
          <a:r>
            <a:rPr lang="es-MX" sz="1800" b="1" dirty="0" err="1">
              <a:solidFill>
                <a:schemeClr val="tx1"/>
              </a:solidFill>
            </a:rPr>
            <a:t>Harper</a:t>
          </a:r>
          <a:r>
            <a:rPr lang="es-MX" sz="1800" b="1" dirty="0">
              <a:solidFill>
                <a:schemeClr val="tx1"/>
              </a:solidFill>
            </a:rPr>
            <a:t> y Lynch</a:t>
          </a:r>
          <a:endParaRPr lang="en-US" sz="1800" dirty="0">
            <a:solidFill>
              <a:schemeClr val="tx1"/>
            </a:solidFill>
          </a:endParaRPr>
        </a:p>
      </dgm:t>
    </dgm:pt>
    <dgm:pt modelId="{EF3D3890-A47A-45DC-B1AE-FC0E2D5C1A97}" type="parTrans" cxnId="{A0C8846D-8945-4244-92A9-9F4B8B48B76E}">
      <dgm:prSet/>
      <dgm:spPr/>
      <dgm:t>
        <a:bodyPr/>
        <a:lstStyle/>
        <a:p>
          <a:endParaRPr lang="en-US" sz="2000">
            <a:solidFill>
              <a:schemeClr val="tx1"/>
            </a:solidFill>
          </a:endParaRPr>
        </a:p>
      </dgm:t>
    </dgm:pt>
    <dgm:pt modelId="{4B46EA70-6943-4AEB-9901-14F0DA5205B4}" type="sibTrans" cxnId="{A0C8846D-8945-4244-92A9-9F4B8B48B76E}">
      <dgm:prSet/>
      <dgm:spPr/>
      <dgm:t>
        <a:bodyPr/>
        <a:lstStyle/>
        <a:p>
          <a:endParaRPr lang="en-US" sz="2000">
            <a:solidFill>
              <a:schemeClr val="tx1"/>
            </a:solidFill>
          </a:endParaRPr>
        </a:p>
      </dgm:t>
    </dgm:pt>
    <dgm:pt modelId="{F73AEB7F-B933-49FD-B645-DEC031931306}">
      <dgm:prSet phldrT="[Texto]" custT="1"/>
      <dgm:spPr/>
      <dgm:t>
        <a:bodyPr/>
        <a:lstStyle/>
        <a:p>
          <a:r>
            <a:rPr lang="es-ES" sz="2000" dirty="0"/>
            <a:t>Análisis y descripción de puestos, formación, clima y motivación; selección de personal, planes de comunicación, evaluación del desempeño.</a:t>
          </a:r>
          <a:endParaRPr lang="en-US" sz="2000" dirty="0">
            <a:solidFill>
              <a:schemeClr val="tx1"/>
            </a:solidFill>
          </a:endParaRPr>
        </a:p>
      </dgm:t>
    </dgm:pt>
    <dgm:pt modelId="{D9450C89-51E3-43AB-9272-E578A09B71D4}" type="sibTrans" cxnId="{99B98286-EE50-4B0F-8C11-B6F256D904DD}">
      <dgm:prSet/>
      <dgm:spPr/>
      <dgm:t>
        <a:bodyPr/>
        <a:lstStyle/>
        <a:p>
          <a:endParaRPr lang="en-US" sz="2000">
            <a:solidFill>
              <a:schemeClr val="tx1"/>
            </a:solidFill>
          </a:endParaRPr>
        </a:p>
      </dgm:t>
    </dgm:pt>
    <dgm:pt modelId="{84613654-1DC8-44FC-AE38-5BFF861CB18F}" type="parTrans" cxnId="{99B98286-EE50-4B0F-8C11-B6F256D904DD}">
      <dgm:prSet/>
      <dgm:spPr/>
      <dgm:t>
        <a:bodyPr/>
        <a:lstStyle/>
        <a:p>
          <a:endParaRPr lang="en-US" sz="2000">
            <a:solidFill>
              <a:schemeClr val="tx1"/>
            </a:solidFill>
          </a:endParaRPr>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1" custScaleX="4982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1" custScaleX="109948" custScaleY="112672">
        <dgm:presLayoutVars>
          <dgm:bulletEnabled val="1"/>
        </dgm:presLayoutVars>
      </dgm:prSet>
      <dgm:spPr/>
    </dgm:pt>
  </dgm:ptLst>
  <dgm:cxnLst>
    <dgm:cxn modelId="{A0C8846D-8945-4244-92A9-9F4B8B48B76E}" srcId="{0C3A49B8-2AB0-4BC6-BDAA-03C50AE49BAB}" destId="{54ECF72A-E16A-442B-A0AC-63B4CAE33EF6}" srcOrd="0" destOrd="0" parTransId="{EF3D3890-A47A-45DC-B1AE-FC0E2D5C1A97}" sibTransId="{4B46EA70-6943-4AEB-9901-14F0DA5205B4}"/>
    <dgm:cxn modelId="{99B98286-EE50-4B0F-8C11-B6F256D904DD}" srcId="{54ECF72A-E16A-442B-A0AC-63B4CAE33EF6}" destId="{F73AEB7F-B933-49FD-B645-DEC031931306}" srcOrd="0" destOrd="0" parTransId="{84613654-1DC8-44FC-AE38-5BFF861CB18F}" sibTransId="{D9450C89-51E3-43AB-9272-E578A09B71D4}"/>
    <dgm:cxn modelId="{60F2A6F2-0E71-46A8-AD7A-A05C803C06D5}" type="presOf" srcId="{F73AEB7F-B933-49FD-B645-DEC031931306}" destId="{0EFAAB91-FB8C-4D5C-B96A-C5166A28F5BE}" srcOrd="0" destOrd="0" presId="urn:microsoft.com/office/officeart/2005/8/layout/vList5"/>
    <dgm:cxn modelId="{67CE72D9-F9BF-40FE-B985-29FEAE79549B}" type="presOf" srcId="{0C3A49B8-2AB0-4BC6-BDAA-03C50AE49BAB}" destId="{26EA33CA-08AA-48FE-9D63-ECE6A37AF7FC}" srcOrd="0" destOrd="0" presId="urn:microsoft.com/office/officeart/2005/8/layout/vList5"/>
    <dgm:cxn modelId="{2CD31F49-DD7F-4C25-93E6-D41D9994027F}" type="presOf" srcId="{54ECF72A-E16A-442B-A0AC-63B4CAE33EF6}" destId="{436B5A32-507D-490E-9D4C-74B7BCBB7153}" srcOrd="0" destOrd="0" presId="urn:microsoft.com/office/officeart/2005/8/layout/vList5"/>
    <dgm:cxn modelId="{DE8FAD3A-C2E3-41FD-8B47-15ED94FFD220}" type="presParOf" srcId="{26EA33CA-08AA-48FE-9D63-ECE6A37AF7FC}" destId="{0765F5C8-586C-4220-B0FE-D0CD4DB89F7E}" srcOrd="0" destOrd="0" presId="urn:microsoft.com/office/officeart/2005/8/layout/vList5"/>
    <dgm:cxn modelId="{04FE6482-C5B0-4416-B89A-49F31656E2A3}" type="presParOf" srcId="{0765F5C8-586C-4220-B0FE-D0CD4DB89F7E}" destId="{436B5A32-507D-490E-9D4C-74B7BCBB7153}" srcOrd="0" destOrd="0" presId="urn:microsoft.com/office/officeart/2005/8/layout/vList5"/>
    <dgm:cxn modelId="{AB611543-5F0B-4ADC-A4DF-4F94E2955AF5}" type="presParOf" srcId="{0765F5C8-586C-4220-B0FE-D0CD4DB89F7E}" destId="{0EFAAB91-FB8C-4D5C-B96A-C5166A28F5BE}" srcOrd="1"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3A49B8-2AB0-4BC6-BDAA-03C50AE49BAB}" type="doc">
      <dgm:prSet loTypeId="urn:microsoft.com/office/officeart/2005/8/layout/vList5" loCatId="list" qsTypeId="urn:microsoft.com/office/officeart/2005/8/quickstyle/simple1" qsCatId="simple" csTypeId="urn:microsoft.com/office/officeart/2005/8/colors/accent3_5" csCatId="accent3" phldr="1"/>
      <dgm:spPr/>
      <dgm:t>
        <a:bodyPr/>
        <a:lstStyle/>
        <a:p>
          <a:endParaRPr lang="en-US"/>
        </a:p>
      </dgm:t>
    </dgm:pt>
    <dgm:pt modelId="{54ECF72A-E16A-442B-A0AC-63B4CAE33EF6}">
      <dgm:prSet phldrT="[Texto]" custT="1"/>
      <dgm:spPr/>
      <dgm:t>
        <a:bodyPr/>
        <a:lstStyle/>
        <a:p>
          <a:r>
            <a:rPr lang="es-ES" sz="1800" b="1" dirty="0">
              <a:solidFill>
                <a:schemeClr val="tx1"/>
              </a:solidFill>
            </a:rPr>
            <a:t>Modelo de Idalberto Chiavenato</a:t>
          </a:r>
          <a:endParaRPr lang="en-US" sz="1800" b="1" dirty="0">
            <a:solidFill>
              <a:schemeClr val="tx1"/>
            </a:solidFill>
          </a:endParaRPr>
        </a:p>
      </dgm:t>
    </dgm:pt>
    <dgm:pt modelId="{EF3D3890-A47A-45DC-B1AE-FC0E2D5C1A97}" type="parTrans" cxnId="{A0C8846D-8945-4244-92A9-9F4B8B48B76E}">
      <dgm:prSet/>
      <dgm:spPr/>
      <dgm:t>
        <a:bodyPr/>
        <a:lstStyle/>
        <a:p>
          <a:endParaRPr lang="en-US" sz="1800">
            <a:solidFill>
              <a:schemeClr val="tx1"/>
            </a:solidFill>
          </a:endParaRPr>
        </a:p>
      </dgm:t>
    </dgm:pt>
    <dgm:pt modelId="{4B46EA70-6943-4AEB-9901-14F0DA5205B4}" type="sibTrans" cxnId="{A0C8846D-8945-4244-92A9-9F4B8B48B76E}">
      <dgm:prSet/>
      <dgm:spPr/>
      <dgm:t>
        <a:bodyPr/>
        <a:lstStyle/>
        <a:p>
          <a:endParaRPr lang="en-US" sz="1800">
            <a:solidFill>
              <a:schemeClr val="tx1"/>
            </a:solidFill>
          </a:endParaRPr>
        </a:p>
      </dgm:t>
    </dgm:pt>
    <dgm:pt modelId="{F73AEB7F-B933-49FD-B645-DEC031931306}">
      <dgm:prSet phldrT="[Texto]" custT="1"/>
      <dgm:spPr/>
      <dgm:t>
        <a:bodyPr/>
        <a:lstStyle/>
        <a:p>
          <a:r>
            <a:rPr lang="es-ES" sz="1800" dirty="0"/>
            <a:t>La integración a la organización de los nuevos miembros, el diseño del puesto y la evaluación del desempeño en el puesto.</a:t>
          </a:r>
          <a:endParaRPr lang="en-US" sz="1800" dirty="0">
            <a:solidFill>
              <a:schemeClr val="tx1"/>
            </a:solidFill>
          </a:endParaRPr>
        </a:p>
      </dgm:t>
    </dgm:pt>
    <dgm:pt modelId="{84613654-1DC8-44FC-AE38-5BFF861CB18F}" type="parTrans" cxnId="{99B98286-EE50-4B0F-8C11-B6F256D904DD}">
      <dgm:prSet/>
      <dgm:spPr/>
      <dgm:t>
        <a:bodyPr/>
        <a:lstStyle/>
        <a:p>
          <a:endParaRPr lang="en-US" sz="1800">
            <a:solidFill>
              <a:schemeClr val="tx1"/>
            </a:solidFill>
          </a:endParaRPr>
        </a:p>
      </dgm:t>
    </dgm:pt>
    <dgm:pt modelId="{D9450C89-51E3-43AB-9272-E578A09B71D4}" type="sibTrans" cxnId="{99B98286-EE50-4B0F-8C11-B6F256D904DD}">
      <dgm:prSet/>
      <dgm:spPr/>
      <dgm:t>
        <a:bodyPr/>
        <a:lstStyle/>
        <a:p>
          <a:endParaRPr lang="en-US" sz="1800">
            <a:solidFill>
              <a:schemeClr val="tx1"/>
            </a:solidFill>
          </a:endParaRPr>
        </a:p>
      </dgm:t>
    </dgm:pt>
    <dgm:pt modelId="{26EA33CA-08AA-48FE-9D63-ECE6A37AF7FC}" type="pres">
      <dgm:prSet presAssocID="{0C3A49B8-2AB0-4BC6-BDAA-03C50AE49BAB}" presName="Name0" presStyleCnt="0">
        <dgm:presLayoutVars>
          <dgm:dir/>
          <dgm:animLvl val="lvl"/>
          <dgm:resizeHandles val="exact"/>
        </dgm:presLayoutVars>
      </dgm:prSet>
      <dgm:spPr/>
    </dgm:pt>
    <dgm:pt modelId="{0765F5C8-586C-4220-B0FE-D0CD4DB89F7E}" type="pres">
      <dgm:prSet presAssocID="{54ECF72A-E16A-442B-A0AC-63B4CAE33EF6}" presName="linNode" presStyleCnt="0"/>
      <dgm:spPr/>
    </dgm:pt>
    <dgm:pt modelId="{436B5A32-507D-490E-9D4C-74B7BCBB7153}" type="pres">
      <dgm:prSet presAssocID="{54ECF72A-E16A-442B-A0AC-63B4CAE33EF6}" presName="parentText" presStyleLbl="node1" presStyleIdx="0" presStyleCnt="1" custScaleX="49828">
        <dgm:presLayoutVars>
          <dgm:chMax val="1"/>
          <dgm:bulletEnabled val="1"/>
        </dgm:presLayoutVars>
      </dgm:prSet>
      <dgm:spPr/>
    </dgm:pt>
    <dgm:pt modelId="{0EFAAB91-FB8C-4D5C-B96A-C5166A28F5BE}" type="pres">
      <dgm:prSet presAssocID="{54ECF72A-E16A-442B-A0AC-63B4CAE33EF6}" presName="descendantText" presStyleLbl="alignAccFollowNode1" presStyleIdx="0" presStyleCnt="1" custScaleX="109948" custScaleY="112672">
        <dgm:presLayoutVars>
          <dgm:bulletEnabled val="1"/>
        </dgm:presLayoutVars>
      </dgm:prSet>
      <dgm:spPr/>
    </dgm:pt>
  </dgm:ptLst>
  <dgm:cxnLst>
    <dgm:cxn modelId="{A0C8846D-8945-4244-92A9-9F4B8B48B76E}" srcId="{0C3A49B8-2AB0-4BC6-BDAA-03C50AE49BAB}" destId="{54ECF72A-E16A-442B-A0AC-63B4CAE33EF6}" srcOrd="0" destOrd="0" parTransId="{EF3D3890-A47A-45DC-B1AE-FC0E2D5C1A97}" sibTransId="{4B46EA70-6943-4AEB-9901-14F0DA5205B4}"/>
    <dgm:cxn modelId="{99B98286-EE50-4B0F-8C11-B6F256D904DD}" srcId="{54ECF72A-E16A-442B-A0AC-63B4CAE33EF6}" destId="{F73AEB7F-B933-49FD-B645-DEC031931306}" srcOrd="0" destOrd="0" parTransId="{84613654-1DC8-44FC-AE38-5BFF861CB18F}" sibTransId="{D9450C89-51E3-43AB-9272-E578A09B71D4}"/>
    <dgm:cxn modelId="{B48D746F-A998-476F-AAEC-0442E72BD10C}" type="presOf" srcId="{0C3A49B8-2AB0-4BC6-BDAA-03C50AE49BAB}" destId="{26EA33CA-08AA-48FE-9D63-ECE6A37AF7FC}" srcOrd="0" destOrd="0" presId="urn:microsoft.com/office/officeart/2005/8/layout/vList5"/>
    <dgm:cxn modelId="{1189C459-6824-4948-892D-6812EB08D405}" type="presOf" srcId="{54ECF72A-E16A-442B-A0AC-63B4CAE33EF6}" destId="{436B5A32-507D-490E-9D4C-74B7BCBB7153}" srcOrd="0" destOrd="0" presId="urn:microsoft.com/office/officeart/2005/8/layout/vList5"/>
    <dgm:cxn modelId="{6AD62994-6176-40A6-8972-BB89C54759E5}" type="presOf" srcId="{F73AEB7F-B933-49FD-B645-DEC031931306}" destId="{0EFAAB91-FB8C-4D5C-B96A-C5166A28F5BE}" srcOrd="0" destOrd="0" presId="urn:microsoft.com/office/officeart/2005/8/layout/vList5"/>
    <dgm:cxn modelId="{62232C78-5B11-47DF-9A0B-CF6539C7EBC8}" type="presParOf" srcId="{26EA33CA-08AA-48FE-9D63-ECE6A37AF7FC}" destId="{0765F5C8-586C-4220-B0FE-D0CD4DB89F7E}" srcOrd="0" destOrd="0" presId="urn:microsoft.com/office/officeart/2005/8/layout/vList5"/>
    <dgm:cxn modelId="{008E35A0-80EC-4B70-9D07-5A0ECD9AD6FB}" type="presParOf" srcId="{0765F5C8-586C-4220-B0FE-D0CD4DB89F7E}" destId="{436B5A32-507D-490E-9D4C-74B7BCBB7153}" srcOrd="0" destOrd="0" presId="urn:microsoft.com/office/officeart/2005/8/layout/vList5"/>
    <dgm:cxn modelId="{8EC98BBC-BB90-43D1-B3D7-D349592089EC}" type="presParOf" srcId="{0765F5C8-586C-4220-B0FE-D0CD4DB89F7E}" destId="{0EFAAB91-FB8C-4D5C-B96A-C5166A28F5BE}" srcOrd="1" destOrd="0" presId="urn:microsoft.com/office/officeart/2005/8/layout/vList5"/>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21D60-1030-46AC-B398-0C471519DA7E}">
      <dsp:nvSpPr>
        <dsp:cNvPr id="0" name=""/>
        <dsp:cNvSpPr/>
      </dsp:nvSpPr>
      <dsp:spPr>
        <a:xfrm>
          <a:off x="1624041" y="360832"/>
          <a:ext cx="5732911" cy="4391003"/>
        </a:xfrm>
        <a:prstGeom prst="blockArc">
          <a:avLst>
            <a:gd name="adj1" fmla="val 12536325"/>
            <a:gd name="adj2" fmla="val 17607586"/>
            <a:gd name="adj3" fmla="val 4528"/>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F63664-DEA7-4C8D-9AA8-D1CEBF94A66C}">
      <dsp:nvSpPr>
        <dsp:cNvPr id="0" name=""/>
        <dsp:cNvSpPr/>
      </dsp:nvSpPr>
      <dsp:spPr>
        <a:xfrm>
          <a:off x="1840156" y="725552"/>
          <a:ext cx="5055543" cy="4178445"/>
        </a:xfrm>
        <a:prstGeom prst="blockArc">
          <a:avLst>
            <a:gd name="adj1" fmla="val 9205631"/>
            <a:gd name="adj2" fmla="val 13006505"/>
            <a:gd name="adj3" fmla="val 4528"/>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D288257-02F6-491C-8763-702EE2584237}">
      <dsp:nvSpPr>
        <dsp:cNvPr id="0" name=""/>
        <dsp:cNvSpPr/>
      </dsp:nvSpPr>
      <dsp:spPr>
        <a:xfrm>
          <a:off x="2206481" y="288027"/>
          <a:ext cx="4474948" cy="4725738"/>
        </a:xfrm>
        <a:prstGeom prst="blockArc">
          <a:avLst>
            <a:gd name="adj1" fmla="val 4037686"/>
            <a:gd name="adj2" fmla="val 9061234"/>
            <a:gd name="adj3" fmla="val 4528"/>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243D2F-87EF-4035-99B4-B50D71922958}">
      <dsp:nvSpPr>
        <dsp:cNvPr id="0" name=""/>
        <dsp:cNvSpPr/>
      </dsp:nvSpPr>
      <dsp:spPr>
        <a:xfrm>
          <a:off x="1759086" y="288013"/>
          <a:ext cx="7103107" cy="4585050"/>
        </a:xfrm>
        <a:prstGeom prst="blockArc">
          <a:avLst>
            <a:gd name="adj1" fmla="val 1905204"/>
            <a:gd name="adj2" fmla="val 6703169"/>
            <a:gd name="adj3" fmla="val 4528"/>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181106-266C-43AD-90FD-CB85D1E7B190}">
      <dsp:nvSpPr>
        <dsp:cNvPr id="0" name=""/>
        <dsp:cNvSpPr/>
      </dsp:nvSpPr>
      <dsp:spPr>
        <a:xfrm>
          <a:off x="4188113" y="502792"/>
          <a:ext cx="4178445" cy="4178445"/>
        </a:xfrm>
        <a:prstGeom prst="blockArc">
          <a:avLst>
            <a:gd name="adj1" fmla="val 19834975"/>
            <a:gd name="adj2" fmla="val 2220999"/>
            <a:gd name="adj3" fmla="val 4528"/>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040946-B819-471D-BF20-7ABFB399E9F2}">
      <dsp:nvSpPr>
        <dsp:cNvPr id="0" name=""/>
        <dsp:cNvSpPr/>
      </dsp:nvSpPr>
      <dsp:spPr>
        <a:xfrm>
          <a:off x="3564407" y="494037"/>
          <a:ext cx="4705849" cy="4178445"/>
        </a:xfrm>
        <a:prstGeom prst="blockArc">
          <a:avLst>
            <a:gd name="adj1" fmla="val 15030414"/>
            <a:gd name="adj2" fmla="val 19715426"/>
            <a:gd name="adj3" fmla="val 4528"/>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ABA0024-10FD-40BC-9E25-1896E47DECB1}">
      <dsp:nvSpPr>
        <dsp:cNvPr id="0" name=""/>
        <dsp:cNvSpPr/>
      </dsp:nvSpPr>
      <dsp:spPr>
        <a:xfrm>
          <a:off x="4095334" y="1800192"/>
          <a:ext cx="2352853" cy="173299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rPr>
            <a:t>CONTENIDO DEL PROYECTO</a:t>
          </a:r>
        </a:p>
      </dsp:txBody>
      <dsp:txXfrm>
        <a:off x="4439901" y="2053983"/>
        <a:ext cx="1663719" cy="1225412"/>
      </dsp:txXfrm>
    </dsp:sp>
    <dsp:sp modelId="{69CD1234-8322-48A6-B09F-2ED5787D1842}">
      <dsp:nvSpPr>
        <dsp:cNvPr id="0" name=""/>
        <dsp:cNvSpPr/>
      </dsp:nvSpPr>
      <dsp:spPr>
        <a:xfrm>
          <a:off x="4067946" y="-140650"/>
          <a:ext cx="2336019" cy="1598055"/>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I</a:t>
          </a:r>
          <a:r>
            <a:rPr lang="es-ES" sz="2000" kern="1200" dirty="0">
              <a:solidFill>
                <a:schemeClr val="tx1"/>
              </a:solidFill>
              <a:latin typeface="+mn-lt"/>
              <a:cs typeface="Times New Roman" pitchFamily="18" charset="0"/>
            </a:rPr>
            <a:t> </a:t>
          </a:r>
        </a:p>
        <a:p>
          <a:pPr marL="0" lvl="0" indent="0" algn="ctr" defTabSz="889000">
            <a:lnSpc>
              <a:spcPct val="90000"/>
            </a:lnSpc>
            <a:spcBef>
              <a:spcPct val="0"/>
            </a:spcBef>
            <a:spcAft>
              <a:spcPct val="35000"/>
            </a:spcAft>
            <a:buNone/>
          </a:pPr>
          <a:r>
            <a:rPr lang="es-ES" sz="2000" kern="1200" dirty="0">
              <a:solidFill>
                <a:schemeClr val="tx1"/>
              </a:solidFill>
              <a:latin typeface="+mn-lt"/>
              <a:cs typeface="Times New Roman" pitchFamily="18" charset="0"/>
            </a:rPr>
            <a:t>Planteamiento del Problema</a:t>
          </a:r>
        </a:p>
      </dsp:txBody>
      <dsp:txXfrm>
        <a:off x="4410048" y="93380"/>
        <a:ext cx="1651815" cy="1129995"/>
      </dsp:txXfrm>
    </dsp:sp>
    <dsp:sp modelId="{FA25C3E7-9042-4AE1-9027-AAD19EDBBB5C}">
      <dsp:nvSpPr>
        <dsp:cNvPr id="0" name=""/>
        <dsp:cNvSpPr/>
      </dsp:nvSpPr>
      <dsp:spPr>
        <a:xfrm>
          <a:off x="6594067" y="720080"/>
          <a:ext cx="2131944" cy="1598055"/>
        </a:xfrm>
        <a:prstGeom prst="ellipse">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II</a:t>
          </a:r>
        </a:p>
        <a:p>
          <a:pPr marL="0" lvl="0" indent="0" algn="ctr" defTabSz="889000">
            <a:lnSpc>
              <a:spcPct val="90000"/>
            </a:lnSpc>
            <a:spcBef>
              <a:spcPct val="0"/>
            </a:spcBef>
            <a:spcAft>
              <a:spcPct val="35000"/>
            </a:spcAft>
            <a:buNone/>
          </a:pPr>
          <a:r>
            <a:rPr lang="es-ES" sz="2000" kern="1200" dirty="0">
              <a:solidFill>
                <a:schemeClr val="tx1"/>
              </a:solidFill>
              <a:latin typeface="+mn-lt"/>
              <a:cs typeface="Times New Roman" pitchFamily="18" charset="0"/>
            </a:rPr>
            <a:t>Marco Teórico</a:t>
          </a:r>
        </a:p>
      </dsp:txBody>
      <dsp:txXfrm>
        <a:off x="6906283" y="954110"/>
        <a:ext cx="1507512" cy="1129995"/>
      </dsp:txXfrm>
    </dsp:sp>
    <dsp:sp modelId="{D90BBBC6-E7D7-40F9-A576-75F338AECD9C}">
      <dsp:nvSpPr>
        <dsp:cNvPr id="0" name=""/>
        <dsp:cNvSpPr/>
      </dsp:nvSpPr>
      <dsp:spPr>
        <a:xfrm>
          <a:off x="6377927" y="2952332"/>
          <a:ext cx="2267709" cy="1598055"/>
        </a:xfrm>
        <a:prstGeom prst="ellipse">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II</a:t>
          </a:r>
        </a:p>
        <a:p>
          <a:pPr marL="0" lvl="0" indent="0" algn="ctr" defTabSz="889000">
            <a:lnSpc>
              <a:spcPct val="90000"/>
            </a:lnSpc>
            <a:spcBef>
              <a:spcPct val="0"/>
            </a:spcBef>
            <a:spcAft>
              <a:spcPct val="35000"/>
            </a:spcAft>
            <a:buNone/>
          </a:pPr>
          <a:r>
            <a:rPr lang="es-ES" sz="2000" kern="1200" dirty="0">
              <a:solidFill>
                <a:schemeClr val="tx1"/>
              </a:solidFill>
              <a:latin typeface="+mn-lt"/>
              <a:cs typeface="Times New Roman" pitchFamily="18" charset="0"/>
            </a:rPr>
            <a:t>Marco Metodológico</a:t>
          </a:r>
        </a:p>
      </dsp:txBody>
      <dsp:txXfrm>
        <a:off x="6710025" y="3186362"/>
        <a:ext cx="1603513" cy="1129995"/>
      </dsp:txXfrm>
    </dsp:sp>
    <dsp:sp modelId="{3DAF7D45-C9C9-41A0-B13A-D6FC6F6DF27E}">
      <dsp:nvSpPr>
        <dsp:cNvPr id="0" name=""/>
        <dsp:cNvSpPr/>
      </dsp:nvSpPr>
      <dsp:spPr>
        <a:xfrm>
          <a:off x="3952415" y="3774701"/>
          <a:ext cx="2134874" cy="1598055"/>
        </a:xfrm>
        <a:prstGeom prst="ellipse">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IV</a:t>
          </a:r>
        </a:p>
        <a:p>
          <a:pPr marL="0" lvl="0" indent="0" algn="ctr" defTabSz="889000">
            <a:lnSpc>
              <a:spcPct val="90000"/>
            </a:lnSpc>
            <a:spcBef>
              <a:spcPct val="0"/>
            </a:spcBef>
            <a:spcAft>
              <a:spcPct val="35000"/>
            </a:spcAft>
            <a:buNone/>
          </a:pPr>
          <a:r>
            <a:rPr lang="es-ES" sz="2000" kern="1200" dirty="0">
              <a:solidFill>
                <a:schemeClr val="tx1"/>
              </a:solidFill>
              <a:latin typeface="+mn-lt"/>
              <a:cs typeface="Times New Roman" pitchFamily="18" charset="0"/>
            </a:rPr>
            <a:t>Resultados </a:t>
          </a:r>
        </a:p>
      </dsp:txBody>
      <dsp:txXfrm>
        <a:off x="4265060" y="4008731"/>
        <a:ext cx="1509584" cy="1129995"/>
      </dsp:txXfrm>
    </dsp:sp>
    <dsp:sp modelId="{ADA9E8CC-CBBD-466D-8002-14CAE263A115}">
      <dsp:nvSpPr>
        <dsp:cNvPr id="0" name=""/>
        <dsp:cNvSpPr/>
      </dsp:nvSpPr>
      <dsp:spPr>
        <a:xfrm>
          <a:off x="1395855" y="2880324"/>
          <a:ext cx="2099149" cy="1598055"/>
        </a:xfrm>
        <a:prstGeom prst="ellipse">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V</a:t>
          </a:r>
        </a:p>
        <a:p>
          <a:pPr marL="0" lvl="0" indent="0" algn="ctr" defTabSz="889000">
            <a:lnSpc>
              <a:spcPct val="90000"/>
            </a:lnSpc>
            <a:spcBef>
              <a:spcPct val="0"/>
            </a:spcBef>
            <a:spcAft>
              <a:spcPct val="35000"/>
            </a:spcAft>
            <a:buNone/>
          </a:pPr>
          <a:r>
            <a:rPr lang="es-EC" sz="2000" kern="1200" dirty="0">
              <a:solidFill>
                <a:schemeClr val="tx1"/>
              </a:solidFill>
              <a:latin typeface="+mn-lt"/>
            </a:rPr>
            <a:t>Propuesta</a:t>
          </a:r>
          <a:endParaRPr lang="es-ES" sz="2000" kern="1200" dirty="0">
            <a:solidFill>
              <a:schemeClr val="tx1"/>
            </a:solidFill>
            <a:latin typeface="+mn-lt"/>
            <a:cs typeface="Times New Roman" pitchFamily="18" charset="0"/>
          </a:endParaRPr>
        </a:p>
      </dsp:txBody>
      <dsp:txXfrm>
        <a:off x="1703268" y="3114354"/>
        <a:ext cx="1484323" cy="1129995"/>
      </dsp:txXfrm>
    </dsp:sp>
    <dsp:sp modelId="{0E08230F-C594-4739-94FC-BE69512C4C3B}">
      <dsp:nvSpPr>
        <dsp:cNvPr id="0" name=""/>
        <dsp:cNvSpPr/>
      </dsp:nvSpPr>
      <dsp:spPr>
        <a:xfrm>
          <a:off x="1288500" y="720080"/>
          <a:ext cx="2695186" cy="164680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latin typeface="+mn-lt"/>
              <a:cs typeface="Times New Roman" pitchFamily="18" charset="0"/>
            </a:rPr>
            <a:t>Capítulo VI</a:t>
          </a:r>
        </a:p>
        <a:p>
          <a:pPr marL="0" lvl="0" indent="0" algn="ctr" defTabSz="889000">
            <a:lnSpc>
              <a:spcPct val="90000"/>
            </a:lnSpc>
            <a:spcBef>
              <a:spcPct val="0"/>
            </a:spcBef>
            <a:spcAft>
              <a:spcPct val="35000"/>
            </a:spcAft>
            <a:buNone/>
          </a:pPr>
          <a:r>
            <a:rPr lang="es-ES" sz="1800" kern="1200" dirty="0">
              <a:solidFill>
                <a:schemeClr val="tx1"/>
              </a:solidFill>
              <a:latin typeface="+mn-lt"/>
              <a:cs typeface="Times New Roman" pitchFamily="18" charset="0"/>
            </a:rPr>
            <a:t>Conclusiones Recomendaciones </a:t>
          </a:r>
        </a:p>
      </dsp:txBody>
      <dsp:txXfrm>
        <a:off x="1683201" y="961248"/>
        <a:ext cx="1905784" cy="1164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DC6E2-1953-4977-8910-CFF22376E542}">
      <dsp:nvSpPr>
        <dsp:cNvPr id="0" name=""/>
        <dsp:cNvSpPr/>
      </dsp:nvSpPr>
      <dsp:spPr>
        <a:xfrm>
          <a:off x="2717098" y="48191"/>
          <a:ext cx="2505948" cy="2505948"/>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a:t>Ley sobre Discapacidades</a:t>
          </a:r>
        </a:p>
        <a:p>
          <a:pPr marL="0" lvl="0" indent="0" algn="ctr" defTabSz="800100">
            <a:lnSpc>
              <a:spcPct val="90000"/>
            </a:lnSpc>
            <a:spcBef>
              <a:spcPct val="0"/>
            </a:spcBef>
            <a:spcAft>
              <a:spcPct val="35000"/>
            </a:spcAft>
            <a:buNone/>
          </a:pPr>
          <a:r>
            <a:rPr lang="es-ES" sz="1800" b="1" kern="1200" dirty="0"/>
            <a:t>1992</a:t>
          </a:r>
          <a:endParaRPr lang="en-US" sz="1800" b="1" kern="1200" dirty="0"/>
        </a:p>
      </dsp:txBody>
      <dsp:txXfrm>
        <a:off x="3006246" y="385530"/>
        <a:ext cx="1927652" cy="795156"/>
      </dsp:txXfrm>
    </dsp:sp>
    <dsp:sp modelId="{F0E7B380-337B-48BA-998B-FA8FF307E4FC}">
      <dsp:nvSpPr>
        <dsp:cNvPr id="0" name=""/>
        <dsp:cNvSpPr/>
      </dsp:nvSpPr>
      <dsp:spPr>
        <a:xfrm>
          <a:off x="3832753" y="1318125"/>
          <a:ext cx="3176365" cy="2505948"/>
        </a:xfrm>
        <a:prstGeom prst="ellipse">
          <a:avLst/>
        </a:prstGeom>
        <a:solidFill>
          <a:schemeClr val="accent3">
            <a:shade val="80000"/>
            <a:alpha val="50000"/>
            <a:hueOff val="-6"/>
            <a:satOff val="2006"/>
            <a:lumOff val="1765"/>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s-ES" sz="1800" b="1" kern="1200" dirty="0"/>
            <a:t>Consejo Nacional de Discapacidades del Ecuador (CONADIS)</a:t>
          </a:r>
          <a:endParaRPr lang="en-US" sz="1800" b="1" kern="1200" dirty="0"/>
        </a:p>
      </dsp:txBody>
      <dsp:txXfrm>
        <a:off x="5543104" y="1607273"/>
        <a:ext cx="1221678" cy="1927652"/>
      </dsp:txXfrm>
    </dsp:sp>
    <dsp:sp modelId="{26694F6E-6306-4944-867A-8BBEB899A773}">
      <dsp:nvSpPr>
        <dsp:cNvPr id="0" name=""/>
        <dsp:cNvSpPr/>
      </dsp:nvSpPr>
      <dsp:spPr>
        <a:xfrm>
          <a:off x="2717098" y="2264992"/>
          <a:ext cx="2505948" cy="2505948"/>
        </a:xfrm>
        <a:prstGeom prst="ellipse">
          <a:avLst/>
        </a:prstGeom>
        <a:solidFill>
          <a:schemeClr val="accent3">
            <a:shade val="80000"/>
            <a:alpha val="50000"/>
            <a:hueOff val="-12"/>
            <a:satOff val="4012"/>
            <a:lumOff val="3529"/>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a:t>Misión Solidaria Manuela Espejo</a:t>
          </a:r>
        </a:p>
        <a:p>
          <a:pPr marL="0" lvl="0" indent="0" algn="ctr" defTabSz="800100">
            <a:lnSpc>
              <a:spcPct val="90000"/>
            </a:lnSpc>
            <a:spcBef>
              <a:spcPct val="0"/>
            </a:spcBef>
            <a:spcAft>
              <a:spcPct val="35000"/>
            </a:spcAft>
            <a:buNone/>
          </a:pPr>
          <a:r>
            <a:rPr lang="es-ES" sz="1800" b="1" kern="1200" dirty="0"/>
            <a:t>2009</a:t>
          </a:r>
          <a:endParaRPr lang="en-US" sz="1800" b="1" kern="1200" dirty="0"/>
        </a:p>
      </dsp:txBody>
      <dsp:txXfrm>
        <a:off x="3006246" y="3638444"/>
        <a:ext cx="1927652" cy="795156"/>
      </dsp:txXfrm>
    </dsp:sp>
    <dsp:sp modelId="{9DF7294D-683A-4243-94AD-DE676988727C}">
      <dsp:nvSpPr>
        <dsp:cNvPr id="0" name=""/>
        <dsp:cNvSpPr/>
      </dsp:nvSpPr>
      <dsp:spPr>
        <a:xfrm>
          <a:off x="523422" y="1102112"/>
          <a:ext cx="2745467" cy="2505948"/>
        </a:xfrm>
        <a:prstGeom prst="ellipse">
          <a:avLst/>
        </a:prstGeom>
        <a:solidFill>
          <a:schemeClr val="accent3">
            <a:shade val="80000"/>
            <a:alpha val="50000"/>
            <a:hueOff val="-18"/>
            <a:satOff val="6018"/>
            <a:lumOff val="529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800100">
            <a:lnSpc>
              <a:spcPct val="90000"/>
            </a:lnSpc>
            <a:spcBef>
              <a:spcPct val="0"/>
            </a:spcBef>
            <a:spcAft>
              <a:spcPct val="35000"/>
            </a:spcAft>
            <a:buNone/>
          </a:pPr>
          <a:r>
            <a:rPr lang="es-MX" sz="1800" b="1" kern="1200" dirty="0"/>
            <a:t>Plan nacional del buen vivir </a:t>
          </a:r>
          <a:r>
            <a:rPr lang="es-ES" sz="1800" b="1" kern="1200" dirty="0"/>
            <a:t>2013</a:t>
          </a:r>
          <a:endParaRPr lang="en-US" sz="1800" b="1" kern="1200" dirty="0"/>
        </a:p>
      </dsp:txBody>
      <dsp:txXfrm>
        <a:off x="734611" y="1391260"/>
        <a:ext cx="1055948" cy="19276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09251-6754-44E5-BE40-7BF9C9854A23}">
      <dsp:nvSpPr>
        <dsp:cNvPr id="0" name=""/>
        <dsp:cNvSpPr/>
      </dsp:nvSpPr>
      <dsp:spPr>
        <a:xfrm rot="16200000">
          <a:off x="-1843469" y="2728660"/>
          <a:ext cx="4156301" cy="40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785" bIns="0" numCol="1" spcCol="1270" anchor="t" anchorCtr="0">
          <a:noAutofit/>
        </a:bodyPr>
        <a:lstStyle/>
        <a:p>
          <a:pPr marL="0" lvl="0" indent="0" algn="r" defTabSz="889000">
            <a:lnSpc>
              <a:spcPct val="90000"/>
            </a:lnSpc>
            <a:spcBef>
              <a:spcPct val="0"/>
            </a:spcBef>
            <a:spcAft>
              <a:spcPct val="35000"/>
            </a:spcAft>
            <a:buNone/>
          </a:pPr>
          <a:r>
            <a:rPr lang="es-ES" sz="2000" b="1" kern="1200" dirty="0"/>
            <a:t>Derechos Humanos </a:t>
          </a:r>
          <a:endParaRPr lang="en-US" sz="2000" b="1" kern="1200" dirty="0"/>
        </a:p>
      </dsp:txBody>
      <dsp:txXfrm>
        <a:off x="-1843469" y="2728660"/>
        <a:ext cx="4156301" cy="402275"/>
      </dsp:txXfrm>
    </dsp:sp>
    <dsp:sp modelId="{1A4F4AA3-0F47-419B-A596-E68A25E0C648}">
      <dsp:nvSpPr>
        <dsp:cNvPr id="0" name=""/>
        <dsp:cNvSpPr/>
      </dsp:nvSpPr>
      <dsp:spPr>
        <a:xfrm>
          <a:off x="435819" y="851647"/>
          <a:ext cx="2003760"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354785"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b="0" i="0" kern="1200" dirty="0"/>
            <a:t>Personas con discapacidad tienen derecho a gozar</a:t>
          </a:r>
          <a:r>
            <a:rPr lang="es-ES" sz="1800" b="1" i="0" kern="1200" dirty="0"/>
            <a:t>, sin discriminación </a:t>
          </a:r>
          <a:r>
            <a:rPr lang="es-ES" sz="1800" b="0" i="0" kern="1200" dirty="0"/>
            <a:t>alguna, de todos sus derechos.</a:t>
          </a:r>
          <a:endParaRPr lang="en-US" sz="1800" kern="1200" dirty="0"/>
        </a:p>
      </dsp:txBody>
      <dsp:txXfrm>
        <a:off x="435819" y="851647"/>
        <a:ext cx="2003760" cy="4156301"/>
      </dsp:txXfrm>
    </dsp:sp>
    <dsp:sp modelId="{D3BEC788-269A-4B50-85D4-7B131C83520E}">
      <dsp:nvSpPr>
        <dsp:cNvPr id="0" name=""/>
        <dsp:cNvSpPr/>
      </dsp:nvSpPr>
      <dsp:spPr>
        <a:xfrm>
          <a:off x="33543" y="320643"/>
          <a:ext cx="804551" cy="804551"/>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8893D32-61FA-4152-AFCD-8B2AB9C7DAD9}">
      <dsp:nvSpPr>
        <dsp:cNvPr id="0" name=""/>
        <dsp:cNvSpPr/>
      </dsp:nvSpPr>
      <dsp:spPr>
        <a:xfrm rot="16200000">
          <a:off x="1089709" y="2610773"/>
          <a:ext cx="4156301" cy="638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785" bIns="0" numCol="1" spcCol="1270" anchor="t" anchorCtr="0">
          <a:noAutofit/>
        </a:bodyPr>
        <a:lstStyle/>
        <a:p>
          <a:pPr marL="0" lvl="0" indent="0" algn="r" defTabSz="889000">
            <a:lnSpc>
              <a:spcPct val="90000"/>
            </a:lnSpc>
            <a:spcBef>
              <a:spcPct val="0"/>
            </a:spcBef>
            <a:spcAft>
              <a:spcPct val="35000"/>
            </a:spcAft>
            <a:buNone/>
          </a:pPr>
          <a:r>
            <a:rPr lang="es-MX" sz="2000" b="1" kern="1200" dirty="0"/>
            <a:t>Convención de Derechos personas con discapacidad </a:t>
          </a:r>
          <a:endParaRPr lang="en-US" sz="2000" kern="1200" dirty="0"/>
        </a:p>
      </dsp:txBody>
      <dsp:txXfrm>
        <a:off x="1089709" y="2610773"/>
        <a:ext cx="4156301" cy="638049"/>
      </dsp:txXfrm>
    </dsp:sp>
    <dsp:sp modelId="{39C9C4C9-2E97-4ECD-A835-5F3899821E7E}">
      <dsp:nvSpPr>
        <dsp:cNvPr id="0" name=""/>
        <dsp:cNvSpPr/>
      </dsp:nvSpPr>
      <dsp:spPr>
        <a:xfrm>
          <a:off x="3470669" y="851647"/>
          <a:ext cx="2003760"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354785"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Reconocen el derecho de las personas con discapacidad a </a:t>
          </a:r>
          <a:r>
            <a:rPr lang="es-ES" sz="1800" b="1" kern="1200" dirty="0"/>
            <a:t>trabajar, en igualdad de condiciones, </a:t>
          </a:r>
          <a:r>
            <a:rPr lang="es-ES" sz="1800" b="0" kern="1200" dirty="0"/>
            <a:t>en </a:t>
          </a:r>
          <a:r>
            <a:rPr lang="es-ES" sz="1800" kern="1200" dirty="0"/>
            <a:t>un trabajo libremente elegido o aceptado </a:t>
          </a:r>
          <a:endParaRPr lang="en-US" sz="1800" kern="1200" dirty="0"/>
        </a:p>
      </dsp:txBody>
      <dsp:txXfrm>
        <a:off x="3470669" y="851647"/>
        <a:ext cx="2003760" cy="4156301"/>
      </dsp:txXfrm>
    </dsp:sp>
    <dsp:sp modelId="{71725EB9-D312-43BF-A7B0-3A7AD3AA5CC9}">
      <dsp:nvSpPr>
        <dsp:cNvPr id="0" name=""/>
        <dsp:cNvSpPr/>
      </dsp:nvSpPr>
      <dsp:spPr>
        <a:xfrm>
          <a:off x="3068393" y="320643"/>
          <a:ext cx="804551" cy="804551"/>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E0D41CF-D788-4267-9FD0-4E74C8949566}">
      <dsp:nvSpPr>
        <dsp:cNvPr id="0" name=""/>
        <dsp:cNvSpPr/>
      </dsp:nvSpPr>
      <dsp:spPr>
        <a:xfrm rot="16200000">
          <a:off x="4108342" y="2728660"/>
          <a:ext cx="4156301" cy="40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4785" bIns="0" numCol="1" spcCol="1270" anchor="t" anchorCtr="0">
          <a:noAutofit/>
        </a:bodyPr>
        <a:lstStyle/>
        <a:p>
          <a:pPr marL="0" lvl="0" indent="0" algn="r" defTabSz="889000">
            <a:lnSpc>
              <a:spcPct val="90000"/>
            </a:lnSpc>
            <a:spcBef>
              <a:spcPct val="0"/>
            </a:spcBef>
            <a:spcAft>
              <a:spcPct val="35000"/>
            </a:spcAft>
            <a:buNone/>
          </a:pPr>
          <a:r>
            <a:rPr lang="es-MX" sz="2000" b="1" kern="1200" dirty="0"/>
            <a:t>Ley Orgánica de Discapacidades </a:t>
          </a:r>
          <a:endParaRPr lang="en-US" sz="2000" kern="1200" dirty="0"/>
        </a:p>
      </dsp:txBody>
      <dsp:txXfrm>
        <a:off x="4108342" y="2728660"/>
        <a:ext cx="4156301" cy="402275"/>
      </dsp:txXfrm>
    </dsp:sp>
    <dsp:sp modelId="{4E5B6C82-E414-4657-81A5-F2E54441FDD4}">
      <dsp:nvSpPr>
        <dsp:cNvPr id="0" name=""/>
        <dsp:cNvSpPr/>
      </dsp:nvSpPr>
      <dsp:spPr>
        <a:xfrm>
          <a:off x="6387631" y="851647"/>
          <a:ext cx="2003760"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354785" rIns="128016"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El empleador público o privado que cuente con un número mínimo de veinticinco  trabajadores está obligado a contratar, un mínimo de cuatro por ciento (4%) de personas con discapacidad</a:t>
          </a:r>
          <a:endParaRPr lang="en-US" sz="1800" kern="1200" dirty="0"/>
        </a:p>
      </dsp:txBody>
      <dsp:txXfrm>
        <a:off x="6387631" y="851647"/>
        <a:ext cx="2003760" cy="4156301"/>
      </dsp:txXfrm>
    </dsp:sp>
    <dsp:sp modelId="{50D22DF3-BD79-4688-B352-D1682DFFAF44}">
      <dsp:nvSpPr>
        <dsp:cNvPr id="0" name=""/>
        <dsp:cNvSpPr/>
      </dsp:nvSpPr>
      <dsp:spPr>
        <a:xfrm>
          <a:off x="5985355" y="320643"/>
          <a:ext cx="804551" cy="804551"/>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09251-6754-44E5-BE40-7BF9C9854A23}">
      <dsp:nvSpPr>
        <dsp:cNvPr id="0" name=""/>
        <dsp:cNvSpPr/>
      </dsp:nvSpPr>
      <dsp:spPr>
        <a:xfrm rot="16200000">
          <a:off x="-1879222" y="2712232"/>
          <a:ext cx="4156301" cy="29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232" bIns="0" numCol="1" spcCol="1270" anchor="t" anchorCtr="0">
          <a:noAutofit/>
        </a:bodyPr>
        <a:lstStyle/>
        <a:p>
          <a:pPr marL="0" lvl="0" indent="0" algn="r" defTabSz="889000">
            <a:lnSpc>
              <a:spcPct val="90000"/>
            </a:lnSpc>
            <a:spcBef>
              <a:spcPct val="0"/>
            </a:spcBef>
            <a:spcAft>
              <a:spcPct val="35000"/>
            </a:spcAft>
            <a:buNone/>
          </a:pPr>
          <a:r>
            <a:rPr lang="es-MX" sz="2000" b="1" kern="1200" dirty="0"/>
            <a:t>Ley Orgánica de Discapacidades </a:t>
          </a:r>
          <a:endParaRPr lang="en-US" sz="2000" b="1" kern="1200" dirty="0"/>
        </a:p>
      </dsp:txBody>
      <dsp:txXfrm>
        <a:off x="-1879222" y="2712232"/>
        <a:ext cx="4156301" cy="299601"/>
      </dsp:txXfrm>
    </dsp:sp>
    <dsp:sp modelId="{1A4F4AA3-0F47-419B-A596-E68A25E0C648}">
      <dsp:nvSpPr>
        <dsp:cNvPr id="0" name=""/>
        <dsp:cNvSpPr/>
      </dsp:nvSpPr>
      <dsp:spPr>
        <a:xfrm>
          <a:off x="348728" y="783882"/>
          <a:ext cx="1492333"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6423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Las instituciones públicas y privadas están obligadas a adecuar sus requisitos y mecanismos de </a:t>
          </a:r>
          <a:r>
            <a:rPr lang="es-ES" sz="1600" b="1" kern="1200" dirty="0"/>
            <a:t>selección de empleo</a:t>
          </a:r>
          <a:r>
            <a:rPr lang="es-ES" sz="1600" kern="1200" dirty="0"/>
            <a:t>, para facilitar la participación de las personas con discapacidad.</a:t>
          </a:r>
          <a:endParaRPr lang="en-US" sz="1600" kern="1200" dirty="0"/>
        </a:p>
      </dsp:txBody>
      <dsp:txXfrm>
        <a:off x="348728" y="783882"/>
        <a:ext cx="1492333" cy="4156301"/>
      </dsp:txXfrm>
    </dsp:sp>
    <dsp:sp modelId="{D3BEC788-269A-4B50-85D4-7B131C83520E}">
      <dsp:nvSpPr>
        <dsp:cNvPr id="0" name=""/>
        <dsp:cNvSpPr/>
      </dsp:nvSpPr>
      <dsp:spPr>
        <a:xfrm>
          <a:off x="4942" y="366243"/>
          <a:ext cx="599203" cy="599203"/>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8893D32-61FA-4152-AFCD-8B2AB9C7DAD9}">
      <dsp:nvSpPr>
        <dsp:cNvPr id="0" name=""/>
        <dsp:cNvSpPr/>
      </dsp:nvSpPr>
      <dsp:spPr>
        <a:xfrm rot="16200000">
          <a:off x="293233" y="2712232"/>
          <a:ext cx="4156301" cy="29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232" bIns="0" numCol="1" spcCol="1270" anchor="t" anchorCtr="0">
          <a:noAutofit/>
        </a:bodyPr>
        <a:lstStyle/>
        <a:p>
          <a:pPr marL="0" lvl="0" indent="0" algn="r" defTabSz="1244600">
            <a:lnSpc>
              <a:spcPct val="90000"/>
            </a:lnSpc>
            <a:spcBef>
              <a:spcPct val="0"/>
            </a:spcBef>
            <a:spcAft>
              <a:spcPct val="35000"/>
            </a:spcAft>
            <a:buNone/>
          </a:pPr>
          <a:r>
            <a:rPr lang="es-MX" sz="2800" b="1" kern="1200" dirty="0"/>
            <a:t>Código de Trabajo</a:t>
          </a:r>
          <a:endParaRPr lang="en-US" sz="2800" kern="1200" dirty="0"/>
        </a:p>
      </dsp:txBody>
      <dsp:txXfrm>
        <a:off x="293233" y="2712232"/>
        <a:ext cx="4156301" cy="299601"/>
      </dsp:txXfrm>
    </dsp:sp>
    <dsp:sp modelId="{39C9C4C9-2E97-4ECD-A835-5F3899821E7E}">
      <dsp:nvSpPr>
        <dsp:cNvPr id="0" name=""/>
        <dsp:cNvSpPr/>
      </dsp:nvSpPr>
      <dsp:spPr>
        <a:xfrm>
          <a:off x="2562515" y="791654"/>
          <a:ext cx="1527090"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6423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Instalar lugares de trabajo con medidas de prevención, seguridad e higiene y  el adecuado desplazamiento</a:t>
          </a:r>
          <a:endParaRPr lang="en-US" sz="1600" kern="1200" dirty="0"/>
        </a:p>
        <a:p>
          <a:pPr marL="171450" lvl="1" indent="-171450" algn="l" defTabSz="711200">
            <a:lnSpc>
              <a:spcPct val="90000"/>
            </a:lnSpc>
            <a:spcBef>
              <a:spcPct val="0"/>
            </a:spcBef>
            <a:spcAft>
              <a:spcPct val="15000"/>
            </a:spcAft>
            <a:buChar char="•"/>
          </a:pPr>
          <a:r>
            <a:rPr lang="es-ES" sz="1600" kern="1200" dirty="0"/>
            <a:t>Adaptaciones a los puestos de trabajo en plazo seis meses</a:t>
          </a:r>
          <a:endParaRPr lang="en-US" sz="1600" kern="1200" dirty="0"/>
        </a:p>
      </dsp:txBody>
      <dsp:txXfrm>
        <a:off x="2562515" y="791654"/>
        <a:ext cx="1527090" cy="4156301"/>
      </dsp:txXfrm>
    </dsp:sp>
    <dsp:sp modelId="{71725EB9-D312-43BF-A7B0-3A7AD3AA5CC9}">
      <dsp:nvSpPr>
        <dsp:cNvPr id="0" name=""/>
        <dsp:cNvSpPr/>
      </dsp:nvSpPr>
      <dsp:spPr>
        <a:xfrm>
          <a:off x="2221583" y="388408"/>
          <a:ext cx="599203" cy="599203"/>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E0D41CF-D788-4267-9FD0-4E74C8949566}">
      <dsp:nvSpPr>
        <dsp:cNvPr id="0" name=""/>
        <dsp:cNvSpPr/>
      </dsp:nvSpPr>
      <dsp:spPr>
        <a:xfrm rot="16200000">
          <a:off x="2483067" y="2712232"/>
          <a:ext cx="4156301" cy="29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232" bIns="0" numCol="1" spcCol="1270" anchor="t" anchorCtr="0">
          <a:noAutofit/>
        </a:bodyPr>
        <a:lstStyle/>
        <a:p>
          <a:pPr marL="0" lvl="0" indent="0" algn="r" defTabSz="1244600">
            <a:lnSpc>
              <a:spcPct val="90000"/>
            </a:lnSpc>
            <a:spcBef>
              <a:spcPct val="0"/>
            </a:spcBef>
            <a:spcAft>
              <a:spcPct val="35000"/>
            </a:spcAft>
            <a:buNone/>
          </a:pPr>
          <a:r>
            <a:rPr lang="es-MX" sz="2800" b="1" kern="1200" dirty="0"/>
            <a:t>Código de Trabajo</a:t>
          </a:r>
          <a:endParaRPr lang="en-US" sz="2800" kern="1200" dirty="0"/>
        </a:p>
      </dsp:txBody>
      <dsp:txXfrm>
        <a:off x="2483067" y="2712232"/>
        <a:ext cx="4156301" cy="299601"/>
      </dsp:txXfrm>
    </dsp:sp>
    <dsp:sp modelId="{4E5B6C82-E414-4657-81A5-F2E54441FDD4}">
      <dsp:nvSpPr>
        <dsp:cNvPr id="0" name=""/>
        <dsp:cNvSpPr/>
      </dsp:nvSpPr>
      <dsp:spPr>
        <a:xfrm>
          <a:off x="4711019" y="783882"/>
          <a:ext cx="1492333"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64232" rIns="113792"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Multa mensual equivalente a </a:t>
          </a:r>
          <a:r>
            <a:rPr lang="es-ES" sz="1600" b="1" kern="1200" dirty="0"/>
            <a:t>diez remuneraciones </a:t>
          </a:r>
          <a:r>
            <a:rPr lang="es-ES" sz="1600" kern="1200" dirty="0"/>
            <a:t>básicas mínimas unificadas</a:t>
          </a:r>
          <a:endParaRPr lang="en-US" sz="1600" kern="1200" dirty="0"/>
        </a:p>
      </dsp:txBody>
      <dsp:txXfrm>
        <a:off x="4711019" y="783882"/>
        <a:ext cx="1492333" cy="4156301"/>
      </dsp:txXfrm>
    </dsp:sp>
    <dsp:sp modelId="{50D22DF3-BD79-4688-B352-D1682DFFAF44}">
      <dsp:nvSpPr>
        <dsp:cNvPr id="0" name=""/>
        <dsp:cNvSpPr/>
      </dsp:nvSpPr>
      <dsp:spPr>
        <a:xfrm>
          <a:off x="4411417" y="388408"/>
          <a:ext cx="599203" cy="599203"/>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66A19C2-316C-45B4-B8F3-F604E7078B4D}">
      <dsp:nvSpPr>
        <dsp:cNvPr id="0" name=""/>
        <dsp:cNvSpPr/>
      </dsp:nvSpPr>
      <dsp:spPr>
        <a:xfrm rot="16200000">
          <a:off x="4655523" y="2712232"/>
          <a:ext cx="4156301" cy="299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64232" bIns="0" numCol="1" spcCol="1270" anchor="t" anchorCtr="0">
          <a:noAutofit/>
        </a:bodyPr>
        <a:lstStyle/>
        <a:p>
          <a:pPr marL="0" lvl="0" indent="0" algn="r" defTabSz="1244600">
            <a:lnSpc>
              <a:spcPct val="90000"/>
            </a:lnSpc>
            <a:spcBef>
              <a:spcPct val="0"/>
            </a:spcBef>
            <a:spcAft>
              <a:spcPct val="35000"/>
            </a:spcAft>
            <a:buNone/>
          </a:pPr>
          <a:r>
            <a:rPr lang="es-MX" sz="2800" b="1" kern="1200" dirty="0"/>
            <a:t>Plan nacional del buen vivir</a:t>
          </a:r>
          <a:endParaRPr lang="en-US" sz="2800" kern="1200" dirty="0"/>
        </a:p>
      </dsp:txBody>
      <dsp:txXfrm>
        <a:off x="4655523" y="2712232"/>
        <a:ext cx="4156301" cy="299601"/>
      </dsp:txXfrm>
    </dsp:sp>
    <dsp:sp modelId="{7484E419-A843-4F13-9926-C24A2551B466}">
      <dsp:nvSpPr>
        <dsp:cNvPr id="0" name=""/>
        <dsp:cNvSpPr/>
      </dsp:nvSpPr>
      <dsp:spPr>
        <a:xfrm>
          <a:off x="6883475" y="783882"/>
          <a:ext cx="1492333" cy="415630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64232"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a:t>Consolidar los mecanismos de protección e inclusión social, considerando la </a:t>
          </a:r>
          <a:r>
            <a:rPr lang="es-MX" sz="1600" b="1" kern="1200" dirty="0"/>
            <a:t>inclusión económica </a:t>
          </a:r>
          <a:r>
            <a:rPr lang="es-MX" sz="1600" kern="1200" dirty="0"/>
            <a:t>de las personas con discapacidad</a:t>
          </a:r>
          <a:endParaRPr lang="en-US" sz="1600" kern="1200" dirty="0"/>
        </a:p>
      </dsp:txBody>
      <dsp:txXfrm>
        <a:off x="6883475" y="783882"/>
        <a:ext cx="1492333" cy="4156301"/>
      </dsp:txXfrm>
    </dsp:sp>
    <dsp:sp modelId="{9630300D-9D75-47C2-9DAC-81B30C84035E}">
      <dsp:nvSpPr>
        <dsp:cNvPr id="0" name=""/>
        <dsp:cNvSpPr/>
      </dsp:nvSpPr>
      <dsp:spPr>
        <a:xfrm>
          <a:off x="6583873" y="388408"/>
          <a:ext cx="599203" cy="599203"/>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7DDE4-2D84-4F4C-A44C-A251BB256110}">
      <dsp:nvSpPr>
        <dsp:cNvPr id="0" name=""/>
        <dsp:cNvSpPr/>
      </dsp:nvSpPr>
      <dsp:spPr>
        <a:xfrm>
          <a:off x="1752327" y="1603"/>
          <a:ext cx="6503255" cy="1271953"/>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a:t>Cualitativa: entrevistas, observación, situaciones, historias.</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s-ES" sz="1900" kern="1200" dirty="0"/>
            <a:t>Cuantitativa: análisis estadísticos, datos, medición numérica.   </a:t>
          </a:r>
          <a:endParaRPr lang="en-US" sz="1900" kern="1200" dirty="0">
            <a:solidFill>
              <a:schemeClr val="tx1"/>
            </a:solidFill>
          </a:endParaRPr>
        </a:p>
      </dsp:txBody>
      <dsp:txXfrm>
        <a:off x="1752327" y="160597"/>
        <a:ext cx="6026273" cy="953965"/>
      </dsp:txXfrm>
    </dsp:sp>
    <dsp:sp modelId="{F8E46975-4C2D-462D-87EA-82FD9B5FC9B8}">
      <dsp:nvSpPr>
        <dsp:cNvPr id="0" name=""/>
        <dsp:cNvSpPr/>
      </dsp:nvSpPr>
      <dsp:spPr>
        <a:xfrm>
          <a:off x="97345" y="1603"/>
          <a:ext cx="1654982" cy="1271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tx1"/>
              </a:solidFill>
            </a:rPr>
            <a:t>Enfoque mixto</a:t>
          </a:r>
          <a:endParaRPr lang="en-US" sz="1900" kern="1200" dirty="0">
            <a:solidFill>
              <a:schemeClr val="tx1"/>
            </a:solidFill>
          </a:endParaRPr>
        </a:p>
      </dsp:txBody>
      <dsp:txXfrm>
        <a:off x="159437" y="63695"/>
        <a:ext cx="1530798" cy="1147769"/>
      </dsp:txXfrm>
    </dsp:sp>
    <dsp:sp modelId="{CC3B5439-7DB2-4934-8DB3-AF6978496068}">
      <dsp:nvSpPr>
        <dsp:cNvPr id="0" name=""/>
        <dsp:cNvSpPr/>
      </dsp:nvSpPr>
      <dsp:spPr>
        <a:xfrm>
          <a:off x="1843599" y="1400752"/>
          <a:ext cx="6411991" cy="1271953"/>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ES" sz="1900" kern="1200" dirty="0"/>
            <a:t>Observación de fenómenos generales para señalar las verdades particulares</a:t>
          </a:r>
          <a:endParaRPr lang="en-US" sz="1900" kern="1200" dirty="0">
            <a:solidFill>
              <a:schemeClr val="tx1"/>
            </a:solidFill>
          </a:endParaRPr>
        </a:p>
      </dsp:txBody>
      <dsp:txXfrm>
        <a:off x="1843599" y="1559746"/>
        <a:ext cx="5935009" cy="953965"/>
      </dsp:txXfrm>
    </dsp:sp>
    <dsp:sp modelId="{466142EE-4B45-451B-B988-762192B387CB}">
      <dsp:nvSpPr>
        <dsp:cNvPr id="0" name=""/>
        <dsp:cNvSpPr/>
      </dsp:nvSpPr>
      <dsp:spPr>
        <a:xfrm>
          <a:off x="129762" y="1384496"/>
          <a:ext cx="1746263" cy="1271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tx1"/>
              </a:solidFill>
            </a:rPr>
            <a:t>Método deductivo</a:t>
          </a:r>
          <a:endParaRPr lang="en-US" sz="1900" kern="1200" dirty="0">
            <a:solidFill>
              <a:schemeClr val="tx1"/>
            </a:solidFill>
          </a:endParaRPr>
        </a:p>
      </dsp:txBody>
      <dsp:txXfrm>
        <a:off x="191854" y="1446588"/>
        <a:ext cx="1622079" cy="1147769"/>
      </dsp:txXfrm>
    </dsp:sp>
    <dsp:sp modelId="{A6970184-E9D4-4C50-8187-2C2B9B5FB767}">
      <dsp:nvSpPr>
        <dsp:cNvPr id="0" name=""/>
        <dsp:cNvSpPr/>
      </dsp:nvSpPr>
      <dsp:spPr>
        <a:xfrm>
          <a:off x="1843599" y="2799901"/>
          <a:ext cx="6411991" cy="1271953"/>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AR" sz="1900" kern="1200" dirty="0"/>
            <a:t>tiene como propósito corroborar la teoría, de manera directa, en un campo concreto de aplicación.</a:t>
          </a:r>
          <a:endParaRPr lang="en-US" sz="1900" kern="1200" dirty="0">
            <a:solidFill>
              <a:schemeClr val="tx1"/>
            </a:solidFill>
          </a:endParaRPr>
        </a:p>
      </dsp:txBody>
      <dsp:txXfrm>
        <a:off x="1843599" y="2958895"/>
        <a:ext cx="5935009" cy="953965"/>
      </dsp:txXfrm>
    </dsp:sp>
    <dsp:sp modelId="{38970D01-7C30-4162-9F72-F3D9BD281373}">
      <dsp:nvSpPr>
        <dsp:cNvPr id="0" name=""/>
        <dsp:cNvSpPr/>
      </dsp:nvSpPr>
      <dsp:spPr>
        <a:xfrm>
          <a:off x="129762" y="2783646"/>
          <a:ext cx="1746263" cy="1271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tx1"/>
              </a:solidFill>
            </a:rPr>
            <a:t>Por su finalidad: aplicada</a:t>
          </a:r>
          <a:endParaRPr lang="en-US" sz="1900" kern="1200" dirty="0">
            <a:solidFill>
              <a:schemeClr val="tx1"/>
            </a:solidFill>
          </a:endParaRPr>
        </a:p>
      </dsp:txBody>
      <dsp:txXfrm>
        <a:off x="191854" y="2845738"/>
        <a:ext cx="1622079" cy="1147769"/>
      </dsp:txXfrm>
    </dsp:sp>
    <dsp:sp modelId="{7D298E53-BCA2-474C-BE7F-7F656EF694B9}">
      <dsp:nvSpPr>
        <dsp:cNvPr id="0" name=""/>
        <dsp:cNvSpPr/>
      </dsp:nvSpPr>
      <dsp:spPr>
        <a:xfrm>
          <a:off x="1683849" y="4199050"/>
          <a:ext cx="6667900" cy="1271953"/>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s-AR" sz="1900" kern="1200" dirty="0"/>
            <a:t>Información primaria: observación y entrevistas</a:t>
          </a:r>
          <a:endParaRPr lang="en-US" sz="1900" kern="1200" dirty="0">
            <a:solidFill>
              <a:schemeClr val="tx1"/>
            </a:solidFill>
          </a:endParaRPr>
        </a:p>
        <a:p>
          <a:pPr marL="171450" lvl="1" indent="-171450" algn="l" defTabSz="844550">
            <a:lnSpc>
              <a:spcPct val="90000"/>
            </a:lnSpc>
            <a:spcBef>
              <a:spcPct val="0"/>
            </a:spcBef>
            <a:spcAft>
              <a:spcPct val="15000"/>
            </a:spcAft>
            <a:buChar char="•"/>
          </a:pPr>
          <a:r>
            <a:rPr lang="es-AR" sz="1900" kern="1200" dirty="0"/>
            <a:t>Información secundaria: base de datos, publicaciones, estadísticas</a:t>
          </a:r>
          <a:endParaRPr lang="en-US" sz="1900" kern="1200" dirty="0">
            <a:solidFill>
              <a:schemeClr val="tx1"/>
            </a:solidFill>
          </a:endParaRPr>
        </a:p>
      </dsp:txBody>
      <dsp:txXfrm>
        <a:off x="1683849" y="4358044"/>
        <a:ext cx="6190918" cy="953965"/>
      </dsp:txXfrm>
    </dsp:sp>
    <dsp:sp modelId="{D926D6AA-E33D-4F13-BD99-53C2E5A86204}">
      <dsp:nvSpPr>
        <dsp:cNvPr id="0" name=""/>
        <dsp:cNvSpPr/>
      </dsp:nvSpPr>
      <dsp:spPr>
        <a:xfrm>
          <a:off x="154820" y="4176460"/>
          <a:ext cx="1682670" cy="12719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MX" sz="1900" b="1" kern="1200" dirty="0">
              <a:solidFill>
                <a:schemeClr val="tx1"/>
              </a:solidFill>
            </a:rPr>
            <a:t>Por las fuentes de información: mixto</a:t>
          </a:r>
          <a:endParaRPr lang="en-US" sz="1900" kern="1200" dirty="0">
            <a:solidFill>
              <a:schemeClr val="tx1"/>
            </a:solidFill>
          </a:endParaRPr>
        </a:p>
      </dsp:txBody>
      <dsp:txXfrm>
        <a:off x="216912" y="4238552"/>
        <a:ext cx="1558486" cy="11477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7DDE4-2D84-4F4C-A44C-A251BB256110}">
      <dsp:nvSpPr>
        <dsp:cNvPr id="0" name=""/>
        <dsp:cNvSpPr/>
      </dsp:nvSpPr>
      <dsp:spPr>
        <a:xfrm>
          <a:off x="1616370" y="0"/>
          <a:ext cx="5998692" cy="17101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C" sz="2800" kern="1200" noProof="0" dirty="0">
              <a:solidFill>
                <a:schemeClr val="tx1"/>
              </a:solidFill>
            </a:rPr>
            <a:t>In situ</a:t>
          </a:r>
          <a:r>
            <a:rPr lang="en-US" sz="2800" kern="1200" dirty="0">
              <a:solidFill>
                <a:schemeClr val="tx1"/>
              </a:solidFill>
            </a:rPr>
            <a:t> y </a:t>
          </a:r>
          <a:r>
            <a:rPr lang="es-EC" sz="2800" kern="1200" noProof="0" dirty="0">
              <a:solidFill>
                <a:schemeClr val="tx1"/>
              </a:solidFill>
            </a:rPr>
            <a:t>laboratorio</a:t>
          </a:r>
          <a:r>
            <a:rPr lang="en-US" sz="2800" kern="1200" dirty="0">
              <a:solidFill>
                <a:schemeClr val="tx1"/>
              </a:solidFill>
            </a:rPr>
            <a:t>  </a:t>
          </a:r>
        </a:p>
        <a:p>
          <a:pPr marL="285750" lvl="1" indent="-285750" algn="l" defTabSz="1244600">
            <a:lnSpc>
              <a:spcPct val="90000"/>
            </a:lnSpc>
            <a:spcBef>
              <a:spcPct val="0"/>
            </a:spcBef>
            <a:spcAft>
              <a:spcPct val="15000"/>
            </a:spcAft>
            <a:buChar char="•"/>
          </a:pPr>
          <a:r>
            <a:rPr lang="es-AR" sz="2800" kern="1200" dirty="0">
              <a:solidFill>
                <a:schemeClr val="tx1"/>
              </a:solidFill>
            </a:rPr>
            <a:t>trabajo de campo y construcción de modelos</a:t>
          </a:r>
          <a:endParaRPr lang="en-US" sz="2800" kern="1200" dirty="0">
            <a:solidFill>
              <a:schemeClr val="tx1"/>
            </a:solidFill>
          </a:endParaRPr>
        </a:p>
      </dsp:txBody>
      <dsp:txXfrm>
        <a:off x="1616370" y="213774"/>
        <a:ext cx="5357371" cy="1282641"/>
      </dsp:txXfrm>
    </dsp:sp>
    <dsp:sp modelId="{F8E46975-4C2D-462D-87EA-82FD9B5FC9B8}">
      <dsp:nvSpPr>
        <dsp:cNvPr id="0" name=""/>
        <dsp:cNvSpPr/>
      </dsp:nvSpPr>
      <dsp:spPr>
        <a:xfrm>
          <a:off x="89792" y="0"/>
          <a:ext cx="1526578" cy="17101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Por las unidades de análisis Mixto</a:t>
          </a:r>
          <a:endParaRPr lang="en-US" sz="1800" kern="1200" dirty="0">
            <a:solidFill>
              <a:schemeClr val="tx1"/>
            </a:solidFill>
          </a:endParaRPr>
        </a:p>
      </dsp:txBody>
      <dsp:txXfrm>
        <a:off x="164313" y="74521"/>
        <a:ext cx="1377536" cy="1561147"/>
      </dsp:txXfrm>
    </dsp:sp>
    <dsp:sp modelId="{CC3B5439-7DB2-4934-8DB3-AF6978496068}">
      <dsp:nvSpPr>
        <dsp:cNvPr id="0" name=""/>
        <dsp:cNvSpPr/>
      </dsp:nvSpPr>
      <dsp:spPr>
        <a:xfrm>
          <a:off x="1700561" y="1881209"/>
          <a:ext cx="5914509" cy="17101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S" sz="2800" kern="1200" dirty="0">
              <a:solidFill>
                <a:schemeClr val="tx1"/>
              </a:solidFill>
            </a:rPr>
            <a:t>observar fenómenos tal y como se dan en su contexto natural, para después analizarlos</a:t>
          </a:r>
          <a:endParaRPr lang="en-US" sz="2800" kern="1200" dirty="0">
            <a:solidFill>
              <a:schemeClr val="tx1"/>
            </a:solidFill>
          </a:endParaRPr>
        </a:p>
      </dsp:txBody>
      <dsp:txXfrm>
        <a:off x="1700561" y="2094983"/>
        <a:ext cx="5273188" cy="1282641"/>
      </dsp:txXfrm>
    </dsp:sp>
    <dsp:sp modelId="{466142EE-4B45-451B-B988-762192B387CB}">
      <dsp:nvSpPr>
        <dsp:cNvPr id="0" name=""/>
        <dsp:cNvSpPr/>
      </dsp:nvSpPr>
      <dsp:spPr>
        <a:xfrm>
          <a:off x="119694" y="1859352"/>
          <a:ext cx="1610777" cy="17101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Por el control de las variables no experimental</a:t>
          </a:r>
          <a:endParaRPr lang="en-US" sz="1800" kern="1200" dirty="0">
            <a:solidFill>
              <a:schemeClr val="tx1"/>
            </a:solidFill>
          </a:endParaRPr>
        </a:p>
      </dsp:txBody>
      <dsp:txXfrm>
        <a:off x="198326" y="1937984"/>
        <a:ext cx="1453513" cy="1552925"/>
      </dsp:txXfrm>
    </dsp:sp>
    <dsp:sp modelId="{A6970184-E9D4-4C50-8187-2C2B9B5FB767}">
      <dsp:nvSpPr>
        <dsp:cNvPr id="0" name=""/>
        <dsp:cNvSpPr/>
      </dsp:nvSpPr>
      <dsp:spPr>
        <a:xfrm>
          <a:off x="1700561" y="3762417"/>
          <a:ext cx="5914509" cy="17101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es-EC" sz="2800" kern="1200" noProof="0" dirty="0">
              <a:solidFill>
                <a:schemeClr val="tx1"/>
              </a:solidFill>
            </a:rPr>
            <a:t>Indica</a:t>
          </a:r>
          <a:r>
            <a:rPr lang="en-US" sz="2800" kern="1200" dirty="0">
              <a:solidFill>
                <a:schemeClr val="tx1"/>
              </a:solidFill>
            </a:rPr>
            <a:t> </a:t>
          </a:r>
          <a:r>
            <a:rPr lang="es-AR" sz="2800" kern="1200" dirty="0">
              <a:solidFill>
                <a:schemeClr val="tx1"/>
              </a:solidFill>
            </a:rPr>
            <a:t>características de una población o fenómeno</a:t>
          </a:r>
          <a:endParaRPr lang="en-US" sz="2800" kern="1200" dirty="0">
            <a:solidFill>
              <a:schemeClr val="tx1"/>
            </a:solidFill>
          </a:endParaRPr>
        </a:p>
      </dsp:txBody>
      <dsp:txXfrm>
        <a:off x="1700561" y="3976191"/>
        <a:ext cx="5273188" cy="1282641"/>
      </dsp:txXfrm>
    </dsp:sp>
    <dsp:sp modelId="{38970D01-7C30-4162-9F72-F3D9BD281373}">
      <dsp:nvSpPr>
        <dsp:cNvPr id="0" name=""/>
        <dsp:cNvSpPr/>
      </dsp:nvSpPr>
      <dsp:spPr>
        <a:xfrm>
          <a:off x="119694" y="3740561"/>
          <a:ext cx="1610777" cy="17101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Por el alcance Descriptivo</a:t>
          </a:r>
          <a:endParaRPr lang="en-US" sz="1800" kern="1200" dirty="0">
            <a:solidFill>
              <a:schemeClr val="tx1"/>
            </a:solidFill>
          </a:endParaRPr>
        </a:p>
      </dsp:txBody>
      <dsp:txXfrm>
        <a:off x="198326" y="3819193"/>
        <a:ext cx="1453513" cy="15529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A57BA-5410-42AE-A717-DB112CC08D9D}">
      <dsp:nvSpPr>
        <dsp:cNvPr id="0" name=""/>
        <dsp:cNvSpPr/>
      </dsp:nvSpPr>
      <dsp:spPr>
        <a:xfrm>
          <a:off x="588665" y="0"/>
          <a:ext cx="6671541" cy="4625779"/>
        </a:xfrm>
        <a:prstGeom prst="rightArrow">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0ABC5-DA50-4BD2-BC54-5C3BD4010988}">
      <dsp:nvSpPr>
        <dsp:cNvPr id="0" name=""/>
        <dsp:cNvSpPr/>
      </dsp:nvSpPr>
      <dsp:spPr>
        <a:xfrm>
          <a:off x="3928" y="1387733"/>
          <a:ext cx="1889401" cy="1850311"/>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En el mundo existe 10% de 650 millones de personas</a:t>
          </a:r>
          <a:endParaRPr lang="en-US" sz="2100" kern="1200" dirty="0">
            <a:solidFill>
              <a:schemeClr val="tx1"/>
            </a:solidFill>
          </a:endParaRPr>
        </a:p>
      </dsp:txBody>
      <dsp:txXfrm>
        <a:off x="94253" y="1478058"/>
        <a:ext cx="1708751" cy="1669661"/>
      </dsp:txXfrm>
    </dsp:sp>
    <dsp:sp modelId="{724573DD-80B9-41F8-8AE7-459D4641E1B4}">
      <dsp:nvSpPr>
        <dsp:cNvPr id="0" name=""/>
        <dsp:cNvSpPr/>
      </dsp:nvSpPr>
      <dsp:spPr>
        <a:xfrm>
          <a:off x="1937346" y="1442872"/>
          <a:ext cx="1889401" cy="1850311"/>
        </a:xfrm>
        <a:prstGeom prst="round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Ecuador </a:t>
          </a:r>
        </a:p>
        <a:p>
          <a:pPr marL="0" lvl="0" indent="0" algn="ctr" defTabSz="933450">
            <a:lnSpc>
              <a:spcPct val="90000"/>
            </a:lnSpc>
            <a:spcBef>
              <a:spcPct val="0"/>
            </a:spcBef>
            <a:spcAft>
              <a:spcPct val="35000"/>
            </a:spcAft>
            <a:buNone/>
          </a:pPr>
          <a:r>
            <a:rPr lang="es-ES" sz="2100" kern="1200" dirty="0">
              <a:solidFill>
                <a:schemeClr val="tx1"/>
              </a:solidFill>
            </a:rPr>
            <a:t>415 500</a:t>
          </a:r>
          <a:endParaRPr lang="en-US" sz="2100" kern="1200" dirty="0">
            <a:solidFill>
              <a:schemeClr val="tx1"/>
            </a:solidFill>
          </a:endParaRPr>
        </a:p>
      </dsp:txBody>
      <dsp:txXfrm>
        <a:off x="2027671" y="1533197"/>
        <a:ext cx="1708751" cy="1669661"/>
      </dsp:txXfrm>
    </dsp:sp>
    <dsp:sp modelId="{C3F0BF79-3021-4BDA-A44A-95697536F6C6}">
      <dsp:nvSpPr>
        <dsp:cNvPr id="0" name=""/>
        <dsp:cNvSpPr/>
      </dsp:nvSpPr>
      <dsp:spPr>
        <a:xfrm>
          <a:off x="3960440" y="1426497"/>
          <a:ext cx="1889401" cy="1850311"/>
        </a:xfrm>
        <a:prstGeom prst="roundRect">
          <a:avLst/>
        </a:prstGeom>
        <a:solidFill>
          <a:schemeClr val="accent3">
            <a:shade val="50000"/>
            <a:hueOff val="267556"/>
            <a:satOff val="-4269"/>
            <a:lumOff val="411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En edad de trabajar</a:t>
          </a:r>
        </a:p>
        <a:p>
          <a:pPr marL="0" lvl="0" indent="0" algn="ctr" defTabSz="933450">
            <a:lnSpc>
              <a:spcPct val="90000"/>
            </a:lnSpc>
            <a:spcBef>
              <a:spcPct val="0"/>
            </a:spcBef>
            <a:spcAft>
              <a:spcPct val="35000"/>
            </a:spcAft>
            <a:buNone/>
          </a:pPr>
          <a:r>
            <a:rPr lang="es-ES" sz="2100" kern="1200" dirty="0">
              <a:solidFill>
                <a:schemeClr val="tx1"/>
              </a:solidFill>
            </a:rPr>
            <a:t>259 506</a:t>
          </a:r>
          <a:endParaRPr lang="en-US" sz="2100" kern="1200" dirty="0">
            <a:solidFill>
              <a:schemeClr val="tx1"/>
            </a:solidFill>
          </a:endParaRPr>
        </a:p>
      </dsp:txBody>
      <dsp:txXfrm>
        <a:off x="4050765" y="1516822"/>
        <a:ext cx="1708751" cy="1669661"/>
      </dsp:txXfrm>
    </dsp:sp>
    <dsp:sp modelId="{BF921AED-961E-4D0E-9369-A1444E6EBF5C}">
      <dsp:nvSpPr>
        <dsp:cNvPr id="0" name=""/>
        <dsp:cNvSpPr/>
      </dsp:nvSpPr>
      <dsp:spPr>
        <a:xfrm>
          <a:off x="5959470" y="1498511"/>
          <a:ext cx="1889401" cy="1850311"/>
        </a:xfrm>
        <a:prstGeom prst="roundRect">
          <a:avLst/>
        </a:prstGeom>
        <a:solidFill>
          <a:schemeClr val="accent3">
            <a:shade val="50000"/>
            <a:hueOff val="133778"/>
            <a:satOff val="-2135"/>
            <a:lumOff val="205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S" sz="2100" kern="1200" dirty="0">
              <a:solidFill>
                <a:schemeClr val="tx1"/>
              </a:solidFill>
            </a:rPr>
            <a:t>DMQ</a:t>
          </a:r>
        </a:p>
        <a:p>
          <a:pPr marL="0" lvl="0" indent="0" algn="ctr" defTabSz="933450">
            <a:lnSpc>
              <a:spcPct val="90000"/>
            </a:lnSpc>
            <a:spcBef>
              <a:spcPct val="0"/>
            </a:spcBef>
            <a:spcAft>
              <a:spcPct val="35000"/>
            </a:spcAft>
            <a:buNone/>
          </a:pPr>
          <a:r>
            <a:rPr lang="es-ES" sz="2100" kern="1200" dirty="0">
              <a:solidFill>
                <a:schemeClr val="tx1"/>
              </a:solidFill>
            </a:rPr>
            <a:t> 55 932</a:t>
          </a:r>
          <a:endParaRPr lang="en-US" sz="2100" kern="1200" dirty="0">
            <a:solidFill>
              <a:schemeClr val="tx1"/>
            </a:solidFill>
          </a:endParaRPr>
        </a:p>
      </dsp:txBody>
      <dsp:txXfrm>
        <a:off x="6049795" y="1588836"/>
        <a:ext cx="1708751" cy="166966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7E4AC-1420-4C12-99A4-6BE1845418C9}">
      <dsp:nvSpPr>
        <dsp:cNvPr id="0" name=""/>
        <dsp:cNvSpPr/>
      </dsp:nvSpPr>
      <dsp:spPr>
        <a:xfrm>
          <a:off x="1230" y="1010764"/>
          <a:ext cx="1234607" cy="1234607"/>
        </a:xfrm>
        <a:prstGeom prst="ellipse">
          <a:avLst/>
        </a:prstGeom>
        <a:solidFill>
          <a:schemeClr val="accent3">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945" tIns="17780" rIns="67945" bIns="17780" numCol="1" spcCol="1270" anchor="ctr" anchorCtr="0">
          <a:noAutofit/>
        </a:bodyPr>
        <a:lstStyle/>
        <a:p>
          <a:pPr marL="0" lvl="0" indent="0" algn="ctr" defTabSz="622300">
            <a:lnSpc>
              <a:spcPct val="90000"/>
            </a:lnSpc>
            <a:spcBef>
              <a:spcPct val="0"/>
            </a:spcBef>
            <a:spcAft>
              <a:spcPct val="35000"/>
            </a:spcAft>
            <a:buNone/>
          </a:pPr>
          <a:r>
            <a:rPr lang="es-ES" sz="1400" kern="1200" dirty="0"/>
            <a:t>Pichincha (29,4%)</a:t>
          </a:r>
          <a:endParaRPr lang="en-US" sz="1400" kern="1200" dirty="0"/>
        </a:p>
      </dsp:txBody>
      <dsp:txXfrm>
        <a:off x="182034" y="1191568"/>
        <a:ext cx="872999" cy="872999"/>
      </dsp:txXfrm>
    </dsp:sp>
    <dsp:sp modelId="{CDCB454B-C0BE-43F5-9C91-0B912AF4A12B}">
      <dsp:nvSpPr>
        <dsp:cNvPr id="0" name=""/>
        <dsp:cNvSpPr/>
      </dsp:nvSpPr>
      <dsp:spPr>
        <a:xfrm>
          <a:off x="988916" y="1010764"/>
          <a:ext cx="1234607" cy="1234607"/>
        </a:xfrm>
        <a:prstGeom prst="ellipse">
          <a:avLst/>
        </a:prstGeom>
        <a:solidFill>
          <a:schemeClr val="accent3">
            <a:shade val="80000"/>
            <a:alpha val="50000"/>
            <a:hueOff val="140177"/>
            <a:satOff val="-1953"/>
            <a:lumOff val="167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945" tIns="17780" rIns="67945" bIns="17780" numCol="1" spcCol="1270" anchor="ctr" anchorCtr="0">
          <a:noAutofit/>
        </a:bodyPr>
        <a:lstStyle/>
        <a:p>
          <a:pPr marL="0" lvl="0" indent="0" algn="ctr" defTabSz="622300">
            <a:lnSpc>
              <a:spcPct val="90000"/>
            </a:lnSpc>
            <a:spcBef>
              <a:spcPct val="0"/>
            </a:spcBef>
            <a:spcAft>
              <a:spcPct val="35000"/>
            </a:spcAft>
            <a:buNone/>
          </a:pPr>
          <a:r>
            <a:rPr lang="es-ES" sz="1400" kern="1200" dirty="0"/>
            <a:t>Pacífico (12,6%)</a:t>
          </a:r>
          <a:endParaRPr lang="en-US" sz="1400" kern="1200" dirty="0"/>
        </a:p>
      </dsp:txBody>
      <dsp:txXfrm>
        <a:off x="1169720" y="1191568"/>
        <a:ext cx="872999" cy="872999"/>
      </dsp:txXfrm>
    </dsp:sp>
    <dsp:sp modelId="{C2B3C2B1-41E1-48AD-A5EC-1DA8B9D99FFB}">
      <dsp:nvSpPr>
        <dsp:cNvPr id="0" name=""/>
        <dsp:cNvSpPr/>
      </dsp:nvSpPr>
      <dsp:spPr>
        <a:xfrm>
          <a:off x="1976603" y="1010764"/>
          <a:ext cx="1234607" cy="1234607"/>
        </a:xfrm>
        <a:prstGeom prst="ellipse">
          <a:avLst/>
        </a:prstGeom>
        <a:solidFill>
          <a:schemeClr val="accent3">
            <a:shade val="80000"/>
            <a:alpha val="50000"/>
            <a:hueOff val="280353"/>
            <a:satOff val="-3906"/>
            <a:lumOff val="335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945" tIns="17780" rIns="67945" bIns="17780" numCol="1" spcCol="1270" anchor="ctr" anchorCtr="0">
          <a:noAutofit/>
        </a:bodyPr>
        <a:lstStyle/>
        <a:p>
          <a:pPr marL="0" lvl="0" indent="0" algn="ctr" defTabSz="622300">
            <a:lnSpc>
              <a:spcPct val="90000"/>
            </a:lnSpc>
            <a:spcBef>
              <a:spcPct val="0"/>
            </a:spcBef>
            <a:spcAft>
              <a:spcPct val="35000"/>
            </a:spcAft>
            <a:buNone/>
          </a:pPr>
          <a:r>
            <a:rPr lang="es-ES" sz="1400" kern="1200" dirty="0"/>
            <a:t>Guayaquil (12%)</a:t>
          </a:r>
          <a:endParaRPr lang="en-US" sz="1400" kern="1200" dirty="0"/>
        </a:p>
      </dsp:txBody>
      <dsp:txXfrm>
        <a:off x="2157407" y="1191568"/>
        <a:ext cx="872999" cy="872999"/>
      </dsp:txXfrm>
    </dsp:sp>
    <dsp:sp modelId="{37662D53-808E-444B-96C4-83904BFC4339}">
      <dsp:nvSpPr>
        <dsp:cNvPr id="0" name=""/>
        <dsp:cNvSpPr/>
      </dsp:nvSpPr>
      <dsp:spPr>
        <a:xfrm>
          <a:off x="2964289" y="1010764"/>
          <a:ext cx="1234607" cy="1234607"/>
        </a:xfrm>
        <a:prstGeom prst="ellipse">
          <a:avLst/>
        </a:prstGeom>
        <a:solidFill>
          <a:schemeClr val="accent3">
            <a:shade val="80000"/>
            <a:alpha val="50000"/>
            <a:hueOff val="140177"/>
            <a:satOff val="-1953"/>
            <a:lumOff val="167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7945" tIns="17780" rIns="67945" bIns="17780" numCol="1" spcCol="1270" anchor="ctr" anchorCtr="0">
          <a:noAutofit/>
        </a:bodyPr>
        <a:lstStyle/>
        <a:p>
          <a:pPr marL="0" lvl="0" indent="0" algn="ctr" defTabSz="622300">
            <a:lnSpc>
              <a:spcPct val="90000"/>
            </a:lnSpc>
            <a:spcBef>
              <a:spcPct val="0"/>
            </a:spcBef>
            <a:spcAft>
              <a:spcPct val="35000"/>
            </a:spcAft>
            <a:buNone/>
          </a:pPr>
          <a:r>
            <a:rPr lang="es-ES" sz="1400" kern="1200" dirty="0"/>
            <a:t>Grupo </a:t>
          </a:r>
          <a:r>
            <a:rPr lang="es-ES" sz="1400" kern="1200" dirty="0" err="1"/>
            <a:t>Promerica</a:t>
          </a:r>
          <a:r>
            <a:rPr lang="es-ES" sz="1400" kern="1200" dirty="0"/>
            <a:t> (11,7%)</a:t>
          </a:r>
          <a:endParaRPr lang="en-US" sz="1400" kern="1200" dirty="0"/>
        </a:p>
      </dsp:txBody>
      <dsp:txXfrm>
        <a:off x="3145093" y="1191568"/>
        <a:ext cx="872999" cy="8729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C808-E50C-44D2-B445-10A4D047551A}">
      <dsp:nvSpPr>
        <dsp:cNvPr id="0" name=""/>
        <dsp:cNvSpPr/>
      </dsp:nvSpPr>
      <dsp:spPr>
        <a:xfrm>
          <a:off x="0" y="0"/>
          <a:ext cx="2399258" cy="5141050"/>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s-EC" sz="2000" kern="1200" noProof="0" dirty="0">
            <a:solidFill>
              <a:schemeClr val="tx1"/>
            </a:solidFill>
          </a:endParaRPr>
        </a:p>
        <a:p>
          <a:pPr marL="0" lvl="0" indent="0" algn="ctr" defTabSz="889000">
            <a:lnSpc>
              <a:spcPct val="90000"/>
            </a:lnSpc>
            <a:spcBef>
              <a:spcPct val="0"/>
            </a:spcBef>
            <a:spcAft>
              <a:spcPct val="35000"/>
            </a:spcAft>
            <a:buNone/>
          </a:pPr>
          <a:endParaRPr lang="es-EC" sz="2000" kern="1200" noProof="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n-US" sz="2000" kern="1200" dirty="0">
              <a:solidFill>
                <a:schemeClr val="tx1"/>
              </a:solidFill>
            </a:rPr>
            <a:t>: </a:t>
          </a:r>
        </a:p>
        <a:p>
          <a:pPr marL="0" lvl="0" indent="0" algn="ctr" defTabSz="889000">
            <a:lnSpc>
              <a:spcPct val="90000"/>
            </a:lnSpc>
            <a:spcBef>
              <a:spcPct val="0"/>
            </a:spcBef>
            <a:spcAft>
              <a:spcPct val="35000"/>
            </a:spcAft>
            <a:buNone/>
          </a:pPr>
          <a:r>
            <a:rPr lang="en-US" sz="2000" kern="1200" dirty="0">
              <a:solidFill>
                <a:schemeClr val="tx1"/>
              </a:solidFill>
            </a:rPr>
            <a:t>5808</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s-EC" sz="2000" kern="1200" noProof="0" dirty="0">
              <a:solidFill>
                <a:schemeClr val="tx1"/>
              </a:solidFill>
            </a:rPr>
            <a:t> Discapacitados</a:t>
          </a:r>
          <a:r>
            <a:rPr lang="en-US" sz="2000" kern="1200" dirty="0">
              <a:solidFill>
                <a:schemeClr val="tx1"/>
              </a:solidFill>
            </a:rPr>
            <a:t>:</a:t>
          </a:r>
        </a:p>
        <a:p>
          <a:pPr marL="0" lvl="0" indent="0" algn="ctr" defTabSz="889000">
            <a:lnSpc>
              <a:spcPct val="90000"/>
            </a:lnSpc>
            <a:spcBef>
              <a:spcPct val="0"/>
            </a:spcBef>
            <a:spcAft>
              <a:spcPct val="35000"/>
            </a:spcAft>
            <a:buNone/>
          </a:pPr>
          <a:r>
            <a:rPr lang="en-US" sz="2000" kern="1200" dirty="0">
              <a:solidFill>
                <a:schemeClr val="tx1"/>
              </a:solidFill>
            </a:rPr>
            <a:t> 295</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Porcentaje</a:t>
          </a:r>
          <a:r>
            <a:rPr lang="en-US" sz="2000" kern="1200" dirty="0">
              <a:solidFill>
                <a:schemeClr val="tx1"/>
              </a:solidFill>
            </a:rPr>
            <a:t>: 5,07%</a:t>
          </a:r>
        </a:p>
      </dsp:txBody>
      <dsp:txXfrm>
        <a:off x="0" y="2056420"/>
        <a:ext cx="2399258" cy="2056420"/>
      </dsp:txXfrm>
    </dsp:sp>
    <dsp:sp modelId="{412C1B2E-EEDC-4F20-AE6B-9E545F9D436F}">
      <dsp:nvSpPr>
        <dsp:cNvPr id="0" name=""/>
        <dsp:cNvSpPr/>
      </dsp:nvSpPr>
      <dsp:spPr>
        <a:xfrm>
          <a:off x="345186" y="308463"/>
          <a:ext cx="1711969" cy="171196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78043-37F5-4544-BD79-65E2F5FF2B3A}">
      <dsp:nvSpPr>
        <dsp:cNvPr id="0" name=""/>
        <dsp:cNvSpPr/>
      </dsp:nvSpPr>
      <dsp:spPr>
        <a:xfrm>
          <a:off x="2472778" y="0"/>
          <a:ext cx="2399258" cy="5141050"/>
        </a:xfrm>
        <a:prstGeom prst="roundRect">
          <a:avLst>
            <a:gd name="adj" fmla="val 10000"/>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s-EC" sz="2000" b="1" kern="1200" noProof="0" dirty="0">
            <a:solidFill>
              <a:schemeClr val="tx1"/>
            </a:solidFill>
          </a:endParaRPr>
        </a:p>
        <a:p>
          <a:pPr marL="0" lvl="0" indent="0" algn="ctr" defTabSz="889000">
            <a:lnSpc>
              <a:spcPct val="90000"/>
            </a:lnSpc>
            <a:spcBef>
              <a:spcPct val="0"/>
            </a:spcBef>
            <a:spcAft>
              <a:spcPct val="35000"/>
            </a:spcAft>
            <a:buNone/>
          </a:pPr>
          <a:endParaRPr lang="es-EC" sz="2000" b="1" kern="1200" noProof="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n-US" sz="2000" kern="1200" dirty="0">
              <a:solidFill>
                <a:schemeClr val="tx1"/>
              </a:solidFill>
            </a:rPr>
            <a:t>: </a:t>
          </a:r>
        </a:p>
        <a:p>
          <a:pPr marL="0" lvl="0" indent="0" algn="ctr" defTabSz="889000">
            <a:lnSpc>
              <a:spcPct val="90000"/>
            </a:lnSpc>
            <a:spcBef>
              <a:spcPct val="0"/>
            </a:spcBef>
            <a:spcAft>
              <a:spcPct val="35000"/>
            </a:spcAft>
            <a:buNone/>
          </a:pPr>
          <a:r>
            <a:rPr lang="en-US" sz="2000" kern="1200" dirty="0">
              <a:solidFill>
                <a:schemeClr val="tx1"/>
              </a:solidFill>
            </a:rPr>
            <a:t>2894</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s-EC" sz="2000" kern="1200" noProof="0" dirty="0">
              <a:solidFill>
                <a:schemeClr val="tx1"/>
              </a:solidFill>
            </a:rPr>
            <a:t> Discapacitados</a:t>
          </a:r>
          <a:r>
            <a:rPr lang="en-US" sz="2000" kern="1200" dirty="0">
              <a:solidFill>
                <a:schemeClr val="tx1"/>
              </a:solidFill>
            </a:rPr>
            <a:t>:</a:t>
          </a:r>
        </a:p>
        <a:p>
          <a:pPr marL="0" lvl="0" indent="0" algn="ctr" defTabSz="889000">
            <a:lnSpc>
              <a:spcPct val="90000"/>
            </a:lnSpc>
            <a:spcBef>
              <a:spcPct val="0"/>
            </a:spcBef>
            <a:spcAft>
              <a:spcPct val="35000"/>
            </a:spcAft>
            <a:buNone/>
          </a:pPr>
          <a:r>
            <a:rPr lang="en-US" sz="2000" kern="1200" dirty="0">
              <a:solidFill>
                <a:schemeClr val="tx1"/>
              </a:solidFill>
            </a:rPr>
            <a:t>122</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Porcentaje</a:t>
          </a:r>
          <a:r>
            <a:rPr lang="en-US" sz="2000" kern="1200" dirty="0">
              <a:solidFill>
                <a:schemeClr val="tx1"/>
              </a:solidFill>
            </a:rPr>
            <a:t>: 4,23%</a:t>
          </a:r>
        </a:p>
      </dsp:txBody>
      <dsp:txXfrm>
        <a:off x="2472778" y="2056420"/>
        <a:ext cx="2399258" cy="2056420"/>
      </dsp:txXfrm>
    </dsp:sp>
    <dsp:sp modelId="{4A920E20-5E73-45F6-AB52-BF12253260D8}">
      <dsp:nvSpPr>
        <dsp:cNvPr id="0" name=""/>
        <dsp:cNvSpPr/>
      </dsp:nvSpPr>
      <dsp:spPr>
        <a:xfrm>
          <a:off x="2913731" y="273282"/>
          <a:ext cx="1711969" cy="171196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2FC07D-8355-4234-B4C8-E036F1D03AC2}">
      <dsp:nvSpPr>
        <dsp:cNvPr id="0" name=""/>
        <dsp:cNvSpPr/>
      </dsp:nvSpPr>
      <dsp:spPr>
        <a:xfrm>
          <a:off x="4944015" y="0"/>
          <a:ext cx="2399258" cy="5141050"/>
        </a:xfrm>
        <a:prstGeom prst="roundRect">
          <a:avLst>
            <a:gd name="adj" fmla="val 10000"/>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s-EC" sz="2000" b="1" kern="1200" noProof="0" dirty="0">
            <a:solidFill>
              <a:schemeClr val="tx1"/>
            </a:solidFill>
          </a:endParaRPr>
        </a:p>
        <a:p>
          <a:pPr marL="0" lvl="0" indent="0" algn="ctr" defTabSz="889000">
            <a:lnSpc>
              <a:spcPct val="90000"/>
            </a:lnSpc>
            <a:spcBef>
              <a:spcPct val="0"/>
            </a:spcBef>
            <a:spcAft>
              <a:spcPct val="35000"/>
            </a:spcAft>
            <a:buNone/>
          </a:pPr>
          <a:endParaRPr lang="es-EC" sz="2000" b="1" kern="1200" noProof="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n-US" sz="2000" kern="1200" dirty="0">
              <a:solidFill>
                <a:schemeClr val="tx1"/>
              </a:solidFill>
            </a:rPr>
            <a:t>: </a:t>
          </a:r>
        </a:p>
        <a:p>
          <a:pPr marL="0" lvl="0" indent="0" algn="ctr" defTabSz="889000">
            <a:lnSpc>
              <a:spcPct val="90000"/>
            </a:lnSpc>
            <a:spcBef>
              <a:spcPct val="0"/>
            </a:spcBef>
            <a:spcAft>
              <a:spcPct val="35000"/>
            </a:spcAft>
            <a:buNone/>
          </a:pPr>
          <a:r>
            <a:rPr lang="en-US" sz="2000" kern="1200" dirty="0">
              <a:solidFill>
                <a:schemeClr val="tx1"/>
              </a:solidFill>
            </a:rPr>
            <a:t>2211</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Empleados</a:t>
          </a:r>
          <a:r>
            <a:rPr lang="es-EC" sz="2000" kern="1200" noProof="0" dirty="0">
              <a:solidFill>
                <a:schemeClr val="tx1"/>
              </a:solidFill>
            </a:rPr>
            <a:t> Discapacitados</a:t>
          </a:r>
          <a:r>
            <a:rPr lang="en-US" sz="2000" kern="1200" dirty="0">
              <a:solidFill>
                <a:schemeClr val="tx1"/>
              </a:solidFill>
            </a:rPr>
            <a:t>:</a:t>
          </a:r>
        </a:p>
        <a:p>
          <a:pPr marL="0" lvl="0" indent="0" algn="ctr" defTabSz="889000">
            <a:lnSpc>
              <a:spcPct val="90000"/>
            </a:lnSpc>
            <a:spcBef>
              <a:spcPct val="0"/>
            </a:spcBef>
            <a:spcAft>
              <a:spcPct val="35000"/>
            </a:spcAft>
            <a:buNone/>
          </a:pPr>
          <a:r>
            <a:rPr lang="en-US" sz="2000" kern="1200" dirty="0">
              <a:solidFill>
                <a:schemeClr val="tx1"/>
              </a:solidFill>
            </a:rPr>
            <a:t>88</a:t>
          </a:r>
        </a:p>
        <a:p>
          <a:pPr marL="0" lvl="0" indent="0" algn="ctr" defTabSz="889000">
            <a:lnSpc>
              <a:spcPct val="90000"/>
            </a:lnSpc>
            <a:spcBef>
              <a:spcPct val="0"/>
            </a:spcBef>
            <a:spcAft>
              <a:spcPct val="35000"/>
            </a:spcAft>
            <a:buNone/>
          </a:pPr>
          <a:endParaRPr lang="en-US" sz="2000" kern="1200" dirty="0">
            <a:solidFill>
              <a:schemeClr val="tx1"/>
            </a:solidFill>
          </a:endParaRPr>
        </a:p>
        <a:p>
          <a:pPr marL="0" lvl="0" indent="0" algn="ctr" defTabSz="889000">
            <a:lnSpc>
              <a:spcPct val="90000"/>
            </a:lnSpc>
            <a:spcBef>
              <a:spcPct val="0"/>
            </a:spcBef>
            <a:spcAft>
              <a:spcPct val="35000"/>
            </a:spcAft>
            <a:buNone/>
          </a:pPr>
          <a:r>
            <a:rPr lang="es-EC" sz="2000" b="1" kern="1200" noProof="0" dirty="0">
              <a:solidFill>
                <a:schemeClr val="tx1"/>
              </a:solidFill>
            </a:rPr>
            <a:t>Porcentaje</a:t>
          </a:r>
          <a:r>
            <a:rPr lang="en-US" sz="2000" kern="1200" dirty="0">
              <a:solidFill>
                <a:schemeClr val="tx1"/>
              </a:solidFill>
            </a:rPr>
            <a:t>: 4,00%</a:t>
          </a:r>
        </a:p>
      </dsp:txBody>
      <dsp:txXfrm>
        <a:off x="4944015" y="2056420"/>
        <a:ext cx="2399258" cy="2056420"/>
      </dsp:txXfrm>
    </dsp:sp>
    <dsp:sp modelId="{FC7F355B-3E28-4EAA-BF0F-A5F155F06080}">
      <dsp:nvSpPr>
        <dsp:cNvPr id="0" name=""/>
        <dsp:cNvSpPr/>
      </dsp:nvSpPr>
      <dsp:spPr>
        <a:xfrm>
          <a:off x="5287659" y="308463"/>
          <a:ext cx="1711969" cy="171196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4769F-1BF6-4BFF-8FB4-E2DA96318CF2}">
      <dsp:nvSpPr>
        <dsp:cNvPr id="0" name=""/>
        <dsp:cNvSpPr/>
      </dsp:nvSpPr>
      <dsp:spPr>
        <a:xfrm flipH="1">
          <a:off x="7165276" y="4883299"/>
          <a:ext cx="179539" cy="257751"/>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E2B6-6AFC-473F-BD46-F49568C5EFED}">
      <dsp:nvSpPr>
        <dsp:cNvPr id="0" name=""/>
        <dsp:cNvSpPr/>
      </dsp:nvSpPr>
      <dsp:spPr>
        <a:xfrm>
          <a:off x="0" y="122895"/>
          <a:ext cx="6174432" cy="1853279"/>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s-ES" sz="1800" kern="1200" dirty="0"/>
            <a:t>Los sistemas vigentes de RRHH de la banca privada, mantienen el mismo proceso del “ciclo interno del colaborador” para todo el personal, sin diferenciación para las personas discapacitadas, por lo cual no hay un correcto análisis de las habilidades, cualidades, conocimientos, destrezas y del perfil en general de estas personas.  </a:t>
          </a:r>
          <a:endParaRPr lang="es-EC" sz="1800" kern="1200" dirty="0"/>
        </a:p>
      </dsp:txBody>
      <dsp:txXfrm>
        <a:off x="90470" y="213365"/>
        <a:ext cx="5993492" cy="1672339"/>
      </dsp:txXfrm>
    </dsp:sp>
    <dsp:sp modelId="{48A748E4-2892-4C88-A961-7D05BE6EE48B}">
      <dsp:nvSpPr>
        <dsp:cNvPr id="0" name=""/>
        <dsp:cNvSpPr/>
      </dsp:nvSpPr>
      <dsp:spPr>
        <a:xfrm>
          <a:off x="0" y="2028015"/>
          <a:ext cx="6174432" cy="1853279"/>
        </a:xfrm>
        <a:prstGeom prst="roundRect">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s-ES" sz="1800" kern="1200"/>
            <a:t>El aporte de la banca privada para las personas con discapacidad ha ido en aumento, ya que se ha evidenciado una apertura a la inclusión contribuyendo con la sociedad, sin embargo, los mecanismos de manejo de personal no son los óptimos. </a:t>
          </a:r>
          <a:endParaRPr lang="es-EC" sz="1800" kern="1200"/>
        </a:p>
      </dsp:txBody>
      <dsp:txXfrm>
        <a:off x="90470" y="2118485"/>
        <a:ext cx="5993492" cy="1672339"/>
      </dsp:txXfrm>
    </dsp:sp>
    <dsp:sp modelId="{AA5A4CD3-7C75-4087-8590-9DB8D6F8DB79}">
      <dsp:nvSpPr>
        <dsp:cNvPr id="0" name=""/>
        <dsp:cNvSpPr/>
      </dsp:nvSpPr>
      <dsp:spPr>
        <a:xfrm>
          <a:off x="0" y="3933134"/>
          <a:ext cx="6174432" cy="1853279"/>
        </a:xfrm>
        <a:prstGeom prst="roundRect">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s-ES" sz="1800" kern="1200"/>
            <a:t>Gracias a la creación del CONADIS, la Ley de Discapacidad, proyectos como la Misión Manuela Espejo, entre otros, la inclusión laboral de las personas con discapacidad ha tenido gran acogida en el sector público y privado.  </a:t>
          </a:r>
          <a:endParaRPr lang="es-EC" sz="1800" kern="1200"/>
        </a:p>
      </dsp:txBody>
      <dsp:txXfrm>
        <a:off x="90470" y="4023604"/>
        <a:ext cx="5993492" cy="16723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D0F20-2454-41AE-9898-7FD0B567DE63}">
      <dsp:nvSpPr>
        <dsp:cNvPr id="0" name=""/>
        <dsp:cNvSpPr/>
      </dsp:nvSpPr>
      <dsp:spPr>
        <a:xfrm>
          <a:off x="0" y="143906"/>
          <a:ext cx="6552728" cy="1471860"/>
        </a:xfrm>
        <a:prstGeom prst="roundRect">
          <a:avLst/>
        </a:prstGeom>
        <a:gradFill rotWithShape="0">
          <a:gsLst>
            <a:gs pos="0">
              <a:schemeClr val="accent3">
                <a:alpha val="90000"/>
                <a:hueOff val="0"/>
                <a:satOff val="0"/>
                <a:lumOff val="0"/>
                <a:alphaOff val="0"/>
                <a:tint val="50000"/>
                <a:satMod val="300000"/>
              </a:schemeClr>
            </a:gs>
            <a:gs pos="35000">
              <a:schemeClr val="accent3">
                <a:alpha val="90000"/>
                <a:hueOff val="0"/>
                <a:satOff val="0"/>
                <a:lumOff val="0"/>
                <a:alphaOff val="0"/>
                <a:tint val="37000"/>
                <a:satMod val="300000"/>
              </a:schemeClr>
            </a:gs>
            <a:gs pos="100000">
              <a:schemeClr val="accent3">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 sz="1700" kern="1200"/>
            <a:t>Se recomienda implementar el modelo de gestión del talento humano desarrollado, puesto que va a permitir a la banca privada identificar adecuadamente, las competencias laborales, habilidades, destrezas, perfiles, asignar cargos apropiados y elaborar planes de acompañamiento para desarrollar a las personas con discapacidad.</a:t>
          </a:r>
          <a:endParaRPr lang="es-EC" sz="1700" kern="1200"/>
        </a:p>
      </dsp:txBody>
      <dsp:txXfrm>
        <a:off x="71850" y="215756"/>
        <a:ext cx="6409028" cy="1328160"/>
      </dsp:txXfrm>
    </dsp:sp>
    <dsp:sp modelId="{4DC5605C-2394-42EE-AF5C-C08C2C343F77}">
      <dsp:nvSpPr>
        <dsp:cNvPr id="0" name=""/>
        <dsp:cNvSpPr/>
      </dsp:nvSpPr>
      <dsp:spPr>
        <a:xfrm>
          <a:off x="0" y="1664726"/>
          <a:ext cx="6552728" cy="1471860"/>
        </a:xfrm>
        <a:prstGeom prst="roundRect">
          <a:avLst/>
        </a:prstGeom>
        <a:gradFill rotWithShape="0">
          <a:gsLst>
            <a:gs pos="0">
              <a:schemeClr val="accent3">
                <a:alpha val="90000"/>
                <a:hueOff val="0"/>
                <a:satOff val="0"/>
                <a:lumOff val="0"/>
                <a:alphaOff val="-20000"/>
                <a:tint val="50000"/>
                <a:satMod val="300000"/>
              </a:schemeClr>
            </a:gs>
            <a:gs pos="35000">
              <a:schemeClr val="accent3">
                <a:alpha val="90000"/>
                <a:hueOff val="0"/>
                <a:satOff val="0"/>
                <a:lumOff val="0"/>
                <a:alphaOff val="-20000"/>
                <a:tint val="37000"/>
                <a:satMod val="300000"/>
              </a:schemeClr>
            </a:gs>
            <a:gs pos="100000">
              <a:schemeClr val="accent3">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 sz="1700" kern="1200"/>
            <a:t>Se debe promover una cultura organizacional donde se proporcione  información adecuada a cada área de la institución, sobre la discapacidad; y a su vez se establezca una política de inclusión para las personas con capacidades especiales, para no desmerecer  su trabajo diario y que no sean víctimas de discriminación.</a:t>
          </a:r>
          <a:endParaRPr lang="es-EC" sz="1700" kern="1200"/>
        </a:p>
      </dsp:txBody>
      <dsp:txXfrm>
        <a:off x="71850" y="1736576"/>
        <a:ext cx="6409028" cy="1328160"/>
      </dsp:txXfrm>
    </dsp:sp>
    <dsp:sp modelId="{30835B61-392E-4974-8B77-FD11C99CBDDD}">
      <dsp:nvSpPr>
        <dsp:cNvPr id="0" name=""/>
        <dsp:cNvSpPr/>
      </dsp:nvSpPr>
      <dsp:spPr>
        <a:xfrm>
          <a:off x="0" y="3185546"/>
          <a:ext cx="6552728" cy="1471860"/>
        </a:xfrm>
        <a:prstGeom prst="roundRect">
          <a:avLst/>
        </a:prstGeom>
        <a:gradFill rotWithShape="0">
          <a:gsLst>
            <a:gs pos="0">
              <a:schemeClr val="accent3">
                <a:alpha val="90000"/>
                <a:hueOff val="0"/>
                <a:satOff val="0"/>
                <a:lumOff val="0"/>
                <a:alphaOff val="-40000"/>
                <a:tint val="50000"/>
                <a:satMod val="300000"/>
              </a:schemeClr>
            </a:gs>
            <a:gs pos="35000">
              <a:schemeClr val="accent3">
                <a:alpha val="90000"/>
                <a:hueOff val="0"/>
                <a:satOff val="0"/>
                <a:lumOff val="0"/>
                <a:alphaOff val="-40000"/>
                <a:tint val="37000"/>
                <a:satMod val="300000"/>
              </a:schemeClr>
            </a:gs>
            <a:gs pos="100000">
              <a:schemeClr val="accent3">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 sz="1700" kern="1200"/>
            <a:t>El departamento de recursos humanos de la banca privada debe mantenerse informado de las normativas actuales, para que siga generando oportunidades laborales para las personas con discapacidad, ya que con esto contribuye al desarrollo del País y al Plan Nacional del Buen Vivir.  </a:t>
          </a:r>
          <a:endParaRPr lang="es-EC" sz="1700" kern="1200"/>
        </a:p>
      </dsp:txBody>
      <dsp:txXfrm>
        <a:off x="71850" y="3257396"/>
        <a:ext cx="6409028" cy="132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D86E4-0CD5-4484-8DB6-E030710C631D}">
      <dsp:nvSpPr>
        <dsp:cNvPr id="0" name=""/>
        <dsp:cNvSpPr/>
      </dsp:nvSpPr>
      <dsp:spPr>
        <a:xfrm rot="5400000">
          <a:off x="-256869" y="256869"/>
          <a:ext cx="1712463" cy="1198724"/>
        </a:xfrm>
        <a:prstGeom prst="chevron">
          <a:avLst/>
        </a:prstGeom>
        <a:solidFill>
          <a:schemeClr val="accent3">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Derechos </a:t>
          </a:r>
          <a:r>
            <a:rPr lang="es-EC" sz="1600" b="1" kern="1200" noProof="0" dirty="0">
              <a:solidFill>
                <a:schemeClr val="tx1"/>
              </a:solidFill>
            </a:rPr>
            <a:t>Humanos</a:t>
          </a:r>
        </a:p>
      </dsp:txBody>
      <dsp:txXfrm rot="-5400000">
        <a:off x="1" y="599361"/>
        <a:ext cx="1198724" cy="513739"/>
      </dsp:txXfrm>
    </dsp:sp>
    <dsp:sp modelId="{18175C7D-9A58-4F2A-B249-FB290FF7AE75}">
      <dsp:nvSpPr>
        <dsp:cNvPr id="0" name=""/>
        <dsp:cNvSpPr/>
      </dsp:nvSpPr>
      <dsp:spPr>
        <a:xfrm rot="5400000">
          <a:off x="3574871" y="-2388919"/>
          <a:ext cx="1113101" cy="5926688"/>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tx1"/>
              </a:solidFill>
            </a:rPr>
            <a:t>Todas las personas con discapacidad tienen mérito a gozar, sin discriminación alguna, de todos sus derechos; incluye el derecho a no ser víctima de discriminación por motivos de discapacidad</a:t>
          </a:r>
          <a:endParaRPr lang="en-US" sz="2000" kern="1200" dirty="0"/>
        </a:p>
      </dsp:txBody>
      <dsp:txXfrm rot="-5400000">
        <a:off x="1168078" y="72211"/>
        <a:ext cx="5872351" cy="1004427"/>
      </dsp:txXfrm>
    </dsp:sp>
    <dsp:sp modelId="{93EDD4F3-024E-4344-A4D5-72B2A4155D59}">
      <dsp:nvSpPr>
        <dsp:cNvPr id="0" name=""/>
        <dsp:cNvSpPr/>
      </dsp:nvSpPr>
      <dsp:spPr>
        <a:xfrm rot="5400000">
          <a:off x="-374442" y="1886771"/>
          <a:ext cx="1988546" cy="1219953"/>
        </a:xfrm>
        <a:prstGeom prst="chevron">
          <a:avLst/>
        </a:prstGeom>
        <a:solidFill>
          <a:schemeClr val="accent3">
            <a:alpha val="90000"/>
            <a:hueOff val="0"/>
            <a:satOff val="0"/>
            <a:lumOff val="0"/>
            <a:alphaOff val="-2000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Ley de Discapacidades</a:t>
          </a:r>
          <a:endParaRPr lang="en-US" sz="1600" b="1" kern="1200" dirty="0">
            <a:solidFill>
              <a:schemeClr val="tx1"/>
            </a:solidFill>
          </a:endParaRPr>
        </a:p>
      </dsp:txBody>
      <dsp:txXfrm rot="-5400000">
        <a:off x="9855" y="2112452"/>
        <a:ext cx="1219953" cy="768593"/>
      </dsp:txXfrm>
    </dsp:sp>
    <dsp:sp modelId="{655AD08F-AAC5-4C40-A018-DA7AE5C24546}">
      <dsp:nvSpPr>
        <dsp:cNvPr id="0" name=""/>
        <dsp:cNvSpPr/>
      </dsp:nvSpPr>
      <dsp:spPr>
        <a:xfrm rot="5400000">
          <a:off x="3895650" y="-1025369"/>
          <a:ext cx="1260509" cy="6515354"/>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MX" sz="2300" b="0" kern="1200" dirty="0">
              <a:solidFill>
                <a:schemeClr val="tx1"/>
              </a:solidFill>
            </a:rPr>
            <a:t>Generar la inserción, promoción y accesibilidad en igualdad de condiciones en un trabajo remunerado de las personas con discapacidad</a:t>
          </a:r>
          <a:endParaRPr lang="en-US" sz="2300" kern="1200" dirty="0"/>
        </a:p>
      </dsp:txBody>
      <dsp:txXfrm rot="-5400000">
        <a:off x="1268228" y="1663586"/>
        <a:ext cx="6453821" cy="1137443"/>
      </dsp:txXfrm>
    </dsp:sp>
    <dsp:sp modelId="{791D95BC-6C64-4F65-B5F5-71C1F5191CE4}">
      <dsp:nvSpPr>
        <dsp:cNvPr id="0" name=""/>
        <dsp:cNvSpPr/>
      </dsp:nvSpPr>
      <dsp:spPr>
        <a:xfrm rot="5400000">
          <a:off x="-122768" y="3599012"/>
          <a:ext cx="1712463" cy="1198724"/>
        </a:xfrm>
        <a:prstGeom prst="chevron">
          <a:avLst/>
        </a:prstGeom>
        <a:solidFill>
          <a:schemeClr val="accent3">
            <a:alpha val="90000"/>
            <a:hueOff val="0"/>
            <a:satOff val="0"/>
            <a:lumOff val="0"/>
            <a:alphaOff val="-4000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Banca </a:t>
          </a:r>
          <a:r>
            <a:rPr lang="es-EC" sz="1600" b="1" kern="1200" noProof="0" dirty="0">
              <a:solidFill>
                <a:schemeClr val="tx1"/>
              </a:solidFill>
            </a:rPr>
            <a:t>Privada</a:t>
          </a:r>
        </a:p>
      </dsp:txBody>
      <dsp:txXfrm rot="-5400000">
        <a:off x="134102" y="3941504"/>
        <a:ext cx="1198724" cy="513739"/>
      </dsp:txXfrm>
    </dsp:sp>
    <dsp:sp modelId="{B718FD3E-043B-444F-9D95-D4E774A1C4F4}">
      <dsp:nvSpPr>
        <dsp:cNvPr id="0" name=""/>
        <dsp:cNvSpPr/>
      </dsp:nvSpPr>
      <dsp:spPr>
        <a:xfrm rot="5400000">
          <a:off x="4207558" y="541890"/>
          <a:ext cx="1113101" cy="6833822"/>
        </a:xfrm>
        <a:prstGeom prst="round2SameRect">
          <a:avLst/>
        </a:prstGeom>
        <a:solidFill>
          <a:schemeClr val="lt1">
            <a:alpha val="90000"/>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 sz="2300" kern="1200" dirty="0"/>
            <a:t>¿Son apropiados los sistemas de gestión del talento humano utilizado por la banca privada para las personas con capacidades especiales?</a:t>
          </a:r>
          <a:endParaRPr lang="en-US" sz="2300" kern="1200" dirty="0"/>
        </a:p>
      </dsp:txBody>
      <dsp:txXfrm rot="-5400000">
        <a:off x="1347198" y="3456588"/>
        <a:ext cx="6779485" cy="1004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A0753-E77E-4E8E-9F39-985679FEE0B2}">
      <dsp:nvSpPr>
        <dsp:cNvPr id="0" name=""/>
        <dsp:cNvSpPr/>
      </dsp:nvSpPr>
      <dsp:spPr>
        <a:xfrm>
          <a:off x="0" y="0"/>
          <a:ext cx="6916368" cy="1468963"/>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solidFill>
                <a:schemeClr val="tx1"/>
              </a:solidFill>
            </a:rPr>
            <a:t>* Realizar un análisis y levantamiento de información de la contratación de las personas con discapacidad dentro de la banca privada. </a:t>
          </a:r>
          <a:endParaRPr lang="en-US" sz="2100" kern="1200" dirty="0">
            <a:solidFill>
              <a:schemeClr val="tx1"/>
            </a:solidFill>
          </a:endParaRPr>
        </a:p>
      </dsp:txBody>
      <dsp:txXfrm>
        <a:off x="43024" y="43024"/>
        <a:ext cx="5331243" cy="1382915"/>
      </dsp:txXfrm>
    </dsp:sp>
    <dsp:sp modelId="{318965C7-A594-4189-95B6-627F5BD273AB}">
      <dsp:nvSpPr>
        <dsp:cNvPr id="0" name=""/>
        <dsp:cNvSpPr/>
      </dsp:nvSpPr>
      <dsp:spPr>
        <a:xfrm>
          <a:off x="610267" y="1713790"/>
          <a:ext cx="6916368" cy="1468963"/>
        </a:xfrm>
        <a:prstGeom prst="roundRect">
          <a:avLst>
            <a:gd name="adj" fmla="val 10000"/>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solidFill>
                <a:schemeClr val="tx1"/>
              </a:solidFill>
            </a:rPr>
            <a:t> * Investigar los sistemas de gestión, estableciendo la influencia de los procesos de recursos humanos para las personas con capacidades especiales.</a:t>
          </a:r>
          <a:endParaRPr lang="en-US" sz="2100" kern="1200" dirty="0">
            <a:solidFill>
              <a:schemeClr val="tx1"/>
            </a:solidFill>
          </a:endParaRPr>
        </a:p>
      </dsp:txBody>
      <dsp:txXfrm>
        <a:off x="653291" y="1756814"/>
        <a:ext cx="5265226" cy="1382915"/>
      </dsp:txXfrm>
    </dsp:sp>
    <dsp:sp modelId="{5CF43FE3-D1C8-45CF-8486-1FA065ADC39F}">
      <dsp:nvSpPr>
        <dsp:cNvPr id="0" name=""/>
        <dsp:cNvSpPr/>
      </dsp:nvSpPr>
      <dsp:spPr>
        <a:xfrm>
          <a:off x="1220535" y="3427580"/>
          <a:ext cx="6916368" cy="1468963"/>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solidFill>
                <a:schemeClr val="tx1"/>
              </a:solidFill>
            </a:rPr>
            <a:t>* Determinar cuál ha sido el aporte de la banca privada con la sociedad usando como eje principal la inclusión de personas con capacidades especiales.</a:t>
          </a:r>
          <a:endParaRPr lang="en-US" sz="2100" kern="1200" dirty="0">
            <a:solidFill>
              <a:schemeClr val="tx1"/>
            </a:solidFill>
          </a:endParaRPr>
        </a:p>
      </dsp:txBody>
      <dsp:txXfrm>
        <a:off x="1263559" y="3470604"/>
        <a:ext cx="5265226" cy="1382915"/>
      </dsp:txXfrm>
    </dsp:sp>
    <dsp:sp modelId="{FC766B05-A300-4A12-BB42-A46FEEBC4548}">
      <dsp:nvSpPr>
        <dsp:cNvPr id="0" name=""/>
        <dsp:cNvSpPr/>
      </dsp:nvSpPr>
      <dsp:spPr>
        <a:xfrm>
          <a:off x="5961542" y="1113963"/>
          <a:ext cx="954826" cy="954826"/>
        </a:xfrm>
        <a:prstGeom prst="downArrow">
          <a:avLst>
            <a:gd name="adj1" fmla="val 55000"/>
            <a:gd name="adj2" fmla="val 45000"/>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a:off x="6176378" y="1113963"/>
        <a:ext cx="525154" cy="718507"/>
      </dsp:txXfrm>
    </dsp:sp>
    <dsp:sp modelId="{AA604264-AD14-4959-AF40-89D200DEB253}">
      <dsp:nvSpPr>
        <dsp:cNvPr id="0" name=""/>
        <dsp:cNvSpPr/>
      </dsp:nvSpPr>
      <dsp:spPr>
        <a:xfrm>
          <a:off x="6571810" y="2817961"/>
          <a:ext cx="954826" cy="954826"/>
        </a:xfrm>
        <a:prstGeom prst="downArrow">
          <a:avLst>
            <a:gd name="adj1" fmla="val 55000"/>
            <a:gd name="adj2" fmla="val 45000"/>
          </a:avLst>
        </a:prstGeom>
        <a:solidFill>
          <a:schemeClr val="accent3">
            <a:alpha val="90000"/>
            <a:tint val="40000"/>
            <a:hueOff val="0"/>
            <a:satOff val="0"/>
            <a:lumOff val="0"/>
            <a:alphaOff val="-4000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endParaRPr>
        </a:p>
      </dsp:txBody>
      <dsp:txXfrm>
        <a:off x="6786646" y="2817961"/>
        <a:ext cx="525154" cy="718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386660" y="-2302144"/>
          <a:ext cx="1285022"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Formulada Frederick Herzberg, demuestra el comportamiento de las personas en situaciones de trabajo.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s-ES" sz="1800" kern="1200" dirty="0"/>
            <a:t>Satisfacción e insatisfacción </a:t>
          </a:r>
          <a:endParaRPr lang="en-US" sz="1800" kern="1200" dirty="0">
            <a:solidFill>
              <a:schemeClr val="tx1"/>
            </a:solidFill>
          </a:endParaRPr>
        </a:p>
      </dsp:txBody>
      <dsp:txXfrm rot="-5400000">
        <a:off x="1921454" y="225792"/>
        <a:ext cx="6152704" cy="1159562"/>
      </dsp:txXfrm>
    </dsp:sp>
    <dsp:sp modelId="{436B5A32-507D-490E-9D4C-74B7BCBB7153}">
      <dsp:nvSpPr>
        <dsp:cNvPr id="0" name=""/>
        <dsp:cNvSpPr/>
      </dsp:nvSpPr>
      <dsp:spPr>
        <a:xfrm>
          <a:off x="696003" y="2433"/>
          <a:ext cx="1225450" cy="160627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Teoría de los dos factores </a:t>
          </a:r>
          <a:endParaRPr lang="en-US" sz="1800" kern="1200" dirty="0">
            <a:solidFill>
              <a:schemeClr val="tx1"/>
            </a:solidFill>
          </a:endParaRPr>
        </a:p>
      </dsp:txBody>
      <dsp:txXfrm>
        <a:off x="755825" y="62255"/>
        <a:ext cx="1105806" cy="1486633"/>
      </dsp:txXfrm>
    </dsp:sp>
    <dsp:sp modelId="{DD44DF07-7DE2-4E22-A3D5-6F9499C1C095}">
      <dsp:nvSpPr>
        <dsp:cNvPr id="0" name=""/>
        <dsp:cNvSpPr/>
      </dsp:nvSpPr>
      <dsp:spPr>
        <a:xfrm rot="5400000">
          <a:off x="4386657" y="-615581"/>
          <a:ext cx="1285022" cy="6215491"/>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Henry Fayol, el conocimiento, el saber, el hacer, la capacidad y el potencial de los miembros de la organización son más importantes que cualquier otro factor. </a:t>
          </a:r>
          <a:endParaRPr lang="en-US" sz="1800" kern="1200" dirty="0">
            <a:solidFill>
              <a:schemeClr val="tx1"/>
            </a:solidFill>
          </a:endParaRPr>
        </a:p>
      </dsp:txBody>
      <dsp:txXfrm rot="-5400000">
        <a:off x="1921423" y="1912383"/>
        <a:ext cx="6152761" cy="1159562"/>
      </dsp:txXfrm>
    </dsp:sp>
    <dsp:sp modelId="{B54EB755-164F-492E-A244-5D3307B8D848}">
      <dsp:nvSpPr>
        <dsp:cNvPr id="0" name=""/>
        <dsp:cNvSpPr/>
      </dsp:nvSpPr>
      <dsp:spPr>
        <a:xfrm>
          <a:off x="696003" y="1689025"/>
          <a:ext cx="1225418" cy="1606277"/>
        </a:xfrm>
        <a:prstGeom prst="roundRect">
          <a:avLst/>
        </a:prstGeom>
        <a:solidFill>
          <a:schemeClr val="accent3">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Teoría clásica</a:t>
          </a:r>
          <a:endParaRPr lang="en-US" sz="1800" kern="1200" dirty="0">
            <a:solidFill>
              <a:schemeClr val="tx1"/>
            </a:solidFill>
          </a:endParaRPr>
        </a:p>
      </dsp:txBody>
      <dsp:txXfrm>
        <a:off x="755823" y="1748845"/>
        <a:ext cx="1105778" cy="1486637"/>
      </dsp:txXfrm>
    </dsp:sp>
    <dsp:sp modelId="{6E196DE0-B567-4D91-8743-A59FC0EB0BAB}">
      <dsp:nvSpPr>
        <dsp:cNvPr id="0" name=""/>
        <dsp:cNvSpPr/>
      </dsp:nvSpPr>
      <dsp:spPr>
        <a:xfrm rot="5400000">
          <a:off x="4298377" y="996163"/>
          <a:ext cx="1285022" cy="636518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Ludwig Von, correlación de elementos que componen un todo, es imposible analizar un sistema aislado, ya que cada uno de los elementos está en correlación con los otros</a:t>
          </a:r>
          <a:endParaRPr lang="en-US" sz="1800" kern="1200" dirty="0">
            <a:solidFill>
              <a:schemeClr val="tx1"/>
            </a:solidFill>
          </a:endParaRPr>
        </a:p>
      </dsp:txBody>
      <dsp:txXfrm rot="-5400000">
        <a:off x="1758296" y="3598974"/>
        <a:ext cx="6302454" cy="1159562"/>
      </dsp:txXfrm>
    </dsp:sp>
    <dsp:sp modelId="{DE205421-0216-48AC-8302-1098BF324D9E}">
      <dsp:nvSpPr>
        <dsp:cNvPr id="0" name=""/>
        <dsp:cNvSpPr/>
      </dsp:nvSpPr>
      <dsp:spPr>
        <a:xfrm>
          <a:off x="792049" y="3378050"/>
          <a:ext cx="1062292" cy="1606277"/>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Teoría de sistemas</a:t>
          </a:r>
          <a:endParaRPr lang="en-US" sz="1800" b="1" kern="1200" dirty="0">
            <a:solidFill>
              <a:schemeClr val="tx1"/>
            </a:solidFill>
          </a:endParaRPr>
        </a:p>
      </dsp:txBody>
      <dsp:txXfrm>
        <a:off x="843906" y="3429907"/>
        <a:ext cx="958578" cy="1502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396922" y="-2317365"/>
          <a:ext cx="1264499"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a:t>Elton Mayo mostró que darle atención al empleado, motivarlo, evitar la rutina, trabajar en equipo, ayudaba a la productividad de las empresas.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s-EC" sz="1800" kern="1200" dirty="0"/>
            <a:t>Involucramiento de los empleados</a:t>
          </a:r>
          <a:endParaRPr lang="en-US" sz="1800" kern="1200" dirty="0">
            <a:solidFill>
              <a:schemeClr val="tx1"/>
            </a:solidFill>
          </a:endParaRPr>
        </a:p>
      </dsp:txBody>
      <dsp:txXfrm rot="-5400000">
        <a:off x="1921455" y="219830"/>
        <a:ext cx="6153706" cy="1141043"/>
      </dsp:txXfrm>
    </dsp:sp>
    <dsp:sp modelId="{436B5A32-507D-490E-9D4C-74B7BCBB7153}">
      <dsp:nvSpPr>
        <dsp:cNvPr id="0" name=""/>
        <dsp:cNvSpPr/>
      </dsp:nvSpPr>
      <dsp:spPr>
        <a:xfrm>
          <a:off x="696003" y="39"/>
          <a:ext cx="1225450" cy="1580624"/>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tx1"/>
              </a:solidFill>
            </a:rPr>
            <a:t>Teoría de las relaciones humanas </a:t>
          </a:r>
          <a:endParaRPr lang="en-US" sz="1500" kern="1200" dirty="0">
            <a:solidFill>
              <a:schemeClr val="tx1"/>
            </a:solidFill>
          </a:endParaRPr>
        </a:p>
      </dsp:txBody>
      <dsp:txXfrm>
        <a:off x="755825" y="59861"/>
        <a:ext cx="1105806" cy="1460980"/>
      </dsp:txXfrm>
    </dsp:sp>
    <dsp:sp modelId="{DD44DF07-7DE2-4E22-A3D5-6F9499C1C095}">
      <dsp:nvSpPr>
        <dsp:cNvPr id="0" name=""/>
        <dsp:cNvSpPr/>
      </dsp:nvSpPr>
      <dsp:spPr>
        <a:xfrm rot="5400000">
          <a:off x="4396918" y="-657737"/>
          <a:ext cx="1264499" cy="6215491"/>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b="0" i="0" kern="1200" dirty="0"/>
            <a:t>Abraham </a:t>
          </a:r>
          <a:r>
            <a:rPr lang="es-EC" sz="1800" b="0" kern="1200" dirty="0" err="1">
              <a:solidFill>
                <a:schemeClr val="tx1"/>
              </a:solidFill>
            </a:rPr>
            <a:t>Maslow</a:t>
          </a:r>
          <a:r>
            <a:rPr lang="es-EC" sz="1800" b="0" kern="1200" dirty="0">
              <a:solidFill>
                <a:schemeClr val="tx1"/>
              </a:solidFill>
            </a:rPr>
            <a:t>,</a:t>
          </a:r>
          <a:r>
            <a:rPr lang="es-EC" sz="1800" b="0" i="0" kern="1200" dirty="0"/>
            <a:t> las </a:t>
          </a:r>
          <a:r>
            <a:rPr lang="es-ES" sz="1800" kern="1200" dirty="0"/>
            <a:t>necesidades humanas deben ser cubiertas para satisfacción del individuo, y de esto depende su comportamiento.</a:t>
          </a:r>
          <a:endParaRPr lang="en-US" sz="1800" kern="1200" dirty="0">
            <a:solidFill>
              <a:schemeClr val="tx1"/>
            </a:solidFill>
          </a:endParaRPr>
        </a:p>
      </dsp:txBody>
      <dsp:txXfrm rot="-5400000">
        <a:off x="1921422" y="1879487"/>
        <a:ext cx="6153763" cy="1141043"/>
      </dsp:txXfrm>
    </dsp:sp>
    <dsp:sp modelId="{B54EB755-164F-492E-A244-5D3307B8D848}">
      <dsp:nvSpPr>
        <dsp:cNvPr id="0" name=""/>
        <dsp:cNvSpPr/>
      </dsp:nvSpPr>
      <dsp:spPr>
        <a:xfrm>
          <a:off x="696003" y="1659695"/>
          <a:ext cx="1225418" cy="1580624"/>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s-EC" sz="1500" b="1" kern="1200" dirty="0">
              <a:solidFill>
                <a:schemeClr val="tx1"/>
              </a:solidFill>
            </a:rPr>
            <a:t>Teoría de las necesidades de </a:t>
          </a:r>
          <a:r>
            <a:rPr lang="es-EC" sz="1500" b="1" kern="1200" dirty="0" err="1">
              <a:solidFill>
                <a:schemeClr val="tx1"/>
              </a:solidFill>
            </a:rPr>
            <a:t>Maslow</a:t>
          </a:r>
          <a:endParaRPr lang="en-US" sz="1500" kern="1200" dirty="0">
            <a:solidFill>
              <a:schemeClr val="tx1"/>
            </a:solidFill>
          </a:endParaRPr>
        </a:p>
      </dsp:txBody>
      <dsp:txXfrm>
        <a:off x="755823" y="1719515"/>
        <a:ext cx="1105778" cy="1460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629750" y="-2384046"/>
          <a:ext cx="1157873"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Términos de comportamiento, de conocimiento, las habilidades y las actitudes necesarias para un desempeño de alto valor. </a:t>
          </a:r>
          <a:endParaRPr lang="en-US" sz="1800" kern="1200" dirty="0">
            <a:solidFill>
              <a:schemeClr val="tx1"/>
            </a:solidFill>
          </a:endParaRPr>
        </a:p>
      </dsp:txBody>
      <dsp:txXfrm rot="-5400000">
        <a:off x="2100970" y="201257"/>
        <a:ext cx="6158911" cy="1044827"/>
      </dsp:txXfrm>
    </dsp:sp>
    <dsp:sp modelId="{436B5A32-507D-490E-9D4C-74B7BCBB7153}">
      <dsp:nvSpPr>
        <dsp:cNvPr id="0" name=""/>
        <dsp:cNvSpPr/>
      </dsp:nvSpPr>
      <dsp:spPr>
        <a:xfrm>
          <a:off x="516513" y="0"/>
          <a:ext cx="1584455" cy="1447342"/>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Modelo de Competencias</a:t>
          </a:r>
          <a:endParaRPr lang="en-US" sz="1600" kern="1200" dirty="0">
            <a:solidFill>
              <a:schemeClr val="tx1"/>
            </a:solidFill>
          </a:endParaRPr>
        </a:p>
      </dsp:txBody>
      <dsp:txXfrm>
        <a:off x="587166" y="70653"/>
        <a:ext cx="1443149" cy="1306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630315" y="-2384046"/>
          <a:ext cx="1156742"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t>Sistema compuesto de elementos que indica que toda actividad se relaciona directamente con todas las demás.</a:t>
          </a:r>
          <a:endParaRPr lang="en-US" sz="2000" kern="1200" dirty="0">
            <a:solidFill>
              <a:schemeClr val="tx1"/>
            </a:solidFill>
          </a:endParaRPr>
        </a:p>
      </dsp:txBody>
      <dsp:txXfrm rot="-5400000">
        <a:off x="2100970" y="201766"/>
        <a:ext cx="6158967" cy="1043808"/>
      </dsp:txXfrm>
    </dsp:sp>
    <dsp:sp modelId="{436B5A32-507D-490E-9D4C-74B7BCBB7153}">
      <dsp:nvSpPr>
        <dsp:cNvPr id="0" name=""/>
        <dsp:cNvSpPr/>
      </dsp:nvSpPr>
      <dsp:spPr>
        <a:xfrm>
          <a:off x="516513" y="706"/>
          <a:ext cx="1584455" cy="1445928"/>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Modelo de Werther y Davis</a:t>
          </a:r>
          <a:endParaRPr lang="en-US" sz="1800" kern="1200" dirty="0">
            <a:solidFill>
              <a:schemeClr val="tx1"/>
            </a:solidFill>
          </a:endParaRPr>
        </a:p>
      </dsp:txBody>
      <dsp:txXfrm>
        <a:off x="587097" y="71290"/>
        <a:ext cx="1443287" cy="1304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557024" y="-2384046"/>
          <a:ext cx="1303325"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t>Análisis y descripción de puestos, formación, clima y motivación; selección de personal, planes de comunicación, evaluación del desempeño.</a:t>
          </a:r>
          <a:endParaRPr lang="en-US" sz="2000" kern="1200" dirty="0">
            <a:solidFill>
              <a:schemeClr val="tx1"/>
            </a:solidFill>
          </a:endParaRPr>
        </a:p>
      </dsp:txBody>
      <dsp:txXfrm rot="-5400000">
        <a:off x="2100970" y="135631"/>
        <a:ext cx="6151811" cy="1176079"/>
      </dsp:txXfrm>
    </dsp:sp>
    <dsp:sp modelId="{436B5A32-507D-490E-9D4C-74B7BCBB7153}">
      <dsp:nvSpPr>
        <dsp:cNvPr id="0" name=""/>
        <dsp:cNvSpPr/>
      </dsp:nvSpPr>
      <dsp:spPr>
        <a:xfrm>
          <a:off x="516513" y="706"/>
          <a:ext cx="1584455" cy="1445928"/>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Modelo de Gestión de </a:t>
          </a:r>
          <a:r>
            <a:rPr lang="es-MX" sz="1800" b="1" kern="1200" dirty="0" err="1">
              <a:solidFill>
                <a:schemeClr val="tx1"/>
              </a:solidFill>
            </a:rPr>
            <a:t>Harper</a:t>
          </a:r>
          <a:r>
            <a:rPr lang="es-MX" sz="1800" b="1" kern="1200" dirty="0">
              <a:solidFill>
                <a:schemeClr val="tx1"/>
              </a:solidFill>
            </a:rPr>
            <a:t> y Lynch</a:t>
          </a:r>
          <a:endParaRPr lang="en-US" sz="1800" kern="1200" dirty="0">
            <a:solidFill>
              <a:schemeClr val="tx1"/>
            </a:solidFill>
          </a:endParaRPr>
        </a:p>
      </dsp:txBody>
      <dsp:txXfrm>
        <a:off x="587097" y="71290"/>
        <a:ext cx="1443287" cy="1304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AB91-FB8C-4D5C-B96A-C5166A28F5BE}">
      <dsp:nvSpPr>
        <dsp:cNvPr id="0" name=""/>
        <dsp:cNvSpPr/>
      </dsp:nvSpPr>
      <dsp:spPr>
        <a:xfrm rot="5400000">
          <a:off x="4556387" y="-2384046"/>
          <a:ext cx="1304599" cy="6215434"/>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La integración a la organización de los nuevos miembros, el diseño del puesto y la evaluación del desempeño en el puesto.</a:t>
          </a:r>
          <a:endParaRPr lang="en-US" sz="1800" kern="1200" dirty="0">
            <a:solidFill>
              <a:schemeClr val="tx1"/>
            </a:solidFill>
          </a:endParaRPr>
        </a:p>
      </dsp:txBody>
      <dsp:txXfrm rot="-5400000">
        <a:off x="2100970" y="135056"/>
        <a:ext cx="6151749" cy="1177229"/>
      </dsp:txXfrm>
    </dsp:sp>
    <dsp:sp modelId="{436B5A32-507D-490E-9D4C-74B7BCBB7153}">
      <dsp:nvSpPr>
        <dsp:cNvPr id="0" name=""/>
        <dsp:cNvSpPr/>
      </dsp:nvSpPr>
      <dsp:spPr>
        <a:xfrm>
          <a:off x="516513" y="0"/>
          <a:ext cx="1584455" cy="1447342"/>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Modelo de Idalberto Chiavenato</a:t>
          </a:r>
          <a:endParaRPr lang="en-US" sz="1800" b="1" kern="1200" dirty="0">
            <a:solidFill>
              <a:schemeClr val="tx1"/>
            </a:solidFill>
          </a:endParaRPr>
        </a:p>
      </dsp:txBody>
      <dsp:txXfrm>
        <a:off x="587166" y="70653"/>
        <a:ext cx="1443149" cy="13060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2 Marcador de fecha"/>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524FDAAA-1DDF-4999-8AA0-CA98981830C5}" type="datetimeFigureOut">
              <a:rPr lang="en-US" smtClean="0"/>
              <a:t>3/1/2017</a:t>
            </a:fld>
            <a:endParaRPr lang="en-US"/>
          </a:p>
        </p:txBody>
      </p:sp>
      <p:sp>
        <p:nvSpPr>
          <p:cNvPr id="4" name="3 Marcador de imagen de diapositiva"/>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4 Marcador de notas"/>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6 Marcador de número de diapositiva"/>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E0028D82-E40D-4CD2-98AA-7396DB9542DB}" type="slidenum">
              <a:rPr lang="en-US" smtClean="0"/>
              <a:t>‹Nº›</a:t>
            </a:fld>
            <a:endParaRPr lang="en-US"/>
          </a:p>
        </p:txBody>
      </p:sp>
    </p:spTree>
    <p:extLst>
      <p:ext uri="{BB962C8B-B14F-4D97-AF65-F5344CB8AC3E}">
        <p14:creationId xmlns:p14="http://schemas.microsoft.com/office/powerpoint/2010/main" val="248976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0028D82-E40D-4CD2-98AA-7396DB9542DB}" type="slidenum">
              <a:rPr lang="en-US" smtClean="0"/>
              <a:t>23</a:t>
            </a:fld>
            <a:endParaRPr lang="en-US"/>
          </a:p>
        </p:txBody>
      </p:sp>
    </p:spTree>
    <p:extLst>
      <p:ext uri="{BB962C8B-B14F-4D97-AF65-F5344CB8AC3E}">
        <p14:creationId xmlns:p14="http://schemas.microsoft.com/office/powerpoint/2010/main" val="2138745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190998063"/>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3050746560"/>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2851970235"/>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3885775506"/>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3169790004"/>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2876576897"/>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618365024"/>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1205080509"/>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3877680665"/>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4098536871"/>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905512-2156-4703-B925-3D722828FDC6}" type="datetimeFigureOut">
              <a:rPr lang="en-US" smtClean="0"/>
              <a:t>3/1/2017</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3D999941-1F10-4797-8EE3-E98DD6BE7A87}" type="slidenum">
              <a:rPr lang="en-US" smtClean="0"/>
              <a:t>‹Nº›</a:t>
            </a:fld>
            <a:endParaRPr lang="en-US"/>
          </a:p>
        </p:txBody>
      </p:sp>
    </p:spTree>
    <p:extLst>
      <p:ext uri="{BB962C8B-B14F-4D97-AF65-F5344CB8AC3E}">
        <p14:creationId xmlns:p14="http://schemas.microsoft.com/office/powerpoint/2010/main" val="787515684"/>
      </p:ext>
    </p:extLst>
  </p:cSld>
  <p:clrMapOvr>
    <a:masterClrMapping/>
  </p:clrMapOvr>
  <mc:AlternateContent xmlns:mc="http://schemas.openxmlformats.org/markup-compatibility/2006" xmlns:p14="http://schemas.microsoft.com/office/powerpoint/2010/main">
    <mc:Choice Requires="p14">
      <p:transition p14:dur="0">
        <p:sndAc>
          <p:stSnd>
            <p:snd r:embed="rId1" name="click.wav"/>
          </p:stSnd>
        </p:sndAc>
      </p:transition>
    </mc:Choice>
    <mc:Fallback xmlns="">
      <p:transition>
        <p:sndAc>
          <p:stSnd>
            <p:snd r:embed="rId3" name="click.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05512-2156-4703-B925-3D722828FDC6}" type="datetimeFigureOut">
              <a:rPr lang="en-US" smtClean="0"/>
              <a:t>3/1/2017</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99941-1F10-4797-8EE3-E98DD6BE7A87}" type="slidenum">
              <a:rPr lang="en-US" smtClean="0"/>
              <a:t>‹Nº›</a:t>
            </a:fld>
            <a:endParaRPr lang="en-US"/>
          </a:p>
        </p:txBody>
      </p:sp>
    </p:spTree>
    <p:extLst>
      <p:ext uri="{BB962C8B-B14F-4D97-AF65-F5344CB8AC3E}">
        <p14:creationId xmlns:p14="http://schemas.microsoft.com/office/powerpoint/2010/main" val="40424832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p:sndAc>
          <p:stSnd>
            <p:snd r:embed="rId13" name="click.wav"/>
          </p:stSnd>
        </p:sndAc>
      </p:transition>
    </mc:Choice>
    <mc:Fallback xmlns="">
      <p:transition>
        <p:sndAc>
          <p:stSnd>
            <p:snd r:embed="rId14" name="click.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18" Type="http://schemas.openxmlformats.org/officeDocument/2006/relationships/diagramColors" Target="../diagrams/colors8.xml"/><Relationship Id="rId3" Type="http://schemas.openxmlformats.org/officeDocument/2006/relationships/image" Target="../media/image1.jpg"/><Relationship Id="rId21" Type="http://schemas.openxmlformats.org/officeDocument/2006/relationships/diagramLayout" Target="../diagrams/layout9.xml"/><Relationship Id="rId7" Type="http://schemas.openxmlformats.org/officeDocument/2006/relationships/diagramQuickStyle" Target="../diagrams/quickStyle6.xml"/><Relationship Id="rId12" Type="http://schemas.openxmlformats.org/officeDocument/2006/relationships/diagramQuickStyle" Target="../diagrams/quickStyle7.xml"/><Relationship Id="rId17" Type="http://schemas.openxmlformats.org/officeDocument/2006/relationships/diagramQuickStyle" Target="../diagrams/quickStyle8.xml"/><Relationship Id="rId25" Type="http://schemas.openxmlformats.org/officeDocument/2006/relationships/audio" Target="../media/audio1.wav"/><Relationship Id="rId2" Type="http://schemas.openxmlformats.org/officeDocument/2006/relationships/audio" Target="../media/audio1.wav"/><Relationship Id="rId16" Type="http://schemas.openxmlformats.org/officeDocument/2006/relationships/diagramLayout" Target="../diagrams/layout8.xml"/><Relationship Id="rId20"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Layout" Target="../diagrams/layout6.xml"/><Relationship Id="rId11" Type="http://schemas.openxmlformats.org/officeDocument/2006/relationships/diagramLayout" Target="../diagrams/layout7.xml"/><Relationship Id="rId24" Type="http://schemas.microsoft.com/office/2007/relationships/diagramDrawing" Target="../diagrams/drawing9.xml"/><Relationship Id="rId5" Type="http://schemas.openxmlformats.org/officeDocument/2006/relationships/diagramData" Target="../diagrams/data6.xml"/><Relationship Id="rId15" Type="http://schemas.openxmlformats.org/officeDocument/2006/relationships/diagramData" Target="../diagrams/data8.xml"/><Relationship Id="rId23" Type="http://schemas.openxmlformats.org/officeDocument/2006/relationships/diagramColors" Target="../diagrams/colors9.xml"/><Relationship Id="rId10" Type="http://schemas.openxmlformats.org/officeDocument/2006/relationships/diagramData" Target="../diagrams/data7.xml"/><Relationship Id="rId19" Type="http://schemas.microsoft.com/office/2007/relationships/diagramDrawing" Target="../diagrams/drawing8.xml"/><Relationship Id="rId4" Type="http://schemas.openxmlformats.org/officeDocument/2006/relationships/image" Target="../media/image5.gif"/><Relationship Id="rId9" Type="http://schemas.microsoft.com/office/2007/relationships/diagramDrawing" Target="../diagrams/drawing6.xml"/><Relationship Id="rId14" Type="http://schemas.microsoft.com/office/2007/relationships/diagramDrawing" Target="../diagrams/drawing7.xml"/><Relationship Id="rId22"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jpg"/><Relationship Id="rId7" Type="http://schemas.openxmlformats.org/officeDocument/2006/relationships/diagramQuickStyle" Target="../diagrams/quickStyle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audio" Target="../media/audio1.wav"/><Relationship Id="rId4" Type="http://schemas.openxmlformats.org/officeDocument/2006/relationships/image" Target="../media/image11.gif"/><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jpg"/><Relationship Id="rId7" Type="http://schemas.openxmlformats.org/officeDocument/2006/relationships/diagramColors" Target="../diagrams/colors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g"/><Relationship Id="rId7" Type="http://schemas.openxmlformats.org/officeDocument/2006/relationships/diagramColors" Target="../diagrams/colors1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jpg"/><Relationship Id="rId7" Type="http://schemas.openxmlformats.org/officeDocument/2006/relationships/diagramQuickStyle" Target="../diagrams/quickStyle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10" Type="http://schemas.openxmlformats.org/officeDocument/2006/relationships/audio" Target="../media/audio1.wav"/><Relationship Id="rId4" Type="http://schemas.openxmlformats.org/officeDocument/2006/relationships/image" Target="../media/image17.gif"/><Relationship Id="rId9" Type="http://schemas.microsoft.com/office/2007/relationships/diagramDrawing" Target="../diagrams/drawing13.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1.jpg"/><Relationship Id="rId7" Type="http://schemas.openxmlformats.org/officeDocument/2006/relationships/diagramQuickStyle" Target="../diagrams/quickStyle1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10" Type="http://schemas.openxmlformats.org/officeDocument/2006/relationships/audio" Target="../media/audio1.wav"/><Relationship Id="rId4" Type="http://schemas.openxmlformats.org/officeDocument/2006/relationships/image" Target="../media/image17.gif"/><Relationship Id="rId9" Type="http://schemas.microsoft.com/office/2007/relationships/diagramDrawing" Target="../diagrams/drawin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g"/><Relationship Id="rId7" Type="http://schemas.openxmlformats.org/officeDocument/2006/relationships/diagramColors" Target="../diagrams/colors1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jpg"/><Relationship Id="rId7" Type="http://schemas.openxmlformats.org/officeDocument/2006/relationships/diagramQuickStyle" Target="../diagrams/quickStyle16.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10" Type="http://schemas.openxmlformats.org/officeDocument/2006/relationships/audio" Target="../media/audio1.wav"/><Relationship Id="rId4" Type="http://schemas.openxmlformats.org/officeDocument/2006/relationships/chart" Target="../charts/chart1.xml"/><Relationship Id="rId9" Type="http://schemas.microsoft.com/office/2007/relationships/diagramDrawing" Target="../diagrams/drawing16.xml"/></Relationships>
</file>

<file path=ppt/slides/_rels/slide2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g"/><Relationship Id="rId7" Type="http://schemas.openxmlformats.org/officeDocument/2006/relationships/diagramColors" Target="../diagrams/colors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3.jpe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g"/><Relationship Id="rId7" Type="http://schemas.openxmlformats.org/officeDocument/2006/relationships/diagramColors" Target="../diagrams/colors1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audio" Target="../media/audio1.wav"/></Relationships>
</file>

<file path=ppt/slides/_rels/slide36.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g"/><Relationship Id="rId7" Type="http://schemas.openxmlformats.org/officeDocument/2006/relationships/diagramColors" Target="../diagrams/colors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audio" Target="../media/audio1.wav"/><Relationship Id="rId4" Type="http://schemas.openxmlformats.org/officeDocument/2006/relationships/image" Target="../media/image5.gif"/><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jpg"/><Relationship Id="rId7" Type="http://schemas.openxmlformats.org/officeDocument/2006/relationships/diagramQuickStyle" Target="../diagrams/quickStyle5.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audio" Target="../media/audio1.wav"/><Relationship Id="rId5" Type="http://schemas.openxmlformats.org/officeDocument/2006/relationships/diagramData" Target="../diagrams/data5.xml"/><Relationship Id="rId10" Type="http://schemas.openxmlformats.org/officeDocument/2006/relationships/image" Target="../media/image6.png"/><Relationship Id="rId4" Type="http://schemas.openxmlformats.org/officeDocument/2006/relationships/image" Target="../media/image5.gif"/><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3">
            <a:extLst>
              <a:ext uri="{28A0092B-C50C-407E-A947-70E740481C1C}">
                <a14:useLocalDpi xmlns:a14="http://schemas.microsoft.com/office/drawing/2010/main" val="0"/>
              </a:ext>
            </a:extLst>
          </a:blip>
          <a:srcRect b="34344"/>
          <a:stretch/>
        </p:blipFill>
        <p:spPr>
          <a:xfrm>
            <a:off x="0" y="29700"/>
            <a:ext cx="9144000" cy="6858000"/>
          </a:xfrm>
          <a:prstGeom prst="rect">
            <a:avLst/>
          </a:prstGeom>
        </p:spPr>
      </p:pic>
      <p:sp>
        <p:nvSpPr>
          <p:cNvPr id="2" name="1 Título"/>
          <p:cNvSpPr>
            <a:spLocks noGrp="1"/>
          </p:cNvSpPr>
          <p:nvPr>
            <p:ph type="ctrTitle"/>
          </p:nvPr>
        </p:nvSpPr>
        <p:spPr>
          <a:xfrm>
            <a:off x="883568" y="3068960"/>
            <a:ext cx="7772400" cy="1470025"/>
          </a:xfrm>
        </p:spPr>
        <p:style>
          <a:lnRef idx="1">
            <a:schemeClr val="accent3"/>
          </a:lnRef>
          <a:fillRef idx="2">
            <a:schemeClr val="accent3"/>
          </a:fillRef>
          <a:effectRef idx="1">
            <a:schemeClr val="accent3"/>
          </a:effectRef>
          <a:fontRef idx="minor">
            <a:schemeClr val="dk1"/>
          </a:fontRef>
        </p:style>
        <p:txBody>
          <a:bodyPr>
            <a:normAutofit fontScale="90000"/>
          </a:bodyPr>
          <a:lstStyle/>
          <a:p>
            <a:br>
              <a:rPr lang="es-ES" sz="2700" b="1" i="1" dirty="0">
                <a:latin typeface="+mj-lt"/>
              </a:rPr>
            </a:br>
            <a:r>
              <a:rPr lang="es-ES" sz="2700" b="1" i="1" dirty="0">
                <a:latin typeface="+mj-lt"/>
              </a:rPr>
              <a:t>TEMA: MODELO DE GESTIÓN DEL TALENTO HUMANO PARA PERSONAS CON CAPACIDADES ESPECIALES EN LA BANCA PRIVADA DEL DISTRITO METROPOLITANO DE QUITO</a:t>
            </a:r>
            <a:br>
              <a:rPr lang="es-EC" i="1" dirty="0">
                <a:latin typeface="+mj-lt"/>
              </a:rPr>
            </a:br>
            <a:endParaRPr lang="en-US" i="1" dirty="0">
              <a:latin typeface="+mj-lt"/>
            </a:endParaRPr>
          </a:p>
        </p:txBody>
      </p:sp>
      <p:sp>
        <p:nvSpPr>
          <p:cNvPr id="6" name="5 Rectángulo"/>
          <p:cNvSpPr/>
          <p:nvPr/>
        </p:nvSpPr>
        <p:spPr>
          <a:xfrm>
            <a:off x="1619672" y="5053826"/>
            <a:ext cx="6696744" cy="461665"/>
          </a:xfrm>
          <a:prstGeom prst="rect">
            <a:avLst/>
          </a:prstGeom>
        </p:spPr>
        <p:txBody>
          <a:bodyPr wrap="square">
            <a:spAutoFit/>
          </a:bodyPr>
          <a:lstStyle/>
          <a:p>
            <a:r>
              <a:rPr lang="es-ES" sz="2400" b="1" i="1" dirty="0">
                <a:latin typeface="+mj-lt"/>
              </a:rPr>
              <a:t>AUTOR: CORRAL SANTAMARIA PRISCILA MELISSA</a:t>
            </a:r>
            <a:endParaRPr lang="es-EC" sz="2400" b="1" i="1" dirty="0">
              <a:latin typeface="+mj-lt"/>
            </a:endParaRPr>
          </a:p>
        </p:txBody>
      </p:sp>
      <p:sp>
        <p:nvSpPr>
          <p:cNvPr id="7" name="6 Rectángulo"/>
          <p:cNvSpPr/>
          <p:nvPr/>
        </p:nvSpPr>
        <p:spPr>
          <a:xfrm>
            <a:off x="1331640" y="1094090"/>
            <a:ext cx="6984776" cy="1569660"/>
          </a:xfrm>
          <a:prstGeom prst="rect">
            <a:avLst/>
          </a:prstGeom>
          <a:noFill/>
        </p:spPr>
        <p:txBody>
          <a:bodyPr wrap="square" lIns="91440" tIns="45720" rIns="91440" bIns="45720">
            <a:spAutoFit/>
          </a:bodyPr>
          <a:lstStyle/>
          <a:p>
            <a:pPr algn="ctr"/>
            <a:r>
              <a:rPr lang="es-ES" sz="2400" b="1" i="1" dirty="0">
                <a:latin typeface="+mj-lt"/>
              </a:rPr>
              <a:t>DEPARTAMENTO DE CIENCIAS ADMINSTRATIVAS Y DE COMERCIO</a:t>
            </a:r>
            <a:endParaRPr lang="es-EC" sz="2400" b="1" i="1" dirty="0">
              <a:latin typeface="+mj-lt"/>
            </a:endParaRPr>
          </a:p>
          <a:p>
            <a:pPr algn="ctr"/>
            <a:r>
              <a:rPr lang="es-ES" sz="2400" b="1" i="1" dirty="0">
                <a:latin typeface="+mj-lt"/>
              </a:rPr>
              <a:t>  </a:t>
            </a:r>
            <a:endParaRPr lang="es-EC" sz="2400" b="1" i="1" dirty="0">
              <a:latin typeface="+mj-lt"/>
            </a:endParaRPr>
          </a:p>
          <a:p>
            <a:pPr algn="ctr"/>
            <a:r>
              <a:rPr lang="es-ES" sz="2400" b="1" i="1" dirty="0">
                <a:latin typeface="+mj-lt"/>
              </a:rPr>
              <a:t>INGENIERIA COMERCIAL  </a:t>
            </a:r>
            <a:endParaRPr lang="en-US" sz="2400" b="1" i="1" dirty="0">
              <a:latin typeface="+mj-lt"/>
            </a:endParaRPr>
          </a:p>
        </p:txBody>
      </p:sp>
    </p:spTree>
    <p:extLst>
      <p:ext uri="{BB962C8B-B14F-4D97-AF65-F5344CB8AC3E}">
        <p14:creationId xmlns:p14="http://schemas.microsoft.com/office/powerpoint/2010/main" val="3921570307"/>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685880" y="116632"/>
            <a:ext cx="466236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Modelos de gestión </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2050" name="Picture 2" descr="Resultado de imagen para teoria 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0350" y="5920"/>
            <a:ext cx="1183650" cy="1183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3505593514"/>
              </p:ext>
            </p:extLst>
          </p:nvPr>
        </p:nvGraphicFramePr>
        <p:xfrm>
          <a:off x="179512" y="3933056"/>
          <a:ext cx="8832918" cy="14473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8 Diagrama"/>
          <p:cNvGraphicFramePr/>
          <p:nvPr>
            <p:extLst>
              <p:ext uri="{D42A27DB-BD31-4B8C-83A1-F6EECF244321}">
                <p14:modId xmlns:p14="http://schemas.microsoft.com/office/powerpoint/2010/main" val="3541204921"/>
              </p:ext>
            </p:extLst>
          </p:nvPr>
        </p:nvGraphicFramePr>
        <p:xfrm>
          <a:off x="179512" y="2492896"/>
          <a:ext cx="8832918" cy="144734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3" name="12 Diagrama"/>
          <p:cNvGraphicFramePr/>
          <p:nvPr>
            <p:extLst>
              <p:ext uri="{D42A27DB-BD31-4B8C-83A1-F6EECF244321}">
                <p14:modId xmlns:p14="http://schemas.microsoft.com/office/powerpoint/2010/main" val="2595619323"/>
              </p:ext>
            </p:extLst>
          </p:nvPr>
        </p:nvGraphicFramePr>
        <p:xfrm>
          <a:off x="179512" y="1052736"/>
          <a:ext cx="8832918" cy="144734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4" name="13 Diagrama"/>
          <p:cNvGraphicFramePr/>
          <p:nvPr>
            <p:extLst>
              <p:ext uri="{D42A27DB-BD31-4B8C-83A1-F6EECF244321}">
                <p14:modId xmlns:p14="http://schemas.microsoft.com/office/powerpoint/2010/main" val="2886275132"/>
              </p:ext>
            </p:extLst>
          </p:nvPr>
        </p:nvGraphicFramePr>
        <p:xfrm>
          <a:off x="179512" y="5373216"/>
          <a:ext cx="8832918" cy="1447342"/>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Tree>
    <p:extLst>
      <p:ext uri="{BB962C8B-B14F-4D97-AF65-F5344CB8AC3E}">
        <p14:creationId xmlns:p14="http://schemas.microsoft.com/office/powerpoint/2010/main" val="770980154"/>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25" name="click.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685880" y="116632"/>
            <a:ext cx="4662366"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Modelos de gestión </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7" name="6 Imagen"/>
          <p:cNvPicPr/>
          <p:nvPr/>
        </p:nvPicPr>
        <p:blipFill rotWithShape="1">
          <a:blip r:embed="rId4"/>
          <a:srcRect l="25556" t="28993" r="26349" b="34396"/>
          <a:stretch/>
        </p:blipFill>
        <p:spPr bwMode="auto">
          <a:xfrm>
            <a:off x="4644008" y="4083892"/>
            <a:ext cx="3891146" cy="2321834"/>
          </a:xfrm>
          <a:prstGeom prst="rect">
            <a:avLst/>
          </a:prstGeom>
          <a:ln>
            <a:noFill/>
          </a:ln>
          <a:extLst>
            <a:ext uri="{53640926-AAD7-44D8-BBD7-CCE9431645EC}">
              <a14:shadowObscured xmlns:a14="http://schemas.microsoft.com/office/drawing/2010/main"/>
            </a:ext>
          </a:extLst>
        </p:spPr>
      </p:pic>
      <p:pic>
        <p:nvPicPr>
          <p:cNvPr id="8" name="7 Imagen" descr="Resultado de imagen para Modelo de Competencias alles"/>
          <p:cNvPicPr/>
          <p:nvPr/>
        </p:nvPicPr>
        <p:blipFill rotWithShape="1">
          <a:blip r:embed="rId5">
            <a:extLst>
              <a:ext uri="{28A0092B-C50C-407E-A947-70E740481C1C}">
                <a14:useLocalDpi xmlns:a14="http://schemas.microsoft.com/office/drawing/2010/main" val="0"/>
              </a:ext>
            </a:extLst>
          </a:blip>
          <a:srcRect l="12983" b="6349"/>
          <a:stretch/>
        </p:blipFill>
        <p:spPr bwMode="auto">
          <a:xfrm>
            <a:off x="1317728" y="873170"/>
            <a:ext cx="2736304" cy="2555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9" name="8 Imagen"/>
          <p:cNvPicPr/>
          <p:nvPr/>
        </p:nvPicPr>
        <p:blipFill rotWithShape="1">
          <a:blip r:embed="rId6"/>
          <a:srcRect l="23167" t="19417" r="24473" b="15228"/>
          <a:stretch/>
        </p:blipFill>
        <p:spPr bwMode="auto">
          <a:xfrm>
            <a:off x="1187624" y="3804094"/>
            <a:ext cx="3312368" cy="2774108"/>
          </a:xfrm>
          <a:prstGeom prst="rect">
            <a:avLst/>
          </a:prstGeom>
          <a:ln>
            <a:noFill/>
          </a:ln>
          <a:extLst>
            <a:ext uri="{53640926-AAD7-44D8-BBD7-CCE9431645EC}">
              <a14:shadowObscured xmlns:a14="http://schemas.microsoft.com/office/drawing/2010/main"/>
            </a:ext>
          </a:extLst>
        </p:spPr>
      </p:pic>
      <p:pic>
        <p:nvPicPr>
          <p:cNvPr id="10" name="9 Imagen" descr="Resultado de imagen para Gestión de Recursos Humanos de Harper y Lynch"/>
          <p:cNvPicPr/>
          <p:nvPr/>
        </p:nvPicPr>
        <p:blipFill>
          <a:blip r:embed="rId7">
            <a:extLst>
              <a:ext uri="{28A0092B-C50C-407E-A947-70E740481C1C}">
                <a14:useLocalDpi xmlns:a14="http://schemas.microsoft.com/office/drawing/2010/main" val="0"/>
              </a:ext>
            </a:extLst>
          </a:blip>
          <a:srcRect/>
          <a:stretch>
            <a:fillRect/>
          </a:stretch>
        </p:blipFill>
        <p:spPr bwMode="auto">
          <a:xfrm>
            <a:off x="5508104" y="1060395"/>
            <a:ext cx="2425268" cy="3023497"/>
          </a:xfrm>
          <a:prstGeom prst="rect">
            <a:avLst/>
          </a:prstGeom>
          <a:noFill/>
          <a:ln>
            <a:noFill/>
          </a:ln>
        </p:spPr>
      </p:pic>
    </p:spTree>
    <p:extLst>
      <p:ext uri="{BB962C8B-B14F-4D97-AF65-F5344CB8AC3E}">
        <p14:creationId xmlns:p14="http://schemas.microsoft.com/office/powerpoint/2010/main" val="159930377"/>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8"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27384"/>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3059832" y="274579"/>
            <a:ext cx="3051348"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Discapacidad</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3" name="2 Rectángulo"/>
          <p:cNvSpPr/>
          <p:nvPr/>
        </p:nvSpPr>
        <p:spPr>
          <a:xfrm>
            <a:off x="1115616" y="1392537"/>
            <a:ext cx="6480720" cy="646331"/>
          </a:xfrm>
          <a:prstGeom prst="rect">
            <a:avLst/>
          </a:prstGeom>
        </p:spPr>
        <p:txBody>
          <a:bodyPr wrap="square">
            <a:spAutoFit/>
          </a:bodyPr>
          <a:lstStyle/>
          <a:p>
            <a:r>
              <a:rPr lang="es-MX" dirty="0"/>
              <a:t>Limitación de alguna facultad física o mental que imposibilita o </a:t>
            </a:r>
            <a:r>
              <a:rPr lang="es-ES" dirty="0"/>
              <a:t>dificulta el desarrollo normal de la actividad de una persona.</a:t>
            </a:r>
            <a:endParaRPr lang="en-US" dirty="0"/>
          </a:p>
        </p:txBody>
      </p:sp>
      <p:pic>
        <p:nvPicPr>
          <p:cNvPr id="6146" name="Picture 2" descr="Resultado de imagen para discapacidad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44624"/>
            <a:ext cx="1909712" cy="25159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301062406"/>
              </p:ext>
            </p:extLst>
          </p:nvPr>
        </p:nvGraphicFramePr>
        <p:xfrm>
          <a:off x="736884" y="2038868"/>
          <a:ext cx="8155595" cy="48191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66279741"/>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10"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3347864" y="332656"/>
            <a:ext cx="296677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Marco Legal</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3" name="2 Diagrama"/>
          <p:cNvGraphicFramePr/>
          <p:nvPr>
            <p:extLst>
              <p:ext uri="{D42A27DB-BD31-4B8C-83A1-F6EECF244321}">
                <p14:modId xmlns:p14="http://schemas.microsoft.com/office/powerpoint/2010/main" val="3135751055"/>
              </p:ext>
            </p:extLst>
          </p:nvPr>
        </p:nvGraphicFramePr>
        <p:xfrm>
          <a:off x="618782" y="1124744"/>
          <a:ext cx="842493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4445379"/>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9"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3347864" y="332656"/>
            <a:ext cx="2966773"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Marco Legal</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3" name="2 Diagrama"/>
          <p:cNvGraphicFramePr/>
          <p:nvPr>
            <p:extLst>
              <p:ext uri="{D42A27DB-BD31-4B8C-83A1-F6EECF244321}">
                <p14:modId xmlns:p14="http://schemas.microsoft.com/office/powerpoint/2010/main" val="2711129397"/>
              </p:ext>
            </p:extLst>
          </p:nvPr>
        </p:nvGraphicFramePr>
        <p:xfrm>
          <a:off x="618782" y="1124744"/>
          <a:ext cx="8424936"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08088737"/>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9"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561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1383610" y="2132856"/>
            <a:ext cx="7200800"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CAPÍTULO III </a:t>
            </a:r>
          </a:p>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MARCO METODOLÓGICO</a:t>
            </a:r>
          </a:p>
        </p:txBody>
      </p:sp>
      <p:pic>
        <p:nvPicPr>
          <p:cNvPr id="1028" name="Picture 4" descr="Resultado de imagen para marco teorico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99392"/>
            <a:ext cx="1734730" cy="173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92481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31963"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081050" y="116632"/>
            <a:ext cx="5947334"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Enfoque de investigación </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1026" name="Picture 2" descr="Resultado de imagen para investigación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5053" y="156264"/>
            <a:ext cx="1435184" cy="13170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125919885"/>
              </p:ext>
            </p:extLst>
          </p:nvPr>
        </p:nvGraphicFramePr>
        <p:xfrm>
          <a:off x="395536" y="1124744"/>
          <a:ext cx="8352928"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48846941"/>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10" name="click.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31963"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081050" y="116632"/>
            <a:ext cx="5947334"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Enfoque de investigación </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1026" name="Picture 2" descr="Resultado de imagen para investigación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25053" y="156264"/>
            <a:ext cx="1435184" cy="13170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727462063"/>
              </p:ext>
            </p:extLst>
          </p:nvPr>
        </p:nvGraphicFramePr>
        <p:xfrm>
          <a:off x="827584" y="1124744"/>
          <a:ext cx="7704856"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1202755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10" name="click.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25272"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3059832" y="433599"/>
            <a:ext cx="2808312"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400" b="1" cap="all" dirty="0">
                <a:ln w="0">
                  <a:solidFill>
                    <a:schemeClr val="accent3">
                      <a:lumMod val="50000"/>
                    </a:schemeClr>
                  </a:solidFill>
                </a:ln>
                <a:solidFill>
                  <a:schemeClr val="accent3"/>
                </a:solidFill>
                <a:effectLst>
                  <a:reflection blurRad="12700" stA="50000" endPos="50000" dist="5000" dir="5400000" sy="-100000" rotWithShape="0"/>
                </a:effectLst>
              </a:rPr>
              <a:t>hipótesis</a:t>
            </a:r>
            <a:endParaRPr lang="en-US" sz="44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2050" name="Picture 2" descr="Resultado de imagen para hipotesis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188640"/>
            <a:ext cx="923925" cy="1995488"/>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1259631" y="1582340"/>
            <a:ext cx="6552727" cy="178510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2"/>
            <a:r>
              <a:rPr lang="es-MX" sz="2000" b="1" dirty="0">
                <a:solidFill>
                  <a:schemeClr val="tx1"/>
                </a:solidFill>
              </a:rPr>
              <a:t>	Hipótesis General</a:t>
            </a:r>
          </a:p>
          <a:p>
            <a:pPr lvl="2"/>
            <a:endParaRPr lang="es-EC" b="1" dirty="0">
              <a:solidFill>
                <a:schemeClr val="tx1"/>
              </a:solidFill>
            </a:endParaRPr>
          </a:p>
          <a:p>
            <a:pPr algn="just"/>
            <a:r>
              <a:rPr lang="es-MX" dirty="0">
                <a:solidFill>
                  <a:schemeClr val="tx1"/>
                </a:solidFill>
              </a:rPr>
              <a:t>En la actualidad los departamentos de recursos humanos en la banca privada del Distrito Metropolitano de Quito DMQ no han incorporado sistemas adecuados de gestión y políticas inclusivas para el personal con discapacidad</a:t>
            </a:r>
            <a:endParaRPr lang="en-US" dirty="0">
              <a:solidFill>
                <a:schemeClr val="tx1"/>
              </a:solidFill>
            </a:endParaRPr>
          </a:p>
        </p:txBody>
      </p:sp>
      <p:sp>
        <p:nvSpPr>
          <p:cNvPr id="7" name="6 Rectángulo"/>
          <p:cNvSpPr/>
          <p:nvPr/>
        </p:nvSpPr>
        <p:spPr>
          <a:xfrm>
            <a:off x="1289660" y="3861048"/>
            <a:ext cx="6522699"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2"/>
            <a:r>
              <a:rPr lang="es-MX" b="1" dirty="0"/>
              <a:t>	Hipótesis Específicas</a:t>
            </a:r>
          </a:p>
          <a:p>
            <a:pPr lvl="2"/>
            <a:endParaRPr lang="es-EC" b="1" dirty="0"/>
          </a:p>
          <a:p>
            <a:pPr lvl="0" algn="just"/>
            <a:r>
              <a:rPr lang="es-ES" dirty="0"/>
              <a:t>1) Los sistemas de gestión del talento humano utilizados por la banca privada no consideran la mayoría de normativas laborales dentro de su estructura.</a:t>
            </a:r>
          </a:p>
          <a:p>
            <a:pPr lvl="0" algn="just"/>
            <a:endParaRPr lang="es-EC" dirty="0"/>
          </a:p>
          <a:p>
            <a:pPr lvl="0" algn="just"/>
            <a:r>
              <a:rPr lang="es-ES" dirty="0"/>
              <a:t>2) La banca privada contrata personal con discapacidad para cumplir con la normativa dejando de lado el sentido social y el valor real que tienen estas personas.</a:t>
            </a:r>
            <a:endParaRPr lang="es-EC" dirty="0"/>
          </a:p>
        </p:txBody>
      </p:sp>
    </p:spTree>
    <p:extLst>
      <p:ext uri="{BB962C8B-B14F-4D97-AF65-F5344CB8AC3E}">
        <p14:creationId xmlns:p14="http://schemas.microsoft.com/office/powerpoint/2010/main" val="4203060592"/>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267743" y="433599"/>
            <a:ext cx="6480721"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dirty="0">
                <a:ln w="0">
                  <a:solidFill>
                    <a:schemeClr val="accent3">
                      <a:lumMod val="50000"/>
                    </a:schemeClr>
                  </a:solidFill>
                </a:ln>
                <a:solidFill>
                  <a:schemeClr val="accent3"/>
                </a:solidFill>
                <a:effectLst>
                  <a:reflection blurRad="12700" stA="50000" endPos="50000" dist="5000" dir="5400000" sy="-100000" rotWithShape="0"/>
                </a:effectLst>
              </a:rPr>
              <a:t>recolección y análisis de datos</a:t>
            </a:r>
            <a:endParaRPr lang="en-US" sz="32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9" name="8 Rectángulo"/>
          <p:cNvSpPr/>
          <p:nvPr/>
        </p:nvSpPr>
        <p:spPr>
          <a:xfrm>
            <a:off x="1907704" y="1340767"/>
            <a:ext cx="6480721"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Personas con Discapacidad</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 name="2 Diagrama"/>
          <p:cNvGraphicFramePr/>
          <p:nvPr>
            <p:extLst>
              <p:ext uri="{D42A27DB-BD31-4B8C-83A1-F6EECF244321}">
                <p14:modId xmlns:p14="http://schemas.microsoft.com/office/powerpoint/2010/main" val="3516886367"/>
              </p:ext>
            </p:extLst>
          </p:nvPr>
        </p:nvGraphicFramePr>
        <p:xfrm>
          <a:off x="755576" y="1858485"/>
          <a:ext cx="7848872" cy="4625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360583"/>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9"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26252"/>
            <a:ext cx="9152561" cy="6858000"/>
          </a:xfrm>
        </p:spPr>
      </p:pic>
      <p:sp>
        <p:nvSpPr>
          <p:cNvPr id="6" name="5 Rectángulo"/>
          <p:cNvSpPr/>
          <p:nvPr/>
        </p:nvSpPr>
        <p:spPr>
          <a:xfrm>
            <a:off x="3131840" y="169462"/>
            <a:ext cx="369819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5400" b="1" cap="all" dirty="0">
                <a:ln w="0">
                  <a:solidFill>
                    <a:schemeClr val="accent3">
                      <a:lumMod val="50000"/>
                    </a:schemeClr>
                  </a:solidFill>
                </a:ln>
                <a:solidFill>
                  <a:schemeClr val="accent3"/>
                </a:solidFill>
                <a:effectLst>
                  <a:reflection blurRad="12700" stA="50000" endPos="50000" dist="5000" dir="5400000" sy="-100000" rotWithShape="0"/>
                </a:effectLst>
              </a:rPr>
              <a:t>Contenido</a:t>
            </a:r>
            <a:endParaRPr lang="en-US" sz="54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8" name="7 Diagrama"/>
          <p:cNvGraphicFramePr/>
          <p:nvPr>
            <p:extLst>
              <p:ext uri="{D42A27DB-BD31-4B8C-83A1-F6EECF244321}">
                <p14:modId xmlns:p14="http://schemas.microsoft.com/office/powerpoint/2010/main" val="3139790362"/>
              </p:ext>
            </p:extLst>
          </p:nvPr>
        </p:nvGraphicFramePr>
        <p:xfrm>
          <a:off x="-113376" y="1457400"/>
          <a:ext cx="9756576"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7494897"/>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9" name="click.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267744" y="210580"/>
            <a:ext cx="6480721" cy="584775"/>
          </a:xfrm>
          <a:prstGeom prst="rect">
            <a:avLst/>
          </a:prstGeom>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2"/>
            <a:r>
              <a:rPr lang="es-MX" sz="3200" b="1" cap="all" dirty="0">
                <a:ln w="0">
                  <a:solidFill>
                    <a:schemeClr val="accent3">
                      <a:lumMod val="50000"/>
                    </a:schemeClr>
                  </a:solidFill>
                </a:ln>
                <a:solidFill>
                  <a:schemeClr val="accent3"/>
                </a:solidFill>
                <a:effectLst>
                  <a:reflection blurRad="12700" stA="50000" endPos="50000" dist="5000" dir="5400000" sy="-100000" rotWithShape="0"/>
                </a:effectLst>
              </a:rPr>
              <a:t>Estadísticas de la Banca</a:t>
            </a:r>
            <a:endParaRPr lang="es-EC" sz="32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6" name="5 Gráfico"/>
          <p:cNvGraphicFramePr/>
          <p:nvPr>
            <p:extLst>
              <p:ext uri="{D42A27DB-BD31-4B8C-83A1-F6EECF244321}">
                <p14:modId xmlns:p14="http://schemas.microsoft.com/office/powerpoint/2010/main" val="2966063740"/>
              </p:ext>
            </p:extLst>
          </p:nvPr>
        </p:nvGraphicFramePr>
        <p:xfrm>
          <a:off x="1115616" y="795355"/>
          <a:ext cx="7776865" cy="5040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1 Diagrama"/>
          <p:cNvGraphicFramePr/>
          <p:nvPr>
            <p:extLst>
              <p:ext uri="{D42A27DB-BD31-4B8C-83A1-F6EECF244321}">
                <p14:modId xmlns:p14="http://schemas.microsoft.com/office/powerpoint/2010/main" val="4061358515"/>
              </p:ext>
            </p:extLst>
          </p:nvPr>
        </p:nvGraphicFramePr>
        <p:xfrm>
          <a:off x="1043608" y="4221088"/>
          <a:ext cx="4200128" cy="32561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53705943"/>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10" name="click.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195736" y="404664"/>
            <a:ext cx="6480721"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all" dirty="0">
                <a:ln w="0">
                  <a:solidFill>
                    <a:schemeClr val="accent3">
                      <a:lumMod val="50000"/>
                    </a:schemeClr>
                  </a:solidFill>
                </a:ln>
                <a:solidFill>
                  <a:schemeClr val="accent3"/>
                </a:solidFill>
                <a:effectLst>
                  <a:reflection blurRad="12700" stA="50000" endPos="50000" dist="5000" dir="5400000" sy="-100000" rotWithShape="0"/>
                </a:effectLst>
              </a:rPr>
              <a:t>Personas con Discapacidad Banca Privada</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2" name="1 Diagrama"/>
          <p:cNvGraphicFramePr/>
          <p:nvPr>
            <p:extLst>
              <p:ext uri="{D42A27DB-BD31-4B8C-83A1-F6EECF244321}">
                <p14:modId xmlns:p14="http://schemas.microsoft.com/office/powerpoint/2010/main" val="3351850879"/>
              </p:ext>
            </p:extLst>
          </p:nvPr>
        </p:nvGraphicFramePr>
        <p:xfrm>
          <a:off x="1115616" y="1571692"/>
          <a:ext cx="7344816" cy="5141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8562142"/>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9" name="click.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2290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189108" y="548680"/>
            <a:ext cx="6480721"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all" dirty="0">
                <a:ln w="0">
                  <a:solidFill>
                    <a:schemeClr val="accent3">
                      <a:lumMod val="50000"/>
                    </a:schemeClr>
                  </a:solidFill>
                </a:ln>
                <a:solidFill>
                  <a:schemeClr val="accent3"/>
                </a:solidFill>
                <a:effectLst>
                  <a:reflection blurRad="12700" stA="50000" endPos="50000" dist="5000" dir="5400000" sy="-100000" rotWithShape="0"/>
                </a:effectLst>
              </a:rPr>
              <a:t>Modelo de Recursos Humanos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5" name="4 Imagen"/>
          <p:cNvPicPr/>
          <p:nvPr/>
        </p:nvPicPr>
        <p:blipFill rotWithShape="1">
          <a:blip r:embed="rId4" cstate="print"/>
          <a:srcRect l="25649" t="17523" r="17789" b="9366"/>
          <a:stretch/>
        </p:blipFill>
        <p:spPr bwMode="auto">
          <a:xfrm>
            <a:off x="1259632" y="1133455"/>
            <a:ext cx="7416824" cy="52851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571105"/>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4">
            <a:extLst>
              <a:ext uri="{28A0092B-C50C-407E-A947-70E740481C1C}">
                <a14:useLocalDpi xmlns:a14="http://schemas.microsoft.com/office/drawing/2010/main" val="0"/>
              </a:ext>
            </a:extLst>
          </a:blip>
          <a:srcRect b="35357"/>
          <a:stretch/>
        </p:blipFill>
        <p:spPr>
          <a:xfrm>
            <a:off x="-8561"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27363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Entrevistas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2" name="1 Rectángulo"/>
          <p:cNvSpPr/>
          <p:nvPr/>
        </p:nvSpPr>
        <p:spPr>
          <a:xfrm>
            <a:off x="755576" y="1284729"/>
            <a:ext cx="7848872"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s-MX" sz="2000" b="1" dirty="0"/>
              <a:t>Entrevista departamento de talento humano Banco Pichincha</a:t>
            </a:r>
            <a:endParaRPr lang="es-EC" sz="2000" b="1" dirty="0"/>
          </a:p>
        </p:txBody>
      </p:sp>
      <p:sp>
        <p:nvSpPr>
          <p:cNvPr id="3" name="2 Rectángulo"/>
          <p:cNvSpPr/>
          <p:nvPr/>
        </p:nvSpPr>
        <p:spPr>
          <a:xfrm>
            <a:off x="611560" y="1916832"/>
            <a:ext cx="8136904" cy="4247317"/>
          </a:xfrm>
          <a:prstGeom prst="rect">
            <a:avLst/>
          </a:prstGeom>
        </p:spPr>
        <p:txBody>
          <a:bodyPr wrap="square">
            <a:spAutoFit/>
          </a:bodyPr>
          <a:lstStyle/>
          <a:p>
            <a:r>
              <a:rPr lang="es-EC" b="1" dirty="0"/>
              <a:t>Puntos relevantes de la entrevista:</a:t>
            </a:r>
          </a:p>
          <a:p>
            <a:endParaRPr lang="es-EC" b="1" dirty="0"/>
          </a:p>
          <a:p>
            <a:pPr marL="285750" indent="-285750">
              <a:lnSpc>
                <a:spcPct val="150000"/>
              </a:lnSpc>
              <a:buFont typeface="Arial" panose="020B0604020202020204" pitchFamily="34" charset="0"/>
              <a:buChar char="•"/>
            </a:pPr>
            <a:r>
              <a:rPr lang="es-EC" b="1" i="1" dirty="0"/>
              <a:t>Proceso para la contratación personas con discapacidad</a:t>
            </a:r>
            <a:r>
              <a:rPr lang="es-EC" i="1" dirty="0"/>
              <a:t>: </a:t>
            </a:r>
            <a:r>
              <a:rPr lang="es-EC" dirty="0"/>
              <a:t>No existe diferencia sigue el mismo proceso.</a:t>
            </a:r>
          </a:p>
          <a:p>
            <a:pPr marL="285750" indent="-285750">
              <a:lnSpc>
                <a:spcPct val="150000"/>
              </a:lnSpc>
              <a:buFont typeface="Arial" panose="020B0604020202020204" pitchFamily="34" charset="0"/>
              <a:buChar char="•"/>
            </a:pPr>
            <a:r>
              <a:rPr lang="es-EC" b="1" i="1" dirty="0"/>
              <a:t>Porcentaje de discapacidad admisible</a:t>
            </a:r>
            <a:r>
              <a:rPr lang="es-EC" i="1" dirty="0"/>
              <a:t>: M</a:t>
            </a:r>
            <a:r>
              <a:rPr lang="es-EC" dirty="0"/>
              <a:t>ayor al 30%.</a:t>
            </a:r>
          </a:p>
          <a:p>
            <a:pPr marL="285750" indent="-285750">
              <a:lnSpc>
                <a:spcPct val="150000"/>
              </a:lnSpc>
              <a:buFont typeface="Arial" panose="020B0604020202020204" pitchFamily="34" charset="0"/>
              <a:buChar char="•"/>
            </a:pPr>
            <a:r>
              <a:rPr lang="es-EC" b="1" i="1" dirty="0"/>
              <a:t>Problemas inclusión laboral: </a:t>
            </a:r>
            <a:r>
              <a:rPr lang="es-EC" dirty="0"/>
              <a:t>solventar los inconvenientes presentados adaptando a su trabajo.</a:t>
            </a:r>
          </a:p>
          <a:p>
            <a:pPr marL="285750" indent="-285750">
              <a:lnSpc>
                <a:spcPct val="150000"/>
              </a:lnSpc>
              <a:buFont typeface="Arial" panose="020B0604020202020204" pitchFamily="34" charset="0"/>
              <a:buChar char="•"/>
            </a:pPr>
            <a:r>
              <a:rPr lang="es-EC" b="1" i="1" dirty="0"/>
              <a:t>Evaluación de Desempeño: </a:t>
            </a:r>
            <a:r>
              <a:rPr lang="es-EC" dirty="0"/>
              <a:t>la medición es similar al resto de la organización.</a:t>
            </a:r>
          </a:p>
          <a:p>
            <a:pPr marL="285750" indent="-285750">
              <a:lnSpc>
                <a:spcPct val="150000"/>
              </a:lnSpc>
              <a:buFont typeface="Arial" panose="020B0604020202020204" pitchFamily="34" charset="0"/>
              <a:buChar char="•"/>
            </a:pPr>
            <a:r>
              <a:rPr lang="es-EC" b="1" i="1" dirty="0"/>
              <a:t>Reglamentos o políticas específicas</a:t>
            </a:r>
            <a:r>
              <a:rPr lang="es-EC" i="1" dirty="0"/>
              <a:t>: </a:t>
            </a:r>
            <a:r>
              <a:rPr lang="es-EC" dirty="0"/>
              <a:t>se aplican la misma reglamentación y políticas.  </a:t>
            </a:r>
            <a:endParaRPr lang="es-EC" i="1" dirty="0"/>
          </a:p>
          <a:p>
            <a:pPr marL="285750" indent="-285750">
              <a:buFont typeface="Arial" panose="020B0604020202020204" pitchFamily="34" charset="0"/>
              <a:buChar char="•"/>
            </a:pPr>
            <a:endParaRPr lang="en-US" dirty="0"/>
          </a:p>
        </p:txBody>
      </p:sp>
      <p:pic>
        <p:nvPicPr>
          <p:cNvPr id="11266" name="Picture 2" descr="Resultado de imagen para entrevista gif animad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2305" y="56430"/>
            <a:ext cx="1192143" cy="115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95949"/>
      </p:ext>
    </p:extLst>
  </p:cSld>
  <p:clrMapOvr>
    <a:masterClrMapping/>
  </p:clrMapOvr>
  <mc:AlternateContent xmlns:mc="http://schemas.openxmlformats.org/markup-compatibility/2006" xmlns:p14="http://schemas.microsoft.com/office/powerpoint/2010/main">
    <mc:Choice Requires="p14">
      <p:transition p14:dur="10">
        <p:sndAc>
          <p:stSnd>
            <p:snd r:embed="rId3" name="click.wav"/>
          </p:stSnd>
        </p:sndAc>
      </p:transition>
    </mc:Choice>
    <mc:Fallback xmlns="">
      <p:transition>
        <p:sndAc>
          <p:stSnd>
            <p:snd r:embed="rId6" name="click.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27363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Entrevistas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2" name="1 Rectángulo"/>
          <p:cNvSpPr/>
          <p:nvPr/>
        </p:nvSpPr>
        <p:spPr>
          <a:xfrm>
            <a:off x="755576" y="1284729"/>
            <a:ext cx="7848872"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s-MX" sz="2000" b="1" dirty="0"/>
              <a:t>Segunda entrevista persona con discapacidad Banco Guayaquil</a:t>
            </a:r>
            <a:endParaRPr lang="es-EC" sz="2000" b="1" dirty="0"/>
          </a:p>
        </p:txBody>
      </p:sp>
      <p:sp>
        <p:nvSpPr>
          <p:cNvPr id="3" name="2 Rectángulo"/>
          <p:cNvSpPr/>
          <p:nvPr/>
        </p:nvSpPr>
        <p:spPr>
          <a:xfrm>
            <a:off x="611560" y="1916832"/>
            <a:ext cx="8136904" cy="3970318"/>
          </a:xfrm>
          <a:prstGeom prst="rect">
            <a:avLst/>
          </a:prstGeom>
        </p:spPr>
        <p:txBody>
          <a:bodyPr wrap="square">
            <a:spAutoFit/>
          </a:bodyPr>
          <a:lstStyle/>
          <a:p>
            <a:r>
              <a:rPr lang="es-EC" b="1" dirty="0"/>
              <a:t>Puntos relevantes de la entrevista:</a:t>
            </a:r>
          </a:p>
          <a:p>
            <a:endParaRPr lang="es-EC" b="1" dirty="0"/>
          </a:p>
          <a:p>
            <a:pPr marL="285750" indent="-285750">
              <a:lnSpc>
                <a:spcPct val="150000"/>
              </a:lnSpc>
              <a:buFont typeface="Arial" panose="020B0604020202020204" pitchFamily="34" charset="0"/>
              <a:buChar char="•"/>
            </a:pPr>
            <a:r>
              <a:rPr lang="es-ES" b="1" i="1" dirty="0"/>
              <a:t>Entorno ideal </a:t>
            </a:r>
            <a:r>
              <a:rPr lang="es-EC" i="1" dirty="0"/>
              <a:t>: </a:t>
            </a:r>
            <a:r>
              <a:rPr lang="es-ES" dirty="0"/>
              <a:t>Accesible y respetuoso</a:t>
            </a:r>
          </a:p>
          <a:p>
            <a:pPr marL="285750" indent="-285750">
              <a:lnSpc>
                <a:spcPct val="150000"/>
              </a:lnSpc>
              <a:buFont typeface="Arial" panose="020B0604020202020204" pitchFamily="34" charset="0"/>
              <a:buChar char="•"/>
            </a:pPr>
            <a:r>
              <a:rPr lang="es-ES" b="1" i="1" dirty="0"/>
              <a:t>Relación con los demás</a:t>
            </a:r>
            <a:r>
              <a:rPr lang="es-EC" i="1" dirty="0"/>
              <a:t>: Respetar privacidad y ser sociable</a:t>
            </a:r>
            <a:endParaRPr lang="es-EC" dirty="0"/>
          </a:p>
          <a:p>
            <a:pPr marL="285750" indent="-285750">
              <a:lnSpc>
                <a:spcPct val="150000"/>
              </a:lnSpc>
              <a:buFont typeface="Arial" panose="020B0604020202020204" pitchFamily="34" charset="0"/>
              <a:buChar char="•"/>
            </a:pPr>
            <a:r>
              <a:rPr lang="es-ES" b="1" i="1" dirty="0"/>
              <a:t>Comportamiento de los demás </a:t>
            </a:r>
            <a:r>
              <a:rPr lang="es-EC" b="1" i="1" dirty="0"/>
              <a:t>: </a:t>
            </a:r>
            <a:r>
              <a:rPr lang="es-EC" i="1" dirty="0"/>
              <a:t>S</a:t>
            </a:r>
            <a:r>
              <a:rPr lang="es-EC" dirty="0"/>
              <a:t>ituarse en su condición, sin perjuicios </a:t>
            </a:r>
          </a:p>
          <a:p>
            <a:pPr marL="285750" indent="-285750">
              <a:lnSpc>
                <a:spcPct val="150000"/>
              </a:lnSpc>
              <a:buFont typeface="Arial" panose="020B0604020202020204" pitchFamily="34" charset="0"/>
              <a:buChar char="•"/>
            </a:pPr>
            <a:r>
              <a:rPr lang="es-EC" b="1" i="1" dirty="0"/>
              <a:t>Su vida actual: </a:t>
            </a:r>
            <a:r>
              <a:rPr lang="es-EC" i="1" dirty="0"/>
              <a:t>trabajar eleva el autoestima, </a:t>
            </a:r>
            <a:r>
              <a:rPr lang="es-ES" dirty="0"/>
              <a:t>educación y de solidaridad </a:t>
            </a:r>
            <a:endParaRPr lang="es-EC" dirty="0"/>
          </a:p>
          <a:p>
            <a:pPr marL="285750" indent="-285750">
              <a:lnSpc>
                <a:spcPct val="150000"/>
              </a:lnSpc>
              <a:buFont typeface="Arial" panose="020B0604020202020204" pitchFamily="34" charset="0"/>
              <a:buChar char="•"/>
            </a:pPr>
            <a:r>
              <a:rPr lang="es-ES" b="1" i="1" dirty="0"/>
              <a:t>Integración </a:t>
            </a:r>
            <a:r>
              <a:rPr lang="es-EC" i="1" dirty="0"/>
              <a:t>: </a:t>
            </a:r>
            <a:r>
              <a:rPr lang="es-ES" dirty="0"/>
              <a:t>cada tipo de discapacidad se enfrenta a un problema, además de sentirse discriminados en el ámbito personal, laboral, educativo, sanitario y hasta familiar</a:t>
            </a:r>
            <a:endParaRPr lang="es-EC" dirty="0"/>
          </a:p>
          <a:p>
            <a:pPr marL="285750" indent="-285750">
              <a:lnSpc>
                <a:spcPct val="150000"/>
              </a:lnSpc>
              <a:buFont typeface="Arial" panose="020B0604020202020204" pitchFamily="34" charset="0"/>
              <a:buChar char="•"/>
            </a:pPr>
            <a:endParaRPr lang="en-US" dirty="0"/>
          </a:p>
        </p:txBody>
      </p:sp>
      <p:pic>
        <p:nvPicPr>
          <p:cNvPr id="9218" name="Picture 2" descr="Resultado de imagen para entrevista gif 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5058272"/>
            <a:ext cx="2149299" cy="165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55135"/>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273630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Entrevistas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2" name="1 Rectángulo"/>
          <p:cNvSpPr/>
          <p:nvPr/>
        </p:nvSpPr>
        <p:spPr>
          <a:xfrm>
            <a:off x="755576" y="1284729"/>
            <a:ext cx="7848872"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s-ES" sz="2000" b="1" dirty="0"/>
              <a:t>Tercera entrevista funcionario Grupo </a:t>
            </a:r>
            <a:r>
              <a:rPr lang="es-ES" sz="2000" b="1" dirty="0" err="1"/>
              <a:t>Promerica</a:t>
            </a:r>
            <a:endParaRPr lang="es-EC" sz="2000" b="1" dirty="0"/>
          </a:p>
        </p:txBody>
      </p:sp>
      <p:sp>
        <p:nvSpPr>
          <p:cNvPr id="3" name="2 Rectángulo"/>
          <p:cNvSpPr/>
          <p:nvPr/>
        </p:nvSpPr>
        <p:spPr>
          <a:xfrm>
            <a:off x="611560" y="1916832"/>
            <a:ext cx="8136904" cy="4385816"/>
          </a:xfrm>
          <a:prstGeom prst="rect">
            <a:avLst/>
          </a:prstGeom>
        </p:spPr>
        <p:txBody>
          <a:bodyPr wrap="square">
            <a:spAutoFit/>
          </a:bodyPr>
          <a:lstStyle/>
          <a:p>
            <a:r>
              <a:rPr lang="es-EC" b="1" dirty="0"/>
              <a:t>Puntos relevantes de la entrevista:</a:t>
            </a:r>
          </a:p>
          <a:p>
            <a:endParaRPr lang="es-EC" b="1" dirty="0"/>
          </a:p>
          <a:p>
            <a:pPr marL="285750" indent="-285750">
              <a:lnSpc>
                <a:spcPct val="150000"/>
              </a:lnSpc>
              <a:buFont typeface="Arial" panose="020B0604020202020204" pitchFamily="34" charset="0"/>
              <a:buChar char="•"/>
            </a:pPr>
            <a:r>
              <a:rPr lang="es-ES" b="1" i="1" dirty="0"/>
              <a:t>Modelo de integración </a:t>
            </a:r>
            <a:r>
              <a:rPr lang="es-EC" i="1" dirty="0"/>
              <a:t>: </a:t>
            </a:r>
            <a:r>
              <a:rPr lang="es-ES" dirty="0"/>
              <a:t>adaptación fomentar la integración y acceso en todos los ámbitos </a:t>
            </a:r>
            <a:endParaRPr lang="es-EC" dirty="0"/>
          </a:p>
          <a:p>
            <a:pPr marL="285750" indent="-285750">
              <a:lnSpc>
                <a:spcPct val="150000"/>
              </a:lnSpc>
              <a:buFont typeface="Arial" panose="020B0604020202020204" pitchFamily="34" charset="0"/>
              <a:buChar char="•"/>
            </a:pPr>
            <a:r>
              <a:rPr lang="es-ES" b="1" i="1" dirty="0"/>
              <a:t>Contratación</a:t>
            </a:r>
            <a:r>
              <a:rPr lang="es-EC" i="1" dirty="0"/>
              <a:t>: Igualdad  y cumplir con la Ley</a:t>
            </a:r>
            <a:endParaRPr lang="es-EC" dirty="0"/>
          </a:p>
          <a:p>
            <a:pPr marL="285750" indent="-285750">
              <a:lnSpc>
                <a:spcPct val="150000"/>
              </a:lnSpc>
              <a:buFont typeface="Arial" panose="020B0604020202020204" pitchFamily="34" charset="0"/>
              <a:buChar char="•"/>
            </a:pPr>
            <a:r>
              <a:rPr lang="es-ES" b="1" i="1" dirty="0"/>
              <a:t>Sensibilización </a:t>
            </a:r>
            <a:r>
              <a:rPr lang="es-EC" b="1" i="1" dirty="0"/>
              <a:t>: </a:t>
            </a:r>
            <a:r>
              <a:rPr lang="es-ES" dirty="0"/>
              <a:t>innovar y sensibilizar desde pequeños </a:t>
            </a:r>
            <a:endParaRPr lang="es-EC" dirty="0"/>
          </a:p>
          <a:p>
            <a:pPr marL="285750" indent="-285750">
              <a:lnSpc>
                <a:spcPct val="150000"/>
              </a:lnSpc>
              <a:buFont typeface="Arial" panose="020B0604020202020204" pitchFamily="34" charset="0"/>
              <a:buChar char="•"/>
            </a:pPr>
            <a:r>
              <a:rPr lang="es-EC" b="1" i="1" dirty="0"/>
              <a:t>Relación con la personas discapacitadas : </a:t>
            </a:r>
            <a:r>
              <a:rPr lang="es-ES" dirty="0"/>
              <a:t>personas muy amables con un sentido de superación, les gusta asumir retos</a:t>
            </a:r>
            <a:endParaRPr lang="es-EC" dirty="0"/>
          </a:p>
          <a:p>
            <a:pPr marL="285750" indent="-285750">
              <a:lnSpc>
                <a:spcPct val="150000"/>
              </a:lnSpc>
              <a:buFont typeface="Arial" panose="020B0604020202020204" pitchFamily="34" charset="0"/>
              <a:buChar char="•"/>
            </a:pPr>
            <a:r>
              <a:rPr lang="es-ES" b="1" i="1" dirty="0"/>
              <a:t>Proceso de contratación: </a:t>
            </a:r>
            <a:r>
              <a:rPr lang="es-ES" dirty="0"/>
              <a:t>son ubicadas en puestos donde en verdad son fuertes, pero falta accesibilidad.</a:t>
            </a:r>
            <a:endParaRPr lang="es-EC" dirty="0"/>
          </a:p>
          <a:p>
            <a:pPr marL="285750" indent="-285750">
              <a:lnSpc>
                <a:spcPct val="150000"/>
              </a:lnSpc>
              <a:buFont typeface="Arial" panose="020B0604020202020204" pitchFamily="34" charset="0"/>
              <a:buChar char="•"/>
            </a:pPr>
            <a:endParaRPr lang="en-US" dirty="0"/>
          </a:p>
        </p:txBody>
      </p:sp>
      <p:pic>
        <p:nvPicPr>
          <p:cNvPr id="6" name="Picture 2" descr="Resultado de imagen para entrevista gif anima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2305" y="56430"/>
            <a:ext cx="1192143" cy="115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257423"/>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309634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Observación </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2" name="1 Rectángulo"/>
          <p:cNvSpPr/>
          <p:nvPr/>
        </p:nvSpPr>
        <p:spPr>
          <a:xfrm>
            <a:off x="755576" y="1284729"/>
            <a:ext cx="4212468"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s-MX" sz="2000" b="1" dirty="0"/>
              <a:t>Visita Banco Pichincha</a:t>
            </a:r>
            <a:endParaRPr lang="es-EC" sz="2000" b="1" dirty="0"/>
          </a:p>
        </p:txBody>
      </p:sp>
      <p:sp>
        <p:nvSpPr>
          <p:cNvPr id="3" name="2 Rectángulo"/>
          <p:cNvSpPr/>
          <p:nvPr/>
        </p:nvSpPr>
        <p:spPr>
          <a:xfrm>
            <a:off x="611560" y="1916832"/>
            <a:ext cx="6768752" cy="1892826"/>
          </a:xfrm>
          <a:prstGeom prst="rect">
            <a:avLst/>
          </a:prstGeom>
        </p:spPr>
        <p:txBody>
          <a:bodyPr wrap="square">
            <a:spAutoFit/>
          </a:bodyPr>
          <a:lstStyle/>
          <a:p>
            <a:r>
              <a:rPr lang="es-EC" b="1" dirty="0"/>
              <a:t>Puntos relevantes de la visita:</a:t>
            </a:r>
          </a:p>
          <a:p>
            <a:endParaRPr lang="es-EC" b="1" dirty="0"/>
          </a:p>
          <a:p>
            <a:r>
              <a:rPr lang="es-EC" b="1" dirty="0"/>
              <a:t>Accesibilidad: </a:t>
            </a:r>
            <a:r>
              <a:rPr lang="es-ES" dirty="0"/>
              <a:t>no existe las adecuaciones de ingreso, ni pasamanos</a:t>
            </a:r>
          </a:p>
          <a:p>
            <a:r>
              <a:rPr lang="es-ES" b="1" dirty="0"/>
              <a:t>Sanitarios: </a:t>
            </a:r>
            <a:r>
              <a:rPr lang="es-ES" dirty="0"/>
              <a:t>si están adecuados para discapacidades físicas	</a:t>
            </a:r>
            <a:endParaRPr lang="es-EC" b="1" dirty="0"/>
          </a:p>
          <a:p>
            <a:endParaRPr lang="es-EC" b="1" dirty="0"/>
          </a:p>
          <a:p>
            <a:pPr marL="285750" indent="-285750">
              <a:lnSpc>
                <a:spcPct val="150000"/>
              </a:lnSpc>
              <a:buFont typeface="Arial" panose="020B0604020202020204" pitchFamily="34" charset="0"/>
              <a:buChar char="•"/>
            </a:pPr>
            <a:endParaRPr lang="en-US" dirty="0"/>
          </a:p>
        </p:txBody>
      </p:sp>
      <p:pic>
        <p:nvPicPr>
          <p:cNvPr id="7" name="6 Imagen"/>
          <p:cNvPicPr/>
          <p:nvPr/>
        </p:nvPicPr>
        <p:blipFill rotWithShape="1">
          <a:blip r:embed="rId4"/>
          <a:srcRect l="19123" t="27834" r="27100" b="11481"/>
          <a:stretch/>
        </p:blipFill>
        <p:spPr bwMode="auto">
          <a:xfrm>
            <a:off x="881590" y="3284984"/>
            <a:ext cx="3960440"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pic>
        <p:nvPicPr>
          <p:cNvPr id="8" name="7 Imagen" descr="C:\Users\Usuario\AppData\Local\Temp\Rar$DI04.537\20170219_1627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1272" y="3284984"/>
            <a:ext cx="3933825" cy="2634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59279121"/>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6" name="click.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699"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3096344"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Observación </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2" name="1 Rectángulo"/>
          <p:cNvSpPr/>
          <p:nvPr/>
        </p:nvSpPr>
        <p:spPr>
          <a:xfrm>
            <a:off x="755576" y="1284729"/>
            <a:ext cx="4212468"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s-MX" sz="2000" b="1" dirty="0"/>
              <a:t>Visita Banco de Guayaquil</a:t>
            </a:r>
            <a:endParaRPr lang="es-EC" sz="2000" b="1" dirty="0"/>
          </a:p>
        </p:txBody>
      </p:sp>
      <p:sp>
        <p:nvSpPr>
          <p:cNvPr id="3" name="2 Rectángulo"/>
          <p:cNvSpPr/>
          <p:nvPr/>
        </p:nvSpPr>
        <p:spPr>
          <a:xfrm>
            <a:off x="611560" y="1916832"/>
            <a:ext cx="6768752" cy="1892826"/>
          </a:xfrm>
          <a:prstGeom prst="rect">
            <a:avLst/>
          </a:prstGeom>
        </p:spPr>
        <p:txBody>
          <a:bodyPr wrap="square">
            <a:spAutoFit/>
          </a:bodyPr>
          <a:lstStyle/>
          <a:p>
            <a:r>
              <a:rPr lang="es-EC" b="1" dirty="0"/>
              <a:t>Puntos relevantes de la visita:</a:t>
            </a:r>
          </a:p>
          <a:p>
            <a:endParaRPr lang="es-EC" b="1" dirty="0"/>
          </a:p>
          <a:p>
            <a:r>
              <a:rPr lang="es-EC" b="1" dirty="0"/>
              <a:t>Accesibilidad: </a:t>
            </a:r>
            <a:r>
              <a:rPr lang="es-ES" dirty="0"/>
              <a:t>existe una rampa de acceso </a:t>
            </a:r>
          </a:p>
          <a:p>
            <a:r>
              <a:rPr lang="es-ES" b="1" dirty="0"/>
              <a:t>Sanitarios: </a:t>
            </a:r>
            <a:r>
              <a:rPr lang="es-ES_tradnl" dirty="0"/>
              <a:t>no están correctamente adecuados </a:t>
            </a:r>
            <a:endParaRPr lang="es-EC" b="1" dirty="0"/>
          </a:p>
          <a:p>
            <a:endParaRPr lang="es-EC" b="1" dirty="0"/>
          </a:p>
          <a:p>
            <a:pPr marL="285750" indent="-285750">
              <a:lnSpc>
                <a:spcPct val="150000"/>
              </a:lnSpc>
              <a:buFont typeface="Arial" panose="020B0604020202020204" pitchFamily="34" charset="0"/>
              <a:buChar char="•"/>
            </a:pPr>
            <a:endParaRPr lang="en-US" dirty="0"/>
          </a:p>
        </p:txBody>
      </p:sp>
      <p:pic>
        <p:nvPicPr>
          <p:cNvPr id="10" name="9 Imagen" descr="Resultado de imagen para rampas y pasamanos oficina"/>
          <p:cNvPicPr/>
          <p:nvPr/>
        </p:nvPicPr>
        <p:blipFill>
          <a:blip r:embed="rId4">
            <a:extLst>
              <a:ext uri="{28A0092B-C50C-407E-A947-70E740481C1C}">
                <a14:useLocalDpi xmlns:a14="http://schemas.microsoft.com/office/drawing/2010/main" val="0"/>
              </a:ext>
            </a:extLst>
          </a:blip>
          <a:srcRect/>
          <a:stretch>
            <a:fillRect/>
          </a:stretch>
        </p:blipFill>
        <p:spPr bwMode="auto">
          <a:xfrm>
            <a:off x="3540880" y="3393575"/>
            <a:ext cx="2393244" cy="2266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descr="Resultado de imagen para banco guayaquil agencias quito"/>
          <p:cNvPicPr/>
          <p:nvPr/>
        </p:nvPicPr>
        <p:blipFill>
          <a:blip r:embed="rId5">
            <a:extLst>
              <a:ext uri="{28A0092B-C50C-407E-A947-70E740481C1C}">
                <a14:useLocalDpi xmlns:a14="http://schemas.microsoft.com/office/drawing/2010/main" val="0"/>
              </a:ext>
            </a:extLst>
          </a:blip>
          <a:srcRect/>
          <a:stretch>
            <a:fillRect/>
          </a:stretch>
        </p:blipFill>
        <p:spPr bwMode="auto">
          <a:xfrm>
            <a:off x="467544" y="3393576"/>
            <a:ext cx="3073336" cy="2266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11 Imagen" descr="Resultado de imagen para office bathroo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124" y="3414012"/>
            <a:ext cx="2756325" cy="22464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3450254"/>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7" name="click.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13379" y="793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1383610" y="2132856"/>
            <a:ext cx="7200800"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CAPÍTULO </a:t>
            </a:r>
            <a:r>
              <a:rPr lang="es-EC" sz="7200" b="1" cap="all" dirty="0" err="1">
                <a:ln w="0">
                  <a:solidFill>
                    <a:schemeClr val="accent3">
                      <a:lumMod val="50000"/>
                    </a:schemeClr>
                  </a:solidFill>
                </a:ln>
                <a:solidFill>
                  <a:schemeClr val="accent3"/>
                </a:solidFill>
                <a:effectLst>
                  <a:reflection blurRad="12700" stA="50000" endPos="50000" dist="5000" dir="5400000" sy="-100000" rotWithShape="0"/>
                </a:effectLst>
              </a:rPr>
              <a:t>Iv</a:t>
            </a: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 </a:t>
            </a:r>
          </a:p>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resultados</a:t>
            </a:r>
          </a:p>
        </p:txBody>
      </p:sp>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Resultado de imagen para resultad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81905"/>
            <a:ext cx="2233462" cy="165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729602"/>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699"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3419872" y="404664"/>
            <a:ext cx="511256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Árbol de problemas </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13" name="12 Imagen"/>
          <p:cNvPicPr/>
          <p:nvPr/>
        </p:nvPicPr>
        <p:blipFill rotWithShape="1">
          <a:blip r:embed="rId4" cstate="print"/>
          <a:srcRect l="7980" t="30636" r="12224" b="8782"/>
          <a:stretch/>
        </p:blipFill>
        <p:spPr bwMode="auto">
          <a:xfrm>
            <a:off x="539551" y="1071582"/>
            <a:ext cx="8604449" cy="5597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5257180"/>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4145"/>
          <a:stretch/>
        </p:blipFill>
        <p:spPr>
          <a:xfrm>
            <a:off x="17302" y="0"/>
            <a:ext cx="9126698" cy="6858000"/>
          </a:xfrm>
        </p:spPr>
      </p:pic>
      <p:sp>
        <p:nvSpPr>
          <p:cNvPr id="2" name="1 Título"/>
          <p:cNvSpPr>
            <a:spLocks noGrp="1"/>
          </p:cNvSpPr>
          <p:nvPr>
            <p:ph type="title"/>
          </p:nvPr>
        </p:nvSpPr>
        <p:spPr>
          <a:xfrm>
            <a:off x="683568" y="1772816"/>
            <a:ext cx="8229600" cy="1143000"/>
          </a:xfrm>
        </p:spPr>
        <p:txBody>
          <a:bodyPr>
            <a:normAutofit fontScale="90000"/>
          </a:bodyPr>
          <a:lstStyle/>
          <a:p>
            <a:r>
              <a:rPr lang="es-ES" b="1" i="1" dirty="0"/>
              <a:t>La discapacidad no te define; te define como haces frente a los desafíos, que la discapacidad te presenta</a:t>
            </a:r>
            <a:r>
              <a:rPr lang="es-EC" b="1" i="1" dirty="0"/>
              <a:t> . - </a:t>
            </a:r>
            <a:r>
              <a:rPr lang="es-EC" b="1" i="1" dirty="0" err="1"/>
              <a:t>Jim</a:t>
            </a:r>
            <a:r>
              <a:rPr lang="es-EC" b="1" i="1" dirty="0"/>
              <a:t> Abbott</a:t>
            </a:r>
            <a:endParaRPr lang="en-US" dirty="0"/>
          </a:p>
        </p:txBody>
      </p:sp>
      <p:pic>
        <p:nvPicPr>
          <p:cNvPr id="2050" name="Picture 2" descr="Resultado de imagen para jim abbott"/>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3563888" y="3861048"/>
            <a:ext cx="1786965" cy="2244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6428486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13379" y="793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1383610" y="2132856"/>
            <a:ext cx="7200800"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CAPÍTULO v </a:t>
            </a:r>
          </a:p>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propuesta</a:t>
            </a:r>
          </a:p>
        </p:txBody>
      </p:sp>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6" name="Picture 2" descr="Resultado de imagen para propue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60338"/>
            <a:ext cx="19812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5155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699" y="0"/>
            <a:ext cx="9152561" cy="70294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555776" y="81499"/>
            <a:ext cx="439248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Modelo de Gestión</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5" name="4 Imagen"/>
          <p:cNvPicPr/>
          <p:nvPr/>
        </p:nvPicPr>
        <p:blipFill rotWithShape="1">
          <a:blip r:embed="rId4"/>
          <a:srcRect l="13922" t="24929" r="13412" b="8781"/>
          <a:stretch/>
        </p:blipFill>
        <p:spPr bwMode="auto">
          <a:xfrm>
            <a:off x="36512" y="954504"/>
            <a:ext cx="9144000" cy="60748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4578946"/>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27951"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195736" y="476672"/>
            <a:ext cx="576064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FICHA LEVANTAMIENTO PERFIL</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1583331297"/>
              </p:ext>
            </p:extLst>
          </p:nvPr>
        </p:nvGraphicFramePr>
        <p:xfrm>
          <a:off x="1835696" y="2204864"/>
          <a:ext cx="6480720" cy="3888434"/>
        </p:xfrm>
        <a:graphic>
          <a:graphicData uri="http://schemas.openxmlformats.org/drawingml/2006/table">
            <a:tbl>
              <a:tblPr>
                <a:tableStyleId>{0505E3EF-67EA-436B-97B2-0124C06EBD24}</a:tableStyleId>
              </a:tblPr>
              <a:tblGrid>
                <a:gridCol w="6480720">
                  <a:extLst>
                    <a:ext uri="{9D8B030D-6E8A-4147-A177-3AD203B41FA5}">
                      <a16:colId xmlns:a16="http://schemas.microsoft.com/office/drawing/2014/main" val="20000"/>
                    </a:ext>
                  </a:extLst>
                </a:gridCol>
              </a:tblGrid>
              <a:tr h="504055">
                <a:tc>
                  <a:txBody>
                    <a:bodyPr/>
                    <a:lstStyle/>
                    <a:p>
                      <a:pPr algn="ctr" fontAlgn="b"/>
                      <a:r>
                        <a:rPr lang="es-EC" sz="1600" b="1" u="none" strike="noStrike" dirty="0">
                          <a:solidFill>
                            <a:schemeClr val="tx1"/>
                          </a:solidFill>
                          <a:effectLst/>
                        </a:rPr>
                        <a:t>FICHA LEVANTAMIENTO PERFIL</a:t>
                      </a:r>
                      <a:endParaRPr lang="es-EC" sz="16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val="10000"/>
                  </a:ext>
                </a:extLst>
              </a:tr>
              <a:tr h="480054">
                <a:tc>
                  <a:txBody>
                    <a:bodyPr/>
                    <a:lstStyle/>
                    <a:p>
                      <a:pPr algn="l" fontAlgn="b"/>
                      <a:r>
                        <a:rPr lang="es-EC" sz="1600" u="none" strike="noStrike" dirty="0">
                          <a:effectLst/>
                        </a:rPr>
                        <a:t>DATOS DE IDENTIFICACIÓN</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80054">
                <a:tc>
                  <a:txBody>
                    <a:bodyPr/>
                    <a:lstStyle/>
                    <a:p>
                      <a:pPr algn="l" fontAlgn="b"/>
                      <a:r>
                        <a:rPr lang="es-EC" sz="1600" u="none" strike="noStrike">
                          <a:effectLst/>
                        </a:rPr>
                        <a:t>FACTORES DEL TRABAJO (REQUISITOS)</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80054">
                <a:tc>
                  <a:txBody>
                    <a:bodyPr/>
                    <a:lstStyle/>
                    <a:p>
                      <a:pPr algn="l" fontAlgn="b"/>
                      <a:r>
                        <a:rPr lang="es-EC" sz="1600" u="none" strike="noStrike">
                          <a:effectLst/>
                        </a:rPr>
                        <a:t>DESCRIPCION DE FUNCIONES</a:t>
                      </a:r>
                      <a:endParaRPr lang="es-EC" sz="16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480054">
                <a:tc>
                  <a:txBody>
                    <a:bodyPr/>
                    <a:lstStyle/>
                    <a:p>
                      <a:pPr algn="l" fontAlgn="b"/>
                      <a:r>
                        <a:rPr lang="pt-BR" sz="1600" u="none" strike="noStrike" dirty="0">
                          <a:effectLst/>
                        </a:rPr>
                        <a:t>USO DE EQUIPO O MAQUINARIA</a:t>
                      </a:r>
                      <a:endParaRPr lang="pt-BR"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480054">
                <a:tc>
                  <a:txBody>
                    <a:bodyPr/>
                    <a:lstStyle/>
                    <a:p>
                      <a:pPr algn="l" fontAlgn="b"/>
                      <a:r>
                        <a:rPr lang="es-EC" sz="1600" u="none" strike="noStrike" dirty="0">
                          <a:effectLst/>
                        </a:rPr>
                        <a:t>ANÁLISIS DE COMPETENCIAS (CONOCIMIENTOS, HABILIDADES, DESTREZAS)</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480054">
                <a:tc>
                  <a:txBody>
                    <a:bodyPr/>
                    <a:lstStyle/>
                    <a:p>
                      <a:pPr algn="l" fontAlgn="b"/>
                      <a:r>
                        <a:rPr lang="es-EC" sz="1600" u="none" strike="noStrike" dirty="0">
                          <a:effectLst/>
                        </a:rPr>
                        <a:t>CONDICIONES DEL TRABAJO</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04055">
                <a:tc>
                  <a:txBody>
                    <a:bodyPr/>
                    <a:lstStyle/>
                    <a:p>
                      <a:pPr algn="l" fontAlgn="b"/>
                      <a:r>
                        <a:rPr lang="es-EC" sz="1600" u="none" strike="noStrike" dirty="0">
                          <a:effectLst/>
                        </a:rPr>
                        <a:t>DEMANDAS FÍSICAS</a:t>
                      </a:r>
                      <a:endParaRPr lang="es-EC"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05371287"/>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4" name="click.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699"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9" name="8 Rectángulo"/>
          <p:cNvSpPr/>
          <p:nvPr/>
        </p:nvSpPr>
        <p:spPr>
          <a:xfrm>
            <a:off x="2123728" y="81499"/>
            <a:ext cx="662473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EJEMPLO DE PROCESO SELECCIÓN </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6" name="5 Imagen"/>
          <p:cNvPicPr/>
          <p:nvPr/>
        </p:nvPicPr>
        <p:blipFill rotWithShape="1">
          <a:blip r:embed="rId4" cstate="print">
            <a:extLst>
              <a:ext uri="{28A0092B-C50C-407E-A947-70E740481C1C}">
                <a14:useLocalDpi xmlns:a14="http://schemas.microsoft.com/office/drawing/2010/main" val="0"/>
              </a:ext>
            </a:extLst>
          </a:blip>
          <a:srcRect l="30889" t="15088" r="33300" b="44415"/>
          <a:stretch/>
        </p:blipFill>
        <p:spPr bwMode="auto">
          <a:xfrm>
            <a:off x="1007604" y="1109184"/>
            <a:ext cx="7740860" cy="5272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5897286"/>
      </p:ext>
    </p:extLst>
  </p:cSld>
  <p:clrMapOvr>
    <a:masterClrMapping/>
  </p:clrMapOvr>
  <mc:AlternateContent xmlns:mc="http://schemas.openxmlformats.org/markup-compatibility/2006" xmlns:p14="http://schemas.microsoft.com/office/powerpoint/2010/main">
    <mc:Choice Requires="p14">
      <p:transition p14:dur="10">
        <p:sndAc>
          <p:stSnd>
            <p:snd r:embed="rId2" name="click.wav"/>
          </p:stSnd>
        </p:sndAc>
      </p:transition>
    </mc:Choice>
    <mc:Fallback xmlns="">
      <p:transition>
        <p:sndAc>
          <p:stSnd>
            <p:snd r:embed="rId5" name="click.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13379" y="793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827584" y="1124744"/>
            <a:ext cx="8136904" cy="34163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CAPÍTULO </a:t>
            </a:r>
            <a:r>
              <a:rPr lang="es-EC" sz="7200" b="1" cap="all" dirty="0" err="1">
                <a:ln w="0">
                  <a:solidFill>
                    <a:schemeClr val="accent3">
                      <a:lumMod val="50000"/>
                    </a:schemeClr>
                  </a:solidFill>
                </a:ln>
                <a:solidFill>
                  <a:schemeClr val="accent3"/>
                </a:solidFill>
                <a:effectLst>
                  <a:reflection blurRad="12700" stA="50000" endPos="50000" dist="5000" dir="5400000" sy="-100000" rotWithShape="0"/>
                </a:effectLst>
              </a:rPr>
              <a:t>vI</a:t>
            </a: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 </a:t>
            </a:r>
          </a:p>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CONCLUSIONES Y RECOMENDACIONES</a:t>
            </a:r>
          </a:p>
        </p:txBody>
      </p:sp>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740872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4" name="click.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6 Diagrama"/>
          <p:cNvGraphicFramePr/>
          <p:nvPr>
            <p:extLst>
              <p:ext uri="{D42A27DB-BD31-4B8C-83A1-F6EECF244321}">
                <p14:modId xmlns:p14="http://schemas.microsoft.com/office/powerpoint/2010/main" val="1588127849"/>
              </p:ext>
            </p:extLst>
          </p:nvPr>
        </p:nvGraphicFramePr>
        <p:xfrm>
          <a:off x="2122693" y="764704"/>
          <a:ext cx="6174432" cy="5909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3059832" y="143255"/>
            <a:ext cx="403244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conclusiones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707740203"/>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9" name="click.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13379" y="793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6 Diagrama"/>
          <p:cNvGraphicFramePr/>
          <p:nvPr>
            <p:extLst>
              <p:ext uri="{D42A27DB-BD31-4B8C-83A1-F6EECF244321}">
                <p14:modId xmlns:p14="http://schemas.microsoft.com/office/powerpoint/2010/main" val="4180550424"/>
              </p:ext>
            </p:extLst>
          </p:nvPr>
        </p:nvGraphicFramePr>
        <p:xfrm>
          <a:off x="1475656" y="1052736"/>
          <a:ext cx="6552728" cy="480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2771800" y="194411"/>
            <a:ext cx="446449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all" dirty="0">
                <a:ln w="0">
                  <a:solidFill>
                    <a:schemeClr val="accent3">
                      <a:lumMod val="50000"/>
                    </a:schemeClr>
                  </a:solidFill>
                </a:ln>
                <a:solidFill>
                  <a:schemeClr val="accent3"/>
                </a:solidFill>
                <a:effectLst>
                  <a:reflection blurRad="12700" stA="50000" endPos="50000" dist="5000" dir="5400000" sy="-100000" rotWithShape="0"/>
                </a:effectLst>
              </a:rPr>
              <a:t>recomendaciones</a:t>
            </a:r>
            <a:endParaRPr lang="en-US" sz="28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42755460"/>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9" name="click.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13379" y="793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2" name="AutoShape 2" descr="Resultado de imagen para result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sultado de imagen para result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6" name="Picture 4" descr="Resultado de imagen para GRACI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1916832"/>
            <a:ext cx="4695963" cy="394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946621"/>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0"/>
            <a:ext cx="9152561" cy="6858000"/>
          </a:xfrm>
        </p:spPr>
      </p:pic>
      <p:sp>
        <p:nvSpPr>
          <p:cNvPr id="6" name="5 Rectángulo"/>
          <p:cNvSpPr/>
          <p:nvPr/>
        </p:nvSpPr>
        <p:spPr>
          <a:xfrm>
            <a:off x="1907704" y="692696"/>
            <a:ext cx="668901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cap="all" dirty="0">
                <a:ln w="0">
                  <a:solidFill>
                    <a:schemeClr val="accent3">
                      <a:lumMod val="50000"/>
                    </a:schemeClr>
                  </a:solidFill>
                </a:ln>
                <a:solidFill>
                  <a:schemeClr val="accent3"/>
                </a:solidFill>
                <a:effectLst>
                  <a:reflection blurRad="12700" stA="50000" endPos="50000" dist="5000" dir="5400000" sy="-100000" rotWithShape="0"/>
                </a:effectLst>
              </a:rPr>
              <a:t>Importancia del problema</a:t>
            </a:r>
            <a:endParaRPr lang="en-US" sz="40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2" name="1 Diagrama"/>
          <p:cNvGraphicFramePr/>
          <p:nvPr>
            <p:extLst>
              <p:ext uri="{D42A27DB-BD31-4B8C-83A1-F6EECF244321}">
                <p14:modId xmlns:p14="http://schemas.microsoft.com/office/powerpoint/2010/main" val="398056099"/>
              </p:ext>
            </p:extLst>
          </p:nvPr>
        </p:nvGraphicFramePr>
        <p:xfrm>
          <a:off x="755576" y="1610926"/>
          <a:ext cx="8568952" cy="5058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616239"/>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9"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25361"/>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2699792" y="871254"/>
            <a:ext cx="4363309"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cap="all" dirty="0">
                <a:ln w="0">
                  <a:solidFill>
                    <a:schemeClr val="accent3">
                      <a:lumMod val="50000"/>
                    </a:schemeClr>
                  </a:solidFill>
                </a:ln>
                <a:solidFill>
                  <a:schemeClr val="accent3"/>
                </a:solidFill>
                <a:effectLst>
                  <a:reflection blurRad="12700" stA="50000" endPos="50000" dist="5000" dir="5400000" sy="-100000" rotWithShape="0"/>
                </a:effectLst>
              </a:rPr>
              <a:t>Objetivo general</a:t>
            </a:r>
            <a:endParaRPr lang="en-US" sz="40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sp>
        <p:nvSpPr>
          <p:cNvPr id="7" name="6 Flecha derecha"/>
          <p:cNvSpPr/>
          <p:nvPr/>
        </p:nvSpPr>
        <p:spPr>
          <a:xfrm>
            <a:off x="1619672" y="1690758"/>
            <a:ext cx="7128792" cy="4680520"/>
          </a:xfrm>
          <a:prstGeom prst="rightArrow">
            <a:avLst>
              <a:gd name="adj1" fmla="val 58668"/>
              <a:gd name="adj2" fmla="val 45795"/>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2300" dirty="0">
                <a:solidFill>
                  <a:schemeClr val="tx1"/>
                </a:solidFill>
              </a:rPr>
              <a:t>Proponer un modelo de gestión del talento humano, orientado a las personas con capacidades especiales en la banca privada del DMQ, con el fin de establecer una herramienta adecuada y sostenible en el tiempo. </a:t>
            </a:r>
            <a:endParaRPr lang="es-EC" sz="2300" dirty="0">
              <a:solidFill>
                <a:schemeClr val="tx1"/>
              </a:solidFill>
            </a:endParaRPr>
          </a:p>
          <a:p>
            <a:pPr algn="ctr"/>
            <a:endParaRPr lang="en-US" dirty="0"/>
          </a:p>
        </p:txBody>
      </p:sp>
      <p:pic>
        <p:nvPicPr>
          <p:cNvPr id="8" name="Picture 14" descr="http://previews.123rf.com/images/braverabbit/braverabbit1005/braverabbit100500006/6924625-Ilustraci-n-procesamiento-3D-de-un-destino-con-tres-flechas-en-el-centro-Foto-de-archiv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583257" y="94056"/>
            <a:ext cx="1498815" cy="143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574374"/>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8561" y="25361"/>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2251081" y="908720"/>
            <a:ext cx="5260736"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cap="all" dirty="0">
                <a:ln w="0">
                  <a:solidFill>
                    <a:schemeClr val="accent3">
                      <a:lumMod val="50000"/>
                    </a:schemeClr>
                  </a:solidFill>
                </a:ln>
                <a:solidFill>
                  <a:schemeClr val="accent3"/>
                </a:solidFill>
                <a:effectLst>
                  <a:reflection blurRad="12700" stA="50000" endPos="50000" dist="5000" dir="5400000" sy="-100000" rotWithShape="0"/>
                </a:effectLst>
              </a:rPr>
              <a:t>Objetivos específicos</a:t>
            </a:r>
            <a:endParaRPr lang="en-US" sz="40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graphicFrame>
        <p:nvGraphicFramePr>
          <p:cNvPr id="2" name="1 Diagrama"/>
          <p:cNvGraphicFramePr/>
          <p:nvPr>
            <p:extLst>
              <p:ext uri="{D42A27DB-BD31-4B8C-83A1-F6EECF244321}">
                <p14:modId xmlns:p14="http://schemas.microsoft.com/office/powerpoint/2010/main" val="2424855721"/>
              </p:ext>
            </p:extLst>
          </p:nvPr>
        </p:nvGraphicFramePr>
        <p:xfrm>
          <a:off x="899592" y="1772816"/>
          <a:ext cx="8136904"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414015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9"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5617"/>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6" name="5 Rectángulo"/>
          <p:cNvSpPr/>
          <p:nvPr/>
        </p:nvSpPr>
        <p:spPr>
          <a:xfrm>
            <a:off x="1383610" y="2132856"/>
            <a:ext cx="7200800"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Capitulo ii</a:t>
            </a:r>
          </a:p>
          <a:p>
            <a:pPr algn="ctr"/>
            <a:r>
              <a:rPr lang="es-EC" sz="7200" b="1" cap="all" dirty="0">
                <a:ln w="0">
                  <a:solidFill>
                    <a:schemeClr val="accent3">
                      <a:lumMod val="50000"/>
                    </a:schemeClr>
                  </a:solidFill>
                </a:ln>
                <a:solidFill>
                  <a:schemeClr val="accent3"/>
                </a:solidFill>
                <a:effectLst>
                  <a:reflection blurRad="12700" stA="50000" endPos="50000" dist="5000" dir="5400000" sy="-100000" rotWithShape="0"/>
                </a:effectLst>
              </a:rPr>
              <a:t>Marco teórico</a:t>
            </a:r>
            <a:endParaRPr lang="en-US" sz="72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1028" name="Picture 4" descr="Resultado de imagen para marco teorico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99392"/>
            <a:ext cx="1734730" cy="173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86457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5"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843808" y="274580"/>
            <a:ext cx="4346510"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Teorías de soporte</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2050" name="Picture 2" descr="Resultado de imagen para teoria 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0350" y="5920"/>
            <a:ext cx="1183650" cy="1183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237083014"/>
              </p:ext>
            </p:extLst>
          </p:nvPr>
        </p:nvGraphicFramePr>
        <p:xfrm>
          <a:off x="251520" y="1556792"/>
          <a:ext cx="8832918" cy="4984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8878985"/>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10"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3">
            <a:extLst>
              <a:ext uri="{28A0092B-C50C-407E-A947-70E740481C1C}">
                <a14:useLocalDpi xmlns:a14="http://schemas.microsoft.com/office/drawing/2010/main" val="0"/>
              </a:ext>
            </a:extLst>
          </a:blip>
          <a:srcRect b="35357"/>
          <a:stretch/>
        </p:blipFill>
        <p:spPr>
          <a:xfrm>
            <a:off x="0" y="0"/>
            <a:ext cx="9152561" cy="6858000"/>
          </a:xfrm>
        </p:spPr>
        <p:style>
          <a:lnRef idx="2">
            <a:schemeClr val="accent3">
              <a:shade val="50000"/>
            </a:schemeClr>
          </a:lnRef>
          <a:fillRef idx="1">
            <a:schemeClr val="accent3"/>
          </a:fillRef>
          <a:effectRef idx="0">
            <a:schemeClr val="accent3"/>
          </a:effectRef>
          <a:fontRef idx="minor">
            <a:schemeClr val="lt1"/>
          </a:fontRef>
        </p:style>
      </p:pic>
      <p:sp>
        <p:nvSpPr>
          <p:cNvPr id="5" name="4 Rectángulo"/>
          <p:cNvSpPr/>
          <p:nvPr/>
        </p:nvSpPr>
        <p:spPr>
          <a:xfrm>
            <a:off x="2843808" y="116632"/>
            <a:ext cx="4346510"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3600" b="1" cap="all" dirty="0">
                <a:ln w="0">
                  <a:solidFill>
                    <a:schemeClr val="accent3">
                      <a:lumMod val="50000"/>
                    </a:schemeClr>
                  </a:solidFill>
                </a:ln>
                <a:solidFill>
                  <a:schemeClr val="accent3"/>
                </a:solidFill>
                <a:effectLst>
                  <a:reflection blurRad="12700" stA="50000" endPos="50000" dist="5000" dir="5400000" sy="-100000" rotWithShape="0"/>
                </a:effectLst>
              </a:rPr>
              <a:t>Teorías de soporte</a:t>
            </a:r>
            <a:endParaRPr lang="en-US" sz="3600" b="1" cap="all" dirty="0">
              <a:ln w="0">
                <a:solidFill>
                  <a:schemeClr val="accent3">
                    <a:lumMod val="50000"/>
                  </a:schemeClr>
                </a:solidFill>
              </a:ln>
              <a:solidFill>
                <a:schemeClr val="accent3"/>
              </a:solidFill>
              <a:effectLst>
                <a:reflection blurRad="12700" stA="50000" endPos="50000" dist="5000" dir="5400000" sy="-100000" rotWithShape="0"/>
              </a:effectLst>
            </a:endParaRPr>
          </a:p>
        </p:txBody>
      </p:sp>
      <p:pic>
        <p:nvPicPr>
          <p:cNvPr id="2050" name="Picture 2" descr="Resultado de imagen para teoria 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0350" y="5920"/>
            <a:ext cx="1183650" cy="1183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531155782"/>
              </p:ext>
            </p:extLst>
          </p:nvPr>
        </p:nvGraphicFramePr>
        <p:xfrm>
          <a:off x="311082" y="980728"/>
          <a:ext cx="8832918" cy="3240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Imagen"/>
          <p:cNvPicPr/>
          <p:nvPr/>
        </p:nvPicPr>
        <p:blipFill>
          <a:blip r:embed="rId10"/>
          <a:stretch>
            <a:fillRect/>
          </a:stretch>
        </p:blipFill>
        <p:spPr>
          <a:xfrm>
            <a:off x="2483768" y="4077072"/>
            <a:ext cx="5040560" cy="2780928"/>
          </a:xfrm>
          <a:prstGeom prst="rect">
            <a:avLst/>
          </a:prstGeom>
        </p:spPr>
      </p:pic>
    </p:spTree>
    <p:extLst>
      <p:ext uri="{BB962C8B-B14F-4D97-AF65-F5344CB8AC3E}">
        <p14:creationId xmlns:p14="http://schemas.microsoft.com/office/powerpoint/2010/main" val="857282832"/>
      </p:ext>
    </p:extLst>
  </p:cSld>
  <p:clrMapOvr>
    <a:masterClrMapping/>
  </p:clrMapOvr>
  <mc:AlternateContent xmlns:mc="http://schemas.openxmlformats.org/markup-compatibility/2006" xmlns:p14="http://schemas.microsoft.com/office/powerpoint/2010/main">
    <mc:Choice Requires="p14">
      <p:transition p14:dur="0">
        <p:sndAc>
          <p:stSnd>
            <p:snd r:embed="rId2" name="click.wav"/>
          </p:stSnd>
        </p:sndAc>
      </p:transition>
    </mc:Choice>
    <mc:Fallback xmlns="">
      <p:transition>
        <p:sndAc>
          <p:stSnd>
            <p:snd r:embed="rId11" name="click.wav"/>
          </p:stSnd>
        </p:sndAc>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1635</Words>
  <Application>Microsoft Office PowerPoint</Application>
  <PresentationFormat>Presentación en pantalla (4:3)</PresentationFormat>
  <Paragraphs>225</Paragraphs>
  <Slides>37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37</vt:i4>
      </vt:variant>
    </vt:vector>
  </HeadingPairs>
  <TitlesOfParts>
    <vt:vector size="41" baseType="lpstr">
      <vt:lpstr>Arial</vt:lpstr>
      <vt:lpstr>Calibri</vt:lpstr>
      <vt:lpstr>Times New Roman</vt:lpstr>
      <vt:lpstr>Tema de Office</vt:lpstr>
      <vt:lpstr> TEMA: MODELO DE GESTIÓN DEL TALENTO HUMANO PARA PERSONAS CON CAPACIDADES ESPECIALES EN LA BANCA PRIVADA DEL DISTRITO METROPOLITANO DE QUITO </vt:lpstr>
      <vt:lpstr>Presentación de PowerPoint</vt:lpstr>
      <vt:lpstr>La discapacidad no te define; te define como haces frente a los desafíos, que la discapacidad te presenta . - Jim Abbott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David García</cp:lastModifiedBy>
  <cp:revision>63</cp:revision>
  <cp:lastPrinted>2017-03-02T03:32:17Z</cp:lastPrinted>
  <dcterms:created xsi:type="dcterms:W3CDTF">2017-02-21T03:03:07Z</dcterms:created>
  <dcterms:modified xsi:type="dcterms:W3CDTF">2017-03-02T03:37:36Z</dcterms:modified>
</cp:coreProperties>
</file>