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62" r:id="rId3"/>
    <p:sldId id="287" r:id="rId4"/>
    <p:sldId id="257" r:id="rId5"/>
    <p:sldId id="263" r:id="rId6"/>
    <p:sldId id="264" r:id="rId7"/>
    <p:sldId id="265" r:id="rId8"/>
    <p:sldId id="266" r:id="rId9"/>
    <p:sldId id="271" r:id="rId10"/>
    <p:sldId id="270" r:id="rId11"/>
    <p:sldId id="356" r:id="rId12"/>
    <p:sldId id="272" r:id="rId13"/>
    <p:sldId id="258" r:id="rId14"/>
    <p:sldId id="278" r:id="rId15"/>
    <p:sldId id="290" r:id="rId16"/>
    <p:sldId id="291" r:id="rId17"/>
    <p:sldId id="292" r:id="rId18"/>
    <p:sldId id="295" r:id="rId19"/>
    <p:sldId id="297" r:id="rId20"/>
    <p:sldId id="298" r:id="rId21"/>
    <p:sldId id="304" r:id="rId22"/>
    <p:sldId id="303" r:id="rId23"/>
    <p:sldId id="302" r:id="rId24"/>
    <p:sldId id="301" r:id="rId25"/>
    <p:sldId id="300" r:id="rId26"/>
    <p:sldId id="299" r:id="rId27"/>
    <p:sldId id="306" r:id="rId28"/>
    <p:sldId id="305" r:id="rId29"/>
    <p:sldId id="307" r:id="rId30"/>
    <p:sldId id="323" r:id="rId31"/>
    <p:sldId id="322" r:id="rId32"/>
    <p:sldId id="324" r:id="rId33"/>
    <p:sldId id="325" r:id="rId34"/>
    <p:sldId id="277" r:id="rId35"/>
    <p:sldId id="308" r:id="rId36"/>
    <p:sldId id="310" r:id="rId37"/>
    <p:sldId id="309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276" r:id="rId49"/>
    <p:sldId id="321" r:id="rId50"/>
    <p:sldId id="259" r:id="rId51"/>
    <p:sldId id="328" r:id="rId52"/>
    <p:sldId id="331" r:id="rId53"/>
    <p:sldId id="329" r:id="rId54"/>
    <p:sldId id="330" r:id="rId55"/>
    <p:sldId id="281" r:id="rId56"/>
    <p:sldId id="326" r:id="rId57"/>
    <p:sldId id="327" r:id="rId58"/>
    <p:sldId id="332" r:id="rId59"/>
    <p:sldId id="333" r:id="rId60"/>
    <p:sldId id="282" r:id="rId61"/>
    <p:sldId id="334" r:id="rId62"/>
    <p:sldId id="335" r:id="rId63"/>
    <p:sldId id="283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260" r:id="rId73"/>
    <p:sldId id="347" r:id="rId74"/>
    <p:sldId id="348" r:id="rId75"/>
    <p:sldId id="349" r:id="rId76"/>
    <p:sldId id="350" r:id="rId77"/>
    <p:sldId id="355" r:id="rId78"/>
    <p:sldId id="352" r:id="rId79"/>
    <p:sldId id="353" r:id="rId80"/>
    <p:sldId id="351" r:id="rId81"/>
    <p:sldId id="354" r:id="rId82"/>
    <p:sldId id="285" r:id="rId83"/>
    <p:sldId id="261" r:id="rId84"/>
    <p:sldId id="286" r:id="rId85"/>
    <p:sldId id="344" r:id="rId8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6" y="-5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slide" Target="../slides/slide13.xml"/><Relationship Id="rId1" Type="http://schemas.openxmlformats.org/officeDocument/2006/relationships/slide" Target="../slides/slide4.xml"/><Relationship Id="rId5" Type="http://schemas.openxmlformats.org/officeDocument/2006/relationships/slide" Target="../slides/slide83.xml"/><Relationship Id="rId4" Type="http://schemas.openxmlformats.org/officeDocument/2006/relationships/slide" Target="../slides/slide7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8BFE9-0135-4AE2-955D-C45E31498119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A9838159-E985-4D90-B7DC-E2647AE8A3D5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MARCO TEÓRICO</a:t>
          </a:r>
          <a:endParaRPr lang="es-ES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CB8B1D7-DB22-41CE-810E-758470226753}" type="parTrans" cxnId="{AAD0146C-0BDA-48D1-A980-8857A41538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2EAD9A-3EA9-4776-A407-9C033E41A78F}" type="sibTrans" cxnId="{AAD0146C-0BDA-48D1-A980-8857A415380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DFBD11-466E-4447-97BE-B8FB933D21FD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MARCO METODOLÓGICO Y ANÁLISIS DEL SECTOR, MICRO Y MACROAMBIENTE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765F2E3-A314-47EE-A278-EEA94B63D5E2}" type="parTrans" cxnId="{61C1BB9E-6CE7-4E3D-94D9-EC53F989A8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E78296-E8BA-48E9-B7F3-ED49E50D67F3}" type="sibTrans" cxnId="{61C1BB9E-6CE7-4E3D-94D9-EC53F989A80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CD3BD6-0327-4DB9-BEBC-9AAA9F64F18D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 DISEÑO DEL MODELO DE GESTIÓN EMPRESARIAL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0C64077-3CCD-4F14-A1BD-97765AE4A782}" type="parTrans" cxnId="{6605DEBB-2A61-414C-A027-34CA7630E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010C93-076B-4C15-8897-057C66AA12AD}" type="sibTrans" cxnId="{6605DEBB-2A61-414C-A027-34CA7630E04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94FE15-7028-4180-8F19-8E343EA70D65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VALIDACIÓN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41062A9-ED6B-4773-B4F3-A02ECE9C6F44}" type="parTrans" cxnId="{DA0C136D-302E-4FE8-B635-9E2B7DE098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416F80F-B75C-48CC-8997-C0636B014DB1}" type="sibTrans" cxnId="{DA0C136D-302E-4FE8-B635-9E2B7DE098C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5B6896-1D50-4496-8B01-32FBA09B1FC0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DISCUSIÓN DE RESULTADOS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712FBBD-AE86-414C-B4A5-31834D2A4569}" type="parTrans" cxnId="{E806AD3A-61CE-4D5E-BC12-3AB01EFC27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EFDF43-5242-4D31-9C46-FCCB7D8DFD92}" type="sibTrans" cxnId="{E806AD3A-61CE-4D5E-BC12-3AB01EFC27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0C1D7A-AFA8-4BEC-A232-EB137A327AF8}" type="pres">
      <dgm:prSet presAssocID="{A078BFE9-0135-4AE2-955D-C45E314981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2F172F-7941-4675-B481-6C47D76DE6E8}" type="pres">
      <dgm:prSet presAssocID="{A9838159-E985-4D90-B7DC-E2647AE8A3D5}" presName="node" presStyleLbl="node1" presStyleIdx="0" presStyleCnt="5" custScaleX="112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52EE6-8B5E-460D-A3B9-8C850CBFF744}" type="pres">
      <dgm:prSet presAssocID="{E82EAD9A-3EA9-4776-A407-9C033E41A78F}" presName="sibTrans" presStyleLbl="sibTrans2D1" presStyleIdx="0" presStyleCnt="5"/>
      <dgm:spPr/>
      <dgm:t>
        <a:bodyPr/>
        <a:lstStyle/>
        <a:p>
          <a:endParaRPr lang="es-ES"/>
        </a:p>
      </dgm:t>
    </dgm:pt>
    <dgm:pt modelId="{E35FD3CD-936B-4DE6-8362-93870900801C}" type="pres">
      <dgm:prSet presAssocID="{E82EAD9A-3EA9-4776-A407-9C033E41A78F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6C740A65-B678-406D-A58E-65FE33F22613}" type="pres">
      <dgm:prSet presAssocID="{E7DFBD11-466E-4447-97BE-B8FB933D21FD}" presName="node" presStyleLbl="node1" presStyleIdx="1" presStyleCnt="5" custScaleX="131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D1F8D1-3B5E-471F-B82C-3070D9621049}" type="pres">
      <dgm:prSet presAssocID="{1DE78296-E8BA-48E9-B7F3-ED49E50D67F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D0CA051C-415E-405F-9027-E796AE1D7414}" type="pres">
      <dgm:prSet presAssocID="{1DE78296-E8BA-48E9-B7F3-ED49E50D67F3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7663C88-3A04-4EB7-9FE4-EBAFF35633DD}" type="pres">
      <dgm:prSet presAssocID="{ACCD3BD6-0327-4DB9-BEBC-9AAA9F64F18D}" presName="node" presStyleLbl="node1" presStyleIdx="2" presStyleCnt="5" custScaleX="112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E6098-DD28-4F56-9C1E-20F226F76FEC}" type="pres">
      <dgm:prSet presAssocID="{5A010C93-076B-4C15-8897-057C66AA12A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E9807F17-7018-4C62-BA20-342321C5B597}" type="pres">
      <dgm:prSet presAssocID="{5A010C93-076B-4C15-8897-057C66AA12A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4C09E70-E819-4857-B458-BE687F508DF5}" type="pres">
      <dgm:prSet presAssocID="{1494FE15-7028-4180-8F19-8E343EA70D65}" presName="node" presStyleLbl="node1" presStyleIdx="3" presStyleCnt="5" custScaleX="112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C49C1-4B88-43EB-A019-2AC2E57E4CB1}" type="pres">
      <dgm:prSet presAssocID="{8416F80F-B75C-48CC-8997-C0636B014DB1}" presName="sibTrans" presStyleLbl="sibTrans2D1" presStyleIdx="3" presStyleCnt="5"/>
      <dgm:spPr/>
      <dgm:t>
        <a:bodyPr/>
        <a:lstStyle/>
        <a:p>
          <a:endParaRPr lang="es-ES"/>
        </a:p>
      </dgm:t>
    </dgm:pt>
    <dgm:pt modelId="{FEA9C26B-4E39-4258-8AE6-7F2C12E9F99D}" type="pres">
      <dgm:prSet presAssocID="{8416F80F-B75C-48CC-8997-C0636B014DB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ED9058C-6F31-48B8-9047-96948F7ED1EE}" type="pres">
      <dgm:prSet presAssocID="{535B6896-1D50-4496-8B01-32FBA09B1FC0}" presName="node" presStyleLbl="node1" presStyleIdx="4" presStyleCnt="5" custScaleX="112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68934-73C3-4F4C-96DC-7A4DDC02FC7B}" type="pres">
      <dgm:prSet presAssocID="{E6EFDF43-5242-4D31-9C46-FCCB7D8DFD92}" presName="sibTrans" presStyleLbl="sibTrans2D1" presStyleIdx="4" presStyleCnt="5"/>
      <dgm:spPr/>
      <dgm:t>
        <a:bodyPr/>
        <a:lstStyle/>
        <a:p>
          <a:endParaRPr lang="es-ES"/>
        </a:p>
      </dgm:t>
    </dgm:pt>
    <dgm:pt modelId="{E407570A-4183-4909-B5F1-7875E3EE05E4}" type="pres">
      <dgm:prSet presAssocID="{E6EFDF43-5242-4D31-9C46-FCCB7D8DFD92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FFA53976-A951-4E6F-9976-911F416C469A}" type="presOf" srcId="{E7DFBD11-466E-4447-97BE-B8FB933D21FD}" destId="{6C740A65-B678-406D-A58E-65FE33F22613}" srcOrd="0" destOrd="0" presId="urn:microsoft.com/office/officeart/2005/8/layout/cycle2"/>
    <dgm:cxn modelId="{EDCA52B1-A791-4544-BFD3-075254E217AA}" type="presOf" srcId="{8416F80F-B75C-48CC-8997-C0636B014DB1}" destId="{FEA9C26B-4E39-4258-8AE6-7F2C12E9F99D}" srcOrd="1" destOrd="0" presId="urn:microsoft.com/office/officeart/2005/8/layout/cycle2"/>
    <dgm:cxn modelId="{9912D2F3-91A3-41B1-8DB7-85C575D945A7}" type="presOf" srcId="{1DE78296-E8BA-48E9-B7F3-ED49E50D67F3}" destId="{35D1F8D1-3B5E-471F-B82C-3070D9621049}" srcOrd="0" destOrd="0" presId="urn:microsoft.com/office/officeart/2005/8/layout/cycle2"/>
    <dgm:cxn modelId="{4CC93B0C-D667-4C87-80B6-ABC1FD658F56}" type="presOf" srcId="{E82EAD9A-3EA9-4776-A407-9C033E41A78F}" destId="{E35FD3CD-936B-4DE6-8362-93870900801C}" srcOrd="1" destOrd="0" presId="urn:microsoft.com/office/officeart/2005/8/layout/cycle2"/>
    <dgm:cxn modelId="{0BCB23AA-1313-4DA8-8A53-89B4FA32AAE2}" type="presOf" srcId="{A078BFE9-0135-4AE2-955D-C45E31498119}" destId="{270C1D7A-AFA8-4BEC-A232-EB137A327AF8}" srcOrd="0" destOrd="0" presId="urn:microsoft.com/office/officeart/2005/8/layout/cycle2"/>
    <dgm:cxn modelId="{C29418F2-A9D9-4AD8-90E4-D377CF03F523}" type="presOf" srcId="{ACCD3BD6-0327-4DB9-BEBC-9AAA9F64F18D}" destId="{07663C88-3A04-4EB7-9FE4-EBAFF35633DD}" srcOrd="0" destOrd="0" presId="urn:microsoft.com/office/officeart/2005/8/layout/cycle2"/>
    <dgm:cxn modelId="{DA0C136D-302E-4FE8-B635-9E2B7DE098CD}" srcId="{A078BFE9-0135-4AE2-955D-C45E31498119}" destId="{1494FE15-7028-4180-8F19-8E343EA70D65}" srcOrd="3" destOrd="0" parTransId="{041062A9-ED6B-4773-B4F3-A02ECE9C6F44}" sibTransId="{8416F80F-B75C-48CC-8997-C0636B014DB1}"/>
    <dgm:cxn modelId="{242454C4-2527-4A8E-9C35-5E43DBF152ED}" type="presOf" srcId="{5A010C93-076B-4C15-8897-057C66AA12AD}" destId="{E9807F17-7018-4C62-BA20-342321C5B597}" srcOrd="1" destOrd="0" presId="urn:microsoft.com/office/officeart/2005/8/layout/cycle2"/>
    <dgm:cxn modelId="{AAD0146C-0BDA-48D1-A980-8857A415380E}" srcId="{A078BFE9-0135-4AE2-955D-C45E31498119}" destId="{A9838159-E985-4D90-B7DC-E2647AE8A3D5}" srcOrd="0" destOrd="0" parTransId="{3CB8B1D7-DB22-41CE-810E-758470226753}" sibTransId="{E82EAD9A-3EA9-4776-A407-9C033E41A78F}"/>
    <dgm:cxn modelId="{E5AA6980-F692-4C87-8911-0497DE35BE10}" type="presOf" srcId="{1494FE15-7028-4180-8F19-8E343EA70D65}" destId="{F4C09E70-E819-4857-B458-BE687F508DF5}" srcOrd="0" destOrd="0" presId="urn:microsoft.com/office/officeart/2005/8/layout/cycle2"/>
    <dgm:cxn modelId="{8DA58369-FF81-432E-BA64-0DBBA5480B2D}" type="presOf" srcId="{E82EAD9A-3EA9-4776-A407-9C033E41A78F}" destId="{55752EE6-8B5E-460D-A3B9-8C850CBFF744}" srcOrd="0" destOrd="0" presId="urn:microsoft.com/office/officeart/2005/8/layout/cycle2"/>
    <dgm:cxn modelId="{BE8A789B-36B0-4460-9666-05F209BE98B5}" type="presOf" srcId="{A9838159-E985-4D90-B7DC-E2647AE8A3D5}" destId="{AC2F172F-7941-4675-B481-6C47D76DE6E8}" srcOrd="0" destOrd="0" presId="urn:microsoft.com/office/officeart/2005/8/layout/cycle2"/>
    <dgm:cxn modelId="{6605DEBB-2A61-414C-A027-34CA7630E04B}" srcId="{A078BFE9-0135-4AE2-955D-C45E31498119}" destId="{ACCD3BD6-0327-4DB9-BEBC-9AAA9F64F18D}" srcOrd="2" destOrd="0" parTransId="{70C64077-3CCD-4F14-A1BD-97765AE4A782}" sibTransId="{5A010C93-076B-4C15-8897-057C66AA12AD}"/>
    <dgm:cxn modelId="{6EFBB75D-E247-4B81-A3D4-D67C65CF56E7}" type="presOf" srcId="{5A010C93-076B-4C15-8897-057C66AA12AD}" destId="{A8EE6098-DD28-4F56-9C1E-20F226F76FEC}" srcOrd="0" destOrd="0" presId="urn:microsoft.com/office/officeart/2005/8/layout/cycle2"/>
    <dgm:cxn modelId="{8D6ABC49-CD04-47E4-B7CC-ACD55C406AAF}" type="presOf" srcId="{E6EFDF43-5242-4D31-9C46-FCCB7D8DFD92}" destId="{E407570A-4183-4909-B5F1-7875E3EE05E4}" srcOrd="1" destOrd="0" presId="urn:microsoft.com/office/officeart/2005/8/layout/cycle2"/>
    <dgm:cxn modelId="{B4BE9919-A689-4005-86FF-ED1B0CAA8EF5}" type="presOf" srcId="{E6EFDF43-5242-4D31-9C46-FCCB7D8DFD92}" destId="{AB068934-73C3-4F4C-96DC-7A4DDC02FC7B}" srcOrd="0" destOrd="0" presId="urn:microsoft.com/office/officeart/2005/8/layout/cycle2"/>
    <dgm:cxn modelId="{D03266BF-1B2A-45AF-882A-7DEB5049FD55}" type="presOf" srcId="{535B6896-1D50-4496-8B01-32FBA09B1FC0}" destId="{EED9058C-6F31-48B8-9047-96948F7ED1EE}" srcOrd="0" destOrd="0" presId="urn:microsoft.com/office/officeart/2005/8/layout/cycle2"/>
    <dgm:cxn modelId="{D10EF924-CEF9-4FF0-9166-F0B349BDEFE5}" type="presOf" srcId="{8416F80F-B75C-48CC-8997-C0636B014DB1}" destId="{4CAC49C1-4B88-43EB-A019-2AC2E57E4CB1}" srcOrd="0" destOrd="0" presId="urn:microsoft.com/office/officeart/2005/8/layout/cycle2"/>
    <dgm:cxn modelId="{E806AD3A-61CE-4D5E-BC12-3AB01EFC2735}" srcId="{A078BFE9-0135-4AE2-955D-C45E31498119}" destId="{535B6896-1D50-4496-8B01-32FBA09B1FC0}" srcOrd="4" destOrd="0" parTransId="{B712FBBD-AE86-414C-B4A5-31834D2A4569}" sibTransId="{E6EFDF43-5242-4D31-9C46-FCCB7D8DFD92}"/>
    <dgm:cxn modelId="{0426FB9C-695D-4606-A796-F265101C8241}" type="presOf" srcId="{1DE78296-E8BA-48E9-B7F3-ED49E50D67F3}" destId="{D0CA051C-415E-405F-9027-E796AE1D7414}" srcOrd="1" destOrd="0" presId="urn:microsoft.com/office/officeart/2005/8/layout/cycle2"/>
    <dgm:cxn modelId="{61C1BB9E-6CE7-4E3D-94D9-EC53F989A80A}" srcId="{A078BFE9-0135-4AE2-955D-C45E31498119}" destId="{E7DFBD11-466E-4447-97BE-B8FB933D21FD}" srcOrd="1" destOrd="0" parTransId="{5765F2E3-A314-47EE-A278-EEA94B63D5E2}" sibTransId="{1DE78296-E8BA-48E9-B7F3-ED49E50D67F3}"/>
    <dgm:cxn modelId="{E3B2F258-17EA-4A06-912A-573FBADD1992}" type="presParOf" srcId="{270C1D7A-AFA8-4BEC-A232-EB137A327AF8}" destId="{AC2F172F-7941-4675-B481-6C47D76DE6E8}" srcOrd="0" destOrd="0" presId="urn:microsoft.com/office/officeart/2005/8/layout/cycle2"/>
    <dgm:cxn modelId="{AC0EE4EB-2CB5-4FFB-83CA-DB3DD8DF6A4A}" type="presParOf" srcId="{270C1D7A-AFA8-4BEC-A232-EB137A327AF8}" destId="{55752EE6-8B5E-460D-A3B9-8C850CBFF744}" srcOrd="1" destOrd="0" presId="urn:microsoft.com/office/officeart/2005/8/layout/cycle2"/>
    <dgm:cxn modelId="{C6951617-CA7B-4075-8006-DE59A4D9B76C}" type="presParOf" srcId="{55752EE6-8B5E-460D-A3B9-8C850CBFF744}" destId="{E35FD3CD-936B-4DE6-8362-93870900801C}" srcOrd="0" destOrd="0" presId="urn:microsoft.com/office/officeart/2005/8/layout/cycle2"/>
    <dgm:cxn modelId="{76E687AC-228F-419D-BC95-1C72C3022904}" type="presParOf" srcId="{270C1D7A-AFA8-4BEC-A232-EB137A327AF8}" destId="{6C740A65-B678-406D-A58E-65FE33F22613}" srcOrd="2" destOrd="0" presId="urn:microsoft.com/office/officeart/2005/8/layout/cycle2"/>
    <dgm:cxn modelId="{83677B67-854F-479E-9354-133565F66730}" type="presParOf" srcId="{270C1D7A-AFA8-4BEC-A232-EB137A327AF8}" destId="{35D1F8D1-3B5E-471F-B82C-3070D9621049}" srcOrd="3" destOrd="0" presId="urn:microsoft.com/office/officeart/2005/8/layout/cycle2"/>
    <dgm:cxn modelId="{2E67156B-3D3A-4476-BC7D-753D7458B724}" type="presParOf" srcId="{35D1F8D1-3B5E-471F-B82C-3070D9621049}" destId="{D0CA051C-415E-405F-9027-E796AE1D7414}" srcOrd="0" destOrd="0" presId="urn:microsoft.com/office/officeart/2005/8/layout/cycle2"/>
    <dgm:cxn modelId="{2E6555E2-C46E-4C40-A0C7-CB74432299DF}" type="presParOf" srcId="{270C1D7A-AFA8-4BEC-A232-EB137A327AF8}" destId="{07663C88-3A04-4EB7-9FE4-EBAFF35633DD}" srcOrd="4" destOrd="0" presId="urn:microsoft.com/office/officeart/2005/8/layout/cycle2"/>
    <dgm:cxn modelId="{E0134835-8053-4C2A-974A-FC969DDB2A7A}" type="presParOf" srcId="{270C1D7A-AFA8-4BEC-A232-EB137A327AF8}" destId="{A8EE6098-DD28-4F56-9C1E-20F226F76FEC}" srcOrd="5" destOrd="0" presId="urn:microsoft.com/office/officeart/2005/8/layout/cycle2"/>
    <dgm:cxn modelId="{89EF59D8-20D5-4064-AD12-5C190C616653}" type="presParOf" srcId="{A8EE6098-DD28-4F56-9C1E-20F226F76FEC}" destId="{E9807F17-7018-4C62-BA20-342321C5B597}" srcOrd="0" destOrd="0" presId="urn:microsoft.com/office/officeart/2005/8/layout/cycle2"/>
    <dgm:cxn modelId="{86C0F34A-A405-44BC-832D-DDB2C0E65965}" type="presParOf" srcId="{270C1D7A-AFA8-4BEC-A232-EB137A327AF8}" destId="{F4C09E70-E819-4857-B458-BE687F508DF5}" srcOrd="6" destOrd="0" presId="urn:microsoft.com/office/officeart/2005/8/layout/cycle2"/>
    <dgm:cxn modelId="{A9D6A36F-A710-4E05-8299-F9FDA5464C5D}" type="presParOf" srcId="{270C1D7A-AFA8-4BEC-A232-EB137A327AF8}" destId="{4CAC49C1-4B88-43EB-A019-2AC2E57E4CB1}" srcOrd="7" destOrd="0" presId="urn:microsoft.com/office/officeart/2005/8/layout/cycle2"/>
    <dgm:cxn modelId="{B4D6A9AD-59A9-47C0-A036-8696A72B1D38}" type="presParOf" srcId="{4CAC49C1-4B88-43EB-A019-2AC2E57E4CB1}" destId="{FEA9C26B-4E39-4258-8AE6-7F2C12E9F99D}" srcOrd="0" destOrd="0" presId="urn:microsoft.com/office/officeart/2005/8/layout/cycle2"/>
    <dgm:cxn modelId="{AE4B4EB6-2001-40D0-9AED-8D8559A9C902}" type="presParOf" srcId="{270C1D7A-AFA8-4BEC-A232-EB137A327AF8}" destId="{EED9058C-6F31-48B8-9047-96948F7ED1EE}" srcOrd="8" destOrd="0" presId="urn:microsoft.com/office/officeart/2005/8/layout/cycle2"/>
    <dgm:cxn modelId="{0A53D4C5-24F4-490A-9117-BB632A7A1876}" type="presParOf" srcId="{270C1D7A-AFA8-4BEC-A232-EB137A327AF8}" destId="{AB068934-73C3-4F4C-96DC-7A4DDC02FC7B}" srcOrd="9" destOrd="0" presId="urn:microsoft.com/office/officeart/2005/8/layout/cycle2"/>
    <dgm:cxn modelId="{B541F979-48B2-4EE2-BB7B-DA7C25439DF5}" type="presParOf" srcId="{AB068934-73C3-4F4C-96DC-7A4DDC02FC7B}" destId="{E407570A-4183-4909-B5F1-7875E3EE05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E36D4A-D4B7-44B9-AA6B-CE328756943B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CCE9AD8-61EC-482B-97B5-1ED41C69B410}">
      <dgm:prSet phldrT="[Texto]" custT="1"/>
      <dgm:spPr/>
      <dgm:t>
        <a:bodyPr/>
        <a:lstStyle/>
        <a:p>
          <a:r>
            <a:rPr lang="es-ES" sz="1800" dirty="0" smtClean="0"/>
            <a:t>Municipio</a:t>
          </a:r>
          <a:endParaRPr lang="es-ES" sz="1800" dirty="0"/>
        </a:p>
      </dgm:t>
    </dgm:pt>
    <dgm:pt modelId="{AB0D4FAB-D869-4BC3-BB2A-940848CA1846}" type="parTrans" cxnId="{0F17BEC4-6E5D-445D-AD4E-9002E7AD23F0}">
      <dgm:prSet/>
      <dgm:spPr/>
      <dgm:t>
        <a:bodyPr/>
        <a:lstStyle/>
        <a:p>
          <a:endParaRPr lang="es-ES" sz="1800"/>
        </a:p>
      </dgm:t>
    </dgm:pt>
    <dgm:pt modelId="{AEC581CD-549F-4CD4-832C-813C3EB0400A}" type="sibTrans" cxnId="{0F17BEC4-6E5D-445D-AD4E-9002E7AD23F0}">
      <dgm:prSet/>
      <dgm:spPr/>
      <dgm:t>
        <a:bodyPr/>
        <a:lstStyle/>
        <a:p>
          <a:endParaRPr lang="es-ES" sz="1800"/>
        </a:p>
      </dgm:t>
    </dgm:pt>
    <dgm:pt modelId="{D5C4961A-71A4-4EFD-9FE2-CFD96173BD48}">
      <dgm:prSet phldrT="[Texto]" custT="1"/>
      <dgm:spPr/>
      <dgm:t>
        <a:bodyPr/>
        <a:lstStyle/>
        <a:p>
          <a:r>
            <a:rPr lang="es-ES" sz="1800" dirty="0" smtClean="0"/>
            <a:t>Patente</a:t>
          </a:r>
          <a:endParaRPr lang="es-ES" sz="1800" dirty="0"/>
        </a:p>
      </dgm:t>
    </dgm:pt>
    <dgm:pt modelId="{87D1A56B-21A2-44B3-81F8-8D5F10DD696A}" type="parTrans" cxnId="{1B916E68-545F-49FD-B22F-FF449AC7443A}">
      <dgm:prSet/>
      <dgm:spPr/>
      <dgm:t>
        <a:bodyPr/>
        <a:lstStyle/>
        <a:p>
          <a:endParaRPr lang="es-ES" sz="1800"/>
        </a:p>
      </dgm:t>
    </dgm:pt>
    <dgm:pt modelId="{0E1905F0-63DF-44D9-872B-0016A8E9878C}" type="sibTrans" cxnId="{1B916E68-545F-49FD-B22F-FF449AC7443A}">
      <dgm:prSet/>
      <dgm:spPr/>
      <dgm:t>
        <a:bodyPr/>
        <a:lstStyle/>
        <a:p>
          <a:endParaRPr lang="es-ES" sz="1800"/>
        </a:p>
      </dgm:t>
    </dgm:pt>
    <dgm:pt modelId="{1B26A8BF-9676-47AD-9CC7-1AFE67BCF1A2}">
      <dgm:prSet phldrT="[Texto]" custT="1"/>
      <dgm:spPr/>
      <dgm:t>
        <a:bodyPr/>
        <a:lstStyle/>
        <a:p>
          <a:r>
            <a:rPr lang="es-ES" sz="1800" dirty="0" smtClean="0"/>
            <a:t>Certificado de Normas Particulares</a:t>
          </a:r>
          <a:endParaRPr lang="es-ES" sz="1800" dirty="0"/>
        </a:p>
      </dgm:t>
    </dgm:pt>
    <dgm:pt modelId="{C6E1FC73-0428-4E83-A869-580BFF7348D4}" type="parTrans" cxnId="{89874A6B-74B5-4B69-9FD7-64BE4399FF1B}">
      <dgm:prSet/>
      <dgm:spPr/>
      <dgm:t>
        <a:bodyPr/>
        <a:lstStyle/>
        <a:p>
          <a:endParaRPr lang="es-ES" sz="1800"/>
        </a:p>
      </dgm:t>
    </dgm:pt>
    <dgm:pt modelId="{3C2FA188-6D13-4BC8-AB88-7E022C90A510}" type="sibTrans" cxnId="{89874A6B-74B5-4B69-9FD7-64BE4399FF1B}">
      <dgm:prSet/>
      <dgm:spPr/>
      <dgm:t>
        <a:bodyPr/>
        <a:lstStyle/>
        <a:p>
          <a:endParaRPr lang="es-ES" sz="1800"/>
        </a:p>
      </dgm:t>
    </dgm:pt>
    <dgm:pt modelId="{1117EEBC-656E-490D-8602-FF5A6E1EA057}">
      <dgm:prSet phldrT="[Texto]" custT="1"/>
      <dgm:spPr/>
      <dgm:t>
        <a:bodyPr/>
        <a:lstStyle/>
        <a:p>
          <a:r>
            <a:rPr lang="es-ES" sz="1800" dirty="0" smtClean="0"/>
            <a:t>Bomberos</a:t>
          </a:r>
          <a:endParaRPr lang="es-ES" sz="1800" dirty="0"/>
        </a:p>
      </dgm:t>
    </dgm:pt>
    <dgm:pt modelId="{6E26AEB6-1A37-4696-98D0-0C3285430861}" type="parTrans" cxnId="{337F4819-1C0F-4B7B-B7E2-BC0801958CD9}">
      <dgm:prSet/>
      <dgm:spPr/>
      <dgm:t>
        <a:bodyPr/>
        <a:lstStyle/>
        <a:p>
          <a:endParaRPr lang="es-ES" sz="1800"/>
        </a:p>
      </dgm:t>
    </dgm:pt>
    <dgm:pt modelId="{EC523536-0F02-4D30-BA1D-C7A7BEC2DD0D}" type="sibTrans" cxnId="{337F4819-1C0F-4B7B-B7E2-BC0801958CD9}">
      <dgm:prSet/>
      <dgm:spPr/>
      <dgm:t>
        <a:bodyPr/>
        <a:lstStyle/>
        <a:p>
          <a:endParaRPr lang="es-ES" sz="1800"/>
        </a:p>
      </dgm:t>
    </dgm:pt>
    <dgm:pt modelId="{DE4FA311-004B-4708-B8B8-696BD2C5966D}">
      <dgm:prSet phldrT="[Texto]" custT="1"/>
      <dgm:spPr/>
      <dgm:t>
        <a:bodyPr/>
        <a:lstStyle/>
        <a:p>
          <a:r>
            <a:rPr lang="es-ES" sz="1800" dirty="0" smtClean="0"/>
            <a:t>Permiso de funcionamiento</a:t>
          </a:r>
          <a:endParaRPr lang="es-ES" sz="1800" dirty="0"/>
        </a:p>
      </dgm:t>
    </dgm:pt>
    <dgm:pt modelId="{9F7DE369-CEC2-4CAC-804D-9208C4F10E4F}" type="parTrans" cxnId="{E3A22F1B-5366-4248-A01F-6DBB732DD6B7}">
      <dgm:prSet/>
      <dgm:spPr/>
      <dgm:t>
        <a:bodyPr/>
        <a:lstStyle/>
        <a:p>
          <a:endParaRPr lang="es-ES" sz="1800"/>
        </a:p>
      </dgm:t>
    </dgm:pt>
    <dgm:pt modelId="{1B8DBC7D-3042-443A-878E-DCB07FF8235B}" type="sibTrans" cxnId="{E3A22F1B-5366-4248-A01F-6DBB732DD6B7}">
      <dgm:prSet/>
      <dgm:spPr/>
      <dgm:t>
        <a:bodyPr/>
        <a:lstStyle/>
        <a:p>
          <a:endParaRPr lang="es-ES" sz="1800"/>
        </a:p>
      </dgm:t>
    </dgm:pt>
    <dgm:pt modelId="{AF12045F-454A-4D01-8034-361995C92247}">
      <dgm:prSet phldrT="[Texto]" custT="1"/>
      <dgm:spPr/>
      <dgm:t>
        <a:bodyPr/>
        <a:lstStyle/>
        <a:p>
          <a:r>
            <a:rPr lang="es-ES" sz="1800" dirty="0" smtClean="0"/>
            <a:t>MSP</a:t>
          </a:r>
          <a:endParaRPr lang="es-ES" sz="1800" dirty="0"/>
        </a:p>
      </dgm:t>
    </dgm:pt>
    <dgm:pt modelId="{A6E43310-9974-4300-AD2F-3EA595A8BCE4}" type="parTrans" cxnId="{42D1771A-84AD-4E4A-BC3A-46994CC44509}">
      <dgm:prSet/>
      <dgm:spPr/>
      <dgm:t>
        <a:bodyPr/>
        <a:lstStyle/>
        <a:p>
          <a:endParaRPr lang="es-ES" sz="1800"/>
        </a:p>
      </dgm:t>
    </dgm:pt>
    <dgm:pt modelId="{8E295F5B-7D4C-45CB-81EC-95031D95B811}" type="sibTrans" cxnId="{42D1771A-84AD-4E4A-BC3A-46994CC44509}">
      <dgm:prSet/>
      <dgm:spPr/>
      <dgm:t>
        <a:bodyPr/>
        <a:lstStyle/>
        <a:p>
          <a:endParaRPr lang="es-ES" sz="1800"/>
        </a:p>
      </dgm:t>
    </dgm:pt>
    <dgm:pt modelId="{05530719-E84F-41E4-B83E-6F8FF5A5055F}">
      <dgm:prSet phldrT="[Texto]" custT="1"/>
      <dgm:spPr/>
      <dgm:t>
        <a:bodyPr/>
        <a:lstStyle/>
        <a:p>
          <a:r>
            <a:rPr lang="es-ES" sz="1800" dirty="0" smtClean="0"/>
            <a:t>Permiso de funcionamiento</a:t>
          </a:r>
          <a:endParaRPr lang="es-ES" sz="1800" dirty="0"/>
        </a:p>
      </dgm:t>
    </dgm:pt>
    <dgm:pt modelId="{7F0FA934-00DD-4B12-BF6B-5A99AF5C81FF}" type="parTrans" cxnId="{BDACBCDF-E525-48C9-A556-0B9C259799E7}">
      <dgm:prSet/>
      <dgm:spPr/>
      <dgm:t>
        <a:bodyPr/>
        <a:lstStyle/>
        <a:p>
          <a:endParaRPr lang="es-ES" sz="1800"/>
        </a:p>
      </dgm:t>
    </dgm:pt>
    <dgm:pt modelId="{FC7ACF63-124C-4658-A14E-A7AB4296E2DB}" type="sibTrans" cxnId="{BDACBCDF-E525-48C9-A556-0B9C259799E7}">
      <dgm:prSet/>
      <dgm:spPr/>
      <dgm:t>
        <a:bodyPr/>
        <a:lstStyle/>
        <a:p>
          <a:endParaRPr lang="es-ES" sz="1800"/>
        </a:p>
      </dgm:t>
    </dgm:pt>
    <dgm:pt modelId="{B1C4D8E9-7F5C-4511-8D26-4F19B562E99E}">
      <dgm:prSet custT="1"/>
      <dgm:spPr/>
      <dgm:t>
        <a:bodyPr/>
        <a:lstStyle/>
        <a:p>
          <a:r>
            <a:rPr lang="es-ES" sz="1800" dirty="0" smtClean="0"/>
            <a:t>SRI</a:t>
          </a:r>
          <a:endParaRPr lang="es-ES" sz="1800" dirty="0"/>
        </a:p>
      </dgm:t>
    </dgm:pt>
    <dgm:pt modelId="{A820A6BD-40EE-4399-BC08-DDAAE927688A}" type="parTrans" cxnId="{012B04BB-A8BE-4494-B8CE-BFA7494EC115}">
      <dgm:prSet/>
      <dgm:spPr/>
      <dgm:t>
        <a:bodyPr/>
        <a:lstStyle/>
        <a:p>
          <a:endParaRPr lang="es-ES" sz="1800"/>
        </a:p>
      </dgm:t>
    </dgm:pt>
    <dgm:pt modelId="{15218650-766B-4CC6-BCB4-1A827003FBE9}" type="sibTrans" cxnId="{012B04BB-A8BE-4494-B8CE-BFA7494EC115}">
      <dgm:prSet/>
      <dgm:spPr/>
      <dgm:t>
        <a:bodyPr/>
        <a:lstStyle/>
        <a:p>
          <a:endParaRPr lang="es-ES" sz="1800"/>
        </a:p>
      </dgm:t>
    </dgm:pt>
    <dgm:pt modelId="{E17A9AA5-A0F4-4EC2-ADE0-38E93AA932B7}">
      <dgm:prSet custT="1"/>
      <dgm:spPr/>
      <dgm:t>
        <a:bodyPr/>
        <a:lstStyle/>
        <a:p>
          <a:r>
            <a:rPr lang="es-ES" sz="1800" dirty="0" smtClean="0"/>
            <a:t>Ruc / </a:t>
          </a:r>
          <a:r>
            <a:rPr lang="es-ES" sz="1800" dirty="0" err="1" smtClean="0"/>
            <a:t>Rise</a:t>
          </a:r>
          <a:endParaRPr lang="es-ES" sz="1800" dirty="0"/>
        </a:p>
      </dgm:t>
    </dgm:pt>
    <dgm:pt modelId="{F7AF59D9-26E6-4775-83D7-CCFD886763FD}" type="parTrans" cxnId="{B5DBE6E1-56D0-4AB4-B1F5-B998250DA506}">
      <dgm:prSet/>
      <dgm:spPr/>
      <dgm:t>
        <a:bodyPr/>
        <a:lstStyle/>
        <a:p>
          <a:endParaRPr lang="es-ES" sz="1800"/>
        </a:p>
      </dgm:t>
    </dgm:pt>
    <dgm:pt modelId="{4E77DDE0-1A2D-43F4-A7DD-A1E905B140B4}" type="sibTrans" cxnId="{B5DBE6E1-56D0-4AB4-B1F5-B998250DA506}">
      <dgm:prSet/>
      <dgm:spPr/>
      <dgm:t>
        <a:bodyPr/>
        <a:lstStyle/>
        <a:p>
          <a:endParaRPr lang="es-ES" sz="1800"/>
        </a:p>
      </dgm:t>
    </dgm:pt>
    <dgm:pt modelId="{F43C0EDC-9A61-4A17-96C9-8F713AC9EC8C}">
      <dgm:prSet custT="1"/>
      <dgm:spPr/>
      <dgm:t>
        <a:bodyPr/>
        <a:lstStyle/>
        <a:p>
          <a:r>
            <a:rPr lang="es-ES" sz="1800" dirty="0" smtClean="0"/>
            <a:t>JNDA</a:t>
          </a:r>
          <a:endParaRPr lang="es-ES" sz="1800" dirty="0"/>
        </a:p>
      </dgm:t>
    </dgm:pt>
    <dgm:pt modelId="{19E0A7B0-461C-4B78-AC0B-D835909E1FF4}" type="parTrans" cxnId="{6D03C65E-2E9F-4A3A-9CF9-4BBD2524FB88}">
      <dgm:prSet/>
      <dgm:spPr/>
      <dgm:t>
        <a:bodyPr/>
        <a:lstStyle/>
        <a:p>
          <a:endParaRPr lang="es-ES"/>
        </a:p>
      </dgm:t>
    </dgm:pt>
    <dgm:pt modelId="{A8735C27-D5FE-41E0-9B8D-61B824DCCB4F}" type="sibTrans" cxnId="{6D03C65E-2E9F-4A3A-9CF9-4BBD2524FB88}">
      <dgm:prSet/>
      <dgm:spPr/>
      <dgm:t>
        <a:bodyPr/>
        <a:lstStyle/>
        <a:p>
          <a:endParaRPr lang="es-ES"/>
        </a:p>
      </dgm:t>
    </dgm:pt>
    <dgm:pt modelId="{7BF02BFD-2066-425C-B022-9538F9026A74}">
      <dgm:prSet custT="1"/>
      <dgm:spPr/>
      <dgm:t>
        <a:bodyPr/>
        <a:lstStyle/>
        <a:p>
          <a:r>
            <a:rPr lang="es-ES" sz="1800" dirty="0" smtClean="0"/>
            <a:t>Ley de defensa del artesano</a:t>
          </a:r>
          <a:endParaRPr lang="es-ES" sz="1800" dirty="0"/>
        </a:p>
      </dgm:t>
    </dgm:pt>
    <dgm:pt modelId="{BC5D7575-0ED8-486A-912E-790489ECBE6D}" type="parTrans" cxnId="{24D26821-175C-4155-BBED-A823CEFF5057}">
      <dgm:prSet/>
      <dgm:spPr/>
      <dgm:t>
        <a:bodyPr/>
        <a:lstStyle/>
        <a:p>
          <a:endParaRPr lang="es-ES"/>
        </a:p>
      </dgm:t>
    </dgm:pt>
    <dgm:pt modelId="{C5B802D4-505A-4DFD-8B83-25E748E3DB68}" type="sibTrans" cxnId="{24D26821-175C-4155-BBED-A823CEFF5057}">
      <dgm:prSet/>
      <dgm:spPr/>
      <dgm:t>
        <a:bodyPr/>
        <a:lstStyle/>
        <a:p>
          <a:endParaRPr lang="es-ES"/>
        </a:p>
      </dgm:t>
    </dgm:pt>
    <dgm:pt modelId="{A49EB708-4CAE-4C62-8C95-0778B2428790}">
      <dgm:prSet custT="1"/>
      <dgm:spPr/>
      <dgm:t>
        <a:bodyPr/>
        <a:lstStyle/>
        <a:p>
          <a:r>
            <a:rPr lang="es-ES" sz="1800" dirty="0" smtClean="0"/>
            <a:t>INEN</a:t>
          </a:r>
          <a:endParaRPr lang="es-ES" sz="1800" dirty="0"/>
        </a:p>
      </dgm:t>
    </dgm:pt>
    <dgm:pt modelId="{384CAC0F-C501-4B70-9774-9D939C5AD7C3}" type="parTrans" cxnId="{718DC649-3521-4C1E-8DE1-9D32EDC476B5}">
      <dgm:prSet/>
      <dgm:spPr/>
      <dgm:t>
        <a:bodyPr/>
        <a:lstStyle/>
        <a:p>
          <a:endParaRPr lang="es-ES"/>
        </a:p>
      </dgm:t>
    </dgm:pt>
    <dgm:pt modelId="{2542C5A0-CD8C-4D24-8B86-2453626F5CB5}" type="sibTrans" cxnId="{718DC649-3521-4C1E-8DE1-9D32EDC476B5}">
      <dgm:prSet/>
      <dgm:spPr/>
      <dgm:t>
        <a:bodyPr/>
        <a:lstStyle/>
        <a:p>
          <a:endParaRPr lang="es-ES"/>
        </a:p>
      </dgm:t>
    </dgm:pt>
    <dgm:pt modelId="{B94A4A44-0A22-4D0B-BA3E-863C3716F0DE}">
      <dgm:prSet custT="1"/>
      <dgm:spPr/>
      <dgm:t>
        <a:bodyPr/>
        <a:lstStyle/>
        <a:p>
          <a:r>
            <a:rPr lang="es-ES" sz="1800" dirty="0" smtClean="0"/>
            <a:t>NTE INEN 706:2005</a:t>
          </a:r>
          <a:endParaRPr lang="es-ES" sz="1800" dirty="0"/>
        </a:p>
      </dgm:t>
    </dgm:pt>
    <dgm:pt modelId="{305233DC-D755-4ACF-8ACB-0F6DC9C884BD}" type="parTrans" cxnId="{D3092BD0-A026-4408-B299-5C12FD20FC83}">
      <dgm:prSet/>
      <dgm:spPr/>
      <dgm:t>
        <a:bodyPr/>
        <a:lstStyle/>
        <a:p>
          <a:endParaRPr lang="es-ES"/>
        </a:p>
      </dgm:t>
    </dgm:pt>
    <dgm:pt modelId="{E45ABA86-44F7-45B5-8B59-6AD1B1BB0A4C}" type="sibTrans" cxnId="{D3092BD0-A026-4408-B299-5C12FD20FC83}">
      <dgm:prSet/>
      <dgm:spPr/>
      <dgm:t>
        <a:bodyPr/>
        <a:lstStyle/>
        <a:p>
          <a:endParaRPr lang="es-ES"/>
        </a:p>
      </dgm:t>
    </dgm:pt>
    <dgm:pt modelId="{7BB2D236-1A92-4539-8D46-5C3FA02F26B7}" type="pres">
      <dgm:prSet presAssocID="{2CE36D4A-D4B7-44B9-AA6B-CE32875694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F25329-3416-4302-8E6C-1AECB7D57691}" type="pres">
      <dgm:prSet presAssocID="{9CCE9AD8-61EC-482B-97B5-1ED41C69B410}" presName="composite" presStyleCnt="0"/>
      <dgm:spPr/>
    </dgm:pt>
    <dgm:pt modelId="{19B8F931-E62F-432A-974F-84ECAE8ECC2F}" type="pres">
      <dgm:prSet presAssocID="{9CCE9AD8-61EC-482B-97B5-1ED41C69B410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AEF12-A48D-4DB5-9B80-AF0A5B92C371}" type="pres">
      <dgm:prSet presAssocID="{9CCE9AD8-61EC-482B-97B5-1ED41C69B410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F137C-F097-4694-BAD4-730A700B471B}" type="pres">
      <dgm:prSet presAssocID="{AEC581CD-549F-4CD4-832C-813C3EB0400A}" presName="space" presStyleCnt="0"/>
      <dgm:spPr/>
    </dgm:pt>
    <dgm:pt modelId="{FFEF261D-446B-4D15-A030-B7AB90769750}" type="pres">
      <dgm:prSet presAssocID="{B1C4D8E9-7F5C-4511-8D26-4F19B562E99E}" presName="composite" presStyleCnt="0"/>
      <dgm:spPr/>
    </dgm:pt>
    <dgm:pt modelId="{BC4C6A99-23AA-4E79-8A98-8F02FC777619}" type="pres">
      <dgm:prSet presAssocID="{B1C4D8E9-7F5C-4511-8D26-4F19B562E99E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1F6DB-BC76-4A34-A5EC-607AE7F6F91E}" type="pres">
      <dgm:prSet presAssocID="{B1C4D8E9-7F5C-4511-8D26-4F19B562E99E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6429D2-9008-4A00-87AC-638376918A2A}" type="pres">
      <dgm:prSet presAssocID="{15218650-766B-4CC6-BCB4-1A827003FBE9}" presName="space" presStyleCnt="0"/>
      <dgm:spPr/>
    </dgm:pt>
    <dgm:pt modelId="{C8E130DB-0EDB-4EA1-8C60-9A4A7D68C03A}" type="pres">
      <dgm:prSet presAssocID="{1117EEBC-656E-490D-8602-FF5A6E1EA057}" presName="composite" presStyleCnt="0"/>
      <dgm:spPr/>
    </dgm:pt>
    <dgm:pt modelId="{86491F8C-401B-476F-9442-E60977F12AAD}" type="pres">
      <dgm:prSet presAssocID="{1117EEBC-656E-490D-8602-FF5A6E1EA057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4E477-F58F-4904-B06A-26390D27B333}" type="pres">
      <dgm:prSet presAssocID="{1117EEBC-656E-490D-8602-FF5A6E1EA057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C1AE0-930F-4AA0-92BD-30752FD99407}" type="pres">
      <dgm:prSet presAssocID="{EC523536-0F02-4D30-BA1D-C7A7BEC2DD0D}" presName="space" presStyleCnt="0"/>
      <dgm:spPr/>
    </dgm:pt>
    <dgm:pt modelId="{249C1BFE-5200-4CCC-9B0A-47345573FB1D}" type="pres">
      <dgm:prSet presAssocID="{AF12045F-454A-4D01-8034-361995C92247}" presName="composite" presStyleCnt="0"/>
      <dgm:spPr/>
    </dgm:pt>
    <dgm:pt modelId="{9C67CD20-ED75-46BA-BAD4-48ADE8860890}" type="pres">
      <dgm:prSet presAssocID="{AF12045F-454A-4D01-8034-361995C9224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582805-775F-459E-A601-05C2ADFE627E}" type="pres">
      <dgm:prSet presAssocID="{AF12045F-454A-4D01-8034-361995C92247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53D2E-4C8D-4275-BCFA-71FD90E5E0B8}" type="pres">
      <dgm:prSet presAssocID="{8E295F5B-7D4C-45CB-81EC-95031D95B811}" presName="space" presStyleCnt="0"/>
      <dgm:spPr/>
    </dgm:pt>
    <dgm:pt modelId="{0AED6AF9-C24B-46D1-A9FE-EDE19782C030}" type="pres">
      <dgm:prSet presAssocID="{A49EB708-4CAE-4C62-8C95-0778B2428790}" presName="composite" presStyleCnt="0"/>
      <dgm:spPr/>
    </dgm:pt>
    <dgm:pt modelId="{F158CA2B-D6C9-49DF-8257-59B885035AD8}" type="pres">
      <dgm:prSet presAssocID="{A49EB708-4CAE-4C62-8C95-0778B2428790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E213D7-07D5-44B5-B435-EBF099055DE4}" type="pres">
      <dgm:prSet presAssocID="{A49EB708-4CAE-4C62-8C95-0778B2428790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B0221-F244-4975-B493-2B0F1CB9CF18}" type="pres">
      <dgm:prSet presAssocID="{2542C5A0-CD8C-4D24-8B86-2453626F5CB5}" presName="space" presStyleCnt="0"/>
      <dgm:spPr/>
    </dgm:pt>
    <dgm:pt modelId="{5684E917-82D9-4B4A-B7FD-A664C755EEC2}" type="pres">
      <dgm:prSet presAssocID="{F43C0EDC-9A61-4A17-96C9-8F713AC9EC8C}" presName="composite" presStyleCnt="0"/>
      <dgm:spPr/>
    </dgm:pt>
    <dgm:pt modelId="{567116AE-E703-403E-8EAA-297228B1DA55}" type="pres">
      <dgm:prSet presAssocID="{F43C0EDC-9A61-4A17-96C9-8F713AC9EC8C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D9516-46BA-4886-8BFA-01F2FE4277DE}" type="pres">
      <dgm:prSet presAssocID="{F43C0EDC-9A61-4A17-96C9-8F713AC9EC8C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0D4D65-71E1-4DD4-9C4D-A0E63EF74905}" type="presOf" srcId="{7BF02BFD-2066-425C-B022-9538F9026A74}" destId="{EB1D9516-46BA-4886-8BFA-01F2FE4277DE}" srcOrd="0" destOrd="0" presId="urn:microsoft.com/office/officeart/2005/8/layout/hList1"/>
    <dgm:cxn modelId="{0F17BEC4-6E5D-445D-AD4E-9002E7AD23F0}" srcId="{2CE36D4A-D4B7-44B9-AA6B-CE328756943B}" destId="{9CCE9AD8-61EC-482B-97B5-1ED41C69B410}" srcOrd="0" destOrd="0" parTransId="{AB0D4FAB-D869-4BC3-BB2A-940848CA1846}" sibTransId="{AEC581CD-549F-4CD4-832C-813C3EB0400A}"/>
    <dgm:cxn modelId="{515188DD-7ADD-4301-B482-7437FC0F8555}" type="presOf" srcId="{1117EEBC-656E-490D-8602-FF5A6E1EA057}" destId="{86491F8C-401B-476F-9442-E60977F12AAD}" srcOrd="0" destOrd="0" presId="urn:microsoft.com/office/officeart/2005/8/layout/hList1"/>
    <dgm:cxn modelId="{804A9EC1-8B7B-4732-8D15-679B187B2666}" type="presOf" srcId="{AF12045F-454A-4D01-8034-361995C92247}" destId="{9C67CD20-ED75-46BA-BAD4-48ADE8860890}" srcOrd="0" destOrd="0" presId="urn:microsoft.com/office/officeart/2005/8/layout/hList1"/>
    <dgm:cxn modelId="{E3A22F1B-5366-4248-A01F-6DBB732DD6B7}" srcId="{1117EEBC-656E-490D-8602-FF5A6E1EA057}" destId="{DE4FA311-004B-4708-B8B8-696BD2C5966D}" srcOrd="0" destOrd="0" parTransId="{9F7DE369-CEC2-4CAC-804D-9208C4F10E4F}" sibTransId="{1B8DBC7D-3042-443A-878E-DCB07FF8235B}"/>
    <dgm:cxn modelId="{19215D90-55E0-4D4B-82CA-F2F2B41F9FA8}" type="presOf" srcId="{DE4FA311-004B-4708-B8B8-696BD2C5966D}" destId="{CEF4E477-F58F-4904-B06A-26390D27B333}" srcOrd="0" destOrd="0" presId="urn:microsoft.com/office/officeart/2005/8/layout/hList1"/>
    <dgm:cxn modelId="{42D1771A-84AD-4E4A-BC3A-46994CC44509}" srcId="{2CE36D4A-D4B7-44B9-AA6B-CE328756943B}" destId="{AF12045F-454A-4D01-8034-361995C92247}" srcOrd="3" destOrd="0" parTransId="{A6E43310-9974-4300-AD2F-3EA595A8BCE4}" sibTransId="{8E295F5B-7D4C-45CB-81EC-95031D95B811}"/>
    <dgm:cxn modelId="{718DC649-3521-4C1E-8DE1-9D32EDC476B5}" srcId="{2CE36D4A-D4B7-44B9-AA6B-CE328756943B}" destId="{A49EB708-4CAE-4C62-8C95-0778B2428790}" srcOrd="4" destOrd="0" parTransId="{384CAC0F-C501-4B70-9774-9D939C5AD7C3}" sibTransId="{2542C5A0-CD8C-4D24-8B86-2453626F5CB5}"/>
    <dgm:cxn modelId="{90532E13-E36F-4D1C-B5B7-232D3E67F142}" type="presOf" srcId="{05530719-E84F-41E4-B83E-6F8FF5A5055F}" destId="{28582805-775F-459E-A601-05C2ADFE627E}" srcOrd="0" destOrd="0" presId="urn:microsoft.com/office/officeart/2005/8/layout/hList1"/>
    <dgm:cxn modelId="{1B916E68-545F-49FD-B22F-FF449AC7443A}" srcId="{9CCE9AD8-61EC-482B-97B5-1ED41C69B410}" destId="{D5C4961A-71A4-4EFD-9FE2-CFD96173BD48}" srcOrd="0" destOrd="0" parTransId="{87D1A56B-21A2-44B3-81F8-8D5F10DD696A}" sibTransId="{0E1905F0-63DF-44D9-872B-0016A8E9878C}"/>
    <dgm:cxn modelId="{6D03C65E-2E9F-4A3A-9CF9-4BBD2524FB88}" srcId="{2CE36D4A-D4B7-44B9-AA6B-CE328756943B}" destId="{F43C0EDC-9A61-4A17-96C9-8F713AC9EC8C}" srcOrd="5" destOrd="0" parTransId="{19E0A7B0-461C-4B78-AC0B-D835909E1FF4}" sibTransId="{A8735C27-D5FE-41E0-9B8D-61B824DCCB4F}"/>
    <dgm:cxn modelId="{3BF03473-C444-46B9-9E07-E2BA042A94B9}" type="presOf" srcId="{B94A4A44-0A22-4D0B-BA3E-863C3716F0DE}" destId="{41E213D7-07D5-44B5-B435-EBF099055DE4}" srcOrd="0" destOrd="0" presId="urn:microsoft.com/office/officeart/2005/8/layout/hList1"/>
    <dgm:cxn modelId="{9DFD72F7-66D6-45A0-8C88-086086E433BD}" type="presOf" srcId="{E17A9AA5-A0F4-4EC2-ADE0-38E93AA932B7}" destId="{96C1F6DB-BC76-4A34-A5EC-607AE7F6F91E}" srcOrd="0" destOrd="0" presId="urn:microsoft.com/office/officeart/2005/8/layout/hList1"/>
    <dgm:cxn modelId="{B5DBE6E1-56D0-4AB4-B1F5-B998250DA506}" srcId="{B1C4D8E9-7F5C-4511-8D26-4F19B562E99E}" destId="{E17A9AA5-A0F4-4EC2-ADE0-38E93AA932B7}" srcOrd="0" destOrd="0" parTransId="{F7AF59D9-26E6-4775-83D7-CCFD886763FD}" sibTransId="{4E77DDE0-1A2D-43F4-A7DD-A1E905B140B4}"/>
    <dgm:cxn modelId="{741FF247-E36B-4C9D-B487-9C6B7761BD21}" type="presOf" srcId="{F43C0EDC-9A61-4A17-96C9-8F713AC9EC8C}" destId="{567116AE-E703-403E-8EAA-297228B1DA55}" srcOrd="0" destOrd="0" presId="urn:microsoft.com/office/officeart/2005/8/layout/hList1"/>
    <dgm:cxn modelId="{BDACBCDF-E525-48C9-A556-0B9C259799E7}" srcId="{AF12045F-454A-4D01-8034-361995C92247}" destId="{05530719-E84F-41E4-B83E-6F8FF5A5055F}" srcOrd="0" destOrd="0" parTransId="{7F0FA934-00DD-4B12-BF6B-5A99AF5C81FF}" sibTransId="{FC7ACF63-124C-4658-A14E-A7AB4296E2DB}"/>
    <dgm:cxn modelId="{CF9D7DE6-95E6-4A80-AE78-EE9FDA1B296A}" type="presOf" srcId="{B1C4D8E9-7F5C-4511-8D26-4F19B562E99E}" destId="{BC4C6A99-23AA-4E79-8A98-8F02FC777619}" srcOrd="0" destOrd="0" presId="urn:microsoft.com/office/officeart/2005/8/layout/hList1"/>
    <dgm:cxn modelId="{012B04BB-A8BE-4494-B8CE-BFA7494EC115}" srcId="{2CE36D4A-D4B7-44B9-AA6B-CE328756943B}" destId="{B1C4D8E9-7F5C-4511-8D26-4F19B562E99E}" srcOrd="1" destOrd="0" parTransId="{A820A6BD-40EE-4399-BC08-DDAAE927688A}" sibTransId="{15218650-766B-4CC6-BCB4-1A827003FBE9}"/>
    <dgm:cxn modelId="{6AC6D037-65CD-4D98-BB8F-50B8F1E2C5E3}" type="presOf" srcId="{A49EB708-4CAE-4C62-8C95-0778B2428790}" destId="{F158CA2B-D6C9-49DF-8257-59B885035AD8}" srcOrd="0" destOrd="0" presId="urn:microsoft.com/office/officeart/2005/8/layout/hList1"/>
    <dgm:cxn modelId="{D3092BD0-A026-4408-B299-5C12FD20FC83}" srcId="{A49EB708-4CAE-4C62-8C95-0778B2428790}" destId="{B94A4A44-0A22-4D0B-BA3E-863C3716F0DE}" srcOrd="0" destOrd="0" parTransId="{305233DC-D755-4ACF-8ACB-0F6DC9C884BD}" sibTransId="{E45ABA86-44F7-45B5-8B59-6AD1B1BB0A4C}"/>
    <dgm:cxn modelId="{24D26821-175C-4155-BBED-A823CEFF5057}" srcId="{F43C0EDC-9A61-4A17-96C9-8F713AC9EC8C}" destId="{7BF02BFD-2066-425C-B022-9538F9026A74}" srcOrd="0" destOrd="0" parTransId="{BC5D7575-0ED8-486A-912E-790489ECBE6D}" sibTransId="{C5B802D4-505A-4DFD-8B83-25E748E3DB68}"/>
    <dgm:cxn modelId="{1E54EE28-5463-4ADB-97CC-E1869AA069A0}" type="presOf" srcId="{9CCE9AD8-61EC-482B-97B5-1ED41C69B410}" destId="{19B8F931-E62F-432A-974F-84ECAE8ECC2F}" srcOrd="0" destOrd="0" presId="urn:microsoft.com/office/officeart/2005/8/layout/hList1"/>
    <dgm:cxn modelId="{209D37BE-05A6-4A55-979F-68FF21C5554B}" type="presOf" srcId="{1B26A8BF-9676-47AD-9CC7-1AFE67BCF1A2}" destId="{D87AEF12-A48D-4DB5-9B80-AF0A5B92C371}" srcOrd="0" destOrd="1" presId="urn:microsoft.com/office/officeart/2005/8/layout/hList1"/>
    <dgm:cxn modelId="{8FDE2514-6D05-46B0-85A7-456F0B6BD882}" type="presOf" srcId="{2CE36D4A-D4B7-44B9-AA6B-CE328756943B}" destId="{7BB2D236-1A92-4539-8D46-5C3FA02F26B7}" srcOrd="0" destOrd="0" presId="urn:microsoft.com/office/officeart/2005/8/layout/hList1"/>
    <dgm:cxn modelId="{89874A6B-74B5-4B69-9FD7-64BE4399FF1B}" srcId="{9CCE9AD8-61EC-482B-97B5-1ED41C69B410}" destId="{1B26A8BF-9676-47AD-9CC7-1AFE67BCF1A2}" srcOrd="1" destOrd="0" parTransId="{C6E1FC73-0428-4E83-A869-580BFF7348D4}" sibTransId="{3C2FA188-6D13-4BC8-AB88-7E022C90A510}"/>
    <dgm:cxn modelId="{FD1B9807-CF8D-4444-852E-159ECC0AF9DC}" type="presOf" srcId="{D5C4961A-71A4-4EFD-9FE2-CFD96173BD48}" destId="{D87AEF12-A48D-4DB5-9B80-AF0A5B92C371}" srcOrd="0" destOrd="0" presId="urn:microsoft.com/office/officeart/2005/8/layout/hList1"/>
    <dgm:cxn modelId="{337F4819-1C0F-4B7B-B7E2-BC0801958CD9}" srcId="{2CE36D4A-D4B7-44B9-AA6B-CE328756943B}" destId="{1117EEBC-656E-490D-8602-FF5A6E1EA057}" srcOrd="2" destOrd="0" parTransId="{6E26AEB6-1A37-4696-98D0-0C3285430861}" sibTransId="{EC523536-0F02-4D30-BA1D-C7A7BEC2DD0D}"/>
    <dgm:cxn modelId="{3B4DE810-9892-498F-9E37-A5A5C59ACD9E}" type="presParOf" srcId="{7BB2D236-1A92-4539-8D46-5C3FA02F26B7}" destId="{07F25329-3416-4302-8E6C-1AECB7D57691}" srcOrd="0" destOrd="0" presId="urn:microsoft.com/office/officeart/2005/8/layout/hList1"/>
    <dgm:cxn modelId="{836792D1-A3D7-4458-AFDF-64122DCD231A}" type="presParOf" srcId="{07F25329-3416-4302-8E6C-1AECB7D57691}" destId="{19B8F931-E62F-432A-974F-84ECAE8ECC2F}" srcOrd="0" destOrd="0" presId="urn:microsoft.com/office/officeart/2005/8/layout/hList1"/>
    <dgm:cxn modelId="{C63F2F7B-DF90-4996-A059-C04B025E555D}" type="presParOf" srcId="{07F25329-3416-4302-8E6C-1AECB7D57691}" destId="{D87AEF12-A48D-4DB5-9B80-AF0A5B92C371}" srcOrd="1" destOrd="0" presId="urn:microsoft.com/office/officeart/2005/8/layout/hList1"/>
    <dgm:cxn modelId="{0636DA77-AB9B-44C1-805A-7ABEF3640D47}" type="presParOf" srcId="{7BB2D236-1A92-4539-8D46-5C3FA02F26B7}" destId="{022F137C-F097-4694-BAD4-730A700B471B}" srcOrd="1" destOrd="0" presId="urn:microsoft.com/office/officeart/2005/8/layout/hList1"/>
    <dgm:cxn modelId="{74F28572-CCFF-4020-AB83-5E59ACC4ADC6}" type="presParOf" srcId="{7BB2D236-1A92-4539-8D46-5C3FA02F26B7}" destId="{FFEF261D-446B-4D15-A030-B7AB90769750}" srcOrd="2" destOrd="0" presId="urn:microsoft.com/office/officeart/2005/8/layout/hList1"/>
    <dgm:cxn modelId="{866481EE-45CE-4601-AA4D-0F316D8635C6}" type="presParOf" srcId="{FFEF261D-446B-4D15-A030-B7AB90769750}" destId="{BC4C6A99-23AA-4E79-8A98-8F02FC777619}" srcOrd="0" destOrd="0" presId="urn:microsoft.com/office/officeart/2005/8/layout/hList1"/>
    <dgm:cxn modelId="{86F97581-A97F-4A82-B06A-0C04E51DF877}" type="presParOf" srcId="{FFEF261D-446B-4D15-A030-B7AB90769750}" destId="{96C1F6DB-BC76-4A34-A5EC-607AE7F6F91E}" srcOrd="1" destOrd="0" presId="urn:microsoft.com/office/officeart/2005/8/layout/hList1"/>
    <dgm:cxn modelId="{96AA4B6B-606A-4354-8D44-552E29C4D3CA}" type="presParOf" srcId="{7BB2D236-1A92-4539-8D46-5C3FA02F26B7}" destId="{6C6429D2-9008-4A00-87AC-638376918A2A}" srcOrd="3" destOrd="0" presId="urn:microsoft.com/office/officeart/2005/8/layout/hList1"/>
    <dgm:cxn modelId="{CAC2E433-A387-4196-B8CF-08FED49AA0CA}" type="presParOf" srcId="{7BB2D236-1A92-4539-8D46-5C3FA02F26B7}" destId="{C8E130DB-0EDB-4EA1-8C60-9A4A7D68C03A}" srcOrd="4" destOrd="0" presId="urn:microsoft.com/office/officeart/2005/8/layout/hList1"/>
    <dgm:cxn modelId="{9C5F9357-DFE0-494F-9571-1A47C82DBD13}" type="presParOf" srcId="{C8E130DB-0EDB-4EA1-8C60-9A4A7D68C03A}" destId="{86491F8C-401B-476F-9442-E60977F12AAD}" srcOrd="0" destOrd="0" presId="urn:microsoft.com/office/officeart/2005/8/layout/hList1"/>
    <dgm:cxn modelId="{CC3A3F6F-2A9E-48F5-A34D-10F828F900B1}" type="presParOf" srcId="{C8E130DB-0EDB-4EA1-8C60-9A4A7D68C03A}" destId="{CEF4E477-F58F-4904-B06A-26390D27B333}" srcOrd="1" destOrd="0" presId="urn:microsoft.com/office/officeart/2005/8/layout/hList1"/>
    <dgm:cxn modelId="{5CDA82BE-2EDD-4DB8-9770-6B86CDC1E1D6}" type="presParOf" srcId="{7BB2D236-1A92-4539-8D46-5C3FA02F26B7}" destId="{9E1C1AE0-930F-4AA0-92BD-30752FD99407}" srcOrd="5" destOrd="0" presId="urn:microsoft.com/office/officeart/2005/8/layout/hList1"/>
    <dgm:cxn modelId="{7FA83B84-B901-47C1-9B9F-FF1253E2E3F9}" type="presParOf" srcId="{7BB2D236-1A92-4539-8D46-5C3FA02F26B7}" destId="{249C1BFE-5200-4CCC-9B0A-47345573FB1D}" srcOrd="6" destOrd="0" presId="urn:microsoft.com/office/officeart/2005/8/layout/hList1"/>
    <dgm:cxn modelId="{32682AB5-ABA6-4895-8B5C-3C434E5D0BCA}" type="presParOf" srcId="{249C1BFE-5200-4CCC-9B0A-47345573FB1D}" destId="{9C67CD20-ED75-46BA-BAD4-48ADE8860890}" srcOrd="0" destOrd="0" presId="urn:microsoft.com/office/officeart/2005/8/layout/hList1"/>
    <dgm:cxn modelId="{C1134C40-C0C0-4768-A31C-B83EB50A7D74}" type="presParOf" srcId="{249C1BFE-5200-4CCC-9B0A-47345573FB1D}" destId="{28582805-775F-459E-A601-05C2ADFE627E}" srcOrd="1" destOrd="0" presId="urn:microsoft.com/office/officeart/2005/8/layout/hList1"/>
    <dgm:cxn modelId="{CCBD1655-ED73-4753-86C1-5F4F1C4C7E6C}" type="presParOf" srcId="{7BB2D236-1A92-4539-8D46-5C3FA02F26B7}" destId="{14B53D2E-4C8D-4275-BCFA-71FD90E5E0B8}" srcOrd="7" destOrd="0" presId="urn:microsoft.com/office/officeart/2005/8/layout/hList1"/>
    <dgm:cxn modelId="{4F0F94B4-FBC8-4392-8A25-A6823C026919}" type="presParOf" srcId="{7BB2D236-1A92-4539-8D46-5C3FA02F26B7}" destId="{0AED6AF9-C24B-46D1-A9FE-EDE19782C030}" srcOrd="8" destOrd="0" presId="urn:microsoft.com/office/officeart/2005/8/layout/hList1"/>
    <dgm:cxn modelId="{94626B0A-1D8E-4A4D-9C08-82B56BCC1706}" type="presParOf" srcId="{0AED6AF9-C24B-46D1-A9FE-EDE19782C030}" destId="{F158CA2B-D6C9-49DF-8257-59B885035AD8}" srcOrd="0" destOrd="0" presId="urn:microsoft.com/office/officeart/2005/8/layout/hList1"/>
    <dgm:cxn modelId="{82AE171A-B4BA-4DF7-BF13-908B5D854745}" type="presParOf" srcId="{0AED6AF9-C24B-46D1-A9FE-EDE19782C030}" destId="{41E213D7-07D5-44B5-B435-EBF099055DE4}" srcOrd="1" destOrd="0" presId="urn:microsoft.com/office/officeart/2005/8/layout/hList1"/>
    <dgm:cxn modelId="{BF99FDE1-FEB8-42F3-9239-1A3960AE915A}" type="presParOf" srcId="{7BB2D236-1A92-4539-8D46-5C3FA02F26B7}" destId="{ADDB0221-F244-4975-B493-2B0F1CB9CF18}" srcOrd="9" destOrd="0" presId="urn:microsoft.com/office/officeart/2005/8/layout/hList1"/>
    <dgm:cxn modelId="{C4C3979B-B09C-432F-BF64-04FED982432D}" type="presParOf" srcId="{7BB2D236-1A92-4539-8D46-5C3FA02F26B7}" destId="{5684E917-82D9-4B4A-B7FD-A664C755EEC2}" srcOrd="10" destOrd="0" presId="urn:microsoft.com/office/officeart/2005/8/layout/hList1"/>
    <dgm:cxn modelId="{E49C0BFC-E086-497F-BF25-0B9707BF9C01}" type="presParOf" srcId="{5684E917-82D9-4B4A-B7FD-A664C755EEC2}" destId="{567116AE-E703-403E-8EAA-297228B1DA55}" srcOrd="0" destOrd="0" presId="urn:microsoft.com/office/officeart/2005/8/layout/hList1"/>
    <dgm:cxn modelId="{CD3C7DD3-B28C-4AAA-8591-23C240C4C6F0}" type="presParOf" srcId="{5684E917-82D9-4B4A-B7FD-A664C755EEC2}" destId="{EB1D9516-46BA-4886-8BFA-01F2FE4277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C683A4-52B0-4EA0-85F4-564F3BFE4DAA}" type="doc">
      <dgm:prSet loTypeId="urn:microsoft.com/office/officeart/2005/8/layout/matrix3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6C6270D-823A-4C69-B3CB-8E914F5610A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 Rumiñahui existen cerca de 41 mil PEA</a:t>
          </a:r>
          <a:endParaRPr lang="es-ES" dirty="0">
            <a:solidFill>
              <a:schemeClr val="tx1"/>
            </a:solidFill>
          </a:endParaRPr>
        </a:p>
      </dgm:t>
    </dgm:pt>
    <dgm:pt modelId="{4BF5794B-7AD3-40B7-87E0-99C2C2C211A6}" type="parTrans" cxnId="{862995EF-33B0-42E1-BC93-5E7F307481D6}">
      <dgm:prSet/>
      <dgm:spPr/>
      <dgm:t>
        <a:bodyPr/>
        <a:lstStyle/>
        <a:p>
          <a:endParaRPr lang="es-ES"/>
        </a:p>
      </dgm:t>
    </dgm:pt>
    <dgm:pt modelId="{7BFA923D-DF4F-4900-A9A9-3FE4D9EFE542}" type="sibTrans" cxnId="{862995EF-33B0-42E1-BC93-5E7F307481D6}">
      <dgm:prSet/>
      <dgm:spPr/>
      <dgm:t>
        <a:bodyPr/>
        <a:lstStyle/>
        <a:p>
          <a:endParaRPr lang="es-ES"/>
        </a:p>
      </dgm:t>
    </dgm:pt>
    <dgm:pt modelId="{F0832420-F40F-4393-9056-229085121F6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3822 artesanos, de los cuales 597 pertenecen a un gremio</a:t>
          </a:r>
          <a:endParaRPr lang="es-ES" dirty="0">
            <a:solidFill>
              <a:schemeClr val="tx1"/>
            </a:solidFill>
          </a:endParaRPr>
        </a:p>
      </dgm:t>
    </dgm:pt>
    <dgm:pt modelId="{9C442F4B-3BA2-427F-9665-9435473A1CF5}" type="parTrans" cxnId="{345976EF-EE62-483E-A792-E4B8BC792AD9}">
      <dgm:prSet/>
      <dgm:spPr/>
      <dgm:t>
        <a:bodyPr/>
        <a:lstStyle/>
        <a:p>
          <a:endParaRPr lang="es-ES"/>
        </a:p>
      </dgm:t>
    </dgm:pt>
    <dgm:pt modelId="{D662AE2E-EBA2-4705-950F-98B6E0D5EBCB}" type="sibTrans" cxnId="{345976EF-EE62-483E-A792-E4B8BC792AD9}">
      <dgm:prSet/>
      <dgm:spPr/>
      <dgm:t>
        <a:bodyPr/>
        <a:lstStyle/>
        <a:p>
          <a:endParaRPr lang="es-ES"/>
        </a:p>
      </dgm:t>
    </dgm:pt>
    <dgm:pt modelId="{83BBF946-DBA3-4F72-8D22-ADB8379BE9D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3,68% es el crecimiento del sector</a:t>
          </a:r>
          <a:endParaRPr lang="es-ES" dirty="0">
            <a:solidFill>
              <a:schemeClr val="tx1"/>
            </a:solidFill>
          </a:endParaRPr>
        </a:p>
      </dgm:t>
    </dgm:pt>
    <dgm:pt modelId="{019123FC-0B54-43F0-8428-8710A1194040}" type="parTrans" cxnId="{7A2502FA-2D0A-47F0-AFD1-5E1B469D5E2C}">
      <dgm:prSet/>
      <dgm:spPr/>
      <dgm:t>
        <a:bodyPr/>
        <a:lstStyle/>
        <a:p>
          <a:endParaRPr lang="es-ES"/>
        </a:p>
      </dgm:t>
    </dgm:pt>
    <dgm:pt modelId="{3D322D78-8B5F-4888-8C1D-EA2EDE251590}" type="sibTrans" cxnId="{7A2502FA-2D0A-47F0-AFD1-5E1B469D5E2C}">
      <dgm:prSet/>
      <dgm:spPr/>
      <dgm:t>
        <a:bodyPr/>
        <a:lstStyle/>
        <a:p>
          <a:endParaRPr lang="es-ES"/>
        </a:p>
      </dgm:t>
    </dgm:pt>
    <dgm:pt modelId="{4092F0CD-F405-4143-96BD-2BDAC1787EA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12%  participación en el PIB</a:t>
          </a:r>
          <a:endParaRPr lang="es-ES" dirty="0">
            <a:solidFill>
              <a:schemeClr val="tx1"/>
            </a:solidFill>
          </a:endParaRPr>
        </a:p>
      </dgm:t>
    </dgm:pt>
    <dgm:pt modelId="{EE28FEB6-1E06-410F-915D-E50169298549}" type="parTrans" cxnId="{D389BA26-D55B-455A-BB98-025BEB90442C}">
      <dgm:prSet/>
      <dgm:spPr/>
      <dgm:t>
        <a:bodyPr/>
        <a:lstStyle/>
        <a:p>
          <a:endParaRPr lang="es-ES"/>
        </a:p>
      </dgm:t>
    </dgm:pt>
    <dgm:pt modelId="{310B715F-B38B-4500-A9EB-877263C8AAA0}" type="sibTrans" cxnId="{D389BA26-D55B-455A-BB98-025BEB90442C}">
      <dgm:prSet/>
      <dgm:spPr/>
      <dgm:t>
        <a:bodyPr/>
        <a:lstStyle/>
        <a:p>
          <a:endParaRPr lang="es-ES"/>
        </a:p>
      </dgm:t>
    </dgm:pt>
    <dgm:pt modelId="{14E7218A-9854-4C85-BCB1-6D6356F37753}" type="pres">
      <dgm:prSet presAssocID="{BBC683A4-52B0-4EA0-85F4-564F3BFE4DA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88F331-F587-4EA9-9B29-C25EBED10281}" type="pres">
      <dgm:prSet presAssocID="{BBC683A4-52B0-4EA0-85F4-564F3BFE4DAA}" presName="diamond" presStyleLbl="bgShp" presStyleIdx="0" presStyleCnt="1"/>
      <dgm:spPr/>
    </dgm:pt>
    <dgm:pt modelId="{AB651D6D-1E4A-4186-B1D2-29B0587A755F}" type="pres">
      <dgm:prSet presAssocID="{BBC683A4-52B0-4EA0-85F4-564F3BFE4DA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46AAD-336D-4FD3-B36A-DABA23AE07E5}" type="pres">
      <dgm:prSet presAssocID="{BBC683A4-52B0-4EA0-85F4-564F3BFE4DA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3A8970-9272-41E6-9DC2-BB3E8B168FF1}" type="pres">
      <dgm:prSet presAssocID="{BBC683A4-52B0-4EA0-85F4-564F3BFE4DA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06892-9B74-4338-A0A7-0DD13D799746}" type="pres">
      <dgm:prSet presAssocID="{BBC683A4-52B0-4EA0-85F4-564F3BFE4DA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E56463-A88B-444B-A8FC-29308203ACE7}" type="presOf" srcId="{16C6270D-823A-4C69-B3CB-8E914F5610A1}" destId="{AB651D6D-1E4A-4186-B1D2-29B0587A755F}" srcOrd="0" destOrd="0" presId="urn:microsoft.com/office/officeart/2005/8/layout/matrix3"/>
    <dgm:cxn modelId="{86AD897D-D915-4678-B5E8-188A5FDEA57E}" type="presOf" srcId="{83BBF946-DBA3-4F72-8D22-ADB8379BE9D9}" destId="{8E3A8970-9272-41E6-9DC2-BB3E8B168FF1}" srcOrd="0" destOrd="0" presId="urn:microsoft.com/office/officeart/2005/8/layout/matrix3"/>
    <dgm:cxn modelId="{862995EF-33B0-42E1-BC93-5E7F307481D6}" srcId="{BBC683A4-52B0-4EA0-85F4-564F3BFE4DAA}" destId="{16C6270D-823A-4C69-B3CB-8E914F5610A1}" srcOrd="0" destOrd="0" parTransId="{4BF5794B-7AD3-40B7-87E0-99C2C2C211A6}" sibTransId="{7BFA923D-DF4F-4900-A9A9-3FE4D9EFE542}"/>
    <dgm:cxn modelId="{7A2502FA-2D0A-47F0-AFD1-5E1B469D5E2C}" srcId="{BBC683A4-52B0-4EA0-85F4-564F3BFE4DAA}" destId="{83BBF946-DBA3-4F72-8D22-ADB8379BE9D9}" srcOrd="2" destOrd="0" parTransId="{019123FC-0B54-43F0-8428-8710A1194040}" sibTransId="{3D322D78-8B5F-4888-8C1D-EA2EDE251590}"/>
    <dgm:cxn modelId="{8A1D6A47-C86F-4647-8DAA-FCBE6D1BD6B7}" type="presOf" srcId="{F0832420-F40F-4393-9056-229085121F62}" destId="{9DA46AAD-336D-4FD3-B36A-DABA23AE07E5}" srcOrd="0" destOrd="0" presId="urn:microsoft.com/office/officeart/2005/8/layout/matrix3"/>
    <dgm:cxn modelId="{345976EF-EE62-483E-A792-E4B8BC792AD9}" srcId="{BBC683A4-52B0-4EA0-85F4-564F3BFE4DAA}" destId="{F0832420-F40F-4393-9056-229085121F62}" srcOrd="1" destOrd="0" parTransId="{9C442F4B-3BA2-427F-9665-9435473A1CF5}" sibTransId="{D662AE2E-EBA2-4705-950F-98B6E0D5EBCB}"/>
    <dgm:cxn modelId="{B6A12E27-BABA-4F0D-BECF-F927EB06F9D9}" type="presOf" srcId="{4092F0CD-F405-4143-96BD-2BDAC1787EAD}" destId="{38A06892-9B74-4338-A0A7-0DD13D799746}" srcOrd="0" destOrd="0" presId="urn:microsoft.com/office/officeart/2005/8/layout/matrix3"/>
    <dgm:cxn modelId="{D389BA26-D55B-455A-BB98-025BEB90442C}" srcId="{BBC683A4-52B0-4EA0-85F4-564F3BFE4DAA}" destId="{4092F0CD-F405-4143-96BD-2BDAC1787EAD}" srcOrd="3" destOrd="0" parTransId="{EE28FEB6-1E06-410F-915D-E50169298549}" sibTransId="{310B715F-B38B-4500-A9EB-877263C8AAA0}"/>
    <dgm:cxn modelId="{2D1A6F2F-7300-4CCF-ACD1-DA5168CB4C30}" type="presOf" srcId="{BBC683A4-52B0-4EA0-85F4-564F3BFE4DAA}" destId="{14E7218A-9854-4C85-BCB1-6D6356F37753}" srcOrd="0" destOrd="0" presId="urn:microsoft.com/office/officeart/2005/8/layout/matrix3"/>
    <dgm:cxn modelId="{8D7DC0C8-DF03-4E27-BCF8-E7888C774D77}" type="presParOf" srcId="{14E7218A-9854-4C85-BCB1-6D6356F37753}" destId="{3888F331-F587-4EA9-9B29-C25EBED10281}" srcOrd="0" destOrd="0" presId="urn:microsoft.com/office/officeart/2005/8/layout/matrix3"/>
    <dgm:cxn modelId="{287332E0-436A-4334-AD3C-B50C29F9F989}" type="presParOf" srcId="{14E7218A-9854-4C85-BCB1-6D6356F37753}" destId="{AB651D6D-1E4A-4186-B1D2-29B0587A755F}" srcOrd="1" destOrd="0" presId="urn:microsoft.com/office/officeart/2005/8/layout/matrix3"/>
    <dgm:cxn modelId="{DF716353-C3EE-4C6A-AA4E-07F7B2EE4298}" type="presParOf" srcId="{14E7218A-9854-4C85-BCB1-6D6356F37753}" destId="{9DA46AAD-336D-4FD3-B36A-DABA23AE07E5}" srcOrd="2" destOrd="0" presId="urn:microsoft.com/office/officeart/2005/8/layout/matrix3"/>
    <dgm:cxn modelId="{812F00A9-0A42-45D0-8439-FC4A56853E48}" type="presParOf" srcId="{14E7218A-9854-4C85-BCB1-6D6356F37753}" destId="{8E3A8970-9272-41E6-9DC2-BB3E8B168FF1}" srcOrd="3" destOrd="0" presId="urn:microsoft.com/office/officeart/2005/8/layout/matrix3"/>
    <dgm:cxn modelId="{469D3252-371B-42E9-983C-612D560ACA95}" type="presParOf" srcId="{14E7218A-9854-4C85-BCB1-6D6356F37753}" destId="{38A06892-9B74-4338-A0A7-0DD13D79974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577442-EDC5-4E6A-AAB2-6E53912372C1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493B9F49-D3FA-429B-A7DD-D12D73619B1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Cuestionario</a:t>
          </a:r>
          <a:endParaRPr lang="es-ES" dirty="0">
            <a:solidFill>
              <a:schemeClr val="tx1"/>
            </a:solidFill>
          </a:endParaRPr>
        </a:p>
      </dgm:t>
    </dgm:pt>
    <dgm:pt modelId="{4F546ED1-7F0F-405B-80D8-87B3DAC9FF52}" type="parTrans" cxnId="{5AD926E3-26CF-4D64-8128-ACEB7D26B55D}">
      <dgm:prSet/>
      <dgm:spPr/>
      <dgm:t>
        <a:bodyPr/>
        <a:lstStyle/>
        <a:p>
          <a:endParaRPr lang="es-ES"/>
        </a:p>
      </dgm:t>
    </dgm:pt>
    <dgm:pt modelId="{CE28C30C-467F-4EC3-9253-228D9F03C226}" type="sibTrans" cxnId="{5AD926E3-26CF-4D64-8128-ACEB7D26B55D}">
      <dgm:prSet/>
      <dgm:spPr/>
      <dgm:t>
        <a:bodyPr/>
        <a:lstStyle/>
        <a:p>
          <a:endParaRPr lang="es-ES"/>
        </a:p>
      </dgm:t>
    </dgm:pt>
    <dgm:pt modelId="{2B382128-0F3D-42AF-B251-B9FA3A5A73C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5 heladerías más representativas</a:t>
          </a:r>
          <a:endParaRPr lang="es-ES" dirty="0">
            <a:solidFill>
              <a:schemeClr val="tx1"/>
            </a:solidFill>
          </a:endParaRPr>
        </a:p>
      </dgm:t>
    </dgm:pt>
    <dgm:pt modelId="{C26A78EB-BD29-4D4D-878A-FD9539DCC074}" type="parTrans" cxnId="{ED1B9C98-2495-49E2-9F7A-6B923E116EA5}">
      <dgm:prSet/>
      <dgm:spPr/>
      <dgm:t>
        <a:bodyPr/>
        <a:lstStyle/>
        <a:p>
          <a:endParaRPr lang="es-ES"/>
        </a:p>
      </dgm:t>
    </dgm:pt>
    <dgm:pt modelId="{1A689B65-81DE-4DDD-9F8B-55E9DA26A2EC}" type="sibTrans" cxnId="{ED1B9C98-2495-49E2-9F7A-6B923E116EA5}">
      <dgm:prSet/>
      <dgm:spPr/>
      <dgm:t>
        <a:bodyPr/>
        <a:lstStyle/>
        <a:p>
          <a:endParaRPr lang="es-ES"/>
        </a:p>
      </dgm:t>
    </dgm:pt>
    <dgm:pt modelId="{AFBCA68C-0032-4086-9BD5-C222C759A46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Determinar factores externos e internos</a:t>
          </a:r>
          <a:endParaRPr lang="es-ES" dirty="0">
            <a:solidFill>
              <a:schemeClr val="tx1"/>
            </a:solidFill>
          </a:endParaRPr>
        </a:p>
      </dgm:t>
    </dgm:pt>
    <dgm:pt modelId="{E1C07D21-D16F-4938-9391-2379E5E1539D}" type="parTrans" cxnId="{D601E414-6101-48CE-9EA8-29ACB07229EB}">
      <dgm:prSet/>
      <dgm:spPr/>
      <dgm:t>
        <a:bodyPr/>
        <a:lstStyle/>
        <a:p>
          <a:endParaRPr lang="es-ES"/>
        </a:p>
      </dgm:t>
    </dgm:pt>
    <dgm:pt modelId="{129D2604-FC73-4760-B303-EAD222902C70}" type="sibTrans" cxnId="{D601E414-6101-48CE-9EA8-29ACB07229EB}">
      <dgm:prSet/>
      <dgm:spPr/>
      <dgm:t>
        <a:bodyPr/>
        <a:lstStyle/>
        <a:p>
          <a:endParaRPr lang="es-ES"/>
        </a:p>
      </dgm:t>
    </dgm:pt>
    <dgm:pt modelId="{953D3DAB-2270-4C3B-837C-FD055CADCC07}" type="pres">
      <dgm:prSet presAssocID="{25577442-EDC5-4E6A-AAB2-6E53912372C1}" presName="Name0" presStyleCnt="0">
        <dgm:presLayoutVars>
          <dgm:dir/>
          <dgm:resizeHandles val="exact"/>
        </dgm:presLayoutVars>
      </dgm:prSet>
      <dgm:spPr/>
    </dgm:pt>
    <dgm:pt modelId="{2086CFEB-0482-471E-9754-81FE26FB7B50}" type="pres">
      <dgm:prSet presAssocID="{493B9F49-D3FA-429B-A7DD-D12D73619B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216B60-35E2-424D-9EBF-A2247F083010}" type="pres">
      <dgm:prSet presAssocID="{CE28C30C-467F-4EC3-9253-228D9F03C22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69EED3A-9209-4B04-8C4D-37706F78B7A9}" type="pres">
      <dgm:prSet presAssocID="{CE28C30C-467F-4EC3-9253-228D9F03C22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EC81D64-38D9-483A-8E01-3E2A8A71B75C}" type="pres">
      <dgm:prSet presAssocID="{2B382128-0F3D-42AF-B251-B9FA3A5A73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9DF98-62E5-4C77-B4F9-C8010ACCB625}" type="pres">
      <dgm:prSet presAssocID="{1A689B65-81DE-4DDD-9F8B-55E9DA26A2E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415E6FE-CEF6-4C0C-BF54-755424434AD0}" type="pres">
      <dgm:prSet presAssocID="{1A689B65-81DE-4DDD-9F8B-55E9DA26A2E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DCE45B-06F7-43FB-BBC1-4D39BB47B14C}" type="pres">
      <dgm:prSet presAssocID="{AFBCA68C-0032-4086-9BD5-C222C759A46B}" presName="node" presStyleLbl="node1" presStyleIdx="2" presStyleCnt="3" custLinFactNeighborX="-9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63FBCC-8D71-439A-81D6-2E76895C6CCB}" type="presOf" srcId="{CE28C30C-467F-4EC3-9253-228D9F03C226}" destId="{BB216B60-35E2-424D-9EBF-A2247F083010}" srcOrd="0" destOrd="0" presId="urn:microsoft.com/office/officeart/2005/8/layout/process1"/>
    <dgm:cxn modelId="{9D80F52F-3D59-48F8-887C-AC2CF05E9EF3}" type="presOf" srcId="{2B382128-0F3D-42AF-B251-B9FA3A5A73CF}" destId="{3EC81D64-38D9-483A-8E01-3E2A8A71B75C}" srcOrd="0" destOrd="0" presId="urn:microsoft.com/office/officeart/2005/8/layout/process1"/>
    <dgm:cxn modelId="{ED1B9C98-2495-49E2-9F7A-6B923E116EA5}" srcId="{25577442-EDC5-4E6A-AAB2-6E53912372C1}" destId="{2B382128-0F3D-42AF-B251-B9FA3A5A73CF}" srcOrd="1" destOrd="0" parTransId="{C26A78EB-BD29-4D4D-878A-FD9539DCC074}" sibTransId="{1A689B65-81DE-4DDD-9F8B-55E9DA26A2EC}"/>
    <dgm:cxn modelId="{BB485E43-A71B-4F34-A8D5-7ACF8CCA8769}" type="presOf" srcId="{25577442-EDC5-4E6A-AAB2-6E53912372C1}" destId="{953D3DAB-2270-4C3B-837C-FD055CADCC07}" srcOrd="0" destOrd="0" presId="urn:microsoft.com/office/officeart/2005/8/layout/process1"/>
    <dgm:cxn modelId="{CB01CDE1-8BE2-46A1-A4DD-58A57E5DB723}" type="presOf" srcId="{1A689B65-81DE-4DDD-9F8B-55E9DA26A2EC}" destId="{E4A9DF98-62E5-4C77-B4F9-C8010ACCB625}" srcOrd="0" destOrd="0" presId="urn:microsoft.com/office/officeart/2005/8/layout/process1"/>
    <dgm:cxn modelId="{5AD926E3-26CF-4D64-8128-ACEB7D26B55D}" srcId="{25577442-EDC5-4E6A-AAB2-6E53912372C1}" destId="{493B9F49-D3FA-429B-A7DD-D12D73619B13}" srcOrd="0" destOrd="0" parTransId="{4F546ED1-7F0F-405B-80D8-87B3DAC9FF52}" sibTransId="{CE28C30C-467F-4EC3-9253-228D9F03C226}"/>
    <dgm:cxn modelId="{60A3AAED-5392-4B77-822A-230AF0ABD3FC}" type="presOf" srcId="{CE28C30C-467F-4EC3-9253-228D9F03C226}" destId="{C69EED3A-9209-4B04-8C4D-37706F78B7A9}" srcOrd="1" destOrd="0" presId="urn:microsoft.com/office/officeart/2005/8/layout/process1"/>
    <dgm:cxn modelId="{7DE1FB4F-B8BA-472D-96EF-59B836DE27A3}" type="presOf" srcId="{493B9F49-D3FA-429B-A7DD-D12D73619B13}" destId="{2086CFEB-0482-471E-9754-81FE26FB7B50}" srcOrd="0" destOrd="0" presId="urn:microsoft.com/office/officeart/2005/8/layout/process1"/>
    <dgm:cxn modelId="{2101A64F-EC4E-4C16-8C77-526A588809DB}" type="presOf" srcId="{1A689B65-81DE-4DDD-9F8B-55E9DA26A2EC}" destId="{0415E6FE-CEF6-4C0C-BF54-755424434AD0}" srcOrd="1" destOrd="0" presId="urn:microsoft.com/office/officeart/2005/8/layout/process1"/>
    <dgm:cxn modelId="{D601E414-6101-48CE-9EA8-29ACB07229EB}" srcId="{25577442-EDC5-4E6A-AAB2-6E53912372C1}" destId="{AFBCA68C-0032-4086-9BD5-C222C759A46B}" srcOrd="2" destOrd="0" parTransId="{E1C07D21-D16F-4938-9391-2379E5E1539D}" sibTransId="{129D2604-FC73-4760-B303-EAD222902C70}"/>
    <dgm:cxn modelId="{5E6ACAA2-0356-4E97-A847-1B882C50B1CB}" type="presOf" srcId="{AFBCA68C-0032-4086-9BD5-C222C759A46B}" destId="{15DCE45B-06F7-43FB-BBC1-4D39BB47B14C}" srcOrd="0" destOrd="0" presId="urn:microsoft.com/office/officeart/2005/8/layout/process1"/>
    <dgm:cxn modelId="{86C62433-BC3F-482B-991E-AEB034D9F465}" type="presParOf" srcId="{953D3DAB-2270-4C3B-837C-FD055CADCC07}" destId="{2086CFEB-0482-471E-9754-81FE26FB7B50}" srcOrd="0" destOrd="0" presId="urn:microsoft.com/office/officeart/2005/8/layout/process1"/>
    <dgm:cxn modelId="{8E2B696B-D36D-4359-89FF-D355C6CB75DA}" type="presParOf" srcId="{953D3DAB-2270-4C3B-837C-FD055CADCC07}" destId="{BB216B60-35E2-424D-9EBF-A2247F083010}" srcOrd="1" destOrd="0" presId="urn:microsoft.com/office/officeart/2005/8/layout/process1"/>
    <dgm:cxn modelId="{E300FFEB-28A9-4567-9304-27E4CD8FDFA1}" type="presParOf" srcId="{BB216B60-35E2-424D-9EBF-A2247F083010}" destId="{C69EED3A-9209-4B04-8C4D-37706F78B7A9}" srcOrd="0" destOrd="0" presId="urn:microsoft.com/office/officeart/2005/8/layout/process1"/>
    <dgm:cxn modelId="{DDD2CCB5-1391-40B5-A216-4E21C025022B}" type="presParOf" srcId="{953D3DAB-2270-4C3B-837C-FD055CADCC07}" destId="{3EC81D64-38D9-483A-8E01-3E2A8A71B75C}" srcOrd="2" destOrd="0" presId="urn:microsoft.com/office/officeart/2005/8/layout/process1"/>
    <dgm:cxn modelId="{CB11DCAD-9EBF-4DC1-9659-BBC4EF2F9DC7}" type="presParOf" srcId="{953D3DAB-2270-4C3B-837C-FD055CADCC07}" destId="{E4A9DF98-62E5-4C77-B4F9-C8010ACCB625}" srcOrd="3" destOrd="0" presId="urn:microsoft.com/office/officeart/2005/8/layout/process1"/>
    <dgm:cxn modelId="{4952ED01-19A0-4719-A983-E8D389E945F5}" type="presParOf" srcId="{E4A9DF98-62E5-4C77-B4F9-C8010ACCB625}" destId="{0415E6FE-CEF6-4C0C-BF54-755424434AD0}" srcOrd="0" destOrd="0" presId="urn:microsoft.com/office/officeart/2005/8/layout/process1"/>
    <dgm:cxn modelId="{D32095BD-241F-481A-BF5B-2D15F3DC3C0D}" type="presParOf" srcId="{953D3DAB-2270-4C3B-837C-FD055CADCC07}" destId="{15DCE45B-06F7-43FB-BBC1-4D39BB47B1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221432-9B05-42C5-9683-216B60BED32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B7C1C96-56F5-4781-BAF3-127F52F48333}">
      <dgm:prSet phldrT="[Texto]" custT="1"/>
      <dgm:spPr/>
      <dgm:t>
        <a:bodyPr/>
        <a:lstStyle/>
        <a:p>
          <a:r>
            <a:rPr lang="es-ES" sz="2800" dirty="0" smtClean="0"/>
            <a:t>Objetivo</a:t>
          </a:r>
          <a:endParaRPr lang="es-ES" sz="2800" dirty="0"/>
        </a:p>
      </dgm:t>
    </dgm:pt>
    <dgm:pt modelId="{A4CCDBAD-44E4-479B-A8D2-2FB088B799BD}" type="parTrans" cxnId="{3E34A157-EA6B-4F72-8F8D-209B18FD7CC6}">
      <dgm:prSet/>
      <dgm:spPr/>
      <dgm:t>
        <a:bodyPr/>
        <a:lstStyle/>
        <a:p>
          <a:endParaRPr lang="es-ES"/>
        </a:p>
      </dgm:t>
    </dgm:pt>
    <dgm:pt modelId="{8809FB8B-7531-4F03-9180-88B9589C0052}" type="sibTrans" cxnId="{3E34A157-EA6B-4F72-8F8D-209B18FD7CC6}">
      <dgm:prSet/>
      <dgm:spPr/>
      <dgm:t>
        <a:bodyPr/>
        <a:lstStyle/>
        <a:p>
          <a:endParaRPr lang="es-ES"/>
        </a:p>
      </dgm:t>
    </dgm:pt>
    <dgm:pt modelId="{5EF8CBEA-F27A-4DAC-9C05-2C8AE2E9F414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Diseñar un modelo de gestión empresarial para las heladerías artesanales del Cantón Rumiñahui, mediante el desarrollo del Modelo </a:t>
          </a:r>
          <a:r>
            <a:rPr lang="es-EC" sz="1800" dirty="0" err="1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Canvas</a:t>
          </a:r>
          <a:r>
            <a:rPr lang="es-EC" sz="1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para aportar al crecimiento económico de las mismas.</a:t>
          </a:r>
          <a:endParaRPr lang="es-ES" sz="1800" dirty="0"/>
        </a:p>
      </dgm:t>
    </dgm:pt>
    <dgm:pt modelId="{44D78CDC-9675-4411-B7C6-74DCAE45BA11}" type="parTrans" cxnId="{64575500-72C9-48E0-AA17-63FD7E4BE1ED}">
      <dgm:prSet/>
      <dgm:spPr/>
      <dgm:t>
        <a:bodyPr/>
        <a:lstStyle/>
        <a:p>
          <a:endParaRPr lang="es-ES"/>
        </a:p>
      </dgm:t>
    </dgm:pt>
    <dgm:pt modelId="{434D09CB-8A00-4AC8-AAA5-5258BEDCE5D9}" type="sibTrans" cxnId="{64575500-72C9-48E0-AA17-63FD7E4BE1ED}">
      <dgm:prSet/>
      <dgm:spPr/>
      <dgm:t>
        <a:bodyPr/>
        <a:lstStyle/>
        <a:p>
          <a:endParaRPr lang="es-ES"/>
        </a:p>
      </dgm:t>
    </dgm:pt>
    <dgm:pt modelId="{B4D2D381-E6CC-4168-8209-2D25BBD5EC92}">
      <dgm:prSet phldrT="[Texto]" custT="1"/>
      <dgm:spPr/>
      <dgm:t>
        <a:bodyPr/>
        <a:lstStyle/>
        <a:p>
          <a:r>
            <a:rPr lang="es-ES" sz="2800" dirty="0" smtClean="0"/>
            <a:t>Alcance</a:t>
          </a:r>
          <a:endParaRPr lang="es-ES" sz="2800" dirty="0"/>
        </a:p>
      </dgm:t>
    </dgm:pt>
    <dgm:pt modelId="{A2623FC9-73F3-4A54-AD66-9F1C456615EC}" type="parTrans" cxnId="{35A2FB97-9F97-4DCB-A1B9-69ADFA3F6E7D}">
      <dgm:prSet/>
      <dgm:spPr/>
      <dgm:t>
        <a:bodyPr/>
        <a:lstStyle/>
        <a:p>
          <a:endParaRPr lang="es-ES"/>
        </a:p>
      </dgm:t>
    </dgm:pt>
    <dgm:pt modelId="{D3F2D7DB-F87A-4D6B-9597-5AAD06017BD5}" type="sibTrans" cxnId="{35A2FB97-9F97-4DCB-A1B9-69ADFA3F6E7D}">
      <dgm:prSet/>
      <dgm:spPr/>
      <dgm:t>
        <a:bodyPr/>
        <a:lstStyle/>
        <a:p>
          <a:endParaRPr lang="es-ES"/>
        </a:p>
      </dgm:t>
    </dgm:pt>
    <dgm:pt modelId="{BF3CA6A8-68AB-42D3-B73D-C4B6231577DF}">
      <dgm:prSet phldrT="[Texto]" custT="1"/>
      <dgm:spPr/>
      <dgm:t>
        <a:bodyPr/>
        <a:lstStyle/>
        <a:p>
          <a:r>
            <a:rPr lang="es-EC" sz="1800" dirty="0" smtClean="0"/>
            <a:t>Desarrollar una propuesta de gestión empresarial que se aliñe a las necesidades de las heladerías artesanales del Cantón Rumiñahui y aporte su desarrollo económico.</a:t>
          </a:r>
          <a:endParaRPr lang="es-ES" sz="1800" dirty="0"/>
        </a:p>
      </dgm:t>
    </dgm:pt>
    <dgm:pt modelId="{1AADBBAB-6F22-4F6C-AB81-EF758E791B09}" type="parTrans" cxnId="{C7A3F545-D669-4FED-B529-3C7A76EEC19A}">
      <dgm:prSet/>
      <dgm:spPr/>
      <dgm:t>
        <a:bodyPr/>
        <a:lstStyle/>
        <a:p>
          <a:endParaRPr lang="es-ES"/>
        </a:p>
      </dgm:t>
    </dgm:pt>
    <dgm:pt modelId="{C3825EAB-F0C0-4941-9241-20F102033704}" type="sibTrans" cxnId="{C7A3F545-D669-4FED-B529-3C7A76EEC19A}">
      <dgm:prSet/>
      <dgm:spPr/>
      <dgm:t>
        <a:bodyPr/>
        <a:lstStyle/>
        <a:p>
          <a:endParaRPr lang="es-ES"/>
        </a:p>
      </dgm:t>
    </dgm:pt>
    <dgm:pt modelId="{FC57A0B0-9426-4315-9FD3-15964C3C341A}" type="pres">
      <dgm:prSet presAssocID="{C4221432-9B05-42C5-9683-216B60BED3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DB2136-8810-4D02-843A-CEB0FD36B9C9}" type="pres">
      <dgm:prSet presAssocID="{7B7C1C96-56F5-4781-BAF3-127F52F48333}" presName="linNode" presStyleCnt="0"/>
      <dgm:spPr/>
    </dgm:pt>
    <dgm:pt modelId="{F121A95F-61DD-420D-B4D2-0BAF36C22DBD}" type="pres">
      <dgm:prSet presAssocID="{7B7C1C96-56F5-4781-BAF3-127F52F48333}" presName="parentText" presStyleLbl="node1" presStyleIdx="0" presStyleCnt="2" custAng="0" custScaleX="70062" custScaleY="264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7A4D9-B90E-49EB-9268-554D39793914}" type="pres">
      <dgm:prSet presAssocID="{7B7C1C96-56F5-4781-BAF3-127F52F48333}" presName="descendantText" presStyleLbl="alignAccFollowNode1" presStyleIdx="0" presStyleCnt="2" custScaleX="98856" custScaleY="31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9ED4C-A250-4388-9DED-66EAB2F51C84}" type="pres">
      <dgm:prSet presAssocID="{8809FB8B-7531-4F03-9180-88B9589C0052}" presName="sp" presStyleCnt="0"/>
      <dgm:spPr/>
    </dgm:pt>
    <dgm:pt modelId="{3C7BF158-7608-41A5-A2B1-C41C20F186FC}" type="pres">
      <dgm:prSet presAssocID="{B4D2D381-E6CC-4168-8209-2D25BBD5EC92}" presName="linNode" presStyleCnt="0"/>
      <dgm:spPr/>
    </dgm:pt>
    <dgm:pt modelId="{C3EEF7BB-48E8-43E6-8D13-F9AA22478DAC}" type="pres">
      <dgm:prSet presAssocID="{B4D2D381-E6CC-4168-8209-2D25BBD5EC92}" presName="parentText" presStyleLbl="node1" presStyleIdx="1" presStyleCnt="2" custAng="0" custScaleX="70062" custScaleY="264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7E26F-7491-4C76-AEBB-D83E78EE8D10}" type="pres">
      <dgm:prSet presAssocID="{B4D2D381-E6CC-4168-8209-2D25BBD5EC92}" presName="descendantText" presStyleLbl="alignAccFollowNode1" presStyleIdx="1" presStyleCnt="2" custScaleX="98856" custScaleY="31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EFE332-B4A6-4149-A27D-F0C1C9D825E9}" type="presOf" srcId="{BF3CA6A8-68AB-42D3-B73D-C4B6231577DF}" destId="{1427E26F-7491-4C76-AEBB-D83E78EE8D10}" srcOrd="0" destOrd="0" presId="urn:microsoft.com/office/officeart/2005/8/layout/vList5"/>
    <dgm:cxn modelId="{35A2FB97-9F97-4DCB-A1B9-69ADFA3F6E7D}" srcId="{C4221432-9B05-42C5-9683-216B60BED329}" destId="{B4D2D381-E6CC-4168-8209-2D25BBD5EC92}" srcOrd="1" destOrd="0" parTransId="{A2623FC9-73F3-4A54-AD66-9F1C456615EC}" sibTransId="{D3F2D7DB-F87A-4D6B-9597-5AAD06017BD5}"/>
    <dgm:cxn modelId="{DED27663-E996-4284-8F04-588BE947FCDF}" type="presOf" srcId="{C4221432-9B05-42C5-9683-216B60BED329}" destId="{FC57A0B0-9426-4315-9FD3-15964C3C341A}" srcOrd="0" destOrd="0" presId="urn:microsoft.com/office/officeart/2005/8/layout/vList5"/>
    <dgm:cxn modelId="{E4EDC4EF-4C24-4BAC-AD49-5B98B14FAF2A}" type="presOf" srcId="{7B7C1C96-56F5-4781-BAF3-127F52F48333}" destId="{F121A95F-61DD-420D-B4D2-0BAF36C22DBD}" srcOrd="0" destOrd="0" presId="urn:microsoft.com/office/officeart/2005/8/layout/vList5"/>
    <dgm:cxn modelId="{E151C84C-EE16-4D1E-9A98-D0507CCEB0B0}" type="presOf" srcId="{5EF8CBEA-F27A-4DAC-9C05-2C8AE2E9F414}" destId="{5327A4D9-B90E-49EB-9268-554D39793914}" srcOrd="0" destOrd="0" presId="urn:microsoft.com/office/officeart/2005/8/layout/vList5"/>
    <dgm:cxn modelId="{C7A3F545-D669-4FED-B529-3C7A76EEC19A}" srcId="{B4D2D381-E6CC-4168-8209-2D25BBD5EC92}" destId="{BF3CA6A8-68AB-42D3-B73D-C4B6231577DF}" srcOrd="0" destOrd="0" parTransId="{1AADBBAB-6F22-4F6C-AB81-EF758E791B09}" sibTransId="{C3825EAB-F0C0-4941-9241-20F102033704}"/>
    <dgm:cxn modelId="{64575500-72C9-48E0-AA17-63FD7E4BE1ED}" srcId="{7B7C1C96-56F5-4781-BAF3-127F52F48333}" destId="{5EF8CBEA-F27A-4DAC-9C05-2C8AE2E9F414}" srcOrd="0" destOrd="0" parTransId="{44D78CDC-9675-4411-B7C6-74DCAE45BA11}" sibTransId="{434D09CB-8A00-4AC8-AAA5-5258BEDCE5D9}"/>
    <dgm:cxn modelId="{D8F80E95-D156-4453-9796-A95DC980B674}" type="presOf" srcId="{B4D2D381-E6CC-4168-8209-2D25BBD5EC92}" destId="{C3EEF7BB-48E8-43E6-8D13-F9AA22478DAC}" srcOrd="0" destOrd="0" presId="urn:microsoft.com/office/officeart/2005/8/layout/vList5"/>
    <dgm:cxn modelId="{3E34A157-EA6B-4F72-8F8D-209B18FD7CC6}" srcId="{C4221432-9B05-42C5-9683-216B60BED329}" destId="{7B7C1C96-56F5-4781-BAF3-127F52F48333}" srcOrd="0" destOrd="0" parTransId="{A4CCDBAD-44E4-479B-A8D2-2FB088B799BD}" sibTransId="{8809FB8B-7531-4F03-9180-88B9589C0052}"/>
    <dgm:cxn modelId="{8153AFB7-2C37-42B2-8BD4-9788837123B9}" type="presParOf" srcId="{FC57A0B0-9426-4315-9FD3-15964C3C341A}" destId="{0EDB2136-8810-4D02-843A-CEB0FD36B9C9}" srcOrd="0" destOrd="0" presId="urn:microsoft.com/office/officeart/2005/8/layout/vList5"/>
    <dgm:cxn modelId="{F8CF0288-962A-4155-9CEF-9A5B10A3E314}" type="presParOf" srcId="{0EDB2136-8810-4D02-843A-CEB0FD36B9C9}" destId="{F121A95F-61DD-420D-B4D2-0BAF36C22DBD}" srcOrd="0" destOrd="0" presId="urn:microsoft.com/office/officeart/2005/8/layout/vList5"/>
    <dgm:cxn modelId="{E70B54CB-779B-49FB-9F10-0EBEE857EEA0}" type="presParOf" srcId="{0EDB2136-8810-4D02-843A-CEB0FD36B9C9}" destId="{5327A4D9-B90E-49EB-9268-554D39793914}" srcOrd="1" destOrd="0" presId="urn:microsoft.com/office/officeart/2005/8/layout/vList5"/>
    <dgm:cxn modelId="{955E9C00-4990-42EA-A3AB-EC104DB7D05A}" type="presParOf" srcId="{FC57A0B0-9426-4315-9FD3-15964C3C341A}" destId="{8C49ED4C-A250-4388-9DED-66EAB2F51C84}" srcOrd="1" destOrd="0" presId="urn:microsoft.com/office/officeart/2005/8/layout/vList5"/>
    <dgm:cxn modelId="{4C120392-5926-4412-A338-EE03E070B655}" type="presParOf" srcId="{FC57A0B0-9426-4315-9FD3-15964C3C341A}" destId="{3C7BF158-7608-41A5-A2B1-C41C20F186FC}" srcOrd="2" destOrd="0" presId="urn:microsoft.com/office/officeart/2005/8/layout/vList5"/>
    <dgm:cxn modelId="{48355269-939E-41FE-89AB-FF1F21027E96}" type="presParOf" srcId="{3C7BF158-7608-41A5-A2B1-C41C20F186FC}" destId="{C3EEF7BB-48E8-43E6-8D13-F9AA22478DAC}" srcOrd="0" destOrd="0" presId="urn:microsoft.com/office/officeart/2005/8/layout/vList5"/>
    <dgm:cxn modelId="{239C2B59-0699-4C92-A5D0-5C6512AE4AAF}" type="presParOf" srcId="{3C7BF158-7608-41A5-A2B1-C41C20F186FC}" destId="{1427E26F-7491-4C76-AEBB-D83E78EE8D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Propuesta de valor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E7BB2873-CA77-47AC-AD51-E8A47F9A6488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Materia prima correspondiente a fruta fresca y calidad.</a:t>
          </a:r>
          <a:endParaRPr lang="es-ES" sz="1600" dirty="0">
            <a:solidFill>
              <a:schemeClr val="tx1"/>
            </a:solidFill>
          </a:endParaRPr>
        </a:p>
      </dgm:t>
    </dgm:pt>
    <dgm:pt modelId="{FD98EF30-DC04-42B2-95B2-4E49770631D6}" type="parTrans" cxnId="{FE5E3E22-8D28-4CB8-B1CD-926F7B01CFD5}">
      <dgm:prSet/>
      <dgm:spPr/>
      <dgm:t>
        <a:bodyPr/>
        <a:lstStyle/>
        <a:p>
          <a:endParaRPr lang="es-ES"/>
        </a:p>
      </dgm:t>
    </dgm:pt>
    <dgm:pt modelId="{D62087CD-C333-4FCA-8736-05998176C4FF}" type="sibTrans" cxnId="{FE5E3E22-8D28-4CB8-B1CD-926F7B01CFD5}">
      <dgm:prSet/>
      <dgm:spPr/>
      <dgm:t>
        <a:bodyPr/>
        <a:lstStyle/>
        <a:p>
          <a:endParaRPr lang="es-ES"/>
        </a:p>
      </dgm:t>
    </dgm:pt>
    <dgm:pt modelId="{372FBE3A-1DB7-43CC-BF02-AD5168C7DF4F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Productos complementarios para saborear el helado.</a:t>
          </a:r>
          <a:endParaRPr lang="es-ES" sz="1600" dirty="0">
            <a:solidFill>
              <a:schemeClr val="tx1"/>
            </a:solidFill>
          </a:endParaRPr>
        </a:p>
      </dgm:t>
    </dgm:pt>
    <dgm:pt modelId="{B6283B0A-C70E-48B1-8D6C-630615E699F6}" type="parTrans" cxnId="{30672353-DC98-471E-81F9-558091F9A115}">
      <dgm:prSet/>
      <dgm:spPr/>
      <dgm:t>
        <a:bodyPr/>
        <a:lstStyle/>
        <a:p>
          <a:endParaRPr lang="es-ES"/>
        </a:p>
      </dgm:t>
    </dgm:pt>
    <dgm:pt modelId="{3D3DA5F1-33AC-447B-BD14-3353C48E4782}" type="sibTrans" cxnId="{30672353-DC98-471E-81F9-558091F9A115}">
      <dgm:prSet/>
      <dgm:spPr/>
      <dgm:t>
        <a:bodyPr/>
        <a:lstStyle/>
        <a:p>
          <a:endParaRPr lang="es-ES"/>
        </a:p>
      </dgm:t>
    </dgm:pt>
    <dgm:pt modelId="{33332296-3A1F-44BA-8172-61DB1050E563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Negocio con un lugar acogedor para poder degustar del helado.</a:t>
          </a:r>
          <a:endParaRPr lang="es-ES" sz="1600" dirty="0">
            <a:solidFill>
              <a:schemeClr val="tx1"/>
            </a:solidFill>
          </a:endParaRPr>
        </a:p>
      </dgm:t>
    </dgm:pt>
    <dgm:pt modelId="{0F5ABFB5-ABB2-4375-8FC9-E6664011A464}" type="parTrans" cxnId="{DC9E0241-92EE-4EEA-B745-E68D1239C12A}">
      <dgm:prSet/>
      <dgm:spPr/>
      <dgm:t>
        <a:bodyPr/>
        <a:lstStyle/>
        <a:p>
          <a:endParaRPr lang="es-ES"/>
        </a:p>
      </dgm:t>
    </dgm:pt>
    <dgm:pt modelId="{518C81E2-4061-4138-9BCC-28EA2AD2C2E6}" type="sibTrans" cxnId="{DC9E0241-92EE-4EEA-B745-E68D1239C12A}">
      <dgm:prSet/>
      <dgm:spPr/>
      <dgm:t>
        <a:bodyPr/>
        <a:lstStyle/>
        <a:p>
          <a:endParaRPr lang="es-ES"/>
        </a:p>
      </dgm:t>
    </dgm:pt>
    <dgm:pt modelId="{43D1BFCE-4CE9-4493-B15C-1DD35B43AC47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Sabores innovadores.</a:t>
          </a:r>
          <a:endParaRPr lang="es-ES" sz="1600" dirty="0">
            <a:solidFill>
              <a:schemeClr val="tx1"/>
            </a:solidFill>
          </a:endParaRPr>
        </a:p>
      </dgm:t>
    </dgm:pt>
    <dgm:pt modelId="{072187E0-0ABA-4276-9856-25265902184B}" type="parTrans" cxnId="{A77B4165-27DA-475B-B56C-C66A40C06276}">
      <dgm:prSet/>
      <dgm:spPr/>
      <dgm:t>
        <a:bodyPr/>
        <a:lstStyle/>
        <a:p>
          <a:endParaRPr lang="es-ES"/>
        </a:p>
      </dgm:t>
    </dgm:pt>
    <dgm:pt modelId="{D3BCCCF6-F2E0-4702-A561-9884B9902D4C}" type="sibTrans" cxnId="{A77B4165-27DA-475B-B56C-C66A40C0627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04F5BFC1-41D7-4331-8AA5-2BC698E98494}" type="pres">
      <dgm:prSet presAssocID="{FD98EF30-DC04-42B2-95B2-4E49770631D6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64D1DF1F-B1C5-4D4C-BEB2-E9552F281140}" type="pres">
      <dgm:prSet presAssocID="{FD98EF30-DC04-42B2-95B2-4E49770631D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309C32D8-10B8-41ED-A645-B198FFB87D2F}" type="pres">
      <dgm:prSet presAssocID="{E7BB2873-CA77-47AC-AD51-E8A47F9A6488}" presName="root2" presStyleCnt="0"/>
      <dgm:spPr/>
    </dgm:pt>
    <dgm:pt modelId="{035FEBFA-1D6A-4BCD-A247-3654412B0660}" type="pres">
      <dgm:prSet presAssocID="{E7BB2873-CA77-47AC-AD51-E8A47F9A6488}" presName="LevelTwoTextNode" presStyleLbl="node2" presStyleIdx="0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5EA75-475D-4A0D-876D-0D9A1F278D8C}" type="pres">
      <dgm:prSet presAssocID="{E7BB2873-CA77-47AC-AD51-E8A47F9A6488}" presName="level3hierChild" presStyleCnt="0"/>
      <dgm:spPr/>
    </dgm:pt>
    <dgm:pt modelId="{E8530A6B-58B5-4331-921B-5603F89A8DE3}" type="pres">
      <dgm:prSet presAssocID="{072187E0-0ABA-4276-9856-25265902184B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5A9F2400-AA28-4C9C-9B65-D0FAC152D5C5}" type="pres">
      <dgm:prSet presAssocID="{072187E0-0ABA-4276-9856-25265902184B}" presName="connTx" presStyleLbl="parChTrans1D2" presStyleIdx="1" presStyleCnt="4"/>
      <dgm:spPr/>
      <dgm:t>
        <a:bodyPr/>
        <a:lstStyle/>
        <a:p>
          <a:endParaRPr lang="es-ES"/>
        </a:p>
      </dgm:t>
    </dgm:pt>
    <dgm:pt modelId="{A39A2B8F-0983-4258-B1B0-3C05BF3CF1C6}" type="pres">
      <dgm:prSet presAssocID="{43D1BFCE-4CE9-4493-B15C-1DD35B43AC47}" presName="root2" presStyleCnt="0"/>
      <dgm:spPr/>
    </dgm:pt>
    <dgm:pt modelId="{4AD096D3-9D89-44A3-BABD-D96FED559DF9}" type="pres">
      <dgm:prSet presAssocID="{43D1BFCE-4CE9-4493-B15C-1DD35B43AC47}" presName="LevelTwoTextNode" presStyleLbl="node2" presStyleIdx="1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9CA9E-38EE-4E76-A8A2-4F2A202A260E}" type="pres">
      <dgm:prSet presAssocID="{43D1BFCE-4CE9-4493-B15C-1DD35B43AC47}" presName="level3hierChild" presStyleCnt="0"/>
      <dgm:spPr/>
    </dgm:pt>
    <dgm:pt modelId="{6F3546E8-F636-4764-96FD-BDD6CD7CA6EA}" type="pres">
      <dgm:prSet presAssocID="{0F5ABFB5-ABB2-4375-8FC9-E6664011A464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3A046894-8517-43FE-B650-513DEFF2CEBB}" type="pres">
      <dgm:prSet presAssocID="{0F5ABFB5-ABB2-4375-8FC9-E6664011A464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E173142-705E-46AC-AA67-2C1759938199}" type="pres">
      <dgm:prSet presAssocID="{33332296-3A1F-44BA-8172-61DB1050E563}" presName="root2" presStyleCnt="0"/>
      <dgm:spPr/>
    </dgm:pt>
    <dgm:pt modelId="{7A1A944A-33D6-475A-91A4-65ADFCA8314D}" type="pres">
      <dgm:prSet presAssocID="{33332296-3A1F-44BA-8172-61DB1050E563}" presName="LevelTwoTextNode" presStyleLbl="node2" presStyleIdx="2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1A208-A65D-4D5B-8176-0E9EAF44A973}" type="pres">
      <dgm:prSet presAssocID="{33332296-3A1F-44BA-8172-61DB1050E563}" presName="level3hierChild" presStyleCnt="0"/>
      <dgm:spPr/>
    </dgm:pt>
    <dgm:pt modelId="{E11FD04F-E9BB-45C1-83E6-60850D650BE7}" type="pres">
      <dgm:prSet presAssocID="{B6283B0A-C70E-48B1-8D6C-630615E699F6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ADE2BB48-519F-4024-ABF4-FFFFBD806FCA}" type="pres">
      <dgm:prSet presAssocID="{B6283B0A-C70E-48B1-8D6C-630615E699F6}" presName="connTx" presStyleLbl="parChTrans1D2" presStyleIdx="3" presStyleCnt="4"/>
      <dgm:spPr/>
      <dgm:t>
        <a:bodyPr/>
        <a:lstStyle/>
        <a:p>
          <a:endParaRPr lang="es-ES"/>
        </a:p>
      </dgm:t>
    </dgm:pt>
    <dgm:pt modelId="{03821B7D-6661-4C00-85FC-00215B5B0D8B}" type="pres">
      <dgm:prSet presAssocID="{372FBE3A-1DB7-43CC-BF02-AD5168C7DF4F}" presName="root2" presStyleCnt="0"/>
      <dgm:spPr/>
    </dgm:pt>
    <dgm:pt modelId="{F4BD27FD-67C7-4B9E-9D16-1F12B8F9BA13}" type="pres">
      <dgm:prSet presAssocID="{372FBE3A-1DB7-43CC-BF02-AD5168C7DF4F}" presName="LevelTwoTextNode" presStyleLbl="node2" presStyleIdx="3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83EE7-B787-40AE-B506-13E027E33FF5}" type="pres">
      <dgm:prSet presAssocID="{372FBE3A-1DB7-43CC-BF02-AD5168C7DF4F}" presName="level3hierChild" presStyleCnt="0"/>
      <dgm:spPr/>
    </dgm:pt>
  </dgm:ptLst>
  <dgm:cxnLst>
    <dgm:cxn modelId="{0B1E5D3B-F889-416A-8C70-27B35F28006D}" type="presOf" srcId="{072187E0-0ABA-4276-9856-25265902184B}" destId="{5A9F2400-AA28-4C9C-9B65-D0FAC152D5C5}" srcOrd="1" destOrd="0" presId="urn:microsoft.com/office/officeart/2008/layout/HorizontalMultiLevelHierarchy"/>
    <dgm:cxn modelId="{DC9E0241-92EE-4EEA-B745-E68D1239C12A}" srcId="{8B2446D3-285C-4DEA-8FDD-D5069EC460E6}" destId="{33332296-3A1F-44BA-8172-61DB1050E563}" srcOrd="2" destOrd="0" parTransId="{0F5ABFB5-ABB2-4375-8FC9-E6664011A464}" sibTransId="{518C81E2-4061-4138-9BCC-28EA2AD2C2E6}"/>
    <dgm:cxn modelId="{3C9E45BD-62D7-46E0-BCD4-C1E682B35B75}" type="presOf" srcId="{FD98EF30-DC04-42B2-95B2-4E49770631D6}" destId="{04F5BFC1-41D7-4331-8AA5-2BC698E98494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A77B4165-27DA-475B-B56C-C66A40C06276}" srcId="{8B2446D3-285C-4DEA-8FDD-D5069EC460E6}" destId="{43D1BFCE-4CE9-4493-B15C-1DD35B43AC47}" srcOrd="1" destOrd="0" parTransId="{072187E0-0ABA-4276-9856-25265902184B}" sibTransId="{D3BCCCF6-F2E0-4702-A561-9884B9902D4C}"/>
    <dgm:cxn modelId="{A8E0564A-7A33-45CA-9DDE-705B2E7A779D}" type="presOf" srcId="{072187E0-0ABA-4276-9856-25265902184B}" destId="{E8530A6B-58B5-4331-921B-5603F89A8DE3}" srcOrd="0" destOrd="0" presId="urn:microsoft.com/office/officeart/2008/layout/HorizontalMultiLevelHierarchy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9F307CCE-3B53-4946-93DC-B148A510974F}" type="presOf" srcId="{43D1BFCE-4CE9-4493-B15C-1DD35B43AC47}" destId="{4AD096D3-9D89-44A3-BABD-D96FED559DF9}" srcOrd="0" destOrd="0" presId="urn:microsoft.com/office/officeart/2008/layout/HorizontalMultiLevelHierarchy"/>
    <dgm:cxn modelId="{FFA4E077-0FF7-4A7E-B8C2-2624477E3A6D}" type="presOf" srcId="{B6283B0A-C70E-48B1-8D6C-630615E699F6}" destId="{ADE2BB48-519F-4024-ABF4-FFFFBD806FCA}" srcOrd="1" destOrd="0" presId="urn:microsoft.com/office/officeart/2008/layout/HorizontalMultiLevelHierarchy"/>
    <dgm:cxn modelId="{30672353-DC98-471E-81F9-558091F9A115}" srcId="{8B2446D3-285C-4DEA-8FDD-D5069EC460E6}" destId="{372FBE3A-1DB7-43CC-BF02-AD5168C7DF4F}" srcOrd="3" destOrd="0" parTransId="{B6283B0A-C70E-48B1-8D6C-630615E699F6}" sibTransId="{3D3DA5F1-33AC-447B-BD14-3353C48E4782}"/>
    <dgm:cxn modelId="{E89777AA-6BD7-46ED-86E7-53C930BB7F30}" type="presOf" srcId="{372FBE3A-1DB7-43CC-BF02-AD5168C7DF4F}" destId="{F4BD27FD-67C7-4B9E-9D16-1F12B8F9BA13}" srcOrd="0" destOrd="0" presId="urn:microsoft.com/office/officeart/2008/layout/HorizontalMultiLevelHierarchy"/>
    <dgm:cxn modelId="{262EFB95-437D-4434-AD45-4459A49D279B}" type="presOf" srcId="{FD98EF30-DC04-42B2-95B2-4E49770631D6}" destId="{64D1DF1F-B1C5-4D4C-BEB2-E9552F281140}" srcOrd="1" destOrd="0" presId="urn:microsoft.com/office/officeart/2008/layout/HorizontalMultiLevelHierarchy"/>
    <dgm:cxn modelId="{AF9B078F-2B61-4036-90AE-D71C2C6D5A6C}" type="presOf" srcId="{B6283B0A-C70E-48B1-8D6C-630615E699F6}" destId="{E11FD04F-E9BB-45C1-83E6-60850D650BE7}" srcOrd="0" destOrd="0" presId="urn:microsoft.com/office/officeart/2008/layout/HorizontalMultiLevelHierarchy"/>
    <dgm:cxn modelId="{5885EFFB-6516-4DF9-BD8F-570E652F1130}" type="presOf" srcId="{0F5ABFB5-ABB2-4375-8FC9-E6664011A464}" destId="{6F3546E8-F636-4764-96FD-BDD6CD7CA6EA}" srcOrd="0" destOrd="0" presId="urn:microsoft.com/office/officeart/2008/layout/HorizontalMultiLevelHierarchy"/>
    <dgm:cxn modelId="{055A6F8B-6CDF-4A12-B663-83FA817A4059}" type="presOf" srcId="{33332296-3A1F-44BA-8172-61DB1050E563}" destId="{7A1A944A-33D6-475A-91A4-65ADFCA8314D}" srcOrd="0" destOrd="0" presId="urn:microsoft.com/office/officeart/2008/layout/HorizontalMultiLevelHierarchy"/>
    <dgm:cxn modelId="{31C2B1C2-33F7-4FE3-9056-872C38C85AC7}" type="presOf" srcId="{0F5ABFB5-ABB2-4375-8FC9-E6664011A464}" destId="{3A046894-8517-43FE-B650-513DEFF2CEBB}" srcOrd="1" destOrd="0" presId="urn:microsoft.com/office/officeart/2008/layout/HorizontalMultiLevelHierarchy"/>
    <dgm:cxn modelId="{FE5E3E22-8D28-4CB8-B1CD-926F7B01CFD5}" srcId="{8B2446D3-285C-4DEA-8FDD-D5069EC460E6}" destId="{E7BB2873-CA77-47AC-AD51-E8A47F9A6488}" srcOrd="0" destOrd="0" parTransId="{FD98EF30-DC04-42B2-95B2-4E49770631D6}" sibTransId="{D62087CD-C333-4FCA-8736-05998176C4FF}"/>
    <dgm:cxn modelId="{E58C6928-C4BD-4AB1-95CA-039A12380C62}" type="presOf" srcId="{E7BB2873-CA77-47AC-AD51-E8A47F9A6488}" destId="{035FEBFA-1D6A-4BCD-A247-3654412B0660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D73DAD3-807A-4AB4-8461-9BADCDADC740}" type="presParOf" srcId="{1E0C78CB-3E0B-46EA-A072-ACB5B39C713A}" destId="{04F5BFC1-41D7-4331-8AA5-2BC698E98494}" srcOrd="0" destOrd="0" presId="urn:microsoft.com/office/officeart/2008/layout/HorizontalMultiLevelHierarchy"/>
    <dgm:cxn modelId="{33C5A969-5E4A-4459-9128-0C105C4F5C5B}" type="presParOf" srcId="{04F5BFC1-41D7-4331-8AA5-2BC698E98494}" destId="{64D1DF1F-B1C5-4D4C-BEB2-E9552F281140}" srcOrd="0" destOrd="0" presId="urn:microsoft.com/office/officeart/2008/layout/HorizontalMultiLevelHierarchy"/>
    <dgm:cxn modelId="{B2CA78AF-28C6-4231-A3F4-3C483E770167}" type="presParOf" srcId="{1E0C78CB-3E0B-46EA-A072-ACB5B39C713A}" destId="{309C32D8-10B8-41ED-A645-B198FFB87D2F}" srcOrd="1" destOrd="0" presId="urn:microsoft.com/office/officeart/2008/layout/HorizontalMultiLevelHierarchy"/>
    <dgm:cxn modelId="{5B5E4531-5001-4239-807C-16EEFE06C814}" type="presParOf" srcId="{309C32D8-10B8-41ED-A645-B198FFB87D2F}" destId="{035FEBFA-1D6A-4BCD-A247-3654412B0660}" srcOrd="0" destOrd="0" presId="urn:microsoft.com/office/officeart/2008/layout/HorizontalMultiLevelHierarchy"/>
    <dgm:cxn modelId="{4901DFA2-CD73-45F5-B4A2-8580CB6E6B42}" type="presParOf" srcId="{309C32D8-10B8-41ED-A645-B198FFB87D2F}" destId="{B7F5EA75-475D-4A0D-876D-0D9A1F278D8C}" srcOrd="1" destOrd="0" presId="urn:microsoft.com/office/officeart/2008/layout/HorizontalMultiLevelHierarchy"/>
    <dgm:cxn modelId="{9D4E1DAF-F250-4652-A7CF-A07C9FD51436}" type="presParOf" srcId="{1E0C78CB-3E0B-46EA-A072-ACB5B39C713A}" destId="{E8530A6B-58B5-4331-921B-5603F89A8DE3}" srcOrd="2" destOrd="0" presId="urn:microsoft.com/office/officeart/2008/layout/HorizontalMultiLevelHierarchy"/>
    <dgm:cxn modelId="{ABF8396E-B94A-4E79-9915-F6396E79A76B}" type="presParOf" srcId="{E8530A6B-58B5-4331-921B-5603F89A8DE3}" destId="{5A9F2400-AA28-4C9C-9B65-D0FAC152D5C5}" srcOrd="0" destOrd="0" presId="urn:microsoft.com/office/officeart/2008/layout/HorizontalMultiLevelHierarchy"/>
    <dgm:cxn modelId="{5CCFA0DC-321D-40E2-9512-9FA651B34EF9}" type="presParOf" srcId="{1E0C78CB-3E0B-46EA-A072-ACB5B39C713A}" destId="{A39A2B8F-0983-4258-B1B0-3C05BF3CF1C6}" srcOrd="3" destOrd="0" presId="urn:microsoft.com/office/officeart/2008/layout/HorizontalMultiLevelHierarchy"/>
    <dgm:cxn modelId="{ACFDDC8E-A8F6-4F2C-9BDF-58CFC0FC512C}" type="presParOf" srcId="{A39A2B8F-0983-4258-B1B0-3C05BF3CF1C6}" destId="{4AD096D3-9D89-44A3-BABD-D96FED559DF9}" srcOrd="0" destOrd="0" presId="urn:microsoft.com/office/officeart/2008/layout/HorizontalMultiLevelHierarchy"/>
    <dgm:cxn modelId="{78C76C4A-FBD7-4833-8060-B75DA631A16B}" type="presParOf" srcId="{A39A2B8F-0983-4258-B1B0-3C05BF3CF1C6}" destId="{D1E9CA9E-38EE-4E76-A8A2-4F2A202A260E}" srcOrd="1" destOrd="0" presId="urn:microsoft.com/office/officeart/2008/layout/HorizontalMultiLevelHierarchy"/>
    <dgm:cxn modelId="{31E8FE78-EBA9-49EB-89FF-472D810E785C}" type="presParOf" srcId="{1E0C78CB-3E0B-46EA-A072-ACB5B39C713A}" destId="{6F3546E8-F636-4764-96FD-BDD6CD7CA6EA}" srcOrd="4" destOrd="0" presId="urn:microsoft.com/office/officeart/2008/layout/HorizontalMultiLevelHierarchy"/>
    <dgm:cxn modelId="{67B9C4CD-77E2-45BC-89D9-2A4C7FAF1D0F}" type="presParOf" srcId="{6F3546E8-F636-4764-96FD-BDD6CD7CA6EA}" destId="{3A046894-8517-43FE-B650-513DEFF2CEBB}" srcOrd="0" destOrd="0" presId="urn:microsoft.com/office/officeart/2008/layout/HorizontalMultiLevelHierarchy"/>
    <dgm:cxn modelId="{89AAA3E6-C7CE-42D1-9AE1-D56883418CA4}" type="presParOf" srcId="{1E0C78CB-3E0B-46EA-A072-ACB5B39C713A}" destId="{DE173142-705E-46AC-AA67-2C1759938199}" srcOrd="5" destOrd="0" presId="urn:microsoft.com/office/officeart/2008/layout/HorizontalMultiLevelHierarchy"/>
    <dgm:cxn modelId="{327F37F6-4207-4F45-BCC6-750BA8B0632A}" type="presParOf" srcId="{DE173142-705E-46AC-AA67-2C1759938199}" destId="{7A1A944A-33D6-475A-91A4-65ADFCA8314D}" srcOrd="0" destOrd="0" presId="urn:microsoft.com/office/officeart/2008/layout/HorizontalMultiLevelHierarchy"/>
    <dgm:cxn modelId="{4B61F0E8-4B12-42A7-BA90-29EF92C0605E}" type="presParOf" srcId="{DE173142-705E-46AC-AA67-2C1759938199}" destId="{8111A208-A65D-4D5B-8176-0E9EAF44A973}" srcOrd="1" destOrd="0" presId="urn:microsoft.com/office/officeart/2008/layout/HorizontalMultiLevelHierarchy"/>
    <dgm:cxn modelId="{111AD9E8-6B75-4290-828D-109DEFCB9CE4}" type="presParOf" srcId="{1E0C78CB-3E0B-46EA-A072-ACB5B39C713A}" destId="{E11FD04F-E9BB-45C1-83E6-60850D650BE7}" srcOrd="6" destOrd="0" presId="urn:microsoft.com/office/officeart/2008/layout/HorizontalMultiLevelHierarchy"/>
    <dgm:cxn modelId="{52A3893F-A5CB-4ED0-8B27-45BAC46A834E}" type="presParOf" srcId="{E11FD04F-E9BB-45C1-83E6-60850D650BE7}" destId="{ADE2BB48-519F-4024-ABF4-FFFFBD806FCA}" srcOrd="0" destOrd="0" presId="urn:microsoft.com/office/officeart/2008/layout/HorizontalMultiLevelHierarchy"/>
    <dgm:cxn modelId="{36885335-7C6E-4200-BC0C-5455D4CD464A}" type="presParOf" srcId="{1E0C78CB-3E0B-46EA-A072-ACB5B39C713A}" destId="{03821B7D-6661-4C00-85FC-00215B5B0D8B}" srcOrd="7" destOrd="0" presId="urn:microsoft.com/office/officeart/2008/layout/HorizontalMultiLevelHierarchy"/>
    <dgm:cxn modelId="{601CD140-EE34-4A6A-A063-F5E73E4C14FF}" type="presParOf" srcId="{03821B7D-6661-4C00-85FC-00215B5B0D8B}" destId="{F4BD27FD-67C7-4B9E-9D16-1F12B8F9BA13}" srcOrd="0" destOrd="0" presId="urn:microsoft.com/office/officeart/2008/layout/HorizontalMultiLevelHierarchy"/>
    <dgm:cxn modelId="{8E05DBAC-FAF6-4F46-B949-3FDB09E3C80F}" type="presParOf" srcId="{03821B7D-6661-4C00-85FC-00215B5B0D8B}" destId="{E1183EE7-B787-40AE-B506-13E027E33F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Segmento de clientes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E7BB2873-CA77-47AC-AD51-E8A47F9A6488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Clase media y media baja.</a:t>
          </a:r>
          <a:endParaRPr lang="es-ES" sz="1600" dirty="0">
            <a:solidFill>
              <a:schemeClr val="tx1"/>
            </a:solidFill>
          </a:endParaRPr>
        </a:p>
      </dgm:t>
    </dgm:pt>
    <dgm:pt modelId="{FD98EF30-DC04-42B2-95B2-4E49770631D6}" type="parTrans" cxnId="{FE5E3E22-8D28-4CB8-B1CD-926F7B01CFD5}">
      <dgm:prSet/>
      <dgm:spPr/>
      <dgm:t>
        <a:bodyPr/>
        <a:lstStyle/>
        <a:p>
          <a:endParaRPr lang="es-ES"/>
        </a:p>
      </dgm:t>
    </dgm:pt>
    <dgm:pt modelId="{D62087CD-C333-4FCA-8736-05998176C4FF}" type="sibTrans" cxnId="{FE5E3E22-8D28-4CB8-B1CD-926F7B01CFD5}">
      <dgm:prSet/>
      <dgm:spPr/>
      <dgm:t>
        <a:bodyPr/>
        <a:lstStyle/>
        <a:p>
          <a:endParaRPr lang="es-ES"/>
        </a:p>
      </dgm:t>
    </dgm:pt>
    <dgm:pt modelId="{372FBE3A-1DB7-43CC-BF02-AD5168C7DF4F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Personas que viven en </a:t>
          </a:r>
          <a:r>
            <a:rPr lang="es-ES" sz="1600" dirty="0" err="1" smtClean="0">
              <a:solidFill>
                <a:schemeClr val="tx1"/>
              </a:solidFill>
            </a:rPr>
            <a:t>Sangolquí</a:t>
          </a:r>
          <a:r>
            <a:rPr lang="es-ES" sz="1600" dirty="0" smtClean="0">
              <a:solidFill>
                <a:schemeClr val="tx1"/>
              </a:solidFill>
            </a:rPr>
            <a:t> y sus alrededores.</a:t>
          </a:r>
          <a:endParaRPr lang="es-ES" sz="1600" dirty="0">
            <a:solidFill>
              <a:schemeClr val="tx1"/>
            </a:solidFill>
          </a:endParaRPr>
        </a:p>
      </dgm:t>
    </dgm:pt>
    <dgm:pt modelId="{B6283B0A-C70E-48B1-8D6C-630615E699F6}" type="parTrans" cxnId="{30672353-DC98-471E-81F9-558091F9A115}">
      <dgm:prSet/>
      <dgm:spPr/>
      <dgm:t>
        <a:bodyPr/>
        <a:lstStyle/>
        <a:p>
          <a:endParaRPr lang="es-ES"/>
        </a:p>
      </dgm:t>
    </dgm:pt>
    <dgm:pt modelId="{3D3DA5F1-33AC-447B-BD14-3353C48E4782}" type="sibTrans" cxnId="{30672353-DC98-471E-81F9-558091F9A115}">
      <dgm:prSet/>
      <dgm:spPr/>
      <dgm:t>
        <a:bodyPr/>
        <a:lstStyle/>
        <a:p>
          <a:endParaRPr lang="es-ES"/>
        </a:p>
      </dgm:t>
    </dgm:pt>
    <dgm:pt modelId="{33332296-3A1F-44BA-8172-61DB1050E563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Familias completas.</a:t>
          </a:r>
          <a:endParaRPr lang="es-ES" sz="1600" dirty="0">
            <a:solidFill>
              <a:schemeClr val="tx1"/>
            </a:solidFill>
          </a:endParaRPr>
        </a:p>
      </dgm:t>
    </dgm:pt>
    <dgm:pt modelId="{0F5ABFB5-ABB2-4375-8FC9-E6664011A464}" type="parTrans" cxnId="{DC9E0241-92EE-4EEA-B745-E68D1239C12A}">
      <dgm:prSet/>
      <dgm:spPr/>
      <dgm:t>
        <a:bodyPr/>
        <a:lstStyle/>
        <a:p>
          <a:endParaRPr lang="es-ES"/>
        </a:p>
      </dgm:t>
    </dgm:pt>
    <dgm:pt modelId="{518C81E2-4061-4138-9BCC-28EA2AD2C2E6}" type="sibTrans" cxnId="{DC9E0241-92EE-4EEA-B745-E68D1239C12A}">
      <dgm:prSet/>
      <dgm:spPr/>
      <dgm:t>
        <a:bodyPr/>
        <a:lstStyle/>
        <a:p>
          <a:endParaRPr lang="es-ES"/>
        </a:p>
      </dgm:t>
    </dgm:pt>
    <dgm:pt modelId="{43D1BFCE-4CE9-4493-B15C-1DD35B43AC47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Personas de distinta edad.</a:t>
          </a:r>
          <a:endParaRPr lang="es-ES" sz="1600" dirty="0">
            <a:solidFill>
              <a:schemeClr val="tx1"/>
            </a:solidFill>
          </a:endParaRPr>
        </a:p>
      </dgm:t>
    </dgm:pt>
    <dgm:pt modelId="{072187E0-0ABA-4276-9856-25265902184B}" type="parTrans" cxnId="{A77B4165-27DA-475B-B56C-C66A40C06276}">
      <dgm:prSet/>
      <dgm:spPr/>
      <dgm:t>
        <a:bodyPr/>
        <a:lstStyle/>
        <a:p>
          <a:endParaRPr lang="es-ES"/>
        </a:p>
      </dgm:t>
    </dgm:pt>
    <dgm:pt modelId="{D3BCCCF6-F2E0-4702-A561-9884B9902D4C}" type="sibTrans" cxnId="{A77B4165-27DA-475B-B56C-C66A40C0627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04F5BFC1-41D7-4331-8AA5-2BC698E98494}" type="pres">
      <dgm:prSet presAssocID="{FD98EF30-DC04-42B2-95B2-4E49770631D6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64D1DF1F-B1C5-4D4C-BEB2-E9552F281140}" type="pres">
      <dgm:prSet presAssocID="{FD98EF30-DC04-42B2-95B2-4E49770631D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309C32D8-10B8-41ED-A645-B198FFB87D2F}" type="pres">
      <dgm:prSet presAssocID="{E7BB2873-CA77-47AC-AD51-E8A47F9A6488}" presName="root2" presStyleCnt="0"/>
      <dgm:spPr/>
    </dgm:pt>
    <dgm:pt modelId="{035FEBFA-1D6A-4BCD-A247-3654412B0660}" type="pres">
      <dgm:prSet presAssocID="{E7BB2873-CA77-47AC-AD51-E8A47F9A6488}" presName="LevelTwoTextNode" presStyleLbl="node2" presStyleIdx="0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5EA75-475D-4A0D-876D-0D9A1F278D8C}" type="pres">
      <dgm:prSet presAssocID="{E7BB2873-CA77-47AC-AD51-E8A47F9A6488}" presName="level3hierChild" presStyleCnt="0"/>
      <dgm:spPr/>
    </dgm:pt>
    <dgm:pt modelId="{E8530A6B-58B5-4331-921B-5603F89A8DE3}" type="pres">
      <dgm:prSet presAssocID="{072187E0-0ABA-4276-9856-25265902184B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5A9F2400-AA28-4C9C-9B65-D0FAC152D5C5}" type="pres">
      <dgm:prSet presAssocID="{072187E0-0ABA-4276-9856-25265902184B}" presName="connTx" presStyleLbl="parChTrans1D2" presStyleIdx="1" presStyleCnt="4"/>
      <dgm:spPr/>
      <dgm:t>
        <a:bodyPr/>
        <a:lstStyle/>
        <a:p>
          <a:endParaRPr lang="es-ES"/>
        </a:p>
      </dgm:t>
    </dgm:pt>
    <dgm:pt modelId="{A39A2B8F-0983-4258-B1B0-3C05BF3CF1C6}" type="pres">
      <dgm:prSet presAssocID="{43D1BFCE-4CE9-4493-B15C-1DD35B43AC47}" presName="root2" presStyleCnt="0"/>
      <dgm:spPr/>
    </dgm:pt>
    <dgm:pt modelId="{4AD096D3-9D89-44A3-BABD-D96FED559DF9}" type="pres">
      <dgm:prSet presAssocID="{43D1BFCE-4CE9-4493-B15C-1DD35B43AC47}" presName="LevelTwoTextNode" presStyleLbl="node2" presStyleIdx="1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9CA9E-38EE-4E76-A8A2-4F2A202A260E}" type="pres">
      <dgm:prSet presAssocID="{43D1BFCE-4CE9-4493-B15C-1DD35B43AC47}" presName="level3hierChild" presStyleCnt="0"/>
      <dgm:spPr/>
    </dgm:pt>
    <dgm:pt modelId="{6F3546E8-F636-4764-96FD-BDD6CD7CA6EA}" type="pres">
      <dgm:prSet presAssocID="{0F5ABFB5-ABB2-4375-8FC9-E6664011A464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3A046894-8517-43FE-B650-513DEFF2CEBB}" type="pres">
      <dgm:prSet presAssocID="{0F5ABFB5-ABB2-4375-8FC9-E6664011A464}" presName="connTx" presStyleLbl="parChTrans1D2" presStyleIdx="2" presStyleCnt="4"/>
      <dgm:spPr/>
      <dgm:t>
        <a:bodyPr/>
        <a:lstStyle/>
        <a:p>
          <a:endParaRPr lang="es-ES"/>
        </a:p>
      </dgm:t>
    </dgm:pt>
    <dgm:pt modelId="{DE173142-705E-46AC-AA67-2C1759938199}" type="pres">
      <dgm:prSet presAssocID="{33332296-3A1F-44BA-8172-61DB1050E563}" presName="root2" presStyleCnt="0"/>
      <dgm:spPr/>
    </dgm:pt>
    <dgm:pt modelId="{7A1A944A-33D6-475A-91A4-65ADFCA8314D}" type="pres">
      <dgm:prSet presAssocID="{33332296-3A1F-44BA-8172-61DB1050E563}" presName="LevelTwoTextNode" presStyleLbl="node2" presStyleIdx="2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1A208-A65D-4D5B-8176-0E9EAF44A973}" type="pres">
      <dgm:prSet presAssocID="{33332296-3A1F-44BA-8172-61DB1050E563}" presName="level3hierChild" presStyleCnt="0"/>
      <dgm:spPr/>
    </dgm:pt>
    <dgm:pt modelId="{E11FD04F-E9BB-45C1-83E6-60850D650BE7}" type="pres">
      <dgm:prSet presAssocID="{B6283B0A-C70E-48B1-8D6C-630615E699F6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ADE2BB48-519F-4024-ABF4-FFFFBD806FCA}" type="pres">
      <dgm:prSet presAssocID="{B6283B0A-C70E-48B1-8D6C-630615E699F6}" presName="connTx" presStyleLbl="parChTrans1D2" presStyleIdx="3" presStyleCnt="4"/>
      <dgm:spPr/>
      <dgm:t>
        <a:bodyPr/>
        <a:lstStyle/>
        <a:p>
          <a:endParaRPr lang="es-ES"/>
        </a:p>
      </dgm:t>
    </dgm:pt>
    <dgm:pt modelId="{03821B7D-6661-4C00-85FC-00215B5B0D8B}" type="pres">
      <dgm:prSet presAssocID="{372FBE3A-1DB7-43CC-BF02-AD5168C7DF4F}" presName="root2" presStyleCnt="0"/>
      <dgm:spPr/>
    </dgm:pt>
    <dgm:pt modelId="{F4BD27FD-67C7-4B9E-9D16-1F12B8F9BA13}" type="pres">
      <dgm:prSet presAssocID="{372FBE3A-1DB7-43CC-BF02-AD5168C7DF4F}" presName="LevelTwoTextNode" presStyleLbl="node2" presStyleIdx="3" presStyleCnt="4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83EE7-B787-40AE-B506-13E027E33FF5}" type="pres">
      <dgm:prSet presAssocID="{372FBE3A-1DB7-43CC-BF02-AD5168C7DF4F}" presName="level3hierChild" presStyleCnt="0"/>
      <dgm:spPr/>
    </dgm:pt>
  </dgm:ptLst>
  <dgm:cxnLst>
    <dgm:cxn modelId="{262EFB95-437D-4434-AD45-4459A49D279B}" type="presOf" srcId="{FD98EF30-DC04-42B2-95B2-4E49770631D6}" destId="{64D1DF1F-B1C5-4D4C-BEB2-E9552F281140}" srcOrd="1" destOrd="0" presId="urn:microsoft.com/office/officeart/2008/layout/HorizontalMultiLevelHierarchy"/>
    <dgm:cxn modelId="{FFA4E077-0FF7-4A7E-B8C2-2624477E3A6D}" type="presOf" srcId="{B6283B0A-C70E-48B1-8D6C-630615E699F6}" destId="{ADE2BB48-519F-4024-ABF4-FFFFBD806FCA}" srcOrd="1" destOrd="0" presId="urn:microsoft.com/office/officeart/2008/layout/HorizontalMultiLevelHierarchy"/>
    <dgm:cxn modelId="{DC9E0241-92EE-4EEA-B745-E68D1239C12A}" srcId="{8B2446D3-285C-4DEA-8FDD-D5069EC460E6}" destId="{33332296-3A1F-44BA-8172-61DB1050E563}" srcOrd="2" destOrd="0" parTransId="{0F5ABFB5-ABB2-4375-8FC9-E6664011A464}" sibTransId="{518C81E2-4061-4138-9BCC-28EA2AD2C2E6}"/>
    <dgm:cxn modelId="{31C2B1C2-33F7-4FE3-9056-872C38C85AC7}" type="presOf" srcId="{0F5ABFB5-ABB2-4375-8FC9-E6664011A464}" destId="{3A046894-8517-43FE-B650-513DEFF2CEBB}" srcOrd="1" destOrd="0" presId="urn:microsoft.com/office/officeart/2008/layout/HorizontalMultiLevelHierarchy"/>
    <dgm:cxn modelId="{E89777AA-6BD7-46ED-86E7-53C930BB7F30}" type="presOf" srcId="{372FBE3A-1DB7-43CC-BF02-AD5168C7DF4F}" destId="{F4BD27FD-67C7-4B9E-9D16-1F12B8F9BA13}" srcOrd="0" destOrd="0" presId="urn:microsoft.com/office/officeart/2008/layout/HorizontalMultiLevelHierarchy"/>
    <dgm:cxn modelId="{A8E0564A-7A33-45CA-9DDE-705B2E7A779D}" type="presOf" srcId="{072187E0-0ABA-4276-9856-25265902184B}" destId="{E8530A6B-58B5-4331-921B-5603F89A8DE3}" srcOrd="0" destOrd="0" presId="urn:microsoft.com/office/officeart/2008/layout/HorizontalMultiLevelHierarchy"/>
    <dgm:cxn modelId="{FE5E3E22-8D28-4CB8-B1CD-926F7B01CFD5}" srcId="{8B2446D3-285C-4DEA-8FDD-D5069EC460E6}" destId="{E7BB2873-CA77-47AC-AD51-E8A47F9A6488}" srcOrd="0" destOrd="0" parTransId="{FD98EF30-DC04-42B2-95B2-4E49770631D6}" sibTransId="{D62087CD-C333-4FCA-8736-05998176C4FF}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E58C6928-C4BD-4AB1-95CA-039A12380C62}" type="presOf" srcId="{E7BB2873-CA77-47AC-AD51-E8A47F9A6488}" destId="{035FEBFA-1D6A-4BCD-A247-3654412B0660}" srcOrd="0" destOrd="0" presId="urn:microsoft.com/office/officeart/2008/layout/HorizontalMultiLevelHierarchy"/>
    <dgm:cxn modelId="{055A6F8B-6CDF-4A12-B663-83FA817A4059}" type="presOf" srcId="{33332296-3A1F-44BA-8172-61DB1050E563}" destId="{7A1A944A-33D6-475A-91A4-65ADFCA8314D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A77B4165-27DA-475B-B56C-C66A40C06276}" srcId="{8B2446D3-285C-4DEA-8FDD-D5069EC460E6}" destId="{43D1BFCE-4CE9-4493-B15C-1DD35B43AC47}" srcOrd="1" destOrd="0" parTransId="{072187E0-0ABA-4276-9856-25265902184B}" sibTransId="{D3BCCCF6-F2E0-4702-A561-9884B9902D4C}"/>
    <dgm:cxn modelId="{3C9E45BD-62D7-46E0-BCD4-C1E682B35B75}" type="presOf" srcId="{FD98EF30-DC04-42B2-95B2-4E49770631D6}" destId="{04F5BFC1-41D7-4331-8AA5-2BC698E98494}" srcOrd="0" destOrd="0" presId="urn:microsoft.com/office/officeart/2008/layout/HorizontalMultiLevelHierarchy"/>
    <dgm:cxn modelId="{5885EFFB-6516-4DF9-BD8F-570E652F1130}" type="presOf" srcId="{0F5ABFB5-ABB2-4375-8FC9-E6664011A464}" destId="{6F3546E8-F636-4764-96FD-BDD6CD7CA6EA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0B1E5D3B-F889-416A-8C70-27B35F28006D}" type="presOf" srcId="{072187E0-0ABA-4276-9856-25265902184B}" destId="{5A9F2400-AA28-4C9C-9B65-D0FAC152D5C5}" srcOrd="1" destOrd="0" presId="urn:microsoft.com/office/officeart/2008/layout/HorizontalMultiLevelHierarchy"/>
    <dgm:cxn modelId="{AF9B078F-2B61-4036-90AE-D71C2C6D5A6C}" type="presOf" srcId="{B6283B0A-C70E-48B1-8D6C-630615E699F6}" destId="{E11FD04F-E9BB-45C1-83E6-60850D650BE7}" srcOrd="0" destOrd="0" presId="urn:microsoft.com/office/officeart/2008/layout/HorizontalMultiLevelHierarchy"/>
    <dgm:cxn modelId="{9F307CCE-3B53-4946-93DC-B148A510974F}" type="presOf" srcId="{43D1BFCE-4CE9-4493-B15C-1DD35B43AC47}" destId="{4AD096D3-9D89-44A3-BABD-D96FED559DF9}" srcOrd="0" destOrd="0" presId="urn:microsoft.com/office/officeart/2008/layout/HorizontalMultiLevelHierarchy"/>
    <dgm:cxn modelId="{30672353-DC98-471E-81F9-558091F9A115}" srcId="{8B2446D3-285C-4DEA-8FDD-D5069EC460E6}" destId="{372FBE3A-1DB7-43CC-BF02-AD5168C7DF4F}" srcOrd="3" destOrd="0" parTransId="{B6283B0A-C70E-48B1-8D6C-630615E699F6}" sibTransId="{3D3DA5F1-33AC-447B-BD14-3353C48E4782}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D73DAD3-807A-4AB4-8461-9BADCDADC740}" type="presParOf" srcId="{1E0C78CB-3E0B-46EA-A072-ACB5B39C713A}" destId="{04F5BFC1-41D7-4331-8AA5-2BC698E98494}" srcOrd="0" destOrd="0" presId="urn:microsoft.com/office/officeart/2008/layout/HorizontalMultiLevelHierarchy"/>
    <dgm:cxn modelId="{33C5A969-5E4A-4459-9128-0C105C4F5C5B}" type="presParOf" srcId="{04F5BFC1-41D7-4331-8AA5-2BC698E98494}" destId="{64D1DF1F-B1C5-4D4C-BEB2-E9552F281140}" srcOrd="0" destOrd="0" presId="urn:microsoft.com/office/officeart/2008/layout/HorizontalMultiLevelHierarchy"/>
    <dgm:cxn modelId="{B2CA78AF-28C6-4231-A3F4-3C483E770167}" type="presParOf" srcId="{1E0C78CB-3E0B-46EA-A072-ACB5B39C713A}" destId="{309C32D8-10B8-41ED-A645-B198FFB87D2F}" srcOrd="1" destOrd="0" presId="urn:microsoft.com/office/officeart/2008/layout/HorizontalMultiLevelHierarchy"/>
    <dgm:cxn modelId="{5B5E4531-5001-4239-807C-16EEFE06C814}" type="presParOf" srcId="{309C32D8-10B8-41ED-A645-B198FFB87D2F}" destId="{035FEBFA-1D6A-4BCD-A247-3654412B0660}" srcOrd="0" destOrd="0" presId="urn:microsoft.com/office/officeart/2008/layout/HorizontalMultiLevelHierarchy"/>
    <dgm:cxn modelId="{4901DFA2-CD73-45F5-B4A2-8580CB6E6B42}" type="presParOf" srcId="{309C32D8-10B8-41ED-A645-B198FFB87D2F}" destId="{B7F5EA75-475D-4A0D-876D-0D9A1F278D8C}" srcOrd="1" destOrd="0" presId="urn:microsoft.com/office/officeart/2008/layout/HorizontalMultiLevelHierarchy"/>
    <dgm:cxn modelId="{9D4E1DAF-F250-4652-A7CF-A07C9FD51436}" type="presParOf" srcId="{1E0C78CB-3E0B-46EA-A072-ACB5B39C713A}" destId="{E8530A6B-58B5-4331-921B-5603F89A8DE3}" srcOrd="2" destOrd="0" presId="urn:microsoft.com/office/officeart/2008/layout/HorizontalMultiLevelHierarchy"/>
    <dgm:cxn modelId="{ABF8396E-B94A-4E79-9915-F6396E79A76B}" type="presParOf" srcId="{E8530A6B-58B5-4331-921B-5603F89A8DE3}" destId="{5A9F2400-AA28-4C9C-9B65-D0FAC152D5C5}" srcOrd="0" destOrd="0" presId="urn:microsoft.com/office/officeart/2008/layout/HorizontalMultiLevelHierarchy"/>
    <dgm:cxn modelId="{5CCFA0DC-321D-40E2-9512-9FA651B34EF9}" type="presParOf" srcId="{1E0C78CB-3E0B-46EA-A072-ACB5B39C713A}" destId="{A39A2B8F-0983-4258-B1B0-3C05BF3CF1C6}" srcOrd="3" destOrd="0" presId="urn:microsoft.com/office/officeart/2008/layout/HorizontalMultiLevelHierarchy"/>
    <dgm:cxn modelId="{ACFDDC8E-A8F6-4F2C-9BDF-58CFC0FC512C}" type="presParOf" srcId="{A39A2B8F-0983-4258-B1B0-3C05BF3CF1C6}" destId="{4AD096D3-9D89-44A3-BABD-D96FED559DF9}" srcOrd="0" destOrd="0" presId="urn:microsoft.com/office/officeart/2008/layout/HorizontalMultiLevelHierarchy"/>
    <dgm:cxn modelId="{78C76C4A-FBD7-4833-8060-B75DA631A16B}" type="presParOf" srcId="{A39A2B8F-0983-4258-B1B0-3C05BF3CF1C6}" destId="{D1E9CA9E-38EE-4E76-A8A2-4F2A202A260E}" srcOrd="1" destOrd="0" presId="urn:microsoft.com/office/officeart/2008/layout/HorizontalMultiLevelHierarchy"/>
    <dgm:cxn modelId="{31E8FE78-EBA9-49EB-89FF-472D810E785C}" type="presParOf" srcId="{1E0C78CB-3E0B-46EA-A072-ACB5B39C713A}" destId="{6F3546E8-F636-4764-96FD-BDD6CD7CA6EA}" srcOrd="4" destOrd="0" presId="urn:microsoft.com/office/officeart/2008/layout/HorizontalMultiLevelHierarchy"/>
    <dgm:cxn modelId="{67B9C4CD-77E2-45BC-89D9-2A4C7FAF1D0F}" type="presParOf" srcId="{6F3546E8-F636-4764-96FD-BDD6CD7CA6EA}" destId="{3A046894-8517-43FE-B650-513DEFF2CEBB}" srcOrd="0" destOrd="0" presId="urn:microsoft.com/office/officeart/2008/layout/HorizontalMultiLevelHierarchy"/>
    <dgm:cxn modelId="{89AAA3E6-C7CE-42D1-9AE1-D56883418CA4}" type="presParOf" srcId="{1E0C78CB-3E0B-46EA-A072-ACB5B39C713A}" destId="{DE173142-705E-46AC-AA67-2C1759938199}" srcOrd="5" destOrd="0" presId="urn:microsoft.com/office/officeart/2008/layout/HorizontalMultiLevelHierarchy"/>
    <dgm:cxn modelId="{327F37F6-4207-4F45-BCC6-750BA8B0632A}" type="presParOf" srcId="{DE173142-705E-46AC-AA67-2C1759938199}" destId="{7A1A944A-33D6-475A-91A4-65ADFCA8314D}" srcOrd="0" destOrd="0" presId="urn:microsoft.com/office/officeart/2008/layout/HorizontalMultiLevelHierarchy"/>
    <dgm:cxn modelId="{4B61F0E8-4B12-42A7-BA90-29EF92C0605E}" type="presParOf" srcId="{DE173142-705E-46AC-AA67-2C1759938199}" destId="{8111A208-A65D-4D5B-8176-0E9EAF44A973}" srcOrd="1" destOrd="0" presId="urn:microsoft.com/office/officeart/2008/layout/HorizontalMultiLevelHierarchy"/>
    <dgm:cxn modelId="{111AD9E8-6B75-4290-828D-109DEFCB9CE4}" type="presParOf" srcId="{1E0C78CB-3E0B-46EA-A072-ACB5B39C713A}" destId="{E11FD04F-E9BB-45C1-83E6-60850D650BE7}" srcOrd="6" destOrd="0" presId="urn:microsoft.com/office/officeart/2008/layout/HorizontalMultiLevelHierarchy"/>
    <dgm:cxn modelId="{52A3893F-A5CB-4ED0-8B27-45BAC46A834E}" type="presParOf" srcId="{E11FD04F-E9BB-45C1-83E6-60850D650BE7}" destId="{ADE2BB48-519F-4024-ABF4-FFFFBD806FCA}" srcOrd="0" destOrd="0" presId="urn:microsoft.com/office/officeart/2008/layout/HorizontalMultiLevelHierarchy"/>
    <dgm:cxn modelId="{36885335-7C6E-4200-BC0C-5455D4CD464A}" type="presParOf" srcId="{1E0C78CB-3E0B-46EA-A072-ACB5B39C713A}" destId="{03821B7D-6661-4C00-85FC-00215B5B0D8B}" srcOrd="7" destOrd="0" presId="urn:microsoft.com/office/officeart/2008/layout/HorizontalMultiLevelHierarchy"/>
    <dgm:cxn modelId="{601CD140-EE34-4A6A-A063-F5E73E4C14FF}" type="presParOf" srcId="{03821B7D-6661-4C00-85FC-00215B5B0D8B}" destId="{F4BD27FD-67C7-4B9E-9D16-1F12B8F9BA13}" srcOrd="0" destOrd="0" presId="urn:microsoft.com/office/officeart/2008/layout/HorizontalMultiLevelHierarchy"/>
    <dgm:cxn modelId="{8E05DBAC-FAF6-4F46-B949-3FDB09E3C80F}" type="presParOf" srcId="{03821B7D-6661-4C00-85FC-00215B5B0D8B}" destId="{E1183EE7-B787-40AE-B506-13E027E33F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Relación con los clientes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E7BB2873-CA77-47AC-AD51-E8A47F9A6488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No hay relaciones previas.</a:t>
          </a:r>
          <a:endParaRPr lang="es-ES" sz="1600" dirty="0">
            <a:solidFill>
              <a:schemeClr val="tx1"/>
            </a:solidFill>
          </a:endParaRPr>
        </a:p>
      </dgm:t>
    </dgm:pt>
    <dgm:pt modelId="{FD98EF30-DC04-42B2-95B2-4E49770631D6}" type="parTrans" cxnId="{FE5E3E22-8D28-4CB8-B1CD-926F7B01CFD5}">
      <dgm:prSet/>
      <dgm:spPr/>
      <dgm:t>
        <a:bodyPr/>
        <a:lstStyle/>
        <a:p>
          <a:endParaRPr lang="es-ES"/>
        </a:p>
      </dgm:t>
    </dgm:pt>
    <dgm:pt modelId="{D62087CD-C333-4FCA-8736-05998176C4FF}" type="sibTrans" cxnId="{FE5E3E22-8D28-4CB8-B1CD-926F7B01CFD5}">
      <dgm:prSet/>
      <dgm:spPr/>
      <dgm:t>
        <a:bodyPr/>
        <a:lstStyle/>
        <a:p>
          <a:endParaRPr lang="es-ES"/>
        </a:p>
      </dgm:t>
    </dgm:pt>
    <dgm:pt modelId="{33332296-3A1F-44BA-8172-61DB1050E563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Fidelizar al cliente.</a:t>
          </a:r>
          <a:endParaRPr lang="es-ES" sz="1600" dirty="0">
            <a:solidFill>
              <a:schemeClr val="tx1"/>
            </a:solidFill>
          </a:endParaRPr>
        </a:p>
      </dgm:t>
    </dgm:pt>
    <dgm:pt modelId="{0F5ABFB5-ABB2-4375-8FC9-E6664011A464}" type="parTrans" cxnId="{DC9E0241-92EE-4EEA-B745-E68D1239C12A}">
      <dgm:prSet/>
      <dgm:spPr/>
      <dgm:t>
        <a:bodyPr/>
        <a:lstStyle/>
        <a:p>
          <a:endParaRPr lang="es-ES"/>
        </a:p>
      </dgm:t>
    </dgm:pt>
    <dgm:pt modelId="{518C81E2-4061-4138-9BCC-28EA2AD2C2E6}" type="sibTrans" cxnId="{DC9E0241-92EE-4EEA-B745-E68D1239C12A}">
      <dgm:prSet/>
      <dgm:spPr/>
      <dgm:t>
        <a:bodyPr/>
        <a:lstStyle/>
        <a:p>
          <a:endParaRPr lang="es-ES"/>
        </a:p>
      </dgm:t>
    </dgm:pt>
    <dgm:pt modelId="{43D1BFCE-4CE9-4493-B15C-1DD35B43AC47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Desconoce el modelo de gestión.</a:t>
          </a:r>
          <a:endParaRPr lang="es-ES" sz="1600" dirty="0">
            <a:solidFill>
              <a:schemeClr val="tx1"/>
            </a:solidFill>
          </a:endParaRPr>
        </a:p>
      </dgm:t>
    </dgm:pt>
    <dgm:pt modelId="{072187E0-0ABA-4276-9856-25265902184B}" type="parTrans" cxnId="{A77B4165-27DA-475B-B56C-C66A40C06276}">
      <dgm:prSet/>
      <dgm:spPr/>
      <dgm:t>
        <a:bodyPr/>
        <a:lstStyle/>
        <a:p>
          <a:endParaRPr lang="es-ES"/>
        </a:p>
      </dgm:t>
    </dgm:pt>
    <dgm:pt modelId="{D3BCCCF6-F2E0-4702-A561-9884B9902D4C}" type="sibTrans" cxnId="{A77B4165-27DA-475B-B56C-C66A40C0627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04F5BFC1-41D7-4331-8AA5-2BC698E98494}" type="pres">
      <dgm:prSet presAssocID="{FD98EF30-DC04-42B2-95B2-4E49770631D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4D1DF1F-B1C5-4D4C-BEB2-E9552F281140}" type="pres">
      <dgm:prSet presAssocID="{FD98EF30-DC04-42B2-95B2-4E49770631D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09C32D8-10B8-41ED-A645-B198FFB87D2F}" type="pres">
      <dgm:prSet presAssocID="{E7BB2873-CA77-47AC-AD51-E8A47F9A6488}" presName="root2" presStyleCnt="0"/>
      <dgm:spPr/>
    </dgm:pt>
    <dgm:pt modelId="{035FEBFA-1D6A-4BCD-A247-3654412B0660}" type="pres">
      <dgm:prSet presAssocID="{E7BB2873-CA77-47AC-AD51-E8A47F9A6488}" presName="LevelTwoTextNode" presStyleLbl="node2" presStyleIdx="0" presStyleCnt="3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5EA75-475D-4A0D-876D-0D9A1F278D8C}" type="pres">
      <dgm:prSet presAssocID="{E7BB2873-CA77-47AC-AD51-E8A47F9A6488}" presName="level3hierChild" presStyleCnt="0"/>
      <dgm:spPr/>
    </dgm:pt>
    <dgm:pt modelId="{E8530A6B-58B5-4331-921B-5603F89A8DE3}" type="pres">
      <dgm:prSet presAssocID="{072187E0-0ABA-4276-9856-25265902184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A9F2400-AA28-4C9C-9B65-D0FAC152D5C5}" type="pres">
      <dgm:prSet presAssocID="{072187E0-0ABA-4276-9856-25265902184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A39A2B8F-0983-4258-B1B0-3C05BF3CF1C6}" type="pres">
      <dgm:prSet presAssocID="{43D1BFCE-4CE9-4493-B15C-1DD35B43AC47}" presName="root2" presStyleCnt="0"/>
      <dgm:spPr/>
    </dgm:pt>
    <dgm:pt modelId="{4AD096D3-9D89-44A3-BABD-D96FED559DF9}" type="pres">
      <dgm:prSet presAssocID="{43D1BFCE-4CE9-4493-B15C-1DD35B43AC47}" presName="LevelTwoTextNode" presStyleLbl="node2" presStyleIdx="1" presStyleCnt="3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9CA9E-38EE-4E76-A8A2-4F2A202A260E}" type="pres">
      <dgm:prSet presAssocID="{43D1BFCE-4CE9-4493-B15C-1DD35B43AC47}" presName="level3hierChild" presStyleCnt="0"/>
      <dgm:spPr/>
    </dgm:pt>
    <dgm:pt modelId="{6F3546E8-F636-4764-96FD-BDD6CD7CA6EA}" type="pres">
      <dgm:prSet presAssocID="{0F5ABFB5-ABB2-4375-8FC9-E6664011A46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3A046894-8517-43FE-B650-513DEFF2CEBB}" type="pres">
      <dgm:prSet presAssocID="{0F5ABFB5-ABB2-4375-8FC9-E6664011A46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E173142-705E-46AC-AA67-2C1759938199}" type="pres">
      <dgm:prSet presAssocID="{33332296-3A1F-44BA-8172-61DB1050E563}" presName="root2" presStyleCnt="0"/>
      <dgm:spPr/>
    </dgm:pt>
    <dgm:pt modelId="{7A1A944A-33D6-475A-91A4-65ADFCA8314D}" type="pres">
      <dgm:prSet presAssocID="{33332296-3A1F-44BA-8172-61DB1050E563}" presName="LevelTwoTextNode" presStyleLbl="node2" presStyleIdx="2" presStyleCnt="3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1A208-A65D-4D5B-8176-0E9EAF44A973}" type="pres">
      <dgm:prSet presAssocID="{33332296-3A1F-44BA-8172-61DB1050E563}" presName="level3hierChild" presStyleCnt="0"/>
      <dgm:spPr/>
    </dgm:pt>
  </dgm:ptLst>
  <dgm:cxnLst>
    <dgm:cxn modelId="{5885EFFB-6516-4DF9-BD8F-570E652F1130}" type="presOf" srcId="{0F5ABFB5-ABB2-4375-8FC9-E6664011A464}" destId="{6F3546E8-F636-4764-96FD-BDD6CD7CA6EA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3C9E45BD-62D7-46E0-BCD4-C1E682B35B75}" type="presOf" srcId="{FD98EF30-DC04-42B2-95B2-4E49770631D6}" destId="{04F5BFC1-41D7-4331-8AA5-2BC698E98494}" srcOrd="0" destOrd="0" presId="urn:microsoft.com/office/officeart/2008/layout/HorizontalMultiLevelHierarchy"/>
    <dgm:cxn modelId="{E58C6928-C4BD-4AB1-95CA-039A12380C62}" type="presOf" srcId="{E7BB2873-CA77-47AC-AD51-E8A47F9A6488}" destId="{035FEBFA-1D6A-4BCD-A247-3654412B0660}" srcOrd="0" destOrd="0" presId="urn:microsoft.com/office/officeart/2008/layout/HorizontalMultiLevelHierarchy"/>
    <dgm:cxn modelId="{FE5E3E22-8D28-4CB8-B1CD-926F7B01CFD5}" srcId="{8B2446D3-285C-4DEA-8FDD-D5069EC460E6}" destId="{E7BB2873-CA77-47AC-AD51-E8A47F9A6488}" srcOrd="0" destOrd="0" parTransId="{FD98EF30-DC04-42B2-95B2-4E49770631D6}" sibTransId="{D62087CD-C333-4FCA-8736-05998176C4FF}"/>
    <dgm:cxn modelId="{31C2B1C2-33F7-4FE3-9056-872C38C85AC7}" type="presOf" srcId="{0F5ABFB5-ABB2-4375-8FC9-E6664011A464}" destId="{3A046894-8517-43FE-B650-513DEFF2CEBB}" srcOrd="1" destOrd="0" presId="urn:microsoft.com/office/officeart/2008/layout/HorizontalMultiLevelHierarchy"/>
    <dgm:cxn modelId="{9F307CCE-3B53-4946-93DC-B148A510974F}" type="presOf" srcId="{43D1BFCE-4CE9-4493-B15C-1DD35B43AC47}" destId="{4AD096D3-9D89-44A3-BABD-D96FED559DF9}" srcOrd="0" destOrd="0" presId="urn:microsoft.com/office/officeart/2008/layout/HorizontalMultiLevelHierarchy"/>
    <dgm:cxn modelId="{DC9E0241-92EE-4EEA-B745-E68D1239C12A}" srcId="{8B2446D3-285C-4DEA-8FDD-D5069EC460E6}" destId="{33332296-3A1F-44BA-8172-61DB1050E563}" srcOrd="2" destOrd="0" parTransId="{0F5ABFB5-ABB2-4375-8FC9-E6664011A464}" sibTransId="{518C81E2-4061-4138-9BCC-28EA2AD2C2E6}"/>
    <dgm:cxn modelId="{A8E0564A-7A33-45CA-9DDE-705B2E7A779D}" type="presOf" srcId="{072187E0-0ABA-4276-9856-25265902184B}" destId="{E8530A6B-58B5-4331-921B-5603F89A8DE3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055A6F8B-6CDF-4A12-B663-83FA817A4059}" type="presOf" srcId="{33332296-3A1F-44BA-8172-61DB1050E563}" destId="{7A1A944A-33D6-475A-91A4-65ADFCA8314D}" srcOrd="0" destOrd="0" presId="urn:microsoft.com/office/officeart/2008/layout/HorizontalMultiLevelHierarchy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A77B4165-27DA-475B-B56C-C66A40C06276}" srcId="{8B2446D3-285C-4DEA-8FDD-D5069EC460E6}" destId="{43D1BFCE-4CE9-4493-B15C-1DD35B43AC47}" srcOrd="1" destOrd="0" parTransId="{072187E0-0ABA-4276-9856-25265902184B}" sibTransId="{D3BCCCF6-F2E0-4702-A561-9884B9902D4C}"/>
    <dgm:cxn modelId="{262EFB95-437D-4434-AD45-4459A49D279B}" type="presOf" srcId="{FD98EF30-DC04-42B2-95B2-4E49770631D6}" destId="{64D1DF1F-B1C5-4D4C-BEB2-E9552F281140}" srcOrd="1" destOrd="0" presId="urn:microsoft.com/office/officeart/2008/layout/HorizontalMultiLevelHierarchy"/>
    <dgm:cxn modelId="{0B1E5D3B-F889-416A-8C70-27B35F28006D}" type="presOf" srcId="{072187E0-0ABA-4276-9856-25265902184B}" destId="{5A9F2400-AA28-4C9C-9B65-D0FAC152D5C5}" srcOrd="1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D73DAD3-807A-4AB4-8461-9BADCDADC740}" type="presParOf" srcId="{1E0C78CB-3E0B-46EA-A072-ACB5B39C713A}" destId="{04F5BFC1-41D7-4331-8AA5-2BC698E98494}" srcOrd="0" destOrd="0" presId="urn:microsoft.com/office/officeart/2008/layout/HorizontalMultiLevelHierarchy"/>
    <dgm:cxn modelId="{33C5A969-5E4A-4459-9128-0C105C4F5C5B}" type="presParOf" srcId="{04F5BFC1-41D7-4331-8AA5-2BC698E98494}" destId="{64D1DF1F-B1C5-4D4C-BEB2-E9552F281140}" srcOrd="0" destOrd="0" presId="urn:microsoft.com/office/officeart/2008/layout/HorizontalMultiLevelHierarchy"/>
    <dgm:cxn modelId="{B2CA78AF-28C6-4231-A3F4-3C483E770167}" type="presParOf" srcId="{1E0C78CB-3E0B-46EA-A072-ACB5B39C713A}" destId="{309C32D8-10B8-41ED-A645-B198FFB87D2F}" srcOrd="1" destOrd="0" presId="urn:microsoft.com/office/officeart/2008/layout/HorizontalMultiLevelHierarchy"/>
    <dgm:cxn modelId="{5B5E4531-5001-4239-807C-16EEFE06C814}" type="presParOf" srcId="{309C32D8-10B8-41ED-A645-B198FFB87D2F}" destId="{035FEBFA-1D6A-4BCD-A247-3654412B0660}" srcOrd="0" destOrd="0" presId="urn:microsoft.com/office/officeart/2008/layout/HorizontalMultiLevelHierarchy"/>
    <dgm:cxn modelId="{4901DFA2-CD73-45F5-B4A2-8580CB6E6B42}" type="presParOf" srcId="{309C32D8-10B8-41ED-A645-B198FFB87D2F}" destId="{B7F5EA75-475D-4A0D-876D-0D9A1F278D8C}" srcOrd="1" destOrd="0" presId="urn:microsoft.com/office/officeart/2008/layout/HorizontalMultiLevelHierarchy"/>
    <dgm:cxn modelId="{9D4E1DAF-F250-4652-A7CF-A07C9FD51436}" type="presParOf" srcId="{1E0C78CB-3E0B-46EA-A072-ACB5B39C713A}" destId="{E8530A6B-58B5-4331-921B-5603F89A8DE3}" srcOrd="2" destOrd="0" presId="urn:microsoft.com/office/officeart/2008/layout/HorizontalMultiLevelHierarchy"/>
    <dgm:cxn modelId="{ABF8396E-B94A-4E79-9915-F6396E79A76B}" type="presParOf" srcId="{E8530A6B-58B5-4331-921B-5603F89A8DE3}" destId="{5A9F2400-AA28-4C9C-9B65-D0FAC152D5C5}" srcOrd="0" destOrd="0" presId="urn:microsoft.com/office/officeart/2008/layout/HorizontalMultiLevelHierarchy"/>
    <dgm:cxn modelId="{5CCFA0DC-321D-40E2-9512-9FA651B34EF9}" type="presParOf" srcId="{1E0C78CB-3E0B-46EA-A072-ACB5B39C713A}" destId="{A39A2B8F-0983-4258-B1B0-3C05BF3CF1C6}" srcOrd="3" destOrd="0" presId="urn:microsoft.com/office/officeart/2008/layout/HorizontalMultiLevelHierarchy"/>
    <dgm:cxn modelId="{ACFDDC8E-A8F6-4F2C-9BDF-58CFC0FC512C}" type="presParOf" srcId="{A39A2B8F-0983-4258-B1B0-3C05BF3CF1C6}" destId="{4AD096D3-9D89-44A3-BABD-D96FED559DF9}" srcOrd="0" destOrd="0" presId="urn:microsoft.com/office/officeart/2008/layout/HorizontalMultiLevelHierarchy"/>
    <dgm:cxn modelId="{78C76C4A-FBD7-4833-8060-B75DA631A16B}" type="presParOf" srcId="{A39A2B8F-0983-4258-B1B0-3C05BF3CF1C6}" destId="{D1E9CA9E-38EE-4E76-A8A2-4F2A202A260E}" srcOrd="1" destOrd="0" presId="urn:microsoft.com/office/officeart/2008/layout/HorizontalMultiLevelHierarchy"/>
    <dgm:cxn modelId="{31E8FE78-EBA9-49EB-89FF-472D810E785C}" type="presParOf" srcId="{1E0C78CB-3E0B-46EA-A072-ACB5B39C713A}" destId="{6F3546E8-F636-4764-96FD-BDD6CD7CA6EA}" srcOrd="4" destOrd="0" presId="urn:microsoft.com/office/officeart/2008/layout/HorizontalMultiLevelHierarchy"/>
    <dgm:cxn modelId="{67B9C4CD-77E2-45BC-89D9-2A4C7FAF1D0F}" type="presParOf" srcId="{6F3546E8-F636-4764-96FD-BDD6CD7CA6EA}" destId="{3A046894-8517-43FE-B650-513DEFF2CEBB}" srcOrd="0" destOrd="0" presId="urn:microsoft.com/office/officeart/2008/layout/HorizontalMultiLevelHierarchy"/>
    <dgm:cxn modelId="{89AAA3E6-C7CE-42D1-9AE1-D56883418CA4}" type="presParOf" srcId="{1E0C78CB-3E0B-46EA-A072-ACB5B39C713A}" destId="{DE173142-705E-46AC-AA67-2C1759938199}" srcOrd="5" destOrd="0" presId="urn:microsoft.com/office/officeart/2008/layout/HorizontalMultiLevelHierarchy"/>
    <dgm:cxn modelId="{327F37F6-4207-4F45-BCC6-750BA8B0632A}" type="presParOf" srcId="{DE173142-705E-46AC-AA67-2C1759938199}" destId="{7A1A944A-33D6-475A-91A4-65ADFCA8314D}" srcOrd="0" destOrd="0" presId="urn:microsoft.com/office/officeart/2008/layout/HorizontalMultiLevelHierarchy"/>
    <dgm:cxn modelId="{4B61F0E8-4B12-42A7-BA90-29EF92C0605E}" type="presParOf" srcId="{DE173142-705E-46AC-AA67-2C1759938199}" destId="{8111A208-A65D-4D5B-8176-0E9EAF44A9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Canales de Distribución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E7BB2873-CA77-47AC-AD51-E8A47F9A6488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Rotulación externa.</a:t>
          </a:r>
          <a:endParaRPr lang="es-ES" sz="1600" dirty="0">
            <a:solidFill>
              <a:schemeClr val="tx1"/>
            </a:solidFill>
          </a:endParaRPr>
        </a:p>
      </dgm:t>
    </dgm:pt>
    <dgm:pt modelId="{FD98EF30-DC04-42B2-95B2-4E49770631D6}" type="parTrans" cxnId="{FE5E3E22-8D28-4CB8-B1CD-926F7B01CFD5}">
      <dgm:prSet/>
      <dgm:spPr/>
      <dgm:t>
        <a:bodyPr/>
        <a:lstStyle/>
        <a:p>
          <a:endParaRPr lang="es-ES"/>
        </a:p>
      </dgm:t>
    </dgm:pt>
    <dgm:pt modelId="{D62087CD-C333-4FCA-8736-05998176C4FF}" type="sibTrans" cxnId="{FE5E3E22-8D28-4CB8-B1CD-926F7B01CFD5}">
      <dgm:prSet/>
      <dgm:spPr/>
      <dgm:t>
        <a:bodyPr/>
        <a:lstStyle/>
        <a:p>
          <a:endParaRPr lang="es-ES"/>
        </a:p>
      </dgm:t>
    </dgm:pt>
    <dgm:pt modelId="{33332296-3A1F-44BA-8172-61DB1050E563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Publicidad de boca en boca.</a:t>
          </a:r>
          <a:endParaRPr lang="es-ES" sz="1600" dirty="0">
            <a:solidFill>
              <a:schemeClr val="tx1"/>
            </a:solidFill>
          </a:endParaRPr>
        </a:p>
      </dgm:t>
    </dgm:pt>
    <dgm:pt modelId="{0F5ABFB5-ABB2-4375-8FC9-E6664011A464}" type="parTrans" cxnId="{DC9E0241-92EE-4EEA-B745-E68D1239C12A}">
      <dgm:prSet/>
      <dgm:spPr/>
      <dgm:t>
        <a:bodyPr/>
        <a:lstStyle/>
        <a:p>
          <a:endParaRPr lang="es-ES"/>
        </a:p>
      </dgm:t>
    </dgm:pt>
    <dgm:pt modelId="{518C81E2-4061-4138-9BCC-28EA2AD2C2E6}" type="sibTrans" cxnId="{DC9E0241-92EE-4EEA-B745-E68D1239C12A}">
      <dgm:prSet/>
      <dgm:spPr/>
      <dgm:t>
        <a:bodyPr/>
        <a:lstStyle/>
        <a:p>
          <a:endParaRPr lang="es-ES"/>
        </a:p>
      </dgm:t>
    </dgm:pt>
    <dgm:pt modelId="{43D1BFCE-4CE9-4493-B15C-1DD35B43AC47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Redes sociales.</a:t>
          </a:r>
          <a:endParaRPr lang="es-ES" sz="1600" dirty="0">
            <a:solidFill>
              <a:schemeClr val="tx1"/>
            </a:solidFill>
          </a:endParaRPr>
        </a:p>
      </dgm:t>
    </dgm:pt>
    <dgm:pt modelId="{072187E0-0ABA-4276-9856-25265902184B}" type="parTrans" cxnId="{A77B4165-27DA-475B-B56C-C66A40C06276}">
      <dgm:prSet/>
      <dgm:spPr/>
      <dgm:t>
        <a:bodyPr/>
        <a:lstStyle/>
        <a:p>
          <a:endParaRPr lang="es-ES"/>
        </a:p>
      </dgm:t>
    </dgm:pt>
    <dgm:pt modelId="{D3BCCCF6-F2E0-4702-A561-9884B9902D4C}" type="sibTrans" cxnId="{A77B4165-27DA-475B-B56C-C66A40C0627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04F5BFC1-41D7-4331-8AA5-2BC698E98494}" type="pres">
      <dgm:prSet presAssocID="{FD98EF30-DC04-42B2-95B2-4E49770631D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4D1DF1F-B1C5-4D4C-BEB2-E9552F281140}" type="pres">
      <dgm:prSet presAssocID="{FD98EF30-DC04-42B2-95B2-4E49770631D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09C32D8-10B8-41ED-A645-B198FFB87D2F}" type="pres">
      <dgm:prSet presAssocID="{E7BB2873-CA77-47AC-AD51-E8A47F9A6488}" presName="root2" presStyleCnt="0"/>
      <dgm:spPr/>
    </dgm:pt>
    <dgm:pt modelId="{035FEBFA-1D6A-4BCD-A247-3654412B0660}" type="pres">
      <dgm:prSet presAssocID="{E7BB2873-CA77-47AC-AD51-E8A47F9A6488}" presName="LevelTwoTextNode" presStyleLbl="node2" presStyleIdx="0" presStyleCnt="3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5EA75-475D-4A0D-876D-0D9A1F278D8C}" type="pres">
      <dgm:prSet presAssocID="{E7BB2873-CA77-47AC-AD51-E8A47F9A6488}" presName="level3hierChild" presStyleCnt="0"/>
      <dgm:spPr/>
    </dgm:pt>
    <dgm:pt modelId="{E8530A6B-58B5-4331-921B-5603F89A8DE3}" type="pres">
      <dgm:prSet presAssocID="{072187E0-0ABA-4276-9856-25265902184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A9F2400-AA28-4C9C-9B65-D0FAC152D5C5}" type="pres">
      <dgm:prSet presAssocID="{072187E0-0ABA-4276-9856-25265902184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A39A2B8F-0983-4258-B1B0-3C05BF3CF1C6}" type="pres">
      <dgm:prSet presAssocID="{43D1BFCE-4CE9-4493-B15C-1DD35B43AC47}" presName="root2" presStyleCnt="0"/>
      <dgm:spPr/>
    </dgm:pt>
    <dgm:pt modelId="{4AD096D3-9D89-44A3-BABD-D96FED559DF9}" type="pres">
      <dgm:prSet presAssocID="{43D1BFCE-4CE9-4493-B15C-1DD35B43AC47}" presName="LevelTwoTextNode" presStyleLbl="node2" presStyleIdx="1" presStyleCnt="3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9CA9E-38EE-4E76-A8A2-4F2A202A260E}" type="pres">
      <dgm:prSet presAssocID="{43D1BFCE-4CE9-4493-B15C-1DD35B43AC47}" presName="level3hierChild" presStyleCnt="0"/>
      <dgm:spPr/>
    </dgm:pt>
    <dgm:pt modelId="{6F3546E8-F636-4764-96FD-BDD6CD7CA6EA}" type="pres">
      <dgm:prSet presAssocID="{0F5ABFB5-ABB2-4375-8FC9-E6664011A46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3A046894-8517-43FE-B650-513DEFF2CEBB}" type="pres">
      <dgm:prSet presAssocID="{0F5ABFB5-ABB2-4375-8FC9-E6664011A46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E173142-705E-46AC-AA67-2C1759938199}" type="pres">
      <dgm:prSet presAssocID="{33332296-3A1F-44BA-8172-61DB1050E563}" presName="root2" presStyleCnt="0"/>
      <dgm:spPr/>
    </dgm:pt>
    <dgm:pt modelId="{7A1A944A-33D6-475A-91A4-65ADFCA8314D}" type="pres">
      <dgm:prSet presAssocID="{33332296-3A1F-44BA-8172-61DB1050E563}" presName="LevelTwoTextNode" presStyleLbl="node2" presStyleIdx="2" presStyleCnt="3" custScaleX="147585" custScaleY="56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1A208-A65D-4D5B-8176-0E9EAF44A973}" type="pres">
      <dgm:prSet presAssocID="{33332296-3A1F-44BA-8172-61DB1050E563}" presName="level3hierChild" presStyleCnt="0"/>
      <dgm:spPr/>
    </dgm:pt>
  </dgm:ptLst>
  <dgm:cxnLst>
    <dgm:cxn modelId="{5885EFFB-6516-4DF9-BD8F-570E652F1130}" type="presOf" srcId="{0F5ABFB5-ABB2-4375-8FC9-E6664011A464}" destId="{6F3546E8-F636-4764-96FD-BDD6CD7CA6EA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3C9E45BD-62D7-46E0-BCD4-C1E682B35B75}" type="presOf" srcId="{FD98EF30-DC04-42B2-95B2-4E49770631D6}" destId="{04F5BFC1-41D7-4331-8AA5-2BC698E98494}" srcOrd="0" destOrd="0" presId="urn:microsoft.com/office/officeart/2008/layout/HorizontalMultiLevelHierarchy"/>
    <dgm:cxn modelId="{E58C6928-C4BD-4AB1-95CA-039A12380C62}" type="presOf" srcId="{E7BB2873-CA77-47AC-AD51-E8A47F9A6488}" destId="{035FEBFA-1D6A-4BCD-A247-3654412B0660}" srcOrd="0" destOrd="0" presId="urn:microsoft.com/office/officeart/2008/layout/HorizontalMultiLevelHierarchy"/>
    <dgm:cxn modelId="{FE5E3E22-8D28-4CB8-B1CD-926F7B01CFD5}" srcId="{8B2446D3-285C-4DEA-8FDD-D5069EC460E6}" destId="{E7BB2873-CA77-47AC-AD51-E8A47F9A6488}" srcOrd="0" destOrd="0" parTransId="{FD98EF30-DC04-42B2-95B2-4E49770631D6}" sibTransId="{D62087CD-C333-4FCA-8736-05998176C4FF}"/>
    <dgm:cxn modelId="{31C2B1C2-33F7-4FE3-9056-872C38C85AC7}" type="presOf" srcId="{0F5ABFB5-ABB2-4375-8FC9-E6664011A464}" destId="{3A046894-8517-43FE-B650-513DEFF2CEBB}" srcOrd="1" destOrd="0" presId="urn:microsoft.com/office/officeart/2008/layout/HorizontalMultiLevelHierarchy"/>
    <dgm:cxn modelId="{9F307CCE-3B53-4946-93DC-B148A510974F}" type="presOf" srcId="{43D1BFCE-4CE9-4493-B15C-1DD35B43AC47}" destId="{4AD096D3-9D89-44A3-BABD-D96FED559DF9}" srcOrd="0" destOrd="0" presId="urn:microsoft.com/office/officeart/2008/layout/HorizontalMultiLevelHierarchy"/>
    <dgm:cxn modelId="{DC9E0241-92EE-4EEA-B745-E68D1239C12A}" srcId="{8B2446D3-285C-4DEA-8FDD-D5069EC460E6}" destId="{33332296-3A1F-44BA-8172-61DB1050E563}" srcOrd="2" destOrd="0" parTransId="{0F5ABFB5-ABB2-4375-8FC9-E6664011A464}" sibTransId="{518C81E2-4061-4138-9BCC-28EA2AD2C2E6}"/>
    <dgm:cxn modelId="{A8E0564A-7A33-45CA-9DDE-705B2E7A779D}" type="presOf" srcId="{072187E0-0ABA-4276-9856-25265902184B}" destId="{E8530A6B-58B5-4331-921B-5603F89A8DE3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055A6F8B-6CDF-4A12-B663-83FA817A4059}" type="presOf" srcId="{33332296-3A1F-44BA-8172-61DB1050E563}" destId="{7A1A944A-33D6-475A-91A4-65ADFCA8314D}" srcOrd="0" destOrd="0" presId="urn:microsoft.com/office/officeart/2008/layout/HorizontalMultiLevelHierarchy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A77B4165-27DA-475B-B56C-C66A40C06276}" srcId="{8B2446D3-285C-4DEA-8FDD-D5069EC460E6}" destId="{43D1BFCE-4CE9-4493-B15C-1DD35B43AC47}" srcOrd="1" destOrd="0" parTransId="{072187E0-0ABA-4276-9856-25265902184B}" sibTransId="{D3BCCCF6-F2E0-4702-A561-9884B9902D4C}"/>
    <dgm:cxn modelId="{262EFB95-437D-4434-AD45-4459A49D279B}" type="presOf" srcId="{FD98EF30-DC04-42B2-95B2-4E49770631D6}" destId="{64D1DF1F-B1C5-4D4C-BEB2-E9552F281140}" srcOrd="1" destOrd="0" presId="urn:microsoft.com/office/officeart/2008/layout/HorizontalMultiLevelHierarchy"/>
    <dgm:cxn modelId="{0B1E5D3B-F889-416A-8C70-27B35F28006D}" type="presOf" srcId="{072187E0-0ABA-4276-9856-25265902184B}" destId="{5A9F2400-AA28-4C9C-9B65-D0FAC152D5C5}" srcOrd="1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D73DAD3-807A-4AB4-8461-9BADCDADC740}" type="presParOf" srcId="{1E0C78CB-3E0B-46EA-A072-ACB5B39C713A}" destId="{04F5BFC1-41D7-4331-8AA5-2BC698E98494}" srcOrd="0" destOrd="0" presId="urn:microsoft.com/office/officeart/2008/layout/HorizontalMultiLevelHierarchy"/>
    <dgm:cxn modelId="{33C5A969-5E4A-4459-9128-0C105C4F5C5B}" type="presParOf" srcId="{04F5BFC1-41D7-4331-8AA5-2BC698E98494}" destId="{64D1DF1F-B1C5-4D4C-BEB2-E9552F281140}" srcOrd="0" destOrd="0" presId="urn:microsoft.com/office/officeart/2008/layout/HorizontalMultiLevelHierarchy"/>
    <dgm:cxn modelId="{B2CA78AF-28C6-4231-A3F4-3C483E770167}" type="presParOf" srcId="{1E0C78CB-3E0B-46EA-A072-ACB5B39C713A}" destId="{309C32D8-10B8-41ED-A645-B198FFB87D2F}" srcOrd="1" destOrd="0" presId="urn:microsoft.com/office/officeart/2008/layout/HorizontalMultiLevelHierarchy"/>
    <dgm:cxn modelId="{5B5E4531-5001-4239-807C-16EEFE06C814}" type="presParOf" srcId="{309C32D8-10B8-41ED-A645-B198FFB87D2F}" destId="{035FEBFA-1D6A-4BCD-A247-3654412B0660}" srcOrd="0" destOrd="0" presId="urn:microsoft.com/office/officeart/2008/layout/HorizontalMultiLevelHierarchy"/>
    <dgm:cxn modelId="{4901DFA2-CD73-45F5-B4A2-8580CB6E6B42}" type="presParOf" srcId="{309C32D8-10B8-41ED-A645-B198FFB87D2F}" destId="{B7F5EA75-475D-4A0D-876D-0D9A1F278D8C}" srcOrd="1" destOrd="0" presId="urn:microsoft.com/office/officeart/2008/layout/HorizontalMultiLevelHierarchy"/>
    <dgm:cxn modelId="{9D4E1DAF-F250-4652-A7CF-A07C9FD51436}" type="presParOf" srcId="{1E0C78CB-3E0B-46EA-A072-ACB5B39C713A}" destId="{E8530A6B-58B5-4331-921B-5603F89A8DE3}" srcOrd="2" destOrd="0" presId="urn:microsoft.com/office/officeart/2008/layout/HorizontalMultiLevelHierarchy"/>
    <dgm:cxn modelId="{ABF8396E-B94A-4E79-9915-F6396E79A76B}" type="presParOf" srcId="{E8530A6B-58B5-4331-921B-5603F89A8DE3}" destId="{5A9F2400-AA28-4C9C-9B65-D0FAC152D5C5}" srcOrd="0" destOrd="0" presId="urn:microsoft.com/office/officeart/2008/layout/HorizontalMultiLevelHierarchy"/>
    <dgm:cxn modelId="{5CCFA0DC-321D-40E2-9512-9FA651B34EF9}" type="presParOf" srcId="{1E0C78CB-3E0B-46EA-A072-ACB5B39C713A}" destId="{A39A2B8F-0983-4258-B1B0-3C05BF3CF1C6}" srcOrd="3" destOrd="0" presId="urn:microsoft.com/office/officeart/2008/layout/HorizontalMultiLevelHierarchy"/>
    <dgm:cxn modelId="{ACFDDC8E-A8F6-4F2C-9BDF-58CFC0FC512C}" type="presParOf" srcId="{A39A2B8F-0983-4258-B1B0-3C05BF3CF1C6}" destId="{4AD096D3-9D89-44A3-BABD-D96FED559DF9}" srcOrd="0" destOrd="0" presId="urn:microsoft.com/office/officeart/2008/layout/HorizontalMultiLevelHierarchy"/>
    <dgm:cxn modelId="{78C76C4A-FBD7-4833-8060-B75DA631A16B}" type="presParOf" srcId="{A39A2B8F-0983-4258-B1B0-3C05BF3CF1C6}" destId="{D1E9CA9E-38EE-4E76-A8A2-4F2A202A260E}" srcOrd="1" destOrd="0" presId="urn:microsoft.com/office/officeart/2008/layout/HorizontalMultiLevelHierarchy"/>
    <dgm:cxn modelId="{31E8FE78-EBA9-49EB-89FF-472D810E785C}" type="presParOf" srcId="{1E0C78CB-3E0B-46EA-A072-ACB5B39C713A}" destId="{6F3546E8-F636-4764-96FD-BDD6CD7CA6EA}" srcOrd="4" destOrd="0" presId="urn:microsoft.com/office/officeart/2008/layout/HorizontalMultiLevelHierarchy"/>
    <dgm:cxn modelId="{67B9C4CD-77E2-45BC-89D9-2A4C7FAF1D0F}" type="presParOf" srcId="{6F3546E8-F636-4764-96FD-BDD6CD7CA6EA}" destId="{3A046894-8517-43FE-B650-513DEFF2CEBB}" srcOrd="0" destOrd="0" presId="urn:microsoft.com/office/officeart/2008/layout/HorizontalMultiLevelHierarchy"/>
    <dgm:cxn modelId="{89AAA3E6-C7CE-42D1-9AE1-D56883418CA4}" type="presParOf" srcId="{1E0C78CB-3E0B-46EA-A072-ACB5B39C713A}" destId="{DE173142-705E-46AC-AA67-2C1759938199}" srcOrd="5" destOrd="0" presId="urn:microsoft.com/office/officeart/2008/layout/HorizontalMultiLevelHierarchy"/>
    <dgm:cxn modelId="{327F37F6-4207-4F45-BCC6-750BA8B0632A}" type="presParOf" srcId="{DE173142-705E-46AC-AA67-2C1759938199}" destId="{7A1A944A-33D6-475A-91A4-65ADFCA8314D}" srcOrd="0" destOrd="0" presId="urn:microsoft.com/office/officeart/2008/layout/HorizontalMultiLevelHierarchy"/>
    <dgm:cxn modelId="{4B61F0E8-4B12-42A7-BA90-29EF92C0605E}" type="presParOf" srcId="{DE173142-705E-46AC-AA67-2C1759938199}" destId="{8111A208-A65D-4D5B-8176-0E9EAF44A9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Asociaciones clave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E7BB2873-CA77-47AC-AD51-E8A47F9A6488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No se tiene socios claves en ninguno de los negocios..</a:t>
          </a:r>
          <a:endParaRPr lang="es-ES" sz="1600" dirty="0">
            <a:solidFill>
              <a:schemeClr val="tx1"/>
            </a:solidFill>
          </a:endParaRPr>
        </a:p>
      </dgm:t>
    </dgm:pt>
    <dgm:pt modelId="{FD98EF30-DC04-42B2-95B2-4E49770631D6}" type="parTrans" cxnId="{FE5E3E22-8D28-4CB8-B1CD-926F7B01CFD5}">
      <dgm:prSet/>
      <dgm:spPr/>
      <dgm:t>
        <a:bodyPr/>
        <a:lstStyle/>
        <a:p>
          <a:endParaRPr lang="es-ES"/>
        </a:p>
      </dgm:t>
    </dgm:pt>
    <dgm:pt modelId="{D62087CD-C333-4FCA-8736-05998176C4FF}" type="sibTrans" cxnId="{FE5E3E22-8D28-4CB8-B1CD-926F7B01CFD5}">
      <dgm:prSet/>
      <dgm:spPr/>
      <dgm:t>
        <a:bodyPr/>
        <a:lstStyle/>
        <a:p>
          <a:endParaRPr lang="es-ES"/>
        </a:p>
      </dgm:t>
    </dgm:pt>
    <dgm:pt modelId="{43D1BFCE-4CE9-4493-B15C-1DD35B43AC47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Los proveedores de frutas que es la principal materia prima pertenecen a los mercados especialmente el que se encuentra en el sector.</a:t>
          </a:r>
          <a:endParaRPr lang="es-ES" sz="1600" dirty="0">
            <a:solidFill>
              <a:schemeClr val="tx1"/>
            </a:solidFill>
          </a:endParaRPr>
        </a:p>
      </dgm:t>
    </dgm:pt>
    <dgm:pt modelId="{072187E0-0ABA-4276-9856-25265902184B}" type="parTrans" cxnId="{A77B4165-27DA-475B-B56C-C66A40C06276}">
      <dgm:prSet/>
      <dgm:spPr/>
      <dgm:t>
        <a:bodyPr/>
        <a:lstStyle/>
        <a:p>
          <a:endParaRPr lang="es-ES"/>
        </a:p>
      </dgm:t>
    </dgm:pt>
    <dgm:pt modelId="{D3BCCCF6-F2E0-4702-A561-9884B9902D4C}" type="sibTrans" cxnId="{A77B4165-27DA-475B-B56C-C66A40C0627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04F5BFC1-41D7-4331-8AA5-2BC698E98494}" type="pres">
      <dgm:prSet presAssocID="{FD98EF30-DC04-42B2-95B2-4E49770631D6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4D1DF1F-B1C5-4D4C-BEB2-E9552F281140}" type="pres">
      <dgm:prSet presAssocID="{FD98EF30-DC04-42B2-95B2-4E49770631D6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09C32D8-10B8-41ED-A645-B198FFB87D2F}" type="pres">
      <dgm:prSet presAssocID="{E7BB2873-CA77-47AC-AD51-E8A47F9A6488}" presName="root2" presStyleCnt="0"/>
      <dgm:spPr/>
    </dgm:pt>
    <dgm:pt modelId="{035FEBFA-1D6A-4BCD-A247-3654412B0660}" type="pres">
      <dgm:prSet presAssocID="{E7BB2873-CA77-47AC-AD51-E8A47F9A6488}" presName="LevelTwoTextNode" presStyleLbl="node2" presStyleIdx="0" presStyleCnt="2" custScaleX="147585" custScaleY="85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5EA75-475D-4A0D-876D-0D9A1F278D8C}" type="pres">
      <dgm:prSet presAssocID="{E7BB2873-CA77-47AC-AD51-E8A47F9A6488}" presName="level3hierChild" presStyleCnt="0"/>
      <dgm:spPr/>
    </dgm:pt>
    <dgm:pt modelId="{E8530A6B-58B5-4331-921B-5603F89A8DE3}" type="pres">
      <dgm:prSet presAssocID="{072187E0-0ABA-4276-9856-25265902184B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A9F2400-AA28-4C9C-9B65-D0FAC152D5C5}" type="pres">
      <dgm:prSet presAssocID="{072187E0-0ABA-4276-9856-25265902184B}" presName="connTx" presStyleLbl="parChTrans1D2" presStyleIdx="1" presStyleCnt="2"/>
      <dgm:spPr/>
      <dgm:t>
        <a:bodyPr/>
        <a:lstStyle/>
        <a:p>
          <a:endParaRPr lang="es-ES"/>
        </a:p>
      </dgm:t>
    </dgm:pt>
    <dgm:pt modelId="{A39A2B8F-0983-4258-B1B0-3C05BF3CF1C6}" type="pres">
      <dgm:prSet presAssocID="{43D1BFCE-4CE9-4493-B15C-1DD35B43AC47}" presName="root2" presStyleCnt="0"/>
      <dgm:spPr/>
    </dgm:pt>
    <dgm:pt modelId="{4AD096D3-9D89-44A3-BABD-D96FED559DF9}" type="pres">
      <dgm:prSet presAssocID="{43D1BFCE-4CE9-4493-B15C-1DD35B43AC47}" presName="LevelTwoTextNode" presStyleLbl="node2" presStyleIdx="1" presStyleCnt="2" custScaleX="147585" custScaleY="85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9CA9E-38EE-4E76-A8A2-4F2A202A260E}" type="pres">
      <dgm:prSet presAssocID="{43D1BFCE-4CE9-4493-B15C-1DD35B43AC47}" presName="level3hierChild" presStyleCnt="0"/>
      <dgm:spPr/>
    </dgm:pt>
  </dgm:ptLst>
  <dgm:cxnLst>
    <dgm:cxn modelId="{262EFB95-437D-4434-AD45-4459A49D279B}" type="presOf" srcId="{FD98EF30-DC04-42B2-95B2-4E49770631D6}" destId="{64D1DF1F-B1C5-4D4C-BEB2-E9552F281140}" srcOrd="1" destOrd="0" presId="urn:microsoft.com/office/officeart/2008/layout/HorizontalMultiLevelHierarchy"/>
    <dgm:cxn modelId="{A8E0564A-7A33-45CA-9DDE-705B2E7A779D}" type="presOf" srcId="{072187E0-0ABA-4276-9856-25265902184B}" destId="{E8530A6B-58B5-4331-921B-5603F89A8DE3}" srcOrd="0" destOrd="0" presId="urn:microsoft.com/office/officeart/2008/layout/HorizontalMultiLevelHierarchy"/>
    <dgm:cxn modelId="{FE5E3E22-8D28-4CB8-B1CD-926F7B01CFD5}" srcId="{8B2446D3-285C-4DEA-8FDD-D5069EC460E6}" destId="{E7BB2873-CA77-47AC-AD51-E8A47F9A6488}" srcOrd="0" destOrd="0" parTransId="{FD98EF30-DC04-42B2-95B2-4E49770631D6}" sibTransId="{D62087CD-C333-4FCA-8736-05998176C4FF}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E58C6928-C4BD-4AB1-95CA-039A12380C62}" type="presOf" srcId="{E7BB2873-CA77-47AC-AD51-E8A47F9A6488}" destId="{035FEBFA-1D6A-4BCD-A247-3654412B0660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A77B4165-27DA-475B-B56C-C66A40C06276}" srcId="{8B2446D3-285C-4DEA-8FDD-D5069EC460E6}" destId="{43D1BFCE-4CE9-4493-B15C-1DD35B43AC47}" srcOrd="1" destOrd="0" parTransId="{072187E0-0ABA-4276-9856-25265902184B}" sibTransId="{D3BCCCF6-F2E0-4702-A561-9884B9902D4C}"/>
    <dgm:cxn modelId="{3C9E45BD-62D7-46E0-BCD4-C1E682B35B75}" type="presOf" srcId="{FD98EF30-DC04-42B2-95B2-4E49770631D6}" destId="{04F5BFC1-41D7-4331-8AA5-2BC698E98494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0B1E5D3B-F889-416A-8C70-27B35F28006D}" type="presOf" srcId="{072187E0-0ABA-4276-9856-25265902184B}" destId="{5A9F2400-AA28-4C9C-9B65-D0FAC152D5C5}" srcOrd="1" destOrd="0" presId="urn:microsoft.com/office/officeart/2008/layout/HorizontalMultiLevelHierarchy"/>
    <dgm:cxn modelId="{9F307CCE-3B53-4946-93DC-B148A510974F}" type="presOf" srcId="{43D1BFCE-4CE9-4493-B15C-1DD35B43AC47}" destId="{4AD096D3-9D89-44A3-BABD-D96FED559DF9}" srcOrd="0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D73DAD3-807A-4AB4-8461-9BADCDADC740}" type="presParOf" srcId="{1E0C78CB-3E0B-46EA-A072-ACB5B39C713A}" destId="{04F5BFC1-41D7-4331-8AA5-2BC698E98494}" srcOrd="0" destOrd="0" presId="urn:microsoft.com/office/officeart/2008/layout/HorizontalMultiLevelHierarchy"/>
    <dgm:cxn modelId="{33C5A969-5E4A-4459-9128-0C105C4F5C5B}" type="presParOf" srcId="{04F5BFC1-41D7-4331-8AA5-2BC698E98494}" destId="{64D1DF1F-B1C5-4D4C-BEB2-E9552F281140}" srcOrd="0" destOrd="0" presId="urn:microsoft.com/office/officeart/2008/layout/HorizontalMultiLevelHierarchy"/>
    <dgm:cxn modelId="{B2CA78AF-28C6-4231-A3F4-3C483E770167}" type="presParOf" srcId="{1E0C78CB-3E0B-46EA-A072-ACB5B39C713A}" destId="{309C32D8-10B8-41ED-A645-B198FFB87D2F}" srcOrd="1" destOrd="0" presId="urn:microsoft.com/office/officeart/2008/layout/HorizontalMultiLevelHierarchy"/>
    <dgm:cxn modelId="{5B5E4531-5001-4239-807C-16EEFE06C814}" type="presParOf" srcId="{309C32D8-10B8-41ED-A645-B198FFB87D2F}" destId="{035FEBFA-1D6A-4BCD-A247-3654412B0660}" srcOrd="0" destOrd="0" presId="urn:microsoft.com/office/officeart/2008/layout/HorizontalMultiLevelHierarchy"/>
    <dgm:cxn modelId="{4901DFA2-CD73-45F5-B4A2-8580CB6E6B42}" type="presParOf" srcId="{309C32D8-10B8-41ED-A645-B198FFB87D2F}" destId="{B7F5EA75-475D-4A0D-876D-0D9A1F278D8C}" srcOrd="1" destOrd="0" presId="urn:microsoft.com/office/officeart/2008/layout/HorizontalMultiLevelHierarchy"/>
    <dgm:cxn modelId="{9D4E1DAF-F250-4652-A7CF-A07C9FD51436}" type="presParOf" srcId="{1E0C78CB-3E0B-46EA-A072-ACB5B39C713A}" destId="{E8530A6B-58B5-4331-921B-5603F89A8DE3}" srcOrd="2" destOrd="0" presId="urn:microsoft.com/office/officeart/2008/layout/HorizontalMultiLevelHierarchy"/>
    <dgm:cxn modelId="{ABF8396E-B94A-4E79-9915-F6396E79A76B}" type="presParOf" srcId="{E8530A6B-58B5-4331-921B-5603F89A8DE3}" destId="{5A9F2400-AA28-4C9C-9B65-D0FAC152D5C5}" srcOrd="0" destOrd="0" presId="urn:microsoft.com/office/officeart/2008/layout/HorizontalMultiLevelHierarchy"/>
    <dgm:cxn modelId="{5CCFA0DC-321D-40E2-9512-9FA651B34EF9}" type="presParOf" srcId="{1E0C78CB-3E0B-46EA-A072-ACB5B39C713A}" destId="{A39A2B8F-0983-4258-B1B0-3C05BF3CF1C6}" srcOrd="3" destOrd="0" presId="urn:microsoft.com/office/officeart/2008/layout/HorizontalMultiLevelHierarchy"/>
    <dgm:cxn modelId="{ACFDDC8E-A8F6-4F2C-9BDF-58CFC0FC512C}" type="presParOf" srcId="{A39A2B8F-0983-4258-B1B0-3C05BF3CF1C6}" destId="{4AD096D3-9D89-44A3-BABD-D96FED559DF9}" srcOrd="0" destOrd="0" presId="urn:microsoft.com/office/officeart/2008/layout/HorizontalMultiLevelHierarchy"/>
    <dgm:cxn modelId="{78C76C4A-FBD7-4833-8060-B75DA631A16B}" type="presParOf" srcId="{A39A2B8F-0983-4258-B1B0-3C05BF3CF1C6}" destId="{D1E9CA9E-38EE-4E76-A8A2-4F2A202A26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Actividades claves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DCAD02D6-5FCA-4D94-984E-D1DDA37876F1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La actividad que tiene como fuente de ingreso es la venta de helado.</a:t>
          </a:r>
          <a:endParaRPr lang="es-ES" sz="1600" dirty="0">
            <a:solidFill>
              <a:schemeClr val="tx1"/>
            </a:solidFill>
          </a:endParaRPr>
        </a:p>
      </dgm:t>
    </dgm:pt>
    <dgm:pt modelId="{F8E7EC4E-1EA8-492D-9960-3B3A21578716}" type="parTrans" cxnId="{9FD1EDB6-D13A-4E0F-8274-B4CB78A9E78A}">
      <dgm:prSet/>
      <dgm:spPr/>
      <dgm:t>
        <a:bodyPr/>
        <a:lstStyle/>
        <a:p>
          <a:endParaRPr lang="es-ES"/>
        </a:p>
      </dgm:t>
    </dgm:pt>
    <dgm:pt modelId="{04580FD7-E0BC-4E08-A17D-FAC6C4689ACB}" type="sibTrans" cxnId="{9FD1EDB6-D13A-4E0F-8274-B4CB78A9E78A}">
      <dgm:prSet/>
      <dgm:spPr/>
      <dgm:t>
        <a:bodyPr/>
        <a:lstStyle/>
        <a:p>
          <a:endParaRPr lang="es-ES"/>
        </a:p>
      </dgm:t>
    </dgm:pt>
    <dgm:pt modelId="{A4123FE1-66C5-4CDC-943D-7C2087CF7F9B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Brindar una atención especial al cliente.</a:t>
          </a:r>
          <a:endParaRPr lang="es-ES" sz="1600" dirty="0">
            <a:solidFill>
              <a:schemeClr val="tx1"/>
            </a:solidFill>
          </a:endParaRPr>
        </a:p>
      </dgm:t>
    </dgm:pt>
    <dgm:pt modelId="{41D1B038-EA8C-46A6-B5C8-4935CAF41FAC}" type="parTrans" cxnId="{8C722BE2-3066-4907-93A9-1DE69919AEF8}">
      <dgm:prSet/>
      <dgm:spPr/>
      <dgm:t>
        <a:bodyPr/>
        <a:lstStyle/>
        <a:p>
          <a:endParaRPr lang="es-ES"/>
        </a:p>
      </dgm:t>
    </dgm:pt>
    <dgm:pt modelId="{F573EEBA-EF0B-467E-9ED1-783D582B7890}" type="sibTrans" cxnId="{8C722BE2-3066-4907-93A9-1DE69919AEF8}">
      <dgm:prSet/>
      <dgm:spPr/>
      <dgm:t>
        <a:bodyPr/>
        <a:lstStyle/>
        <a:p>
          <a:endParaRPr lang="es-ES"/>
        </a:p>
      </dgm:t>
    </dgm:pt>
    <dgm:pt modelId="{8040F171-4C93-464E-99CB-B792BB8BEDA3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Mantener la relación del cliente al ofrecer productos de calidad y de buen sabor.</a:t>
          </a:r>
          <a:endParaRPr lang="es-ES" sz="1600" dirty="0">
            <a:solidFill>
              <a:schemeClr val="tx1"/>
            </a:solidFill>
          </a:endParaRPr>
        </a:p>
      </dgm:t>
    </dgm:pt>
    <dgm:pt modelId="{D650B7F4-1329-489E-AF69-E9872BF86D56}" type="parTrans" cxnId="{705BDD88-4CEC-4ECC-B716-A156DCD4E516}">
      <dgm:prSet/>
      <dgm:spPr/>
      <dgm:t>
        <a:bodyPr/>
        <a:lstStyle/>
        <a:p>
          <a:endParaRPr lang="es-ES"/>
        </a:p>
      </dgm:t>
    </dgm:pt>
    <dgm:pt modelId="{D3AA0D87-FD48-4AFC-B4C3-07883875DB84}" type="sibTrans" cxnId="{705BDD88-4CEC-4ECC-B716-A156DCD4E516}">
      <dgm:prSet/>
      <dgm:spPr/>
      <dgm:t>
        <a:bodyPr/>
        <a:lstStyle/>
        <a:p>
          <a:endParaRPr lang="es-ES"/>
        </a:p>
      </dgm:t>
    </dgm:pt>
    <dgm:pt modelId="{9125BF8C-AD81-47D3-9ED1-D90DDC3E5714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No cuentan con ninguna actividad para los canales de distribución.</a:t>
          </a:r>
          <a:endParaRPr lang="es-ES" sz="1600" dirty="0">
            <a:solidFill>
              <a:schemeClr val="tx1"/>
            </a:solidFill>
          </a:endParaRPr>
        </a:p>
      </dgm:t>
    </dgm:pt>
    <dgm:pt modelId="{A5C8FDCD-BEBA-4937-881C-BA966EB87E23}" type="parTrans" cxnId="{8AD774E8-E77D-4DB2-A7D9-2621DDF5B4FD}">
      <dgm:prSet/>
      <dgm:spPr/>
      <dgm:t>
        <a:bodyPr/>
        <a:lstStyle/>
        <a:p>
          <a:endParaRPr lang="es-ES"/>
        </a:p>
      </dgm:t>
    </dgm:pt>
    <dgm:pt modelId="{32FCC534-0ECB-46FF-BE4E-486531BA4D3E}" type="sibTrans" cxnId="{8AD774E8-E77D-4DB2-A7D9-2621DDF5B4FD}">
      <dgm:prSet/>
      <dgm:spPr/>
      <dgm:t>
        <a:bodyPr/>
        <a:lstStyle/>
        <a:p>
          <a:endParaRPr lang="es-ES"/>
        </a:p>
      </dgm:t>
    </dgm:pt>
    <dgm:pt modelId="{0054F814-E8EF-426D-9915-2EF4002FC88B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Innovar en nuevos sabores.</a:t>
          </a:r>
          <a:endParaRPr lang="es-ES" sz="1600" dirty="0">
            <a:solidFill>
              <a:schemeClr val="tx1"/>
            </a:solidFill>
          </a:endParaRPr>
        </a:p>
      </dgm:t>
    </dgm:pt>
    <dgm:pt modelId="{C850FC09-61DC-4360-9681-FD26AEDB6EBD}" type="parTrans" cxnId="{3DEF209A-5788-4792-861B-5253572B1346}">
      <dgm:prSet/>
      <dgm:spPr/>
      <dgm:t>
        <a:bodyPr/>
        <a:lstStyle/>
        <a:p>
          <a:endParaRPr lang="es-ES"/>
        </a:p>
      </dgm:t>
    </dgm:pt>
    <dgm:pt modelId="{BE81CE34-B1BF-4C7D-8AAF-7B33AD0EA1A5}" type="sibTrans" cxnId="{3DEF209A-5788-4792-861B-5253572B1346}">
      <dgm:prSet/>
      <dgm:spPr/>
      <dgm:t>
        <a:bodyPr/>
        <a:lstStyle/>
        <a:p>
          <a:endParaRPr lang="es-ES"/>
        </a:p>
      </dgm:t>
    </dgm:pt>
    <dgm:pt modelId="{9353DD39-A8F5-4545-BA22-FE55DD59CC70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Cumplir estrictamente el proceso de elaboración artesanal.</a:t>
          </a:r>
          <a:endParaRPr lang="es-ES" sz="1600" dirty="0">
            <a:solidFill>
              <a:schemeClr val="tx1"/>
            </a:solidFill>
          </a:endParaRPr>
        </a:p>
      </dgm:t>
    </dgm:pt>
    <dgm:pt modelId="{BDCB7DEE-C403-44BB-8629-54E5EE9C67D6}" type="parTrans" cxnId="{F41DD522-5EE5-46A8-A784-A198D1751EDC}">
      <dgm:prSet/>
      <dgm:spPr/>
      <dgm:t>
        <a:bodyPr/>
        <a:lstStyle/>
        <a:p>
          <a:endParaRPr lang="es-ES"/>
        </a:p>
      </dgm:t>
    </dgm:pt>
    <dgm:pt modelId="{A588DA94-1AF0-4AE7-ACDF-FEA386BF0843}" type="sibTrans" cxnId="{F41DD522-5EE5-46A8-A784-A198D1751EDC}">
      <dgm:prSet/>
      <dgm:spPr/>
      <dgm:t>
        <a:bodyPr/>
        <a:lstStyle/>
        <a:p>
          <a:endParaRPr lang="es-ES"/>
        </a:p>
      </dgm:t>
    </dgm:pt>
    <dgm:pt modelId="{7D7E5E30-2500-4EE8-B93C-1909D8867BEC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Adquirir fruta seleccionada y de buena calidad.</a:t>
          </a:r>
          <a:endParaRPr lang="es-ES" sz="1600" dirty="0">
            <a:solidFill>
              <a:schemeClr val="tx1"/>
            </a:solidFill>
          </a:endParaRPr>
        </a:p>
      </dgm:t>
    </dgm:pt>
    <dgm:pt modelId="{0348DD7A-23C7-4BFF-9AEE-83F1FF7E5819}" type="parTrans" cxnId="{E8D2CE7D-DFE8-4CEA-AE3E-01091D061692}">
      <dgm:prSet/>
      <dgm:spPr/>
      <dgm:t>
        <a:bodyPr/>
        <a:lstStyle/>
        <a:p>
          <a:endParaRPr lang="es-ES"/>
        </a:p>
      </dgm:t>
    </dgm:pt>
    <dgm:pt modelId="{17E47F1A-CAB3-48CF-B6F0-81A56466FAFB}" type="sibTrans" cxnId="{E8D2CE7D-DFE8-4CEA-AE3E-01091D061692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56F49C7A-61FE-475F-A4D9-369D9DE3FEF3}" type="pres">
      <dgm:prSet presAssocID="{0348DD7A-23C7-4BFF-9AEE-83F1FF7E5819}" presName="conn2-1" presStyleLbl="parChTrans1D2" presStyleIdx="0" presStyleCnt="7"/>
      <dgm:spPr/>
      <dgm:t>
        <a:bodyPr/>
        <a:lstStyle/>
        <a:p>
          <a:endParaRPr lang="es-ES"/>
        </a:p>
      </dgm:t>
    </dgm:pt>
    <dgm:pt modelId="{DE4AF339-62AC-4B36-92ED-C63350AEC770}" type="pres">
      <dgm:prSet presAssocID="{0348DD7A-23C7-4BFF-9AEE-83F1FF7E5819}" presName="connTx" presStyleLbl="parChTrans1D2" presStyleIdx="0" presStyleCnt="7"/>
      <dgm:spPr/>
      <dgm:t>
        <a:bodyPr/>
        <a:lstStyle/>
        <a:p>
          <a:endParaRPr lang="es-ES"/>
        </a:p>
      </dgm:t>
    </dgm:pt>
    <dgm:pt modelId="{534C5724-5574-47E6-91EE-2D83D329C213}" type="pres">
      <dgm:prSet presAssocID="{7D7E5E30-2500-4EE8-B93C-1909D8867BEC}" presName="root2" presStyleCnt="0"/>
      <dgm:spPr/>
    </dgm:pt>
    <dgm:pt modelId="{711A1372-2954-4BA3-9B42-680BCB087A7A}" type="pres">
      <dgm:prSet presAssocID="{7D7E5E30-2500-4EE8-B93C-1909D8867BEC}" presName="LevelTwoTextNode" presStyleLbl="node2" presStyleIdx="0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DEF632-F7CB-41DC-A584-A00551B08ED5}" type="pres">
      <dgm:prSet presAssocID="{7D7E5E30-2500-4EE8-B93C-1909D8867BEC}" presName="level3hierChild" presStyleCnt="0"/>
      <dgm:spPr/>
    </dgm:pt>
    <dgm:pt modelId="{15F6E6F3-5CD1-4C90-90C8-2BFC8286C9BF}" type="pres">
      <dgm:prSet presAssocID="{BDCB7DEE-C403-44BB-8629-54E5EE9C67D6}" presName="conn2-1" presStyleLbl="parChTrans1D2" presStyleIdx="1" presStyleCnt="7"/>
      <dgm:spPr/>
      <dgm:t>
        <a:bodyPr/>
        <a:lstStyle/>
        <a:p>
          <a:endParaRPr lang="es-ES"/>
        </a:p>
      </dgm:t>
    </dgm:pt>
    <dgm:pt modelId="{33DA1913-2214-49EB-A770-88990AC93ED3}" type="pres">
      <dgm:prSet presAssocID="{BDCB7DEE-C403-44BB-8629-54E5EE9C67D6}" presName="connTx" presStyleLbl="parChTrans1D2" presStyleIdx="1" presStyleCnt="7"/>
      <dgm:spPr/>
      <dgm:t>
        <a:bodyPr/>
        <a:lstStyle/>
        <a:p>
          <a:endParaRPr lang="es-ES"/>
        </a:p>
      </dgm:t>
    </dgm:pt>
    <dgm:pt modelId="{E163086F-7B35-47A9-BA99-C7EDF665DC15}" type="pres">
      <dgm:prSet presAssocID="{9353DD39-A8F5-4545-BA22-FE55DD59CC70}" presName="root2" presStyleCnt="0"/>
      <dgm:spPr/>
    </dgm:pt>
    <dgm:pt modelId="{A1D72DE7-F816-42AE-90EB-140C9A34D784}" type="pres">
      <dgm:prSet presAssocID="{9353DD39-A8F5-4545-BA22-FE55DD59CC70}" presName="LevelTwoTextNode" presStyleLbl="node2" presStyleIdx="1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30AC5E-43F8-472B-B6A7-8774E49118FC}" type="pres">
      <dgm:prSet presAssocID="{9353DD39-A8F5-4545-BA22-FE55DD59CC70}" presName="level3hierChild" presStyleCnt="0"/>
      <dgm:spPr/>
    </dgm:pt>
    <dgm:pt modelId="{B9A8FF7F-EF4D-4F6E-A8C8-C8455C298B18}" type="pres">
      <dgm:prSet presAssocID="{C850FC09-61DC-4360-9681-FD26AEDB6EBD}" presName="conn2-1" presStyleLbl="parChTrans1D2" presStyleIdx="2" presStyleCnt="7"/>
      <dgm:spPr/>
      <dgm:t>
        <a:bodyPr/>
        <a:lstStyle/>
        <a:p>
          <a:endParaRPr lang="es-ES"/>
        </a:p>
      </dgm:t>
    </dgm:pt>
    <dgm:pt modelId="{D2807586-269D-46BD-96E4-E06562960FFC}" type="pres">
      <dgm:prSet presAssocID="{C850FC09-61DC-4360-9681-FD26AEDB6EBD}" presName="connTx" presStyleLbl="parChTrans1D2" presStyleIdx="2" presStyleCnt="7"/>
      <dgm:spPr/>
      <dgm:t>
        <a:bodyPr/>
        <a:lstStyle/>
        <a:p>
          <a:endParaRPr lang="es-ES"/>
        </a:p>
      </dgm:t>
    </dgm:pt>
    <dgm:pt modelId="{CC8D6689-D9AD-49F9-98F6-306E93EC75C3}" type="pres">
      <dgm:prSet presAssocID="{0054F814-E8EF-426D-9915-2EF4002FC88B}" presName="root2" presStyleCnt="0"/>
      <dgm:spPr/>
    </dgm:pt>
    <dgm:pt modelId="{DDDB5683-40C6-4874-8800-FA22B72183EA}" type="pres">
      <dgm:prSet presAssocID="{0054F814-E8EF-426D-9915-2EF4002FC88B}" presName="LevelTwoTextNode" presStyleLbl="node2" presStyleIdx="2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C20F0-2E59-4032-A548-10DB19B1AAEF}" type="pres">
      <dgm:prSet presAssocID="{0054F814-E8EF-426D-9915-2EF4002FC88B}" presName="level3hierChild" presStyleCnt="0"/>
      <dgm:spPr/>
    </dgm:pt>
    <dgm:pt modelId="{55FD8BB9-3238-4FB9-8342-841C6556860D}" type="pres">
      <dgm:prSet presAssocID="{A5C8FDCD-BEBA-4937-881C-BA966EB87E23}" presName="conn2-1" presStyleLbl="parChTrans1D2" presStyleIdx="3" presStyleCnt="7"/>
      <dgm:spPr/>
      <dgm:t>
        <a:bodyPr/>
        <a:lstStyle/>
        <a:p>
          <a:endParaRPr lang="es-ES"/>
        </a:p>
      </dgm:t>
    </dgm:pt>
    <dgm:pt modelId="{17C61CFB-3522-48CF-973C-39A0543EE483}" type="pres">
      <dgm:prSet presAssocID="{A5C8FDCD-BEBA-4937-881C-BA966EB87E23}" presName="connTx" presStyleLbl="parChTrans1D2" presStyleIdx="3" presStyleCnt="7"/>
      <dgm:spPr/>
      <dgm:t>
        <a:bodyPr/>
        <a:lstStyle/>
        <a:p>
          <a:endParaRPr lang="es-ES"/>
        </a:p>
      </dgm:t>
    </dgm:pt>
    <dgm:pt modelId="{DBED5C58-2FDB-4D26-BF02-1ABEC66B2408}" type="pres">
      <dgm:prSet presAssocID="{9125BF8C-AD81-47D3-9ED1-D90DDC3E5714}" presName="root2" presStyleCnt="0"/>
      <dgm:spPr/>
    </dgm:pt>
    <dgm:pt modelId="{5AFA4A76-0F27-407A-87F0-F7476122249F}" type="pres">
      <dgm:prSet presAssocID="{9125BF8C-AD81-47D3-9ED1-D90DDC3E5714}" presName="LevelTwoTextNode" presStyleLbl="node2" presStyleIdx="3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AE6050-431A-4CFB-968E-B86D6294590D}" type="pres">
      <dgm:prSet presAssocID="{9125BF8C-AD81-47D3-9ED1-D90DDC3E5714}" presName="level3hierChild" presStyleCnt="0"/>
      <dgm:spPr/>
    </dgm:pt>
    <dgm:pt modelId="{2F2867BA-0FF8-4A04-B5C2-32770B8E81DE}" type="pres">
      <dgm:prSet presAssocID="{D650B7F4-1329-489E-AF69-E9872BF86D56}" presName="conn2-1" presStyleLbl="parChTrans1D2" presStyleIdx="4" presStyleCnt="7"/>
      <dgm:spPr/>
      <dgm:t>
        <a:bodyPr/>
        <a:lstStyle/>
        <a:p>
          <a:endParaRPr lang="es-ES"/>
        </a:p>
      </dgm:t>
    </dgm:pt>
    <dgm:pt modelId="{466E9EEF-F31F-4102-80E7-15A894C78CC0}" type="pres">
      <dgm:prSet presAssocID="{D650B7F4-1329-489E-AF69-E9872BF86D56}" presName="connTx" presStyleLbl="parChTrans1D2" presStyleIdx="4" presStyleCnt="7"/>
      <dgm:spPr/>
      <dgm:t>
        <a:bodyPr/>
        <a:lstStyle/>
        <a:p>
          <a:endParaRPr lang="es-ES"/>
        </a:p>
      </dgm:t>
    </dgm:pt>
    <dgm:pt modelId="{A0816062-39FA-4F06-9627-9C9CCB2E655A}" type="pres">
      <dgm:prSet presAssocID="{8040F171-4C93-464E-99CB-B792BB8BEDA3}" presName="root2" presStyleCnt="0"/>
      <dgm:spPr/>
    </dgm:pt>
    <dgm:pt modelId="{448B6706-1A13-480F-BF6F-663DEC7C7EC6}" type="pres">
      <dgm:prSet presAssocID="{8040F171-4C93-464E-99CB-B792BB8BEDA3}" presName="LevelTwoTextNode" presStyleLbl="node2" presStyleIdx="4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012CA4-652C-4A21-A6EC-D12D422ACD45}" type="pres">
      <dgm:prSet presAssocID="{8040F171-4C93-464E-99CB-B792BB8BEDA3}" presName="level3hierChild" presStyleCnt="0"/>
      <dgm:spPr/>
    </dgm:pt>
    <dgm:pt modelId="{CDC8340B-6AEE-434F-9504-D411C255F36E}" type="pres">
      <dgm:prSet presAssocID="{41D1B038-EA8C-46A6-B5C8-4935CAF41FAC}" presName="conn2-1" presStyleLbl="parChTrans1D2" presStyleIdx="5" presStyleCnt="7"/>
      <dgm:spPr/>
      <dgm:t>
        <a:bodyPr/>
        <a:lstStyle/>
        <a:p>
          <a:endParaRPr lang="es-ES"/>
        </a:p>
      </dgm:t>
    </dgm:pt>
    <dgm:pt modelId="{D7506EAB-17B1-4070-ABB5-E080EEA18043}" type="pres">
      <dgm:prSet presAssocID="{41D1B038-EA8C-46A6-B5C8-4935CAF41FAC}" presName="connTx" presStyleLbl="parChTrans1D2" presStyleIdx="5" presStyleCnt="7"/>
      <dgm:spPr/>
      <dgm:t>
        <a:bodyPr/>
        <a:lstStyle/>
        <a:p>
          <a:endParaRPr lang="es-ES"/>
        </a:p>
      </dgm:t>
    </dgm:pt>
    <dgm:pt modelId="{055055C0-7DD1-4134-B137-A149C95128AB}" type="pres">
      <dgm:prSet presAssocID="{A4123FE1-66C5-4CDC-943D-7C2087CF7F9B}" presName="root2" presStyleCnt="0"/>
      <dgm:spPr/>
    </dgm:pt>
    <dgm:pt modelId="{11DE2977-76C5-467A-8B80-A0A583792340}" type="pres">
      <dgm:prSet presAssocID="{A4123FE1-66C5-4CDC-943D-7C2087CF7F9B}" presName="LevelTwoTextNode" presStyleLbl="node2" presStyleIdx="5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C68EC-E7EA-4A37-B781-5D110A31B27F}" type="pres">
      <dgm:prSet presAssocID="{A4123FE1-66C5-4CDC-943D-7C2087CF7F9B}" presName="level3hierChild" presStyleCnt="0"/>
      <dgm:spPr/>
    </dgm:pt>
    <dgm:pt modelId="{E49E7002-B46C-42B2-9421-3121E6EBDC22}" type="pres">
      <dgm:prSet presAssocID="{F8E7EC4E-1EA8-492D-9960-3B3A21578716}" presName="conn2-1" presStyleLbl="parChTrans1D2" presStyleIdx="6" presStyleCnt="7"/>
      <dgm:spPr/>
      <dgm:t>
        <a:bodyPr/>
        <a:lstStyle/>
        <a:p>
          <a:endParaRPr lang="es-ES"/>
        </a:p>
      </dgm:t>
    </dgm:pt>
    <dgm:pt modelId="{D2C727C1-6E9B-4CF8-8A99-13602BDC803F}" type="pres">
      <dgm:prSet presAssocID="{F8E7EC4E-1EA8-492D-9960-3B3A21578716}" presName="connTx" presStyleLbl="parChTrans1D2" presStyleIdx="6" presStyleCnt="7"/>
      <dgm:spPr/>
      <dgm:t>
        <a:bodyPr/>
        <a:lstStyle/>
        <a:p>
          <a:endParaRPr lang="es-ES"/>
        </a:p>
      </dgm:t>
    </dgm:pt>
    <dgm:pt modelId="{2D258BA6-47E9-4490-BEF9-D5EBDD931A77}" type="pres">
      <dgm:prSet presAssocID="{DCAD02D6-5FCA-4D94-984E-D1DDA37876F1}" presName="root2" presStyleCnt="0"/>
      <dgm:spPr/>
    </dgm:pt>
    <dgm:pt modelId="{A6D49694-B40E-4D7E-8097-30A615237279}" type="pres">
      <dgm:prSet presAssocID="{DCAD02D6-5FCA-4D94-984E-D1DDA37876F1}" presName="LevelTwoTextNode" presStyleLbl="node2" presStyleIdx="6" presStyleCnt="7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B8AE8D-E081-42AD-89F3-9DA35A9B5EBB}" type="pres">
      <dgm:prSet presAssocID="{DCAD02D6-5FCA-4D94-984E-D1DDA37876F1}" presName="level3hierChild" presStyleCnt="0"/>
      <dgm:spPr/>
    </dgm:pt>
  </dgm:ptLst>
  <dgm:cxnLst>
    <dgm:cxn modelId="{F4D2EEC0-B31B-497D-930C-A11FBEE10DA8}" type="presOf" srcId="{0348DD7A-23C7-4BFF-9AEE-83F1FF7E5819}" destId="{56F49C7A-61FE-475F-A4D9-369D9DE3FEF3}" srcOrd="0" destOrd="0" presId="urn:microsoft.com/office/officeart/2008/layout/HorizontalMultiLevelHierarchy"/>
    <dgm:cxn modelId="{BBE3D7FF-E359-4A3A-98BC-60BACF7E3BD7}" type="presOf" srcId="{9353DD39-A8F5-4545-BA22-FE55DD59CC70}" destId="{A1D72DE7-F816-42AE-90EB-140C9A34D784}" srcOrd="0" destOrd="0" presId="urn:microsoft.com/office/officeart/2008/layout/HorizontalMultiLevelHierarchy"/>
    <dgm:cxn modelId="{9FD1EDB6-D13A-4E0F-8274-B4CB78A9E78A}" srcId="{8B2446D3-285C-4DEA-8FDD-D5069EC460E6}" destId="{DCAD02D6-5FCA-4D94-984E-D1DDA37876F1}" srcOrd="6" destOrd="0" parTransId="{F8E7EC4E-1EA8-492D-9960-3B3A21578716}" sibTransId="{04580FD7-E0BC-4E08-A17D-FAC6C4689ACB}"/>
    <dgm:cxn modelId="{8C722BE2-3066-4907-93A9-1DE69919AEF8}" srcId="{8B2446D3-285C-4DEA-8FDD-D5069EC460E6}" destId="{A4123FE1-66C5-4CDC-943D-7C2087CF7F9B}" srcOrd="5" destOrd="0" parTransId="{41D1B038-EA8C-46A6-B5C8-4935CAF41FAC}" sibTransId="{F573EEBA-EF0B-467E-9ED1-783D582B7890}"/>
    <dgm:cxn modelId="{FC6D7804-1AAA-4790-953A-DD8EBF5B0D15}" type="presOf" srcId="{F8E7EC4E-1EA8-492D-9960-3B3A21578716}" destId="{E49E7002-B46C-42B2-9421-3121E6EBDC22}" srcOrd="0" destOrd="0" presId="urn:microsoft.com/office/officeart/2008/layout/HorizontalMultiLevelHierarchy"/>
    <dgm:cxn modelId="{405DC6A7-45F7-4608-9FAA-7D3D2D49261F}" type="presOf" srcId="{8040F171-4C93-464E-99CB-B792BB8BEDA3}" destId="{448B6706-1A13-480F-BF6F-663DEC7C7EC6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9D75779A-3D4A-4E15-AD5E-A94E6F21E952}" type="presOf" srcId="{41D1B038-EA8C-46A6-B5C8-4935CAF41FAC}" destId="{D7506EAB-17B1-4070-ABB5-E080EEA18043}" srcOrd="1" destOrd="0" presId="urn:microsoft.com/office/officeart/2008/layout/HorizontalMultiLevelHierarchy"/>
    <dgm:cxn modelId="{A627BFD4-A35D-442F-930E-E200B6766C97}" type="presOf" srcId="{9125BF8C-AD81-47D3-9ED1-D90DDC3E5714}" destId="{5AFA4A76-0F27-407A-87F0-F7476122249F}" srcOrd="0" destOrd="0" presId="urn:microsoft.com/office/officeart/2008/layout/HorizontalMultiLevelHierarchy"/>
    <dgm:cxn modelId="{E2D3178E-8267-4B11-B4A5-0766F09846BF}" type="presOf" srcId="{A5C8FDCD-BEBA-4937-881C-BA966EB87E23}" destId="{55FD8BB9-3238-4FB9-8342-841C6556860D}" srcOrd="0" destOrd="0" presId="urn:microsoft.com/office/officeart/2008/layout/HorizontalMultiLevelHierarchy"/>
    <dgm:cxn modelId="{190E626B-AFB2-44DC-A62C-1554316DAF68}" type="presOf" srcId="{7D7E5E30-2500-4EE8-B93C-1909D8867BEC}" destId="{711A1372-2954-4BA3-9B42-680BCB087A7A}" srcOrd="0" destOrd="0" presId="urn:microsoft.com/office/officeart/2008/layout/HorizontalMultiLevelHierarchy"/>
    <dgm:cxn modelId="{93297EE8-6A40-4F78-B156-8DC882F1B01D}" type="presOf" srcId="{DCAD02D6-5FCA-4D94-984E-D1DDA37876F1}" destId="{A6D49694-B40E-4D7E-8097-30A615237279}" srcOrd="0" destOrd="0" presId="urn:microsoft.com/office/officeart/2008/layout/HorizontalMultiLevelHierarchy"/>
    <dgm:cxn modelId="{0F7A8DDF-ED4D-4009-B7DF-573FECEB8A55}" type="presOf" srcId="{41D1B038-EA8C-46A6-B5C8-4935CAF41FAC}" destId="{CDC8340B-6AEE-434F-9504-D411C255F36E}" srcOrd="0" destOrd="0" presId="urn:microsoft.com/office/officeart/2008/layout/HorizontalMultiLevelHierarchy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1151E0CE-25A3-4CCE-A427-BC1CC91EB818}" type="presOf" srcId="{0054F814-E8EF-426D-9915-2EF4002FC88B}" destId="{DDDB5683-40C6-4874-8800-FA22B72183EA}" srcOrd="0" destOrd="0" presId="urn:microsoft.com/office/officeart/2008/layout/HorizontalMultiLevelHierarchy"/>
    <dgm:cxn modelId="{439E0027-FB20-479A-8EF2-892A09FEC39D}" type="presOf" srcId="{BDCB7DEE-C403-44BB-8629-54E5EE9C67D6}" destId="{15F6E6F3-5CD1-4C90-90C8-2BFC8286C9BF}" srcOrd="0" destOrd="0" presId="urn:microsoft.com/office/officeart/2008/layout/HorizontalMultiLevelHierarchy"/>
    <dgm:cxn modelId="{E8D2CE7D-DFE8-4CEA-AE3E-01091D061692}" srcId="{8B2446D3-285C-4DEA-8FDD-D5069EC460E6}" destId="{7D7E5E30-2500-4EE8-B93C-1909D8867BEC}" srcOrd="0" destOrd="0" parTransId="{0348DD7A-23C7-4BFF-9AEE-83F1FF7E5819}" sibTransId="{17E47F1A-CAB3-48CF-B6F0-81A56466FAFB}"/>
    <dgm:cxn modelId="{209A148E-312A-454C-A0E5-DB1361220905}" type="presOf" srcId="{A4123FE1-66C5-4CDC-943D-7C2087CF7F9B}" destId="{11DE2977-76C5-467A-8B80-A0A583792340}" srcOrd="0" destOrd="0" presId="urn:microsoft.com/office/officeart/2008/layout/HorizontalMultiLevelHierarchy"/>
    <dgm:cxn modelId="{C4A37927-05FA-46C0-A1ED-E98CC3661F76}" type="presOf" srcId="{F8E7EC4E-1EA8-492D-9960-3B3A21578716}" destId="{D2C727C1-6E9B-4CF8-8A99-13602BDC803F}" srcOrd="1" destOrd="0" presId="urn:microsoft.com/office/officeart/2008/layout/HorizontalMultiLevelHierarchy"/>
    <dgm:cxn modelId="{E49CF971-6DFE-4995-A9ED-A75305C20F3E}" type="presOf" srcId="{D650B7F4-1329-489E-AF69-E9872BF86D56}" destId="{466E9EEF-F31F-4102-80E7-15A894C78CC0}" srcOrd="1" destOrd="0" presId="urn:microsoft.com/office/officeart/2008/layout/HorizontalMultiLevelHierarchy"/>
    <dgm:cxn modelId="{C5D917CC-7065-43EF-9397-DFCDF2C9CD0C}" type="presOf" srcId="{C850FC09-61DC-4360-9681-FD26AEDB6EBD}" destId="{D2807586-269D-46BD-96E4-E06562960FFC}" srcOrd="1" destOrd="0" presId="urn:microsoft.com/office/officeart/2008/layout/HorizontalMultiLevelHierarchy"/>
    <dgm:cxn modelId="{3BB02E9C-14C3-4D05-9165-F3E644D3A8D4}" type="presOf" srcId="{BDCB7DEE-C403-44BB-8629-54E5EE9C67D6}" destId="{33DA1913-2214-49EB-A770-88990AC93ED3}" srcOrd="1" destOrd="0" presId="urn:microsoft.com/office/officeart/2008/layout/HorizontalMultiLevelHierarchy"/>
    <dgm:cxn modelId="{8AD774E8-E77D-4DB2-A7D9-2621DDF5B4FD}" srcId="{8B2446D3-285C-4DEA-8FDD-D5069EC460E6}" destId="{9125BF8C-AD81-47D3-9ED1-D90DDC3E5714}" srcOrd="3" destOrd="0" parTransId="{A5C8FDCD-BEBA-4937-881C-BA966EB87E23}" sibTransId="{32FCC534-0ECB-46FF-BE4E-486531BA4D3E}"/>
    <dgm:cxn modelId="{705BDD88-4CEC-4ECC-B716-A156DCD4E516}" srcId="{8B2446D3-285C-4DEA-8FDD-D5069EC460E6}" destId="{8040F171-4C93-464E-99CB-B792BB8BEDA3}" srcOrd="4" destOrd="0" parTransId="{D650B7F4-1329-489E-AF69-E9872BF86D56}" sibTransId="{D3AA0D87-FD48-4AFC-B4C3-07883875DB84}"/>
    <dgm:cxn modelId="{B1F39C19-F593-4325-8357-3B2A659B2B8B}" type="presOf" srcId="{D650B7F4-1329-489E-AF69-E9872BF86D56}" destId="{2F2867BA-0FF8-4A04-B5C2-32770B8E81DE}" srcOrd="0" destOrd="0" presId="urn:microsoft.com/office/officeart/2008/layout/HorizontalMultiLevelHierarchy"/>
    <dgm:cxn modelId="{D480E0D4-656D-47A5-BE65-2EBFAD3CF1A0}" type="presOf" srcId="{C850FC09-61DC-4360-9681-FD26AEDB6EBD}" destId="{B9A8FF7F-EF4D-4F6E-A8C8-C8455C298B18}" srcOrd="0" destOrd="0" presId="urn:microsoft.com/office/officeart/2008/layout/HorizontalMultiLevelHierarchy"/>
    <dgm:cxn modelId="{356917EC-E94A-4091-954E-59CA8306A508}" type="presOf" srcId="{0348DD7A-23C7-4BFF-9AEE-83F1FF7E5819}" destId="{DE4AF339-62AC-4B36-92ED-C63350AEC770}" srcOrd="1" destOrd="0" presId="urn:microsoft.com/office/officeart/2008/layout/HorizontalMultiLevelHierarchy"/>
    <dgm:cxn modelId="{F41DD522-5EE5-46A8-A784-A198D1751EDC}" srcId="{8B2446D3-285C-4DEA-8FDD-D5069EC460E6}" destId="{9353DD39-A8F5-4545-BA22-FE55DD59CC70}" srcOrd="1" destOrd="0" parTransId="{BDCB7DEE-C403-44BB-8629-54E5EE9C67D6}" sibTransId="{A588DA94-1AF0-4AE7-ACDF-FEA386BF0843}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1B58F710-6B31-461B-A6A2-99FB70D12229}" type="presOf" srcId="{A5C8FDCD-BEBA-4937-881C-BA966EB87E23}" destId="{17C61CFB-3522-48CF-973C-39A0543EE483}" srcOrd="1" destOrd="0" presId="urn:microsoft.com/office/officeart/2008/layout/HorizontalMultiLevelHierarchy"/>
    <dgm:cxn modelId="{3DEF209A-5788-4792-861B-5253572B1346}" srcId="{8B2446D3-285C-4DEA-8FDD-D5069EC460E6}" destId="{0054F814-E8EF-426D-9915-2EF4002FC88B}" srcOrd="2" destOrd="0" parTransId="{C850FC09-61DC-4360-9681-FD26AEDB6EBD}" sibTransId="{BE81CE34-B1BF-4C7D-8AAF-7B33AD0EA1A5}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9422DE7A-2A3A-45A7-A533-508E29F5428C}" type="presParOf" srcId="{1E0C78CB-3E0B-46EA-A072-ACB5B39C713A}" destId="{56F49C7A-61FE-475F-A4D9-369D9DE3FEF3}" srcOrd="0" destOrd="0" presId="urn:microsoft.com/office/officeart/2008/layout/HorizontalMultiLevelHierarchy"/>
    <dgm:cxn modelId="{4480A283-ED69-4EA0-9701-FFE53E828B1F}" type="presParOf" srcId="{56F49C7A-61FE-475F-A4D9-369D9DE3FEF3}" destId="{DE4AF339-62AC-4B36-92ED-C63350AEC770}" srcOrd="0" destOrd="0" presId="urn:microsoft.com/office/officeart/2008/layout/HorizontalMultiLevelHierarchy"/>
    <dgm:cxn modelId="{01B15489-AE32-4B26-89B3-851D82CE0863}" type="presParOf" srcId="{1E0C78CB-3E0B-46EA-A072-ACB5B39C713A}" destId="{534C5724-5574-47E6-91EE-2D83D329C213}" srcOrd="1" destOrd="0" presId="urn:microsoft.com/office/officeart/2008/layout/HorizontalMultiLevelHierarchy"/>
    <dgm:cxn modelId="{1B590A92-E6F9-459A-A58F-72CDEC0C961E}" type="presParOf" srcId="{534C5724-5574-47E6-91EE-2D83D329C213}" destId="{711A1372-2954-4BA3-9B42-680BCB087A7A}" srcOrd="0" destOrd="0" presId="urn:microsoft.com/office/officeart/2008/layout/HorizontalMultiLevelHierarchy"/>
    <dgm:cxn modelId="{0BA7499B-8887-48AB-B281-10A0035346E1}" type="presParOf" srcId="{534C5724-5574-47E6-91EE-2D83D329C213}" destId="{A2DEF632-F7CB-41DC-A584-A00551B08ED5}" srcOrd="1" destOrd="0" presId="urn:microsoft.com/office/officeart/2008/layout/HorizontalMultiLevelHierarchy"/>
    <dgm:cxn modelId="{D97E6FBE-931B-4EA2-A198-50F406D08213}" type="presParOf" srcId="{1E0C78CB-3E0B-46EA-A072-ACB5B39C713A}" destId="{15F6E6F3-5CD1-4C90-90C8-2BFC8286C9BF}" srcOrd="2" destOrd="0" presId="urn:microsoft.com/office/officeart/2008/layout/HorizontalMultiLevelHierarchy"/>
    <dgm:cxn modelId="{F2C37CDC-8590-4EEA-B9E2-2CB11595DD50}" type="presParOf" srcId="{15F6E6F3-5CD1-4C90-90C8-2BFC8286C9BF}" destId="{33DA1913-2214-49EB-A770-88990AC93ED3}" srcOrd="0" destOrd="0" presId="urn:microsoft.com/office/officeart/2008/layout/HorizontalMultiLevelHierarchy"/>
    <dgm:cxn modelId="{413F3D06-C33D-4F78-9A41-1AD3896C2788}" type="presParOf" srcId="{1E0C78CB-3E0B-46EA-A072-ACB5B39C713A}" destId="{E163086F-7B35-47A9-BA99-C7EDF665DC15}" srcOrd="3" destOrd="0" presId="urn:microsoft.com/office/officeart/2008/layout/HorizontalMultiLevelHierarchy"/>
    <dgm:cxn modelId="{6DC4D252-7952-4857-9CCD-1A93FA28D0FC}" type="presParOf" srcId="{E163086F-7B35-47A9-BA99-C7EDF665DC15}" destId="{A1D72DE7-F816-42AE-90EB-140C9A34D784}" srcOrd="0" destOrd="0" presId="urn:microsoft.com/office/officeart/2008/layout/HorizontalMultiLevelHierarchy"/>
    <dgm:cxn modelId="{44922B2F-13EA-4CFE-9574-C02B209E20D1}" type="presParOf" srcId="{E163086F-7B35-47A9-BA99-C7EDF665DC15}" destId="{6930AC5E-43F8-472B-B6A7-8774E49118FC}" srcOrd="1" destOrd="0" presId="urn:microsoft.com/office/officeart/2008/layout/HorizontalMultiLevelHierarchy"/>
    <dgm:cxn modelId="{9683FC37-CEC8-47C3-AA6E-B4DB59473529}" type="presParOf" srcId="{1E0C78CB-3E0B-46EA-A072-ACB5B39C713A}" destId="{B9A8FF7F-EF4D-4F6E-A8C8-C8455C298B18}" srcOrd="4" destOrd="0" presId="urn:microsoft.com/office/officeart/2008/layout/HorizontalMultiLevelHierarchy"/>
    <dgm:cxn modelId="{7A249F7C-B052-41E4-9B6B-F5880CD64A9A}" type="presParOf" srcId="{B9A8FF7F-EF4D-4F6E-A8C8-C8455C298B18}" destId="{D2807586-269D-46BD-96E4-E06562960FFC}" srcOrd="0" destOrd="0" presId="urn:microsoft.com/office/officeart/2008/layout/HorizontalMultiLevelHierarchy"/>
    <dgm:cxn modelId="{0537F9BD-4FF4-4BF5-96B0-0BEB9BA1EA65}" type="presParOf" srcId="{1E0C78CB-3E0B-46EA-A072-ACB5B39C713A}" destId="{CC8D6689-D9AD-49F9-98F6-306E93EC75C3}" srcOrd="5" destOrd="0" presId="urn:microsoft.com/office/officeart/2008/layout/HorizontalMultiLevelHierarchy"/>
    <dgm:cxn modelId="{8E2E86B6-EA0E-4DCD-9FBA-9AEBE616A468}" type="presParOf" srcId="{CC8D6689-D9AD-49F9-98F6-306E93EC75C3}" destId="{DDDB5683-40C6-4874-8800-FA22B72183EA}" srcOrd="0" destOrd="0" presId="urn:microsoft.com/office/officeart/2008/layout/HorizontalMultiLevelHierarchy"/>
    <dgm:cxn modelId="{7DC724B5-2168-41C2-89EA-ABAD16FE7243}" type="presParOf" srcId="{CC8D6689-D9AD-49F9-98F6-306E93EC75C3}" destId="{078C20F0-2E59-4032-A548-10DB19B1AAEF}" srcOrd="1" destOrd="0" presId="urn:microsoft.com/office/officeart/2008/layout/HorizontalMultiLevelHierarchy"/>
    <dgm:cxn modelId="{78DECBB7-FE49-42B3-A8EC-6ACDD482D3DA}" type="presParOf" srcId="{1E0C78CB-3E0B-46EA-A072-ACB5B39C713A}" destId="{55FD8BB9-3238-4FB9-8342-841C6556860D}" srcOrd="6" destOrd="0" presId="urn:microsoft.com/office/officeart/2008/layout/HorizontalMultiLevelHierarchy"/>
    <dgm:cxn modelId="{0F3A7D71-6A19-4E93-8D15-FF2A70E240FB}" type="presParOf" srcId="{55FD8BB9-3238-4FB9-8342-841C6556860D}" destId="{17C61CFB-3522-48CF-973C-39A0543EE483}" srcOrd="0" destOrd="0" presId="urn:microsoft.com/office/officeart/2008/layout/HorizontalMultiLevelHierarchy"/>
    <dgm:cxn modelId="{A6C9A858-5A5D-4DF8-A2CC-361873CC1B3E}" type="presParOf" srcId="{1E0C78CB-3E0B-46EA-A072-ACB5B39C713A}" destId="{DBED5C58-2FDB-4D26-BF02-1ABEC66B2408}" srcOrd="7" destOrd="0" presId="urn:microsoft.com/office/officeart/2008/layout/HorizontalMultiLevelHierarchy"/>
    <dgm:cxn modelId="{0DDA4FDF-CF9E-4A37-9ABD-85640BBE1443}" type="presParOf" srcId="{DBED5C58-2FDB-4D26-BF02-1ABEC66B2408}" destId="{5AFA4A76-0F27-407A-87F0-F7476122249F}" srcOrd="0" destOrd="0" presId="urn:microsoft.com/office/officeart/2008/layout/HorizontalMultiLevelHierarchy"/>
    <dgm:cxn modelId="{8F981119-9F31-4B78-B050-5A8244CA8056}" type="presParOf" srcId="{DBED5C58-2FDB-4D26-BF02-1ABEC66B2408}" destId="{A4AE6050-431A-4CFB-968E-B86D6294590D}" srcOrd="1" destOrd="0" presId="urn:microsoft.com/office/officeart/2008/layout/HorizontalMultiLevelHierarchy"/>
    <dgm:cxn modelId="{42275577-3A77-4F6B-8F72-74AAE514CD95}" type="presParOf" srcId="{1E0C78CB-3E0B-46EA-A072-ACB5B39C713A}" destId="{2F2867BA-0FF8-4A04-B5C2-32770B8E81DE}" srcOrd="8" destOrd="0" presId="urn:microsoft.com/office/officeart/2008/layout/HorizontalMultiLevelHierarchy"/>
    <dgm:cxn modelId="{B4844C46-07D0-4CD4-9A2F-444588403616}" type="presParOf" srcId="{2F2867BA-0FF8-4A04-B5C2-32770B8E81DE}" destId="{466E9EEF-F31F-4102-80E7-15A894C78CC0}" srcOrd="0" destOrd="0" presId="urn:microsoft.com/office/officeart/2008/layout/HorizontalMultiLevelHierarchy"/>
    <dgm:cxn modelId="{938ABB5A-5871-4E63-A003-BE8C8FE292F7}" type="presParOf" srcId="{1E0C78CB-3E0B-46EA-A072-ACB5B39C713A}" destId="{A0816062-39FA-4F06-9627-9C9CCB2E655A}" srcOrd="9" destOrd="0" presId="urn:microsoft.com/office/officeart/2008/layout/HorizontalMultiLevelHierarchy"/>
    <dgm:cxn modelId="{81DB3460-86FD-46C6-836A-3763CA4D1C19}" type="presParOf" srcId="{A0816062-39FA-4F06-9627-9C9CCB2E655A}" destId="{448B6706-1A13-480F-BF6F-663DEC7C7EC6}" srcOrd="0" destOrd="0" presId="urn:microsoft.com/office/officeart/2008/layout/HorizontalMultiLevelHierarchy"/>
    <dgm:cxn modelId="{C520045B-4E29-4642-B6B8-EA4BE2412A6E}" type="presParOf" srcId="{A0816062-39FA-4F06-9627-9C9CCB2E655A}" destId="{24012CA4-652C-4A21-A6EC-D12D422ACD45}" srcOrd="1" destOrd="0" presId="urn:microsoft.com/office/officeart/2008/layout/HorizontalMultiLevelHierarchy"/>
    <dgm:cxn modelId="{E4904BE4-6DC7-4328-B6CF-C98C170D3481}" type="presParOf" srcId="{1E0C78CB-3E0B-46EA-A072-ACB5B39C713A}" destId="{CDC8340B-6AEE-434F-9504-D411C255F36E}" srcOrd="10" destOrd="0" presId="urn:microsoft.com/office/officeart/2008/layout/HorizontalMultiLevelHierarchy"/>
    <dgm:cxn modelId="{B4BEEA93-DB7B-4D7F-B3D5-B1EC57A96927}" type="presParOf" srcId="{CDC8340B-6AEE-434F-9504-D411C255F36E}" destId="{D7506EAB-17B1-4070-ABB5-E080EEA18043}" srcOrd="0" destOrd="0" presId="urn:microsoft.com/office/officeart/2008/layout/HorizontalMultiLevelHierarchy"/>
    <dgm:cxn modelId="{5D7D103D-62A7-4577-A661-3C2405293EDC}" type="presParOf" srcId="{1E0C78CB-3E0B-46EA-A072-ACB5B39C713A}" destId="{055055C0-7DD1-4134-B137-A149C95128AB}" srcOrd="11" destOrd="0" presId="urn:microsoft.com/office/officeart/2008/layout/HorizontalMultiLevelHierarchy"/>
    <dgm:cxn modelId="{E821D68F-C8BF-43A6-AD8F-D9E544302D66}" type="presParOf" srcId="{055055C0-7DD1-4134-B137-A149C95128AB}" destId="{11DE2977-76C5-467A-8B80-A0A583792340}" srcOrd="0" destOrd="0" presId="urn:microsoft.com/office/officeart/2008/layout/HorizontalMultiLevelHierarchy"/>
    <dgm:cxn modelId="{FFF5B80B-35FC-4FD2-A851-F1EC279B8F16}" type="presParOf" srcId="{055055C0-7DD1-4134-B137-A149C95128AB}" destId="{DF3C68EC-E7EA-4A37-B781-5D110A31B27F}" srcOrd="1" destOrd="0" presId="urn:microsoft.com/office/officeart/2008/layout/HorizontalMultiLevelHierarchy"/>
    <dgm:cxn modelId="{18E18B3E-B78A-4233-8740-63803430F8B0}" type="presParOf" srcId="{1E0C78CB-3E0B-46EA-A072-ACB5B39C713A}" destId="{E49E7002-B46C-42B2-9421-3121E6EBDC22}" srcOrd="12" destOrd="0" presId="urn:microsoft.com/office/officeart/2008/layout/HorizontalMultiLevelHierarchy"/>
    <dgm:cxn modelId="{C875379A-40B3-474F-8F95-74CB22096D7E}" type="presParOf" srcId="{E49E7002-B46C-42B2-9421-3121E6EBDC22}" destId="{D2C727C1-6E9B-4CF8-8A99-13602BDC803F}" srcOrd="0" destOrd="0" presId="urn:microsoft.com/office/officeart/2008/layout/HorizontalMultiLevelHierarchy"/>
    <dgm:cxn modelId="{915D3FF5-F599-4DE0-A8F0-8509DCFFC1DF}" type="presParOf" srcId="{1E0C78CB-3E0B-46EA-A072-ACB5B39C713A}" destId="{2D258BA6-47E9-4490-BEF9-D5EBDD931A77}" srcOrd="13" destOrd="0" presId="urn:microsoft.com/office/officeart/2008/layout/HorizontalMultiLevelHierarchy"/>
    <dgm:cxn modelId="{059F6567-0F4E-4BD7-88F6-0C9190630253}" type="presParOf" srcId="{2D258BA6-47E9-4490-BEF9-D5EBDD931A77}" destId="{A6D49694-B40E-4D7E-8097-30A615237279}" srcOrd="0" destOrd="0" presId="urn:microsoft.com/office/officeart/2008/layout/HorizontalMultiLevelHierarchy"/>
    <dgm:cxn modelId="{3937B26A-1F33-4B94-B56F-2A66EA749FBB}" type="presParOf" srcId="{2D258BA6-47E9-4490-BEF9-D5EBDD931A77}" destId="{14B8AE8D-E081-42AD-89F3-9DA35A9B5E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B3297-0F57-4F2B-9E64-F2DEBE46CBB7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51BC726-781E-4648-8D3A-1EAA869B1277}">
      <dgm:prSet phldrT="[Texto]"/>
      <dgm:spPr/>
      <dgm:t>
        <a:bodyPr/>
        <a:lstStyle/>
        <a:p>
          <a:r>
            <a:rPr lang="es-ES" dirty="0"/>
            <a:t>Aumento Poblacional</a:t>
          </a:r>
        </a:p>
      </dgm:t>
    </dgm:pt>
    <dgm:pt modelId="{F4DD4E8A-3713-4352-8789-F1AF0EA00BED}" type="parTrans" cxnId="{FD398DFA-9881-4A7D-8247-C01081811148}">
      <dgm:prSet/>
      <dgm:spPr/>
      <dgm:t>
        <a:bodyPr/>
        <a:lstStyle/>
        <a:p>
          <a:endParaRPr lang="es-ES"/>
        </a:p>
      </dgm:t>
    </dgm:pt>
    <dgm:pt modelId="{C96E79A1-8C4B-405B-BC1D-9C467F220B43}" type="sibTrans" cxnId="{FD398DFA-9881-4A7D-8247-C01081811148}">
      <dgm:prSet/>
      <dgm:spPr/>
      <dgm:t>
        <a:bodyPr/>
        <a:lstStyle/>
        <a:p>
          <a:endParaRPr lang="es-ES"/>
        </a:p>
      </dgm:t>
    </dgm:pt>
    <dgm:pt modelId="{0317F238-7A9C-4111-A809-10D551456669}">
      <dgm:prSet phldrT="[Texto]"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En Rumiñahui 550 locales brindan servicios de alojamiento y comida.</a:t>
          </a:r>
        </a:p>
      </dgm:t>
    </dgm:pt>
    <dgm:pt modelId="{2336C2C0-58C9-4DD9-A348-05226367D0FC}" type="parTrans" cxnId="{6B28667A-8CEE-46EA-A831-8C97CF6A86B7}">
      <dgm:prSet/>
      <dgm:spPr/>
      <dgm:t>
        <a:bodyPr/>
        <a:lstStyle/>
        <a:p>
          <a:endParaRPr lang="es-ES"/>
        </a:p>
      </dgm:t>
    </dgm:pt>
    <dgm:pt modelId="{21FF7879-DDE4-46E0-9C70-A9B49EF96DEA}" type="sibTrans" cxnId="{6B28667A-8CEE-46EA-A831-8C97CF6A86B7}">
      <dgm:prSet/>
      <dgm:spPr/>
      <dgm:t>
        <a:bodyPr/>
        <a:lstStyle/>
        <a:p>
          <a:endParaRPr lang="es-ES"/>
        </a:p>
      </dgm:t>
    </dgm:pt>
    <dgm:pt modelId="{A2D0137B-0F32-4A5E-A778-C00A3F598886}">
      <dgm:prSet phldrT="[Texto]"/>
      <dgm:spPr/>
      <dgm:t>
        <a:bodyPr/>
        <a:lstStyle/>
        <a:p>
          <a:r>
            <a:rPr lang="es-ES" dirty="0"/>
            <a:t>Rama Artesanal</a:t>
          </a:r>
        </a:p>
      </dgm:t>
    </dgm:pt>
    <dgm:pt modelId="{1CC4D036-5505-4885-BDF6-ECA971A00E4E}" type="parTrans" cxnId="{032E572F-A6F3-4812-B520-E820572BEB9C}">
      <dgm:prSet/>
      <dgm:spPr/>
      <dgm:t>
        <a:bodyPr/>
        <a:lstStyle/>
        <a:p>
          <a:endParaRPr lang="es-ES"/>
        </a:p>
      </dgm:t>
    </dgm:pt>
    <dgm:pt modelId="{256208A5-38E6-4BFD-8C57-5C0B7F5644BB}" type="sibTrans" cxnId="{032E572F-A6F3-4812-B520-E820572BEB9C}">
      <dgm:prSet/>
      <dgm:spPr/>
      <dgm:t>
        <a:bodyPr/>
        <a:lstStyle/>
        <a:p>
          <a:endParaRPr lang="es-ES"/>
        </a:p>
      </dgm:t>
    </dgm:pt>
    <dgm:pt modelId="{2C28C3D9-38C2-43A4-9A50-8790192575F5}">
      <dgm:prSet phldrT="[Texto]"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67% de las PYMES</a:t>
          </a:r>
        </a:p>
      </dgm:t>
    </dgm:pt>
    <dgm:pt modelId="{729BE2AA-31C1-4F96-82AF-5AF977E1E100}" type="parTrans" cxnId="{FB8FD6CC-2911-44CE-AC48-5000F819C8F6}">
      <dgm:prSet/>
      <dgm:spPr/>
      <dgm:t>
        <a:bodyPr/>
        <a:lstStyle/>
        <a:p>
          <a:endParaRPr lang="es-ES"/>
        </a:p>
      </dgm:t>
    </dgm:pt>
    <dgm:pt modelId="{12A20085-3D31-48F3-A5AE-4A4FC0B2F0E9}" type="sibTrans" cxnId="{FB8FD6CC-2911-44CE-AC48-5000F819C8F6}">
      <dgm:prSet/>
      <dgm:spPr/>
      <dgm:t>
        <a:bodyPr/>
        <a:lstStyle/>
        <a:p>
          <a:endParaRPr lang="es-ES"/>
        </a:p>
      </dgm:t>
    </dgm:pt>
    <dgm:pt modelId="{B9F64C0A-D982-47CD-87E1-A40F0A2C9406}">
      <dgm:prSet phldrT="[Texto]"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Necesidad de empleo</a:t>
          </a:r>
        </a:p>
      </dgm:t>
    </dgm:pt>
    <dgm:pt modelId="{CDF34BE3-53FA-4126-8ACB-A9D3DCB5868D}" type="parTrans" cxnId="{9DDDABAC-91DA-40B0-AE13-3C786BABDBF0}">
      <dgm:prSet/>
      <dgm:spPr/>
      <dgm:t>
        <a:bodyPr/>
        <a:lstStyle/>
        <a:p>
          <a:endParaRPr lang="es-ES"/>
        </a:p>
      </dgm:t>
    </dgm:pt>
    <dgm:pt modelId="{7330CAF4-706A-4976-8C9C-0B9997B9D876}" type="sibTrans" cxnId="{9DDDABAC-91DA-40B0-AE13-3C786BABDBF0}">
      <dgm:prSet/>
      <dgm:spPr/>
      <dgm:t>
        <a:bodyPr/>
        <a:lstStyle/>
        <a:p>
          <a:endParaRPr lang="es-ES"/>
        </a:p>
      </dgm:t>
    </dgm:pt>
    <dgm:pt modelId="{48ED5702-8BE8-4BD2-9657-3B1618CB4E93}">
      <dgm:prSet phldrT="[Texto]"/>
      <dgm:spPr/>
      <dgm:t>
        <a:bodyPr/>
        <a:lstStyle/>
        <a:p>
          <a:r>
            <a:rPr lang="es-ES" dirty="0"/>
            <a:t>Crecimiento Limitado</a:t>
          </a:r>
        </a:p>
      </dgm:t>
    </dgm:pt>
    <dgm:pt modelId="{803709A2-0832-4EDD-81FA-47BF4D8FD14E}" type="parTrans" cxnId="{F5984266-65A9-4DF9-858A-A2EE60757519}">
      <dgm:prSet/>
      <dgm:spPr/>
      <dgm:t>
        <a:bodyPr/>
        <a:lstStyle/>
        <a:p>
          <a:endParaRPr lang="es-ES"/>
        </a:p>
      </dgm:t>
    </dgm:pt>
    <dgm:pt modelId="{76098DED-139E-4979-868B-35964B471B63}" type="sibTrans" cxnId="{F5984266-65A9-4DF9-858A-A2EE60757519}">
      <dgm:prSet/>
      <dgm:spPr/>
      <dgm:t>
        <a:bodyPr/>
        <a:lstStyle/>
        <a:p>
          <a:endParaRPr lang="es-ES"/>
        </a:p>
      </dgm:t>
    </dgm:pt>
    <dgm:pt modelId="{8F942BDC-E428-42BC-930A-F112639E06E6}">
      <dgm:prSet phldrT="[Texto]"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Falta de conocimiento </a:t>
          </a:r>
        </a:p>
      </dgm:t>
    </dgm:pt>
    <dgm:pt modelId="{8C35ACEA-40CF-4E25-BC99-EA59A1A7F562}" type="parTrans" cxnId="{483C2055-1AE9-4F09-9C8C-6B400E1ECC65}">
      <dgm:prSet/>
      <dgm:spPr/>
      <dgm:t>
        <a:bodyPr/>
        <a:lstStyle/>
        <a:p>
          <a:endParaRPr lang="es-ES"/>
        </a:p>
      </dgm:t>
    </dgm:pt>
    <dgm:pt modelId="{3CF32844-0B64-4C42-9BFB-AB7DB56D691A}" type="sibTrans" cxnId="{483C2055-1AE9-4F09-9C8C-6B400E1ECC65}">
      <dgm:prSet/>
      <dgm:spPr/>
      <dgm:t>
        <a:bodyPr/>
        <a:lstStyle/>
        <a:p>
          <a:endParaRPr lang="es-ES"/>
        </a:p>
      </dgm:t>
    </dgm:pt>
    <dgm:pt modelId="{660850B1-D53F-4AC4-B32D-899390659A9C}">
      <dgm:prSet phldrT="[Texto]"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Inadecuada administración</a:t>
          </a:r>
        </a:p>
      </dgm:t>
    </dgm:pt>
    <dgm:pt modelId="{12AA721A-165D-4BAD-BEAB-0C303668F9E3}" type="parTrans" cxnId="{8DD32E32-B8F8-4284-929A-6823C077CF42}">
      <dgm:prSet/>
      <dgm:spPr/>
      <dgm:t>
        <a:bodyPr/>
        <a:lstStyle/>
        <a:p>
          <a:endParaRPr lang="es-ES"/>
        </a:p>
      </dgm:t>
    </dgm:pt>
    <dgm:pt modelId="{BAA270CD-C969-4738-B204-43D24487B603}" type="sibTrans" cxnId="{8DD32E32-B8F8-4284-929A-6823C077CF42}">
      <dgm:prSet/>
      <dgm:spPr/>
      <dgm:t>
        <a:bodyPr/>
        <a:lstStyle/>
        <a:p>
          <a:endParaRPr lang="es-ES"/>
        </a:p>
      </dgm:t>
    </dgm:pt>
    <dgm:pt modelId="{09E0D7FB-1F44-4215-AE75-B8C99B6EAE04}">
      <dgm:prSet phldrT="[Texto]" custT="1"/>
      <dgm:spPr/>
      <dgm:t>
        <a:bodyPr/>
        <a:lstStyle/>
        <a:p>
          <a:endParaRPr lang="es-ES" sz="1700" dirty="0">
            <a:solidFill>
              <a:schemeClr val="tx1"/>
            </a:solidFill>
          </a:endParaRPr>
        </a:p>
      </dgm:t>
    </dgm:pt>
    <dgm:pt modelId="{949BA30A-B62C-4592-8BC0-16B8BB92813E}" type="parTrans" cxnId="{D747A354-BF1F-4040-87F3-AB026BBC36A3}">
      <dgm:prSet/>
      <dgm:spPr/>
      <dgm:t>
        <a:bodyPr/>
        <a:lstStyle/>
        <a:p>
          <a:endParaRPr lang="es-ES"/>
        </a:p>
      </dgm:t>
    </dgm:pt>
    <dgm:pt modelId="{252C0FBE-EE9E-47B1-9F28-AA1280BA8E73}" type="sibTrans" cxnId="{D747A354-BF1F-4040-87F3-AB026BBC36A3}">
      <dgm:prSet/>
      <dgm:spPr/>
      <dgm:t>
        <a:bodyPr/>
        <a:lstStyle/>
        <a:p>
          <a:endParaRPr lang="es-ES"/>
        </a:p>
      </dgm:t>
    </dgm:pt>
    <dgm:pt modelId="{3E5482F8-54F8-48A2-969F-74FFE658748F}">
      <dgm:prSet phldrT="[Texto]" custT="1"/>
      <dgm:spPr/>
      <dgm:t>
        <a:bodyPr/>
        <a:lstStyle/>
        <a:p>
          <a:endParaRPr lang="es-ES" sz="1700" dirty="0">
            <a:solidFill>
              <a:schemeClr val="tx1"/>
            </a:solidFill>
          </a:endParaRPr>
        </a:p>
      </dgm:t>
    </dgm:pt>
    <dgm:pt modelId="{598821D9-F52C-4536-8403-F8FC7F9E796A}" type="parTrans" cxnId="{E9472C49-2D83-4C12-A1DF-07EF2D3CC672}">
      <dgm:prSet/>
      <dgm:spPr/>
      <dgm:t>
        <a:bodyPr/>
        <a:lstStyle/>
        <a:p>
          <a:endParaRPr lang="es-ES"/>
        </a:p>
      </dgm:t>
    </dgm:pt>
    <dgm:pt modelId="{243A4953-2D25-49C9-B147-C91157D21BF2}" type="sibTrans" cxnId="{E9472C49-2D83-4C12-A1DF-07EF2D3CC672}">
      <dgm:prSet/>
      <dgm:spPr/>
      <dgm:t>
        <a:bodyPr/>
        <a:lstStyle/>
        <a:p>
          <a:endParaRPr lang="es-ES"/>
        </a:p>
      </dgm:t>
    </dgm:pt>
    <dgm:pt modelId="{F40E12E5-4233-45F4-8913-610AC37F241F}">
      <dgm:prSet phldrT="[Texto]"/>
      <dgm:spPr/>
      <dgm:t>
        <a:bodyPr/>
        <a:lstStyle/>
        <a:p>
          <a:pPr algn="ctr"/>
          <a:r>
            <a:rPr lang="es-ES" dirty="0"/>
            <a:t>Modelo de Gestión Empresarial</a:t>
          </a:r>
        </a:p>
      </dgm:t>
    </dgm:pt>
    <dgm:pt modelId="{37BD4C69-6EAC-44C0-821F-DC292DBA1359}" type="parTrans" cxnId="{208299B7-05EE-4397-A9D9-681319DD0C7C}">
      <dgm:prSet/>
      <dgm:spPr/>
      <dgm:t>
        <a:bodyPr/>
        <a:lstStyle/>
        <a:p>
          <a:endParaRPr lang="es-ES"/>
        </a:p>
      </dgm:t>
    </dgm:pt>
    <dgm:pt modelId="{A144B433-E77C-4910-B31E-4FBB953F152E}" type="sibTrans" cxnId="{208299B7-05EE-4397-A9D9-681319DD0C7C}">
      <dgm:prSet/>
      <dgm:spPr/>
      <dgm:t>
        <a:bodyPr/>
        <a:lstStyle/>
        <a:p>
          <a:endParaRPr lang="es-ES"/>
        </a:p>
      </dgm:t>
    </dgm:pt>
    <dgm:pt modelId="{A601563C-85A6-400A-AA8E-59768BC3B768}">
      <dgm:prSet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Apoyo a las empresas</a:t>
          </a:r>
        </a:p>
      </dgm:t>
    </dgm:pt>
    <dgm:pt modelId="{396893D2-9372-462B-9233-1C0CF46E7E06}" type="parTrans" cxnId="{CE2EEC4F-523F-4D00-BBD5-D642663A01E3}">
      <dgm:prSet/>
      <dgm:spPr/>
      <dgm:t>
        <a:bodyPr/>
        <a:lstStyle/>
        <a:p>
          <a:endParaRPr lang="es-ES"/>
        </a:p>
      </dgm:t>
    </dgm:pt>
    <dgm:pt modelId="{128108B2-CCA2-415C-8B06-0B873A02E41E}" type="sibTrans" cxnId="{CE2EEC4F-523F-4D00-BBD5-D642663A01E3}">
      <dgm:prSet/>
      <dgm:spPr/>
      <dgm:t>
        <a:bodyPr/>
        <a:lstStyle/>
        <a:p>
          <a:endParaRPr lang="es-ES"/>
        </a:p>
      </dgm:t>
    </dgm:pt>
    <dgm:pt modelId="{1D240E69-4C80-4936-8BC7-EE200766960A}">
      <dgm:prSet custT="1"/>
      <dgm:spPr/>
      <dgm:t>
        <a:bodyPr/>
        <a:lstStyle/>
        <a:p>
          <a:r>
            <a:rPr lang="es-ES" sz="1700" dirty="0">
              <a:solidFill>
                <a:schemeClr val="tx1"/>
              </a:solidFill>
            </a:rPr>
            <a:t>Mantener la tradición gastronómica</a:t>
          </a:r>
        </a:p>
      </dgm:t>
    </dgm:pt>
    <dgm:pt modelId="{202041BC-E197-43A6-AFC7-6241ED67A559}" type="parTrans" cxnId="{2EB12A95-098E-4307-8219-B399022E30CE}">
      <dgm:prSet/>
      <dgm:spPr/>
      <dgm:t>
        <a:bodyPr/>
        <a:lstStyle/>
        <a:p>
          <a:endParaRPr lang="es-ES"/>
        </a:p>
      </dgm:t>
    </dgm:pt>
    <dgm:pt modelId="{F9570732-2E48-4DE2-BDD5-0B1199FA06A7}" type="sibTrans" cxnId="{2EB12A95-098E-4307-8219-B399022E30CE}">
      <dgm:prSet/>
      <dgm:spPr/>
      <dgm:t>
        <a:bodyPr/>
        <a:lstStyle/>
        <a:p>
          <a:endParaRPr lang="es-ES"/>
        </a:p>
      </dgm:t>
    </dgm:pt>
    <dgm:pt modelId="{00CB9D37-E480-4FD7-B989-3EF8B0D8B7F2}" type="pres">
      <dgm:prSet presAssocID="{60EB3297-0F57-4F2B-9E64-F2DEBE46CBB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512B3FA-1BEA-4412-9F46-39CC545DA18B}" type="pres">
      <dgm:prSet presAssocID="{151BC726-781E-4648-8D3A-1EAA869B1277}" presName="compositeNode" presStyleCnt="0">
        <dgm:presLayoutVars>
          <dgm:bulletEnabled val="1"/>
        </dgm:presLayoutVars>
      </dgm:prSet>
      <dgm:spPr/>
    </dgm:pt>
    <dgm:pt modelId="{E78EACD0-80AB-463B-9C70-574ACF600AA2}" type="pres">
      <dgm:prSet presAssocID="{151BC726-781E-4648-8D3A-1EAA869B1277}" presName="image" presStyleLbl="fgImgPlace1" presStyleIdx="0" presStyleCnt="4" custScaleX="170764" custScaleY="168705" custLinFactX="20156" custLinFactNeighborX="100000" custLinFactNeighborY="8775"/>
      <dgm:spPr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B6D9C98-B673-43B5-A668-FAF84898C1C8}" type="pres">
      <dgm:prSet presAssocID="{151BC726-781E-4648-8D3A-1EAA869B1277}" presName="childNode" presStyleLbl="node1" presStyleIdx="0" presStyleCnt="4" custScaleY="47081" custLinFactNeighborY="-184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E7341-A61E-42D4-80DE-674435D54605}" type="pres">
      <dgm:prSet presAssocID="{151BC726-781E-4648-8D3A-1EAA869B1277}" presName="parentNode" presStyleLbl="revTx" presStyleIdx="0" presStyleCnt="4" custScaleY="74925" custLinFactNeighborY="-347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F239A3-9044-4708-A253-573B22B616CD}" type="pres">
      <dgm:prSet presAssocID="{C96E79A1-8C4B-405B-BC1D-9C467F220B43}" presName="sibTrans" presStyleCnt="0"/>
      <dgm:spPr/>
    </dgm:pt>
    <dgm:pt modelId="{126BC80B-7189-45DF-A354-3BA36BC51B1F}" type="pres">
      <dgm:prSet presAssocID="{A2D0137B-0F32-4A5E-A778-C00A3F598886}" presName="compositeNode" presStyleCnt="0">
        <dgm:presLayoutVars>
          <dgm:bulletEnabled val="1"/>
        </dgm:presLayoutVars>
      </dgm:prSet>
      <dgm:spPr/>
    </dgm:pt>
    <dgm:pt modelId="{552960D8-6978-45C3-AD3F-BC6B45B9E874}" type="pres">
      <dgm:prSet presAssocID="{A2D0137B-0F32-4A5E-A778-C00A3F598886}" presName="image" presStyleLbl="fgImgPlace1" presStyleIdx="1" presStyleCnt="4" custScaleX="170764" custScaleY="168705" custLinFactY="41705" custLinFactNeighborX="79659" custLinFactNeighborY="100000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/>
        </a:p>
      </dgm:t>
    </dgm:pt>
    <dgm:pt modelId="{32508079-7C96-4F5A-8AB8-9033CBC74E16}" type="pres">
      <dgm:prSet presAssocID="{A2D0137B-0F32-4A5E-A778-C00A3F598886}" presName="childNode" presStyleLbl="node1" presStyleIdx="1" presStyleCnt="4" custScaleY="47081" custLinFactNeighborX="-17234" custLinFactNeighborY="70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039E08-EAC9-4E8B-80DF-B16D69DDEB19}" type="pres">
      <dgm:prSet presAssocID="{A2D0137B-0F32-4A5E-A778-C00A3F598886}" presName="parentNode" presStyleLbl="revTx" presStyleIdx="1" presStyleCnt="4" custScaleY="69459" custLinFactNeighborX="-85845" custLinFactNeighborY="-41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D42ACD-AD25-42DC-A855-A97E9312967B}" type="pres">
      <dgm:prSet presAssocID="{256208A5-38E6-4BFD-8C57-5C0B7F5644BB}" presName="sibTrans" presStyleCnt="0"/>
      <dgm:spPr/>
    </dgm:pt>
    <dgm:pt modelId="{A63E7BDE-55C9-4B2E-93BB-B870E33B7D6B}" type="pres">
      <dgm:prSet presAssocID="{48ED5702-8BE8-4BD2-9657-3B1618CB4E93}" presName="compositeNode" presStyleCnt="0">
        <dgm:presLayoutVars>
          <dgm:bulletEnabled val="1"/>
        </dgm:presLayoutVars>
      </dgm:prSet>
      <dgm:spPr/>
    </dgm:pt>
    <dgm:pt modelId="{8229B67B-C7AC-4E7B-B0FB-2D545C31A899}" type="pres">
      <dgm:prSet presAssocID="{48ED5702-8BE8-4BD2-9657-3B1618CB4E93}" presName="image" presStyleLbl="fgImgPlace1" presStyleIdx="2" presStyleCnt="4" custScaleX="188544" custScaleY="186270" custLinFactNeighborX="45947" custLinFactNeighborY="-124"/>
      <dgm:spPr>
        <a:blipFill>
          <a:blip xmlns:r="http://schemas.openxmlformats.org/officeDocument/2006/relationships"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/>
        </a:p>
      </dgm:t>
    </dgm:pt>
    <dgm:pt modelId="{0504ED5D-8FED-429D-ADC9-3407F0FE73D4}" type="pres">
      <dgm:prSet presAssocID="{48ED5702-8BE8-4BD2-9657-3B1618CB4E93}" presName="childNode" presStyleLbl="node1" presStyleIdx="2" presStyleCnt="4" custScaleY="47081" custLinFactNeighborX="-33719" custLinFactNeighborY="-177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6052CE-9570-41A6-8BD4-9ADEDF2152D7}" type="pres">
      <dgm:prSet presAssocID="{48ED5702-8BE8-4BD2-9657-3B1618CB4E93}" presName="parentNode" presStyleLbl="revTx" presStyleIdx="2" presStyleCnt="4" custScaleY="73363" custLinFactX="-67960" custLinFactNeighborX="-100000" custLinFactNeighborY="-317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764A8-70CA-4426-9CB8-DE53A988A752}" type="pres">
      <dgm:prSet presAssocID="{76098DED-139E-4979-868B-35964B471B63}" presName="sibTrans" presStyleCnt="0"/>
      <dgm:spPr/>
    </dgm:pt>
    <dgm:pt modelId="{8F2B394B-077F-4D7F-877A-DEF01A55515A}" type="pres">
      <dgm:prSet presAssocID="{F40E12E5-4233-45F4-8913-610AC37F241F}" presName="compositeNode" presStyleCnt="0">
        <dgm:presLayoutVars>
          <dgm:bulletEnabled val="1"/>
        </dgm:presLayoutVars>
      </dgm:prSet>
      <dgm:spPr/>
    </dgm:pt>
    <dgm:pt modelId="{FF40C272-16BF-4C33-AE76-A0F08BE12F5C}" type="pres">
      <dgm:prSet presAssocID="{F40E12E5-4233-45F4-8913-610AC37F241F}" presName="image" presStyleLbl="fgImgPlace1" presStyleIdx="3" presStyleCnt="4" custScaleX="170764" custScaleY="168705" custLinFactY="32382" custLinFactNeighborX="83171" custLinFactNeighborY="100000"/>
      <dgm:spPr>
        <a:blipFill>
          <a:blip xmlns:r="http://schemas.openxmlformats.org/officeDocument/2006/relationships"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S"/>
        </a:p>
      </dgm:t>
    </dgm:pt>
    <dgm:pt modelId="{CBED1289-84D0-4FB3-9522-5C208FE3A61B}" type="pres">
      <dgm:prSet presAssocID="{F40E12E5-4233-45F4-8913-610AC37F241F}" presName="childNode" presStyleLbl="node1" presStyleIdx="3" presStyleCnt="4" custScaleY="47081" custLinFactNeighborX="-20980" custLinFactNeighborY="70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AE311-88AD-4F7A-99C0-03524C064B0D}" type="pres">
      <dgm:prSet presAssocID="{F40E12E5-4233-45F4-8913-610AC37F241F}" presName="parentNode" presStyleLbl="revTx" presStyleIdx="3" presStyleCnt="4" custScaleX="209305" custScaleY="68971" custLinFactX="-71689" custLinFactNeighborX="-100000" custLinFactNeighborY="-38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8000FE-C34A-4309-85B8-19E78D59D8D3}" type="presOf" srcId="{A2D0137B-0F32-4A5E-A778-C00A3F598886}" destId="{93039E08-EAC9-4E8B-80DF-B16D69DDEB19}" srcOrd="0" destOrd="0" presId="urn:microsoft.com/office/officeart/2005/8/layout/hList2"/>
    <dgm:cxn modelId="{FB8FD6CC-2911-44CE-AC48-5000F819C8F6}" srcId="{A2D0137B-0F32-4A5E-A778-C00A3F598886}" destId="{2C28C3D9-38C2-43A4-9A50-8790192575F5}" srcOrd="0" destOrd="0" parTransId="{729BE2AA-31C1-4F96-82AF-5AF977E1E100}" sibTransId="{12A20085-3D31-48F3-A5AE-4A4FC0B2F0E9}"/>
    <dgm:cxn modelId="{D9247DE8-EA2A-4BDC-AC7B-A5C4DD2C6A3E}" type="presOf" srcId="{1D240E69-4C80-4936-8BC7-EE200766960A}" destId="{CBED1289-84D0-4FB3-9522-5C208FE3A61B}" srcOrd="0" destOrd="1" presId="urn:microsoft.com/office/officeart/2005/8/layout/hList2"/>
    <dgm:cxn modelId="{289FE176-B11A-4E06-B57A-B6B04A0543D3}" type="presOf" srcId="{3E5482F8-54F8-48A2-969F-74FFE658748F}" destId="{0504ED5D-8FED-429D-ADC9-3407F0FE73D4}" srcOrd="0" destOrd="3" presId="urn:microsoft.com/office/officeart/2005/8/layout/hList2"/>
    <dgm:cxn modelId="{032E572F-A6F3-4812-B520-E820572BEB9C}" srcId="{60EB3297-0F57-4F2B-9E64-F2DEBE46CBB7}" destId="{A2D0137B-0F32-4A5E-A778-C00A3F598886}" srcOrd="1" destOrd="0" parTransId="{1CC4D036-5505-4885-BDF6-ECA971A00E4E}" sibTransId="{256208A5-38E6-4BFD-8C57-5C0B7F5644BB}"/>
    <dgm:cxn modelId="{483C2055-1AE9-4F09-9C8C-6B400E1ECC65}" srcId="{48ED5702-8BE8-4BD2-9657-3B1618CB4E93}" destId="{8F942BDC-E428-42BC-930A-F112639E06E6}" srcOrd="0" destOrd="0" parTransId="{8C35ACEA-40CF-4E25-BC99-EA59A1A7F562}" sibTransId="{3CF32844-0B64-4C42-9BFB-AB7DB56D691A}"/>
    <dgm:cxn modelId="{AD951236-929E-43C5-B7A5-9F4CDB232BD4}" type="presOf" srcId="{2C28C3D9-38C2-43A4-9A50-8790192575F5}" destId="{32508079-7C96-4F5A-8AB8-9033CBC74E16}" srcOrd="0" destOrd="0" presId="urn:microsoft.com/office/officeart/2005/8/layout/hList2"/>
    <dgm:cxn modelId="{F5984266-65A9-4DF9-858A-A2EE60757519}" srcId="{60EB3297-0F57-4F2B-9E64-F2DEBE46CBB7}" destId="{48ED5702-8BE8-4BD2-9657-3B1618CB4E93}" srcOrd="2" destOrd="0" parTransId="{803709A2-0832-4EDD-81FA-47BF4D8FD14E}" sibTransId="{76098DED-139E-4979-868B-35964B471B63}"/>
    <dgm:cxn modelId="{9DDDABAC-91DA-40B0-AE13-3C786BABDBF0}" srcId="{A2D0137B-0F32-4A5E-A778-C00A3F598886}" destId="{B9F64C0A-D982-47CD-87E1-A40F0A2C9406}" srcOrd="1" destOrd="0" parTransId="{CDF34BE3-53FA-4126-8ACB-A9D3DCB5868D}" sibTransId="{7330CAF4-706A-4976-8C9C-0B9997B9D876}"/>
    <dgm:cxn modelId="{067BCC68-5C13-4A8A-A942-2F0964A51DDE}" type="presOf" srcId="{660850B1-D53F-4AC4-B32D-899390659A9C}" destId="{0504ED5D-8FED-429D-ADC9-3407F0FE73D4}" srcOrd="0" destOrd="1" presId="urn:microsoft.com/office/officeart/2005/8/layout/hList2"/>
    <dgm:cxn modelId="{50B167F0-5ADF-4433-BFA7-FA05A043B01F}" type="presOf" srcId="{09E0D7FB-1F44-4215-AE75-B8C99B6EAE04}" destId="{0504ED5D-8FED-429D-ADC9-3407F0FE73D4}" srcOrd="0" destOrd="2" presId="urn:microsoft.com/office/officeart/2005/8/layout/hList2"/>
    <dgm:cxn modelId="{CE2EEC4F-523F-4D00-BBD5-D642663A01E3}" srcId="{F40E12E5-4233-45F4-8913-610AC37F241F}" destId="{A601563C-85A6-400A-AA8E-59768BC3B768}" srcOrd="0" destOrd="0" parTransId="{396893D2-9372-462B-9233-1C0CF46E7E06}" sibTransId="{128108B2-CCA2-415C-8B06-0B873A02E41E}"/>
    <dgm:cxn modelId="{208299B7-05EE-4397-A9D9-681319DD0C7C}" srcId="{60EB3297-0F57-4F2B-9E64-F2DEBE46CBB7}" destId="{F40E12E5-4233-45F4-8913-610AC37F241F}" srcOrd="3" destOrd="0" parTransId="{37BD4C69-6EAC-44C0-821F-DC292DBA1359}" sibTransId="{A144B433-E77C-4910-B31E-4FBB953F152E}"/>
    <dgm:cxn modelId="{EC8E7743-CA05-4D73-BC73-6A378171820D}" type="presOf" srcId="{60EB3297-0F57-4F2B-9E64-F2DEBE46CBB7}" destId="{00CB9D37-E480-4FD7-B989-3EF8B0D8B7F2}" srcOrd="0" destOrd="0" presId="urn:microsoft.com/office/officeart/2005/8/layout/hList2"/>
    <dgm:cxn modelId="{05A8DC41-AD33-4B22-BACB-9E6500EFE3E1}" type="presOf" srcId="{B9F64C0A-D982-47CD-87E1-A40F0A2C9406}" destId="{32508079-7C96-4F5A-8AB8-9033CBC74E16}" srcOrd="0" destOrd="1" presId="urn:microsoft.com/office/officeart/2005/8/layout/hList2"/>
    <dgm:cxn modelId="{D747A354-BF1F-4040-87F3-AB026BBC36A3}" srcId="{48ED5702-8BE8-4BD2-9657-3B1618CB4E93}" destId="{09E0D7FB-1F44-4215-AE75-B8C99B6EAE04}" srcOrd="2" destOrd="0" parTransId="{949BA30A-B62C-4592-8BC0-16B8BB92813E}" sibTransId="{252C0FBE-EE9E-47B1-9F28-AA1280BA8E73}"/>
    <dgm:cxn modelId="{2EB12A95-098E-4307-8219-B399022E30CE}" srcId="{F40E12E5-4233-45F4-8913-610AC37F241F}" destId="{1D240E69-4C80-4936-8BC7-EE200766960A}" srcOrd="1" destOrd="0" parTransId="{202041BC-E197-43A6-AFC7-6241ED67A559}" sibTransId="{F9570732-2E48-4DE2-BDD5-0B1199FA06A7}"/>
    <dgm:cxn modelId="{E9472C49-2D83-4C12-A1DF-07EF2D3CC672}" srcId="{48ED5702-8BE8-4BD2-9657-3B1618CB4E93}" destId="{3E5482F8-54F8-48A2-969F-74FFE658748F}" srcOrd="3" destOrd="0" parTransId="{598821D9-F52C-4536-8403-F8FC7F9E796A}" sibTransId="{243A4953-2D25-49C9-B147-C91157D21BF2}"/>
    <dgm:cxn modelId="{9AD3E097-AAEB-4412-B8E3-25EF4FDEDB59}" type="presOf" srcId="{48ED5702-8BE8-4BD2-9657-3B1618CB4E93}" destId="{696052CE-9570-41A6-8BD4-9ADEDF2152D7}" srcOrd="0" destOrd="0" presId="urn:microsoft.com/office/officeart/2005/8/layout/hList2"/>
    <dgm:cxn modelId="{CFC89D85-13B6-4889-9206-6847874A7916}" type="presOf" srcId="{A601563C-85A6-400A-AA8E-59768BC3B768}" destId="{CBED1289-84D0-4FB3-9522-5C208FE3A61B}" srcOrd="0" destOrd="0" presId="urn:microsoft.com/office/officeart/2005/8/layout/hList2"/>
    <dgm:cxn modelId="{FD398DFA-9881-4A7D-8247-C01081811148}" srcId="{60EB3297-0F57-4F2B-9E64-F2DEBE46CBB7}" destId="{151BC726-781E-4648-8D3A-1EAA869B1277}" srcOrd="0" destOrd="0" parTransId="{F4DD4E8A-3713-4352-8789-F1AF0EA00BED}" sibTransId="{C96E79A1-8C4B-405B-BC1D-9C467F220B43}"/>
    <dgm:cxn modelId="{539E63D1-433B-43FE-8CBE-A821F4AE89D5}" type="presOf" srcId="{151BC726-781E-4648-8D3A-1EAA869B1277}" destId="{EB7E7341-A61E-42D4-80DE-674435D54605}" srcOrd="0" destOrd="0" presId="urn:microsoft.com/office/officeart/2005/8/layout/hList2"/>
    <dgm:cxn modelId="{3BE3A562-6344-4761-BD6D-C6732ACF9981}" type="presOf" srcId="{F40E12E5-4233-45F4-8913-610AC37F241F}" destId="{DDDAE311-88AD-4F7A-99C0-03524C064B0D}" srcOrd="0" destOrd="0" presId="urn:microsoft.com/office/officeart/2005/8/layout/hList2"/>
    <dgm:cxn modelId="{BB77ACDB-4C73-4032-8881-82AE24E534D5}" type="presOf" srcId="{8F942BDC-E428-42BC-930A-F112639E06E6}" destId="{0504ED5D-8FED-429D-ADC9-3407F0FE73D4}" srcOrd="0" destOrd="0" presId="urn:microsoft.com/office/officeart/2005/8/layout/hList2"/>
    <dgm:cxn modelId="{8DD32E32-B8F8-4284-929A-6823C077CF42}" srcId="{48ED5702-8BE8-4BD2-9657-3B1618CB4E93}" destId="{660850B1-D53F-4AC4-B32D-899390659A9C}" srcOrd="1" destOrd="0" parTransId="{12AA721A-165D-4BAD-BEAB-0C303668F9E3}" sibTransId="{BAA270CD-C969-4738-B204-43D24487B603}"/>
    <dgm:cxn modelId="{6B28667A-8CEE-46EA-A831-8C97CF6A86B7}" srcId="{151BC726-781E-4648-8D3A-1EAA869B1277}" destId="{0317F238-7A9C-4111-A809-10D551456669}" srcOrd="0" destOrd="0" parTransId="{2336C2C0-58C9-4DD9-A348-05226367D0FC}" sibTransId="{21FF7879-DDE4-46E0-9C70-A9B49EF96DEA}"/>
    <dgm:cxn modelId="{ED270E6F-7A9F-475E-A850-B66B689A7346}" type="presOf" srcId="{0317F238-7A9C-4111-A809-10D551456669}" destId="{AB6D9C98-B673-43B5-A668-FAF84898C1C8}" srcOrd="0" destOrd="0" presId="urn:microsoft.com/office/officeart/2005/8/layout/hList2"/>
    <dgm:cxn modelId="{AE6FDB79-AC56-407D-8248-CF328DA5D438}" type="presParOf" srcId="{00CB9D37-E480-4FD7-B989-3EF8B0D8B7F2}" destId="{A512B3FA-1BEA-4412-9F46-39CC545DA18B}" srcOrd="0" destOrd="0" presId="urn:microsoft.com/office/officeart/2005/8/layout/hList2"/>
    <dgm:cxn modelId="{C48C7A7D-BB40-41E6-8FA7-D01856F8895C}" type="presParOf" srcId="{A512B3FA-1BEA-4412-9F46-39CC545DA18B}" destId="{E78EACD0-80AB-463B-9C70-574ACF600AA2}" srcOrd="0" destOrd="0" presId="urn:microsoft.com/office/officeart/2005/8/layout/hList2"/>
    <dgm:cxn modelId="{82E5EBC7-5E34-4691-B826-8A45CA239D9C}" type="presParOf" srcId="{A512B3FA-1BEA-4412-9F46-39CC545DA18B}" destId="{AB6D9C98-B673-43B5-A668-FAF84898C1C8}" srcOrd="1" destOrd="0" presId="urn:microsoft.com/office/officeart/2005/8/layout/hList2"/>
    <dgm:cxn modelId="{39F0632A-B337-4796-B68A-15B679FD29C5}" type="presParOf" srcId="{A512B3FA-1BEA-4412-9F46-39CC545DA18B}" destId="{EB7E7341-A61E-42D4-80DE-674435D54605}" srcOrd="2" destOrd="0" presId="urn:microsoft.com/office/officeart/2005/8/layout/hList2"/>
    <dgm:cxn modelId="{1A8AE915-8765-4B45-839E-2C29C3FC2D25}" type="presParOf" srcId="{00CB9D37-E480-4FD7-B989-3EF8B0D8B7F2}" destId="{39F239A3-9044-4708-A253-573B22B616CD}" srcOrd="1" destOrd="0" presId="urn:microsoft.com/office/officeart/2005/8/layout/hList2"/>
    <dgm:cxn modelId="{946FFBB7-5573-409E-9E36-894CA034149D}" type="presParOf" srcId="{00CB9D37-E480-4FD7-B989-3EF8B0D8B7F2}" destId="{126BC80B-7189-45DF-A354-3BA36BC51B1F}" srcOrd="2" destOrd="0" presId="urn:microsoft.com/office/officeart/2005/8/layout/hList2"/>
    <dgm:cxn modelId="{ED649FC5-953C-473B-A62A-FB7CCAFF9B66}" type="presParOf" srcId="{126BC80B-7189-45DF-A354-3BA36BC51B1F}" destId="{552960D8-6978-45C3-AD3F-BC6B45B9E874}" srcOrd="0" destOrd="0" presId="urn:microsoft.com/office/officeart/2005/8/layout/hList2"/>
    <dgm:cxn modelId="{55D06494-7B67-4963-8A1C-5FCBDCF065CD}" type="presParOf" srcId="{126BC80B-7189-45DF-A354-3BA36BC51B1F}" destId="{32508079-7C96-4F5A-8AB8-9033CBC74E16}" srcOrd="1" destOrd="0" presId="urn:microsoft.com/office/officeart/2005/8/layout/hList2"/>
    <dgm:cxn modelId="{2DA3DA90-F285-47E4-B1CE-20B7FD34668D}" type="presParOf" srcId="{126BC80B-7189-45DF-A354-3BA36BC51B1F}" destId="{93039E08-EAC9-4E8B-80DF-B16D69DDEB19}" srcOrd="2" destOrd="0" presId="urn:microsoft.com/office/officeart/2005/8/layout/hList2"/>
    <dgm:cxn modelId="{19EA8EF7-2BF8-49C1-AEFD-942D4746594B}" type="presParOf" srcId="{00CB9D37-E480-4FD7-B989-3EF8B0D8B7F2}" destId="{41D42ACD-AD25-42DC-A855-A97E9312967B}" srcOrd="3" destOrd="0" presId="urn:microsoft.com/office/officeart/2005/8/layout/hList2"/>
    <dgm:cxn modelId="{592B43FC-CCD4-4339-9CFF-A41111C693C9}" type="presParOf" srcId="{00CB9D37-E480-4FD7-B989-3EF8B0D8B7F2}" destId="{A63E7BDE-55C9-4B2E-93BB-B870E33B7D6B}" srcOrd="4" destOrd="0" presId="urn:microsoft.com/office/officeart/2005/8/layout/hList2"/>
    <dgm:cxn modelId="{DB11B6E2-C08A-4CE0-BA22-56A0C9CBAAC3}" type="presParOf" srcId="{A63E7BDE-55C9-4B2E-93BB-B870E33B7D6B}" destId="{8229B67B-C7AC-4E7B-B0FB-2D545C31A899}" srcOrd="0" destOrd="0" presId="urn:microsoft.com/office/officeart/2005/8/layout/hList2"/>
    <dgm:cxn modelId="{462E3BE4-3C85-4836-95CE-C76998FCFF85}" type="presParOf" srcId="{A63E7BDE-55C9-4B2E-93BB-B870E33B7D6B}" destId="{0504ED5D-8FED-429D-ADC9-3407F0FE73D4}" srcOrd="1" destOrd="0" presId="urn:microsoft.com/office/officeart/2005/8/layout/hList2"/>
    <dgm:cxn modelId="{0FD649F3-3DC9-4087-A4F7-9DAF0BC146E2}" type="presParOf" srcId="{A63E7BDE-55C9-4B2E-93BB-B870E33B7D6B}" destId="{696052CE-9570-41A6-8BD4-9ADEDF2152D7}" srcOrd="2" destOrd="0" presId="urn:microsoft.com/office/officeart/2005/8/layout/hList2"/>
    <dgm:cxn modelId="{F68C49A6-6B9F-4121-8FDE-53E78821C200}" type="presParOf" srcId="{00CB9D37-E480-4FD7-B989-3EF8B0D8B7F2}" destId="{5FB764A8-70CA-4426-9CB8-DE53A988A752}" srcOrd="5" destOrd="0" presId="urn:microsoft.com/office/officeart/2005/8/layout/hList2"/>
    <dgm:cxn modelId="{960343EF-01D7-4436-9F86-16BCEA5B5D09}" type="presParOf" srcId="{00CB9D37-E480-4FD7-B989-3EF8B0D8B7F2}" destId="{8F2B394B-077F-4D7F-877A-DEF01A55515A}" srcOrd="6" destOrd="0" presId="urn:microsoft.com/office/officeart/2005/8/layout/hList2"/>
    <dgm:cxn modelId="{987BC05B-D8EE-4F57-8CB6-D469746860D1}" type="presParOf" srcId="{8F2B394B-077F-4D7F-877A-DEF01A55515A}" destId="{FF40C272-16BF-4C33-AE76-A0F08BE12F5C}" srcOrd="0" destOrd="0" presId="urn:microsoft.com/office/officeart/2005/8/layout/hList2"/>
    <dgm:cxn modelId="{53E1A14D-EC38-4620-A9D5-DABABF6BA615}" type="presParOf" srcId="{8F2B394B-077F-4D7F-877A-DEF01A55515A}" destId="{CBED1289-84D0-4FB3-9522-5C208FE3A61B}" srcOrd="1" destOrd="0" presId="urn:microsoft.com/office/officeart/2005/8/layout/hList2"/>
    <dgm:cxn modelId="{3BDB2A1D-1A91-4C5F-A9D0-B01EF1F3B615}" type="presParOf" srcId="{8F2B394B-077F-4D7F-877A-DEF01A55515A}" destId="{DDDAE311-88AD-4F7A-99C0-03524C064B0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Recursos claves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A4123FE1-66C5-4CDC-943D-7C2087CF7F9B}">
      <dgm:prSet custT="1"/>
      <dgm:spPr/>
      <dgm:t>
        <a:bodyPr/>
        <a:lstStyle/>
        <a:p>
          <a:pPr marL="177800" indent="0" algn="l"/>
          <a:r>
            <a:rPr lang="es-EC" sz="1600" dirty="0" smtClean="0">
              <a:solidFill>
                <a:schemeClr val="tx1"/>
              </a:solidFill>
            </a:rPr>
            <a:t>No tiene recursos claves para mantener la relación con los clientes.</a:t>
          </a:r>
          <a:endParaRPr lang="es-ES" sz="1600" dirty="0">
            <a:solidFill>
              <a:schemeClr val="tx1"/>
            </a:solidFill>
          </a:endParaRPr>
        </a:p>
      </dgm:t>
    </dgm:pt>
    <dgm:pt modelId="{41D1B038-EA8C-46A6-B5C8-4935CAF41FAC}" type="parTrans" cxnId="{8C722BE2-3066-4907-93A9-1DE69919AEF8}">
      <dgm:prSet/>
      <dgm:spPr/>
      <dgm:t>
        <a:bodyPr/>
        <a:lstStyle/>
        <a:p>
          <a:endParaRPr lang="es-ES"/>
        </a:p>
      </dgm:t>
    </dgm:pt>
    <dgm:pt modelId="{F573EEBA-EF0B-467E-9ED1-783D582B7890}" type="sibTrans" cxnId="{8C722BE2-3066-4907-93A9-1DE69919AEF8}">
      <dgm:prSet/>
      <dgm:spPr/>
      <dgm:t>
        <a:bodyPr/>
        <a:lstStyle/>
        <a:p>
          <a:endParaRPr lang="es-ES"/>
        </a:p>
      </dgm:t>
    </dgm:pt>
    <dgm:pt modelId="{8040F171-4C93-464E-99CB-B792BB8BEDA3}">
      <dgm:prSet custT="1"/>
      <dgm:spPr/>
      <dgm:t>
        <a:bodyPr/>
        <a:lstStyle/>
        <a:p>
          <a:pPr marL="177800" indent="0" algn="l"/>
          <a:r>
            <a:rPr lang="es-EC" sz="1600" dirty="0" smtClean="0">
              <a:solidFill>
                <a:schemeClr val="tx1"/>
              </a:solidFill>
            </a:rPr>
            <a:t>La heladería Dulce Placer utiliza un plan de publicidad / canal de distribución.</a:t>
          </a:r>
          <a:endParaRPr lang="es-ES" sz="1600" dirty="0">
            <a:solidFill>
              <a:schemeClr val="tx1"/>
            </a:solidFill>
          </a:endParaRPr>
        </a:p>
      </dgm:t>
    </dgm:pt>
    <dgm:pt modelId="{D650B7F4-1329-489E-AF69-E9872BF86D56}" type="parTrans" cxnId="{705BDD88-4CEC-4ECC-B716-A156DCD4E516}">
      <dgm:prSet/>
      <dgm:spPr/>
      <dgm:t>
        <a:bodyPr/>
        <a:lstStyle/>
        <a:p>
          <a:endParaRPr lang="es-ES"/>
        </a:p>
      </dgm:t>
    </dgm:pt>
    <dgm:pt modelId="{D3AA0D87-FD48-4AFC-B4C3-07883875DB84}" type="sibTrans" cxnId="{705BDD88-4CEC-4ECC-B716-A156DCD4E516}">
      <dgm:prSet/>
      <dgm:spPr/>
      <dgm:t>
        <a:bodyPr/>
        <a:lstStyle/>
        <a:p>
          <a:endParaRPr lang="es-ES"/>
        </a:p>
      </dgm:t>
    </dgm:pt>
    <dgm:pt modelId="{9125BF8C-AD81-47D3-9ED1-D90DDC3E5714}">
      <dgm:prSet custT="1"/>
      <dgm:spPr/>
      <dgm:t>
        <a:bodyPr/>
        <a:lstStyle/>
        <a:p>
          <a:pPr marL="177800" indent="0" algn="l"/>
          <a:r>
            <a:rPr lang="es-EC" sz="1600" dirty="0" smtClean="0">
              <a:solidFill>
                <a:schemeClr val="tx1"/>
              </a:solidFill>
            </a:rPr>
            <a:t>No tiene recursos claves para los canales de distribución.</a:t>
          </a:r>
          <a:endParaRPr lang="es-ES" sz="1600" dirty="0">
            <a:solidFill>
              <a:schemeClr val="tx1"/>
            </a:solidFill>
          </a:endParaRPr>
        </a:p>
      </dgm:t>
    </dgm:pt>
    <dgm:pt modelId="{A5C8FDCD-BEBA-4937-881C-BA966EB87E23}" type="parTrans" cxnId="{8AD774E8-E77D-4DB2-A7D9-2621DDF5B4FD}">
      <dgm:prSet/>
      <dgm:spPr/>
      <dgm:t>
        <a:bodyPr/>
        <a:lstStyle/>
        <a:p>
          <a:endParaRPr lang="es-ES"/>
        </a:p>
      </dgm:t>
    </dgm:pt>
    <dgm:pt modelId="{32FCC534-0ECB-46FF-BE4E-486531BA4D3E}" type="sibTrans" cxnId="{8AD774E8-E77D-4DB2-A7D9-2621DDF5B4FD}">
      <dgm:prSet/>
      <dgm:spPr/>
      <dgm:t>
        <a:bodyPr/>
        <a:lstStyle/>
        <a:p>
          <a:endParaRPr lang="es-ES"/>
        </a:p>
      </dgm:t>
    </dgm:pt>
    <dgm:pt modelId="{0054F814-E8EF-426D-9915-2EF4002FC88B}">
      <dgm:prSet custT="1"/>
      <dgm:spPr/>
      <dgm:t>
        <a:bodyPr/>
        <a:lstStyle/>
        <a:p>
          <a:pPr marL="177800" indent="0" algn="l"/>
          <a:r>
            <a:rPr lang="es-ES" sz="1600" dirty="0" smtClean="0">
              <a:solidFill>
                <a:schemeClr val="tx1"/>
              </a:solidFill>
            </a:rPr>
            <a:t>Materia prima de calidad.</a:t>
          </a:r>
          <a:endParaRPr lang="es-ES" sz="1600" dirty="0">
            <a:solidFill>
              <a:schemeClr val="tx1"/>
            </a:solidFill>
          </a:endParaRPr>
        </a:p>
      </dgm:t>
    </dgm:pt>
    <dgm:pt modelId="{C850FC09-61DC-4360-9681-FD26AEDB6EBD}" type="parTrans" cxnId="{3DEF209A-5788-4792-861B-5253572B1346}">
      <dgm:prSet/>
      <dgm:spPr/>
      <dgm:t>
        <a:bodyPr/>
        <a:lstStyle/>
        <a:p>
          <a:endParaRPr lang="es-ES"/>
        </a:p>
      </dgm:t>
    </dgm:pt>
    <dgm:pt modelId="{BE81CE34-B1BF-4C7D-8AAF-7B33AD0EA1A5}" type="sibTrans" cxnId="{3DEF209A-5788-4792-861B-5253572B1346}">
      <dgm:prSet/>
      <dgm:spPr/>
      <dgm:t>
        <a:bodyPr/>
        <a:lstStyle/>
        <a:p>
          <a:endParaRPr lang="es-ES"/>
        </a:p>
      </dgm:t>
    </dgm:pt>
    <dgm:pt modelId="{9353DD39-A8F5-4545-BA22-FE55DD59CC70}">
      <dgm:prSet custT="1"/>
      <dgm:spPr/>
      <dgm:t>
        <a:bodyPr/>
        <a:lstStyle/>
        <a:p>
          <a:pPr marL="177800" indent="0" algn="l"/>
          <a:r>
            <a:rPr lang="es-EC" sz="1600" dirty="0" smtClean="0">
              <a:solidFill>
                <a:schemeClr val="tx1"/>
              </a:solidFill>
            </a:rPr>
            <a:t>Ningún tipo de recursos pues es artesanal.</a:t>
          </a:r>
          <a:endParaRPr lang="es-ES" sz="1600" dirty="0">
            <a:solidFill>
              <a:schemeClr val="tx1"/>
            </a:solidFill>
          </a:endParaRPr>
        </a:p>
      </dgm:t>
    </dgm:pt>
    <dgm:pt modelId="{BDCB7DEE-C403-44BB-8629-54E5EE9C67D6}" type="parTrans" cxnId="{F41DD522-5EE5-46A8-A784-A198D1751EDC}">
      <dgm:prSet/>
      <dgm:spPr/>
      <dgm:t>
        <a:bodyPr/>
        <a:lstStyle/>
        <a:p>
          <a:endParaRPr lang="es-ES"/>
        </a:p>
      </dgm:t>
    </dgm:pt>
    <dgm:pt modelId="{A588DA94-1AF0-4AE7-ACDF-FEA386BF0843}" type="sibTrans" cxnId="{F41DD522-5EE5-46A8-A784-A198D1751EDC}">
      <dgm:prSet/>
      <dgm:spPr/>
      <dgm:t>
        <a:bodyPr/>
        <a:lstStyle/>
        <a:p>
          <a:endParaRPr lang="es-ES"/>
        </a:p>
      </dgm:t>
    </dgm:pt>
    <dgm:pt modelId="{7D7E5E30-2500-4EE8-B93C-1909D8867BEC}">
      <dgm:prSet custT="1"/>
      <dgm:spPr/>
      <dgm:t>
        <a:bodyPr/>
        <a:lstStyle/>
        <a:p>
          <a:pPr marL="177800" indent="0" algn="l"/>
          <a:r>
            <a:rPr lang="es-EC" sz="1600" dirty="0" smtClean="0">
              <a:solidFill>
                <a:schemeClr val="tx1"/>
              </a:solidFill>
            </a:rPr>
            <a:t>Equipos y maquinaria para facilitar las actividades de elaboración.</a:t>
          </a:r>
          <a:endParaRPr lang="es-ES" sz="1600" dirty="0">
            <a:solidFill>
              <a:schemeClr val="tx1"/>
            </a:solidFill>
          </a:endParaRPr>
        </a:p>
      </dgm:t>
    </dgm:pt>
    <dgm:pt modelId="{0348DD7A-23C7-4BFF-9AEE-83F1FF7E5819}" type="parTrans" cxnId="{E8D2CE7D-DFE8-4CEA-AE3E-01091D061692}">
      <dgm:prSet/>
      <dgm:spPr/>
      <dgm:t>
        <a:bodyPr/>
        <a:lstStyle/>
        <a:p>
          <a:endParaRPr lang="es-ES"/>
        </a:p>
      </dgm:t>
    </dgm:pt>
    <dgm:pt modelId="{17E47F1A-CAB3-48CF-B6F0-81A56466FAFB}" type="sibTrans" cxnId="{E8D2CE7D-DFE8-4CEA-AE3E-01091D061692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56F49C7A-61FE-475F-A4D9-369D9DE3FEF3}" type="pres">
      <dgm:prSet presAssocID="{0348DD7A-23C7-4BFF-9AEE-83F1FF7E5819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DE4AF339-62AC-4B36-92ED-C63350AEC770}" type="pres">
      <dgm:prSet presAssocID="{0348DD7A-23C7-4BFF-9AEE-83F1FF7E5819}" presName="connTx" presStyleLbl="parChTrans1D2" presStyleIdx="0" presStyleCnt="6"/>
      <dgm:spPr/>
      <dgm:t>
        <a:bodyPr/>
        <a:lstStyle/>
        <a:p>
          <a:endParaRPr lang="es-ES"/>
        </a:p>
      </dgm:t>
    </dgm:pt>
    <dgm:pt modelId="{534C5724-5574-47E6-91EE-2D83D329C213}" type="pres">
      <dgm:prSet presAssocID="{7D7E5E30-2500-4EE8-B93C-1909D8867BEC}" presName="root2" presStyleCnt="0"/>
      <dgm:spPr/>
    </dgm:pt>
    <dgm:pt modelId="{711A1372-2954-4BA3-9B42-680BCB087A7A}" type="pres">
      <dgm:prSet presAssocID="{7D7E5E30-2500-4EE8-B93C-1909D8867BEC}" presName="LevelTwoTextNode" presStyleLbl="node2" presStyleIdx="0" presStyleCnt="6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DEF632-F7CB-41DC-A584-A00551B08ED5}" type="pres">
      <dgm:prSet presAssocID="{7D7E5E30-2500-4EE8-B93C-1909D8867BEC}" presName="level3hierChild" presStyleCnt="0"/>
      <dgm:spPr/>
    </dgm:pt>
    <dgm:pt modelId="{15F6E6F3-5CD1-4C90-90C8-2BFC8286C9BF}" type="pres">
      <dgm:prSet presAssocID="{BDCB7DEE-C403-44BB-8629-54E5EE9C67D6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33DA1913-2214-49EB-A770-88990AC93ED3}" type="pres">
      <dgm:prSet presAssocID="{BDCB7DEE-C403-44BB-8629-54E5EE9C67D6}" presName="connTx" presStyleLbl="parChTrans1D2" presStyleIdx="1" presStyleCnt="6"/>
      <dgm:spPr/>
      <dgm:t>
        <a:bodyPr/>
        <a:lstStyle/>
        <a:p>
          <a:endParaRPr lang="es-ES"/>
        </a:p>
      </dgm:t>
    </dgm:pt>
    <dgm:pt modelId="{E163086F-7B35-47A9-BA99-C7EDF665DC15}" type="pres">
      <dgm:prSet presAssocID="{9353DD39-A8F5-4545-BA22-FE55DD59CC70}" presName="root2" presStyleCnt="0"/>
      <dgm:spPr/>
    </dgm:pt>
    <dgm:pt modelId="{A1D72DE7-F816-42AE-90EB-140C9A34D784}" type="pres">
      <dgm:prSet presAssocID="{9353DD39-A8F5-4545-BA22-FE55DD59CC70}" presName="LevelTwoTextNode" presStyleLbl="node2" presStyleIdx="1" presStyleCnt="6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30AC5E-43F8-472B-B6A7-8774E49118FC}" type="pres">
      <dgm:prSet presAssocID="{9353DD39-A8F5-4545-BA22-FE55DD59CC70}" presName="level3hierChild" presStyleCnt="0"/>
      <dgm:spPr/>
    </dgm:pt>
    <dgm:pt modelId="{B9A8FF7F-EF4D-4F6E-A8C8-C8455C298B18}" type="pres">
      <dgm:prSet presAssocID="{C850FC09-61DC-4360-9681-FD26AEDB6EBD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D2807586-269D-46BD-96E4-E06562960FFC}" type="pres">
      <dgm:prSet presAssocID="{C850FC09-61DC-4360-9681-FD26AEDB6EBD}" presName="connTx" presStyleLbl="parChTrans1D2" presStyleIdx="2" presStyleCnt="6"/>
      <dgm:spPr/>
      <dgm:t>
        <a:bodyPr/>
        <a:lstStyle/>
        <a:p>
          <a:endParaRPr lang="es-ES"/>
        </a:p>
      </dgm:t>
    </dgm:pt>
    <dgm:pt modelId="{CC8D6689-D9AD-49F9-98F6-306E93EC75C3}" type="pres">
      <dgm:prSet presAssocID="{0054F814-E8EF-426D-9915-2EF4002FC88B}" presName="root2" presStyleCnt="0"/>
      <dgm:spPr/>
    </dgm:pt>
    <dgm:pt modelId="{DDDB5683-40C6-4874-8800-FA22B72183EA}" type="pres">
      <dgm:prSet presAssocID="{0054F814-E8EF-426D-9915-2EF4002FC88B}" presName="LevelTwoTextNode" presStyleLbl="node2" presStyleIdx="2" presStyleCnt="6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C20F0-2E59-4032-A548-10DB19B1AAEF}" type="pres">
      <dgm:prSet presAssocID="{0054F814-E8EF-426D-9915-2EF4002FC88B}" presName="level3hierChild" presStyleCnt="0"/>
      <dgm:spPr/>
    </dgm:pt>
    <dgm:pt modelId="{55FD8BB9-3238-4FB9-8342-841C6556860D}" type="pres">
      <dgm:prSet presAssocID="{A5C8FDCD-BEBA-4937-881C-BA966EB87E23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17C61CFB-3522-48CF-973C-39A0543EE483}" type="pres">
      <dgm:prSet presAssocID="{A5C8FDCD-BEBA-4937-881C-BA966EB87E23}" presName="connTx" presStyleLbl="parChTrans1D2" presStyleIdx="3" presStyleCnt="6"/>
      <dgm:spPr/>
      <dgm:t>
        <a:bodyPr/>
        <a:lstStyle/>
        <a:p>
          <a:endParaRPr lang="es-ES"/>
        </a:p>
      </dgm:t>
    </dgm:pt>
    <dgm:pt modelId="{DBED5C58-2FDB-4D26-BF02-1ABEC66B2408}" type="pres">
      <dgm:prSet presAssocID="{9125BF8C-AD81-47D3-9ED1-D90DDC3E5714}" presName="root2" presStyleCnt="0"/>
      <dgm:spPr/>
    </dgm:pt>
    <dgm:pt modelId="{5AFA4A76-0F27-407A-87F0-F7476122249F}" type="pres">
      <dgm:prSet presAssocID="{9125BF8C-AD81-47D3-9ED1-D90DDC3E5714}" presName="LevelTwoTextNode" presStyleLbl="node2" presStyleIdx="3" presStyleCnt="6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AE6050-431A-4CFB-968E-B86D6294590D}" type="pres">
      <dgm:prSet presAssocID="{9125BF8C-AD81-47D3-9ED1-D90DDC3E5714}" presName="level3hierChild" presStyleCnt="0"/>
      <dgm:spPr/>
    </dgm:pt>
    <dgm:pt modelId="{2F2867BA-0FF8-4A04-B5C2-32770B8E81DE}" type="pres">
      <dgm:prSet presAssocID="{D650B7F4-1329-489E-AF69-E9872BF86D56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466E9EEF-F31F-4102-80E7-15A894C78CC0}" type="pres">
      <dgm:prSet presAssocID="{D650B7F4-1329-489E-AF69-E9872BF86D56}" presName="connTx" presStyleLbl="parChTrans1D2" presStyleIdx="4" presStyleCnt="6"/>
      <dgm:spPr/>
      <dgm:t>
        <a:bodyPr/>
        <a:lstStyle/>
        <a:p>
          <a:endParaRPr lang="es-ES"/>
        </a:p>
      </dgm:t>
    </dgm:pt>
    <dgm:pt modelId="{A0816062-39FA-4F06-9627-9C9CCB2E655A}" type="pres">
      <dgm:prSet presAssocID="{8040F171-4C93-464E-99CB-B792BB8BEDA3}" presName="root2" presStyleCnt="0"/>
      <dgm:spPr/>
    </dgm:pt>
    <dgm:pt modelId="{448B6706-1A13-480F-BF6F-663DEC7C7EC6}" type="pres">
      <dgm:prSet presAssocID="{8040F171-4C93-464E-99CB-B792BB8BEDA3}" presName="LevelTwoTextNode" presStyleLbl="node2" presStyleIdx="4" presStyleCnt="6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012CA4-652C-4A21-A6EC-D12D422ACD45}" type="pres">
      <dgm:prSet presAssocID="{8040F171-4C93-464E-99CB-B792BB8BEDA3}" presName="level3hierChild" presStyleCnt="0"/>
      <dgm:spPr/>
    </dgm:pt>
    <dgm:pt modelId="{CDC8340B-6AEE-434F-9504-D411C255F36E}" type="pres">
      <dgm:prSet presAssocID="{41D1B038-EA8C-46A6-B5C8-4935CAF41FAC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D7506EAB-17B1-4070-ABB5-E080EEA18043}" type="pres">
      <dgm:prSet presAssocID="{41D1B038-EA8C-46A6-B5C8-4935CAF41FAC}" presName="connTx" presStyleLbl="parChTrans1D2" presStyleIdx="5" presStyleCnt="6"/>
      <dgm:spPr/>
      <dgm:t>
        <a:bodyPr/>
        <a:lstStyle/>
        <a:p>
          <a:endParaRPr lang="es-ES"/>
        </a:p>
      </dgm:t>
    </dgm:pt>
    <dgm:pt modelId="{055055C0-7DD1-4134-B137-A149C95128AB}" type="pres">
      <dgm:prSet presAssocID="{A4123FE1-66C5-4CDC-943D-7C2087CF7F9B}" presName="root2" presStyleCnt="0"/>
      <dgm:spPr/>
    </dgm:pt>
    <dgm:pt modelId="{11DE2977-76C5-467A-8B80-A0A583792340}" type="pres">
      <dgm:prSet presAssocID="{A4123FE1-66C5-4CDC-943D-7C2087CF7F9B}" presName="LevelTwoTextNode" presStyleLbl="node2" presStyleIdx="5" presStyleCnt="6" custScaleX="244632" custScaleY="29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C68EC-E7EA-4A37-B781-5D110A31B27F}" type="pres">
      <dgm:prSet presAssocID="{A4123FE1-66C5-4CDC-943D-7C2087CF7F9B}" presName="level3hierChild" presStyleCnt="0"/>
      <dgm:spPr/>
    </dgm:pt>
  </dgm:ptLst>
  <dgm:cxnLst>
    <dgm:cxn modelId="{F41DD522-5EE5-46A8-A784-A198D1751EDC}" srcId="{8B2446D3-285C-4DEA-8FDD-D5069EC460E6}" destId="{9353DD39-A8F5-4545-BA22-FE55DD59CC70}" srcOrd="1" destOrd="0" parTransId="{BDCB7DEE-C403-44BB-8629-54E5EE9C67D6}" sibTransId="{A588DA94-1AF0-4AE7-ACDF-FEA386BF0843}"/>
    <dgm:cxn modelId="{F4D2EEC0-B31B-497D-930C-A11FBEE10DA8}" type="presOf" srcId="{0348DD7A-23C7-4BFF-9AEE-83F1FF7E5819}" destId="{56F49C7A-61FE-475F-A4D9-369D9DE3FEF3}" srcOrd="0" destOrd="0" presId="urn:microsoft.com/office/officeart/2008/layout/HorizontalMultiLevelHierarchy"/>
    <dgm:cxn modelId="{705BDD88-4CEC-4ECC-B716-A156DCD4E516}" srcId="{8B2446D3-285C-4DEA-8FDD-D5069EC460E6}" destId="{8040F171-4C93-464E-99CB-B792BB8BEDA3}" srcOrd="4" destOrd="0" parTransId="{D650B7F4-1329-489E-AF69-E9872BF86D56}" sibTransId="{D3AA0D87-FD48-4AFC-B4C3-07883875DB84}"/>
    <dgm:cxn modelId="{BBE3D7FF-E359-4A3A-98BC-60BACF7E3BD7}" type="presOf" srcId="{9353DD39-A8F5-4545-BA22-FE55DD59CC70}" destId="{A1D72DE7-F816-42AE-90EB-140C9A34D784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E49CF971-6DFE-4995-A9ED-A75305C20F3E}" type="presOf" srcId="{D650B7F4-1329-489E-AF69-E9872BF86D56}" destId="{466E9EEF-F31F-4102-80E7-15A894C78CC0}" srcOrd="1" destOrd="0" presId="urn:microsoft.com/office/officeart/2008/layout/HorizontalMultiLevelHierarchy"/>
    <dgm:cxn modelId="{D480E0D4-656D-47A5-BE65-2EBFAD3CF1A0}" type="presOf" srcId="{C850FC09-61DC-4360-9681-FD26AEDB6EBD}" destId="{B9A8FF7F-EF4D-4F6E-A8C8-C8455C298B18}" srcOrd="0" destOrd="0" presId="urn:microsoft.com/office/officeart/2008/layout/HorizontalMultiLevelHierarchy"/>
    <dgm:cxn modelId="{8AD774E8-E77D-4DB2-A7D9-2621DDF5B4FD}" srcId="{8B2446D3-285C-4DEA-8FDD-D5069EC460E6}" destId="{9125BF8C-AD81-47D3-9ED1-D90DDC3E5714}" srcOrd="3" destOrd="0" parTransId="{A5C8FDCD-BEBA-4937-881C-BA966EB87E23}" sibTransId="{32FCC534-0ECB-46FF-BE4E-486531BA4D3E}"/>
    <dgm:cxn modelId="{8C722BE2-3066-4907-93A9-1DE69919AEF8}" srcId="{8B2446D3-285C-4DEA-8FDD-D5069EC460E6}" destId="{A4123FE1-66C5-4CDC-943D-7C2087CF7F9B}" srcOrd="5" destOrd="0" parTransId="{41D1B038-EA8C-46A6-B5C8-4935CAF41FAC}" sibTransId="{F573EEBA-EF0B-467E-9ED1-783D582B7890}"/>
    <dgm:cxn modelId="{9D75779A-3D4A-4E15-AD5E-A94E6F21E952}" type="presOf" srcId="{41D1B038-EA8C-46A6-B5C8-4935CAF41FAC}" destId="{D7506EAB-17B1-4070-ABB5-E080EEA18043}" srcOrd="1" destOrd="0" presId="urn:microsoft.com/office/officeart/2008/layout/HorizontalMultiLevelHierarchy"/>
    <dgm:cxn modelId="{E2D3178E-8267-4B11-B4A5-0766F09846BF}" type="presOf" srcId="{A5C8FDCD-BEBA-4937-881C-BA966EB87E23}" destId="{55FD8BB9-3238-4FB9-8342-841C6556860D}" srcOrd="0" destOrd="0" presId="urn:microsoft.com/office/officeart/2008/layout/HorizontalMultiLevelHierarchy"/>
    <dgm:cxn modelId="{405DC6A7-45F7-4608-9FAA-7D3D2D49261F}" type="presOf" srcId="{8040F171-4C93-464E-99CB-B792BB8BEDA3}" destId="{448B6706-1A13-480F-BF6F-663DEC7C7EC6}" srcOrd="0" destOrd="0" presId="urn:microsoft.com/office/officeart/2008/layout/HorizontalMultiLevelHierarchy"/>
    <dgm:cxn modelId="{3DEF209A-5788-4792-861B-5253572B1346}" srcId="{8B2446D3-285C-4DEA-8FDD-D5069EC460E6}" destId="{0054F814-E8EF-426D-9915-2EF4002FC88B}" srcOrd="2" destOrd="0" parTransId="{C850FC09-61DC-4360-9681-FD26AEDB6EBD}" sibTransId="{BE81CE34-B1BF-4C7D-8AAF-7B33AD0EA1A5}"/>
    <dgm:cxn modelId="{1B58F710-6B31-461B-A6A2-99FB70D12229}" type="presOf" srcId="{A5C8FDCD-BEBA-4937-881C-BA966EB87E23}" destId="{17C61CFB-3522-48CF-973C-39A0543EE483}" srcOrd="1" destOrd="0" presId="urn:microsoft.com/office/officeart/2008/layout/HorizontalMultiLevelHierarchy"/>
    <dgm:cxn modelId="{B1F39C19-F593-4325-8357-3B2A659B2B8B}" type="presOf" srcId="{D650B7F4-1329-489E-AF69-E9872BF86D56}" destId="{2F2867BA-0FF8-4A04-B5C2-32770B8E81DE}" srcOrd="0" destOrd="0" presId="urn:microsoft.com/office/officeart/2008/layout/HorizontalMultiLevelHierarchy"/>
    <dgm:cxn modelId="{3BB02E9C-14C3-4D05-9165-F3E644D3A8D4}" type="presOf" srcId="{BDCB7DEE-C403-44BB-8629-54E5EE9C67D6}" destId="{33DA1913-2214-49EB-A770-88990AC93ED3}" srcOrd="1" destOrd="0" presId="urn:microsoft.com/office/officeart/2008/layout/HorizontalMultiLevelHierarchy"/>
    <dgm:cxn modelId="{209A148E-312A-454C-A0E5-DB1361220905}" type="presOf" srcId="{A4123FE1-66C5-4CDC-943D-7C2087CF7F9B}" destId="{11DE2977-76C5-467A-8B80-A0A583792340}" srcOrd="0" destOrd="0" presId="urn:microsoft.com/office/officeart/2008/layout/HorizontalMultiLevelHierarchy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190E626B-AFB2-44DC-A62C-1554316DAF68}" type="presOf" srcId="{7D7E5E30-2500-4EE8-B93C-1909D8867BEC}" destId="{711A1372-2954-4BA3-9B42-680BCB087A7A}" srcOrd="0" destOrd="0" presId="urn:microsoft.com/office/officeart/2008/layout/HorizontalMultiLevelHierarchy"/>
    <dgm:cxn modelId="{1151E0CE-25A3-4CCE-A427-BC1CC91EB818}" type="presOf" srcId="{0054F814-E8EF-426D-9915-2EF4002FC88B}" destId="{DDDB5683-40C6-4874-8800-FA22B72183EA}" srcOrd="0" destOrd="0" presId="urn:microsoft.com/office/officeart/2008/layout/HorizontalMultiLevelHierarchy"/>
    <dgm:cxn modelId="{C5D917CC-7065-43EF-9397-DFCDF2C9CD0C}" type="presOf" srcId="{C850FC09-61DC-4360-9681-FD26AEDB6EBD}" destId="{D2807586-269D-46BD-96E4-E06562960FFC}" srcOrd="1" destOrd="0" presId="urn:microsoft.com/office/officeart/2008/layout/HorizontalMultiLevelHierarchy"/>
    <dgm:cxn modelId="{E8D2CE7D-DFE8-4CEA-AE3E-01091D061692}" srcId="{8B2446D3-285C-4DEA-8FDD-D5069EC460E6}" destId="{7D7E5E30-2500-4EE8-B93C-1909D8867BEC}" srcOrd="0" destOrd="0" parTransId="{0348DD7A-23C7-4BFF-9AEE-83F1FF7E5819}" sibTransId="{17E47F1A-CAB3-48CF-B6F0-81A56466FAFB}"/>
    <dgm:cxn modelId="{A627BFD4-A35D-442F-930E-E200B6766C97}" type="presOf" srcId="{9125BF8C-AD81-47D3-9ED1-D90DDC3E5714}" destId="{5AFA4A76-0F27-407A-87F0-F7476122249F}" srcOrd="0" destOrd="0" presId="urn:microsoft.com/office/officeart/2008/layout/HorizontalMultiLevelHierarchy"/>
    <dgm:cxn modelId="{0F7A8DDF-ED4D-4009-B7DF-573FECEB8A55}" type="presOf" srcId="{41D1B038-EA8C-46A6-B5C8-4935CAF41FAC}" destId="{CDC8340B-6AEE-434F-9504-D411C255F36E}" srcOrd="0" destOrd="0" presId="urn:microsoft.com/office/officeart/2008/layout/HorizontalMultiLevelHierarchy"/>
    <dgm:cxn modelId="{439E0027-FB20-479A-8EF2-892A09FEC39D}" type="presOf" srcId="{BDCB7DEE-C403-44BB-8629-54E5EE9C67D6}" destId="{15F6E6F3-5CD1-4C90-90C8-2BFC8286C9BF}" srcOrd="0" destOrd="0" presId="urn:microsoft.com/office/officeart/2008/layout/HorizontalMultiLevelHierarchy"/>
    <dgm:cxn modelId="{356917EC-E94A-4091-954E-59CA8306A508}" type="presOf" srcId="{0348DD7A-23C7-4BFF-9AEE-83F1FF7E5819}" destId="{DE4AF339-62AC-4B36-92ED-C63350AEC770}" srcOrd="1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9422DE7A-2A3A-45A7-A533-508E29F5428C}" type="presParOf" srcId="{1E0C78CB-3E0B-46EA-A072-ACB5B39C713A}" destId="{56F49C7A-61FE-475F-A4D9-369D9DE3FEF3}" srcOrd="0" destOrd="0" presId="urn:microsoft.com/office/officeart/2008/layout/HorizontalMultiLevelHierarchy"/>
    <dgm:cxn modelId="{4480A283-ED69-4EA0-9701-FFE53E828B1F}" type="presParOf" srcId="{56F49C7A-61FE-475F-A4D9-369D9DE3FEF3}" destId="{DE4AF339-62AC-4B36-92ED-C63350AEC770}" srcOrd="0" destOrd="0" presId="urn:microsoft.com/office/officeart/2008/layout/HorizontalMultiLevelHierarchy"/>
    <dgm:cxn modelId="{01B15489-AE32-4B26-89B3-851D82CE0863}" type="presParOf" srcId="{1E0C78CB-3E0B-46EA-A072-ACB5B39C713A}" destId="{534C5724-5574-47E6-91EE-2D83D329C213}" srcOrd="1" destOrd="0" presId="urn:microsoft.com/office/officeart/2008/layout/HorizontalMultiLevelHierarchy"/>
    <dgm:cxn modelId="{1B590A92-E6F9-459A-A58F-72CDEC0C961E}" type="presParOf" srcId="{534C5724-5574-47E6-91EE-2D83D329C213}" destId="{711A1372-2954-4BA3-9B42-680BCB087A7A}" srcOrd="0" destOrd="0" presId="urn:microsoft.com/office/officeart/2008/layout/HorizontalMultiLevelHierarchy"/>
    <dgm:cxn modelId="{0BA7499B-8887-48AB-B281-10A0035346E1}" type="presParOf" srcId="{534C5724-5574-47E6-91EE-2D83D329C213}" destId="{A2DEF632-F7CB-41DC-A584-A00551B08ED5}" srcOrd="1" destOrd="0" presId="urn:microsoft.com/office/officeart/2008/layout/HorizontalMultiLevelHierarchy"/>
    <dgm:cxn modelId="{D97E6FBE-931B-4EA2-A198-50F406D08213}" type="presParOf" srcId="{1E0C78CB-3E0B-46EA-A072-ACB5B39C713A}" destId="{15F6E6F3-5CD1-4C90-90C8-2BFC8286C9BF}" srcOrd="2" destOrd="0" presId="urn:microsoft.com/office/officeart/2008/layout/HorizontalMultiLevelHierarchy"/>
    <dgm:cxn modelId="{F2C37CDC-8590-4EEA-B9E2-2CB11595DD50}" type="presParOf" srcId="{15F6E6F3-5CD1-4C90-90C8-2BFC8286C9BF}" destId="{33DA1913-2214-49EB-A770-88990AC93ED3}" srcOrd="0" destOrd="0" presId="urn:microsoft.com/office/officeart/2008/layout/HorizontalMultiLevelHierarchy"/>
    <dgm:cxn modelId="{413F3D06-C33D-4F78-9A41-1AD3896C2788}" type="presParOf" srcId="{1E0C78CB-3E0B-46EA-A072-ACB5B39C713A}" destId="{E163086F-7B35-47A9-BA99-C7EDF665DC15}" srcOrd="3" destOrd="0" presId="urn:microsoft.com/office/officeart/2008/layout/HorizontalMultiLevelHierarchy"/>
    <dgm:cxn modelId="{6DC4D252-7952-4857-9CCD-1A93FA28D0FC}" type="presParOf" srcId="{E163086F-7B35-47A9-BA99-C7EDF665DC15}" destId="{A1D72DE7-F816-42AE-90EB-140C9A34D784}" srcOrd="0" destOrd="0" presId="urn:microsoft.com/office/officeart/2008/layout/HorizontalMultiLevelHierarchy"/>
    <dgm:cxn modelId="{44922B2F-13EA-4CFE-9574-C02B209E20D1}" type="presParOf" srcId="{E163086F-7B35-47A9-BA99-C7EDF665DC15}" destId="{6930AC5E-43F8-472B-B6A7-8774E49118FC}" srcOrd="1" destOrd="0" presId="urn:microsoft.com/office/officeart/2008/layout/HorizontalMultiLevelHierarchy"/>
    <dgm:cxn modelId="{9683FC37-CEC8-47C3-AA6E-B4DB59473529}" type="presParOf" srcId="{1E0C78CB-3E0B-46EA-A072-ACB5B39C713A}" destId="{B9A8FF7F-EF4D-4F6E-A8C8-C8455C298B18}" srcOrd="4" destOrd="0" presId="urn:microsoft.com/office/officeart/2008/layout/HorizontalMultiLevelHierarchy"/>
    <dgm:cxn modelId="{7A249F7C-B052-41E4-9B6B-F5880CD64A9A}" type="presParOf" srcId="{B9A8FF7F-EF4D-4F6E-A8C8-C8455C298B18}" destId="{D2807586-269D-46BD-96E4-E06562960FFC}" srcOrd="0" destOrd="0" presId="urn:microsoft.com/office/officeart/2008/layout/HorizontalMultiLevelHierarchy"/>
    <dgm:cxn modelId="{0537F9BD-4FF4-4BF5-96B0-0BEB9BA1EA65}" type="presParOf" srcId="{1E0C78CB-3E0B-46EA-A072-ACB5B39C713A}" destId="{CC8D6689-D9AD-49F9-98F6-306E93EC75C3}" srcOrd="5" destOrd="0" presId="urn:microsoft.com/office/officeart/2008/layout/HorizontalMultiLevelHierarchy"/>
    <dgm:cxn modelId="{8E2E86B6-EA0E-4DCD-9FBA-9AEBE616A468}" type="presParOf" srcId="{CC8D6689-D9AD-49F9-98F6-306E93EC75C3}" destId="{DDDB5683-40C6-4874-8800-FA22B72183EA}" srcOrd="0" destOrd="0" presId="urn:microsoft.com/office/officeart/2008/layout/HorizontalMultiLevelHierarchy"/>
    <dgm:cxn modelId="{7DC724B5-2168-41C2-89EA-ABAD16FE7243}" type="presParOf" srcId="{CC8D6689-D9AD-49F9-98F6-306E93EC75C3}" destId="{078C20F0-2E59-4032-A548-10DB19B1AAEF}" srcOrd="1" destOrd="0" presId="urn:microsoft.com/office/officeart/2008/layout/HorizontalMultiLevelHierarchy"/>
    <dgm:cxn modelId="{78DECBB7-FE49-42B3-A8EC-6ACDD482D3DA}" type="presParOf" srcId="{1E0C78CB-3E0B-46EA-A072-ACB5B39C713A}" destId="{55FD8BB9-3238-4FB9-8342-841C6556860D}" srcOrd="6" destOrd="0" presId="urn:microsoft.com/office/officeart/2008/layout/HorizontalMultiLevelHierarchy"/>
    <dgm:cxn modelId="{0F3A7D71-6A19-4E93-8D15-FF2A70E240FB}" type="presParOf" srcId="{55FD8BB9-3238-4FB9-8342-841C6556860D}" destId="{17C61CFB-3522-48CF-973C-39A0543EE483}" srcOrd="0" destOrd="0" presId="urn:microsoft.com/office/officeart/2008/layout/HorizontalMultiLevelHierarchy"/>
    <dgm:cxn modelId="{A6C9A858-5A5D-4DF8-A2CC-361873CC1B3E}" type="presParOf" srcId="{1E0C78CB-3E0B-46EA-A072-ACB5B39C713A}" destId="{DBED5C58-2FDB-4D26-BF02-1ABEC66B2408}" srcOrd="7" destOrd="0" presId="urn:microsoft.com/office/officeart/2008/layout/HorizontalMultiLevelHierarchy"/>
    <dgm:cxn modelId="{0DDA4FDF-CF9E-4A37-9ABD-85640BBE1443}" type="presParOf" srcId="{DBED5C58-2FDB-4D26-BF02-1ABEC66B2408}" destId="{5AFA4A76-0F27-407A-87F0-F7476122249F}" srcOrd="0" destOrd="0" presId="urn:microsoft.com/office/officeart/2008/layout/HorizontalMultiLevelHierarchy"/>
    <dgm:cxn modelId="{8F981119-9F31-4B78-B050-5A8244CA8056}" type="presParOf" srcId="{DBED5C58-2FDB-4D26-BF02-1ABEC66B2408}" destId="{A4AE6050-431A-4CFB-968E-B86D6294590D}" srcOrd="1" destOrd="0" presId="urn:microsoft.com/office/officeart/2008/layout/HorizontalMultiLevelHierarchy"/>
    <dgm:cxn modelId="{42275577-3A77-4F6B-8F72-74AAE514CD95}" type="presParOf" srcId="{1E0C78CB-3E0B-46EA-A072-ACB5B39C713A}" destId="{2F2867BA-0FF8-4A04-B5C2-32770B8E81DE}" srcOrd="8" destOrd="0" presId="urn:microsoft.com/office/officeart/2008/layout/HorizontalMultiLevelHierarchy"/>
    <dgm:cxn modelId="{B4844C46-07D0-4CD4-9A2F-444588403616}" type="presParOf" srcId="{2F2867BA-0FF8-4A04-B5C2-32770B8E81DE}" destId="{466E9EEF-F31F-4102-80E7-15A894C78CC0}" srcOrd="0" destOrd="0" presId="urn:microsoft.com/office/officeart/2008/layout/HorizontalMultiLevelHierarchy"/>
    <dgm:cxn modelId="{938ABB5A-5871-4E63-A003-BE8C8FE292F7}" type="presParOf" srcId="{1E0C78CB-3E0B-46EA-A072-ACB5B39C713A}" destId="{A0816062-39FA-4F06-9627-9C9CCB2E655A}" srcOrd="9" destOrd="0" presId="urn:microsoft.com/office/officeart/2008/layout/HorizontalMultiLevelHierarchy"/>
    <dgm:cxn modelId="{81DB3460-86FD-46C6-836A-3763CA4D1C19}" type="presParOf" srcId="{A0816062-39FA-4F06-9627-9C9CCB2E655A}" destId="{448B6706-1A13-480F-BF6F-663DEC7C7EC6}" srcOrd="0" destOrd="0" presId="urn:microsoft.com/office/officeart/2008/layout/HorizontalMultiLevelHierarchy"/>
    <dgm:cxn modelId="{C520045B-4E29-4642-B6B8-EA4BE2412A6E}" type="presParOf" srcId="{A0816062-39FA-4F06-9627-9C9CCB2E655A}" destId="{24012CA4-652C-4A21-A6EC-D12D422ACD45}" srcOrd="1" destOrd="0" presId="urn:microsoft.com/office/officeart/2008/layout/HorizontalMultiLevelHierarchy"/>
    <dgm:cxn modelId="{E4904BE4-6DC7-4328-B6CF-C98C170D3481}" type="presParOf" srcId="{1E0C78CB-3E0B-46EA-A072-ACB5B39C713A}" destId="{CDC8340B-6AEE-434F-9504-D411C255F36E}" srcOrd="10" destOrd="0" presId="urn:microsoft.com/office/officeart/2008/layout/HorizontalMultiLevelHierarchy"/>
    <dgm:cxn modelId="{B4BEEA93-DB7B-4D7F-B3D5-B1EC57A96927}" type="presParOf" srcId="{CDC8340B-6AEE-434F-9504-D411C255F36E}" destId="{D7506EAB-17B1-4070-ABB5-E080EEA18043}" srcOrd="0" destOrd="0" presId="urn:microsoft.com/office/officeart/2008/layout/HorizontalMultiLevelHierarchy"/>
    <dgm:cxn modelId="{5D7D103D-62A7-4577-A661-3C2405293EDC}" type="presParOf" srcId="{1E0C78CB-3E0B-46EA-A072-ACB5B39C713A}" destId="{055055C0-7DD1-4134-B137-A149C95128AB}" srcOrd="11" destOrd="0" presId="urn:microsoft.com/office/officeart/2008/layout/HorizontalMultiLevelHierarchy"/>
    <dgm:cxn modelId="{E821D68F-C8BF-43A6-AD8F-D9E544302D66}" type="presParOf" srcId="{055055C0-7DD1-4134-B137-A149C95128AB}" destId="{11DE2977-76C5-467A-8B80-A0A583792340}" srcOrd="0" destOrd="0" presId="urn:microsoft.com/office/officeart/2008/layout/HorizontalMultiLevelHierarchy"/>
    <dgm:cxn modelId="{FFF5B80B-35FC-4FD2-A851-F1EC279B8F16}" type="presParOf" srcId="{055055C0-7DD1-4134-B137-A149C95128AB}" destId="{DF3C68EC-E7EA-4A37-B781-5D110A31B2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Estructura de costos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E7BB2873-CA77-47AC-AD51-E8A47F9A6488}">
      <dgm:prSet phldrT="[Texto]"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Los costos más representativos son la materia prima, el equipamiento del local como muebles y enseres.</a:t>
          </a:r>
          <a:endParaRPr lang="es-ES" sz="1600" dirty="0">
            <a:solidFill>
              <a:schemeClr val="tx1"/>
            </a:solidFill>
          </a:endParaRPr>
        </a:p>
      </dgm:t>
    </dgm:pt>
    <dgm:pt modelId="{FD98EF30-DC04-42B2-95B2-4E49770631D6}" type="parTrans" cxnId="{FE5E3E22-8D28-4CB8-B1CD-926F7B01CFD5}">
      <dgm:prSet/>
      <dgm:spPr/>
      <dgm:t>
        <a:bodyPr/>
        <a:lstStyle/>
        <a:p>
          <a:endParaRPr lang="es-ES"/>
        </a:p>
      </dgm:t>
    </dgm:pt>
    <dgm:pt modelId="{D62087CD-C333-4FCA-8736-05998176C4FF}" type="sibTrans" cxnId="{FE5E3E22-8D28-4CB8-B1CD-926F7B01CFD5}">
      <dgm:prSet/>
      <dgm:spPr/>
      <dgm:t>
        <a:bodyPr/>
        <a:lstStyle/>
        <a:p>
          <a:endParaRPr lang="es-ES"/>
        </a:p>
      </dgm:t>
    </dgm:pt>
    <dgm:pt modelId="{33332296-3A1F-44BA-8172-61DB1050E563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solidFill>
                <a:schemeClr val="tx1"/>
              </a:solidFill>
            </a:rPr>
            <a:t>Las actividades claves consideradas más caras es la preparación del helado.</a:t>
          </a:r>
          <a:endParaRPr lang="es-ES" sz="1600" dirty="0">
            <a:solidFill>
              <a:schemeClr val="tx1"/>
            </a:solidFill>
          </a:endParaRPr>
        </a:p>
      </dgm:t>
    </dgm:pt>
    <dgm:pt modelId="{0F5ABFB5-ABB2-4375-8FC9-E6664011A464}" type="parTrans" cxnId="{DC9E0241-92EE-4EEA-B745-E68D1239C12A}">
      <dgm:prSet/>
      <dgm:spPr/>
      <dgm:t>
        <a:bodyPr/>
        <a:lstStyle/>
        <a:p>
          <a:endParaRPr lang="es-ES"/>
        </a:p>
      </dgm:t>
    </dgm:pt>
    <dgm:pt modelId="{518C81E2-4061-4138-9BCC-28EA2AD2C2E6}" type="sibTrans" cxnId="{DC9E0241-92EE-4EEA-B745-E68D1239C12A}">
      <dgm:prSet/>
      <dgm:spPr/>
      <dgm:t>
        <a:bodyPr/>
        <a:lstStyle/>
        <a:p>
          <a:endParaRPr lang="es-ES"/>
        </a:p>
      </dgm:t>
    </dgm:pt>
    <dgm:pt modelId="{43D1BFCE-4CE9-4493-B15C-1DD35B43AC47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4625" indent="0" algn="l">
            <a:lnSpc>
              <a:spcPct val="100000"/>
            </a:lnSpc>
            <a:spcAft>
              <a:spcPts val="0"/>
            </a:spcAft>
          </a:pPr>
          <a:r>
            <a:rPr lang="es-EC" sz="1600" dirty="0" smtClean="0">
              <a:solidFill>
                <a:schemeClr val="tx1"/>
              </a:solidFill>
            </a:rPr>
            <a:t>Los recursos claves más costosos son los salarios, el arriendo en algunos casos del local y las frutas para la elaboración de helado.</a:t>
          </a:r>
          <a:endParaRPr lang="es-ES" sz="1600" dirty="0">
            <a:solidFill>
              <a:schemeClr val="tx1"/>
            </a:solidFill>
          </a:endParaRPr>
        </a:p>
      </dgm:t>
    </dgm:pt>
    <dgm:pt modelId="{072187E0-0ABA-4276-9856-25265902184B}" type="parTrans" cxnId="{A77B4165-27DA-475B-B56C-C66A40C06276}">
      <dgm:prSet/>
      <dgm:spPr/>
      <dgm:t>
        <a:bodyPr/>
        <a:lstStyle/>
        <a:p>
          <a:endParaRPr lang="es-ES"/>
        </a:p>
      </dgm:t>
    </dgm:pt>
    <dgm:pt modelId="{D3BCCCF6-F2E0-4702-A561-9884B9902D4C}" type="sibTrans" cxnId="{A77B4165-27DA-475B-B56C-C66A40C0627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04F5BFC1-41D7-4331-8AA5-2BC698E98494}" type="pres">
      <dgm:prSet presAssocID="{FD98EF30-DC04-42B2-95B2-4E49770631D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4D1DF1F-B1C5-4D4C-BEB2-E9552F281140}" type="pres">
      <dgm:prSet presAssocID="{FD98EF30-DC04-42B2-95B2-4E49770631D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09C32D8-10B8-41ED-A645-B198FFB87D2F}" type="pres">
      <dgm:prSet presAssocID="{E7BB2873-CA77-47AC-AD51-E8A47F9A6488}" presName="root2" presStyleCnt="0"/>
      <dgm:spPr/>
    </dgm:pt>
    <dgm:pt modelId="{035FEBFA-1D6A-4BCD-A247-3654412B0660}" type="pres">
      <dgm:prSet presAssocID="{E7BB2873-CA77-47AC-AD51-E8A47F9A6488}" presName="LevelTwoTextNode" presStyleLbl="node2" presStyleIdx="0" presStyleCnt="3" custScaleX="147585" custScaleY="82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5EA75-475D-4A0D-876D-0D9A1F278D8C}" type="pres">
      <dgm:prSet presAssocID="{E7BB2873-CA77-47AC-AD51-E8A47F9A6488}" presName="level3hierChild" presStyleCnt="0"/>
      <dgm:spPr/>
    </dgm:pt>
    <dgm:pt modelId="{E8530A6B-58B5-4331-921B-5603F89A8DE3}" type="pres">
      <dgm:prSet presAssocID="{072187E0-0ABA-4276-9856-25265902184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A9F2400-AA28-4C9C-9B65-D0FAC152D5C5}" type="pres">
      <dgm:prSet presAssocID="{072187E0-0ABA-4276-9856-25265902184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A39A2B8F-0983-4258-B1B0-3C05BF3CF1C6}" type="pres">
      <dgm:prSet presAssocID="{43D1BFCE-4CE9-4493-B15C-1DD35B43AC47}" presName="root2" presStyleCnt="0"/>
      <dgm:spPr/>
    </dgm:pt>
    <dgm:pt modelId="{4AD096D3-9D89-44A3-BABD-D96FED559DF9}" type="pres">
      <dgm:prSet presAssocID="{43D1BFCE-4CE9-4493-B15C-1DD35B43AC47}" presName="LevelTwoTextNode" presStyleLbl="node2" presStyleIdx="1" presStyleCnt="3" custScaleX="147585" custScaleY="82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9CA9E-38EE-4E76-A8A2-4F2A202A260E}" type="pres">
      <dgm:prSet presAssocID="{43D1BFCE-4CE9-4493-B15C-1DD35B43AC47}" presName="level3hierChild" presStyleCnt="0"/>
      <dgm:spPr/>
    </dgm:pt>
    <dgm:pt modelId="{6F3546E8-F636-4764-96FD-BDD6CD7CA6EA}" type="pres">
      <dgm:prSet presAssocID="{0F5ABFB5-ABB2-4375-8FC9-E6664011A464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3A046894-8517-43FE-B650-513DEFF2CEBB}" type="pres">
      <dgm:prSet presAssocID="{0F5ABFB5-ABB2-4375-8FC9-E6664011A464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E173142-705E-46AC-AA67-2C1759938199}" type="pres">
      <dgm:prSet presAssocID="{33332296-3A1F-44BA-8172-61DB1050E563}" presName="root2" presStyleCnt="0"/>
      <dgm:spPr/>
    </dgm:pt>
    <dgm:pt modelId="{7A1A944A-33D6-475A-91A4-65ADFCA8314D}" type="pres">
      <dgm:prSet presAssocID="{33332296-3A1F-44BA-8172-61DB1050E563}" presName="LevelTwoTextNode" presStyleLbl="node2" presStyleIdx="2" presStyleCnt="3" custScaleX="147585" custScaleY="82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1A208-A65D-4D5B-8176-0E9EAF44A973}" type="pres">
      <dgm:prSet presAssocID="{33332296-3A1F-44BA-8172-61DB1050E563}" presName="level3hierChild" presStyleCnt="0"/>
      <dgm:spPr/>
    </dgm:pt>
  </dgm:ptLst>
  <dgm:cxnLst>
    <dgm:cxn modelId="{5885EFFB-6516-4DF9-BD8F-570E652F1130}" type="presOf" srcId="{0F5ABFB5-ABB2-4375-8FC9-E6664011A464}" destId="{6F3546E8-F636-4764-96FD-BDD6CD7CA6EA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3C9E45BD-62D7-46E0-BCD4-C1E682B35B75}" type="presOf" srcId="{FD98EF30-DC04-42B2-95B2-4E49770631D6}" destId="{04F5BFC1-41D7-4331-8AA5-2BC698E98494}" srcOrd="0" destOrd="0" presId="urn:microsoft.com/office/officeart/2008/layout/HorizontalMultiLevelHierarchy"/>
    <dgm:cxn modelId="{E58C6928-C4BD-4AB1-95CA-039A12380C62}" type="presOf" srcId="{E7BB2873-CA77-47AC-AD51-E8A47F9A6488}" destId="{035FEBFA-1D6A-4BCD-A247-3654412B0660}" srcOrd="0" destOrd="0" presId="urn:microsoft.com/office/officeart/2008/layout/HorizontalMultiLevelHierarchy"/>
    <dgm:cxn modelId="{FE5E3E22-8D28-4CB8-B1CD-926F7B01CFD5}" srcId="{8B2446D3-285C-4DEA-8FDD-D5069EC460E6}" destId="{E7BB2873-CA77-47AC-AD51-E8A47F9A6488}" srcOrd="0" destOrd="0" parTransId="{FD98EF30-DC04-42B2-95B2-4E49770631D6}" sibTransId="{D62087CD-C333-4FCA-8736-05998176C4FF}"/>
    <dgm:cxn modelId="{31C2B1C2-33F7-4FE3-9056-872C38C85AC7}" type="presOf" srcId="{0F5ABFB5-ABB2-4375-8FC9-E6664011A464}" destId="{3A046894-8517-43FE-B650-513DEFF2CEBB}" srcOrd="1" destOrd="0" presId="urn:microsoft.com/office/officeart/2008/layout/HorizontalMultiLevelHierarchy"/>
    <dgm:cxn modelId="{9F307CCE-3B53-4946-93DC-B148A510974F}" type="presOf" srcId="{43D1BFCE-4CE9-4493-B15C-1DD35B43AC47}" destId="{4AD096D3-9D89-44A3-BABD-D96FED559DF9}" srcOrd="0" destOrd="0" presId="urn:microsoft.com/office/officeart/2008/layout/HorizontalMultiLevelHierarchy"/>
    <dgm:cxn modelId="{DC9E0241-92EE-4EEA-B745-E68D1239C12A}" srcId="{8B2446D3-285C-4DEA-8FDD-D5069EC460E6}" destId="{33332296-3A1F-44BA-8172-61DB1050E563}" srcOrd="2" destOrd="0" parTransId="{0F5ABFB5-ABB2-4375-8FC9-E6664011A464}" sibTransId="{518C81E2-4061-4138-9BCC-28EA2AD2C2E6}"/>
    <dgm:cxn modelId="{A8E0564A-7A33-45CA-9DDE-705B2E7A779D}" type="presOf" srcId="{072187E0-0ABA-4276-9856-25265902184B}" destId="{E8530A6B-58B5-4331-921B-5603F89A8DE3}" srcOrd="0" destOrd="0" presId="urn:microsoft.com/office/officeart/2008/layout/HorizontalMultiLevelHierarchy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055A6F8B-6CDF-4A12-B663-83FA817A4059}" type="presOf" srcId="{33332296-3A1F-44BA-8172-61DB1050E563}" destId="{7A1A944A-33D6-475A-91A4-65ADFCA8314D}" srcOrd="0" destOrd="0" presId="urn:microsoft.com/office/officeart/2008/layout/HorizontalMultiLevelHierarchy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A77B4165-27DA-475B-B56C-C66A40C06276}" srcId="{8B2446D3-285C-4DEA-8FDD-D5069EC460E6}" destId="{43D1BFCE-4CE9-4493-B15C-1DD35B43AC47}" srcOrd="1" destOrd="0" parTransId="{072187E0-0ABA-4276-9856-25265902184B}" sibTransId="{D3BCCCF6-F2E0-4702-A561-9884B9902D4C}"/>
    <dgm:cxn modelId="{262EFB95-437D-4434-AD45-4459A49D279B}" type="presOf" srcId="{FD98EF30-DC04-42B2-95B2-4E49770631D6}" destId="{64D1DF1F-B1C5-4D4C-BEB2-E9552F281140}" srcOrd="1" destOrd="0" presId="urn:microsoft.com/office/officeart/2008/layout/HorizontalMultiLevelHierarchy"/>
    <dgm:cxn modelId="{0B1E5D3B-F889-416A-8C70-27B35F28006D}" type="presOf" srcId="{072187E0-0ABA-4276-9856-25265902184B}" destId="{5A9F2400-AA28-4C9C-9B65-D0FAC152D5C5}" srcOrd="1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D73DAD3-807A-4AB4-8461-9BADCDADC740}" type="presParOf" srcId="{1E0C78CB-3E0B-46EA-A072-ACB5B39C713A}" destId="{04F5BFC1-41D7-4331-8AA5-2BC698E98494}" srcOrd="0" destOrd="0" presId="urn:microsoft.com/office/officeart/2008/layout/HorizontalMultiLevelHierarchy"/>
    <dgm:cxn modelId="{33C5A969-5E4A-4459-9128-0C105C4F5C5B}" type="presParOf" srcId="{04F5BFC1-41D7-4331-8AA5-2BC698E98494}" destId="{64D1DF1F-B1C5-4D4C-BEB2-E9552F281140}" srcOrd="0" destOrd="0" presId="urn:microsoft.com/office/officeart/2008/layout/HorizontalMultiLevelHierarchy"/>
    <dgm:cxn modelId="{B2CA78AF-28C6-4231-A3F4-3C483E770167}" type="presParOf" srcId="{1E0C78CB-3E0B-46EA-A072-ACB5B39C713A}" destId="{309C32D8-10B8-41ED-A645-B198FFB87D2F}" srcOrd="1" destOrd="0" presId="urn:microsoft.com/office/officeart/2008/layout/HorizontalMultiLevelHierarchy"/>
    <dgm:cxn modelId="{5B5E4531-5001-4239-807C-16EEFE06C814}" type="presParOf" srcId="{309C32D8-10B8-41ED-A645-B198FFB87D2F}" destId="{035FEBFA-1D6A-4BCD-A247-3654412B0660}" srcOrd="0" destOrd="0" presId="urn:microsoft.com/office/officeart/2008/layout/HorizontalMultiLevelHierarchy"/>
    <dgm:cxn modelId="{4901DFA2-CD73-45F5-B4A2-8580CB6E6B42}" type="presParOf" srcId="{309C32D8-10B8-41ED-A645-B198FFB87D2F}" destId="{B7F5EA75-475D-4A0D-876D-0D9A1F278D8C}" srcOrd="1" destOrd="0" presId="urn:microsoft.com/office/officeart/2008/layout/HorizontalMultiLevelHierarchy"/>
    <dgm:cxn modelId="{9D4E1DAF-F250-4652-A7CF-A07C9FD51436}" type="presParOf" srcId="{1E0C78CB-3E0B-46EA-A072-ACB5B39C713A}" destId="{E8530A6B-58B5-4331-921B-5603F89A8DE3}" srcOrd="2" destOrd="0" presId="urn:microsoft.com/office/officeart/2008/layout/HorizontalMultiLevelHierarchy"/>
    <dgm:cxn modelId="{ABF8396E-B94A-4E79-9915-F6396E79A76B}" type="presParOf" srcId="{E8530A6B-58B5-4331-921B-5603F89A8DE3}" destId="{5A9F2400-AA28-4C9C-9B65-D0FAC152D5C5}" srcOrd="0" destOrd="0" presId="urn:microsoft.com/office/officeart/2008/layout/HorizontalMultiLevelHierarchy"/>
    <dgm:cxn modelId="{5CCFA0DC-321D-40E2-9512-9FA651B34EF9}" type="presParOf" srcId="{1E0C78CB-3E0B-46EA-A072-ACB5B39C713A}" destId="{A39A2B8F-0983-4258-B1B0-3C05BF3CF1C6}" srcOrd="3" destOrd="0" presId="urn:microsoft.com/office/officeart/2008/layout/HorizontalMultiLevelHierarchy"/>
    <dgm:cxn modelId="{ACFDDC8E-A8F6-4F2C-9BDF-58CFC0FC512C}" type="presParOf" srcId="{A39A2B8F-0983-4258-B1B0-3C05BF3CF1C6}" destId="{4AD096D3-9D89-44A3-BABD-D96FED559DF9}" srcOrd="0" destOrd="0" presId="urn:microsoft.com/office/officeart/2008/layout/HorizontalMultiLevelHierarchy"/>
    <dgm:cxn modelId="{78C76C4A-FBD7-4833-8060-B75DA631A16B}" type="presParOf" srcId="{A39A2B8F-0983-4258-B1B0-3C05BF3CF1C6}" destId="{D1E9CA9E-38EE-4E76-A8A2-4F2A202A260E}" srcOrd="1" destOrd="0" presId="urn:microsoft.com/office/officeart/2008/layout/HorizontalMultiLevelHierarchy"/>
    <dgm:cxn modelId="{31E8FE78-EBA9-49EB-89FF-472D810E785C}" type="presParOf" srcId="{1E0C78CB-3E0B-46EA-A072-ACB5B39C713A}" destId="{6F3546E8-F636-4764-96FD-BDD6CD7CA6EA}" srcOrd="4" destOrd="0" presId="urn:microsoft.com/office/officeart/2008/layout/HorizontalMultiLevelHierarchy"/>
    <dgm:cxn modelId="{67B9C4CD-77E2-45BC-89D9-2A4C7FAF1D0F}" type="presParOf" srcId="{6F3546E8-F636-4764-96FD-BDD6CD7CA6EA}" destId="{3A046894-8517-43FE-B650-513DEFF2CEBB}" srcOrd="0" destOrd="0" presId="urn:microsoft.com/office/officeart/2008/layout/HorizontalMultiLevelHierarchy"/>
    <dgm:cxn modelId="{89AAA3E6-C7CE-42D1-9AE1-D56883418CA4}" type="presParOf" srcId="{1E0C78CB-3E0B-46EA-A072-ACB5B39C713A}" destId="{DE173142-705E-46AC-AA67-2C1759938199}" srcOrd="5" destOrd="0" presId="urn:microsoft.com/office/officeart/2008/layout/HorizontalMultiLevelHierarchy"/>
    <dgm:cxn modelId="{327F37F6-4207-4F45-BCC6-750BA8B0632A}" type="presParOf" srcId="{DE173142-705E-46AC-AA67-2C1759938199}" destId="{7A1A944A-33D6-475A-91A4-65ADFCA8314D}" srcOrd="0" destOrd="0" presId="urn:microsoft.com/office/officeart/2008/layout/HorizontalMultiLevelHierarchy"/>
    <dgm:cxn modelId="{4B61F0E8-4B12-42A7-BA90-29EF92C0605E}" type="presParOf" srcId="{DE173142-705E-46AC-AA67-2C1759938199}" destId="{8111A208-A65D-4D5B-8176-0E9EAF44A9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602A4FA-C7CF-462C-9B28-9C4167594D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8B2446D3-285C-4DEA-8FDD-D5069EC460E6}">
      <dgm:prSet phldrT="[Texto]" custT="1"/>
      <dgm:spPr>
        <a:solidFill>
          <a:schemeClr val="bg2">
            <a:lumMod val="75000"/>
            <a:alpha val="8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Fuentes de ingresos</a:t>
          </a:r>
          <a:endParaRPr lang="es-ES" sz="2000" dirty="0">
            <a:solidFill>
              <a:schemeClr val="tx1"/>
            </a:solidFill>
          </a:endParaRPr>
        </a:p>
      </dgm:t>
    </dgm:pt>
    <dgm:pt modelId="{FC55D620-AB6C-45C0-877A-29B8729CB564}" type="parTrans" cxnId="{29E0B675-A59F-463B-8B8C-5FE759377FE1}">
      <dgm:prSet/>
      <dgm:spPr/>
      <dgm:t>
        <a:bodyPr/>
        <a:lstStyle/>
        <a:p>
          <a:endParaRPr lang="es-ES"/>
        </a:p>
      </dgm:t>
    </dgm:pt>
    <dgm:pt modelId="{9DBEBAED-B9C4-4602-A71E-B0A25402FD7E}" type="sibTrans" cxnId="{29E0B675-A59F-463B-8B8C-5FE759377FE1}">
      <dgm:prSet/>
      <dgm:spPr/>
      <dgm:t>
        <a:bodyPr/>
        <a:lstStyle/>
        <a:p>
          <a:endParaRPr lang="es-ES"/>
        </a:p>
      </dgm:t>
    </dgm:pt>
    <dgm:pt modelId="{9D3DD794-5C6B-4107-853B-6817A9A354F0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9388" indent="0" algn="l"/>
          <a:r>
            <a:rPr lang="es-ES" sz="1600" dirty="0" smtClean="0">
              <a:solidFill>
                <a:schemeClr val="tx1"/>
              </a:solidFill>
            </a:rPr>
            <a:t>Único ingreso para los negocios.</a:t>
          </a:r>
          <a:endParaRPr lang="es-ES" sz="1600" dirty="0">
            <a:solidFill>
              <a:schemeClr val="tx1"/>
            </a:solidFill>
          </a:endParaRPr>
        </a:p>
      </dgm:t>
    </dgm:pt>
    <dgm:pt modelId="{DF1DFBC6-13E6-4CC8-A52F-4AF9C29CDF72}" type="parTrans" cxnId="{4181B467-DDED-44A7-BF92-274AF9B4EFDD}">
      <dgm:prSet/>
      <dgm:spPr/>
      <dgm:t>
        <a:bodyPr/>
        <a:lstStyle/>
        <a:p>
          <a:endParaRPr lang="es-ES"/>
        </a:p>
      </dgm:t>
    </dgm:pt>
    <dgm:pt modelId="{1A5DE2AD-4C9A-4A44-9CE5-7A70A8EC69B1}" type="sibTrans" cxnId="{4181B467-DDED-44A7-BF92-274AF9B4EFDD}">
      <dgm:prSet/>
      <dgm:spPr/>
      <dgm:t>
        <a:bodyPr/>
        <a:lstStyle/>
        <a:p>
          <a:endParaRPr lang="es-ES"/>
        </a:p>
      </dgm:t>
    </dgm:pt>
    <dgm:pt modelId="{2BD709F2-9164-4609-A68A-6CFB156F5FBD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9388" indent="0" algn="l"/>
          <a:r>
            <a:rPr lang="es-ES" sz="1600" dirty="0" smtClean="0">
              <a:solidFill>
                <a:schemeClr val="tx1"/>
              </a:solidFill>
            </a:rPr>
            <a:t>Buen sabor.</a:t>
          </a:r>
          <a:endParaRPr lang="es-ES" sz="1600" dirty="0">
            <a:solidFill>
              <a:schemeClr val="tx1"/>
            </a:solidFill>
          </a:endParaRPr>
        </a:p>
      </dgm:t>
    </dgm:pt>
    <dgm:pt modelId="{B03A032B-4030-47D8-8FBA-CCAF6774AE68}" type="parTrans" cxnId="{A1C86E1F-617F-4D83-881D-2204387BF1B2}">
      <dgm:prSet/>
      <dgm:spPr/>
      <dgm:t>
        <a:bodyPr/>
        <a:lstStyle/>
        <a:p>
          <a:endParaRPr lang="es-ES"/>
        </a:p>
      </dgm:t>
    </dgm:pt>
    <dgm:pt modelId="{723C49C8-6C8C-4813-ACBC-45B946F3E9BD}" type="sibTrans" cxnId="{A1C86E1F-617F-4D83-881D-2204387BF1B2}">
      <dgm:prSet/>
      <dgm:spPr/>
      <dgm:t>
        <a:bodyPr/>
        <a:lstStyle/>
        <a:p>
          <a:endParaRPr lang="es-ES"/>
        </a:p>
      </dgm:t>
    </dgm:pt>
    <dgm:pt modelId="{41CB9F21-0329-4F9B-A645-C94325103C33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9388" indent="0" algn="l"/>
          <a:r>
            <a:rPr lang="es-ES" sz="1600" dirty="0" smtClean="0">
              <a:solidFill>
                <a:schemeClr val="tx1"/>
              </a:solidFill>
            </a:rPr>
            <a:t>Pago al contado.</a:t>
          </a:r>
          <a:endParaRPr lang="es-ES" sz="1600" dirty="0">
            <a:solidFill>
              <a:schemeClr val="tx1"/>
            </a:solidFill>
          </a:endParaRPr>
        </a:p>
      </dgm:t>
    </dgm:pt>
    <dgm:pt modelId="{BBB7A7A8-F8F8-4B5B-86A2-800AE9FD60AC}" type="parTrans" cxnId="{C1DC150B-364B-4CAF-BA58-3210045483CE}">
      <dgm:prSet/>
      <dgm:spPr/>
      <dgm:t>
        <a:bodyPr/>
        <a:lstStyle/>
        <a:p>
          <a:endParaRPr lang="es-ES"/>
        </a:p>
      </dgm:t>
    </dgm:pt>
    <dgm:pt modelId="{FA29B5B5-1C9A-4A63-90C6-677FE11C66F3}" type="sibTrans" cxnId="{C1DC150B-364B-4CAF-BA58-3210045483CE}">
      <dgm:prSet/>
      <dgm:spPr/>
      <dgm:t>
        <a:bodyPr/>
        <a:lstStyle/>
        <a:p>
          <a:endParaRPr lang="es-ES"/>
        </a:p>
      </dgm:t>
    </dgm:pt>
    <dgm:pt modelId="{FF4E5F09-B3F8-45DD-9C8C-2CA4FB3B0FC8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9388" indent="0" algn="l"/>
          <a:r>
            <a:rPr lang="es-ES" sz="1600" dirty="0" smtClean="0">
              <a:solidFill>
                <a:schemeClr val="tx1"/>
              </a:solidFill>
            </a:rPr>
            <a:t>Los precios que están dentro del $1 a $2.</a:t>
          </a:r>
          <a:endParaRPr lang="es-ES" sz="1600" dirty="0">
            <a:solidFill>
              <a:schemeClr val="tx1"/>
            </a:solidFill>
          </a:endParaRPr>
        </a:p>
      </dgm:t>
    </dgm:pt>
    <dgm:pt modelId="{FF6524A8-FCE7-49E8-9564-807C7A224681}" type="parTrans" cxnId="{E51075FF-64E2-4F57-A618-A45F1307C669}">
      <dgm:prSet/>
      <dgm:spPr/>
      <dgm:t>
        <a:bodyPr/>
        <a:lstStyle/>
        <a:p>
          <a:endParaRPr lang="es-ES"/>
        </a:p>
      </dgm:t>
    </dgm:pt>
    <dgm:pt modelId="{F1402FB5-8F5B-4B24-93C6-50E0761899D9}" type="sibTrans" cxnId="{E51075FF-64E2-4F57-A618-A45F1307C669}">
      <dgm:prSet/>
      <dgm:spPr/>
      <dgm:t>
        <a:bodyPr/>
        <a:lstStyle/>
        <a:p>
          <a:endParaRPr lang="es-ES"/>
        </a:p>
      </dgm:t>
    </dgm:pt>
    <dgm:pt modelId="{4AE103B7-5AF1-4DA3-8213-80B20E36EC1E}">
      <dgm:prSet custT="1"/>
      <dgm:spPr>
        <a:solidFill>
          <a:schemeClr val="bg2">
            <a:lumMod val="90000"/>
            <a:alpha val="70000"/>
          </a:schemeClr>
        </a:solidFill>
      </dgm:spPr>
      <dgm:t>
        <a:bodyPr/>
        <a:lstStyle/>
        <a:p>
          <a:pPr marL="179388" indent="0" algn="l"/>
          <a:r>
            <a:rPr lang="es-ES" sz="1600" dirty="0" smtClean="0">
              <a:solidFill>
                <a:schemeClr val="tx1"/>
              </a:solidFill>
            </a:rPr>
            <a:t>Cantidad y calidad.</a:t>
          </a:r>
          <a:endParaRPr lang="es-ES" sz="1600" dirty="0">
            <a:solidFill>
              <a:schemeClr val="tx1"/>
            </a:solidFill>
          </a:endParaRPr>
        </a:p>
      </dgm:t>
    </dgm:pt>
    <dgm:pt modelId="{3F541B4E-3477-4971-8385-E8B50D46A26B}" type="parTrans" cxnId="{1C8D2B74-1E12-46B2-AD12-83E7B9666006}">
      <dgm:prSet/>
      <dgm:spPr/>
      <dgm:t>
        <a:bodyPr/>
        <a:lstStyle/>
        <a:p>
          <a:endParaRPr lang="es-ES"/>
        </a:p>
      </dgm:t>
    </dgm:pt>
    <dgm:pt modelId="{7B183F32-4847-4FDF-9A4D-2564DEE1C32F}" type="sibTrans" cxnId="{1C8D2B74-1E12-46B2-AD12-83E7B9666006}">
      <dgm:prSet/>
      <dgm:spPr/>
      <dgm:t>
        <a:bodyPr/>
        <a:lstStyle/>
        <a:p>
          <a:endParaRPr lang="es-ES"/>
        </a:p>
      </dgm:t>
    </dgm:pt>
    <dgm:pt modelId="{82E15887-8A95-4978-B6DA-788F05252903}" type="pres">
      <dgm:prSet presAssocID="{C602A4FA-C7CF-462C-9B28-9C4167594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B312C0-0F51-435D-AEE8-D87FEF37D1CB}" type="pres">
      <dgm:prSet presAssocID="{8B2446D3-285C-4DEA-8FDD-D5069EC460E6}" presName="root1" presStyleCnt="0"/>
      <dgm:spPr/>
    </dgm:pt>
    <dgm:pt modelId="{2D6D6D0C-7780-4BE5-BE8D-F9D9F8D80418}" type="pres">
      <dgm:prSet presAssocID="{8B2446D3-285C-4DEA-8FDD-D5069EC460E6}" presName="LevelOneTextNode" presStyleLbl="node0" presStyleIdx="0" presStyleCnt="1" custScaleX="73906" custScaleY="54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78CB-3E0B-46EA-A072-ACB5B39C713A}" type="pres">
      <dgm:prSet presAssocID="{8B2446D3-285C-4DEA-8FDD-D5069EC460E6}" presName="level2hierChild" presStyleCnt="0"/>
      <dgm:spPr/>
    </dgm:pt>
    <dgm:pt modelId="{AFF4C251-E2CE-4CE6-B689-5D6D955BA006}" type="pres">
      <dgm:prSet presAssocID="{B03A032B-4030-47D8-8FBA-CCAF6774AE68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EF6A8593-122D-4CD8-BC89-2FD01A5351B7}" type="pres">
      <dgm:prSet presAssocID="{B03A032B-4030-47D8-8FBA-CCAF6774AE68}" presName="connTx" presStyleLbl="parChTrans1D2" presStyleIdx="0" presStyleCnt="5"/>
      <dgm:spPr/>
      <dgm:t>
        <a:bodyPr/>
        <a:lstStyle/>
        <a:p>
          <a:endParaRPr lang="es-ES"/>
        </a:p>
      </dgm:t>
    </dgm:pt>
    <dgm:pt modelId="{1ABBA82C-A269-49E0-9BE2-3E722445E06D}" type="pres">
      <dgm:prSet presAssocID="{2BD709F2-9164-4609-A68A-6CFB156F5FBD}" presName="root2" presStyleCnt="0"/>
      <dgm:spPr/>
    </dgm:pt>
    <dgm:pt modelId="{3EE07580-F08B-4332-8898-452784E505CF}" type="pres">
      <dgm:prSet presAssocID="{2BD709F2-9164-4609-A68A-6CFB156F5FBD}" presName="LevelTwoTextNode" presStyleLbl="node2" presStyleIdx="0" presStyleCnt="5" custScaleX="130234" custScaleY="3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EAD037-05E2-4BA3-A371-1D220CC8D051}" type="pres">
      <dgm:prSet presAssocID="{2BD709F2-9164-4609-A68A-6CFB156F5FBD}" presName="level3hierChild" presStyleCnt="0"/>
      <dgm:spPr/>
    </dgm:pt>
    <dgm:pt modelId="{70C27994-C5B0-4EAF-A871-267A7747FFEA}" type="pres">
      <dgm:prSet presAssocID="{3F541B4E-3477-4971-8385-E8B50D46A26B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AF71CF55-CF00-467D-BC8E-57F00B161556}" type="pres">
      <dgm:prSet presAssocID="{3F541B4E-3477-4971-8385-E8B50D46A26B}" presName="connTx" presStyleLbl="parChTrans1D2" presStyleIdx="1" presStyleCnt="5"/>
      <dgm:spPr/>
      <dgm:t>
        <a:bodyPr/>
        <a:lstStyle/>
        <a:p>
          <a:endParaRPr lang="es-ES"/>
        </a:p>
      </dgm:t>
    </dgm:pt>
    <dgm:pt modelId="{1E48162D-4BDE-475F-BDAA-B61CC930A839}" type="pres">
      <dgm:prSet presAssocID="{4AE103B7-5AF1-4DA3-8213-80B20E36EC1E}" presName="root2" presStyleCnt="0"/>
      <dgm:spPr/>
    </dgm:pt>
    <dgm:pt modelId="{17CA3C6A-7527-4CBC-9C70-9081D780008F}" type="pres">
      <dgm:prSet presAssocID="{4AE103B7-5AF1-4DA3-8213-80B20E36EC1E}" presName="LevelTwoTextNode" presStyleLbl="node2" presStyleIdx="1" presStyleCnt="5" custScaleX="130234" custScaleY="3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E0A243-A494-41B6-8116-3F30ED554199}" type="pres">
      <dgm:prSet presAssocID="{4AE103B7-5AF1-4DA3-8213-80B20E36EC1E}" presName="level3hierChild" presStyleCnt="0"/>
      <dgm:spPr/>
    </dgm:pt>
    <dgm:pt modelId="{2E2F34C4-71F7-48E0-8FBE-2A4F74777288}" type="pres">
      <dgm:prSet presAssocID="{FF6524A8-FCE7-49E8-9564-807C7A224681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AC0BD133-6DA9-424C-911F-D6C77E4077E5}" type="pres">
      <dgm:prSet presAssocID="{FF6524A8-FCE7-49E8-9564-807C7A224681}" presName="connTx" presStyleLbl="parChTrans1D2" presStyleIdx="2" presStyleCnt="5"/>
      <dgm:spPr/>
      <dgm:t>
        <a:bodyPr/>
        <a:lstStyle/>
        <a:p>
          <a:endParaRPr lang="es-ES"/>
        </a:p>
      </dgm:t>
    </dgm:pt>
    <dgm:pt modelId="{6AA8E629-3BAB-4449-B0EE-641C42C617DE}" type="pres">
      <dgm:prSet presAssocID="{FF4E5F09-B3F8-45DD-9C8C-2CA4FB3B0FC8}" presName="root2" presStyleCnt="0"/>
      <dgm:spPr/>
    </dgm:pt>
    <dgm:pt modelId="{4CF339C7-0EF6-4B2D-B9CB-69688CCC6AD7}" type="pres">
      <dgm:prSet presAssocID="{FF4E5F09-B3F8-45DD-9C8C-2CA4FB3B0FC8}" presName="LevelTwoTextNode" presStyleLbl="node2" presStyleIdx="2" presStyleCnt="5" custScaleX="130234" custScaleY="3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67ED7-5889-4852-878A-D0EDCCC1CA37}" type="pres">
      <dgm:prSet presAssocID="{FF4E5F09-B3F8-45DD-9C8C-2CA4FB3B0FC8}" presName="level3hierChild" presStyleCnt="0"/>
      <dgm:spPr/>
    </dgm:pt>
    <dgm:pt modelId="{92893F84-7551-4605-B0F2-C3854CFA23AB}" type="pres">
      <dgm:prSet presAssocID="{BBB7A7A8-F8F8-4B5B-86A2-800AE9FD60AC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8BFCA146-C7DC-4F2D-BDB3-0B14E03DB7AF}" type="pres">
      <dgm:prSet presAssocID="{BBB7A7A8-F8F8-4B5B-86A2-800AE9FD60AC}" presName="connTx" presStyleLbl="parChTrans1D2" presStyleIdx="3" presStyleCnt="5"/>
      <dgm:spPr/>
      <dgm:t>
        <a:bodyPr/>
        <a:lstStyle/>
        <a:p>
          <a:endParaRPr lang="es-ES"/>
        </a:p>
      </dgm:t>
    </dgm:pt>
    <dgm:pt modelId="{0CCA43BB-D784-46AE-A325-8D7EF3380EE4}" type="pres">
      <dgm:prSet presAssocID="{41CB9F21-0329-4F9B-A645-C94325103C33}" presName="root2" presStyleCnt="0"/>
      <dgm:spPr/>
    </dgm:pt>
    <dgm:pt modelId="{CB3580CA-BB3B-46CD-9472-352A12A5E726}" type="pres">
      <dgm:prSet presAssocID="{41CB9F21-0329-4F9B-A645-C94325103C33}" presName="LevelTwoTextNode" presStyleLbl="node2" presStyleIdx="3" presStyleCnt="5" custScaleX="130234" custScaleY="3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A4D2-9615-488D-9877-595DBF851487}" type="pres">
      <dgm:prSet presAssocID="{41CB9F21-0329-4F9B-A645-C94325103C33}" presName="level3hierChild" presStyleCnt="0"/>
      <dgm:spPr/>
    </dgm:pt>
    <dgm:pt modelId="{81E4E765-A9CD-41AB-8006-1E91BC5C8BD4}" type="pres">
      <dgm:prSet presAssocID="{DF1DFBC6-13E6-4CC8-A52F-4AF9C29CDF72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5BA59022-09D2-4987-9AC3-3959ED61330A}" type="pres">
      <dgm:prSet presAssocID="{DF1DFBC6-13E6-4CC8-A52F-4AF9C29CDF72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E8AE53C-B601-4AF6-A54F-E8CCCB13E4EE}" type="pres">
      <dgm:prSet presAssocID="{9D3DD794-5C6B-4107-853B-6817A9A354F0}" presName="root2" presStyleCnt="0"/>
      <dgm:spPr/>
    </dgm:pt>
    <dgm:pt modelId="{FC02B615-B5C2-429E-A469-12A120F1E8BB}" type="pres">
      <dgm:prSet presAssocID="{9D3DD794-5C6B-4107-853B-6817A9A354F0}" presName="LevelTwoTextNode" presStyleLbl="node2" presStyleIdx="4" presStyleCnt="5" custScaleX="130234" custScaleY="3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2B794-94C3-4D4A-A1C3-C19B8DEBE667}" type="pres">
      <dgm:prSet presAssocID="{9D3DD794-5C6B-4107-853B-6817A9A354F0}" presName="level3hierChild" presStyleCnt="0"/>
      <dgm:spPr/>
    </dgm:pt>
  </dgm:ptLst>
  <dgm:cxnLst>
    <dgm:cxn modelId="{F18D72DF-FDE1-4958-81D0-52737BE64768}" type="presOf" srcId="{9D3DD794-5C6B-4107-853B-6817A9A354F0}" destId="{FC02B615-B5C2-429E-A469-12A120F1E8BB}" srcOrd="0" destOrd="0" presId="urn:microsoft.com/office/officeart/2008/layout/HorizontalMultiLevelHierarchy"/>
    <dgm:cxn modelId="{4181B467-DDED-44A7-BF92-274AF9B4EFDD}" srcId="{8B2446D3-285C-4DEA-8FDD-D5069EC460E6}" destId="{9D3DD794-5C6B-4107-853B-6817A9A354F0}" srcOrd="4" destOrd="0" parTransId="{DF1DFBC6-13E6-4CC8-A52F-4AF9C29CDF72}" sibTransId="{1A5DE2AD-4C9A-4A44-9CE5-7A70A8EC69B1}"/>
    <dgm:cxn modelId="{A1C86E1F-617F-4D83-881D-2204387BF1B2}" srcId="{8B2446D3-285C-4DEA-8FDD-D5069EC460E6}" destId="{2BD709F2-9164-4609-A68A-6CFB156F5FBD}" srcOrd="0" destOrd="0" parTransId="{B03A032B-4030-47D8-8FBA-CCAF6774AE68}" sibTransId="{723C49C8-6C8C-4813-ACBC-45B946F3E9BD}"/>
    <dgm:cxn modelId="{C3013B8E-BCB2-411E-A40E-1F40FFB53E0F}" type="presOf" srcId="{FF4E5F09-B3F8-45DD-9C8C-2CA4FB3B0FC8}" destId="{4CF339C7-0EF6-4B2D-B9CB-69688CCC6AD7}" srcOrd="0" destOrd="0" presId="urn:microsoft.com/office/officeart/2008/layout/HorizontalMultiLevelHierarchy"/>
    <dgm:cxn modelId="{6EF45333-A12C-46A8-AA51-138987DEE1B6}" type="presOf" srcId="{FF6524A8-FCE7-49E8-9564-807C7A224681}" destId="{AC0BD133-6DA9-424C-911F-D6C77E4077E5}" srcOrd="1" destOrd="0" presId="urn:microsoft.com/office/officeart/2008/layout/HorizontalMultiLevelHierarchy"/>
    <dgm:cxn modelId="{51170853-C6D0-47F8-94C7-1B7801AD5986}" type="presOf" srcId="{4AE103B7-5AF1-4DA3-8213-80B20E36EC1E}" destId="{17CA3C6A-7527-4CBC-9C70-9081D780008F}" srcOrd="0" destOrd="0" presId="urn:microsoft.com/office/officeart/2008/layout/HorizontalMultiLevelHierarchy"/>
    <dgm:cxn modelId="{E20B3A8C-591E-4015-9041-92BB7BB9A7A2}" type="presOf" srcId="{8B2446D3-285C-4DEA-8FDD-D5069EC460E6}" destId="{2D6D6D0C-7780-4BE5-BE8D-F9D9F8D80418}" srcOrd="0" destOrd="0" presId="urn:microsoft.com/office/officeart/2008/layout/HorizontalMultiLevelHierarchy"/>
    <dgm:cxn modelId="{E51075FF-64E2-4F57-A618-A45F1307C669}" srcId="{8B2446D3-285C-4DEA-8FDD-D5069EC460E6}" destId="{FF4E5F09-B3F8-45DD-9C8C-2CA4FB3B0FC8}" srcOrd="2" destOrd="0" parTransId="{FF6524A8-FCE7-49E8-9564-807C7A224681}" sibTransId="{F1402FB5-8F5B-4B24-93C6-50E0761899D9}"/>
    <dgm:cxn modelId="{E32F8E38-CECC-407A-8D63-61EA494B6E73}" type="presOf" srcId="{DF1DFBC6-13E6-4CC8-A52F-4AF9C29CDF72}" destId="{5BA59022-09D2-4987-9AC3-3959ED61330A}" srcOrd="1" destOrd="0" presId="urn:microsoft.com/office/officeart/2008/layout/HorizontalMultiLevelHierarchy"/>
    <dgm:cxn modelId="{B55099A6-FC98-4FA0-B81F-803073EEEE3B}" type="presOf" srcId="{B03A032B-4030-47D8-8FBA-CCAF6774AE68}" destId="{EF6A8593-122D-4CD8-BC89-2FD01A5351B7}" srcOrd="1" destOrd="0" presId="urn:microsoft.com/office/officeart/2008/layout/HorizontalMultiLevelHierarchy"/>
    <dgm:cxn modelId="{5E7AACE5-2CD3-4B0F-9F15-C8A5AD0EFEA3}" type="presOf" srcId="{2BD709F2-9164-4609-A68A-6CFB156F5FBD}" destId="{3EE07580-F08B-4332-8898-452784E505CF}" srcOrd="0" destOrd="0" presId="urn:microsoft.com/office/officeart/2008/layout/HorizontalMultiLevelHierarchy"/>
    <dgm:cxn modelId="{FED03A44-BEAC-4487-8F4A-78C8B8B8CBB2}" type="presOf" srcId="{41CB9F21-0329-4F9B-A645-C94325103C33}" destId="{CB3580CA-BB3B-46CD-9472-352A12A5E726}" srcOrd="0" destOrd="0" presId="urn:microsoft.com/office/officeart/2008/layout/HorizontalMultiLevelHierarchy"/>
    <dgm:cxn modelId="{AB40926E-D79E-466D-B7B8-F41F6EA50EA7}" type="presOf" srcId="{DF1DFBC6-13E6-4CC8-A52F-4AF9C29CDF72}" destId="{81E4E765-A9CD-41AB-8006-1E91BC5C8BD4}" srcOrd="0" destOrd="0" presId="urn:microsoft.com/office/officeart/2008/layout/HorizontalMultiLevelHierarchy"/>
    <dgm:cxn modelId="{1C8D2B74-1E12-46B2-AD12-83E7B9666006}" srcId="{8B2446D3-285C-4DEA-8FDD-D5069EC460E6}" destId="{4AE103B7-5AF1-4DA3-8213-80B20E36EC1E}" srcOrd="1" destOrd="0" parTransId="{3F541B4E-3477-4971-8385-E8B50D46A26B}" sibTransId="{7B183F32-4847-4FDF-9A4D-2564DEE1C32F}"/>
    <dgm:cxn modelId="{B2251EB5-E470-4B8C-829A-8ABA72DBF589}" type="presOf" srcId="{FF6524A8-FCE7-49E8-9564-807C7A224681}" destId="{2E2F34C4-71F7-48E0-8FBE-2A4F74777288}" srcOrd="0" destOrd="0" presId="urn:microsoft.com/office/officeart/2008/layout/HorizontalMultiLevelHierarchy"/>
    <dgm:cxn modelId="{0C220569-77E0-417A-9ACF-061F4FC89CDB}" type="presOf" srcId="{3F541B4E-3477-4971-8385-E8B50D46A26B}" destId="{AF71CF55-CF00-467D-BC8E-57F00B161556}" srcOrd="1" destOrd="0" presId="urn:microsoft.com/office/officeart/2008/layout/HorizontalMultiLevelHierarchy"/>
    <dgm:cxn modelId="{DEAEFF2F-0CCC-4297-B198-D4565C5A27E3}" type="presOf" srcId="{BBB7A7A8-F8F8-4B5B-86A2-800AE9FD60AC}" destId="{8BFCA146-C7DC-4F2D-BDB3-0B14E03DB7AF}" srcOrd="1" destOrd="0" presId="urn:microsoft.com/office/officeart/2008/layout/HorizontalMultiLevelHierarchy"/>
    <dgm:cxn modelId="{C1DC150B-364B-4CAF-BA58-3210045483CE}" srcId="{8B2446D3-285C-4DEA-8FDD-D5069EC460E6}" destId="{41CB9F21-0329-4F9B-A645-C94325103C33}" srcOrd="3" destOrd="0" parTransId="{BBB7A7A8-F8F8-4B5B-86A2-800AE9FD60AC}" sibTransId="{FA29B5B5-1C9A-4A63-90C6-677FE11C66F3}"/>
    <dgm:cxn modelId="{29E0B675-A59F-463B-8B8C-5FE759377FE1}" srcId="{C602A4FA-C7CF-462C-9B28-9C4167594DF2}" destId="{8B2446D3-285C-4DEA-8FDD-D5069EC460E6}" srcOrd="0" destOrd="0" parTransId="{FC55D620-AB6C-45C0-877A-29B8729CB564}" sibTransId="{9DBEBAED-B9C4-4602-A71E-B0A25402FD7E}"/>
    <dgm:cxn modelId="{742127DA-CA57-4A2B-93C8-AC554EB90319}" type="presOf" srcId="{C602A4FA-C7CF-462C-9B28-9C4167594DF2}" destId="{82E15887-8A95-4978-B6DA-788F05252903}" srcOrd="0" destOrd="0" presId="urn:microsoft.com/office/officeart/2008/layout/HorizontalMultiLevelHierarchy"/>
    <dgm:cxn modelId="{739CA065-7FB3-426C-B10D-3D4291F78C26}" type="presOf" srcId="{B03A032B-4030-47D8-8FBA-CCAF6774AE68}" destId="{AFF4C251-E2CE-4CE6-B689-5D6D955BA006}" srcOrd="0" destOrd="0" presId="urn:microsoft.com/office/officeart/2008/layout/HorizontalMultiLevelHierarchy"/>
    <dgm:cxn modelId="{26B7568F-ADDD-4E76-821C-9B23C2E31B6F}" type="presOf" srcId="{BBB7A7A8-F8F8-4B5B-86A2-800AE9FD60AC}" destId="{92893F84-7551-4605-B0F2-C3854CFA23AB}" srcOrd="0" destOrd="0" presId="urn:microsoft.com/office/officeart/2008/layout/HorizontalMultiLevelHierarchy"/>
    <dgm:cxn modelId="{D49156F8-B645-4A49-8FE7-4B635CB29627}" type="presOf" srcId="{3F541B4E-3477-4971-8385-E8B50D46A26B}" destId="{70C27994-C5B0-4EAF-A871-267A7747FFEA}" srcOrd="0" destOrd="0" presId="urn:microsoft.com/office/officeart/2008/layout/HorizontalMultiLevelHierarchy"/>
    <dgm:cxn modelId="{C275F862-2129-4C7C-80FC-1C0DD34F211C}" type="presParOf" srcId="{82E15887-8A95-4978-B6DA-788F05252903}" destId="{41B312C0-0F51-435D-AEE8-D87FEF37D1CB}" srcOrd="0" destOrd="0" presId="urn:microsoft.com/office/officeart/2008/layout/HorizontalMultiLevelHierarchy"/>
    <dgm:cxn modelId="{C0B394E9-1DF0-447B-995E-E487F760CC93}" type="presParOf" srcId="{41B312C0-0F51-435D-AEE8-D87FEF37D1CB}" destId="{2D6D6D0C-7780-4BE5-BE8D-F9D9F8D80418}" srcOrd="0" destOrd="0" presId="urn:microsoft.com/office/officeart/2008/layout/HorizontalMultiLevelHierarchy"/>
    <dgm:cxn modelId="{C4B2E860-F19D-403E-9A51-243878D65C4E}" type="presParOf" srcId="{41B312C0-0F51-435D-AEE8-D87FEF37D1CB}" destId="{1E0C78CB-3E0B-46EA-A072-ACB5B39C713A}" srcOrd="1" destOrd="0" presId="urn:microsoft.com/office/officeart/2008/layout/HorizontalMultiLevelHierarchy"/>
    <dgm:cxn modelId="{324E20D4-ACD5-4A67-89D2-B0F427F162CE}" type="presParOf" srcId="{1E0C78CB-3E0B-46EA-A072-ACB5B39C713A}" destId="{AFF4C251-E2CE-4CE6-B689-5D6D955BA006}" srcOrd="0" destOrd="0" presId="urn:microsoft.com/office/officeart/2008/layout/HorizontalMultiLevelHierarchy"/>
    <dgm:cxn modelId="{BBA9418A-AD0F-4B4B-85C7-5BD09EB4F0BA}" type="presParOf" srcId="{AFF4C251-E2CE-4CE6-B689-5D6D955BA006}" destId="{EF6A8593-122D-4CD8-BC89-2FD01A5351B7}" srcOrd="0" destOrd="0" presId="urn:microsoft.com/office/officeart/2008/layout/HorizontalMultiLevelHierarchy"/>
    <dgm:cxn modelId="{C9612229-A330-45FD-9A08-7D3A7FC671C1}" type="presParOf" srcId="{1E0C78CB-3E0B-46EA-A072-ACB5B39C713A}" destId="{1ABBA82C-A269-49E0-9BE2-3E722445E06D}" srcOrd="1" destOrd="0" presId="urn:microsoft.com/office/officeart/2008/layout/HorizontalMultiLevelHierarchy"/>
    <dgm:cxn modelId="{6C20D9E6-1474-4960-BABD-65C22D41775B}" type="presParOf" srcId="{1ABBA82C-A269-49E0-9BE2-3E722445E06D}" destId="{3EE07580-F08B-4332-8898-452784E505CF}" srcOrd="0" destOrd="0" presId="urn:microsoft.com/office/officeart/2008/layout/HorizontalMultiLevelHierarchy"/>
    <dgm:cxn modelId="{40DDC292-DCE6-4F66-A46E-7D9A85B2D872}" type="presParOf" srcId="{1ABBA82C-A269-49E0-9BE2-3E722445E06D}" destId="{77EAD037-05E2-4BA3-A371-1D220CC8D051}" srcOrd="1" destOrd="0" presId="urn:microsoft.com/office/officeart/2008/layout/HorizontalMultiLevelHierarchy"/>
    <dgm:cxn modelId="{89105EC1-6BFC-4423-9DCA-E2F0E3F918EE}" type="presParOf" srcId="{1E0C78CB-3E0B-46EA-A072-ACB5B39C713A}" destId="{70C27994-C5B0-4EAF-A871-267A7747FFEA}" srcOrd="2" destOrd="0" presId="urn:microsoft.com/office/officeart/2008/layout/HorizontalMultiLevelHierarchy"/>
    <dgm:cxn modelId="{7DEE50E9-8C8A-4D6C-B250-5BC376CC1A38}" type="presParOf" srcId="{70C27994-C5B0-4EAF-A871-267A7747FFEA}" destId="{AF71CF55-CF00-467D-BC8E-57F00B161556}" srcOrd="0" destOrd="0" presId="urn:microsoft.com/office/officeart/2008/layout/HorizontalMultiLevelHierarchy"/>
    <dgm:cxn modelId="{5577ADFF-3E68-48DB-A69A-3ADB8F19CEED}" type="presParOf" srcId="{1E0C78CB-3E0B-46EA-A072-ACB5B39C713A}" destId="{1E48162D-4BDE-475F-BDAA-B61CC930A839}" srcOrd="3" destOrd="0" presId="urn:microsoft.com/office/officeart/2008/layout/HorizontalMultiLevelHierarchy"/>
    <dgm:cxn modelId="{089B7DE9-19B3-47D5-859F-6B666717ACD5}" type="presParOf" srcId="{1E48162D-4BDE-475F-BDAA-B61CC930A839}" destId="{17CA3C6A-7527-4CBC-9C70-9081D780008F}" srcOrd="0" destOrd="0" presId="urn:microsoft.com/office/officeart/2008/layout/HorizontalMultiLevelHierarchy"/>
    <dgm:cxn modelId="{7895E1CB-BFB6-49E8-815A-E60DC7D97273}" type="presParOf" srcId="{1E48162D-4BDE-475F-BDAA-B61CC930A839}" destId="{6CE0A243-A494-41B6-8116-3F30ED554199}" srcOrd="1" destOrd="0" presId="urn:microsoft.com/office/officeart/2008/layout/HorizontalMultiLevelHierarchy"/>
    <dgm:cxn modelId="{7F0693B8-30C2-4DF7-98AD-A386A2BF2998}" type="presParOf" srcId="{1E0C78CB-3E0B-46EA-A072-ACB5B39C713A}" destId="{2E2F34C4-71F7-48E0-8FBE-2A4F74777288}" srcOrd="4" destOrd="0" presId="urn:microsoft.com/office/officeart/2008/layout/HorizontalMultiLevelHierarchy"/>
    <dgm:cxn modelId="{C36BC12F-F659-4E7A-BC30-B827BDE7FD80}" type="presParOf" srcId="{2E2F34C4-71F7-48E0-8FBE-2A4F74777288}" destId="{AC0BD133-6DA9-424C-911F-D6C77E4077E5}" srcOrd="0" destOrd="0" presId="urn:microsoft.com/office/officeart/2008/layout/HorizontalMultiLevelHierarchy"/>
    <dgm:cxn modelId="{DD9C5892-B9CD-41ED-9A02-0050FD99F10A}" type="presParOf" srcId="{1E0C78CB-3E0B-46EA-A072-ACB5B39C713A}" destId="{6AA8E629-3BAB-4449-B0EE-641C42C617DE}" srcOrd="5" destOrd="0" presId="urn:microsoft.com/office/officeart/2008/layout/HorizontalMultiLevelHierarchy"/>
    <dgm:cxn modelId="{665E7355-3702-4207-B433-A40B34F31485}" type="presParOf" srcId="{6AA8E629-3BAB-4449-B0EE-641C42C617DE}" destId="{4CF339C7-0EF6-4B2D-B9CB-69688CCC6AD7}" srcOrd="0" destOrd="0" presId="urn:microsoft.com/office/officeart/2008/layout/HorizontalMultiLevelHierarchy"/>
    <dgm:cxn modelId="{993483D0-851E-4185-8512-CC234F153110}" type="presParOf" srcId="{6AA8E629-3BAB-4449-B0EE-641C42C617DE}" destId="{E6D67ED7-5889-4852-878A-D0EDCCC1CA37}" srcOrd="1" destOrd="0" presId="urn:microsoft.com/office/officeart/2008/layout/HorizontalMultiLevelHierarchy"/>
    <dgm:cxn modelId="{FD2CAA57-EC2E-427A-A985-A53A1A693EB0}" type="presParOf" srcId="{1E0C78CB-3E0B-46EA-A072-ACB5B39C713A}" destId="{92893F84-7551-4605-B0F2-C3854CFA23AB}" srcOrd="6" destOrd="0" presId="urn:microsoft.com/office/officeart/2008/layout/HorizontalMultiLevelHierarchy"/>
    <dgm:cxn modelId="{EE493D70-55E6-4150-8D4B-E31EBE7F364F}" type="presParOf" srcId="{92893F84-7551-4605-B0F2-C3854CFA23AB}" destId="{8BFCA146-C7DC-4F2D-BDB3-0B14E03DB7AF}" srcOrd="0" destOrd="0" presId="urn:microsoft.com/office/officeart/2008/layout/HorizontalMultiLevelHierarchy"/>
    <dgm:cxn modelId="{C60FC1DA-58B4-4BA8-ACF7-8EA7EB80B2F1}" type="presParOf" srcId="{1E0C78CB-3E0B-46EA-A072-ACB5B39C713A}" destId="{0CCA43BB-D784-46AE-A325-8D7EF3380EE4}" srcOrd="7" destOrd="0" presId="urn:microsoft.com/office/officeart/2008/layout/HorizontalMultiLevelHierarchy"/>
    <dgm:cxn modelId="{10F27928-DEC4-42CF-ADC4-EC344BF53238}" type="presParOf" srcId="{0CCA43BB-D784-46AE-A325-8D7EF3380EE4}" destId="{CB3580CA-BB3B-46CD-9472-352A12A5E726}" srcOrd="0" destOrd="0" presId="urn:microsoft.com/office/officeart/2008/layout/HorizontalMultiLevelHierarchy"/>
    <dgm:cxn modelId="{D6C8C560-2C33-4443-AF1C-2016D27793CF}" type="presParOf" srcId="{0CCA43BB-D784-46AE-A325-8D7EF3380EE4}" destId="{9078A4D2-9615-488D-9877-595DBF851487}" srcOrd="1" destOrd="0" presId="urn:microsoft.com/office/officeart/2008/layout/HorizontalMultiLevelHierarchy"/>
    <dgm:cxn modelId="{33154D65-E755-47C6-A1A6-0B9BF2F388F0}" type="presParOf" srcId="{1E0C78CB-3E0B-46EA-A072-ACB5B39C713A}" destId="{81E4E765-A9CD-41AB-8006-1E91BC5C8BD4}" srcOrd="8" destOrd="0" presId="urn:microsoft.com/office/officeart/2008/layout/HorizontalMultiLevelHierarchy"/>
    <dgm:cxn modelId="{57D41A70-7774-4B68-A67E-CCA05D165BF7}" type="presParOf" srcId="{81E4E765-A9CD-41AB-8006-1E91BC5C8BD4}" destId="{5BA59022-09D2-4987-9AC3-3959ED61330A}" srcOrd="0" destOrd="0" presId="urn:microsoft.com/office/officeart/2008/layout/HorizontalMultiLevelHierarchy"/>
    <dgm:cxn modelId="{C6A70038-5986-46E4-9CEA-C4190D65D869}" type="presParOf" srcId="{1E0C78CB-3E0B-46EA-A072-ACB5B39C713A}" destId="{CE8AE53C-B601-4AF6-A54F-E8CCCB13E4EE}" srcOrd="9" destOrd="0" presId="urn:microsoft.com/office/officeart/2008/layout/HorizontalMultiLevelHierarchy"/>
    <dgm:cxn modelId="{5D3CBC87-F1C5-4D35-85DE-ADAEDA991729}" type="presParOf" srcId="{CE8AE53C-B601-4AF6-A54F-E8CCCB13E4EE}" destId="{FC02B615-B5C2-429E-A469-12A120F1E8BB}" srcOrd="0" destOrd="0" presId="urn:microsoft.com/office/officeart/2008/layout/HorizontalMultiLevelHierarchy"/>
    <dgm:cxn modelId="{6CE218ED-41F5-4350-9397-962FDF039BA8}" type="presParOf" srcId="{CE8AE53C-B601-4AF6-A54F-E8CCCB13E4EE}" destId="{31B2B794-94C3-4D4A-A1C3-C19B8DEBE6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1EB8BB6-B95F-43F3-8A9C-E85242E0025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5D3755F-57F2-4578-8394-24F3A41377CB}">
      <dgm:prSet phldrT="[Texto]"/>
      <dgm:spPr/>
      <dgm:t>
        <a:bodyPr/>
        <a:lstStyle/>
        <a:p>
          <a:r>
            <a:rPr lang="es-ES" dirty="0" smtClean="0"/>
            <a:t>1.</a:t>
          </a:r>
          <a:endParaRPr lang="es-ES" dirty="0"/>
        </a:p>
      </dgm:t>
    </dgm:pt>
    <dgm:pt modelId="{C42B6650-5391-44EE-81F6-B734BAF642F1}" type="parTrans" cxnId="{97E2634D-A5F6-4224-AA95-BECA33ED0271}">
      <dgm:prSet/>
      <dgm:spPr/>
      <dgm:t>
        <a:bodyPr/>
        <a:lstStyle/>
        <a:p>
          <a:endParaRPr lang="es-ES"/>
        </a:p>
      </dgm:t>
    </dgm:pt>
    <dgm:pt modelId="{243D6181-03F4-4B9A-B472-2CAA69FF5631}" type="sibTrans" cxnId="{97E2634D-A5F6-4224-AA95-BECA33ED0271}">
      <dgm:prSet/>
      <dgm:spPr/>
      <dgm:t>
        <a:bodyPr/>
        <a:lstStyle/>
        <a:p>
          <a:endParaRPr lang="es-ES"/>
        </a:p>
      </dgm:t>
    </dgm:pt>
    <dgm:pt modelId="{773E8E3B-BC3F-4FF1-913C-ABDEDC91D11A}">
      <dgm:prSet phldrT="[Texto]" custT="1"/>
      <dgm:spPr/>
      <dgm:t>
        <a:bodyPr/>
        <a:lstStyle/>
        <a:p>
          <a:r>
            <a:rPr lang="es-EC" sz="1800" dirty="0" smtClean="0"/>
            <a:t>Se determina la carencia de un modelo de negocio que permita a las heladerías artesanales ser competitivas.</a:t>
          </a:r>
          <a:endParaRPr lang="es-ES" sz="1800" dirty="0"/>
        </a:p>
      </dgm:t>
    </dgm:pt>
    <dgm:pt modelId="{6D43770B-45B8-4658-949F-444009473506}" type="parTrans" cxnId="{9BCC363D-A1DE-4739-8B04-4E7C9D7EBBB1}">
      <dgm:prSet/>
      <dgm:spPr/>
      <dgm:t>
        <a:bodyPr/>
        <a:lstStyle/>
        <a:p>
          <a:endParaRPr lang="es-ES"/>
        </a:p>
      </dgm:t>
    </dgm:pt>
    <dgm:pt modelId="{36FAE498-C79F-467A-A7FE-3CF43FEBE394}" type="sibTrans" cxnId="{9BCC363D-A1DE-4739-8B04-4E7C9D7EBBB1}">
      <dgm:prSet/>
      <dgm:spPr/>
      <dgm:t>
        <a:bodyPr/>
        <a:lstStyle/>
        <a:p>
          <a:endParaRPr lang="es-ES"/>
        </a:p>
      </dgm:t>
    </dgm:pt>
    <dgm:pt modelId="{AAB081B8-455C-4F11-BD3A-28CA91912F12}">
      <dgm:prSet phldrT="[Texto]"/>
      <dgm:spPr/>
      <dgm:t>
        <a:bodyPr/>
        <a:lstStyle/>
        <a:p>
          <a:r>
            <a:rPr lang="es-ES" dirty="0" smtClean="0"/>
            <a:t>2.</a:t>
          </a:r>
          <a:endParaRPr lang="es-ES" dirty="0"/>
        </a:p>
      </dgm:t>
    </dgm:pt>
    <dgm:pt modelId="{F1CC8C0A-9995-4676-A02A-DF1168CF2F46}" type="parTrans" cxnId="{8C7115BA-929E-4B1A-BB1E-5EEEFF0D6ED7}">
      <dgm:prSet/>
      <dgm:spPr/>
      <dgm:t>
        <a:bodyPr/>
        <a:lstStyle/>
        <a:p>
          <a:endParaRPr lang="es-ES"/>
        </a:p>
      </dgm:t>
    </dgm:pt>
    <dgm:pt modelId="{6352DE2C-C135-4887-850F-E6559378CDFC}" type="sibTrans" cxnId="{8C7115BA-929E-4B1A-BB1E-5EEEFF0D6ED7}">
      <dgm:prSet/>
      <dgm:spPr/>
      <dgm:t>
        <a:bodyPr/>
        <a:lstStyle/>
        <a:p>
          <a:endParaRPr lang="es-ES"/>
        </a:p>
      </dgm:t>
    </dgm:pt>
    <dgm:pt modelId="{B778D3FA-5DD8-4A7B-BC87-1293C5C971B7}">
      <dgm:prSet phldrT="[Texto]" custT="1"/>
      <dgm:spPr/>
      <dgm:t>
        <a:bodyPr/>
        <a:lstStyle/>
        <a:p>
          <a:r>
            <a:rPr lang="es-EC" sz="1800" dirty="0" smtClean="0"/>
            <a:t>El modelo </a:t>
          </a:r>
          <a:r>
            <a:rPr lang="es-EC" sz="1800" dirty="0" err="1" smtClean="0"/>
            <a:t>Canvas</a:t>
          </a:r>
          <a:r>
            <a:rPr lang="es-EC" sz="1800" dirty="0" smtClean="0"/>
            <a:t> es viable en este tipo de negocios, que no disponen de un modelo empresarial, cumple con parámetros para que puedan ser productivos.</a:t>
          </a:r>
          <a:endParaRPr lang="es-ES" sz="1800" dirty="0"/>
        </a:p>
      </dgm:t>
    </dgm:pt>
    <dgm:pt modelId="{71736DC5-C252-4223-AA34-8C2EFCF29E8C}" type="parTrans" cxnId="{543E98D0-1DB2-4AEE-B971-347985FF4D02}">
      <dgm:prSet/>
      <dgm:spPr/>
      <dgm:t>
        <a:bodyPr/>
        <a:lstStyle/>
        <a:p>
          <a:endParaRPr lang="es-ES"/>
        </a:p>
      </dgm:t>
    </dgm:pt>
    <dgm:pt modelId="{11972FB4-E2AF-497A-A8E1-EA43B440D2A8}" type="sibTrans" cxnId="{543E98D0-1DB2-4AEE-B971-347985FF4D02}">
      <dgm:prSet/>
      <dgm:spPr/>
      <dgm:t>
        <a:bodyPr/>
        <a:lstStyle/>
        <a:p>
          <a:endParaRPr lang="es-ES"/>
        </a:p>
      </dgm:t>
    </dgm:pt>
    <dgm:pt modelId="{3C2E9732-C1F4-4D68-B345-9AFE56FBB019}">
      <dgm:prSet phldrT="[Texto]"/>
      <dgm:spPr/>
      <dgm:t>
        <a:bodyPr/>
        <a:lstStyle/>
        <a:p>
          <a:r>
            <a:rPr lang="es-ES" dirty="0" smtClean="0"/>
            <a:t>3.</a:t>
          </a:r>
          <a:endParaRPr lang="es-ES" dirty="0"/>
        </a:p>
      </dgm:t>
    </dgm:pt>
    <dgm:pt modelId="{3885A9FF-68FB-44EC-ACAD-38FBDCA3E0F1}" type="parTrans" cxnId="{6317B83A-3C13-40C7-9444-62EDCC77A6B7}">
      <dgm:prSet/>
      <dgm:spPr/>
      <dgm:t>
        <a:bodyPr/>
        <a:lstStyle/>
        <a:p>
          <a:endParaRPr lang="es-ES"/>
        </a:p>
      </dgm:t>
    </dgm:pt>
    <dgm:pt modelId="{C3CD2A7A-1EA8-4DF3-9865-9C8410AAD17F}" type="sibTrans" cxnId="{6317B83A-3C13-40C7-9444-62EDCC77A6B7}">
      <dgm:prSet/>
      <dgm:spPr/>
      <dgm:t>
        <a:bodyPr/>
        <a:lstStyle/>
        <a:p>
          <a:endParaRPr lang="es-ES"/>
        </a:p>
      </dgm:t>
    </dgm:pt>
    <dgm:pt modelId="{ECFFA9B6-220B-4EC4-BA5D-24359D51C467}">
      <dgm:prSet phldrT="[Texto]" custT="1"/>
      <dgm:spPr/>
      <dgm:t>
        <a:bodyPr/>
        <a:lstStyle/>
        <a:p>
          <a:r>
            <a:rPr lang="es-EC" sz="1800" dirty="0" smtClean="0"/>
            <a:t>Se </a:t>
          </a:r>
          <a:r>
            <a:rPr lang="es-EC" sz="1800" dirty="0" err="1" smtClean="0"/>
            <a:t>determió</a:t>
          </a:r>
          <a:r>
            <a:rPr lang="es-EC" sz="1800" dirty="0" smtClean="0"/>
            <a:t> la propuesta de valor agregado para implementar en las heladerías para diferenciarse de la competencia. La segmentación del mercado permitió conocer las necesidades especificas del cliente y el canal más adecuado.</a:t>
          </a:r>
          <a:endParaRPr lang="es-ES" sz="1800" dirty="0"/>
        </a:p>
      </dgm:t>
    </dgm:pt>
    <dgm:pt modelId="{7C06D4E7-5A77-4543-99C8-6113AECB0F88}" type="parTrans" cxnId="{96BE8412-CB94-4673-AF18-368B6FDBF1A8}">
      <dgm:prSet/>
      <dgm:spPr/>
      <dgm:t>
        <a:bodyPr/>
        <a:lstStyle/>
        <a:p>
          <a:endParaRPr lang="es-ES"/>
        </a:p>
      </dgm:t>
    </dgm:pt>
    <dgm:pt modelId="{9468D2B6-DD26-4DDB-985C-F4A1AB288ADE}" type="sibTrans" cxnId="{96BE8412-CB94-4673-AF18-368B6FDBF1A8}">
      <dgm:prSet/>
      <dgm:spPr/>
      <dgm:t>
        <a:bodyPr/>
        <a:lstStyle/>
        <a:p>
          <a:endParaRPr lang="es-ES"/>
        </a:p>
      </dgm:t>
    </dgm:pt>
    <dgm:pt modelId="{1E5C32BD-F827-401A-AAF0-FBF696588EA4}" type="pres">
      <dgm:prSet presAssocID="{A1EB8BB6-B95F-43F3-8A9C-E85242E002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56180B0-9D85-4D67-9220-7DC60ECF307A}" type="pres">
      <dgm:prSet presAssocID="{55D3755F-57F2-4578-8394-24F3A41377CB}" presName="parentText1" presStyleLbl="node1" presStyleIdx="0" presStyleCnt="3" custScaleX="10058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DDD95A-252E-4039-A5F5-AF995FFD2347}" type="pres">
      <dgm:prSet presAssocID="{55D3755F-57F2-4578-8394-24F3A41377CB}" presName="childText1" presStyleLbl="solidAlignAcc1" presStyleIdx="0" presStyleCnt="3" custScaleX="137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B510E-5649-44D2-9A07-3CE9EFDAB404}" type="pres">
      <dgm:prSet presAssocID="{AAB081B8-455C-4F11-BD3A-28CA91912F12}" presName="parentText2" presStyleLbl="node1" presStyleIdx="1" presStyleCnt="3" custScaleX="11964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4D3A0-4A09-4A8F-B481-40A539169592}" type="pres">
      <dgm:prSet presAssocID="{AAB081B8-455C-4F11-BD3A-28CA91912F12}" presName="childText2" presStyleLbl="solidAlignAcc1" presStyleIdx="1" presStyleCnt="3" custScaleX="137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52341-58A3-4893-A011-20AC4E25EC8A}" type="pres">
      <dgm:prSet presAssocID="{3C2E9732-C1F4-4D68-B345-9AFE56FBB019}" presName="parentText3" presStyleLbl="node1" presStyleIdx="2" presStyleCnt="3" custScaleX="11964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8C93C-B23F-4990-9680-1AFF21BDE4BE}" type="pres">
      <dgm:prSet presAssocID="{3C2E9732-C1F4-4D68-B345-9AFE56FBB019}" presName="childText3" presStyleLbl="solidAlignAcc1" presStyleIdx="2" presStyleCnt="3" custScaleX="137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BE8412-CB94-4673-AF18-368B6FDBF1A8}" srcId="{3C2E9732-C1F4-4D68-B345-9AFE56FBB019}" destId="{ECFFA9B6-220B-4EC4-BA5D-24359D51C467}" srcOrd="0" destOrd="0" parTransId="{7C06D4E7-5A77-4543-99C8-6113AECB0F88}" sibTransId="{9468D2B6-DD26-4DDB-985C-F4A1AB288ADE}"/>
    <dgm:cxn modelId="{9BCC363D-A1DE-4739-8B04-4E7C9D7EBBB1}" srcId="{55D3755F-57F2-4578-8394-24F3A41377CB}" destId="{773E8E3B-BC3F-4FF1-913C-ABDEDC91D11A}" srcOrd="0" destOrd="0" parTransId="{6D43770B-45B8-4658-949F-444009473506}" sibTransId="{36FAE498-C79F-467A-A7FE-3CF43FEBE394}"/>
    <dgm:cxn modelId="{72D8588D-19F4-4EE1-9AFF-A235CA82534A}" type="presOf" srcId="{3C2E9732-C1F4-4D68-B345-9AFE56FBB019}" destId="{20552341-58A3-4893-A011-20AC4E25EC8A}" srcOrd="0" destOrd="0" presId="urn:microsoft.com/office/officeart/2009/3/layout/IncreasingArrowsProcess"/>
    <dgm:cxn modelId="{97E2634D-A5F6-4224-AA95-BECA33ED0271}" srcId="{A1EB8BB6-B95F-43F3-8A9C-E85242E0025A}" destId="{55D3755F-57F2-4578-8394-24F3A41377CB}" srcOrd="0" destOrd="0" parTransId="{C42B6650-5391-44EE-81F6-B734BAF642F1}" sibTransId="{243D6181-03F4-4B9A-B472-2CAA69FF5631}"/>
    <dgm:cxn modelId="{28B4E5C5-F805-4F2C-85DC-D5050B668CE4}" type="presOf" srcId="{773E8E3B-BC3F-4FF1-913C-ABDEDC91D11A}" destId="{CCDDD95A-252E-4039-A5F5-AF995FFD2347}" srcOrd="0" destOrd="0" presId="urn:microsoft.com/office/officeart/2009/3/layout/IncreasingArrowsProcess"/>
    <dgm:cxn modelId="{C9A635C8-81C4-434F-800B-909A144336E5}" type="presOf" srcId="{55D3755F-57F2-4578-8394-24F3A41377CB}" destId="{D56180B0-9D85-4D67-9220-7DC60ECF307A}" srcOrd="0" destOrd="0" presId="urn:microsoft.com/office/officeart/2009/3/layout/IncreasingArrowsProcess"/>
    <dgm:cxn modelId="{C7A5FFA6-F20A-436C-922D-BFB201D743CB}" type="presOf" srcId="{ECFFA9B6-220B-4EC4-BA5D-24359D51C467}" destId="{E0C8C93C-B23F-4990-9680-1AFF21BDE4BE}" srcOrd="0" destOrd="0" presId="urn:microsoft.com/office/officeart/2009/3/layout/IncreasingArrowsProcess"/>
    <dgm:cxn modelId="{6317B83A-3C13-40C7-9444-62EDCC77A6B7}" srcId="{A1EB8BB6-B95F-43F3-8A9C-E85242E0025A}" destId="{3C2E9732-C1F4-4D68-B345-9AFE56FBB019}" srcOrd="2" destOrd="0" parTransId="{3885A9FF-68FB-44EC-ACAD-38FBDCA3E0F1}" sibTransId="{C3CD2A7A-1EA8-4DF3-9865-9C8410AAD17F}"/>
    <dgm:cxn modelId="{5973382B-4F11-4978-A260-6686F00CD39A}" type="presOf" srcId="{A1EB8BB6-B95F-43F3-8A9C-E85242E0025A}" destId="{1E5C32BD-F827-401A-AAF0-FBF696588EA4}" srcOrd="0" destOrd="0" presId="urn:microsoft.com/office/officeart/2009/3/layout/IncreasingArrowsProcess"/>
    <dgm:cxn modelId="{8C7115BA-929E-4B1A-BB1E-5EEEFF0D6ED7}" srcId="{A1EB8BB6-B95F-43F3-8A9C-E85242E0025A}" destId="{AAB081B8-455C-4F11-BD3A-28CA91912F12}" srcOrd="1" destOrd="0" parTransId="{F1CC8C0A-9995-4676-A02A-DF1168CF2F46}" sibTransId="{6352DE2C-C135-4887-850F-E6559378CDFC}"/>
    <dgm:cxn modelId="{00071A93-1A01-481E-95CC-182676511275}" type="presOf" srcId="{B778D3FA-5DD8-4A7B-BC87-1293C5C971B7}" destId="{2E24D3A0-4A09-4A8F-B481-40A539169592}" srcOrd="0" destOrd="0" presId="urn:microsoft.com/office/officeart/2009/3/layout/IncreasingArrowsProcess"/>
    <dgm:cxn modelId="{543E98D0-1DB2-4AEE-B971-347985FF4D02}" srcId="{AAB081B8-455C-4F11-BD3A-28CA91912F12}" destId="{B778D3FA-5DD8-4A7B-BC87-1293C5C971B7}" srcOrd="0" destOrd="0" parTransId="{71736DC5-C252-4223-AA34-8C2EFCF29E8C}" sibTransId="{11972FB4-E2AF-497A-A8E1-EA43B440D2A8}"/>
    <dgm:cxn modelId="{8939473E-2824-4507-BC38-91023DD0E0B8}" type="presOf" srcId="{AAB081B8-455C-4F11-BD3A-28CA91912F12}" destId="{915B510E-5649-44D2-9A07-3CE9EFDAB404}" srcOrd="0" destOrd="0" presId="urn:microsoft.com/office/officeart/2009/3/layout/IncreasingArrowsProcess"/>
    <dgm:cxn modelId="{C72DBC1F-26E9-464A-BA6B-E43EE3F1AFA4}" type="presParOf" srcId="{1E5C32BD-F827-401A-AAF0-FBF696588EA4}" destId="{D56180B0-9D85-4D67-9220-7DC60ECF307A}" srcOrd="0" destOrd="0" presId="urn:microsoft.com/office/officeart/2009/3/layout/IncreasingArrowsProcess"/>
    <dgm:cxn modelId="{CEA381F5-0C6D-477B-8F30-B8E9BD1B4A53}" type="presParOf" srcId="{1E5C32BD-F827-401A-AAF0-FBF696588EA4}" destId="{CCDDD95A-252E-4039-A5F5-AF995FFD2347}" srcOrd="1" destOrd="0" presId="urn:microsoft.com/office/officeart/2009/3/layout/IncreasingArrowsProcess"/>
    <dgm:cxn modelId="{379F3C14-42D5-4B58-AA32-19A8B4241A0C}" type="presParOf" srcId="{1E5C32BD-F827-401A-AAF0-FBF696588EA4}" destId="{915B510E-5649-44D2-9A07-3CE9EFDAB404}" srcOrd="2" destOrd="0" presId="urn:microsoft.com/office/officeart/2009/3/layout/IncreasingArrowsProcess"/>
    <dgm:cxn modelId="{EC68385F-79B2-462D-B837-06C183E41496}" type="presParOf" srcId="{1E5C32BD-F827-401A-AAF0-FBF696588EA4}" destId="{2E24D3A0-4A09-4A8F-B481-40A539169592}" srcOrd="3" destOrd="0" presId="urn:microsoft.com/office/officeart/2009/3/layout/IncreasingArrowsProcess"/>
    <dgm:cxn modelId="{5E225F0A-C13C-4CC1-AA6A-618B70C32CC3}" type="presParOf" srcId="{1E5C32BD-F827-401A-AAF0-FBF696588EA4}" destId="{20552341-58A3-4893-A011-20AC4E25EC8A}" srcOrd="4" destOrd="0" presId="urn:microsoft.com/office/officeart/2009/3/layout/IncreasingArrowsProcess"/>
    <dgm:cxn modelId="{77C9C35A-0C21-4D06-8308-F1BE8ADF0324}" type="presParOf" srcId="{1E5C32BD-F827-401A-AAF0-FBF696588EA4}" destId="{E0C8C93C-B23F-4990-9680-1AFF21BDE4B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1EB8BB6-B95F-43F3-8A9C-E85242E0025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5D3755F-57F2-4578-8394-24F3A41377CB}">
      <dgm:prSet phldrT="[Texto]"/>
      <dgm:spPr/>
      <dgm:t>
        <a:bodyPr/>
        <a:lstStyle/>
        <a:p>
          <a:r>
            <a:rPr lang="es-ES" dirty="0" smtClean="0"/>
            <a:t>1.</a:t>
          </a:r>
          <a:endParaRPr lang="es-ES" dirty="0"/>
        </a:p>
      </dgm:t>
    </dgm:pt>
    <dgm:pt modelId="{C42B6650-5391-44EE-81F6-B734BAF642F1}" type="parTrans" cxnId="{97E2634D-A5F6-4224-AA95-BECA33ED0271}">
      <dgm:prSet/>
      <dgm:spPr/>
      <dgm:t>
        <a:bodyPr/>
        <a:lstStyle/>
        <a:p>
          <a:endParaRPr lang="es-ES"/>
        </a:p>
      </dgm:t>
    </dgm:pt>
    <dgm:pt modelId="{243D6181-03F4-4B9A-B472-2CAA69FF5631}" type="sibTrans" cxnId="{97E2634D-A5F6-4224-AA95-BECA33ED0271}">
      <dgm:prSet/>
      <dgm:spPr/>
      <dgm:t>
        <a:bodyPr/>
        <a:lstStyle/>
        <a:p>
          <a:endParaRPr lang="es-ES"/>
        </a:p>
      </dgm:t>
    </dgm:pt>
    <dgm:pt modelId="{773E8E3B-BC3F-4FF1-913C-ABDEDC91D11A}">
      <dgm:prSet phldrT="[Texto]"/>
      <dgm:spPr/>
      <dgm:t>
        <a:bodyPr/>
        <a:lstStyle/>
        <a:p>
          <a:r>
            <a:rPr lang="es-EC" dirty="0" smtClean="0"/>
            <a:t>Se recomienda realizar actividades para mejorar las relaciones con los clientes, de esta manera fidelizar al mismo con el negocio, disminuyendo la participación de los helados industrializados.</a:t>
          </a:r>
          <a:endParaRPr lang="es-ES" dirty="0"/>
        </a:p>
      </dgm:t>
    </dgm:pt>
    <dgm:pt modelId="{6D43770B-45B8-4658-949F-444009473506}" type="parTrans" cxnId="{9BCC363D-A1DE-4739-8B04-4E7C9D7EBBB1}">
      <dgm:prSet/>
      <dgm:spPr/>
      <dgm:t>
        <a:bodyPr/>
        <a:lstStyle/>
        <a:p>
          <a:endParaRPr lang="es-ES"/>
        </a:p>
      </dgm:t>
    </dgm:pt>
    <dgm:pt modelId="{36FAE498-C79F-467A-A7FE-3CF43FEBE394}" type="sibTrans" cxnId="{9BCC363D-A1DE-4739-8B04-4E7C9D7EBBB1}">
      <dgm:prSet/>
      <dgm:spPr/>
      <dgm:t>
        <a:bodyPr/>
        <a:lstStyle/>
        <a:p>
          <a:endParaRPr lang="es-ES"/>
        </a:p>
      </dgm:t>
    </dgm:pt>
    <dgm:pt modelId="{AAB081B8-455C-4F11-BD3A-28CA91912F12}">
      <dgm:prSet phldrT="[Texto]"/>
      <dgm:spPr/>
      <dgm:t>
        <a:bodyPr/>
        <a:lstStyle/>
        <a:p>
          <a:r>
            <a:rPr lang="es-ES" dirty="0" smtClean="0"/>
            <a:t>2.</a:t>
          </a:r>
          <a:endParaRPr lang="es-ES" dirty="0"/>
        </a:p>
      </dgm:t>
    </dgm:pt>
    <dgm:pt modelId="{F1CC8C0A-9995-4676-A02A-DF1168CF2F46}" type="parTrans" cxnId="{8C7115BA-929E-4B1A-BB1E-5EEEFF0D6ED7}">
      <dgm:prSet/>
      <dgm:spPr/>
      <dgm:t>
        <a:bodyPr/>
        <a:lstStyle/>
        <a:p>
          <a:endParaRPr lang="es-ES"/>
        </a:p>
      </dgm:t>
    </dgm:pt>
    <dgm:pt modelId="{6352DE2C-C135-4887-850F-E6559378CDFC}" type="sibTrans" cxnId="{8C7115BA-929E-4B1A-BB1E-5EEEFF0D6ED7}">
      <dgm:prSet/>
      <dgm:spPr/>
      <dgm:t>
        <a:bodyPr/>
        <a:lstStyle/>
        <a:p>
          <a:endParaRPr lang="es-ES"/>
        </a:p>
      </dgm:t>
    </dgm:pt>
    <dgm:pt modelId="{B778D3FA-5DD8-4A7B-BC87-1293C5C971B7}">
      <dgm:prSet phldrT="[Texto]"/>
      <dgm:spPr/>
      <dgm:t>
        <a:bodyPr/>
        <a:lstStyle/>
        <a:p>
          <a:r>
            <a:rPr lang="es-EC" dirty="0" smtClean="0"/>
            <a:t>En cuanto a los recursos claves se debe destinar un presupuesto para aplicar estrategias de marketing que atraiga nuevos clientes al consumo de los helados artesanales.</a:t>
          </a:r>
          <a:endParaRPr lang="es-ES" dirty="0"/>
        </a:p>
      </dgm:t>
    </dgm:pt>
    <dgm:pt modelId="{71736DC5-C252-4223-AA34-8C2EFCF29E8C}" type="parTrans" cxnId="{543E98D0-1DB2-4AEE-B971-347985FF4D02}">
      <dgm:prSet/>
      <dgm:spPr/>
      <dgm:t>
        <a:bodyPr/>
        <a:lstStyle/>
        <a:p>
          <a:endParaRPr lang="es-ES"/>
        </a:p>
      </dgm:t>
    </dgm:pt>
    <dgm:pt modelId="{11972FB4-E2AF-497A-A8E1-EA43B440D2A8}" type="sibTrans" cxnId="{543E98D0-1DB2-4AEE-B971-347985FF4D02}">
      <dgm:prSet/>
      <dgm:spPr/>
      <dgm:t>
        <a:bodyPr/>
        <a:lstStyle/>
        <a:p>
          <a:endParaRPr lang="es-ES"/>
        </a:p>
      </dgm:t>
    </dgm:pt>
    <dgm:pt modelId="{3C2E9732-C1F4-4D68-B345-9AFE56FBB019}">
      <dgm:prSet phldrT="[Texto]"/>
      <dgm:spPr/>
      <dgm:t>
        <a:bodyPr/>
        <a:lstStyle/>
        <a:p>
          <a:r>
            <a:rPr lang="es-ES" dirty="0" smtClean="0"/>
            <a:t>3.</a:t>
          </a:r>
          <a:endParaRPr lang="es-ES" dirty="0"/>
        </a:p>
      </dgm:t>
    </dgm:pt>
    <dgm:pt modelId="{3885A9FF-68FB-44EC-ACAD-38FBDCA3E0F1}" type="parTrans" cxnId="{6317B83A-3C13-40C7-9444-62EDCC77A6B7}">
      <dgm:prSet/>
      <dgm:spPr/>
      <dgm:t>
        <a:bodyPr/>
        <a:lstStyle/>
        <a:p>
          <a:endParaRPr lang="es-ES"/>
        </a:p>
      </dgm:t>
    </dgm:pt>
    <dgm:pt modelId="{C3CD2A7A-1EA8-4DF3-9865-9C8410AAD17F}" type="sibTrans" cxnId="{6317B83A-3C13-40C7-9444-62EDCC77A6B7}">
      <dgm:prSet/>
      <dgm:spPr/>
      <dgm:t>
        <a:bodyPr/>
        <a:lstStyle/>
        <a:p>
          <a:endParaRPr lang="es-ES"/>
        </a:p>
      </dgm:t>
    </dgm:pt>
    <dgm:pt modelId="{ECFFA9B6-220B-4EC4-BA5D-24359D51C467}">
      <dgm:prSet phldrT="[Texto]"/>
      <dgm:spPr/>
      <dgm:t>
        <a:bodyPr/>
        <a:lstStyle/>
        <a:p>
          <a:r>
            <a:rPr lang="es-EC" dirty="0" smtClean="0"/>
            <a:t>Es importante realizar capacitación a los propietarios de las heladerías para que puedan aplicar el modelo de gestión propuesto de esta manera.</a:t>
          </a:r>
          <a:endParaRPr lang="es-ES" dirty="0"/>
        </a:p>
      </dgm:t>
    </dgm:pt>
    <dgm:pt modelId="{7C06D4E7-5A77-4543-99C8-6113AECB0F88}" type="parTrans" cxnId="{96BE8412-CB94-4673-AF18-368B6FDBF1A8}">
      <dgm:prSet/>
      <dgm:spPr/>
      <dgm:t>
        <a:bodyPr/>
        <a:lstStyle/>
        <a:p>
          <a:endParaRPr lang="es-ES"/>
        </a:p>
      </dgm:t>
    </dgm:pt>
    <dgm:pt modelId="{9468D2B6-DD26-4DDB-985C-F4A1AB288ADE}" type="sibTrans" cxnId="{96BE8412-CB94-4673-AF18-368B6FDBF1A8}">
      <dgm:prSet/>
      <dgm:spPr/>
      <dgm:t>
        <a:bodyPr/>
        <a:lstStyle/>
        <a:p>
          <a:endParaRPr lang="es-ES"/>
        </a:p>
      </dgm:t>
    </dgm:pt>
    <dgm:pt modelId="{1E5C32BD-F827-401A-AAF0-FBF696588EA4}" type="pres">
      <dgm:prSet presAssocID="{A1EB8BB6-B95F-43F3-8A9C-E85242E002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56180B0-9D85-4D67-9220-7DC60ECF307A}" type="pres">
      <dgm:prSet presAssocID="{55D3755F-57F2-4578-8394-24F3A41377C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DDD95A-252E-4039-A5F5-AF995FFD2347}" type="pres">
      <dgm:prSet presAssocID="{55D3755F-57F2-4578-8394-24F3A41377C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B510E-5649-44D2-9A07-3CE9EFDAB404}" type="pres">
      <dgm:prSet presAssocID="{AAB081B8-455C-4F11-BD3A-28CA91912F1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4D3A0-4A09-4A8F-B481-40A539169592}" type="pres">
      <dgm:prSet presAssocID="{AAB081B8-455C-4F11-BD3A-28CA91912F1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52341-58A3-4893-A011-20AC4E25EC8A}" type="pres">
      <dgm:prSet presAssocID="{3C2E9732-C1F4-4D68-B345-9AFE56FBB01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8C93C-B23F-4990-9680-1AFF21BDE4BE}" type="pres">
      <dgm:prSet presAssocID="{3C2E9732-C1F4-4D68-B345-9AFE56FBB01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BE8412-CB94-4673-AF18-368B6FDBF1A8}" srcId="{3C2E9732-C1F4-4D68-B345-9AFE56FBB019}" destId="{ECFFA9B6-220B-4EC4-BA5D-24359D51C467}" srcOrd="0" destOrd="0" parTransId="{7C06D4E7-5A77-4543-99C8-6113AECB0F88}" sibTransId="{9468D2B6-DD26-4DDB-985C-F4A1AB288ADE}"/>
    <dgm:cxn modelId="{9BCC363D-A1DE-4739-8B04-4E7C9D7EBBB1}" srcId="{55D3755F-57F2-4578-8394-24F3A41377CB}" destId="{773E8E3B-BC3F-4FF1-913C-ABDEDC91D11A}" srcOrd="0" destOrd="0" parTransId="{6D43770B-45B8-4658-949F-444009473506}" sibTransId="{36FAE498-C79F-467A-A7FE-3CF43FEBE394}"/>
    <dgm:cxn modelId="{72D8588D-19F4-4EE1-9AFF-A235CA82534A}" type="presOf" srcId="{3C2E9732-C1F4-4D68-B345-9AFE56FBB019}" destId="{20552341-58A3-4893-A011-20AC4E25EC8A}" srcOrd="0" destOrd="0" presId="urn:microsoft.com/office/officeart/2009/3/layout/IncreasingArrowsProcess"/>
    <dgm:cxn modelId="{97E2634D-A5F6-4224-AA95-BECA33ED0271}" srcId="{A1EB8BB6-B95F-43F3-8A9C-E85242E0025A}" destId="{55D3755F-57F2-4578-8394-24F3A41377CB}" srcOrd="0" destOrd="0" parTransId="{C42B6650-5391-44EE-81F6-B734BAF642F1}" sibTransId="{243D6181-03F4-4B9A-B472-2CAA69FF5631}"/>
    <dgm:cxn modelId="{28B4E5C5-F805-4F2C-85DC-D5050B668CE4}" type="presOf" srcId="{773E8E3B-BC3F-4FF1-913C-ABDEDC91D11A}" destId="{CCDDD95A-252E-4039-A5F5-AF995FFD2347}" srcOrd="0" destOrd="0" presId="urn:microsoft.com/office/officeart/2009/3/layout/IncreasingArrowsProcess"/>
    <dgm:cxn modelId="{C9A635C8-81C4-434F-800B-909A144336E5}" type="presOf" srcId="{55D3755F-57F2-4578-8394-24F3A41377CB}" destId="{D56180B0-9D85-4D67-9220-7DC60ECF307A}" srcOrd="0" destOrd="0" presId="urn:microsoft.com/office/officeart/2009/3/layout/IncreasingArrowsProcess"/>
    <dgm:cxn modelId="{C7A5FFA6-F20A-436C-922D-BFB201D743CB}" type="presOf" srcId="{ECFFA9B6-220B-4EC4-BA5D-24359D51C467}" destId="{E0C8C93C-B23F-4990-9680-1AFF21BDE4BE}" srcOrd="0" destOrd="0" presId="urn:microsoft.com/office/officeart/2009/3/layout/IncreasingArrowsProcess"/>
    <dgm:cxn modelId="{6317B83A-3C13-40C7-9444-62EDCC77A6B7}" srcId="{A1EB8BB6-B95F-43F3-8A9C-E85242E0025A}" destId="{3C2E9732-C1F4-4D68-B345-9AFE56FBB019}" srcOrd="2" destOrd="0" parTransId="{3885A9FF-68FB-44EC-ACAD-38FBDCA3E0F1}" sibTransId="{C3CD2A7A-1EA8-4DF3-9865-9C8410AAD17F}"/>
    <dgm:cxn modelId="{5973382B-4F11-4978-A260-6686F00CD39A}" type="presOf" srcId="{A1EB8BB6-B95F-43F3-8A9C-E85242E0025A}" destId="{1E5C32BD-F827-401A-AAF0-FBF696588EA4}" srcOrd="0" destOrd="0" presId="urn:microsoft.com/office/officeart/2009/3/layout/IncreasingArrowsProcess"/>
    <dgm:cxn modelId="{8C7115BA-929E-4B1A-BB1E-5EEEFF0D6ED7}" srcId="{A1EB8BB6-B95F-43F3-8A9C-E85242E0025A}" destId="{AAB081B8-455C-4F11-BD3A-28CA91912F12}" srcOrd="1" destOrd="0" parTransId="{F1CC8C0A-9995-4676-A02A-DF1168CF2F46}" sibTransId="{6352DE2C-C135-4887-850F-E6559378CDFC}"/>
    <dgm:cxn modelId="{00071A93-1A01-481E-95CC-182676511275}" type="presOf" srcId="{B778D3FA-5DD8-4A7B-BC87-1293C5C971B7}" destId="{2E24D3A0-4A09-4A8F-B481-40A539169592}" srcOrd="0" destOrd="0" presId="urn:microsoft.com/office/officeart/2009/3/layout/IncreasingArrowsProcess"/>
    <dgm:cxn modelId="{543E98D0-1DB2-4AEE-B971-347985FF4D02}" srcId="{AAB081B8-455C-4F11-BD3A-28CA91912F12}" destId="{B778D3FA-5DD8-4A7B-BC87-1293C5C971B7}" srcOrd="0" destOrd="0" parTransId="{71736DC5-C252-4223-AA34-8C2EFCF29E8C}" sibTransId="{11972FB4-E2AF-497A-A8E1-EA43B440D2A8}"/>
    <dgm:cxn modelId="{8939473E-2824-4507-BC38-91023DD0E0B8}" type="presOf" srcId="{AAB081B8-455C-4F11-BD3A-28CA91912F12}" destId="{915B510E-5649-44D2-9A07-3CE9EFDAB404}" srcOrd="0" destOrd="0" presId="urn:microsoft.com/office/officeart/2009/3/layout/IncreasingArrowsProcess"/>
    <dgm:cxn modelId="{C72DBC1F-26E9-464A-BA6B-E43EE3F1AFA4}" type="presParOf" srcId="{1E5C32BD-F827-401A-AAF0-FBF696588EA4}" destId="{D56180B0-9D85-4D67-9220-7DC60ECF307A}" srcOrd="0" destOrd="0" presId="urn:microsoft.com/office/officeart/2009/3/layout/IncreasingArrowsProcess"/>
    <dgm:cxn modelId="{CEA381F5-0C6D-477B-8F30-B8E9BD1B4A53}" type="presParOf" srcId="{1E5C32BD-F827-401A-AAF0-FBF696588EA4}" destId="{CCDDD95A-252E-4039-A5F5-AF995FFD2347}" srcOrd="1" destOrd="0" presId="urn:microsoft.com/office/officeart/2009/3/layout/IncreasingArrowsProcess"/>
    <dgm:cxn modelId="{379F3C14-42D5-4B58-AA32-19A8B4241A0C}" type="presParOf" srcId="{1E5C32BD-F827-401A-AAF0-FBF696588EA4}" destId="{915B510E-5649-44D2-9A07-3CE9EFDAB404}" srcOrd="2" destOrd="0" presId="urn:microsoft.com/office/officeart/2009/3/layout/IncreasingArrowsProcess"/>
    <dgm:cxn modelId="{EC68385F-79B2-462D-B837-06C183E41496}" type="presParOf" srcId="{1E5C32BD-F827-401A-AAF0-FBF696588EA4}" destId="{2E24D3A0-4A09-4A8F-B481-40A539169592}" srcOrd="3" destOrd="0" presId="urn:microsoft.com/office/officeart/2009/3/layout/IncreasingArrowsProcess"/>
    <dgm:cxn modelId="{5E225F0A-C13C-4CC1-AA6A-618B70C32CC3}" type="presParOf" srcId="{1E5C32BD-F827-401A-AAF0-FBF696588EA4}" destId="{20552341-58A3-4893-A011-20AC4E25EC8A}" srcOrd="4" destOrd="0" presId="urn:microsoft.com/office/officeart/2009/3/layout/IncreasingArrowsProcess"/>
    <dgm:cxn modelId="{77C9C35A-0C21-4D06-8308-F1BE8ADF0324}" type="presParOf" srcId="{1E5C32BD-F827-401A-AAF0-FBF696588EA4}" destId="{E0C8C93C-B23F-4990-9680-1AFF21BDE4B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14325-2975-4CD2-8F12-1A10E2BA2013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4C3C531E-1D3D-4284-BC2B-802A9B4494D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Identificar el modelo de gestión empresarial actual de las heladerías artesanales existente en el Cantón Rumiñahui con la finalidad de determinar puntos de control.</a:t>
          </a:r>
        </a:p>
      </dgm:t>
    </dgm:pt>
    <dgm:pt modelId="{17E32C73-E902-4994-85D9-2D468F35A445}" type="parTrans" cxnId="{0DD3BB99-DD91-4DEF-AD56-5F14013A5395}">
      <dgm:prSet/>
      <dgm:spPr/>
      <dgm:t>
        <a:bodyPr/>
        <a:lstStyle/>
        <a:p>
          <a:endParaRPr lang="es-ES"/>
        </a:p>
      </dgm:t>
    </dgm:pt>
    <dgm:pt modelId="{A62EFC62-7DCD-4896-AFC0-8AC0ED0AC376}" type="sibTrans" cxnId="{0DD3BB99-DD91-4DEF-AD56-5F14013A5395}">
      <dgm:prSet/>
      <dgm:spPr/>
      <dgm:t>
        <a:bodyPr/>
        <a:lstStyle/>
        <a:p>
          <a:endParaRPr lang="es-ES"/>
        </a:p>
      </dgm:t>
    </dgm:pt>
    <dgm:pt modelId="{813DBA0D-EA93-4950-93D0-02CFFAAE1B55}">
      <dgm:prSet phldrT="[Texto]"/>
      <dgm:spPr/>
      <dgm:t>
        <a:bodyPr/>
        <a:lstStyle/>
        <a:p>
          <a:pPr lvl="0"/>
          <a:r>
            <a:rPr lang="es-ES" dirty="0">
              <a:solidFill>
                <a:schemeClr val="tx1"/>
              </a:solidFill>
            </a:rPr>
            <a:t>Describir los factores que han ocasionado el limitado crecimiento económico de las heladerías artesanales en el período durante </a:t>
          </a:r>
          <a:r>
            <a:rPr lang="es-ES" dirty="0" smtClean="0">
              <a:solidFill>
                <a:schemeClr val="tx1"/>
              </a:solidFill>
            </a:rPr>
            <a:t>2015-2016.</a:t>
          </a:r>
          <a:endParaRPr lang="es-ES" dirty="0">
            <a:solidFill>
              <a:schemeClr val="tx1"/>
            </a:solidFill>
          </a:endParaRPr>
        </a:p>
      </dgm:t>
    </dgm:pt>
    <dgm:pt modelId="{ECFB277E-E42B-46AB-871A-4CC27D1B1713}" type="parTrans" cxnId="{33BAAA1C-0189-4A3A-8066-E4DFA5642103}">
      <dgm:prSet/>
      <dgm:spPr/>
      <dgm:t>
        <a:bodyPr/>
        <a:lstStyle/>
        <a:p>
          <a:endParaRPr lang="es-ES"/>
        </a:p>
      </dgm:t>
    </dgm:pt>
    <dgm:pt modelId="{38CDF414-CF81-4AEE-BA6D-84A611A53E13}" type="sibTrans" cxnId="{33BAAA1C-0189-4A3A-8066-E4DFA5642103}">
      <dgm:prSet/>
      <dgm:spPr/>
      <dgm:t>
        <a:bodyPr/>
        <a:lstStyle/>
        <a:p>
          <a:endParaRPr lang="es-ES"/>
        </a:p>
      </dgm:t>
    </dgm:pt>
    <dgm:pt modelId="{7FA06871-56B6-4523-9D63-79D473E9F8CC}">
      <dgm:prSet phldrT="[Texto]"/>
      <dgm:spPr/>
      <dgm:t>
        <a:bodyPr/>
        <a:lstStyle/>
        <a:p>
          <a:pPr lvl="0"/>
          <a:r>
            <a:rPr lang="es-ES" dirty="0">
              <a:solidFill>
                <a:schemeClr val="tx1"/>
              </a:solidFill>
            </a:rPr>
            <a:t>Diseñar un modelo de gestión empresarial que aporte al crecimiento económico de las heladerías artesanales, con la finalidad de mejorar su participación en el Cantón Rumiñahui.</a:t>
          </a:r>
        </a:p>
      </dgm:t>
    </dgm:pt>
    <dgm:pt modelId="{D9309FFC-9FDD-4B28-92B4-41EBE17DF740}" type="parTrans" cxnId="{01B3AA1B-8A0B-4C7A-89BD-49904B749E0C}">
      <dgm:prSet/>
      <dgm:spPr/>
      <dgm:t>
        <a:bodyPr/>
        <a:lstStyle/>
        <a:p>
          <a:endParaRPr lang="es-ES"/>
        </a:p>
      </dgm:t>
    </dgm:pt>
    <dgm:pt modelId="{0C1CC624-B5BE-4A54-9526-552D8A48C93C}" type="sibTrans" cxnId="{01B3AA1B-8A0B-4C7A-89BD-49904B749E0C}">
      <dgm:prSet/>
      <dgm:spPr/>
      <dgm:t>
        <a:bodyPr/>
        <a:lstStyle/>
        <a:p>
          <a:endParaRPr lang="es-ES"/>
        </a:p>
      </dgm:t>
    </dgm:pt>
    <dgm:pt modelId="{73C4C57F-8192-423A-8C52-CFAADA7A09E6}" type="pres">
      <dgm:prSet presAssocID="{3E514325-2975-4CD2-8F12-1A10E2BA2013}" presName="CompostProcess" presStyleCnt="0">
        <dgm:presLayoutVars>
          <dgm:dir/>
          <dgm:resizeHandles val="exact"/>
        </dgm:presLayoutVars>
      </dgm:prSet>
      <dgm:spPr/>
    </dgm:pt>
    <dgm:pt modelId="{929FA0EF-5650-423C-8185-2E572B47BB64}" type="pres">
      <dgm:prSet presAssocID="{3E514325-2975-4CD2-8F12-1A10E2BA2013}" presName="arrow" presStyleLbl="bgShp" presStyleIdx="0" presStyleCnt="1" custAng="10800000"/>
      <dgm:spPr/>
    </dgm:pt>
    <dgm:pt modelId="{0163FC29-E846-4E6E-BE4E-B3287BACA0FC}" type="pres">
      <dgm:prSet presAssocID="{3E514325-2975-4CD2-8F12-1A10E2BA2013}" presName="linearProcess" presStyleCnt="0"/>
      <dgm:spPr/>
    </dgm:pt>
    <dgm:pt modelId="{3AA77CD6-679E-4A19-91DC-789DBE19FC3B}" type="pres">
      <dgm:prSet presAssocID="{4C3C531E-1D3D-4284-BC2B-802A9B4494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CB332-E04D-454F-B16F-DCC7F3F45A55}" type="pres">
      <dgm:prSet presAssocID="{A62EFC62-7DCD-4896-AFC0-8AC0ED0AC376}" presName="sibTrans" presStyleCnt="0"/>
      <dgm:spPr/>
    </dgm:pt>
    <dgm:pt modelId="{DED140E7-B0AA-4CFC-93B3-E3D68600D3EA}" type="pres">
      <dgm:prSet presAssocID="{813DBA0D-EA93-4950-93D0-02CFFAAE1B5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EFCA9-3364-442C-9A02-16C3AA1E8D58}" type="pres">
      <dgm:prSet presAssocID="{38CDF414-CF81-4AEE-BA6D-84A611A53E13}" presName="sibTrans" presStyleCnt="0"/>
      <dgm:spPr/>
    </dgm:pt>
    <dgm:pt modelId="{9C6675F8-31DA-46FB-B254-7ED1C50BAAA4}" type="pres">
      <dgm:prSet presAssocID="{7FA06871-56B6-4523-9D63-79D473E9F8C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BAAA1C-0189-4A3A-8066-E4DFA5642103}" srcId="{3E514325-2975-4CD2-8F12-1A10E2BA2013}" destId="{813DBA0D-EA93-4950-93D0-02CFFAAE1B55}" srcOrd="1" destOrd="0" parTransId="{ECFB277E-E42B-46AB-871A-4CC27D1B1713}" sibTransId="{38CDF414-CF81-4AEE-BA6D-84A611A53E13}"/>
    <dgm:cxn modelId="{D599F204-9DFB-4B6F-9F87-954DCE47F8F0}" type="presOf" srcId="{813DBA0D-EA93-4950-93D0-02CFFAAE1B55}" destId="{DED140E7-B0AA-4CFC-93B3-E3D68600D3EA}" srcOrd="0" destOrd="0" presId="urn:microsoft.com/office/officeart/2005/8/layout/hProcess9"/>
    <dgm:cxn modelId="{3CF7D759-78A6-49E9-A109-A000C51898AA}" type="presOf" srcId="{7FA06871-56B6-4523-9D63-79D473E9F8CC}" destId="{9C6675F8-31DA-46FB-B254-7ED1C50BAAA4}" srcOrd="0" destOrd="0" presId="urn:microsoft.com/office/officeart/2005/8/layout/hProcess9"/>
    <dgm:cxn modelId="{99DE2F10-2A3B-4621-B9E5-2C67B1178989}" type="presOf" srcId="{3E514325-2975-4CD2-8F12-1A10E2BA2013}" destId="{73C4C57F-8192-423A-8C52-CFAADA7A09E6}" srcOrd="0" destOrd="0" presId="urn:microsoft.com/office/officeart/2005/8/layout/hProcess9"/>
    <dgm:cxn modelId="{01B3AA1B-8A0B-4C7A-89BD-49904B749E0C}" srcId="{3E514325-2975-4CD2-8F12-1A10E2BA2013}" destId="{7FA06871-56B6-4523-9D63-79D473E9F8CC}" srcOrd="2" destOrd="0" parTransId="{D9309FFC-9FDD-4B28-92B4-41EBE17DF740}" sibTransId="{0C1CC624-B5BE-4A54-9526-552D8A48C93C}"/>
    <dgm:cxn modelId="{0DD3BB99-DD91-4DEF-AD56-5F14013A5395}" srcId="{3E514325-2975-4CD2-8F12-1A10E2BA2013}" destId="{4C3C531E-1D3D-4284-BC2B-802A9B4494DA}" srcOrd="0" destOrd="0" parTransId="{17E32C73-E902-4994-85D9-2D468F35A445}" sibTransId="{A62EFC62-7DCD-4896-AFC0-8AC0ED0AC376}"/>
    <dgm:cxn modelId="{62066BDD-C190-4068-BF28-97C2AC723CCF}" type="presOf" srcId="{4C3C531E-1D3D-4284-BC2B-802A9B4494DA}" destId="{3AA77CD6-679E-4A19-91DC-789DBE19FC3B}" srcOrd="0" destOrd="0" presId="urn:microsoft.com/office/officeart/2005/8/layout/hProcess9"/>
    <dgm:cxn modelId="{5BC08759-D27E-46D0-AB8E-81EFDCC0D471}" type="presParOf" srcId="{73C4C57F-8192-423A-8C52-CFAADA7A09E6}" destId="{929FA0EF-5650-423C-8185-2E572B47BB64}" srcOrd="0" destOrd="0" presId="urn:microsoft.com/office/officeart/2005/8/layout/hProcess9"/>
    <dgm:cxn modelId="{34A5D426-CFB2-4B5B-B626-D034EDEEB6B9}" type="presParOf" srcId="{73C4C57F-8192-423A-8C52-CFAADA7A09E6}" destId="{0163FC29-E846-4E6E-BE4E-B3287BACA0FC}" srcOrd="1" destOrd="0" presId="urn:microsoft.com/office/officeart/2005/8/layout/hProcess9"/>
    <dgm:cxn modelId="{B4D26AB8-4F1B-4692-B526-C2D6DF1FCFBC}" type="presParOf" srcId="{0163FC29-E846-4E6E-BE4E-B3287BACA0FC}" destId="{3AA77CD6-679E-4A19-91DC-789DBE19FC3B}" srcOrd="0" destOrd="0" presId="urn:microsoft.com/office/officeart/2005/8/layout/hProcess9"/>
    <dgm:cxn modelId="{F75C3381-57EA-4D88-9C54-D758A4B0B952}" type="presParOf" srcId="{0163FC29-E846-4E6E-BE4E-B3287BACA0FC}" destId="{095CB332-E04D-454F-B16F-DCC7F3F45A55}" srcOrd="1" destOrd="0" presId="urn:microsoft.com/office/officeart/2005/8/layout/hProcess9"/>
    <dgm:cxn modelId="{732B014E-8E6C-4E40-A98E-03B4F510B071}" type="presParOf" srcId="{0163FC29-E846-4E6E-BE4E-B3287BACA0FC}" destId="{DED140E7-B0AA-4CFC-93B3-E3D68600D3EA}" srcOrd="2" destOrd="0" presId="urn:microsoft.com/office/officeart/2005/8/layout/hProcess9"/>
    <dgm:cxn modelId="{67617E97-C3A4-4C7D-8EBB-0FA2F5FFEBE1}" type="presParOf" srcId="{0163FC29-E846-4E6E-BE4E-B3287BACA0FC}" destId="{913EFCA9-3364-442C-9A02-16C3AA1E8D58}" srcOrd="3" destOrd="0" presId="urn:microsoft.com/office/officeart/2005/8/layout/hProcess9"/>
    <dgm:cxn modelId="{A4F8AABE-81F5-4F28-9CC0-6D52F4124DFC}" type="presParOf" srcId="{0163FC29-E846-4E6E-BE4E-B3287BACA0FC}" destId="{9C6675F8-31DA-46FB-B254-7ED1C50BAA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DDF6D-2981-45B5-901A-2A4D2A2249AA}" type="doc">
      <dgm:prSet loTypeId="urn:microsoft.com/office/officeart/2008/layout/PictureStrips" loCatId="list" qsTypeId="urn:microsoft.com/office/officeart/2005/8/quickstyle/simple1" qsCatId="simple" csTypeId="urn:microsoft.com/office/officeart/2005/8/colors/accent3_2" csCatId="accent3" phldr="1"/>
      <dgm:spPr/>
    </dgm:pt>
    <dgm:pt modelId="{DD31E1AB-593F-4444-9C5B-28D90CC1A014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/>
            <a:t>Diseño del Modelo de Gestión como herramienta del desarrollo económico.</a:t>
          </a:r>
        </a:p>
      </dgm:t>
    </dgm:pt>
    <dgm:pt modelId="{2A3E6A26-C367-492F-93FB-2B08A72610E5}" type="parTrans" cxnId="{5362F4F6-8562-4B8E-BA68-5A3DD4DABCCC}">
      <dgm:prSet/>
      <dgm:spPr/>
      <dgm:t>
        <a:bodyPr/>
        <a:lstStyle/>
        <a:p>
          <a:endParaRPr lang="es-ES"/>
        </a:p>
      </dgm:t>
    </dgm:pt>
    <dgm:pt modelId="{C3CFDBFA-8ECE-490A-B3ED-DC643A81E4DA}" type="sibTrans" cxnId="{5362F4F6-8562-4B8E-BA68-5A3DD4DABCCC}">
      <dgm:prSet/>
      <dgm:spPr/>
      <dgm:t>
        <a:bodyPr/>
        <a:lstStyle/>
        <a:p>
          <a:endParaRPr lang="es-ES"/>
        </a:p>
      </dgm:t>
    </dgm:pt>
    <dgm:pt modelId="{88A44869-2885-48E2-B9F1-B6A723770B30}">
      <dgm:prSet phldrT="[Texto]"/>
      <dgm:spPr/>
      <dgm:t>
        <a:bodyPr/>
        <a:lstStyle/>
        <a:p>
          <a:r>
            <a:rPr lang="es-ES" dirty="0"/>
            <a:t>Manejar los cambios con visión proactiva.</a:t>
          </a:r>
        </a:p>
        <a:p>
          <a:r>
            <a:rPr lang="es-ES" dirty="0"/>
            <a:t>Rescatar la cultura y tradición.</a:t>
          </a:r>
        </a:p>
      </dgm:t>
    </dgm:pt>
    <dgm:pt modelId="{47019935-AECE-4C67-8674-B777428CCC87}" type="sibTrans" cxnId="{E5FD8074-C8E1-4C6F-B0B8-F3502134579F}">
      <dgm:prSet/>
      <dgm:spPr/>
      <dgm:t>
        <a:bodyPr/>
        <a:lstStyle/>
        <a:p>
          <a:endParaRPr lang="es-ES"/>
        </a:p>
      </dgm:t>
    </dgm:pt>
    <dgm:pt modelId="{FD9A0DC7-6ED8-45A1-A58B-6C64B3B926F4}" type="parTrans" cxnId="{E5FD8074-C8E1-4C6F-B0B8-F3502134579F}">
      <dgm:prSet/>
      <dgm:spPr/>
      <dgm:t>
        <a:bodyPr/>
        <a:lstStyle/>
        <a:p>
          <a:endParaRPr lang="es-ES"/>
        </a:p>
      </dgm:t>
    </dgm:pt>
    <dgm:pt modelId="{69EB3C97-9993-4107-AA88-DAB93351FA83}">
      <dgm:prSet/>
      <dgm:spPr/>
      <dgm:t>
        <a:bodyPr/>
        <a:lstStyle/>
        <a:p>
          <a:r>
            <a:rPr lang="es-ES" dirty="0"/>
            <a:t>Establecer la situación actual de las heladerías artesanales en Rumiñahui.</a:t>
          </a:r>
        </a:p>
      </dgm:t>
    </dgm:pt>
    <dgm:pt modelId="{D2BF7898-0AE5-4198-9981-AD533FE10C4F}" type="parTrans" cxnId="{A280577D-FB19-423F-8CAE-B1F1E0D5F10D}">
      <dgm:prSet/>
      <dgm:spPr/>
      <dgm:t>
        <a:bodyPr/>
        <a:lstStyle/>
        <a:p>
          <a:endParaRPr lang="es-ES"/>
        </a:p>
      </dgm:t>
    </dgm:pt>
    <dgm:pt modelId="{E2D29AAA-7649-4C14-A2C5-7E5A5810258E}" type="sibTrans" cxnId="{A280577D-FB19-423F-8CAE-B1F1E0D5F10D}">
      <dgm:prSet/>
      <dgm:spPr/>
      <dgm:t>
        <a:bodyPr/>
        <a:lstStyle/>
        <a:p>
          <a:endParaRPr lang="es-ES"/>
        </a:p>
      </dgm:t>
    </dgm:pt>
    <dgm:pt modelId="{A5677EBD-3385-4691-A38B-785EE9934C4C}" type="pres">
      <dgm:prSet presAssocID="{6A5DDF6D-2981-45B5-901A-2A4D2A2249AA}" presName="Name0" presStyleCnt="0">
        <dgm:presLayoutVars>
          <dgm:dir/>
          <dgm:resizeHandles val="exact"/>
        </dgm:presLayoutVars>
      </dgm:prSet>
      <dgm:spPr/>
    </dgm:pt>
    <dgm:pt modelId="{947684B9-EDD9-4DD4-84A3-87ABF57A9D1F}" type="pres">
      <dgm:prSet presAssocID="{88A44869-2885-48E2-B9F1-B6A723770B30}" presName="composite" presStyleCnt="0"/>
      <dgm:spPr/>
    </dgm:pt>
    <dgm:pt modelId="{4386C1B2-6EB7-41DA-84B2-06DABE0696EA}" type="pres">
      <dgm:prSet presAssocID="{88A44869-2885-48E2-B9F1-B6A723770B30}" presName="rect1" presStyleLbl="trAlignAcc1" presStyleIdx="0" presStyleCnt="3" custScaleX="129853" custScaleY="54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A234A-CCC9-40D0-92BC-BAC09AEB7289}" type="pres">
      <dgm:prSet presAssocID="{88A44869-2885-48E2-B9F1-B6A723770B30}" presName="rect2" presStyleLbl="fgImgPlace1" presStyleIdx="0" presStyleCnt="3" custLinFactNeighborX="-67089" custLinFactNeighborY="119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BE1DE57-FE92-4DB6-BABA-4052D51B11A1}" type="pres">
      <dgm:prSet presAssocID="{47019935-AECE-4C67-8674-B777428CCC87}" presName="sibTrans" presStyleCnt="0"/>
      <dgm:spPr/>
    </dgm:pt>
    <dgm:pt modelId="{AFEA4B9C-144E-47D2-BB19-B494F4221612}" type="pres">
      <dgm:prSet presAssocID="{DD31E1AB-593F-4444-9C5B-28D90CC1A014}" presName="composite" presStyleCnt="0"/>
      <dgm:spPr/>
    </dgm:pt>
    <dgm:pt modelId="{B59232D0-EE22-459C-890F-43F64E962680}" type="pres">
      <dgm:prSet presAssocID="{DD31E1AB-593F-4444-9C5B-28D90CC1A014}" presName="rect1" presStyleLbl="trAlignAcc1" presStyleIdx="1" presStyleCnt="3" custScaleX="129853" custScaleY="54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BFF4E-0EFE-4F00-B1E4-D770FBD03069}" type="pres">
      <dgm:prSet presAssocID="{DD31E1AB-593F-4444-9C5B-28D90CC1A014}" presName="rect2" presStyleLbl="fgImgPlace1" presStyleIdx="1" presStyleCnt="3" custLinFactNeighborX="-67089" custLinFactNeighborY="97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98F820D-2897-43C9-98BD-CAD553F6A3DA}" type="pres">
      <dgm:prSet presAssocID="{C3CFDBFA-8ECE-490A-B3ED-DC643A81E4DA}" presName="sibTrans" presStyleCnt="0"/>
      <dgm:spPr/>
    </dgm:pt>
    <dgm:pt modelId="{A5AF616E-DDBE-448B-8728-6A71D1DF37E8}" type="pres">
      <dgm:prSet presAssocID="{69EB3C97-9993-4107-AA88-DAB93351FA83}" presName="composite" presStyleCnt="0"/>
      <dgm:spPr/>
    </dgm:pt>
    <dgm:pt modelId="{25D1C1BA-FABA-4277-8D53-F4016C09898C}" type="pres">
      <dgm:prSet presAssocID="{69EB3C97-9993-4107-AA88-DAB93351FA83}" presName="rect1" presStyleLbl="trAlignAcc1" presStyleIdx="2" presStyleCnt="3" custScaleX="129853" custScaleY="54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759EE-73F6-434E-9F26-C0E76902DAA3}" type="pres">
      <dgm:prSet presAssocID="{69EB3C97-9993-4107-AA88-DAB93351FA83}" presName="rect2" presStyleLbl="fgImgPlace1" presStyleIdx="2" presStyleCnt="3" custLinFactNeighborX="-68001" custLinFactNeighborY="108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5362F4F6-8562-4B8E-BA68-5A3DD4DABCCC}" srcId="{6A5DDF6D-2981-45B5-901A-2A4D2A2249AA}" destId="{DD31E1AB-593F-4444-9C5B-28D90CC1A014}" srcOrd="1" destOrd="0" parTransId="{2A3E6A26-C367-492F-93FB-2B08A72610E5}" sibTransId="{C3CFDBFA-8ECE-490A-B3ED-DC643A81E4DA}"/>
    <dgm:cxn modelId="{4306FBC8-F0C5-4658-8B0E-6D28FEDADEAA}" type="presOf" srcId="{69EB3C97-9993-4107-AA88-DAB93351FA83}" destId="{25D1C1BA-FABA-4277-8D53-F4016C09898C}" srcOrd="0" destOrd="0" presId="urn:microsoft.com/office/officeart/2008/layout/PictureStrips"/>
    <dgm:cxn modelId="{7B9A4BF3-B0EB-4859-AE39-3A40F4F0487F}" type="presOf" srcId="{6A5DDF6D-2981-45B5-901A-2A4D2A2249AA}" destId="{A5677EBD-3385-4691-A38B-785EE9934C4C}" srcOrd="0" destOrd="0" presId="urn:microsoft.com/office/officeart/2008/layout/PictureStrips"/>
    <dgm:cxn modelId="{A280577D-FB19-423F-8CAE-B1F1E0D5F10D}" srcId="{6A5DDF6D-2981-45B5-901A-2A4D2A2249AA}" destId="{69EB3C97-9993-4107-AA88-DAB93351FA83}" srcOrd="2" destOrd="0" parTransId="{D2BF7898-0AE5-4198-9981-AD533FE10C4F}" sibTransId="{E2D29AAA-7649-4C14-A2C5-7E5A5810258E}"/>
    <dgm:cxn modelId="{E5FD8074-C8E1-4C6F-B0B8-F3502134579F}" srcId="{6A5DDF6D-2981-45B5-901A-2A4D2A2249AA}" destId="{88A44869-2885-48E2-B9F1-B6A723770B30}" srcOrd="0" destOrd="0" parTransId="{FD9A0DC7-6ED8-45A1-A58B-6C64B3B926F4}" sibTransId="{47019935-AECE-4C67-8674-B777428CCC87}"/>
    <dgm:cxn modelId="{33E74175-0B7B-441E-A801-75801300F6F3}" type="presOf" srcId="{88A44869-2885-48E2-B9F1-B6A723770B30}" destId="{4386C1B2-6EB7-41DA-84B2-06DABE0696EA}" srcOrd="0" destOrd="0" presId="urn:microsoft.com/office/officeart/2008/layout/PictureStrips"/>
    <dgm:cxn modelId="{2F0BD2BB-69A8-4BCB-9B00-E5D72227649D}" type="presOf" srcId="{DD31E1AB-593F-4444-9C5B-28D90CC1A014}" destId="{B59232D0-EE22-459C-890F-43F64E962680}" srcOrd="0" destOrd="0" presId="urn:microsoft.com/office/officeart/2008/layout/PictureStrips"/>
    <dgm:cxn modelId="{0A7CF3BE-4B95-4AAC-9857-7585FD4E56E1}" type="presParOf" srcId="{A5677EBD-3385-4691-A38B-785EE9934C4C}" destId="{947684B9-EDD9-4DD4-84A3-87ABF57A9D1F}" srcOrd="0" destOrd="0" presId="urn:microsoft.com/office/officeart/2008/layout/PictureStrips"/>
    <dgm:cxn modelId="{2E2DA9B1-3DF5-477A-A70F-9A84464EEC7C}" type="presParOf" srcId="{947684B9-EDD9-4DD4-84A3-87ABF57A9D1F}" destId="{4386C1B2-6EB7-41DA-84B2-06DABE0696EA}" srcOrd="0" destOrd="0" presId="urn:microsoft.com/office/officeart/2008/layout/PictureStrips"/>
    <dgm:cxn modelId="{B64B5113-9B83-4461-9B50-8552CE2FDDEA}" type="presParOf" srcId="{947684B9-EDD9-4DD4-84A3-87ABF57A9D1F}" destId="{06CA234A-CCC9-40D0-92BC-BAC09AEB7289}" srcOrd="1" destOrd="0" presId="urn:microsoft.com/office/officeart/2008/layout/PictureStrips"/>
    <dgm:cxn modelId="{6403865D-0213-4C4A-B467-68FC0622913B}" type="presParOf" srcId="{A5677EBD-3385-4691-A38B-785EE9934C4C}" destId="{2BE1DE57-FE92-4DB6-BABA-4052D51B11A1}" srcOrd="1" destOrd="0" presId="urn:microsoft.com/office/officeart/2008/layout/PictureStrips"/>
    <dgm:cxn modelId="{D99E2750-D958-4757-9502-8167F76BF5FF}" type="presParOf" srcId="{A5677EBD-3385-4691-A38B-785EE9934C4C}" destId="{AFEA4B9C-144E-47D2-BB19-B494F4221612}" srcOrd="2" destOrd="0" presId="urn:microsoft.com/office/officeart/2008/layout/PictureStrips"/>
    <dgm:cxn modelId="{A5952ADF-6808-4785-83CB-99EE3329A6A0}" type="presParOf" srcId="{AFEA4B9C-144E-47D2-BB19-B494F4221612}" destId="{B59232D0-EE22-459C-890F-43F64E962680}" srcOrd="0" destOrd="0" presId="urn:microsoft.com/office/officeart/2008/layout/PictureStrips"/>
    <dgm:cxn modelId="{53847C1C-1984-4009-A610-99D6052E8F24}" type="presParOf" srcId="{AFEA4B9C-144E-47D2-BB19-B494F4221612}" destId="{4D4BFF4E-0EFE-4F00-B1E4-D770FBD03069}" srcOrd="1" destOrd="0" presId="urn:microsoft.com/office/officeart/2008/layout/PictureStrips"/>
    <dgm:cxn modelId="{2B640C2C-0999-4AF9-8167-A82030FF25A9}" type="presParOf" srcId="{A5677EBD-3385-4691-A38B-785EE9934C4C}" destId="{B98F820D-2897-43C9-98BD-CAD553F6A3DA}" srcOrd="3" destOrd="0" presId="urn:microsoft.com/office/officeart/2008/layout/PictureStrips"/>
    <dgm:cxn modelId="{70853827-D402-4625-B660-8E9F73090033}" type="presParOf" srcId="{A5677EBD-3385-4691-A38B-785EE9934C4C}" destId="{A5AF616E-DDBE-448B-8728-6A71D1DF37E8}" srcOrd="4" destOrd="0" presId="urn:microsoft.com/office/officeart/2008/layout/PictureStrips"/>
    <dgm:cxn modelId="{2797EB38-2DC3-437D-AC92-1A074DBD89BE}" type="presParOf" srcId="{A5AF616E-DDBE-448B-8728-6A71D1DF37E8}" destId="{25D1C1BA-FABA-4277-8D53-F4016C09898C}" srcOrd="0" destOrd="0" presId="urn:microsoft.com/office/officeart/2008/layout/PictureStrips"/>
    <dgm:cxn modelId="{EF4D6E32-C49A-4441-A094-153FA1B04F3B}" type="presParOf" srcId="{A5AF616E-DDBE-448B-8728-6A71D1DF37E8}" destId="{13C759EE-73F6-434E-9F26-C0E76902DA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4A13B-3CCB-4641-B416-509DEDE026B6}" type="doc">
      <dgm:prSet loTypeId="urn:microsoft.com/office/officeart/2005/8/layout/hProcess7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9D531A-B92B-46B5-AD0F-D3A3B6879A8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Representa</a:t>
          </a:r>
          <a:endParaRPr lang="es-ES" dirty="0">
            <a:solidFill>
              <a:schemeClr val="tx1"/>
            </a:solidFill>
          </a:endParaRPr>
        </a:p>
      </dgm:t>
    </dgm:pt>
    <dgm:pt modelId="{847DBD6C-E33C-4AE9-A790-F349F365F084}" type="parTrans" cxnId="{8E97AEB7-D15C-4322-9CE2-F4851CCD2758}">
      <dgm:prSet/>
      <dgm:spPr/>
      <dgm:t>
        <a:bodyPr/>
        <a:lstStyle/>
        <a:p>
          <a:endParaRPr lang="es-ES"/>
        </a:p>
      </dgm:t>
    </dgm:pt>
    <dgm:pt modelId="{F0F4F376-263A-4D8C-A512-7C1CF6AE72D0}" type="sibTrans" cxnId="{8E97AEB7-D15C-4322-9CE2-F4851CCD2758}">
      <dgm:prSet/>
      <dgm:spPr/>
      <dgm:t>
        <a:bodyPr/>
        <a:lstStyle/>
        <a:p>
          <a:endParaRPr lang="es-ES"/>
        </a:p>
      </dgm:t>
    </dgm:pt>
    <dgm:pt modelId="{E8CF9C18-28D4-4947-B289-CA766E88072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Las relaciones y actores de un modelo de negocio</a:t>
          </a:r>
        </a:p>
        <a:p>
          <a:endParaRPr lang="es-ES" dirty="0" smtClean="0">
            <a:solidFill>
              <a:schemeClr val="tx1"/>
            </a:solidFill>
          </a:endParaRPr>
        </a:p>
        <a:p>
          <a:endParaRPr lang="es-ES" dirty="0">
            <a:solidFill>
              <a:schemeClr val="tx1"/>
            </a:solidFill>
          </a:endParaRPr>
        </a:p>
      </dgm:t>
    </dgm:pt>
    <dgm:pt modelId="{DFA5BC86-AAE5-4680-8F98-4FD124AA90B8}" type="parTrans" cxnId="{6714E0D7-2100-439E-B43F-0741E4570E36}">
      <dgm:prSet/>
      <dgm:spPr/>
      <dgm:t>
        <a:bodyPr/>
        <a:lstStyle/>
        <a:p>
          <a:endParaRPr lang="es-ES"/>
        </a:p>
      </dgm:t>
    </dgm:pt>
    <dgm:pt modelId="{7E1A0C93-4A7A-4BF4-A4C1-814012B095E7}" type="sibTrans" cxnId="{6714E0D7-2100-439E-B43F-0741E4570E36}">
      <dgm:prSet/>
      <dgm:spPr/>
      <dgm:t>
        <a:bodyPr/>
        <a:lstStyle/>
        <a:p>
          <a:endParaRPr lang="es-ES"/>
        </a:p>
      </dgm:t>
    </dgm:pt>
    <dgm:pt modelId="{9CCCEA89-1ACE-438D-A409-EE0D7B69515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Actores</a:t>
          </a:r>
          <a:endParaRPr lang="es-ES" dirty="0">
            <a:solidFill>
              <a:schemeClr val="tx1"/>
            </a:solidFill>
          </a:endParaRPr>
        </a:p>
      </dgm:t>
    </dgm:pt>
    <dgm:pt modelId="{47DB5C7D-AF78-4B08-A4C3-5B5143383F5E}" type="parTrans" cxnId="{5C5433A5-8FCE-4AD9-98EC-3ECBAA65237B}">
      <dgm:prSet/>
      <dgm:spPr/>
      <dgm:t>
        <a:bodyPr/>
        <a:lstStyle/>
        <a:p>
          <a:endParaRPr lang="es-ES"/>
        </a:p>
      </dgm:t>
    </dgm:pt>
    <dgm:pt modelId="{F62337FF-6E26-4C1F-9AEB-9F9B1FCA944C}" type="sibTrans" cxnId="{5C5433A5-8FCE-4AD9-98EC-3ECBAA65237B}">
      <dgm:prSet/>
      <dgm:spPr/>
      <dgm:t>
        <a:bodyPr/>
        <a:lstStyle/>
        <a:p>
          <a:endParaRPr lang="es-ES"/>
        </a:p>
      </dgm:t>
    </dgm:pt>
    <dgm:pt modelId="{E8DC8718-A643-4DF1-A4B0-6A90CD934DE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La propia empresa</a:t>
          </a:r>
          <a:endParaRPr lang="es-ES" dirty="0">
            <a:solidFill>
              <a:schemeClr val="tx1"/>
            </a:solidFill>
          </a:endParaRPr>
        </a:p>
      </dgm:t>
    </dgm:pt>
    <dgm:pt modelId="{D9304289-108D-405E-9EC5-46C5052B963B}" type="parTrans" cxnId="{E19CB255-B5E2-49B0-BB32-07A9282FB954}">
      <dgm:prSet/>
      <dgm:spPr/>
      <dgm:t>
        <a:bodyPr/>
        <a:lstStyle/>
        <a:p>
          <a:endParaRPr lang="es-ES"/>
        </a:p>
      </dgm:t>
    </dgm:pt>
    <dgm:pt modelId="{43207A6B-5FEB-4F43-B327-59EE397D2C05}" type="sibTrans" cxnId="{E19CB255-B5E2-49B0-BB32-07A9282FB954}">
      <dgm:prSet/>
      <dgm:spPr/>
      <dgm:t>
        <a:bodyPr/>
        <a:lstStyle/>
        <a:p>
          <a:endParaRPr lang="es-ES"/>
        </a:p>
      </dgm:t>
    </dgm:pt>
    <dgm:pt modelId="{9B58478B-0F60-4560-B2AD-8F88293B0A8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Conclusión</a:t>
          </a:r>
          <a:endParaRPr lang="es-ES" dirty="0">
            <a:solidFill>
              <a:schemeClr val="tx1"/>
            </a:solidFill>
          </a:endParaRPr>
        </a:p>
      </dgm:t>
    </dgm:pt>
    <dgm:pt modelId="{A69B73D4-284D-4236-8FC4-4E8004940DEC}" type="parTrans" cxnId="{D765AB0B-9AF4-4ECC-9669-FC30C9646215}">
      <dgm:prSet/>
      <dgm:spPr/>
      <dgm:t>
        <a:bodyPr/>
        <a:lstStyle/>
        <a:p>
          <a:endParaRPr lang="es-ES"/>
        </a:p>
      </dgm:t>
    </dgm:pt>
    <dgm:pt modelId="{469C0722-C3FA-4CA9-BA42-23F16D2399AA}" type="sibTrans" cxnId="{D765AB0B-9AF4-4ECC-9669-FC30C9646215}">
      <dgm:prSet/>
      <dgm:spPr/>
      <dgm:t>
        <a:bodyPr/>
        <a:lstStyle/>
        <a:p>
          <a:endParaRPr lang="es-ES"/>
        </a:p>
      </dgm:t>
    </dgm:pt>
    <dgm:pt modelId="{FDF77F1C-3C20-4E28-8EE5-523B787761E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Enfocado en los procesos y las operaciones</a:t>
          </a:r>
          <a:endParaRPr lang="es-ES" dirty="0">
            <a:solidFill>
              <a:schemeClr val="tx1"/>
            </a:solidFill>
          </a:endParaRPr>
        </a:p>
      </dgm:t>
    </dgm:pt>
    <dgm:pt modelId="{9D81CEC0-C165-4F09-9B8D-535BF65B6F47}" type="parTrans" cxnId="{57682C18-38DA-462B-9C19-3214FB6C6974}">
      <dgm:prSet/>
      <dgm:spPr/>
      <dgm:t>
        <a:bodyPr/>
        <a:lstStyle/>
        <a:p>
          <a:endParaRPr lang="es-ES"/>
        </a:p>
      </dgm:t>
    </dgm:pt>
    <dgm:pt modelId="{D9F50F48-D77B-4FE9-81C0-B28F8CF94DC0}" type="sibTrans" cxnId="{57682C18-38DA-462B-9C19-3214FB6C6974}">
      <dgm:prSet/>
      <dgm:spPr/>
      <dgm:t>
        <a:bodyPr/>
        <a:lstStyle/>
        <a:p>
          <a:endParaRPr lang="es-ES"/>
        </a:p>
      </dgm:t>
    </dgm:pt>
    <dgm:pt modelId="{8EE7C66C-989C-4766-9A65-84F0B5E2C31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Otras empresas</a:t>
          </a:r>
          <a:endParaRPr lang="es-EC" dirty="0">
            <a:solidFill>
              <a:schemeClr val="tx1"/>
            </a:solidFill>
          </a:endParaRPr>
        </a:p>
      </dgm:t>
    </dgm:pt>
    <dgm:pt modelId="{C6DBD7B4-DFD5-41FD-9FD0-603A76616ACF}" type="parTrans" cxnId="{5CF861C5-28C4-41E2-BC27-9E9FC9D3C93A}">
      <dgm:prSet/>
      <dgm:spPr/>
      <dgm:t>
        <a:bodyPr/>
        <a:lstStyle/>
        <a:p>
          <a:endParaRPr lang="es-ES"/>
        </a:p>
      </dgm:t>
    </dgm:pt>
    <dgm:pt modelId="{385FB7FB-D1A4-4AE7-BA50-F8EF9761E8B4}" type="sibTrans" cxnId="{5CF861C5-28C4-41E2-BC27-9E9FC9D3C93A}">
      <dgm:prSet/>
      <dgm:spPr/>
      <dgm:t>
        <a:bodyPr/>
        <a:lstStyle/>
        <a:p>
          <a:endParaRPr lang="es-ES"/>
        </a:p>
      </dgm:t>
    </dgm:pt>
    <dgm:pt modelId="{17502BFA-7A6B-445C-B2A9-72530735E0A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Consumidor final</a:t>
          </a:r>
          <a:endParaRPr lang="es-EC" dirty="0">
            <a:solidFill>
              <a:schemeClr val="tx1"/>
            </a:solidFill>
          </a:endParaRPr>
        </a:p>
      </dgm:t>
    </dgm:pt>
    <dgm:pt modelId="{744EEC06-2DB2-4E0C-BA87-99BF020C669F}" type="parTrans" cxnId="{214345AE-DF18-4936-953E-3C997FF54B7E}">
      <dgm:prSet/>
      <dgm:spPr/>
      <dgm:t>
        <a:bodyPr/>
        <a:lstStyle/>
        <a:p>
          <a:endParaRPr lang="es-ES"/>
        </a:p>
      </dgm:t>
    </dgm:pt>
    <dgm:pt modelId="{CA56A17C-FD43-4B08-BF89-4BD98DF4391E}" type="sibTrans" cxnId="{214345AE-DF18-4936-953E-3C997FF54B7E}">
      <dgm:prSet/>
      <dgm:spPr/>
      <dgm:t>
        <a:bodyPr/>
        <a:lstStyle/>
        <a:p>
          <a:endParaRPr lang="es-ES"/>
        </a:p>
      </dgm:t>
    </dgm:pt>
    <dgm:pt modelId="{5A66592B-9D47-4E69-980C-73C94ABEB9A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Organizaciones sin ánimo de lucro</a:t>
          </a:r>
          <a:endParaRPr lang="es-EC" dirty="0">
            <a:solidFill>
              <a:schemeClr val="tx1"/>
            </a:solidFill>
          </a:endParaRPr>
        </a:p>
      </dgm:t>
    </dgm:pt>
    <dgm:pt modelId="{8CF319D3-0065-4412-8940-63F2EFFCC50D}" type="parTrans" cxnId="{6D423985-64C3-4D11-8878-922C0EF58521}">
      <dgm:prSet/>
      <dgm:spPr/>
      <dgm:t>
        <a:bodyPr/>
        <a:lstStyle/>
        <a:p>
          <a:endParaRPr lang="es-ES"/>
        </a:p>
      </dgm:t>
    </dgm:pt>
    <dgm:pt modelId="{CE2AD878-EB10-4F22-89B0-61A37B8D3521}" type="sibTrans" cxnId="{6D423985-64C3-4D11-8878-922C0EF58521}">
      <dgm:prSet/>
      <dgm:spPr/>
      <dgm:t>
        <a:bodyPr/>
        <a:lstStyle/>
        <a:p>
          <a:endParaRPr lang="es-ES"/>
        </a:p>
      </dgm:t>
    </dgm:pt>
    <dgm:pt modelId="{988E81B4-BFA1-4F3D-8DEB-BD35FC081D61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mtClean="0">
              <a:solidFill>
                <a:schemeClr val="tx1"/>
              </a:solidFill>
            </a:rPr>
            <a:t>Proveedores</a:t>
          </a:r>
          <a:endParaRPr lang="es-EC" dirty="0">
            <a:solidFill>
              <a:schemeClr val="tx1"/>
            </a:solidFill>
          </a:endParaRPr>
        </a:p>
      </dgm:t>
    </dgm:pt>
    <dgm:pt modelId="{BFF1001D-14B4-4B5E-94AA-A06BA5A52AB0}" type="parTrans" cxnId="{3A1F298E-5FE9-4705-BDE6-183BAC50E164}">
      <dgm:prSet/>
      <dgm:spPr/>
      <dgm:t>
        <a:bodyPr/>
        <a:lstStyle/>
        <a:p>
          <a:endParaRPr lang="es-ES"/>
        </a:p>
      </dgm:t>
    </dgm:pt>
    <dgm:pt modelId="{26E6D0B3-E331-47A2-8D29-8FC6A4106320}" type="sibTrans" cxnId="{3A1F298E-5FE9-4705-BDE6-183BAC50E164}">
      <dgm:prSet/>
      <dgm:spPr/>
      <dgm:t>
        <a:bodyPr/>
        <a:lstStyle/>
        <a:p>
          <a:endParaRPr lang="es-ES"/>
        </a:p>
      </dgm:t>
    </dgm:pt>
    <dgm:pt modelId="{42A73DF3-C8D1-4A54-914E-185BF83D68A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Gobierno</a:t>
          </a:r>
          <a:endParaRPr lang="es-EC" dirty="0">
            <a:solidFill>
              <a:schemeClr val="tx1"/>
            </a:solidFill>
          </a:endParaRPr>
        </a:p>
      </dgm:t>
    </dgm:pt>
    <dgm:pt modelId="{A8E1C886-69DD-4F9C-ABE8-249C50F21FF5}" type="parTrans" cxnId="{162627F5-2712-4F12-A603-3F67F1BF9DE4}">
      <dgm:prSet/>
      <dgm:spPr/>
      <dgm:t>
        <a:bodyPr/>
        <a:lstStyle/>
        <a:p>
          <a:endParaRPr lang="es-ES"/>
        </a:p>
      </dgm:t>
    </dgm:pt>
    <dgm:pt modelId="{CA89CDA4-8BE5-4311-87C8-766BF6C749C0}" type="sibTrans" cxnId="{162627F5-2712-4F12-A603-3F67F1BF9DE4}">
      <dgm:prSet/>
      <dgm:spPr/>
      <dgm:t>
        <a:bodyPr/>
        <a:lstStyle/>
        <a:p>
          <a:endParaRPr lang="es-ES"/>
        </a:p>
      </dgm:t>
    </dgm:pt>
    <dgm:pt modelId="{517E201C-EA36-4EF0-8983-0B47814E5DEC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dirty="0" smtClean="0">
              <a:solidFill>
                <a:schemeClr val="tx1"/>
              </a:solidFill>
            </a:rPr>
            <a:t>No toma en cuenta la competitividad o la diferenciación</a:t>
          </a:r>
          <a:endParaRPr lang="es-ES" dirty="0">
            <a:solidFill>
              <a:schemeClr val="tx1"/>
            </a:solidFill>
          </a:endParaRPr>
        </a:p>
      </dgm:t>
    </dgm:pt>
    <dgm:pt modelId="{BBB478F3-32A7-4017-A625-C8AA26FA6F8B}" type="parTrans" cxnId="{0CC4EEFB-3109-4368-A201-6C4C3B9C228C}">
      <dgm:prSet/>
      <dgm:spPr/>
      <dgm:t>
        <a:bodyPr/>
        <a:lstStyle/>
        <a:p>
          <a:endParaRPr lang="es-ES"/>
        </a:p>
      </dgm:t>
    </dgm:pt>
    <dgm:pt modelId="{96C0C427-4E1A-44D0-9CE0-69E2CBE1DEBC}" type="sibTrans" cxnId="{0CC4EEFB-3109-4368-A201-6C4C3B9C228C}">
      <dgm:prSet/>
      <dgm:spPr/>
      <dgm:t>
        <a:bodyPr/>
        <a:lstStyle/>
        <a:p>
          <a:endParaRPr lang="es-ES"/>
        </a:p>
      </dgm:t>
    </dgm:pt>
    <dgm:pt modelId="{076AF5DA-5BFB-40FE-A187-F6C925E8AD0C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Objetos</a:t>
          </a:r>
          <a:endParaRPr lang="es-ES" dirty="0">
            <a:solidFill>
              <a:schemeClr val="tx1"/>
            </a:solidFill>
          </a:endParaRPr>
        </a:p>
      </dgm:t>
    </dgm:pt>
    <dgm:pt modelId="{5AEA1762-471F-4DC3-8E0B-ED27300B5194}" type="parTrans" cxnId="{40C1BFF3-3551-49D2-AA99-BCBB83A075BD}">
      <dgm:prSet/>
      <dgm:spPr/>
      <dgm:t>
        <a:bodyPr/>
        <a:lstStyle/>
        <a:p>
          <a:endParaRPr lang="es-ES"/>
        </a:p>
      </dgm:t>
    </dgm:pt>
    <dgm:pt modelId="{86102174-CDCB-4F8B-8F51-0A126B04BEF6}" type="sibTrans" cxnId="{40C1BFF3-3551-49D2-AA99-BCBB83A075BD}">
      <dgm:prSet/>
      <dgm:spPr/>
      <dgm:t>
        <a:bodyPr/>
        <a:lstStyle/>
        <a:p>
          <a:endParaRPr lang="es-ES"/>
        </a:p>
      </dgm:t>
    </dgm:pt>
    <dgm:pt modelId="{2256CB21-C1F9-4F39-B695-CCC4F8A35BD1}" type="pres">
      <dgm:prSet presAssocID="{3364A13B-3CCB-4641-B416-509DEDE026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2BEFB0-F5DA-4F1B-91C9-E3A945AE1142}" type="pres">
      <dgm:prSet presAssocID="{0F9D531A-B92B-46B5-AD0F-D3A3B6879A87}" presName="compositeNode" presStyleCnt="0">
        <dgm:presLayoutVars>
          <dgm:bulletEnabled val="1"/>
        </dgm:presLayoutVars>
      </dgm:prSet>
      <dgm:spPr/>
    </dgm:pt>
    <dgm:pt modelId="{3EE2FB77-AAE2-43B8-A327-DF438B685B2B}" type="pres">
      <dgm:prSet presAssocID="{0F9D531A-B92B-46B5-AD0F-D3A3B6879A87}" presName="bgRect" presStyleLbl="node1" presStyleIdx="0" presStyleCnt="4"/>
      <dgm:spPr/>
      <dgm:t>
        <a:bodyPr/>
        <a:lstStyle/>
        <a:p>
          <a:endParaRPr lang="es-ES"/>
        </a:p>
      </dgm:t>
    </dgm:pt>
    <dgm:pt modelId="{DB9B34BD-D043-4B64-8C51-7ED756D89D1E}" type="pres">
      <dgm:prSet presAssocID="{0F9D531A-B92B-46B5-AD0F-D3A3B6879A87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8B054-9AB5-474C-AF67-446CB899E6A2}" type="pres">
      <dgm:prSet presAssocID="{0F9D531A-B92B-46B5-AD0F-D3A3B6879A8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A5F63-2427-442C-A5C6-3C746DB788C8}" type="pres">
      <dgm:prSet presAssocID="{F0F4F376-263A-4D8C-A512-7C1CF6AE72D0}" presName="hSp" presStyleCnt="0"/>
      <dgm:spPr/>
    </dgm:pt>
    <dgm:pt modelId="{8F6EF0ED-635A-4563-B267-B606DC0DDD30}" type="pres">
      <dgm:prSet presAssocID="{F0F4F376-263A-4D8C-A512-7C1CF6AE72D0}" presName="vProcSp" presStyleCnt="0"/>
      <dgm:spPr/>
    </dgm:pt>
    <dgm:pt modelId="{390E13B6-C493-4B26-9641-3CEE6D7F3A28}" type="pres">
      <dgm:prSet presAssocID="{F0F4F376-263A-4D8C-A512-7C1CF6AE72D0}" presName="vSp1" presStyleCnt="0"/>
      <dgm:spPr/>
    </dgm:pt>
    <dgm:pt modelId="{02C71FB3-FDC3-43E8-B452-3DE91EEA2D61}" type="pres">
      <dgm:prSet presAssocID="{F0F4F376-263A-4D8C-A512-7C1CF6AE72D0}" presName="simulatedConn" presStyleLbl="solidFgAcc1" presStyleIdx="0" presStyleCnt="3"/>
      <dgm:spPr/>
    </dgm:pt>
    <dgm:pt modelId="{B3507B82-0E18-4951-B2BD-469ECD4B279C}" type="pres">
      <dgm:prSet presAssocID="{F0F4F376-263A-4D8C-A512-7C1CF6AE72D0}" presName="vSp2" presStyleCnt="0"/>
      <dgm:spPr/>
    </dgm:pt>
    <dgm:pt modelId="{433B5FDB-D864-44B9-9B0F-31B98A6A38A9}" type="pres">
      <dgm:prSet presAssocID="{F0F4F376-263A-4D8C-A512-7C1CF6AE72D0}" presName="sibTrans" presStyleCnt="0"/>
      <dgm:spPr/>
    </dgm:pt>
    <dgm:pt modelId="{B9C2AFF1-D9A3-4BA1-8215-40FC89960544}" type="pres">
      <dgm:prSet presAssocID="{9CCCEA89-1ACE-438D-A409-EE0D7B695154}" presName="compositeNode" presStyleCnt="0">
        <dgm:presLayoutVars>
          <dgm:bulletEnabled val="1"/>
        </dgm:presLayoutVars>
      </dgm:prSet>
      <dgm:spPr/>
    </dgm:pt>
    <dgm:pt modelId="{9195C127-8292-4C2D-AFBA-A842B6447B7E}" type="pres">
      <dgm:prSet presAssocID="{9CCCEA89-1ACE-438D-A409-EE0D7B695154}" presName="bgRect" presStyleLbl="node1" presStyleIdx="1" presStyleCnt="4"/>
      <dgm:spPr/>
      <dgm:t>
        <a:bodyPr/>
        <a:lstStyle/>
        <a:p>
          <a:endParaRPr lang="es-ES"/>
        </a:p>
      </dgm:t>
    </dgm:pt>
    <dgm:pt modelId="{F68A504E-D9ED-496A-A028-6EB55F6CF822}" type="pres">
      <dgm:prSet presAssocID="{9CCCEA89-1ACE-438D-A409-EE0D7B695154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1F816-3A08-4FB0-96D1-BD58D6AD1114}" type="pres">
      <dgm:prSet presAssocID="{9CCCEA89-1ACE-438D-A409-EE0D7B69515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87AB5-B1E8-4DD0-B8EB-EF26FEDD6920}" type="pres">
      <dgm:prSet presAssocID="{F62337FF-6E26-4C1F-9AEB-9F9B1FCA944C}" presName="hSp" presStyleCnt="0"/>
      <dgm:spPr/>
    </dgm:pt>
    <dgm:pt modelId="{FC05DBB5-057D-4D49-8529-DC58A374BE99}" type="pres">
      <dgm:prSet presAssocID="{F62337FF-6E26-4C1F-9AEB-9F9B1FCA944C}" presName="vProcSp" presStyleCnt="0"/>
      <dgm:spPr/>
    </dgm:pt>
    <dgm:pt modelId="{A706CCF3-1D81-48A0-92E1-1E2DF014B2BD}" type="pres">
      <dgm:prSet presAssocID="{F62337FF-6E26-4C1F-9AEB-9F9B1FCA944C}" presName="vSp1" presStyleCnt="0"/>
      <dgm:spPr/>
    </dgm:pt>
    <dgm:pt modelId="{955EE698-8896-4DEB-A6EC-3465F0E49B5E}" type="pres">
      <dgm:prSet presAssocID="{F62337FF-6E26-4C1F-9AEB-9F9B1FCA944C}" presName="simulatedConn" presStyleLbl="solidFgAcc1" presStyleIdx="1" presStyleCnt="3"/>
      <dgm:spPr/>
    </dgm:pt>
    <dgm:pt modelId="{510FBA73-6422-42AB-A1ED-1ED6670F0CC8}" type="pres">
      <dgm:prSet presAssocID="{F62337FF-6E26-4C1F-9AEB-9F9B1FCA944C}" presName="vSp2" presStyleCnt="0"/>
      <dgm:spPr/>
    </dgm:pt>
    <dgm:pt modelId="{58668B27-5E4D-4F8D-811B-2F22C37342EE}" type="pres">
      <dgm:prSet presAssocID="{F62337FF-6E26-4C1F-9AEB-9F9B1FCA944C}" presName="sibTrans" presStyleCnt="0"/>
      <dgm:spPr/>
    </dgm:pt>
    <dgm:pt modelId="{30B982E0-C851-4538-A0A5-972FBAAAD3B0}" type="pres">
      <dgm:prSet presAssocID="{076AF5DA-5BFB-40FE-A187-F6C925E8AD0C}" presName="compositeNode" presStyleCnt="0">
        <dgm:presLayoutVars>
          <dgm:bulletEnabled val="1"/>
        </dgm:presLayoutVars>
      </dgm:prSet>
      <dgm:spPr/>
    </dgm:pt>
    <dgm:pt modelId="{2BF57F58-FA04-474E-ADEF-B73B4A8694D3}" type="pres">
      <dgm:prSet presAssocID="{076AF5DA-5BFB-40FE-A187-F6C925E8AD0C}" presName="bgRect" presStyleLbl="node1" presStyleIdx="2" presStyleCnt="4"/>
      <dgm:spPr/>
      <dgm:t>
        <a:bodyPr/>
        <a:lstStyle/>
        <a:p>
          <a:endParaRPr lang="es-ES"/>
        </a:p>
      </dgm:t>
    </dgm:pt>
    <dgm:pt modelId="{1D708D68-74FE-4A6F-8F18-4F52EAB7872D}" type="pres">
      <dgm:prSet presAssocID="{076AF5DA-5BFB-40FE-A187-F6C925E8AD0C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8A576-7BC0-4F1B-9C58-BA519C73858B}" type="pres">
      <dgm:prSet presAssocID="{86102174-CDCB-4F8B-8F51-0A126B04BEF6}" presName="hSp" presStyleCnt="0"/>
      <dgm:spPr/>
    </dgm:pt>
    <dgm:pt modelId="{EE50B29F-B3F4-44AE-B917-E39EB2643F2D}" type="pres">
      <dgm:prSet presAssocID="{86102174-CDCB-4F8B-8F51-0A126B04BEF6}" presName="vProcSp" presStyleCnt="0"/>
      <dgm:spPr/>
    </dgm:pt>
    <dgm:pt modelId="{F642CEF9-FE60-4A6C-AA7F-E1B7DE957082}" type="pres">
      <dgm:prSet presAssocID="{86102174-CDCB-4F8B-8F51-0A126B04BEF6}" presName="vSp1" presStyleCnt="0"/>
      <dgm:spPr/>
    </dgm:pt>
    <dgm:pt modelId="{0B63FE25-238F-4BB8-B040-ACC738887DE1}" type="pres">
      <dgm:prSet presAssocID="{86102174-CDCB-4F8B-8F51-0A126B04BEF6}" presName="simulatedConn" presStyleLbl="solidFgAcc1" presStyleIdx="2" presStyleCnt="3"/>
      <dgm:spPr/>
    </dgm:pt>
    <dgm:pt modelId="{B08C336E-5F07-4437-BABB-9C83C232FBB4}" type="pres">
      <dgm:prSet presAssocID="{86102174-CDCB-4F8B-8F51-0A126B04BEF6}" presName="vSp2" presStyleCnt="0"/>
      <dgm:spPr/>
    </dgm:pt>
    <dgm:pt modelId="{D73059A7-3C80-40A8-A4FD-3FA7A1048EA9}" type="pres">
      <dgm:prSet presAssocID="{86102174-CDCB-4F8B-8F51-0A126B04BEF6}" presName="sibTrans" presStyleCnt="0"/>
      <dgm:spPr/>
    </dgm:pt>
    <dgm:pt modelId="{93878A90-1BFB-4A2E-80B0-A8DECD7E7E58}" type="pres">
      <dgm:prSet presAssocID="{9B58478B-0F60-4560-B2AD-8F88293B0A83}" presName="compositeNode" presStyleCnt="0">
        <dgm:presLayoutVars>
          <dgm:bulletEnabled val="1"/>
        </dgm:presLayoutVars>
      </dgm:prSet>
      <dgm:spPr/>
    </dgm:pt>
    <dgm:pt modelId="{1ED5137A-C1C3-41E1-9B44-14F5C9743CB7}" type="pres">
      <dgm:prSet presAssocID="{9B58478B-0F60-4560-B2AD-8F88293B0A83}" presName="bgRect" presStyleLbl="node1" presStyleIdx="3" presStyleCnt="4"/>
      <dgm:spPr/>
      <dgm:t>
        <a:bodyPr/>
        <a:lstStyle/>
        <a:p>
          <a:endParaRPr lang="es-ES"/>
        </a:p>
      </dgm:t>
    </dgm:pt>
    <dgm:pt modelId="{B19BB7DE-656D-4049-949F-2ADEB0EB98BE}" type="pres">
      <dgm:prSet presAssocID="{9B58478B-0F60-4560-B2AD-8F88293B0A8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B8A3A-83F4-4FC0-8ACA-815161FD7593}" type="pres">
      <dgm:prSet presAssocID="{9B58478B-0F60-4560-B2AD-8F88293B0A8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4345AE-DF18-4936-953E-3C997FF54B7E}" srcId="{9CCCEA89-1ACE-438D-A409-EE0D7B695154}" destId="{17502BFA-7A6B-445C-B2A9-72530735E0AE}" srcOrd="2" destOrd="0" parTransId="{744EEC06-2DB2-4E0C-BA87-99BF020C669F}" sibTransId="{CA56A17C-FD43-4B08-BF89-4BD98DF4391E}"/>
    <dgm:cxn modelId="{453000BE-DC94-414B-85E1-CC57477DCC51}" type="presOf" srcId="{076AF5DA-5BFB-40FE-A187-F6C925E8AD0C}" destId="{2BF57F58-FA04-474E-ADEF-B73B4A8694D3}" srcOrd="0" destOrd="0" presId="urn:microsoft.com/office/officeart/2005/8/layout/hProcess7"/>
    <dgm:cxn modelId="{45C619E3-296A-4235-A94C-E2361B48793A}" type="presOf" srcId="{E8CF9C18-28D4-4947-B289-CA766E880722}" destId="{2F78B054-9AB5-474C-AF67-446CB899E6A2}" srcOrd="0" destOrd="0" presId="urn:microsoft.com/office/officeart/2005/8/layout/hProcess7"/>
    <dgm:cxn modelId="{EDEE9A53-7626-421B-9F8D-9E0D55BA9928}" type="presOf" srcId="{FDF77F1C-3C20-4E28-8EE5-523B787761EC}" destId="{960B8A3A-83F4-4FC0-8ACA-815161FD7593}" srcOrd="0" destOrd="0" presId="urn:microsoft.com/office/officeart/2005/8/layout/hProcess7"/>
    <dgm:cxn modelId="{0CF51DAB-5B9B-4927-90E6-A1B73DFA4C2D}" type="presOf" srcId="{8EE7C66C-989C-4766-9A65-84F0B5E2C31E}" destId="{78E1F816-3A08-4FB0-96D1-BD58D6AD1114}" srcOrd="0" destOrd="1" presId="urn:microsoft.com/office/officeart/2005/8/layout/hProcess7"/>
    <dgm:cxn modelId="{5CF861C5-28C4-41E2-BC27-9E9FC9D3C93A}" srcId="{9CCCEA89-1ACE-438D-A409-EE0D7B695154}" destId="{8EE7C66C-989C-4766-9A65-84F0B5E2C31E}" srcOrd="1" destOrd="0" parTransId="{C6DBD7B4-DFD5-41FD-9FD0-603A76616ACF}" sibTransId="{385FB7FB-D1A4-4AE7-BA50-F8EF9761E8B4}"/>
    <dgm:cxn modelId="{6D423985-64C3-4D11-8878-922C0EF58521}" srcId="{9CCCEA89-1ACE-438D-A409-EE0D7B695154}" destId="{5A66592B-9D47-4E69-980C-73C94ABEB9A3}" srcOrd="3" destOrd="0" parTransId="{8CF319D3-0065-4412-8940-63F2EFFCC50D}" sibTransId="{CE2AD878-EB10-4F22-89B0-61A37B8D3521}"/>
    <dgm:cxn modelId="{7DC57EF7-E527-44E5-8FC6-46C1919FE435}" type="presOf" srcId="{076AF5DA-5BFB-40FE-A187-F6C925E8AD0C}" destId="{1D708D68-74FE-4A6F-8F18-4F52EAB7872D}" srcOrd="1" destOrd="0" presId="urn:microsoft.com/office/officeart/2005/8/layout/hProcess7"/>
    <dgm:cxn modelId="{F2EE119E-9544-4AB5-B7DF-6C1335261AE8}" type="presOf" srcId="{17502BFA-7A6B-445C-B2A9-72530735E0AE}" destId="{78E1F816-3A08-4FB0-96D1-BD58D6AD1114}" srcOrd="0" destOrd="2" presId="urn:microsoft.com/office/officeart/2005/8/layout/hProcess7"/>
    <dgm:cxn modelId="{A91C31F1-E965-47F0-A388-85E341C17E86}" type="presOf" srcId="{988E81B4-BFA1-4F3D-8DEB-BD35FC081D61}" destId="{78E1F816-3A08-4FB0-96D1-BD58D6AD1114}" srcOrd="0" destOrd="4" presId="urn:microsoft.com/office/officeart/2005/8/layout/hProcess7"/>
    <dgm:cxn modelId="{EEC67E0F-4277-40CD-8208-CD4A36A53203}" type="presOf" srcId="{42A73DF3-C8D1-4A54-914E-185BF83D68A7}" destId="{78E1F816-3A08-4FB0-96D1-BD58D6AD1114}" srcOrd="0" destOrd="5" presId="urn:microsoft.com/office/officeart/2005/8/layout/hProcess7"/>
    <dgm:cxn modelId="{8E97AEB7-D15C-4322-9CE2-F4851CCD2758}" srcId="{3364A13B-3CCB-4641-B416-509DEDE026B6}" destId="{0F9D531A-B92B-46B5-AD0F-D3A3B6879A87}" srcOrd="0" destOrd="0" parTransId="{847DBD6C-E33C-4AE9-A790-F349F365F084}" sibTransId="{F0F4F376-263A-4D8C-A512-7C1CF6AE72D0}"/>
    <dgm:cxn modelId="{E19CB255-B5E2-49B0-BB32-07A9282FB954}" srcId="{9CCCEA89-1ACE-438D-A409-EE0D7B695154}" destId="{E8DC8718-A643-4DF1-A4B0-6A90CD934DEE}" srcOrd="0" destOrd="0" parTransId="{D9304289-108D-405E-9EC5-46C5052B963B}" sibTransId="{43207A6B-5FEB-4F43-B327-59EE397D2C05}"/>
    <dgm:cxn modelId="{4FEB28C2-7A87-4226-A0A3-151FCFA60A8B}" type="presOf" srcId="{0F9D531A-B92B-46B5-AD0F-D3A3B6879A87}" destId="{DB9B34BD-D043-4B64-8C51-7ED756D89D1E}" srcOrd="1" destOrd="0" presId="urn:microsoft.com/office/officeart/2005/8/layout/hProcess7"/>
    <dgm:cxn modelId="{57682C18-38DA-462B-9C19-3214FB6C6974}" srcId="{9B58478B-0F60-4560-B2AD-8F88293B0A83}" destId="{FDF77F1C-3C20-4E28-8EE5-523B787761EC}" srcOrd="0" destOrd="0" parTransId="{9D81CEC0-C165-4F09-9B8D-535BF65B6F47}" sibTransId="{D9F50F48-D77B-4FE9-81C0-B28F8CF94DC0}"/>
    <dgm:cxn modelId="{1D3579EA-72A4-414B-BE5C-BE245A52B302}" type="presOf" srcId="{9CCCEA89-1ACE-438D-A409-EE0D7B695154}" destId="{F68A504E-D9ED-496A-A028-6EB55F6CF822}" srcOrd="1" destOrd="0" presId="urn:microsoft.com/office/officeart/2005/8/layout/hProcess7"/>
    <dgm:cxn modelId="{3A1F298E-5FE9-4705-BDE6-183BAC50E164}" srcId="{9CCCEA89-1ACE-438D-A409-EE0D7B695154}" destId="{988E81B4-BFA1-4F3D-8DEB-BD35FC081D61}" srcOrd="4" destOrd="0" parTransId="{BFF1001D-14B4-4B5E-94AA-A06BA5A52AB0}" sibTransId="{26E6D0B3-E331-47A2-8D29-8FC6A4106320}"/>
    <dgm:cxn modelId="{40C1BFF3-3551-49D2-AA99-BCBB83A075BD}" srcId="{3364A13B-3CCB-4641-B416-509DEDE026B6}" destId="{076AF5DA-5BFB-40FE-A187-F6C925E8AD0C}" srcOrd="2" destOrd="0" parTransId="{5AEA1762-471F-4DC3-8E0B-ED27300B5194}" sibTransId="{86102174-CDCB-4F8B-8F51-0A126B04BEF6}"/>
    <dgm:cxn modelId="{1C2BA89A-9B88-4AB1-8D53-080AB8CEAD4B}" type="presOf" srcId="{517E201C-EA36-4EF0-8983-0B47814E5DEC}" destId="{960B8A3A-83F4-4FC0-8ACA-815161FD7593}" srcOrd="0" destOrd="1" presId="urn:microsoft.com/office/officeart/2005/8/layout/hProcess7"/>
    <dgm:cxn modelId="{D765AB0B-9AF4-4ECC-9669-FC30C9646215}" srcId="{3364A13B-3CCB-4641-B416-509DEDE026B6}" destId="{9B58478B-0F60-4560-B2AD-8F88293B0A83}" srcOrd="3" destOrd="0" parTransId="{A69B73D4-284D-4236-8FC4-4E8004940DEC}" sibTransId="{469C0722-C3FA-4CA9-BA42-23F16D2399AA}"/>
    <dgm:cxn modelId="{162627F5-2712-4F12-A603-3F67F1BF9DE4}" srcId="{9CCCEA89-1ACE-438D-A409-EE0D7B695154}" destId="{42A73DF3-C8D1-4A54-914E-185BF83D68A7}" srcOrd="5" destOrd="0" parTransId="{A8E1C886-69DD-4F9C-ABE8-249C50F21FF5}" sibTransId="{CA89CDA4-8BE5-4311-87C8-766BF6C749C0}"/>
    <dgm:cxn modelId="{1BB9C7E8-BCA0-457B-AD68-C1006C5BE354}" type="presOf" srcId="{9B58478B-0F60-4560-B2AD-8F88293B0A83}" destId="{B19BB7DE-656D-4049-949F-2ADEB0EB98BE}" srcOrd="1" destOrd="0" presId="urn:microsoft.com/office/officeart/2005/8/layout/hProcess7"/>
    <dgm:cxn modelId="{6714E0D7-2100-439E-B43F-0741E4570E36}" srcId="{0F9D531A-B92B-46B5-AD0F-D3A3B6879A87}" destId="{E8CF9C18-28D4-4947-B289-CA766E880722}" srcOrd="0" destOrd="0" parTransId="{DFA5BC86-AAE5-4680-8F98-4FD124AA90B8}" sibTransId="{7E1A0C93-4A7A-4BF4-A4C1-814012B095E7}"/>
    <dgm:cxn modelId="{1FF653C1-E76D-4D35-8B6E-0F347E2D8223}" type="presOf" srcId="{9CCCEA89-1ACE-438D-A409-EE0D7B695154}" destId="{9195C127-8292-4C2D-AFBA-A842B6447B7E}" srcOrd="0" destOrd="0" presId="urn:microsoft.com/office/officeart/2005/8/layout/hProcess7"/>
    <dgm:cxn modelId="{D6654891-6043-43F1-8B00-94B494628999}" type="presOf" srcId="{E8DC8718-A643-4DF1-A4B0-6A90CD934DEE}" destId="{78E1F816-3A08-4FB0-96D1-BD58D6AD1114}" srcOrd="0" destOrd="0" presId="urn:microsoft.com/office/officeart/2005/8/layout/hProcess7"/>
    <dgm:cxn modelId="{0CC4EEFB-3109-4368-A201-6C4C3B9C228C}" srcId="{9B58478B-0F60-4560-B2AD-8F88293B0A83}" destId="{517E201C-EA36-4EF0-8983-0B47814E5DEC}" srcOrd="1" destOrd="0" parTransId="{BBB478F3-32A7-4017-A625-C8AA26FA6F8B}" sibTransId="{96C0C427-4E1A-44D0-9CE0-69E2CBE1DEBC}"/>
    <dgm:cxn modelId="{54EB1383-33FC-4240-AA35-093D4DA28D04}" type="presOf" srcId="{3364A13B-3CCB-4641-B416-509DEDE026B6}" destId="{2256CB21-C1F9-4F39-B695-CCC4F8A35BD1}" srcOrd="0" destOrd="0" presId="urn:microsoft.com/office/officeart/2005/8/layout/hProcess7"/>
    <dgm:cxn modelId="{7954CBFD-C4F0-45C6-90E5-F513893193B7}" type="presOf" srcId="{5A66592B-9D47-4E69-980C-73C94ABEB9A3}" destId="{78E1F816-3A08-4FB0-96D1-BD58D6AD1114}" srcOrd="0" destOrd="3" presId="urn:microsoft.com/office/officeart/2005/8/layout/hProcess7"/>
    <dgm:cxn modelId="{5C5433A5-8FCE-4AD9-98EC-3ECBAA65237B}" srcId="{3364A13B-3CCB-4641-B416-509DEDE026B6}" destId="{9CCCEA89-1ACE-438D-A409-EE0D7B695154}" srcOrd="1" destOrd="0" parTransId="{47DB5C7D-AF78-4B08-A4C3-5B5143383F5E}" sibTransId="{F62337FF-6E26-4C1F-9AEB-9F9B1FCA944C}"/>
    <dgm:cxn modelId="{DFF91527-7EED-421E-9128-B944C3CF768A}" type="presOf" srcId="{0F9D531A-B92B-46B5-AD0F-D3A3B6879A87}" destId="{3EE2FB77-AAE2-43B8-A327-DF438B685B2B}" srcOrd="0" destOrd="0" presId="urn:microsoft.com/office/officeart/2005/8/layout/hProcess7"/>
    <dgm:cxn modelId="{81B698CB-B194-4F28-839C-24C4E72A70E2}" type="presOf" srcId="{9B58478B-0F60-4560-B2AD-8F88293B0A83}" destId="{1ED5137A-C1C3-41E1-9B44-14F5C9743CB7}" srcOrd="0" destOrd="0" presId="urn:microsoft.com/office/officeart/2005/8/layout/hProcess7"/>
    <dgm:cxn modelId="{49BD12A4-5991-4BDF-9E8C-850DA63A57F7}" type="presParOf" srcId="{2256CB21-C1F9-4F39-B695-CCC4F8A35BD1}" destId="{C12BEFB0-F5DA-4F1B-91C9-E3A945AE1142}" srcOrd="0" destOrd="0" presId="urn:microsoft.com/office/officeart/2005/8/layout/hProcess7"/>
    <dgm:cxn modelId="{45F67633-0F99-49EC-A30A-7C0107CF1A3B}" type="presParOf" srcId="{C12BEFB0-F5DA-4F1B-91C9-E3A945AE1142}" destId="{3EE2FB77-AAE2-43B8-A327-DF438B685B2B}" srcOrd="0" destOrd="0" presId="urn:microsoft.com/office/officeart/2005/8/layout/hProcess7"/>
    <dgm:cxn modelId="{54F414E6-4862-4467-8C8E-16219FED0E6B}" type="presParOf" srcId="{C12BEFB0-F5DA-4F1B-91C9-E3A945AE1142}" destId="{DB9B34BD-D043-4B64-8C51-7ED756D89D1E}" srcOrd="1" destOrd="0" presId="urn:microsoft.com/office/officeart/2005/8/layout/hProcess7"/>
    <dgm:cxn modelId="{E3B584D8-9C39-4204-88F8-169B7591053E}" type="presParOf" srcId="{C12BEFB0-F5DA-4F1B-91C9-E3A945AE1142}" destId="{2F78B054-9AB5-474C-AF67-446CB899E6A2}" srcOrd="2" destOrd="0" presId="urn:microsoft.com/office/officeart/2005/8/layout/hProcess7"/>
    <dgm:cxn modelId="{08BD1808-6474-428E-9F1E-100DF8D14034}" type="presParOf" srcId="{2256CB21-C1F9-4F39-B695-CCC4F8A35BD1}" destId="{65CA5F63-2427-442C-A5C6-3C746DB788C8}" srcOrd="1" destOrd="0" presId="urn:microsoft.com/office/officeart/2005/8/layout/hProcess7"/>
    <dgm:cxn modelId="{4A85BD33-F931-461A-8F65-175DEE12E8F7}" type="presParOf" srcId="{2256CB21-C1F9-4F39-B695-CCC4F8A35BD1}" destId="{8F6EF0ED-635A-4563-B267-B606DC0DDD30}" srcOrd="2" destOrd="0" presId="urn:microsoft.com/office/officeart/2005/8/layout/hProcess7"/>
    <dgm:cxn modelId="{63A1C45B-12DE-43E3-A0D0-0355025F508D}" type="presParOf" srcId="{8F6EF0ED-635A-4563-B267-B606DC0DDD30}" destId="{390E13B6-C493-4B26-9641-3CEE6D7F3A28}" srcOrd="0" destOrd="0" presId="urn:microsoft.com/office/officeart/2005/8/layout/hProcess7"/>
    <dgm:cxn modelId="{7EE75D60-D641-468B-9B4A-321005ABF91A}" type="presParOf" srcId="{8F6EF0ED-635A-4563-B267-B606DC0DDD30}" destId="{02C71FB3-FDC3-43E8-B452-3DE91EEA2D61}" srcOrd="1" destOrd="0" presId="urn:microsoft.com/office/officeart/2005/8/layout/hProcess7"/>
    <dgm:cxn modelId="{A2E99CF7-81A8-48A2-8A01-FFE20995C225}" type="presParOf" srcId="{8F6EF0ED-635A-4563-B267-B606DC0DDD30}" destId="{B3507B82-0E18-4951-B2BD-469ECD4B279C}" srcOrd="2" destOrd="0" presId="urn:microsoft.com/office/officeart/2005/8/layout/hProcess7"/>
    <dgm:cxn modelId="{D9A5D87A-6B3D-4B38-A6FD-F861C641C0B3}" type="presParOf" srcId="{2256CB21-C1F9-4F39-B695-CCC4F8A35BD1}" destId="{433B5FDB-D864-44B9-9B0F-31B98A6A38A9}" srcOrd="3" destOrd="0" presId="urn:microsoft.com/office/officeart/2005/8/layout/hProcess7"/>
    <dgm:cxn modelId="{1B0DF268-F6A5-4882-8D29-9BA4D90219EB}" type="presParOf" srcId="{2256CB21-C1F9-4F39-B695-CCC4F8A35BD1}" destId="{B9C2AFF1-D9A3-4BA1-8215-40FC89960544}" srcOrd="4" destOrd="0" presId="urn:microsoft.com/office/officeart/2005/8/layout/hProcess7"/>
    <dgm:cxn modelId="{A539EA81-E534-4F83-9060-9AC92861EEBF}" type="presParOf" srcId="{B9C2AFF1-D9A3-4BA1-8215-40FC89960544}" destId="{9195C127-8292-4C2D-AFBA-A842B6447B7E}" srcOrd="0" destOrd="0" presId="urn:microsoft.com/office/officeart/2005/8/layout/hProcess7"/>
    <dgm:cxn modelId="{E4847FFC-CF87-472C-8B15-AE69909E861D}" type="presParOf" srcId="{B9C2AFF1-D9A3-4BA1-8215-40FC89960544}" destId="{F68A504E-D9ED-496A-A028-6EB55F6CF822}" srcOrd="1" destOrd="0" presId="urn:microsoft.com/office/officeart/2005/8/layout/hProcess7"/>
    <dgm:cxn modelId="{8F2605C1-0773-492E-A6C8-E8B7DA51DF29}" type="presParOf" srcId="{B9C2AFF1-D9A3-4BA1-8215-40FC89960544}" destId="{78E1F816-3A08-4FB0-96D1-BD58D6AD1114}" srcOrd="2" destOrd="0" presId="urn:microsoft.com/office/officeart/2005/8/layout/hProcess7"/>
    <dgm:cxn modelId="{3F9DEBDD-1E89-470A-8AAD-447C433208C8}" type="presParOf" srcId="{2256CB21-C1F9-4F39-B695-CCC4F8A35BD1}" destId="{71B87AB5-B1E8-4DD0-B8EB-EF26FEDD6920}" srcOrd="5" destOrd="0" presId="urn:microsoft.com/office/officeart/2005/8/layout/hProcess7"/>
    <dgm:cxn modelId="{B8ADA2E8-C67A-40D6-BFE1-545374C42F8A}" type="presParOf" srcId="{2256CB21-C1F9-4F39-B695-CCC4F8A35BD1}" destId="{FC05DBB5-057D-4D49-8529-DC58A374BE99}" srcOrd="6" destOrd="0" presId="urn:microsoft.com/office/officeart/2005/8/layout/hProcess7"/>
    <dgm:cxn modelId="{E62DE985-E811-42FB-95C4-66CD26382FAB}" type="presParOf" srcId="{FC05DBB5-057D-4D49-8529-DC58A374BE99}" destId="{A706CCF3-1D81-48A0-92E1-1E2DF014B2BD}" srcOrd="0" destOrd="0" presId="urn:microsoft.com/office/officeart/2005/8/layout/hProcess7"/>
    <dgm:cxn modelId="{581F3C9E-A5E7-4418-8452-A7D4120BD859}" type="presParOf" srcId="{FC05DBB5-057D-4D49-8529-DC58A374BE99}" destId="{955EE698-8896-4DEB-A6EC-3465F0E49B5E}" srcOrd="1" destOrd="0" presId="urn:microsoft.com/office/officeart/2005/8/layout/hProcess7"/>
    <dgm:cxn modelId="{694AE765-E49F-4EE1-B2FC-9E2503A89735}" type="presParOf" srcId="{FC05DBB5-057D-4D49-8529-DC58A374BE99}" destId="{510FBA73-6422-42AB-A1ED-1ED6670F0CC8}" srcOrd="2" destOrd="0" presId="urn:microsoft.com/office/officeart/2005/8/layout/hProcess7"/>
    <dgm:cxn modelId="{97F7777A-6774-4207-850C-CDF0541D8F62}" type="presParOf" srcId="{2256CB21-C1F9-4F39-B695-CCC4F8A35BD1}" destId="{58668B27-5E4D-4F8D-811B-2F22C37342EE}" srcOrd="7" destOrd="0" presId="urn:microsoft.com/office/officeart/2005/8/layout/hProcess7"/>
    <dgm:cxn modelId="{B72EFA8D-55A3-4B02-8C6E-14E17BCFF204}" type="presParOf" srcId="{2256CB21-C1F9-4F39-B695-CCC4F8A35BD1}" destId="{30B982E0-C851-4538-A0A5-972FBAAAD3B0}" srcOrd="8" destOrd="0" presId="urn:microsoft.com/office/officeart/2005/8/layout/hProcess7"/>
    <dgm:cxn modelId="{4C863611-8ACE-430B-8FD1-BA830717D0DF}" type="presParOf" srcId="{30B982E0-C851-4538-A0A5-972FBAAAD3B0}" destId="{2BF57F58-FA04-474E-ADEF-B73B4A8694D3}" srcOrd="0" destOrd="0" presId="urn:microsoft.com/office/officeart/2005/8/layout/hProcess7"/>
    <dgm:cxn modelId="{2CBF0ED9-CD82-41F7-A81E-496F7574E84B}" type="presParOf" srcId="{30B982E0-C851-4538-A0A5-972FBAAAD3B0}" destId="{1D708D68-74FE-4A6F-8F18-4F52EAB7872D}" srcOrd="1" destOrd="0" presId="urn:microsoft.com/office/officeart/2005/8/layout/hProcess7"/>
    <dgm:cxn modelId="{4713B74F-6739-4D3A-AF3D-6DBFFF964559}" type="presParOf" srcId="{2256CB21-C1F9-4F39-B695-CCC4F8A35BD1}" destId="{A118A576-7BC0-4F1B-9C58-BA519C73858B}" srcOrd="9" destOrd="0" presId="urn:microsoft.com/office/officeart/2005/8/layout/hProcess7"/>
    <dgm:cxn modelId="{BC3891A7-EB3B-4AE9-B201-DAC44FE93072}" type="presParOf" srcId="{2256CB21-C1F9-4F39-B695-CCC4F8A35BD1}" destId="{EE50B29F-B3F4-44AE-B917-E39EB2643F2D}" srcOrd="10" destOrd="0" presId="urn:microsoft.com/office/officeart/2005/8/layout/hProcess7"/>
    <dgm:cxn modelId="{E8D2DFA5-81B5-4FF6-9986-0EB144147464}" type="presParOf" srcId="{EE50B29F-B3F4-44AE-B917-E39EB2643F2D}" destId="{F642CEF9-FE60-4A6C-AA7F-E1B7DE957082}" srcOrd="0" destOrd="0" presId="urn:microsoft.com/office/officeart/2005/8/layout/hProcess7"/>
    <dgm:cxn modelId="{2EAE84F9-99A2-43C1-8D7D-4CFC32ED16E1}" type="presParOf" srcId="{EE50B29F-B3F4-44AE-B917-E39EB2643F2D}" destId="{0B63FE25-238F-4BB8-B040-ACC738887DE1}" srcOrd="1" destOrd="0" presId="urn:microsoft.com/office/officeart/2005/8/layout/hProcess7"/>
    <dgm:cxn modelId="{6C7A837A-222A-4AA7-81AF-2341A2F47FC8}" type="presParOf" srcId="{EE50B29F-B3F4-44AE-B917-E39EB2643F2D}" destId="{B08C336E-5F07-4437-BABB-9C83C232FBB4}" srcOrd="2" destOrd="0" presId="urn:microsoft.com/office/officeart/2005/8/layout/hProcess7"/>
    <dgm:cxn modelId="{A21022FD-40BB-4F76-8D98-9B0EA320B4CC}" type="presParOf" srcId="{2256CB21-C1F9-4F39-B695-CCC4F8A35BD1}" destId="{D73059A7-3C80-40A8-A4FD-3FA7A1048EA9}" srcOrd="11" destOrd="0" presId="urn:microsoft.com/office/officeart/2005/8/layout/hProcess7"/>
    <dgm:cxn modelId="{E07B431A-869C-4CB1-99D7-5362E770B147}" type="presParOf" srcId="{2256CB21-C1F9-4F39-B695-CCC4F8A35BD1}" destId="{93878A90-1BFB-4A2E-80B0-A8DECD7E7E58}" srcOrd="12" destOrd="0" presId="urn:microsoft.com/office/officeart/2005/8/layout/hProcess7"/>
    <dgm:cxn modelId="{B3995155-2EE4-4794-B39F-A5D10E95471D}" type="presParOf" srcId="{93878A90-1BFB-4A2E-80B0-A8DECD7E7E58}" destId="{1ED5137A-C1C3-41E1-9B44-14F5C9743CB7}" srcOrd="0" destOrd="0" presId="urn:microsoft.com/office/officeart/2005/8/layout/hProcess7"/>
    <dgm:cxn modelId="{7EBD193E-9FA6-45F7-A369-5C2A0196334E}" type="presParOf" srcId="{93878A90-1BFB-4A2E-80B0-A8DECD7E7E58}" destId="{B19BB7DE-656D-4049-949F-2ADEB0EB98BE}" srcOrd="1" destOrd="0" presId="urn:microsoft.com/office/officeart/2005/8/layout/hProcess7"/>
    <dgm:cxn modelId="{72227186-9DC4-4E34-9AE8-8E3323272554}" type="presParOf" srcId="{93878A90-1BFB-4A2E-80B0-A8DECD7E7E58}" destId="{960B8A3A-83F4-4FC0-8ACA-815161FD759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4B67-73AF-475D-B9A7-01A812E2183D}" type="doc">
      <dgm:prSet loTypeId="urn:microsoft.com/office/officeart/2005/8/layout/b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6E24719-E690-491A-A726-0EF36253C49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Entrada</a:t>
          </a:r>
          <a:endParaRPr lang="es-ES" dirty="0">
            <a:solidFill>
              <a:schemeClr val="tx1"/>
            </a:solidFill>
          </a:endParaRPr>
        </a:p>
      </dgm:t>
    </dgm:pt>
    <dgm:pt modelId="{9241EBE1-6DAD-46EF-9808-6AA0A9B0D23D}" type="parTrans" cxnId="{642E723F-9B8E-48F0-9915-438F36CC3B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1A734-95B9-4056-BB76-03AAE5AEDEE9}" type="sibTrans" cxnId="{642E723F-9B8E-48F0-9915-438F36CC3B6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362196-76EA-4E19-8CA3-723627CCCB1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Recursos</a:t>
          </a:r>
          <a:endParaRPr lang="es-ES" dirty="0">
            <a:solidFill>
              <a:schemeClr val="tx1"/>
            </a:solidFill>
          </a:endParaRPr>
        </a:p>
      </dgm:t>
    </dgm:pt>
    <dgm:pt modelId="{315F752A-E4AD-456C-A0E8-EEA09F7B571D}" type="parTrans" cxnId="{F3E8A879-FCA0-4CA7-BD71-8A3C86FFBF2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7F45-A7D0-4949-A908-11C9F5EF123E}" type="sibTrans" cxnId="{F3E8A879-FCA0-4CA7-BD71-8A3C86FFBF2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478ED7-A0CC-4F44-8442-9D6CF9D3DE9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Producto</a:t>
          </a:r>
          <a:endParaRPr lang="es-ES" dirty="0">
            <a:solidFill>
              <a:schemeClr val="tx1"/>
            </a:solidFill>
          </a:endParaRPr>
        </a:p>
      </dgm:t>
    </dgm:pt>
    <dgm:pt modelId="{0414242C-CEB2-4422-9116-844F7C0D60A6}" type="parTrans" cxnId="{FAAD99D9-6442-49E8-A98A-A75C649EF7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7B3C81-DBDC-4A6E-9B72-39E252B7265C}" type="sibTrans" cxnId="{FAAD99D9-6442-49E8-A98A-A75C649EF7B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952837-D6A0-4B97-B69A-9F9645C120D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Sistema de control</a:t>
          </a:r>
          <a:endParaRPr lang="es-ES" dirty="0">
            <a:solidFill>
              <a:schemeClr val="tx1"/>
            </a:solidFill>
          </a:endParaRPr>
        </a:p>
      </dgm:t>
    </dgm:pt>
    <dgm:pt modelId="{5D01D99E-7354-4399-A2F4-95CD78EB1A8C}" type="parTrans" cxnId="{8AAEC937-3904-4F76-81F0-A2C6972E5C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6908A5-D5A0-43D8-9300-E119536BCEFC}" type="sibTrans" cxnId="{8AAEC937-3904-4F76-81F0-A2C6972E5CF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144A9-1C88-4CFD-B541-13D6C7FC79C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Límites</a:t>
          </a:r>
          <a:endParaRPr lang="es-ES" dirty="0">
            <a:solidFill>
              <a:schemeClr val="tx1"/>
            </a:solidFill>
          </a:endParaRPr>
        </a:p>
      </dgm:t>
    </dgm:pt>
    <dgm:pt modelId="{29EE75A1-D751-4A70-8493-71CFD8FF1F9F}" type="parTrans" cxnId="{DFFE5081-9248-4C90-812F-0A14AEE5F9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0A501D-2224-4600-93DD-7FCCEC0BF642}" type="sibTrans" cxnId="{DFFE5081-9248-4C90-812F-0A14AEE5F9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0E4F3A-5B7A-4541-9A35-D95032B36D53}" type="pres">
      <dgm:prSet presAssocID="{93F84B67-73AF-475D-B9A7-01A812E2183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BF6D5E20-A546-4987-8436-9B42EF6B87BE}" type="pres">
      <dgm:prSet presAssocID="{56E24719-E690-491A-A726-0EF36253C496}" presName="compNode" presStyleCnt="0"/>
      <dgm:spPr/>
    </dgm:pt>
    <dgm:pt modelId="{FF00C95F-28CD-42C2-B066-AAAEB6875762}" type="pres">
      <dgm:prSet presAssocID="{56E24719-E690-491A-A726-0EF36253C496}" presName="dummyConnPt" presStyleCnt="0"/>
      <dgm:spPr/>
    </dgm:pt>
    <dgm:pt modelId="{AC5A36BF-4B46-46CB-BD03-F204606B0312}" type="pres">
      <dgm:prSet presAssocID="{56E24719-E690-491A-A726-0EF36253C4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1D8824-B8CF-4960-9C5B-7064E0F9AEE3}" type="pres">
      <dgm:prSet presAssocID="{1671A734-95B9-4056-BB76-03AAE5AEDEE9}" presName="sibTrans" presStyleLbl="bgSibTrans2D1" presStyleIdx="0" presStyleCnt="4"/>
      <dgm:spPr/>
      <dgm:t>
        <a:bodyPr/>
        <a:lstStyle/>
        <a:p>
          <a:endParaRPr lang="es-ES"/>
        </a:p>
      </dgm:t>
    </dgm:pt>
    <dgm:pt modelId="{5F3E1B92-23F2-495E-8FA3-F00DFAD9DC3A}" type="pres">
      <dgm:prSet presAssocID="{4A362196-76EA-4E19-8CA3-723627CCCB1A}" presName="compNode" presStyleCnt="0"/>
      <dgm:spPr/>
    </dgm:pt>
    <dgm:pt modelId="{1EF01BCA-78D6-4096-A00E-0D43FE8EBD84}" type="pres">
      <dgm:prSet presAssocID="{4A362196-76EA-4E19-8CA3-723627CCCB1A}" presName="dummyConnPt" presStyleCnt="0"/>
      <dgm:spPr/>
    </dgm:pt>
    <dgm:pt modelId="{F00352B8-8C6E-45AE-B1A5-92DDCB0BFD1C}" type="pres">
      <dgm:prSet presAssocID="{4A362196-76EA-4E19-8CA3-723627CCCB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59227-7B5F-4BA3-8E5B-805E7330B2D3}" type="pres">
      <dgm:prSet presAssocID="{95FB7F45-A7D0-4949-A908-11C9F5EF123E}" presName="sibTrans" presStyleLbl="bgSibTrans2D1" presStyleIdx="1" presStyleCnt="4"/>
      <dgm:spPr/>
      <dgm:t>
        <a:bodyPr/>
        <a:lstStyle/>
        <a:p>
          <a:endParaRPr lang="es-ES"/>
        </a:p>
      </dgm:t>
    </dgm:pt>
    <dgm:pt modelId="{F47E69D9-75A9-49D7-8BD8-1CB1D7BD9B8F}" type="pres">
      <dgm:prSet presAssocID="{CF478ED7-A0CC-4F44-8442-9D6CF9D3DE9E}" presName="compNode" presStyleCnt="0"/>
      <dgm:spPr/>
    </dgm:pt>
    <dgm:pt modelId="{FD0C563D-10ED-467D-88EF-F5C2748A7F6D}" type="pres">
      <dgm:prSet presAssocID="{CF478ED7-A0CC-4F44-8442-9D6CF9D3DE9E}" presName="dummyConnPt" presStyleCnt="0"/>
      <dgm:spPr/>
    </dgm:pt>
    <dgm:pt modelId="{081B4660-6604-4E8F-8280-3B342B40A43F}" type="pres">
      <dgm:prSet presAssocID="{CF478ED7-A0CC-4F44-8442-9D6CF9D3DE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D6091E-1716-44C8-A019-FB988DDE9EFC}" type="pres">
      <dgm:prSet presAssocID="{087B3C81-DBDC-4A6E-9B72-39E252B7265C}" presName="sibTrans" presStyleLbl="bgSibTrans2D1" presStyleIdx="2" presStyleCnt="4"/>
      <dgm:spPr/>
      <dgm:t>
        <a:bodyPr/>
        <a:lstStyle/>
        <a:p>
          <a:endParaRPr lang="es-ES"/>
        </a:p>
      </dgm:t>
    </dgm:pt>
    <dgm:pt modelId="{DF26F585-ADB2-4B0B-8F1C-5DBA56621252}" type="pres">
      <dgm:prSet presAssocID="{4C952837-D6A0-4B97-B69A-9F9645C120D9}" presName="compNode" presStyleCnt="0"/>
      <dgm:spPr/>
    </dgm:pt>
    <dgm:pt modelId="{71E48DF9-C75A-4E3B-9450-928D97C6979A}" type="pres">
      <dgm:prSet presAssocID="{4C952837-D6A0-4B97-B69A-9F9645C120D9}" presName="dummyConnPt" presStyleCnt="0"/>
      <dgm:spPr/>
    </dgm:pt>
    <dgm:pt modelId="{90A8F9A0-831C-4556-B66F-DC14121FD874}" type="pres">
      <dgm:prSet presAssocID="{4C952837-D6A0-4B97-B69A-9F9645C12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ACCE72-1445-4A28-A400-9421702A7AB0}" type="pres">
      <dgm:prSet presAssocID="{FA6908A5-D5A0-43D8-9300-E119536BCEFC}" presName="sibTrans" presStyleLbl="bgSibTrans2D1" presStyleIdx="3" presStyleCnt="4"/>
      <dgm:spPr/>
      <dgm:t>
        <a:bodyPr/>
        <a:lstStyle/>
        <a:p>
          <a:endParaRPr lang="es-ES"/>
        </a:p>
      </dgm:t>
    </dgm:pt>
    <dgm:pt modelId="{DF173C1B-B39D-4B28-BEF2-0608ED5B686E}" type="pres">
      <dgm:prSet presAssocID="{424144A9-1C88-4CFD-B541-13D6C7FC79CC}" presName="compNode" presStyleCnt="0"/>
      <dgm:spPr/>
    </dgm:pt>
    <dgm:pt modelId="{09FFFD80-0EC7-4572-A41C-9F2F0651FB9B}" type="pres">
      <dgm:prSet presAssocID="{424144A9-1C88-4CFD-B541-13D6C7FC79CC}" presName="dummyConnPt" presStyleCnt="0"/>
      <dgm:spPr/>
    </dgm:pt>
    <dgm:pt modelId="{65D354F7-A559-416C-82C1-117FB311EAFB}" type="pres">
      <dgm:prSet presAssocID="{424144A9-1C88-4CFD-B541-13D6C7FC79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46269B-DABE-4412-B793-254F50F05D41}" type="presOf" srcId="{4C952837-D6A0-4B97-B69A-9F9645C120D9}" destId="{90A8F9A0-831C-4556-B66F-DC14121FD874}" srcOrd="0" destOrd="0" presId="urn:microsoft.com/office/officeart/2005/8/layout/bProcess4"/>
    <dgm:cxn modelId="{E1DC51B5-E699-4F5C-93F2-4D20193E8588}" type="presOf" srcId="{1671A734-95B9-4056-BB76-03AAE5AEDEE9}" destId="{841D8824-B8CF-4960-9C5B-7064E0F9AEE3}" srcOrd="0" destOrd="0" presId="urn:microsoft.com/office/officeart/2005/8/layout/bProcess4"/>
    <dgm:cxn modelId="{C378911E-CB94-471B-BC94-175F594DEDEA}" type="presOf" srcId="{424144A9-1C88-4CFD-B541-13D6C7FC79CC}" destId="{65D354F7-A559-416C-82C1-117FB311EAFB}" srcOrd="0" destOrd="0" presId="urn:microsoft.com/office/officeart/2005/8/layout/bProcess4"/>
    <dgm:cxn modelId="{DD7D0EF0-B545-4A72-B097-2E33F95E59C2}" type="presOf" srcId="{FA6908A5-D5A0-43D8-9300-E119536BCEFC}" destId="{7CACCE72-1445-4A28-A400-9421702A7AB0}" srcOrd="0" destOrd="0" presId="urn:microsoft.com/office/officeart/2005/8/layout/bProcess4"/>
    <dgm:cxn modelId="{642E723F-9B8E-48F0-9915-438F36CC3B66}" srcId="{93F84B67-73AF-475D-B9A7-01A812E2183D}" destId="{56E24719-E690-491A-A726-0EF36253C496}" srcOrd="0" destOrd="0" parTransId="{9241EBE1-6DAD-46EF-9808-6AA0A9B0D23D}" sibTransId="{1671A734-95B9-4056-BB76-03AAE5AEDEE9}"/>
    <dgm:cxn modelId="{8AAEC937-3904-4F76-81F0-A2C6972E5CFE}" srcId="{93F84B67-73AF-475D-B9A7-01A812E2183D}" destId="{4C952837-D6A0-4B97-B69A-9F9645C120D9}" srcOrd="3" destOrd="0" parTransId="{5D01D99E-7354-4399-A2F4-95CD78EB1A8C}" sibTransId="{FA6908A5-D5A0-43D8-9300-E119536BCEFC}"/>
    <dgm:cxn modelId="{DFFE5081-9248-4C90-812F-0A14AEE5F9B8}" srcId="{93F84B67-73AF-475D-B9A7-01A812E2183D}" destId="{424144A9-1C88-4CFD-B541-13D6C7FC79CC}" srcOrd="4" destOrd="0" parTransId="{29EE75A1-D751-4A70-8493-71CFD8FF1F9F}" sibTransId="{1C0A501D-2224-4600-93DD-7FCCEC0BF642}"/>
    <dgm:cxn modelId="{0EF59B0C-2DD5-4EB9-8CCF-4F8CBDC8115F}" type="presOf" srcId="{4A362196-76EA-4E19-8CA3-723627CCCB1A}" destId="{F00352B8-8C6E-45AE-B1A5-92DDCB0BFD1C}" srcOrd="0" destOrd="0" presId="urn:microsoft.com/office/officeart/2005/8/layout/bProcess4"/>
    <dgm:cxn modelId="{6FF35C61-BA86-4F44-8641-BFAD61E4E7E5}" type="presOf" srcId="{93F84B67-73AF-475D-B9A7-01A812E2183D}" destId="{9B0E4F3A-5B7A-4541-9A35-D95032B36D53}" srcOrd="0" destOrd="0" presId="urn:microsoft.com/office/officeart/2005/8/layout/bProcess4"/>
    <dgm:cxn modelId="{FAAD99D9-6442-49E8-A98A-A75C649EF7B7}" srcId="{93F84B67-73AF-475D-B9A7-01A812E2183D}" destId="{CF478ED7-A0CC-4F44-8442-9D6CF9D3DE9E}" srcOrd="2" destOrd="0" parTransId="{0414242C-CEB2-4422-9116-844F7C0D60A6}" sibTransId="{087B3C81-DBDC-4A6E-9B72-39E252B7265C}"/>
    <dgm:cxn modelId="{7B197F38-9677-4BB2-B060-16B8C835831B}" type="presOf" srcId="{087B3C81-DBDC-4A6E-9B72-39E252B7265C}" destId="{30D6091E-1716-44C8-A019-FB988DDE9EFC}" srcOrd="0" destOrd="0" presId="urn:microsoft.com/office/officeart/2005/8/layout/bProcess4"/>
    <dgm:cxn modelId="{ACA48060-BDF1-4393-ADEF-8E1174853D11}" type="presOf" srcId="{CF478ED7-A0CC-4F44-8442-9D6CF9D3DE9E}" destId="{081B4660-6604-4E8F-8280-3B342B40A43F}" srcOrd="0" destOrd="0" presId="urn:microsoft.com/office/officeart/2005/8/layout/bProcess4"/>
    <dgm:cxn modelId="{D385A7AC-24AA-494C-B9D9-978FF0852F49}" type="presOf" srcId="{56E24719-E690-491A-A726-0EF36253C496}" destId="{AC5A36BF-4B46-46CB-BD03-F204606B0312}" srcOrd="0" destOrd="0" presId="urn:microsoft.com/office/officeart/2005/8/layout/bProcess4"/>
    <dgm:cxn modelId="{BC297925-6294-4037-9420-32E98BD31804}" type="presOf" srcId="{95FB7F45-A7D0-4949-A908-11C9F5EF123E}" destId="{A6F59227-7B5F-4BA3-8E5B-805E7330B2D3}" srcOrd="0" destOrd="0" presId="urn:microsoft.com/office/officeart/2005/8/layout/bProcess4"/>
    <dgm:cxn modelId="{F3E8A879-FCA0-4CA7-BD71-8A3C86FFBF20}" srcId="{93F84B67-73AF-475D-B9A7-01A812E2183D}" destId="{4A362196-76EA-4E19-8CA3-723627CCCB1A}" srcOrd="1" destOrd="0" parTransId="{315F752A-E4AD-456C-A0E8-EEA09F7B571D}" sibTransId="{95FB7F45-A7D0-4949-A908-11C9F5EF123E}"/>
    <dgm:cxn modelId="{B4D18192-2123-441E-B172-BA958D029D5A}" type="presParOf" srcId="{9B0E4F3A-5B7A-4541-9A35-D95032B36D53}" destId="{BF6D5E20-A546-4987-8436-9B42EF6B87BE}" srcOrd="0" destOrd="0" presId="urn:microsoft.com/office/officeart/2005/8/layout/bProcess4"/>
    <dgm:cxn modelId="{54B22D05-BF55-4264-BE7C-5BA1E68B487F}" type="presParOf" srcId="{BF6D5E20-A546-4987-8436-9B42EF6B87BE}" destId="{FF00C95F-28CD-42C2-B066-AAAEB6875762}" srcOrd="0" destOrd="0" presId="urn:microsoft.com/office/officeart/2005/8/layout/bProcess4"/>
    <dgm:cxn modelId="{30F1CBCA-4A44-4C83-BC56-35E730FB2399}" type="presParOf" srcId="{BF6D5E20-A546-4987-8436-9B42EF6B87BE}" destId="{AC5A36BF-4B46-46CB-BD03-F204606B0312}" srcOrd="1" destOrd="0" presId="urn:microsoft.com/office/officeart/2005/8/layout/bProcess4"/>
    <dgm:cxn modelId="{A15B6F3C-FFF9-44B4-8746-A4DFD8C13D66}" type="presParOf" srcId="{9B0E4F3A-5B7A-4541-9A35-D95032B36D53}" destId="{841D8824-B8CF-4960-9C5B-7064E0F9AEE3}" srcOrd="1" destOrd="0" presId="urn:microsoft.com/office/officeart/2005/8/layout/bProcess4"/>
    <dgm:cxn modelId="{A272650F-BE20-4934-8A95-D3074EC5E9EF}" type="presParOf" srcId="{9B0E4F3A-5B7A-4541-9A35-D95032B36D53}" destId="{5F3E1B92-23F2-495E-8FA3-F00DFAD9DC3A}" srcOrd="2" destOrd="0" presId="urn:microsoft.com/office/officeart/2005/8/layout/bProcess4"/>
    <dgm:cxn modelId="{83F4A475-5D57-4F2A-B457-D07EEDC000A8}" type="presParOf" srcId="{5F3E1B92-23F2-495E-8FA3-F00DFAD9DC3A}" destId="{1EF01BCA-78D6-4096-A00E-0D43FE8EBD84}" srcOrd="0" destOrd="0" presId="urn:microsoft.com/office/officeart/2005/8/layout/bProcess4"/>
    <dgm:cxn modelId="{07482D24-A1A2-4F53-9688-39835EA284A9}" type="presParOf" srcId="{5F3E1B92-23F2-495E-8FA3-F00DFAD9DC3A}" destId="{F00352B8-8C6E-45AE-B1A5-92DDCB0BFD1C}" srcOrd="1" destOrd="0" presId="urn:microsoft.com/office/officeart/2005/8/layout/bProcess4"/>
    <dgm:cxn modelId="{4AE08202-4B8A-423E-8A3E-AF54F72ACCD1}" type="presParOf" srcId="{9B0E4F3A-5B7A-4541-9A35-D95032B36D53}" destId="{A6F59227-7B5F-4BA3-8E5B-805E7330B2D3}" srcOrd="3" destOrd="0" presId="urn:microsoft.com/office/officeart/2005/8/layout/bProcess4"/>
    <dgm:cxn modelId="{711FD459-8751-4314-9775-BDF7AF526721}" type="presParOf" srcId="{9B0E4F3A-5B7A-4541-9A35-D95032B36D53}" destId="{F47E69D9-75A9-49D7-8BD8-1CB1D7BD9B8F}" srcOrd="4" destOrd="0" presId="urn:microsoft.com/office/officeart/2005/8/layout/bProcess4"/>
    <dgm:cxn modelId="{296C9BEE-6A97-482E-96CB-B16A3804B8BD}" type="presParOf" srcId="{F47E69D9-75A9-49D7-8BD8-1CB1D7BD9B8F}" destId="{FD0C563D-10ED-467D-88EF-F5C2748A7F6D}" srcOrd="0" destOrd="0" presId="urn:microsoft.com/office/officeart/2005/8/layout/bProcess4"/>
    <dgm:cxn modelId="{70651A38-9CF9-479E-9656-F3F1510EB62F}" type="presParOf" srcId="{F47E69D9-75A9-49D7-8BD8-1CB1D7BD9B8F}" destId="{081B4660-6604-4E8F-8280-3B342B40A43F}" srcOrd="1" destOrd="0" presId="urn:microsoft.com/office/officeart/2005/8/layout/bProcess4"/>
    <dgm:cxn modelId="{877E1AA3-9959-4B3F-9AF7-AA123A9B0C0A}" type="presParOf" srcId="{9B0E4F3A-5B7A-4541-9A35-D95032B36D53}" destId="{30D6091E-1716-44C8-A019-FB988DDE9EFC}" srcOrd="5" destOrd="0" presId="urn:microsoft.com/office/officeart/2005/8/layout/bProcess4"/>
    <dgm:cxn modelId="{2719994F-5F1E-4E79-A745-791630A100C9}" type="presParOf" srcId="{9B0E4F3A-5B7A-4541-9A35-D95032B36D53}" destId="{DF26F585-ADB2-4B0B-8F1C-5DBA56621252}" srcOrd="6" destOrd="0" presId="urn:microsoft.com/office/officeart/2005/8/layout/bProcess4"/>
    <dgm:cxn modelId="{9ADB16FF-E038-4F35-AF2B-F7F8DFC5928F}" type="presParOf" srcId="{DF26F585-ADB2-4B0B-8F1C-5DBA56621252}" destId="{71E48DF9-C75A-4E3B-9450-928D97C6979A}" srcOrd="0" destOrd="0" presId="urn:microsoft.com/office/officeart/2005/8/layout/bProcess4"/>
    <dgm:cxn modelId="{14C8FA9E-D273-46DC-BF5A-0A10C4DED678}" type="presParOf" srcId="{DF26F585-ADB2-4B0B-8F1C-5DBA56621252}" destId="{90A8F9A0-831C-4556-B66F-DC14121FD874}" srcOrd="1" destOrd="0" presId="urn:microsoft.com/office/officeart/2005/8/layout/bProcess4"/>
    <dgm:cxn modelId="{D8BCDCC5-4DA4-4264-8564-A0A2309D2DAC}" type="presParOf" srcId="{9B0E4F3A-5B7A-4541-9A35-D95032B36D53}" destId="{7CACCE72-1445-4A28-A400-9421702A7AB0}" srcOrd="7" destOrd="0" presId="urn:microsoft.com/office/officeart/2005/8/layout/bProcess4"/>
    <dgm:cxn modelId="{F30C1202-4DF9-4021-AFAA-005BC716BB64}" type="presParOf" srcId="{9B0E4F3A-5B7A-4541-9A35-D95032B36D53}" destId="{DF173C1B-B39D-4B28-BEF2-0608ED5B686E}" srcOrd="8" destOrd="0" presId="urn:microsoft.com/office/officeart/2005/8/layout/bProcess4"/>
    <dgm:cxn modelId="{A735E2EF-0F71-475E-81EC-541BB88768B2}" type="presParOf" srcId="{DF173C1B-B39D-4B28-BEF2-0608ED5B686E}" destId="{09FFFD80-0EC7-4572-A41C-9F2F0651FB9B}" srcOrd="0" destOrd="0" presId="urn:microsoft.com/office/officeart/2005/8/layout/bProcess4"/>
    <dgm:cxn modelId="{116E2C47-C723-4A4C-AB28-FD4CF31FC2AE}" type="presParOf" srcId="{DF173C1B-B39D-4B28-BEF2-0608ED5B686E}" destId="{65D354F7-A559-416C-82C1-117FB311EAF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B3AB90-4948-4AA9-8C9D-8DE0439009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D18067C0-3D38-4C09-8D9F-CAC5510622B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Fuente de empleo, constituyen el 25% de la mano de obra urbana</a:t>
          </a:r>
          <a:endParaRPr lang="es-EC" sz="1800" dirty="0" smtClean="0">
            <a:solidFill>
              <a:schemeClr val="tx1"/>
            </a:solidFill>
          </a:endParaRPr>
        </a:p>
      </dgm:t>
    </dgm:pt>
    <dgm:pt modelId="{7947877E-854B-4A69-97AE-E07549A34AA8}" type="parTrans" cxnId="{A4F77D3D-AA22-450E-93D8-261043995E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F079E7-D855-4289-8481-614B01758FFA}" type="sibTrans" cxnId="{A4F77D3D-AA22-450E-93D8-261043995E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627964-72FC-4AA2-BBDC-FD7187795670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Representan el 25% del producto interno bruto</a:t>
          </a:r>
        </a:p>
      </dgm:t>
    </dgm:pt>
    <dgm:pt modelId="{B2361991-C415-4F7A-950A-1F72B6E5FF1D}" type="parTrans" cxnId="{2E7FE799-1A39-4211-8E9D-184C0C90EF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504DDF-B512-424F-A356-E5770F5CF001}" type="sibTrans" cxnId="{2E7FE799-1A39-4211-8E9D-184C0C90EF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8565D4-ACD5-4B05-B516-0F21B2EA526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Se desempeñan principalmente en comercio, agricultura, manufactura, construcción, transporte</a:t>
          </a:r>
          <a:endParaRPr lang="es-ES" sz="1800" dirty="0">
            <a:solidFill>
              <a:schemeClr val="tx1"/>
            </a:solidFill>
          </a:endParaRPr>
        </a:p>
      </dgm:t>
    </dgm:pt>
    <dgm:pt modelId="{1EEAC2EB-6CA6-44E0-88EE-36FA665DB693}" type="parTrans" cxnId="{3F63CC5F-B57C-43B6-B536-15F921EF47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A01F72-329C-401F-A464-45C9B67CD87D}" type="sibTrans" cxnId="{3F63CC5F-B57C-43B6-B536-15F921EF47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39C0A4-955D-4E1B-BFB0-6CF0FF8CCD79}" type="pres">
      <dgm:prSet presAssocID="{87B3AB90-4948-4AA9-8C9D-8DE0439009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9E91E6D-01DA-42FC-A83F-39D4F19C452E}" type="pres">
      <dgm:prSet presAssocID="{87B3AB90-4948-4AA9-8C9D-8DE0439009FB}" presName="Name1" presStyleCnt="0"/>
      <dgm:spPr/>
    </dgm:pt>
    <dgm:pt modelId="{B30310CF-ECEF-406F-9C6A-4769C47D3718}" type="pres">
      <dgm:prSet presAssocID="{87B3AB90-4948-4AA9-8C9D-8DE0439009FB}" presName="cycle" presStyleCnt="0"/>
      <dgm:spPr/>
    </dgm:pt>
    <dgm:pt modelId="{1876F97A-88FD-4133-B78E-0FC8DF27D883}" type="pres">
      <dgm:prSet presAssocID="{87B3AB90-4948-4AA9-8C9D-8DE0439009FB}" presName="srcNode" presStyleLbl="node1" presStyleIdx="0" presStyleCnt="3"/>
      <dgm:spPr/>
    </dgm:pt>
    <dgm:pt modelId="{502B6626-2725-4359-823B-A4DC827B9625}" type="pres">
      <dgm:prSet presAssocID="{87B3AB90-4948-4AA9-8C9D-8DE0439009FB}" presName="conn" presStyleLbl="parChTrans1D2" presStyleIdx="0" presStyleCnt="1"/>
      <dgm:spPr/>
      <dgm:t>
        <a:bodyPr/>
        <a:lstStyle/>
        <a:p>
          <a:endParaRPr lang="es-ES"/>
        </a:p>
      </dgm:t>
    </dgm:pt>
    <dgm:pt modelId="{45FA8F40-573A-439F-A577-36D205C6456D}" type="pres">
      <dgm:prSet presAssocID="{87B3AB90-4948-4AA9-8C9D-8DE0439009FB}" presName="extraNode" presStyleLbl="node1" presStyleIdx="0" presStyleCnt="3"/>
      <dgm:spPr/>
    </dgm:pt>
    <dgm:pt modelId="{80226824-2C57-436F-9D50-11A0FA895C38}" type="pres">
      <dgm:prSet presAssocID="{87B3AB90-4948-4AA9-8C9D-8DE0439009FB}" presName="dstNode" presStyleLbl="node1" presStyleIdx="0" presStyleCnt="3"/>
      <dgm:spPr/>
    </dgm:pt>
    <dgm:pt modelId="{57692E4F-3A30-4711-A133-1F8BD0813AA6}" type="pres">
      <dgm:prSet presAssocID="{D18067C0-3D38-4C09-8D9F-CAC5510622BF}" presName="text_1" presStyleLbl="node1" presStyleIdx="0" presStyleCnt="3" custScaleY="1297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BB174-CBBA-4F5C-8918-5D416D129283}" type="pres">
      <dgm:prSet presAssocID="{D18067C0-3D38-4C09-8D9F-CAC5510622BF}" presName="accent_1" presStyleCnt="0"/>
      <dgm:spPr/>
    </dgm:pt>
    <dgm:pt modelId="{8C37A7BB-8412-4DDC-9AF2-2F5750FCF586}" type="pres">
      <dgm:prSet presAssocID="{D18067C0-3D38-4C09-8D9F-CAC5510622BF}" presName="accentRepeatNode" presStyleLbl="solidFgAcc1" presStyleIdx="0" presStyleCnt="3"/>
      <dgm:spPr/>
    </dgm:pt>
    <dgm:pt modelId="{D409DB9A-E209-45F5-8E10-F14A0F83A294}" type="pres">
      <dgm:prSet presAssocID="{49627964-72FC-4AA2-BBDC-FD7187795670}" presName="text_2" presStyleLbl="node1" presStyleIdx="1" presStyleCnt="3" custScaleY="1297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CA1C9-1243-49B7-852D-09790C096667}" type="pres">
      <dgm:prSet presAssocID="{49627964-72FC-4AA2-BBDC-FD7187795670}" presName="accent_2" presStyleCnt="0"/>
      <dgm:spPr/>
    </dgm:pt>
    <dgm:pt modelId="{C2E5E604-19E0-4177-8B43-EAD31D61D79A}" type="pres">
      <dgm:prSet presAssocID="{49627964-72FC-4AA2-BBDC-FD7187795670}" presName="accentRepeatNode" presStyleLbl="solidFgAcc1" presStyleIdx="1" presStyleCnt="3"/>
      <dgm:spPr/>
    </dgm:pt>
    <dgm:pt modelId="{74F34862-FF56-4FC9-A940-C907E6EA5BCC}" type="pres">
      <dgm:prSet presAssocID="{948565D4-ACD5-4B05-B516-0F21B2EA526E}" presName="text_3" presStyleLbl="node1" presStyleIdx="2" presStyleCnt="3" custScaleY="1297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304FE-24DB-42C3-9CFE-43D1E85102A2}" type="pres">
      <dgm:prSet presAssocID="{948565D4-ACD5-4B05-B516-0F21B2EA526E}" presName="accent_3" presStyleCnt="0"/>
      <dgm:spPr/>
    </dgm:pt>
    <dgm:pt modelId="{586EAB2F-C372-43E3-A6DB-FED4A90B1C3A}" type="pres">
      <dgm:prSet presAssocID="{948565D4-ACD5-4B05-B516-0F21B2EA526E}" presName="accentRepeatNode" presStyleLbl="solidFgAcc1" presStyleIdx="2" presStyleCnt="3"/>
      <dgm:spPr/>
    </dgm:pt>
  </dgm:ptLst>
  <dgm:cxnLst>
    <dgm:cxn modelId="{2E7FE799-1A39-4211-8E9D-184C0C90EFDB}" srcId="{87B3AB90-4948-4AA9-8C9D-8DE0439009FB}" destId="{49627964-72FC-4AA2-BBDC-FD7187795670}" srcOrd="1" destOrd="0" parTransId="{B2361991-C415-4F7A-950A-1F72B6E5FF1D}" sibTransId="{C2504DDF-B512-424F-A356-E5770F5CF001}"/>
    <dgm:cxn modelId="{A4F77D3D-AA22-450E-93D8-261043995E0D}" srcId="{87B3AB90-4948-4AA9-8C9D-8DE0439009FB}" destId="{D18067C0-3D38-4C09-8D9F-CAC5510622BF}" srcOrd="0" destOrd="0" parTransId="{7947877E-854B-4A69-97AE-E07549A34AA8}" sibTransId="{F3F079E7-D855-4289-8481-614B01758FFA}"/>
    <dgm:cxn modelId="{D40AFD93-08F3-46AE-A201-724F38ADB123}" type="presOf" srcId="{49627964-72FC-4AA2-BBDC-FD7187795670}" destId="{D409DB9A-E209-45F5-8E10-F14A0F83A294}" srcOrd="0" destOrd="0" presId="urn:microsoft.com/office/officeart/2008/layout/VerticalCurvedList"/>
    <dgm:cxn modelId="{3F63CC5F-B57C-43B6-B536-15F921EF47C7}" srcId="{87B3AB90-4948-4AA9-8C9D-8DE0439009FB}" destId="{948565D4-ACD5-4B05-B516-0F21B2EA526E}" srcOrd="2" destOrd="0" parTransId="{1EEAC2EB-6CA6-44E0-88EE-36FA665DB693}" sibTransId="{6CA01F72-329C-401F-A464-45C9B67CD87D}"/>
    <dgm:cxn modelId="{8093EEC3-AF18-426B-85D2-6E561751B1BF}" type="presOf" srcId="{948565D4-ACD5-4B05-B516-0F21B2EA526E}" destId="{74F34862-FF56-4FC9-A940-C907E6EA5BCC}" srcOrd="0" destOrd="0" presId="urn:microsoft.com/office/officeart/2008/layout/VerticalCurvedList"/>
    <dgm:cxn modelId="{9EA3FF96-4160-43DF-91D9-0D342FC9A47C}" type="presOf" srcId="{87B3AB90-4948-4AA9-8C9D-8DE0439009FB}" destId="{5739C0A4-955D-4E1B-BFB0-6CF0FF8CCD79}" srcOrd="0" destOrd="0" presId="urn:microsoft.com/office/officeart/2008/layout/VerticalCurvedList"/>
    <dgm:cxn modelId="{518173FF-27C2-4CD0-8CBC-BD55DF29D2B1}" type="presOf" srcId="{F3F079E7-D855-4289-8481-614B01758FFA}" destId="{502B6626-2725-4359-823B-A4DC827B9625}" srcOrd="0" destOrd="0" presId="urn:microsoft.com/office/officeart/2008/layout/VerticalCurvedList"/>
    <dgm:cxn modelId="{3052E267-A369-4947-AFF5-298F098C3807}" type="presOf" srcId="{D18067C0-3D38-4C09-8D9F-CAC5510622BF}" destId="{57692E4F-3A30-4711-A133-1F8BD0813AA6}" srcOrd="0" destOrd="0" presId="urn:microsoft.com/office/officeart/2008/layout/VerticalCurvedList"/>
    <dgm:cxn modelId="{34EE296F-F34C-4728-AA40-942B94653DC2}" type="presParOf" srcId="{5739C0A4-955D-4E1B-BFB0-6CF0FF8CCD79}" destId="{A9E91E6D-01DA-42FC-A83F-39D4F19C452E}" srcOrd="0" destOrd="0" presId="urn:microsoft.com/office/officeart/2008/layout/VerticalCurvedList"/>
    <dgm:cxn modelId="{0D5344E0-367E-48CC-8312-40CC7F39ECFA}" type="presParOf" srcId="{A9E91E6D-01DA-42FC-A83F-39D4F19C452E}" destId="{B30310CF-ECEF-406F-9C6A-4769C47D3718}" srcOrd="0" destOrd="0" presId="urn:microsoft.com/office/officeart/2008/layout/VerticalCurvedList"/>
    <dgm:cxn modelId="{CE8EF1F4-A814-4FEE-8C45-03BBC913AB2F}" type="presParOf" srcId="{B30310CF-ECEF-406F-9C6A-4769C47D3718}" destId="{1876F97A-88FD-4133-B78E-0FC8DF27D883}" srcOrd="0" destOrd="0" presId="urn:microsoft.com/office/officeart/2008/layout/VerticalCurvedList"/>
    <dgm:cxn modelId="{7BA54956-B2C9-46FB-B1B0-C6835E00AE00}" type="presParOf" srcId="{B30310CF-ECEF-406F-9C6A-4769C47D3718}" destId="{502B6626-2725-4359-823B-A4DC827B9625}" srcOrd="1" destOrd="0" presId="urn:microsoft.com/office/officeart/2008/layout/VerticalCurvedList"/>
    <dgm:cxn modelId="{1C903494-EB25-4CE0-84A9-61B992CAEBE6}" type="presParOf" srcId="{B30310CF-ECEF-406F-9C6A-4769C47D3718}" destId="{45FA8F40-573A-439F-A577-36D205C6456D}" srcOrd="2" destOrd="0" presId="urn:microsoft.com/office/officeart/2008/layout/VerticalCurvedList"/>
    <dgm:cxn modelId="{63E55598-F7CF-46FA-A177-6AEBDA2912FC}" type="presParOf" srcId="{B30310CF-ECEF-406F-9C6A-4769C47D3718}" destId="{80226824-2C57-436F-9D50-11A0FA895C38}" srcOrd="3" destOrd="0" presId="urn:microsoft.com/office/officeart/2008/layout/VerticalCurvedList"/>
    <dgm:cxn modelId="{3B25F20C-C5C7-46B2-932C-F43B43CBF526}" type="presParOf" srcId="{A9E91E6D-01DA-42FC-A83F-39D4F19C452E}" destId="{57692E4F-3A30-4711-A133-1F8BD0813AA6}" srcOrd="1" destOrd="0" presId="urn:microsoft.com/office/officeart/2008/layout/VerticalCurvedList"/>
    <dgm:cxn modelId="{4BD0FEC0-7A31-40F2-BB00-6E74426C0C43}" type="presParOf" srcId="{A9E91E6D-01DA-42FC-A83F-39D4F19C452E}" destId="{306BB174-CBBA-4F5C-8918-5D416D129283}" srcOrd="2" destOrd="0" presId="urn:microsoft.com/office/officeart/2008/layout/VerticalCurvedList"/>
    <dgm:cxn modelId="{DFB13955-7723-4606-BC1E-D16740358E8B}" type="presParOf" srcId="{306BB174-CBBA-4F5C-8918-5D416D129283}" destId="{8C37A7BB-8412-4DDC-9AF2-2F5750FCF586}" srcOrd="0" destOrd="0" presId="urn:microsoft.com/office/officeart/2008/layout/VerticalCurvedList"/>
    <dgm:cxn modelId="{B51B4A3E-F6F4-4611-8D48-9FB5A0726796}" type="presParOf" srcId="{A9E91E6D-01DA-42FC-A83F-39D4F19C452E}" destId="{D409DB9A-E209-45F5-8E10-F14A0F83A294}" srcOrd="3" destOrd="0" presId="urn:microsoft.com/office/officeart/2008/layout/VerticalCurvedList"/>
    <dgm:cxn modelId="{60C53E13-769C-42D1-8E62-EBC34F9C44C2}" type="presParOf" srcId="{A9E91E6D-01DA-42FC-A83F-39D4F19C452E}" destId="{07BCA1C9-1243-49B7-852D-09790C096667}" srcOrd="4" destOrd="0" presId="urn:microsoft.com/office/officeart/2008/layout/VerticalCurvedList"/>
    <dgm:cxn modelId="{C736FF75-4142-4C4C-B911-ADDC90CFCB82}" type="presParOf" srcId="{07BCA1C9-1243-49B7-852D-09790C096667}" destId="{C2E5E604-19E0-4177-8B43-EAD31D61D79A}" srcOrd="0" destOrd="0" presId="urn:microsoft.com/office/officeart/2008/layout/VerticalCurvedList"/>
    <dgm:cxn modelId="{96FD56D7-9A00-44EC-B6C8-9255AD3CB6A4}" type="presParOf" srcId="{A9E91E6D-01DA-42FC-A83F-39D4F19C452E}" destId="{74F34862-FF56-4FC9-A940-C907E6EA5BCC}" srcOrd="5" destOrd="0" presId="urn:microsoft.com/office/officeart/2008/layout/VerticalCurvedList"/>
    <dgm:cxn modelId="{C3CFA4DC-230A-4BED-8FF3-5577A183D79A}" type="presParOf" srcId="{A9E91E6D-01DA-42FC-A83F-39D4F19C452E}" destId="{1BA304FE-24DB-42C3-9CFE-43D1E85102A2}" srcOrd="6" destOrd="0" presId="urn:microsoft.com/office/officeart/2008/layout/VerticalCurvedList"/>
    <dgm:cxn modelId="{E9756CFF-E271-446B-BF82-5BA7F91AC26F}" type="presParOf" srcId="{1BA304FE-24DB-42C3-9CFE-43D1E85102A2}" destId="{586EAB2F-C372-43E3-A6DB-FED4A90B1C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E0A4F8-FCEF-4199-B70C-9765C9C007EF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24AE000-DA29-4514-8393-E7DDD84B3CF3}">
      <dgm:prSet phldrT="[Texto]"/>
      <dgm:spPr/>
      <dgm:t>
        <a:bodyPr/>
        <a:lstStyle/>
        <a:p>
          <a:r>
            <a:rPr lang="es-ES" smtClean="0"/>
            <a:t>Enfoque de investigación</a:t>
          </a:r>
          <a:endParaRPr lang="es-ES" dirty="0"/>
        </a:p>
      </dgm:t>
    </dgm:pt>
    <dgm:pt modelId="{99442016-9174-448F-A09B-83B9FF5EC7C6}" type="parTrans" cxnId="{F99B119A-6EDA-4B1D-AC88-E4057E8D76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8CC26E-3AE2-4B08-A045-08A225D036D9}" type="sibTrans" cxnId="{F99B119A-6EDA-4B1D-AC88-E4057E8D76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B0A24C-73F9-4B89-9CB7-323DBDF45A71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Mixto:</a:t>
          </a:r>
          <a:endParaRPr lang="es-ES" dirty="0">
            <a:solidFill>
              <a:schemeClr val="tx1"/>
            </a:solidFill>
          </a:endParaRPr>
        </a:p>
      </dgm:t>
    </dgm:pt>
    <dgm:pt modelId="{B856B2DE-7577-4789-A952-4CEE3897D3D1}" type="parTrans" cxnId="{21D7D25F-3321-4856-9EEC-242095FA12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495AD2-0321-406C-87EF-DCD30FAB6A57}" type="sibTrans" cxnId="{21D7D25F-3321-4856-9EEC-242095FA12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C83C30-AF5B-4822-AB7A-2B84713200EF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Cuantitativamente</a:t>
          </a:r>
          <a:endParaRPr lang="es-ES" dirty="0">
            <a:solidFill>
              <a:schemeClr val="tx1"/>
            </a:solidFill>
          </a:endParaRPr>
        </a:p>
      </dgm:t>
    </dgm:pt>
    <dgm:pt modelId="{FD4664A8-1966-48CC-BF3C-97E91F3C562B}" type="parTrans" cxnId="{22EB463A-86D3-4BE1-922A-707DD2EF2C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C4528D-4254-4888-858D-B5B645676852}" type="sibTrans" cxnId="{22EB463A-86D3-4BE1-922A-707DD2EF2C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2C7001-1A06-4683-8C1A-114FDD0B00F1}">
      <dgm:prSet phldrT="[Texto]"/>
      <dgm:spPr/>
      <dgm:t>
        <a:bodyPr/>
        <a:lstStyle/>
        <a:p>
          <a:r>
            <a:rPr lang="es-ES" smtClean="0"/>
            <a:t>Tipología de investigación</a:t>
          </a:r>
          <a:endParaRPr lang="es-ES" dirty="0"/>
        </a:p>
      </dgm:t>
    </dgm:pt>
    <dgm:pt modelId="{E91DD765-696B-4769-89C1-27887C3EFD19}" type="parTrans" cxnId="{4DF57E23-9F3F-4509-B64F-FE286DC8ED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662138-E50D-4B77-A207-2358B92FDC02}" type="sibTrans" cxnId="{4DF57E23-9F3F-4509-B64F-FE286DC8ED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9E7BFC-D532-4A5A-A572-FAD2BE2FBD21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Por su finalidad: Aplicada</a:t>
          </a:r>
          <a:endParaRPr lang="es-ES" dirty="0">
            <a:solidFill>
              <a:schemeClr val="tx1"/>
            </a:solidFill>
          </a:endParaRPr>
        </a:p>
      </dgm:t>
    </dgm:pt>
    <dgm:pt modelId="{4BA31F72-AB88-4F7A-BC14-206476F7DA55}" type="parTrans" cxnId="{A7531B17-A64D-4C04-BF5D-B31CEB59D2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4E8354-1F54-492E-BCF8-9ACEF7FEF1B0}" type="sibTrans" cxnId="{A7531B17-A64D-4C04-BF5D-B31CEB59D2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B57007-8FFB-4FB8-8472-5BDE12D4E3C0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Por el control de variables: Experimental</a:t>
          </a:r>
          <a:endParaRPr lang="es-ES" dirty="0">
            <a:solidFill>
              <a:schemeClr val="tx1"/>
            </a:solidFill>
          </a:endParaRPr>
        </a:p>
      </dgm:t>
    </dgm:pt>
    <dgm:pt modelId="{98DA9816-6CEC-4DCB-861C-56825FF48FE2}" type="parTrans" cxnId="{89B03212-9E8D-4180-B6E0-34E3040572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E7C78F-9C81-4D3D-9CD4-6A185C2A08AF}" type="sibTrans" cxnId="{89B03212-9E8D-4180-B6E0-34E3040572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B6CD3E-9AA1-4841-9BF6-0C80E6947C77}">
      <dgm:prSet phldrT="[Texto]"/>
      <dgm:spPr/>
      <dgm:t>
        <a:bodyPr/>
        <a:lstStyle/>
        <a:p>
          <a:r>
            <a:rPr lang="es-ES" smtClean="0"/>
            <a:t>Procedimiento para recolección y análisis de datos</a:t>
          </a:r>
          <a:endParaRPr lang="es-ES" dirty="0"/>
        </a:p>
      </dgm:t>
    </dgm:pt>
    <dgm:pt modelId="{A1214A5E-DD6E-4F3E-B861-741EE0C79FA8}" type="parTrans" cxnId="{1A9291AA-1B73-4AF6-BB2A-5938AF27C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37926C-4D73-44A1-A087-2543BDCA3C0D}" type="sibTrans" cxnId="{1A9291AA-1B73-4AF6-BB2A-5938AF27C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2CF278-D5C5-403B-9FE5-C9CE005172E4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Instrumentos de recolección: fuentes primarias y secundarias</a:t>
          </a:r>
          <a:endParaRPr lang="es-ES" dirty="0">
            <a:solidFill>
              <a:schemeClr val="tx1"/>
            </a:solidFill>
          </a:endParaRPr>
        </a:p>
      </dgm:t>
    </dgm:pt>
    <dgm:pt modelId="{B96BB551-FC5F-486E-B939-C2F4D25C70BC}" type="parTrans" cxnId="{01375084-5453-481D-B49A-D08DD5B51A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D6A16C-68C7-4400-9BE1-D321272E5089}" type="sibTrans" cxnId="{01375084-5453-481D-B49A-D08DD5B51A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522E20-2C01-4349-B561-21A6CAA10897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Procedimientos para la recolección: entrevistas, encuestas</a:t>
          </a:r>
          <a:endParaRPr lang="es-ES" dirty="0">
            <a:solidFill>
              <a:schemeClr val="tx1"/>
            </a:solidFill>
          </a:endParaRPr>
        </a:p>
      </dgm:t>
    </dgm:pt>
    <dgm:pt modelId="{D0252F48-C6A4-4AC0-94B7-C2B749CE4603}" type="parTrans" cxnId="{37C08230-8709-4714-AC99-F080AEF860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DD0421-27DD-435D-B32B-EFE2D8E5E79E}" type="sibTrans" cxnId="{37C08230-8709-4714-AC99-F080AEF860A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FE6478-E516-4A6E-A74E-281B17D381AB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Información obtenida cualitativamente y</a:t>
          </a:r>
          <a:endParaRPr lang="es-ES" dirty="0">
            <a:solidFill>
              <a:schemeClr val="tx1"/>
            </a:solidFill>
          </a:endParaRPr>
        </a:p>
      </dgm:t>
    </dgm:pt>
    <dgm:pt modelId="{40B225E5-F39F-458F-A236-883FB0BB9348}" type="parTrans" cxnId="{8185614B-0BDA-4557-AF39-AFDD019714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946CD1-0179-43A0-A1DA-230FDBD849BC}" type="sibTrans" cxnId="{8185614B-0BDA-4557-AF39-AFDD019714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E8DEDD-E568-4837-AE19-66AF1756E627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Por las fuentes de información: Mixta</a:t>
          </a:r>
          <a:endParaRPr lang="es-ES" dirty="0">
            <a:solidFill>
              <a:schemeClr val="tx1"/>
            </a:solidFill>
          </a:endParaRPr>
        </a:p>
      </dgm:t>
    </dgm:pt>
    <dgm:pt modelId="{DD80D525-C92A-4AE6-9735-AC2442810C68}" type="parTrans" cxnId="{F5C28F5B-0309-45B9-87CB-289EA144E5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15BBB2-8319-44A3-B609-018D4769339F}" type="sibTrans" cxnId="{F5C28F5B-0309-45B9-87CB-289EA144E5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6E283B-EE8C-48CD-B0F3-A221575D0E9D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Pos las unidades de análisis: Insitu</a:t>
          </a:r>
          <a:endParaRPr lang="es-ES" dirty="0">
            <a:solidFill>
              <a:schemeClr val="tx1"/>
            </a:solidFill>
          </a:endParaRPr>
        </a:p>
      </dgm:t>
    </dgm:pt>
    <dgm:pt modelId="{03306F31-1E91-41BE-9267-85BE2E775E1B}" type="parTrans" cxnId="{3147412C-44EB-4082-9315-04205C5328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3ACF8A-79DE-42E3-828E-AA629051AF60}" type="sibTrans" cxnId="{3147412C-44EB-4082-9315-04205C5328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0D59F4-5303-4660-BE38-B60F4D0289B6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Por el alcance: Descriptiva</a:t>
          </a:r>
          <a:endParaRPr lang="es-ES" dirty="0">
            <a:solidFill>
              <a:schemeClr val="tx1"/>
            </a:solidFill>
          </a:endParaRPr>
        </a:p>
      </dgm:t>
    </dgm:pt>
    <dgm:pt modelId="{46B82945-BE8E-489C-86B2-6EE66B3B2966}" type="parTrans" cxnId="{F2593DDF-CA4C-4D38-904F-4F0F889C0B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257F0D-053D-4115-BD5F-98D90A3760CE}" type="sibTrans" cxnId="{F2593DDF-CA4C-4D38-904F-4F0F889C0B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0B524C-EABD-4B88-A1B5-709E16C142E0}" type="pres">
      <dgm:prSet presAssocID="{C2E0A4F8-FCEF-4199-B70C-9765C9C007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142928-B4F2-47D2-8DE0-0B19D3882A34}" type="pres">
      <dgm:prSet presAssocID="{824AE000-DA29-4514-8393-E7DDD84B3CF3}" presName="compNode" presStyleCnt="0"/>
      <dgm:spPr/>
    </dgm:pt>
    <dgm:pt modelId="{CF08F7BA-CFDE-4CAF-8D07-27AA625D30EC}" type="pres">
      <dgm:prSet presAssocID="{824AE000-DA29-4514-8393-E7DDD84B3CF3}" presName="aNode" presStyleLbl="bgShp" presStyleIdx="0" presStyleCnt="3"/>
      <dgm:spPr/>
      <dgm:t>
        <a:bodyPr/>
        <a:lstStyle/>
        <a:p>
          <a:endParaRPr lang="es-ES"/>
        </a:p>
      </dgm:t>
    </dgm:pt>
    <dgm:pt modelId="{2CC9C09C-746F-4B27-AF55-AE891E2B19EB}" type="pres">
      <dgm:prSet presAssocID="{824AE000-DA29-4514-8393-E7DDD84B3CF3}" presName="textNode" presStyleLbl="bgShp" presStyleIdx="0" presStyleCnt="3"/>
      <dgm:spPr/>
      <dgm:t>
        <a:bodyPr/>
        <a:lstStyle/>
        <a:p>
          <a:endParaRPr lang="es-ES"/>
        </a:p>
      </dgm:t>
    </dgm:pt>
    <dgm:pt modelId="{5E7EEBC9-39AA-4ACE-98D2-5236DCEDC463}" type="pres">
      <dgm:prSet presAssocID="{824AE000-DA29-4514-8393-E7DDD84B3CF3}" presName="compChildNode" presStyleCnt="0"/>
      <dgm:spPr/>
    </dgm:pt>
    <dgm:pt modelId="{A3E8DAA8-5051-4864-A338-65FBF2BA0379}" type="pres">
      <dgm:prSet presAssocID="{824AE000-DA29-4514-8393-E7DDD84B3CF3}" presName="theInnerList" presStyleCnt="0"/>
      <dgm:spPr/>
    </dgm:pt>
    <dgm:pt modelId="{253ADCED-5644-438A-9DA7-2EA6489A244E}" type="pres">
      <dgm:prSet presAssocID="{CCB0A24C-73F9-4B89-9CB7-323DBDF45A71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3AC9F7-54D8-412A-B0BA-007F37B2D844}" type="pres">
      <dgm:prSet presAssocID="{CCB0A24C-73F9-4B89-9CB7-323DBDF45A71}" presName="aSpace2" presStyleCnt="0"/>
      <dgm:spPr/>
    </dgm:pt>
    <dgm:pt modelId="{D3963117-D6BA-466B-9A8F-6F85CB66565B}" type="pres">
      <dgm:prSet presAssocID="{A9FE6478-E516-4A6E-A74E-281B17D381AB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3F0D49-F5B4-4FC6-8BF1-E35B50727B44}" type="pres">
      <dgm:prSet presAssocID="{A9FE6478-E516-4A6E-A74E-281B17D381AB}" presName="aSpace2" presStyleCnt="0"/>
      <dgm:spPr/>
    </dgm:pt>
    <dgm:pt modelId="{59690B7E-FC11-494A-AF24-BCC1DE0AB4B7}" type="pres">
      <dgm:prSet presAssocID="{C6C83C30-AF5B-4822-AB7A-2B84713200E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0A04C-1DE2-44ED-884E-77DD4EDB550E}" type="pres">
      <dgm:prSet presAssocID="{824AE000-DA29-4514-8393-E7DDD84B3CF3}" presName="aSpace" presStyleCnt="0"/>
      <dgm:spPr/>
    </dgm:pt>
    <dgm:pt modelId="{82715F8B-8A4B-46A5-86D9-DAABAC95E7BB}" type="pres">
      <dgm:prSet presAssocID="{1D2C7001-1A06-4683-8C1A-114FDD0B00F1}" presName="compNode" presStyleCnt="0"/>
      <dgm:spPr/>
    </dgm:pt>
    <dgm:pt modelId="{D72D7931-3245-4BBC-9DCB-B8784C99C896}" type="pres">
      <dgm:prSet presAssocID="{1D2C7001-1A06-4683-8C1A-114FDD0B00F1}" presName="aNode" presStyleLbl="bgShp" presStyleIdx="1" presStyleCnt="3"/>
      <dgm:spPr/>
      <dgm:t>
        <a:bodyPr/>
        <a:lstStyle/>
        <a:p>
          <a:endParaRPr lang="es-ES"/>
        </a:p>
      </dgm:t>
    </dgm:pt>
    <dgm:pt modelId="{FDECE4CB-8B26-47A6-BEFD-10DFE073F5EE}" type="pres">
      <dgm:prSet presAssocID="{1D2C7001-1A06-4683-8C1A-114FDD0B00F1}" presName="textNode" presStyleLbl="bgShp" presStyleIdx="1" presStyleCnt="3"/>
      <dgm:spPr/>
      <dgm:t>
        <a:bodyPr/>
        <a:lstStyle/>
        <a:p>
          <a:endParaRPr lang="es-ES"/>
        </a:p>
      </dgm:t>
    </dgm:pt>
    <dgm:pt modelId="{563A8F97-C275-4C82-AE00-1769153CF0DA}" type="pres">
      <dgm:prSet presAssocID="{1D2C7001-1A06-4683-8C1A-114FDD0B00F1}" presName="compChildNode" presStyleCnt="0"/>
      <dgm:spPr/>
    </dgm:pt>
    <dgm:pt modelId="{F8C20285-BB6C-4C32-85E6-B686B32275BB}" type="pres">
      <dgm:prSet presAssocID="{1D2C7001-1A06-4683-8C1A-114FDD0B00F1}" presName="theInnerList" presStyleCnt="0"/>
      <dgm:spPr/>
    </dgm:pt>
    <dgm:pt modelId="{C2C0E347-40E3-4710-A78C-DC51EB9CF71F}" type="pres">
      <dgm:prSet presAssocID="{CC9E7BFC-D532-4A5A-A572-FAD2BE2FBD2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D7794-807B-4C0E-A349-CC0C1309F966}" type="pres">
      <dgm:prSet presAssocID="{CC9E7BFC-D532-4A5A-A572-FAD2BE2FBD21}" presName="aSpace2" presStyleCnt="0"/>
      <dgm:spPr/>
    </dgm:pt>
    <dgm:pt modelId="{8F51025F-F825-4FFF-8F2B-C7F1356EF482}" type="pres">
      <dgm:prSet presAssocID="{E9E8DEDD-E568-4837-AE19-66AF1756E627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6C42F-3515-4D7E-BF35-26D84903E3E1}" type="pres">
      <dgm:prSet presAssocID="{E9E8DEDD-E568-4837-AE19-66AF1756E627}" presName="aSpace2" presStyleCnt="0"/>
      <dgm:spPr/>
    </dgm:pt>
    <dgm:pt modelId="{D009D0D8-0002-4845-A0A1-583FA3E0F32C}" type="pres">
      <dgm:prSet presAssocID="{586E283B-EE8C-48CD-B0F3-A221575D0E9D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D18D4-85CF-445C-BF03-C42682F3765F}" type="pres">
      <dgm:prSet presAssocID="{586E283B-EE8C-48CD-B0F3-A221575D0E9D}" presName="aSpace2" presStyleCnt="0"/>
      <dgm:spPr/>
    </dgm:pt>
    <dgm:pt modelId="{A4F073A2-9647-4544-8FD9-7141BB3C5D48}" type="pres">
      <dgm:prSet presAssocID="{3AB57007-8FFB-4FB8-8472-5BDE12D4E3C0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C20C58-4AF8-4AB9-9C01-FFA10271DB12}" type="pres">
      <dgm:prSet presAssocID="{3AB57007-8FFB-4FB8-8472-5BDE12D4E3C0}" presName="aSpace2" presStyleCnt="0"/>
      <dgm:spPr/>
    </dgm:pt>
    <dgm:pt modelId="{7F19A08D-8050-4A20-ABF9-11A6661BF3C6}" type="pres">
      <dgm:prSet presAssocID="{5C0D59F4-5303-4660-BE38-B60F4D0289B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9FE532-D5C6-43C2-831B-3F247E9CA27E}" type="pres">
      <dgm:prSet presAssocID="{1D2C7001-1A06-4683-8C1A-114FDD0B00F1}" presName="aSpace" presStyleCnt="0"/>
      <dgm:spPr/>
    </dgm:pt>
    <dgm:pt modelId="{09CB0FD4-3518-433D-B033-0D4495476714}" type="pres">
      <dgm:prSet presAssocID="{2DB6CD3E-9AA1-4841-9BF6-0C80E6947C77}" presName="compNode" presStyleCnt="0"/>
      <dgm:spPr/>
    </dgm:pt>
    <dgm:pt modelId="{3D3218C7-137C-49F1-90B3-242ECC8A861A}" type="pres">
      <dgm:prSet presAssocID="{2DB6CD3E-9AA1-4841-9BF6-0C80E6947C77}" presName="aNode" presStyleLbl="bgShp" presStyleIdx="2" presStyleCnt="3"/>
      <dgm:spPr/>
      <dgm:t>
        <a:bodyPr/>
        <a:lstStyle/>
        <a:p>
          <a:endParaRPr lang="es-ES"/>
        </a:p>
      </dgm:t>
    </dgm:pt>
    <dgm:pt modelId="{8497E286-B22B-44B7-84E9-5B33518EFF47}" type="pres">
      <dgm:prSet presAssocID="{2DB6CD3E-9AA1-4841-9BF6-0C80E6947C77}" presName="textNode" presStyleLbl="bgShp" presStyleIdx="2" presStyleCnt="3"/>
      <dgm:spPr/>
      <dgm:t>
        <a:bodyPr/>
        <a:lstStyle/>
        <a:p>
          <a:endParaRPr lang="es-ES"/>
        </a:p>
      </dgm:t>
    </dgm:pt>
    <dgm:pt modelId="{20232177-DA97-49FE-B803-C2BFF710D215}" type="pres">
      <dgm:prSet presAssocID="{2DB6CD3E-9AA1-4841-9BF6-0C80E6947C77}" presName="compChildNode" presStyleCnt="0"/>
      <dgm:spPr/>
    </dgm:pt>
    <dgm:pt modelId="{86F6B3F9-1D22-4A00-B873-53455A5059D3}" type="pres">
      <dgm:prSet presAssocID="{2DB6CD3E-9AA1-4841-9BF6-0C80E6947C77}" presName="theInnerList" presStyleCnt="0"/>
      <dgm:spPr/>
    </dgm:pt>
    <dgm:pt modelId="{5FDC2446-97E2-44A6-AF5B-0A38C435FFF4}" type="pres">
      <dgm:prSet presAssocID="{7A2CF278-D5C5-403B-9FE5-C9CE005172E4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AA5F9-D397-4564-8E12-9DF96CA07458}" type="pres">
      <dgm:prSet presAssocID="{7A2CF278-D5C5-403B-9FE5-C9CE005172E4}" presName="aSpace2" presStyleCnt="0"/>
      <dgm:spPr/>
    </dgm:pt>
    <dgm:pt modelId="{5CCB0551-285E-4790-B9A0-0ED0F09C9181}" type="pres">
      <dgm:prSet presAssocID="{26522E20-2C01-4349-B561-21A6CAA1089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AF7C2B-7B2F-47B4-96AD-BA845328E243}" type="presOf" srcId="{824AE000-DA29-4514-8393-E7DDD84B3CF3}" destId="{2CC9C09C-746F-4B27-AF55-AE891E2B19EB}" srcOrd="1" destOrd="0" presId="urn:microsoft.com/office/officeart/2005/8/layout/lProcess2"/>
    <dgm:cxn modelId="{3147412C-44EB-4082-9315-04205C5328BC}" srcId="{1D2C7001-1A06-4683-8C1A-114FDD0B00F1}" destId="{586E283B-EE8C-48CD-B0F3-A221575D0E9D}" srcOrd="2" destOrd="0" parTransId="{03306F31-1E91-41BE-9267-85BE2E775E1B}" sibTransId="{9F3ACF8A-79DE-42E3-828E-AA629051AF60}"/>
    <dgm:cxn modelId="{3177D9FD-0957-44CB-89F6-7206420C5BE3}" type="presOf" srcId="{CCB0A24C-73F9-4B89-9CB7-323DBDF45A71}" destId="{253ADCED-5644-438A-9DA7-2EA6489A244E}" srcOrd="0" destOrd="0" presId="urn:microsoft.com/office/officeart/2005/8/layout/lProcess2"/>
    <dgm:cxn modelId="{4D4A35CF-D202-49A9-A28E-8AF3AF8283D0}" type="presOf" srcId="{2DB6CD3E-9AA1-4841-9BF6-0C80E6947C77}" destId="{3D3218C7-137C-49F1-90B3-242ECC8A861A}" srcOrd="0" destOrd="0" presId="urn:microsoft.com/office/officeart/2005/8/layout/lProcess2"/>
    <dgm:cxn modelId="{441A4BD4-00B2-4AD4-AAB9-3F33BDEB46CE}" type="presOf" srcId="{586E283B-EE8C-48CD-B0F3-A221575D0E9D}" destId="{D009D0D8-0002-4845-A0A1-583FA3E0F32C}" srcOrd="0" destOrd="0" presId="urn:microsoft.com/office/officeart/2005/8/layout/lProcess2"/>
    <dgm:cxn modelId="{4DF57E23-9F3F-4509-B64F-FE286DC8EDB5}" srcId="{C2E0A4F8-FCEF-4199-B70C-9765C9C007EF}" destId="{1D2C7001-1A06-4683-8C1A-114FDD0B00F1}" srcOrd="1" destOrd="0" parTransId="{E91DD765-696B-4769-89C1-27887C3EFD19}" sibTransId="{D2662138-E50D-4B77-A207-2358B92FDC02}"/>
    <dgm:cxn modelId="{1A55E49A-6AE3-44BB-876A-C3DCC5659A43}" type="presOf" srcId="{E9E8DEDD-E568-4837-AE19-66AF1756E627}" destId="{8F51025F-F825-4FFF-8F2B-C7F1356EF482}" srcOrd="0" destOrd="0" presId="urn:microsoft.com/office/officeart/2005/8/layout/lProcess2"/>
    <dgm:cxn modelId="{B4B69C3E-8424-4A78-B02E-F35F6BC5D54E}" type="presOf" srcId="{CC9E7BFC-D532-4A5A-A572-FAD2BE2FBD21}" destId="{C2C0E347-40E3-4710-A78C-DC51EB9CF71F}" srcOrd="0" destOrd="0" presId="urn:microsoft.com/office/officeart/2005/8/layout/lProcess2"/>
    <dgm:cxn modelId="{6E7487B8-FA65-43EC-88C3-2C1AD0A14BF7}" type="presOf" srcId="{824AE000-DA29-4514-8393-E7DDD84B3CF3}" destId="{CF08F7BA-CFDE-4CAF-8D07-27AA625D30EC}" srcOrd="0" destOrd="0" presId="urn:microsoft.com/office/officeart/2005/8/layout/lProcess2"/>
    <dgm:cxn modelId="{D913EB34-1BD7-46BE-B8E3-5A68991DB3CB}" type="presOf" srcId="{3AB57007-8FFB-4FB8-8472-5BDE12D4E3C0}" destId="{A4F073A2-9647-4544-8FD9-7141BB3C5D48}" srcOrd="0" destOrd="0" presId="urn:microsoft.com/office/officeart/2005/8/layout/lProcess2"/>
    <dgm:cxn modelId="{EE158019-669E-419E-B60A-21A5D5943788}" type="presOf" srcId="{1D2C7001-1A06-4683-8C1A-114FDD0B00F1}" destId="{FDECE4CB-8B26-47A6-BEFD-10DFE073F5EE}" srcOrd="1" destOrd="0" presId="urn:microsoft.com/office/officeart/2005/8/layout/lProcess2"/>
    <dgm:cxn modelId="{F5C28F5B-0309-45B9-87CB-289EA144E5D1}" srcId="{1D2C7001-1A06-4683-8C1A-114FDD0B00F1}" destId="{E9E8DEDD-E568-4837-AE19-66AF1756E627}" srcOrd="1" destOrd="0" parTransId="{DD80D525-C92A-4AE6-9735-AC2442810C68}" sibTransId="{D515BBB2-8319-44A3-B609-018D4769339F}"/>
    <dgm:cxn modelId="{E86E6E26-BF91-4A71-9CAF-3BF1F205B9D7}" type="presOf" srcId="{7A2CF278-D5C5-403B-9FE5-C9CE005172E4}" destId="{5FDC2446-97E2-44A6-AF5B-0A38C435FFF4}" srcOrd="0" destOrd="0" presId="urn:microsoft.com/office/officeart/2005/8/layout/lProcess2"/>
    <dgm:cxn modelId="{66E5B198-80FC-49AA-AB18-32E43E81E668}" type="presOf" srcId="{C6C83C30-AF5B-4822-AB7A-2B84713200EF}" destId="{59690B7E-FC11-494A-AF24-BCC1DE0AB4B7}" srcOrd="0" destOrd="0" presId="urn:microsoft.com/office/officeart/2005/8/layout/lProcess2"/>
    <dgm:cxn modelId="{F99B119A-6EDA-4B1D-AC88-E4057E8D76F1}" srcId="{C2E0A4F8-FCEF-4199-B70C-9765C9C007EF}" destId="{824AE000-DA29-4514-8393-E7DDD84B3CF3}" srcOrd="0" destOrd="0" parTransId="{99442016-9174-448F-A09B-83B9FF5EC7C6}" sibTransId="{B58CC26E-3AE2-4B08-A045-08A225D036D9}"/>
    <dgm:cxn modelId="{01375084-5453-481D-B49A-D08DD5B51AAE}" srcId="{2DB6CD3E-9AA1-4841-9BF6-0C80E6947C77}" destId="{7A2CF278-D5C5-403B-9FE5-C9CE005172E4}" srcOrd="0" destOrd="0" parTransId="{B96BB551-FC5F-486E-B939-C2F4D25C70BC}" sibTransId="{CFD6A16C-68C7-4400-9BE1-D321272E5089}"/>
    <dgm:cxn modelId="{37C08230-8709-4714-AC99-F080AEF860AE}" srcId="{2DB6CD3E-9AA1-4841-9BF6-0C80E6947C77}" destId="{26522E20-2C01-4349-B561-21A6CAA10897}" srcOrd="1" destOrd="0" parTransId="{D0252F48-C6A4-4AC0-94B7-C2B749CE4603}" sibTransId="{13DD0421-27DD-435D-B32B-EFE2D8E5E79E}"/>
    <dgm:cxn modelId="{F2593DDF-CA4C-4D38-904F-4F0F889C0BA7}" srcId="{1D2C7001-1A06-4683-8C1A-114FDD0B00F1}" destId="{5C0D59F4-5303-4660-BE38-B60F4D0289B6}" srcOrd="4" destOrd="0" parTransId="{46B82945-BE8E-489C-86B2-6EE66B3B2966}" sibTransId="{F6257F0D-053D-4115-BD5F-98D90A3760CE}"/>
    <dgm:cxn modelId="{21D7D25F-3321-4856-9EEC-242095FA12B6}" srcId="{824AE000-DA29-4514-8393-E7DDD84B3CF3}" destId="{CCB0A24C-73F9-4B89-9CB7-323DBDF45A71}" srcOrd="0" destOrd="0" parTransId="{B856B2DE-7577-4789-A952-4CEE3897D3D1}" sibTransId="{32495AD2-0321-406C-87EF-DCD30FAB6A57}"/>
    <dgm:cxn modelId="{A9E51FDA-E7D9-48AA-8190-1CC064B90FBF}" type="presOf" srcId="{C2E0A4F8-FCEF-4199-B70C-9765C9C007EF}" destId="{EC0B524C-EABD-4B88-A1B5-709E16C142E0}" srcOrd="0" destOrd="0" presId="urn:microsoft.com/office/officeart/2005/8/layout/lProcess2"/>
    <dgm:cxn modelId="{1169DA9F-0856-42C3-AC5F-016EAC9A36F0}" type="presOf" srcId="{2DB6CD3E-9AA1-4841-9BF6-0C80E6947C77}" destId="{8497E286-B22B-44B7-84E9-5B33518EFF47}" srcOrd="1" destOrd="0" presId="urn:microsoft.com/office/officeart/2005/8/layout/lProcess2"/>
    <dgm:cxn modelId="{A7531B17-A64D-4C04-BF5D-B31CEB59D2FC}" srcId="{1D2C7001-1A06-4683-8C1A-114FDD0B00F1}" destId="{CC9E7BFC-D532-4A5A-A572-FAD2BE2FBD21}" srcOrd="0" destOrd="0" parTransId="{4BA31F72-AB88-4F7A-BC14-206476F7DA55}" sibTransId="{5D4E8354-1F54-492E-BCF8-9ACEF7FEF1B0}"/>
    <dgm:cxn modelId="{1A9291AA-1B73-4AF6-BB2A-5938AF27C97E}" srcId="{C2E0A4F8-FCEF-4199-B70C-9765C9C007EF}" destId="{2DB6CD3E-9AA1-4841-9BF6-0C80E6947C77}" srcOrd="2" destOrd="0" parTransId="{A1214A5E-DD6E-4F3E-B861-741EE0C79FA8}" sibTransId="{DA37926C-4D73-44A1-A087-2543BDCA3C0D}"/>
    <dgm:cxn modelId="{D75D07CA-BC16-498A-A0CB-3B2F96B2CDA7}" type="presOf" srcId="{26522E20-2C01-4349-B561-21A6CAA10897}" destId="{5CCB0551-285E-4790-B9A0-0ED0F09C9181}" srcOrd="0" destOrd="0" presId="urn:microsoft.com/office/officeart/2005/8/layout/lProcess2"/>
    <dgm:cxn modelId="{54037C3C-F19C-4A0C-9654-9F22161504BC}" type="presOf" srcId="{5C0D59F4-5303-4660-BE38-B60F4D0289B6}" destId="{7F19A08D-8050-4A20-ABF9-11A6661BF3C6}" srcOrd="0" destOrd="0" presId="urn:microsoft.com/office/officeart/2005/8/layout/lProcess2"/>
    <dgm:cxn modelId="{8185614B-0BDA-4557-AF39-AFDD019714EA}" srcId="{824AE000-DA29-4514-8393-E7DDD84B3CF3}" destId="{A9FE6478-E516-4A6E-A74E-281B17D381AB}" srcOrd="1" destOrd="0" parTransId="{40B225E5-F39F-458F-A236-883FB0BB9348}" sibTransId="{91946CD1-0179-43A0-A1DA-230FDBD849BC}"/>
    <dgm:cxn modelId="{89B03212-9E8D-4180-B6E0-34E304057235}" srcId="{1D2C7001-1A06-4683-8C1A-114FDD0B00F1}" destId="{3AB57007-8FFB-4FB8-8472-5BDE12D4E3C0}" srcOrd="3" destOrd="0" parTransId="{98DA9816-6CEC-4DCB-861C-56825FF48FE2}" sibTransId="{7EE7C78F-9C81-4D3D-9CD4-6A185C2A08AF}"/>
    <dgm:cxn modelId="{B7D4B890-64C8-4724-B2CE-009C203486A4}" type="presOf" srcId="{A9FE6478-E516-4A6E-A74E-281B17D381AB}" destId="{D3963117-D6BA-466B-9A8F-6F85CB66565B}" srcOrd="0" destOrd="0" presId="urn:microsoft.com/office/officeart/2005/8/layout/lProcess2"/>
    <dgm:cxn modelId="{E37FD5DD-F10C-46F8-A823-F39C3DAE1324}" type="presOf" srcId="{1D2C7001-1A06-4683-8C1A-114FDD0B00F1}" destId="{D72D7931-3245-4BBC-9DCB-B8784C99C896}" srcOrd="0" destOrd="0" presId="urn:microsoft.com/office/officeart/2005/8/layout/lProcess2"/>
    <dgm:cxn modelId="{22EB463A-86D3-4BE1-922A-707DD2EF2CEB}" srcId="{824AE000-DA29-4514-8393-E7DDD84B3CF3}" destId="{C6C83C30-AF5B-4822-AB7A-2B84713200EF}" srcOrd="2" destOrd="0" parTransId="{FD4664A8-1966-48CC-BF3C-97E91F3C562B}" sibTransId="{DCC4528D-4254-4888-858D-B5B645676852}"/>
    <dgm:cxn modelId="{6F57FEBF-FDAC-4148-B9DB-0B6E72C85821}" type="presParOf" srcId="{EC0B524C-EABD-4B88-A1B5-709E16C142E0}" destId="{B2142928-B4F2-47D2-8DE0-0B19D3882A34}" srcOrd="0" destOrd="0" presId="urn:microsoft.com/office/officeart/2005/8/layout/lProcess2"/>
    <dgm:cxn modelId="{3066E583-AC43-40BD-9476-974DF1495765}" type="presParOf" srcId="{B2142928-B4F2-47D2-8DE0-0B19D3882A34}" destId="{CF08F7BA-CFDE-4CAF-8D07-27AA625D30EC}" srcOrd="0" destOrd="0" presId="urn:microsoft.com/office/officeart/2005/8/layout/lProcess2"/>
    <dgm:cxn modelId="{391DB58E-9F07-429F-AAE3-7F2933255AC7}" type="presParOf" srcId="{B2142928-B4F2-47D2-8DE0-0B19D3882A34}" destId="{2CC9C09C-746F-4B27-AF55-AE891E2B19EB}" srcOrd="1" destOrd="0" presId="urn:microsoft.com/office/officeart/2005/8/layout/lProcess2"/>
    <dgm:cxn modelId="{3D19B947-0C30-41CF-9423-901BB81A3340}" type="presParOf" srcId="{B2142928-B4F2-47D2-8DE0-0B19D3882A34}" destId="{5E7EEBC9-39AA-4ACE-98D2-5236DCEDC463}" srcOrd="2" destOrd="0" presId="urn:microsoft.com/office/officeart/2005/8/layout/lProcess2"/>
    <dgm:cxn modelId="{0214CF46-8754-41F6-8C79-B3F615D679FE}" type="presParOf" srcId="{5E7EEBC9-39AA-4ACE-98D2-5236DCEDC463}" destId="{A3E8DAA8-5051-4864-A338-65FBF2BA0379}" srcOrd="0" destOrd="0" presId="urn:microsoft.com/office/officeart/2005/8/layout/lProcess2"/>
    <dgm:cxn modelId="{75174DDD-D27E-4C14-8553-06CE50D8747E}" type="presParOf" srcId="{A3E8DAA8-5051-4864-A338-65FBF2BA0379}" destId="{253ADCED-5644-438A-9DA7-2EA6489A244E}" srcOrd="0" destOrd="0" presId="urn:microsoft.com/office/officeart/2005/8/layout/lProcess2"/>
    <dgm:cxn modelId="{7845C39C-98C2-4E02-8793-44D36EEBEB4B}" type="presParOf" srcId="{A3E8DAA8-5051-4864-A338-65FBF2BA0379}" destId="{A33AC9F7-54D8-412A-B0BA-007F37B2D844}" srcOrd="1" destOrd="0" presId="urn:microsoft.com/office/officeart/2005/8/layout/lProcess2"/>
    <dgm:cxn modelId="{65398997-99E7-42F3-9AA8-AE6CE05A6C9F}" type="presParOf" srcId="{A3E8DAA8-5051-4864-A338-65FBF2BA0379}" destId="{D3963117-D6BA-466B-9A8F-6F85CB66565B}" srcOrd="2" destOrd="0" presId="urn:microsoft.com/office/officeart/2005/8/layout/lProcess2"/>
    <dgm:cxn modelId="{8DC700B8-62C5-4289-8FA9-41E4C8BCD0F4}" type="presParOf" srcId="{A3E8DAA8-5051-4864-A338-65FBF2BA0379}" destId="{A33F0D49-F5B4-4FC6-8BF1-E35B50727B44}" srcOrd="3" destOrd="0" presId="urn:microsoft.com/office/officeart/2005/8/layout/lProcess2"/>
    <dgm:cxn modelId="{8F419C28-155D-4190-81D1-8B8990279D04}" type="presParOf" srcId="{A3E8DAA8-5051-4864-A338-65FBF2BA0379}" destId="{59690B7E-FC11-494A-AF24-BCC1DE0AB4B7}" srcOrd="4" destOrd="0" presId="urn:microsoft.com/office/officeart/2005/8/layout/lProcess2"/>
    <dgm:cxn modelId="{256FE4B8-7936-4356-BFA9-386CA2D7C7E1}" type="presParOf" srcId="{EC0B524C-EABD-4B88-A1B5-709E16C142E0}" destId="{A9E0A04C-1DE2-44ED-884E-77DD4EDB550E}" srcOrd="1" destOrd="0" presId="urn:microsoft.com/office/officeart/2005/8/layout/lProcess2"/>
    <dgm:cxn modelId="{F61E3547-2E6D-4509-99D6-D22AEA47376F}" type="presParOf" srcId="{EC0B524C-EABD-4B88-A1B5-709E16C142E0}" destId="{82715F8B-8A4B-46A5-86D9-DAABAC95E7BB}" srcOrd="2" destOrd="0" presId="urn:microsoft.com/office/officeart/2005/8/layout/lProcess2"/>
    <dgm:cxn modelId="{068AB032-393C-464B-90A7-38F5D1FF45B0}" type="presParOf" srcId="{82715F8B-8A4B-46A5-86D9-DAABAC95E7BB}" destId="{D72D7931-3245-4BBC-9DCB-B8784C99C896}" srcOrd="0" destOrd="0" presId="urn:microsoft.com/office/officeart/2005/8/layout/lProcess2"/>
    <dgm:cxn modelId="{AA3AE90B-B68D-498E-A4A2-0CF9A5A62D47}" type="presParOf" srcId="{82715F8B-8A4B-46A5-86D9-DAABAC95E7BB}" destId="{FDECE4CB-8B26-47A6-BEFD-10DFE073F5EE}" srcOrd="1" destOrd="0" presId="urn:microsoft.com/office/officeart/2005/8/layout/lProcess2"/>
    <dgm:cxn modelId="{1CCAC420-5517-407B-8FCA-9947C78D19ED}" type="presParOf" srcId="{82715F8B-8A4B-46A5-86D9-DAABAC95E7BB}" destId="{563A8F97-C275-4C82-AE00-1769153CF0DA}" srcOrd="2" destOrd="0" presId="urn:microsoft.com/office/officeart/2005/8/layout/lProcess2"/>
    <dgm:cxn modelId="{F2890A50-825E-4F27-ADC5-3C8A8526DB3B}" type="presParOf" srcId="{563A8F97-C275-4C82-AE00-1769153CF0DA}" destId="{F8C20285-BB6C-4C32-85E6-B686B32275BB}" srcOrd="0" destOrd="0" presId="urn:microsoft.com/office/officeart/2005/8/layout/lProcess2"/>
    <dgm:cxn modelId="{E4D4A7D2-176A-4D40-8EC8-EC77BFA5DDD3}" type="presParOf" srcId="{F8C20285-BB6C-4C32-85E6-B686B32275BB}" destId="{C2C0E347-40E3-4710-A78C-DC51EB9CF71F}" srcOrd="0" destOrd="0" presId="urn:microsoft.com/office/officeart/2005/8/layout/lProcess2"/>
    <dgm:cxn modelId="{488D8A97-26C8-4E55-B6AF-83A0BF48EAAB}" type="presParOf" srcId="{F8C20285-BB6C-4C32-85E6-B686B32275BB}" destId="{6FFD7794-807B-4C0E-A349-CC0C1309F966}" srcOrd="1" destOrd="0" presId="urn:microsoft.com/office/officeart/2005/8/layout/lProcess2"/>
    <dgm:cxn modelId="{541E0E2A-3139-49C5-8C13-BFDA0F0329CC}" type="presParOf" srcId="{F8C20285-BB6C-4C32-85E6-B686B32275BB}" destId="{8F51025F-F825-4FFF-8F2B-C7F1356EF482}" srcOrd="2" destOrd="0" presId="urn:microsoft.com/office/officeart/2005/8/layout/lProcess2"/>
    <dgm:cxn modelId="{4EE287AD-5BA8-49CB-AAAD-5204AEE349B6}" type="presParOf" srcId="{F8C20285-BB6C-4C32-85E6-B686B32275BB}" destId="{2A86C42F-3515-4D7E-BF35-26D84903E3E1}" srcOrd="3" destOrd="0" presId="urn:microsoft.com/office/officeart/2005/8/layout/lProcess2"/>
    <dgm:cxn modelId="{79BDFF13-E701-457A-BE8A-CB92E52EB5DD}" type="presParOf" srcId="{F8C20285-BB6C-4C32-85E6-B686B32275BB}" destId="{D009D0D8-0002-4845-A0A1-583FA3E0F32C}" srcOrd="4" destOrd="0" presId="urn:microsoft.com/office/officeart/2005/8/layout/lProcess2"/>
    <dgm:cxn modelId="{180C11A8-FAEE-4CDB-9EF8-C9B35D3FC06F}" type="presParOf" srcId="{F8C20285-BB6C-4C32-85E6-B686B32275BB}" destId="{F14D18D4-85CF-445C-BF03-C42682F3765F}" srcOrd="5" destOrd="0" presId="urn:microsoft.com/office/officeart/2005/8/layout/lProcess2"/>
    <dgm:cxn modelId="{EB807604-745D-411E-8EEE-43FA430F4A9D}" type="presParOf" srcId="{F8C20285-BB6C-4C32-85E6-B686B32275BB}" destId="{A4F073A2-9647-4544-8FD9-7141BB3C5D48}" srcOrd="6" destOrd="0" presId="urn:microsoft.com/office/officeart/2005/8/layout/lProcess2"/>
    <dgm:cxn modelId="{F8E61497-0DA2-4C4E-94D2-8B7AE6FE9B34}" type="presParOf" srcId="{F8C20285-BB6C-4C32-85E6-B686B32275BB}" destId="{69C20C58-4AF8-4AB9-9C01-FFA10271DB12}" srcOrd="7" destOrd="0" presId="urn:microsoft.com/office/officeart/2005/8/layout/lProcess2"/>
    <dgm:cxn modelId="{2E69AE39-810B-482A-BF79-D01E643800B5}" type="presParOf" srcId="{F8C20285-BB6C-4C32-85E6-B686B32275BB}" destId="{7F19A08D-8050-4A20-ABF9-11A6661BF3C6}" srcOrd="8" destOrd="0" presId="urn:microsoft.com/office/officeart/2005/8/layout/lProcess2"/>
    <dgm:cxn modelId="{D4A38931-74B5-40D1-9461-078E16BD830E}" type="presParOf" srcId="{EC0B524C-EABD-4B88-A1B5-709E16C142E0}" destId="{839FE532-D5C6-43C2-831B-3F247E9CA27E}" srcOrd="3" destOrd="0" presId="urn:microsoft.com/office/officeart/2005/8/layout/lProcess2"/>
    <dgm:cxn modelId="{155CDBA5-28F5-450C-AF97-5A01458534D6}" type="presParOf" srcId="{EC0B524C-EABD-4B88-A1B5-709E16C142E0}" destId="{09CB0FD4-3518-433D-B033-0D4495476714}" srcOrd="4" destOrd="0" presId="urn:microsoft.com/office/officeart/2005/8/layout/lProcess2"/>
    <dgm:cxn modelId="{D09BCD1F-53DD-4E20-A6CD-0A05325C1969}" type="presParOf" srcId="{09CB0FD4-3518-433D-B033-0D4495476714}" destId="{3D3218C7-137C-49F1-90B3-242ECC8A861A}" srcOrd="0" destOrd="0" presId="urn:microsoft.com/office/officeart/2005/8/layout/lProcess2"/>
    <dgm:cxn modelId="{3DE56F49-9345-426A-8591-835B3CD30E59}" type="presParOf" srcId="{09CB0FD4-3518-433D-B033-0D4495476714}" destId="{8497E286-B22B-44B7-84E9-5B33518EFF47}" srcOrd="1" destOrd="0" presId="urn:microsoft.com/office/officeart/2005/8/layout/lProcess2"/>
    <dgm:cxn modelId="{50DA738A-E1A3-45A0-9216-ACC14D9F4C98}" type="presParOf" srcId="{09CB0FD4-3518-433D-B033-0D4495476714}" destId="{20232177-DA97-49FE-B803-C2BFF710D215}" srcOrd="2" destOrd="0" presId="urn:microsoft.com/office/officeart/2005/8/layout/lProcess2"/>
    <dgm:cxn modelId="{49E040CC-09A4-41F7-813B-D86F00FB62C3}" type="presParOf" srcId="{20232177-DA97-49FE-B803-C2BFF710D215}" destId="{86F6B3F9-1D22-4A00-B873-53455A5059D3}" srcOrd="0" destOrd="0" presId="urn:microsoft.com/office/officeart/2005/8/layout/lProcess2"/>
    <dgm:cxn modelId="{952EF7DF-90BE-46C4-AE1E-D6863960E943}" type="presParOf" srcId="{86F6B3F9-1D22-4A00-B873-53455A5059D3}" destId="{5FDC2446-97E2-44A6-AF5B-0A38C435FFF4}" srcOrd="0" destOrd="0" presId="urn:microsoft.com/office/officeart/2005/8/layout/lProcess2"/>
    <dgm:cxn modelId="{BB69BB78-8E9D-456F-ADBD-8150CE439F50}" type="presParOf" srcId="{86F6B3F9-1D22-4A00-B873-53455A5059D3}" destId="{B94AA5F9-D397-4564-8E12-9DF96CA07458}" srcOrd="1" destOrd="0" presId="urn:microsoft.com/office/officeart/2005/8/layout/lProcess2"/>
    <dgm:cxn modelId="{2A1F9EA7-198D-4015-ACD6-224C32D8BD50}" type="presParOf" srcId="{86F6B3F9-1D22-4A00-B873-53455A5059D3}" destId="{5CCB0551-285E-4790-B9A0-0ED0F09C91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8769ED-F0F3-4AE0-878E-AC7B3F31968C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</dgm:pt>
    <dgm:pt modelId="{159DC53C-C9EA-4F37-B105-168FABB68728}">
      <dgm:prSet phldrT="[Texto]"/>
      <dgm:spPr/>
      <dgm:t>
        <a:bodyPr/>
        <a:lstStyle/>
        <a:p>
          <a:r>
            <a:rPr lang="es-ES" dirty="0" smtClean="0"/>
            <a:t>Análisis de la oferta</a:t>
          </a:r>
          <a:endParaRPr lang="es-ES" dirty="0"/>
        </a:p>
      </dgm:t>
    </dgm:pt>
    <dgm:pt modelId="{2AAD819E-988D-4DE3-BEF7-2B4445DBB1F1}" type="parTrans" cxnId="{62F04DF3-25F7-43A5-A729-372EEDBEDAEA}">
      <dgm:prSet/>
      <dgm:spPr/>
      <dgm:t>
        <a:bodyPr/>
        <a:lstStyle/>
        <a:p>
          <a:endParaRPr lang="es-ES"/>
        </a:p>
      </dgm:t>
    </dgm:pt>
    <dgm:pt modelId="{CF5B50CF-4716-4039-BD85-0BF018AB69E4}" type="sibTrans" cxnId="{62F04DF3-25F7-43A5-A729-372EEDBEDAEA}">
      <dgm:prSet/>
      <dgm:spPr/>
      <dgm:t>
        <a:bodyPr/>
        <a:lstStyle/>
        <a:p>
          <a:endParaRPr lang="es-ES"/>
        </a:p>
      </dgm:t>
    </dgm:pt>
    <dgm:pt modelId="{D31035E2-970E-459C-B9E3-F23231B59EBC}">
      <dgm:prSet phldrT="[Texto]"/>
      <dgm:spPr/>
      <dgm:t>
        <a:bodyPr/>
        <a:lstStyle/>
        <a:p>
          <a:r>
            <a:rPr lang="es-ES" dirty="0" smtClean="0"/>
            <a:t>Análisis de costos</a:t>
          </a:r>
          <a:endParaRPr lang="es-ES" dirty="0"/>
        </a:p>
      </dgm:t>
    </dgm:pt>
    <dgm:pt modelId="{AB855FF2-9E98-4F7F-970E-D5848D42FC87}" type="parTrans" cxnId="{45C8444A-BD96-4632-9506-3087FB237854}">
      <dgm:prSet/>
      <dgm:spPr/>
      <dgm:t>
        <a:bodyPr/>
        <a:lstStyle/>
        <a:p>
          <a:endParaRPr lang="es-ES"/>
        </a:p>
      </dgm:t>
    </dgm:pt>
    <dgm:pt modelId="{CB1DFCD8-01E2-4936-B85F-4A011A659A58}" type="sibTrans" cxnId="{45C8444A-BD96-4632-9506-3087FB237854}">
      <dgm:prSet/>
      <dgm:spPr/>
      <dgm:t>
        <a:bodyPr/>
        <a:lstStyle/>
        <a:p>
          <a:endParaRPr lang="es-ES"/>
        </a:p>
      </dgm:t>
    </dgm:pt>
    <dgm:pt modelId="{3C8860DA-DEBB-4444-A010-47EE3FBF414E}">
      <dgm:prSet phldrT="[Texto]"/>
      <dgm:spPr/>
      <dgm:t>
        <a:bodyPr/>
        <a:lstStyle/>
        <a:p>
          <a:r>
            <a:rPr lang="es-ES" dirty="0" smtClean="0"/>
            <a:t>Análisis del entorno</a:t>
          </a:r>
          <a:endParaRPr lang="es-ES" dirty="0"/>
        </a:p>
      </dgm:t>
    </dgm:pt>
    <dgm:pt modelId="{AC5CDCE0-8E99-4228-8CF8-B62BA6D227AA}" type="parTrans" cxnId="{CA4F1E2C-A9A9-42FD-9205-BE59EF39F46D}">
      <dgm:prSet/>
      <dgm:spPr/>
      <dgm:t>
        <a:bodyPr/>
        <a:lstStyle/>
        <a:p>
          <a:endParaRPr lang="es-ES"/>
        </a:p>
      </dgm:t>
    </dgm:pt>
    <dgm:pt modelId="{5913A706-9B19-430B-B103-007248587B49}" type="sibTrans" cxnId="{CA4F1E2C-A9A9-42FD-9205-BE59EF39F46D}">
      <dgm:prSet/>
      <dgm:spPr/>
      <dgm:t>
        <a:bodyPr/>
        <a:lstStyle/>
        <a:p>
          <a:endParaRPr lang="es-ES"/>
        </a:p>
      </dgm:t>
    </dgm:pt>
    <dgm:pt modelId="{F39DE6C2-6BF1-44E7-971C-097AA594DEF9}">
      <dgm:prSet/>
      <dgm:spPr/>
      <dgm:t>
        <a:bodyPr/>
        <a:lstStyle/>
        <a:p>
          <a:r>
            <a:rPr lang="es-ES" dirty="0" smtClean="0"/>
            <a:t>15 heladerías artesanales en el cantón Rumiñahui</a:t>
          </a:r>
          <a:endParaRPr lang="es-ES" dirty="0"/>
        </a:p>
      </dgm:t>
    </dgm:pt>
    <dgm:pt modelId="{4006D63D-0231-488A-9988-E9A99CD3F64E}" type="parTrans" cxnId="{41DE0BEB-E890-4A48-9FEC-D522E97FC0B9}">
      <dgm:prSet/>
      <dgm:spPr/>
      <dgm:t>
        <a:bodyPr/>
        <a:lstStyle/>
        <a:p>
          <a:endParaRPr lang="es-ES"/>
        </a:p>
      </dgm:t>
    </dgm:pt>
    <dgm:pt modelId="{4BE3F4AB-3753-41DA-8ECC-582CA78482B7}" type="sibTrans" cxnId="{41DE0BEB-E890-4A48-9FEC-D522E97FC0B9}">
      <dgm:prSet/>
      <dgm:spPr/>
      <dgm:t>
        <a:bodyPr/>
        <a:lstStyle/>
        <a:p>
          <a:endParaRPr lang="es-ES"/>
        </a:p>
      </dgm:t>
    </dgm:pt>
    <dgm:pt modelId="{0333088B-11CB-4009-9BF0-BFD38F41E76C}">
      <dgm:prSet/>
      <dgm:spPr/>
      <dgm:t>
        <a:bodyPr/>
        <a:lstStyle/>
        <a:p>
          <a:r>
            <a:rPr lang="es-ES" dirty="0" smtClean="0"/>
            <a:t>No existen estadísticas documentadas </a:t>
          </a:r>
          <a:endParaRPr lang="es-ES" dirty="0"/>
        </a:p>
      </dgm:t>
    </dgm:pt>
    <dgm:pt modelId="{3C06C5CA-9336-4DBE-9B36-FAF1875AECBA}" type="parTrans" cxnId="{293DB56A-0F53-4A3C-A1CD-878EA95BBA87}">
      <dgm:prSet/>
      <dgm:spPr/>
      <dgm:t>
        <a:bodyPr/>
        <a:lstStyle/>
        <a:p>
          <a:endParaRPr lang="es-ES"/>
        </a:p>
      </dgm:t>
    </dgm:pt>
    <dgm:pt modelId="{F5C43074-C5C9-438B-A51E-9E9408F5097D}" type="sibTrans" cxnId="{293DB56A-0F53-4A3C-A1CD-878EA95BBA87}">
      <dgm:prSet/>
      <dgm:spPr/>
      <dgm:t>
        <a:bodyPr/>
        <a:lstStyle/>
        <a:p>
          <a:endParaRPr lang="es-ES"/>
        </a:p>
      </dgm:t>
    </dgm:pt>
    <dgm:pt modelId="{66F06922-C702-4CA9-AC55-4341FAB02E32}">
      <dgm:prSet/>
      <dgm:spPr/>
      <dgm:t>
        <a:bodyPr/>
        <a:lstStyle/>
        <a:p>
          <a:r>
            <a:rPr lang="es-ES" dirty="0" smtClean="0"/>
            <a:t>Costos de preparación:</a:t>
          </a:r>
          <a:endParaRPr lang="es-ES" dirty="0"/>
        </a:p>
      </dgm:t>
    </dgm:pt>
    <dgm:pt modelId="{476279FC-32FE-4600-B855-13F0EC792864}" type="parTrans" cxnId="{A4EDA670-0F51-4761-83D0-CE46B078E213}">
      <dgm:prSet/>
      <dgm:spPr/>
      <dgm:t>
        <a:bodyPr/>
        <a:lstStyle/>
        <a:p>
          <a:endParaRPr lang="es-ES"/>
        </a:p>
      </dgm:t>
    </dgm:pt>
    <dgm:pt modelId="{1E36EF16-D44A-4D24-A2A5-91B787EA9DD1}" type="sibTrans" cxnId="{A4EDA670-0F51-4761-83D0-CE46B078E213}">
      <dgm:prSet/>
      <dgm:spPr/>
      <dgm:t>
        <a:bodyPr/>
        <a:lstStyle/>
        <a:p>
          <a:endParaRPr lang="es-ES"/>
        </a:p>
      </dgm:t>
    </dgm:pt>
    <dgm:pt modelId="{1A814B7B-CA81-4AA5-B5B1-E470CA44CD9F}">
      <dgm:prSet/>
      <dgm:spPr/>
      <dgm:t>
        <a:bodyPr/>
        <a:lstStyle/>
        <a:p>
          <a:r>
            <a:rPr lang="es-ES" dirty="0" smtClean="0"/>
            <a:t>Azúcar</a:t>
          </a:r>
          <a:endParaRPr lang="es-ES" dirty="0"/>
        </a:p>
      </dgm:t>
    </dgm:pt>
    <dgm:pt modelId="{63CFAFC8-482E-41B7-A359-EE2959BF32BB}" type="parTrans" cxnId="{8E499F94-CD8F-43FB-BBCC-629FE77EDF7D}">
      <dgm:prSet/>
      <dgm:spPr/>
      <dgm:t>
        <a:bodyPr/>
        <a:lstStyle/>
        <a:p>
          <a:endParaRPr lang="es-ES"/>
        </a:p>
      </dgm:t>
    </dgm:pt>
    <dgm:pt modelId="{855C9C46-9464-480F-996A-8B631EFFEE72}" type="sibTrans" cxnId="{8E499F94-CD8F-43FB-BBCC-629FE77EDF7D}">
      <dgm:prSet/>
      <dgm:spPr/>
      <dgm:t>
        <a:bodyPr/>
        <a:lstStyle/>
        <a:p>
          <a:endParaRPr lang="es-ES"/>
        </a:p>
      </dgm:t>
    </dgm:pt>
    <dgm:pt modelId="{729F2B60-BA5B-4D8F-ACAE-1C510ACA26AB}">
      <dgm:prSet/>
      <dgm:spPr/>
      <dgm:t>
        <a:bodyPr/>
        <a:lstStyle/>
        <a:p>
          <a:r>
            <a:rPr lang="es-ES" dirty="0" smtClean="0"/>
            <a:t>Mano de obra</a:t>
          </a:r>
          <a:endParaRPr lang="es-ES" dirty="0"/>
        </a:p>
      </dgm:t>
    </dgm:pt>
    <dgm:pt modelId="{B46DF565-1915-4447-A8B9-D5CCD52A11C8}" type="parTrans" cxnId="{9BE1A569-3DF4-45EB-BDA1-9F77A4A17D4A}">
      <dgm:prSet/>
      <dgm:spPr/>
      <dgm:t>
        <a:bodyPr/>
        <a:lstStyle/>
        <a:p>
          <a:endParaRPr lang="es-ES"/>
        </a:p>
      </dgm:t>
    </dgm:pt>
    <dgm:pt modelId="{69289BCB-756D-4A84-8DCD-6E50D8784E61}" type="sibTrans" cxnId="{9BE1A569-3DF4-45EB-BDA1-9F77A4A17D4A}">
      <dgm:prSet/>
      <dgm:spPr/>
      <dgm:t>
        <a:bodyPr/>
        <a:lstStyle/>
        <a:p>
          <a:endParaRPr lang="es-ES"/>
        </a:p>
      </dgm:t>
    </dgm:pt>
    <dgm:pt modelId="{69CD8FD8-2E73-443E-998C-7BDF1CC9AFF2}">
      <dgm:prSet/>
      <dgm:spPr/>
      <dgm:t>
        <a:bodyPr/>
        <a:lstStyle/>
        <a:p>
          <a:r>
            <a:rPr lang="es-ES" dirty="0" smtClean="0"/>
            <a:t>Agua</a:t>
          </a:r>
          <a:endParaRPr lang="es-ES" dirty="0"/>
        </a:p>
      </dgm:t>
    </dgm:pt>
    <dgm:pt modelId="{B169D8FD-A0ED-42B0-BC2F-7F16D6527296}" type="parTrans" cxnId="{4C7F25A3-F7E3-432B-BC38-E67CC8E4427F}">
      <dgm:prSet/>
      <dgm:spPr/>
      <dgm:t>
        <a:bodyPr/>
        <a:lstStyle/>
        <a:p>
          <a:endParaRPr lang="es-ES"/>
        </a:p>
      </dgm:t>
    </dgm:pt>
    <dgm:pt modelId="{7DE515A9-A614-40FF-AF9A-DEF656BBF83B}" type="sibTrans" cxnId="{4C7F25A3-F7E3-432B-BC38-E67CC8E4427F}">
      <dgm:prSet/>
      <dgm:spPr/>
      <dgm:t>
        <a:bodyPr/>
        <a:lstStyle/>
        <a:p>
          <a:endParaRPr lang="es-ES"/>
        </a:p>
      </dgm:t>
    </dgm:pt>
    <dgm:pt modelId="{75AC4969-704D-416B-8A02-89D348437F8A}">
      <dgm:prSet/>
      <dgm:spPr/>
      <dgm:t>
        <a:bodyPr/>
        <a:lstStyle/>
        <a:p>
          <a:r>
            <a:rPr lang="es-ES" dirty="0" smtClean="0"/>
            <a:t>Luz eléctrica</a:t>
          </a:r>
          <a:endParaRPr lang="es-ES" dirty="0"/>
        </a:p>
      </dgm:t>
    </dgm:pt>
    <dgm:pt modelId="{CF53297D-BFA5-4527-B25C-B42799D821F6}" type="parTrans" cxnId="{970A2F6A-DE8E-44AD-B371-14A985D33DC4}">
      <dgm:prSet/>
      <dgm:spPr/>
      <dgm:t>
        <a:bodyPr/>
        <a:lstStyle/>
        <a:p>
          <a:endParaRPr lang="es-ES"/>
        </a:p>
      </dgm:t>
    </dgm:pt>
    <dgm:pt modelId="{71FE4265-422C-4F42-B7C7-7ACAB0439565}" type="sibTrans" cxnId="{970A2F6A-DE8E-44AD-B371-14A985D33DC4}">
      <dgm:prSet/>
      <dgm:spPr/>
      <dgm:t>
        <a:bodyPr/>
        <a:lstStyle/>
        <a:p>
          <a:endParaRPr lang="es-ES"/>
        </a:p>
      </dgm:t>
    </dgm:pt>
    <dgm:pt modelId="{3A7F7CC9-3CDC-4027-9ECE-FD5D64585011}">
      <dgm:prSet/>
      <dgm:spPr/>
      <dgm:t>
        <a:bodyPr/>
        <a:lstStyle/>
        <a:p>
          <a:r>
            <a:rPr lang="es-ES" dirty="0" smtClean="0"/>
            <a:t>Factores:</a:t>
          </a:r>
          <a:endParaRPr lang="es-ES" dirty="0"/>
        </a:p>
      </dgm:t>
    </dgm:pt>
    <dgm:pt modelId="{A288D021-AAD2-4D41-A7E1-C7FFCAA95E47}" type="parTrans" cxnId="{230C5F15-CDDA-40C6-8B9A-3C1B4891CCA2}">
      <dgm:prSet/>
      <dgm:spPr/>
      <dgm:t>
        <a:bodyPr/>
        <a:lstStyle/>
        <a:p>
          <a:endParaRPr lang="es-ES"/>
        </a:p>
      </dgm:t>
    </dgm:pt>
    <dgm:pt modelId="{5B1DD5BA-84B2-48CD-BAA2-493656A69834}" type="sibTrans" cxnId="{230C5F15-CDDA-40C6-8B9A-3C1B4891CCA2}">
      <dgm:prSet/>
      <dgm:spPr/>
      <dgm:t>
        <a:bodyPr/>
        <a:lstStyle/>
        <a:p>
          <a:endParaRPr lang="es-ES"/>
        </a:p>
      </dgm:t>
    </dgm:pt>
    <dgm:pt modelId="{B154B926-CAED-4F31-A96F-AA986A4FA5DF}">
      <dgm:prSet/>
      <dgm:spPr/>
      <dgm:t>
        <a:bodyPr/>
        <a:lstStyle/>
        <a:p>
          <a:r>
            <a:rPr lang="es-ES" dirty="0" smtClean="0"/>
            <a:t>Cultural</a:t>
          </a:r>
          <a:endParaRPr lang="es-ES" dirty="0"/>
        </a:p>
      </dgm:t>
    </dgm:pt>
    <dgm:pt modelId="{7923E73E-AECF-4A7C-89B3-7D28CC2C4286}" type="parTrans" cxnId="{35F338E1-8573-4AEF-8F90-334828CDBF1E}">
      <dgm:prSet/>
      <dgm:spPr/>
      <dgm:t>
        <a:bodyPr/>
        <a:lstStyle/>
        <a:p>
          <a:endParaRPr lang="es-ES"/>
        </a:p>
      </dgm:t>
    </dgm:pt>
    <dgm:pt modelId="{CEA424A9-29FE-4CDB-A2EB-170B7652F912}" type="sibTrans" cxnId="{35F338E1-8573-4AEF-8F90-334828CDBF1E}">
      <dgm:prSet/>
      <dgm:spPr/>
      <dgm:t>
        <a:bodyPr/>
        <a:lstStyle/>
        <a:p>
          <a:endParaRPr lang="es-ES"/>
        </a:p>
      </dgm:t>
    </dgm:pt>
    <dgm:pt modelId="{4D256C6B-92A3-4890-913C-338310701E5F}">
      <dgm:prSet/>
      <dgm:spPr/>
      <dgm:t>
        <a:bodyPr/>
        <a:lstStyle/>
        <a:p>
          <a:r>
            <a:rPr lang="es-ES" dirty="0" smtClean="0"/>
            <a:t>Político</a:t>
          </a:r>
          <a:endParaRPr lang="es-ES" dirty="0"/>
        </a:p>
      </dgm:t>
    </dgm:pt>
    <dgm:pt modelId="{691A66B0-D940-4B20-8936-EF7872262FAC}" type="parTrans" cxnId="{CEC8D7DD-977C-4F82-B01A-E84398F7D32D}">
      <dgm:prSet/>
      <dgm:spPr/>
      <dgm:t>
        <a:bodyPr/>
        <a:lstStyle/>
        <a:p>
          <a:endParaRPr lang="es-ES"/>
        </a:p>
      </dgm:t>
    </dgm:pt>
    <dgm:pt modelId="{22A3C415-D4FD-48D6-90DA-5E9D116467FF}" type="sibTrans" cxnId="{CEC8D7DD-977C-4F82-B01A-E84398F7D32D}">
      <dgm:prSet/>
      <dgm:spPr/>
      <dgm:t>
        <a:bodyPr/>
        <a:lstStyle/>
        <a:p>
          <a:endParaRPr lang="es-ES"/>
        </a:p>
      </dgm:t>
    </dgm:pt>
    <dgm:pt modelId="{DC708720-1E0D-4243-996C-9C356718B5D9}">
      <dgm:prSet/>
      <dgm:spPr/>
      <dgm:t>
        <a:bodyPr/>
        <a:lstStyle/>
        <a:p>
          <a:r>
            <a:rPr lang="es-ES" dirty="0" smtClean="0"/>
            <a:t>Legal</a:t>
          </a:r>
          <a:endParaRPr lang="es-ES" dirty="0"/>
        </a:p>
      </dgm:t>
    </dgm:pt>
    <dgm:pt modelId="{1580D893-73FE-4286-BBB3-ECBADD4E4353}" type="parTrans" cxnId="{BF3E4F95-711A-4817-A899-8CD7143EF7DA}">
      <dgm:prSet/>
      <dgm:spPr/>
      <dgm:t>
        <a:bodyPr/>
        <a:lstStyle/>
        <a:p>
          <a:endParaRPr lang="es-ES"/>
        </a:p>
      </dgm:t>
    </dgm:pt>
    <dgm:pt modelId="{831E6FBE-A36E-4D1C-89FF-4409004466E8}" type="sibTrans" cxnId="{BF3E4F95-711A-4817-A899-8CD7143EF7DA}">
      <dgm:prSet/>
      <dgm:spPr/>
      <dgm:t>
        <a:bodyPr/>
        <a:lstStyle/>
        <a:p>
          <a:endParaRPr lang="es-ES"/>
        </a:p>
      </dgm:t>
    </dgm:pt>
    <dgm:pt modelId="{001A4201-F545-4C3A-922B-9BF1B9E1095A}">
      <dgm:prSet/>
      <dgm:spPr/>
      <dgm:t>
        <a:bodyPr/>
        <a:lstStyle/>
        <a:p>
          <a:r>
            <a:rPr lang="es-ES" dirty="0" smtClean="0"/>
            <a:t>Económico</a:t>
          </a:r>
          <a:endParaRPr lang="es-ES" dirty="0"/>
        </a:p>
      </dgm:t>
    </dgm:pt>
    <dgm:pt modelId="{F74F6342-EE3A-41DA-A8B2-6217BEF06F05}" type="parTrans" cxnId="{E5310B01-0174-4314-A80C-A553DACA5B7F}">
      <dgm:prSet/>
      <dgm:spPr/>
      <dgm:t>
        <a:bodyPr/>
        <a:lstStyle/>
        <a:p>
          <a:endParaRPr lang="es-ES"/>
        </a:p>
      </dgm:t>
    </dgm:pt>
    <dgm:pt modelId="{182D0782-D3EB-48A5-9EE4-BD12B4A6BCBF}" type="sibTrans" cxnId="{E5310B01-0174-4314-A80C-A553DACA5B7F}">
      <dgm:prSet/>
      <dgm:spPr/>
      <dgm:t>
        <a:bodyPr/>
        <a:lstStyle/>
        <a:p>
          <a:endParaRPr lang="es-ES"/>
        </a:p>
      </dgm:t>
    </dgm:pt>
    <dgm:pt modelId="{CECFFD3D-3CC7-4C29-A231-E0AF9C943996}">
      <dgm:prSet/>
      <dgm:spPr/>
      <dgm:t>
        <a:bodyPr/>
        <a:lstStyle/>
        <a:p>
          <a:r>
            <a:rPr lang="es-ES" dirty="0" smtClean="0"/>
            <a:t>Tecnológico</a:t>
          </a:r>
          <a:endParaRPr lang="es-ES" dirty="0"/>
        </a:p>
      </dgm:t>
    </dgm:pt>
    <dgm:pt modelId="{D60E3246-FD82-4027-87B4-F5E939C2D142}" type="parTrans" cxnId="{4D53B4F8-02EC-4E46-BECA-B1E1802667E0}">
      <dgm:prSet/>
      <dgm:spPr/>
      <dgm:t>
        <a:bodyPr/>
        <a:lstStyle/>
        <a:p>
          <a:endParaRPr lang="es-ES"/>
        </a:p>
      </dgm:t>
    </dgm:pt>
    <dgm:pt modelId="{056CAA0D-BF73-4662-BFFF-0ECBB54EC084}" type="sibTrans" cxnId="{4D53B4F8-02EC-4E46-BECA-B1E1802667E0}">
      <dgm:prSet/>
      <dgm:spPr/>
      <dgm:t>
        <a:bodyPr/>
        <a:lstStyle/>
        <a:p>
          <a:endParaRPr lang="es-ES"/>
        </a:p>
      </dgm:t>
    </dgm:pt>
    <dgm:pt modelId="{166D82D9-A598-4CFB-A42D-77743E36BFF5}">
      <dgm:prSet/>
      <dgm:spPr/>
      <dgm:t>
        <a:bodyPr/>
        <a:lstStyle/>
        <a:p>
          <a:r>
            <a:rPr lang="es-ES" dirty="0" smtClean="0"/>
            <a:t>Fruta</a:t>
          </a:r>
          <a:endParaRPr lang="es-ES" dirty="0"/>
        </a:p>
      </dgm:t>
    </dgm:pt>
    <dgm:pt modelId="{0C22D27B-E45B-4BAB-BC1C-FB97C4A08416}" type="parTrans" cxnId="{484973E9-CF6E-4474-AB94-6BD07308E888}">
      <dgm:prSet/>
      <dgm:spPr/>
      <dgm:t>
        <a:bodyPr/>
        <a:lstStyle/>
        <a:p>
          <a:endParaRPr lang="es-ES"/>
        </a:p>
      </dgm:t>
    </dgm:pt>
    <dgm:pt modelId="{668F9EFC-97E1-4B21-BFDB-C0D3C8F2EF90}" type="sibTrans" cxnId="{484973E9-CF6E-4474-AB94-6BD07308E888}">
      <dgm:prSet/>
      <dgm:spPr/>
      <dgm:t>
        <a:bodyPr/>
        <a:lstStyle/>
        <a:p>
          <a:endParaRPr lang="es-ES"/>
        </a:p>
      </dgm:t>
    </dgm:pt>
    <dgm:pt modelId="{3D4F8A31-5211-4207-A35B-AA1796E6A49C}">
      <dgm:prSet/>
      <dgm:spPr/>
      <dgm:t>
        <a:bodyPr/>
        <a:lstStyle/>
        <a:p>
          <a:r>
            <a:rPr lang="es-ES" dirty="0" smtClean="0"/>
            <a:t>Demográfico</a:t>
          </a:r>
          <a:endParaRPr lang="es-ES" dirty="0"/>
        </a:p>
      </dgm:t>
    </dgm:pt>
    <dgm:pt modelId="{5EBF4912-0C3F-4625-AF22-8FDC388E8982}" type="parTrans" cxnId="{7577D1A3-96DE-4DB2-BC17-E46E5836D47A}">
      <dgm:prSet/>
      <dgm:spPr/>
      <dgm:t>
        <a:bodyPr/>
        <a:lstStyle/>
        <a:p>
          <a:endParaRPr lang="es-ES"/>
        </a:p>
      </dgm:t>
    </dgm:pt>
    <dgm:pt modelId="{0B2C0A77-D279-4400-976C-E2A118128DDF}" type="sibTrans" cxnId="{7577D1A3-96DE-4DB2-BC17-E46E5836D47A}">
      <dgm:prSet/>
      <dgm:spPr/>
      <dgm:t>
        <a:bodyPr/>
        <a:lstStyle/>
        <a:p>
          <a:endParaRPr lang="es-ES"/>
        </a:p>
      </dgm:t>
    </dgm:pt>
    <dgm:pt modelId="{899DA6C7-678C-4AE0-BD53-046253FD6EE8}" type="pres">
      <dgm:prSet presAssocID="{6E8769ED-F0F3-4AE0-878E-AC7B3F31968C}" presName="diagram" presStyleCnt="0">
        <dgm:presLayoutVars>
          <dgm:dir/>
          <dgm:animLvl val="lvl"/>
          <dgm:resizeHandles val="exact"/>
        </dgm:presLayoutVars>
      </dgm:prSet>
      <dgm:spPr/>
    </dgm:pt>
    <dgm:pt modelId="{8D90E586-1A96-4E3C-A9C9-2170E090BAC5}" type="pres">
      <dgm:prSet presAssocID="{159DC53C-C9EA-4F37-B105-168FABB68728}" presName="compNode" presStyleCnt="0"/>
      <dgm:spPr/>
    </dgm:pt>
    <dgm:pt modelId="{40793CF3-E2E3-401A-B37C-AAC0011502AC}" type="pres">
      <dgm:prSet presAssocID="{159DC53C-C9EA-4F37-B105-168FABB6872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B53CCC-E99F-4920-95A9-5DA66DDA5A6B}" type="pres">
      <dgm:prSet presAssocID="{159DC53C-C9EA-4F37-B105-168FABB687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DF53D-9F71-458D-B110-5A4671BCD31D}" type="pres">
      <dgm:prSet presAssocID="{159DC53C-C9EA-4F37-B105-168FABB68728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45F79213-1CD2-4E47-A6CC-FF8FABEEC471}" type="pres">
      <dgm:prSet presAssocID="{159DC53C-C9EA-4F37-B105-168FABB68728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26A3BDCD-DD3D-409A-B9CB-F6348D540C83}" type="pres">
      <dgm:prSet presAssocID="{CF5B50CF-4716-4039-BD85-0BF018AB69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C99FDDE-4218-4CF6-9D4C-C70273214C53}" type="pres">
      <dgm:prSet presAssocID="{D31035E2-970E-459C-B9E3-F23231B59EBC}" presName="compNode" presStyleCnt="0"/>
      <dgm:spPr/>
    </dgm:pt>
    <dgm:pt modelId="{6B76C5B6-D24E-4412-8679-5CB19422377C}" type="pres">
      <dgm:prSet presAssocID="{D31035E2-970E-459C-B9E3-F23231B59EB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22A23-973F-4CD8-AC0A-A7BE55CAF3AE}" type="pres">
      <dgm:prSet presAssocID="{D31035E2-970E-459C-B9E3-F23231B59E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3851DF-D406-4379-A974-06236CBC8289}" type="pres">
      <dgm:prSet presAssocID="{D31035E2-970E-459C-B9E3-F23231B59EBC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CBAA2080-615B-4D0D-A7BC-981705D58594}" type="pres">
      <dgm:prSet presAssocID="{D31035E2-970E-459C-B9E3-F23231B59EBC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5F5AB4-ED93-4698-BF4A-1EA1851CBA93}" type="pres">
      <dgm:prSet presAssocID="{CB1DFCD8-01E2-4936-B85F-4A011A659A5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3287439-1ACD-4F58-B9DE-8E4715D10504}" type="pres">
      <dgm:prSet presAssocID="{3C8860DA-DEBB-4444-A010-47EE3FBF414E}" presName="compNode" presStyleCnt="0"/>
      <dgm:spPr/>
    </dgm:pt>
    <dgm:pt modelId="{AF860D46-F260-4D5D-ACA5-D93ECDFBFCF8}" type="pres">
      <dgm:prSet presAssocID="{3C8860DA-DEBB-4444-A010-47EE3FBF414E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B8652-4C10-473F-82BC-2C1C792A4B44}" type="pres">
      <dgm:prSet presAssocID="{3C8860DA-DEBB-4444-A010-47EE3FBF41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C2127-B988-459B-8093-D388BA39626B}" type="pres">
      <dgm:prSet presAssocID="{3C8860DA-DEBB-4444-A010-47EE3FBF414E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43434731-7AFE-46E9-AFCC-BB5E13D1DD41}" type="pres">
      <dgm:prSet presAssocID="{3C8860DA-DEBB-4444-A010-47EE3FBF414E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55798F7-567E-45F3-A106-ED7F1CD1361E}" type="presOf" srcId="{F39DE6C2-6BF1-44E7-971C-097AA594DEF9}" destId="{40793CF3-E2E3-401A-B37C-AAC0011502AC}" srcOrd="0" destOrd="0" presId="urn:microsoft.com/office/officeart/2005/8/layout/bList2"/>
    <dgm:cxn modelId="{16BFC9A1-1098-4C9E-A83F-4E60237C1146}" type="presOf" srcId="{3A7F7CC9-3CDC-4027-9ECE-FD5D64585011}" destId="{AF860D46-F260-4D5D-ACA5-D93ECDFBFCF8}" srcOrd="0" destOrd="0" presId="urn:microsoft.com/office/officeart/2005/8/layout/bList2"/>
    <dgm:cxn modelId="{45C8444A-BD96-4632-9506-3087FB237854}" srcId="{6E8769ED-F0F3-4AE0-878E-AC7B3F31968C}" destId="{D31035E2-970E-459C-B9E3-F23231B59EBC}" srcOrd="1" destOrd="0" parTransId="{AB855FF2-9E98-4F7F-970E-D5848D42FC87}" sibTransId="{CB1DFCD8-01E2-4936-B85F-4A011A659A58}"/>
    <dgm:cxn modelId="{CEC8D7DD-977C-4F82-B01A-E84398F7D32D}" srcId="{3C8860DA-DEBB-4444-A010-47EE3FBF414E}" destId="{4D256C6B-92A3-4890-913C-338310701E5F}" srcOrd="3" destOrd="0" parTransId="{691A66B0-D940-4B20-8936-EF7872262FAC}" sibTransId="{22A3C415-D4FD-48D6-90DA-5E9D116467FF}"/>
    <dgm:cxn modelId="{A4EDA670-0F51-4761-83D0-CE46B078E213}" srcId="{D31035E2-970E-459C-B9E3-F23231B59EBC}" destId="{66F06922-C702-4CA9-AC55-4341FAB02E32}" srcOrd="0" destOrd="0" parTransId="{476279FC-32FE-4600-B855-13F0EC792864}" sibTransId="{1E36EF16-D44A-4D24-A2A5-91B787EA9DD1}"/>
    <dgm:cxn modelId="{CA4F1E2C-A9A9-42FD-9205-BE59EF39F46D}" srcId="{6E8769ED-F0F3-4AE0-878E-AC7B3F31968C}" destId="{3C8860DA-DEBB-4444-A010-47EE3FBF414E}" srcOrd="2" destOrd="0" parTransId="{AC5CDCE0-8E99-4228-8CF8-B62BA6D227AA}" sibTransId="{5913A706-9B19-430B-B103-007248587B49}"/>
    <dgm:cxn modelId="{4C7F25A3-F7E3-432B-BC38-E67CC8E4427F}" srcId="{D31035E2-970E-459C-B9E3-F23231B59EBC}" destId="{69CD8FD8-2E73-443E-998C-7BDF1CC9AFF2}" srcOrd="4" destOrd="0" parTransId="{B169D8FD-A0ED-42B0-BC2F-7F16D6527296}" sibTransId="{7DE515A9-A614-40FF-AF9A-DEF656BBF83B}"/>
    <dgm:cxn modelId="{293DB56A-0F53-4A3C-A1CD-878EA95BBA87}" srcId="{159DC53C-C9EA-4F37-B105-168FABB68728}" destId="{0333088B-11CB-4009-9BF0-BFD38F41E76C}" srcOrd="1" destOrd="0" parTransId="{3C06C5CA-9336-4DBE-9B36-FAF1875AECBA}" sibTransId="{F5C43074-C5C9-438B-A51E-9E9408F5097D}"/>
    <dgm:cxn modelId="{8DDF0100-3056-4CE4-80F6-76F9BB9BE870}" type="presOf" srcId="{001A4201-F545-4C3A-922B-9BF1B9E1095A}" destId="{AF860D46-F260-4D5D-ACA5-D93ECDFBFCF8}" srcOrd="0" destOrd="5" presId="urn:microsoft.com/office/officeart/2005/8/layout/bList2"/>
    <dgm:cxn modelId="{62F04DF3-25F7-43A5-A729-372EEDBEDAEA}" srcId="{6E8769ED-F0F3-4AE0-878E-AC7B3F31968C}" destId="{159DC53C-C9EA-4F37-B105-168FABB68728}" srcOrd="0" destOrd="0" parTransId="{2AAD819E-988D-4DE3-BEF7-2B4445DBB1F1}" sibTransId="{CF5B50CF-4716-4039-BD85-0BF018AB69E4}"/>
    <dgm:cxn modelId="{9DE63F0A-9A11-4488-ACAA-C46CD862E536}" type="presOf" srcId="{3C8860DA-DEBB-4444-A010-47EE3FBF414E}" destId="{037B8652-4C10-473F-82BC-2C1C792A4B44}" srcOrd="0" destOrd="0" presId="urn:microsoft.com/office/officeart/2005/8/layout/bList2"/>
    <dgm:cxn modelId="{4A893970-2FB8-412D-B0DB-618C54AB6329}" type="presOf" srcId="{75AC4969-704D-416B-8A02-89D348437F8A}" destId="{6B76C5B6-D24E-4412-8679-5CB19422377C}" srcOrd="0" destOrd="5" presId="urn:microsoft.com/office/officeart/2005/8/layout/bList2"/>
    <dgm:cxn modelId="{D20DDB75-9B8B-4314-938C-FCCB11753266}" type="presOf" srcId="{6E8769ED-F0F3-4AE0-878E-AC7B3F31968C}" destId="{899DA6C7-678C-4AE0-BD53-046253FD6EE8}" srcOrd="0" destOrd="0" presId="urn:microsoft.com/office/officeart/2005/8/layout/bList2"/>
    <dgm:cxn modelId="{C0879D7E-0DAB-4D67-AC06-C9AA63E8AE8A}" type="presOf" srcId="{B154B926-CAED-4F31-A96F-AA986A4FA5DF}" destId="{AF860D46-F260-4D5D-ACA5-D93ECDFBFCF8}" srcOrd="0" destOrd="2" presId="urn:microsoft.com/office/officeart/2005/8/layout/bList2"/>
    <dgm:cxn modelId="{A62D25B1-D93B-4D60-9E29-6AD24007FAFC}" type="presOf" srcId="{0333088B-11CB-4009-9BF0-BFD38F41E76C}" destId="{40793CF3-E2E3-401A-B37C-AAC0011502AC}" srcOrd="0" destOrd="1" presId="urn:microsoft.com/office/officeart/2005/8/layout/bList2"/>
    <dgm:cxn modelId="{59441E30-8F2F-42E0-B709-6F00705CFE73}" type="presOf" srcId="{D31035E2-970E-459C-B9E3-F23231B59EBC}" destId="{383851DF-D406-4379-A974-06236CBC8289}" srcOrd="1" destOrd="0" presId="urn:microsoft.com/office/officeart/2005/8/layout/bList2"/>
    <dgm:cxn modelId="{2CECA52B-8359-46EC-9920-93978C4437A2}" type="presOf" srcId="{69CD8FD8-2E73-443E-998C-7BDF1CC9AFF2}" destId="{6B76C5B6-D24E-4412-8679-5CB19422377C}" srcOrd="0" destOrd="4" presId="urn:microsoft.com/office/officeart/2005/8/layout/bList2"/>
    <dgm:cxn modelId="{41DE0BEB-E890-4A48-9FEC-D522E97FC0B9}" srcId="{159DC53C-C9EA-4F37-B105-168FABB68728}" destId="{F39DE6C2-6BF1-44E7-971C-097AA594DEF9}" srcOrd="0" destOrd="0" parTransId="{4006D63D-0231-488A-9988-E9A99CD3F64E}" sibTransId="{4BE3F4AB-3753-41DA-8ECC-582CA78482B7}"/>
    <dgm:cxn modelId="{8E499F94-CD8F-43FB-BBCC-629FE77EDF7D}" srcId="{D31035E2-970E-459C-B9E3-F23231B59EBC}" destId="{1A814B7B-CA81-4AA5-B5B1-E470CA44CD9F}" srcOrd="2" destOrd="0" parTransId="{63CFAFC8-482E-41B7-A359-EE2959BF32BB}" sibTransId="{855C9C46-9464-480F-996A-8B631EFFEE72}"/>
    <dgm:cxn modelId="{7577D1A3-96DE-4DB2-BC17-E46E5836D47A}" srcId="{3C8860DA-DEBB-4444-A010-47EE3FBF414E}" destId="{3D4F8A31-5211-4207-A35B-AA1796E6A49C}" srcOrd="1" destOrd="0" parTransId="{5EBF4912-0C3F-4625-AF22-8FDC388E8982}" sibTransId="{0B2C0A77-D279-4400-976C-E2A118128DDF}"/>
    <dgm:cxn modelId="{9BE1A569-3DF4-45EB-BDA1-9F77A4A17D4A}" srcId="{D31035E2-970E-459C-B9E3-F23231B59EBC}" destId="{729F2B60-BA5B-4D8F-ACAE-1C510ACA26AB}" srcOrd="3" destOrd="0" parTransId="{B46DF565-1915-4447-A8B9-D5CCD52A11C8}" sibTransId="{69289BCB-756D-4A84-8DCD-6E50D8784E61}"/>
    <dgm:cxn modelId="{29F815CB-9D63-4497-AA07-78404587F227}" type="presOf" srcId="{159DC53C-C9EA-4F37-B105-168FABB68728}" destId="{A4B53CCC-E99F-4920-95A9-5DA66DDA5A6B}" srcOrd="0" destOrd="0" presId="urn:microsoft.com/office/officeart/2005/8/layout/bList2"/>
    <dgm:cxn modelId="{BF3E4F95-711A-4817-A899-8CD7143EF7DA}" srcId="{3C8860DA-DEBB-4444-A010-47EE3FBF414E}" destId="{DC708720-1E0D-4243-996C-9C356718B5D9}" srcOrd="4" destOrd="0" parTransId="{1580D893-73FE-4286-BBB3-ECBADD4E4353}" sibTransId="{831E6FBE-A36E-4D1C-89FF-4409004466E8}"/>
    <dgm:cxn modelId="{35F338E1-8573-4AEF-8F90-334828CDBF1E}" srcId="{3C8860DA-DEBB-4444-A010-47EE3FBF414E}" destId="{B154B926-CAED-4F31-A96F-AA986A4FA5DF}" srcOrd="2" destOrd="0" parTransId="{7923E73E-AECF-4A7C-89B3-7D28CC2C4286}" sibTransId="{CEA424A9-29FE-4CDB-A2EB-170B7652F912}"/>
    <dgm:cxn modelId="{35A515C1-A88F-43C6-AFAB-438642ED77D5}" type="presOf" srcId="{D31035E2-970E-459C-B9E3-F23231B59EBC}" destId="{15D22A23-973F-4CD8-AC0A-A7BE55CAF3AE}" srcOrd="0" destOrd="0" presId="urn:microsoft.com/office/officeart/2005/8/layout/bList2"/>
    <dgm:cxn modelId="{C4722827-C130-4BAD-BCBA-0104C3E29976}" type="presOf" srcId="{CECFFD3D-3CC7-4C29-A231-E0AF9C943996}" destId="{AF860D46-F260-4D5D-ACA5-D93ECDFBFCF8}" srcOrd="0" destOrd="6" presId="urn:microsoft.com/office/officeart/2005/8/layout/bList2"/>
    <dgm:cxn modelId="{970A2F6A-DE8E-44AD-B371-14A985D33DC4}" srcId="{D31035E2-970E-459C-B9E3-F23231B59EBC}" destId="{75AC4969-704D-416B-8A02-89D348437F8A}" srcOrd="5" destOrd="0" parTransId="{CF53297D-BFA5-4527-B25C-B42799D821F6}" sibTransId="{71FE4265-422C-4F42-B7C7-7ACAB0439565}"/>
    <dgm:cxn modelId="{BBEE704E-0308-4752-BBD6-8D42177A58F5}" type="presOf" srcId="{4D256C6B-92A3-4890-913C-338310701E5F}" destId="{AF860D46-F260-4D5D-ACA5-D93ECDFBFCF8}" srcOrd="0" destOrd="3" presId="urn:microsoft.com/office/officeart/2005/8/layout/bList2"/>
    <dgm:cxn modelId="{E5310B01-0174-4314-A80C-A553DACA5B7F}" srcId="{3C8860DA-DEBB-4444-A010-47EE3FBF414E}" destId="{001A4201-F545-4C3A-922B-9BF1B9E1095A}" srcOrd="5" destOrd="0" parTransId="{F74F6342-EE3A-41DA-A8B2-6217BEF06F05}" sibTransId="{182D0782-D3EB-48A5-9EE4-BD12B4A6BCBF}"/>
    <dgm:cxn modelId="{DAAB924E-C212-4D77-AFD6-89B8E3207483}" type="presOf" srcId="{CB1DFCD8-01E2-4936-B85F-4A011A659A58}" destId="{735F5AB4-ED93-4698-BF4A-1EA1851CBA93}" srcOrd="0" destOrd="0" presId="urn:microsoft.com/office/officeart/2005/8/layout/bList2"/>
    <dgm:cxn modelId="{484973E9-CF6E-4474-AB94-6BD07308E888}" srcId="{D31035E2-970E-459C-B9E3-F23231B59EBC}" destId="{166D82D9-A598-4CFB-A42D-77743E36BFF5}" srcOrd="1" destOrd="0" parTransId="{0C22D27B-E45B-4BAB-BC1C-FB97C4A08416}" sibTransId="{668F9EFC-97E1-4B21-BFDB-C0D3C8F2EF90}"/>
    <dgm:cxn modelId="{C6A171CC-7C64-4981-9F32-093AD0C4A4B2}" type="presOf" srcId="{729F2B60-BA5B-4D8F-ACAE-1C510ACA26AB}" destId="{6B76C5B6-D24E-4412-8679-5CB19422377C}" srcOrd="0" destOrd="3" presId="urn:microsoft.com/office/officeart/2005/8/layout/bList2"/>
    <dgm:cxn modelId="{055DC40D-9F5E-4ECD-9963-C5DC9CDDA3CF}" type="presOf" srcId="{166D82D9-A598-4CFB-A42D-77743E36BFF5}" destId="{6B76C5B6-D24E-4412-8679-5CB19422377C}" srcOrd="0" destOrd="1" presId="urn:microsoft.com/office/officeart/2005/8/layout/bList2"/>
    <dgm:cxn modelId="{9A6413F0-CDAF-4B8E-A298-A924E5838AF3}" type="presOf" srcId="{159DC53C-C9EA-4F37-B105-168FABB68728}" destId="{FB9DF53D-9F71-458D-B110-5A4671BCD31D}" srcOrd="1" destOrd="0" presId="urn:microsoft.com/office/officeart/2005/8/layout/bList2"/>
    <dgm:cxn modelId="{4D53B4F8-02EC-4E46-BECA-B1E1802667E0}" srcId="{3C8860DA-DEBB-4444-A010-47EE3FBF414E}" destId="{CECFFD3D-3CC7-4C29-A231-E0AF9C943996}" srcOrd="6" destOrd="0" parTransId="{D60E3246-FD82-4027-87B4-F5E939C2D142}" sibTransId="{056CAA0D-BF73-4662-BFFF-0ECBB54EC084}"/>
    <dgm:cxn modelId="{EB8E66E2-F351-410A-B79D-0427D7A06CE5}" type="presOf" srcId="{DC708720-1E0D-4243-996C-9C356718B5D9}" destId="{AF860D46-F260-4D5D-ACA5-D93ECDFBFCF8}" srcOrd="0" destOrd="4" presId="urn:microsoft.com/office/officeart/2005/8/layout/bList2"/>
    <dgm:cxn modelId="{C598BB5E-AE58-4739-ABD7-3ED3FC34743B}" type="presOf" srcId="{66F06922-C702-4CA9-AC55-4341FAB02E32}" destId="{6B76C5B6-D24E-4412-8679-5CB19422377C}" srcOrd="0" destOrd="0" presId="urn:microsoft.com/office/officeart/2005/8/layout/bList2"/>
    <dgm:cxn modelId="{230C5F15-CDDA-40C6-8B9A-3C1B4891CCA2}" srcId="{3C8860DA-DEBB-4444-A010-47EE3FBF414E}" destId="{3A7F7CC9-3CDC-4027-9ECE-FD5D64585011}" srcOrd="0" destOrd="0" parTransId="{A288D021-AAD2-4D41-A7E1-C7FFCAA95E47}" sibTransId="{5B1DD5BA-84B2-48CD-BAA2-493656A69834}"/>
    <dgm:cxn modelId="{98BB914A-D6B0-4DC7-8906-8C875C256893}" type="presOf" srcId="{3D4F8A31-5211-4207-A35B-AA1796E6A49C}" destId="{AF860D46-F260-4D5D-ACA5-D93ECDFBFCF8}" srcOrd="0" destOrd="1" presId="urn:microsoft.com/office/officeart/2005/8/layout/bList2"/>
    <dgm:cxn modelId="{17560C5A-4C2B-4B62-8A59-0F79BC91400E}" type="presOf" srcId="{CF5B50CF-4716-4039-BD85-0BF018AB69E4}" destId="{26A3BDCD-DD3D-409A-B9CB-F6348D540C83}" srcOrd="0" destOrd="0" presId="urn:microsoft.com/office/officeart/2005/8/layout/bList2"/>
    <dgm:cxn modelId="{9CC30C90-81D0-425C-A32E-4CFA54FDAEDA}" type="presOf" srcId="{1A814B7B-CA81-4AA5-B5B1-E470CA44CD9F}" destId="{6B76C5B6-D24E-4412-8679-5CB19422377C}" srcOrd="0" destOrd="2" presId="urn:microsoft.com/office/officeart/2005/8/layout/bList2"/>
    <dgm:cxn modelId="{4E079198-8D79-4DE7-BA95-0A6B4530EC31}" type="presOf" srcId="{3C8860DA-DEBB-4444-A010-47EE3FBF414E}" destId="{7A5C2127-B988-459B-8093-D388BA39626B}" srcOrd="1" destOrd="0" presId="urn:microsoft.com/office/officeart/2005/8/layout/bList2"/>
    <dgm:cxn modelId="{998E0ED2-2B82-4FD6-853E-EC9A22E2CAA9}" type="presParOf" srcId="{899DA6C7-678C-4AE0-BD53-046253FD6EE8}" destId="{8D90E586-1A96-4E3C-A9C9-2170E090BAC5}" srcOrd="0" destOrd="0" presId="urn:microsoft.com/office/officeart/2005/8/layout/bList2"/>
    <dgm:cxn modelId="{8081174E-08E8-4398-864B-BA5F50EA549B}" type="presParOf" srcId="{8D90E586-1A96-4E3C-A9C9-2170E090BAC5}" destId="{40793CF3-E2E3-401A-B37C-AAC0011502AC}" srcOrd="0" destOrd="0" presId="urn:microsoft.com/office/officeart/2005/8/layout/bList2"/>
    <dgm:cxn modelId="{BA3A28C4-B0F2-4243-863C-91FACE55E75A}" type="presParOf" srcId="{8D90E586-1A96-4E3C-A9C9-2170E090BAC5}" destId="{A4B53CCC-E99F-4920-95A9-5DA66DDA5A6B}" srcOrd="1" destOrd="0" presId="urn:microsoft.com/office/officeart/2005/8/layout/bList2"/>
    <dgm:cxn modelId="{D468812F-7E1E-4F32-BC34-9B2847BB53F6}" type="presParOf" srcId="{8D90E586-1A96-4E3C-A9C9-2170E090BAC5}" destId="{FB9DF53D-9F71-458D-B110-5A4671BCD31D}" srcOrd="2" destOrd="0" presId="urn:microsoft.com/office/officeart/2005/8/layout/bList2"/>
    <dgm:cxn modelId="{9A0C9D97-DFEF-4F4F-A0F4-B712A2E744A5}" type="presParOf" srcId="{8D90E586-1A96-4E3C-A9C9-2170E090BAC5}" destId="{45F79213-1CD2-4E47-A6CC-FF8FABEEC471}" srcOrd="3" destOrd="0" presId="urn:microsoft.com/office/officeart/2005/8/layout/bList2"/>
    <dgm:cxn modelId="{F217E95F-9E5A-44A7-B257-81FBA6F9A855}" type="presParOf" srcId="{899DA6C7-678C-4AE0-BD53-046253FD6EE8}" destId="{26A3BDCD-DD3D-409A-B9CB-F6348D540C83}" srcOrd="1" destOrd="0" presId="urn:microsoft.com/office/officeart/2005/8/layout/bList2"/>
    <dgm:cxn modelId="{E7355566-667D-4B22-BB17-522530070940}" type="presParOf" srcId="{899DA6C7-678C-4AE0-BD53-046253FD6EE8}" destId="{DC99FDDE-4218-4CF6-9D4C-C70273214C53}" srcOrd="2" destOrd="0" presId="urn:microsoft.com/office/officeart/2005/8/layout/bList2"/>
    <dgm:cxn modelId="{A8A7C01F-D0AF-48A2-817C-8BDFB50F3864}" type="presParOf" srcId="{DC99FDDE-4218-4CF6-9D4C-C70273214C53}" destId="{6B76C5B6-D24E-4412-8679-5CB19422377C}" srcOrd="0" destOrd="0" presId="urn:microsoft.com/office/officeart/2005/8/layout/bList2"/>
    <dgm:cxn modelId="{15085451-EA66-48DF-8201-93651CA45C50}" type="presParOf" srcId="{DC99FDDE-4218-4CF6-9D4C-C70273214C53}" destId="{15D22A23-973F-4CD8-AC0A-A7BE55CAF3AE}" srcOrd="1" destOrd="0" presId="urn:microsoft.com/office/officeart/2005/8/layout/bList2"/>
    <dgm:cxn modelId="{4C0B7228-2B65-4B61-BDD9-96573BA9EE0D}" type="presParOf" srcId="{DC99FDDE-4218-4CF6-9D4C-C70273214C53}" destId="{383851DF-D406-4379-A974-06236CBC8289}" srcOrd="2" destOrd="0" presId="urn:microsoft.com/office/officeart/2005/8/layout/bList2"/>
    <dgm:cxn modelId="{02750C99-0752-4BC8-91AF-FB1EF3533CDD}" type="presParOf" srcId="{DC99FDDE-4218-4CF6-9D4C-C70273214C53}" destId="{CBAA2080-615B-4D0D-A7BC-981705D58594}" srcOrd="3" destOrd="0" presId="urn:microsoft.com/office/officeart/2005/8/layout/bList2"/>
    <dgm:cxn modelId="{1FBD07B4-5486-438A-8CD3-20088FC0B7D5}" type="presParOf" srcId="{899DA6C7-678C-4AE0-BD53-046253FD6EE8}" destId="{735F5AB4-ED93-4698-BF4A-1EA1851CBA93}" srcOrd="3" destOrd="0" presId="urn:microsoft.com/office/officeart/2005/8/layout/bList2"/>
    <dgm:cxn modelId="{85F9E6E3-D92B-4FE7-BDC1-A1AE049CF7D7}" type="presParOf" srcId="{899DA6C7-678C-4AE0-BD53-046253FD6EE8}" destId="{13287439-1ACD-4F58-B9DE-8E4715D10504}" srcOrd="4" destOrd="0" presId="urn:microsoft.com/office/officeart/2005/8/layout/bList2"/>
    <dgm:cxn modelId="{D3C9C21F-87BF-4082-AFF6-67AFCC3D6E69}" type="presParOf" srcId="{13287439-1ACD-4F58-B9DE-8E4715D10504}" destId="{AF860D46-F260-4D5D-ACA5-D93ECDFBFCF8}" srcOrd="0" destOrd="0" presId="urn:microsoft.com/office/officeart/2005/8/layout/bList2"/>
    <dgm:cxn modelId="{2C1BED53-65AB-489E-A24D-8249AEE6E469}" type="presParOf" srcId="{13287439-1ACD-4F58-B9DE-8E4715D10504}" destId="{037B8652-4C10-473F-82BC-2C1C792A4B44}" srcOrd="1" destOrd="0" presId="urn:microsoft.com/office/officeart/2005/8/layout/bList2"/>
    <dgm:cxn modelId="{C57EB573-89FB-4F82-9C12-AF1B769B63CB}" type="presParOf" srcId="{13287439-1ACD-4F58-B9DE-8E4715D10504}" destId="{7A5C2127-B988-459B-8093-D388BA39626B}" srcOrd="2" destOrd="0" presId="urn:microsoft.com/office/officeart/2005/8/layout/bList2"/>
    <dgm:cxn modelId="{01B1D72D-9F6C-4386-A1F3-825A8FA92EC3}" type="presParOf" srcId="{13287439-1ACD-4F58-B9DE-8E4715D10504}" destId="{43434731-7AFE-46E9-AFCC-BB5E13D1DD4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F172F-7941-4675-B481-6C47D76DE6E8}">
      <dsp:nvSpPr>
        <dsp:cNvPr id="0" name=""/>
        <dsp:cNvSpPr/>
      </dsp:nvSpPr>
      <dsp:spPr>
        <a:xfrm>
          <a:off x="3395200" y="591"/>
          <a:ext cx="2042447" cy="1810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</a:rPr>
            <a:t>MARCO TEÓRICO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694309" y="265679"/>
        <a:ext cx="1444229" cy="1279958"/>
      </dsp:txXfrm>
    </dsp:sp>
    <dsp:sp modelId="{55752EE6-8B5E-460D-A3B9-8C850CBFF744}">
      <dsp:nvSpPr>
        <dsp:cNvPr id="0" name=""/>
        <dsp:cNvSpPr/>
      </dsp:nvSpPr>
      <dsp:spPr>
        <a:xfrm rot="2160000">
          <a:off x="5293180" y="1368698"/>
          <a:ext cx="361985" cy="61092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>
            <a:solidFill>
              <a:schemeClr val="tx1"/>
            </a:solidFill>
          </a:endParaRPr>
        </a:p>
      </dsp:txBody>
      <dsp:txXfrm>
        <a:off x="5303550" y="1458967"/>
        <a:ext cx="253390" cy="366552"/>
      </dsp:txXfrm>
    </dsp:sp>
    <dsp:sp modelId="{6C740A65-B678-406D-A58E-65FE33F22613}">
      <dsp:nvSpPr>
        <dsp:cNvPr id="0" name=""/>
        <dsp:cNvSpPr/>
      </dsp:nvSpPr>
      <dsp:spPr>
        <a:xfrm>
          <a:off x="5431499" y="1600004"/>
          <a:ext cx="2372651" cy="1810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MARCO METODOLÓGICO Y ANÁLISIS DEL SECTOR, MICRO Y MACROAMBIENTE</a:t>
          </a:r>
        </a:p>
      </dsp:txBody>
      <dsp:txXfrm>
        <a:off x="5778966" y="1865092"/>
        <a:ext cx="1677717" cy="1279958"/>
      </dsp:txXfrm>
    </dsp:sp>
    <dsp:sp modelId="{35D1F8D1-3B5E-471F-B82C-3070D9621049}">
      <dsp:nvSpPr>
        <dsp:cNvPr id="0" name=""/>
        <dsp:cNvSpPr/>
      </dsp:nvSpPr>
      <dsp:spPr>
        <a:xfrm rot="6480000">
          <a:off x="5966094" y="3485344"/>
          <a:ext cx="467943" cy="61092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>
            <a:solidFill>
              <a:schemeClr val="tx1"/>
            </a:solidFill>
          </a:endParaRPr>
        </a:p>
      </dsp:txBody>
      <dsp:txXfrm rot="10800000">
        <a:off x="6057976" y="3540772"/>
        <a:ext cx="327560" cy="366552"/>
      </dsp:txXfrm>
    </dsp:sp>
    <dsp:sp modelId="{07663C88-3A04-4EB7-9FE4-EBAFF35633DD}">
      <dsp:nvSpPr>
        <dsp:cNvPr id="0" name=""/>
        <dsp:cNvSpPr/>
      </dsp:nvSpPr>
      <dsp:spPr>
        <a:xfrm>
          <a:off x="4755741" y="4187907"/>
          <a:ext cx="2042447" cy="1810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 DISEÑO DEL MODELO DE GESTIÓN EMPRESARIAL</a:t>
          </a:r>
        </a:p>
      </dsp:txBody>
      <dsp:txXfrm>
        <a:off x="5054850" y="4452995"/>
        <a:ext cx="1444229" cy="1279958"/>
      </dsp:txXfrm>
    </dsp:sp>
    <dsp:sp modelId="{A8EE6098-DD28-4F56-9C1E-20F226F76FEC}">
      <dsp:nvSpPr>
        <dsp:cNvPr id="0" name=""/>
        <dsp:cNvSpPr/>
      </dsp:nvSpPr>
      <dsp:spPr>
        <a:xfrm rot="10800000">
          <a:off x="4246764" y="4787514"/>
          <a:ext cx="359676" cy="61092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>
            <a:solidFill>
              <a:schemeClr val="tx1"/>
            </a:solidFill>
          </a:endParaRPr>
        </a:p>
      </dsp:txBody>
      <dsp:txXfrm rot="10800000">
        <a:off x="4354667" y="4909698"/>
        <a:ext cx="251773" cy="366552"/>
      </dsp:txXfrm>
    </dsp:sp>
    <dsp:sp modelId="{F4C09E70-E819-4857-B458-BE687F508DF5}">
      <dsp:nvSpPr>
        <dsp:cNvPr id="0" name=""/>
        <dsp:cNvSpPr/>
      </dsp:nvSpPr>
      <dsp:spPr>
        <a:xfrm>
          <a:off x="2034658" y="4187907"/>
          <a:ext cx="2042447" cy="1810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VALIDACIÓN</a:t>
          </a:r>
        </a:p>
      </dsp:txBody>
      <dsp:txXfrm>
        <a:off x="2333767" y="4452995"/>
        <a:ext cx="1444229" cy="1279958"/>
      </dsp:txXfrm>
    </dsp:sp>
    <dsp:sp modelId="{4CAC49C1-4B88-43EB-A019-2AC2E57E4CB1}">
      <dsp:nvSpPr>
        <dsp:cNvPr id="0" name=""/>
        <dsp:cNvSpPr/>
      </dsp:nvSpPr>
      <dsp:spPr>
        <a:xfrm rot="15120000">
          <a:off x="2403176" y="3506289"/>
          <a:ext cx="472821" cy="61092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>
            <a:solidFill>
              <a:schemeClr val="tx1"/>
            </a:solidFill>
          </a:endParaRPr>
        </a:p>
      </dsp:txBody>
      <dsp:txXfrm rot="10800000">
        <a:off x="2496015" y="3695925"/>
        <a:ext cx="330975" cy="366552"/>
      </dsp:txXfrm>
    </dsp:sp>
    <dsp:sp modelId="{EED9058C-6F31-48B8-9047-96948F7ED1EE}">
      <dsp:nvSpPr>
        <dsp:cNvPr id="0" name=""/>
        <dsp:cNvSpPr/>
      </dsp:nvSpPr>
      <dsp:spPr>
        <a:xfrm>
          <a:off x="1193798" y="1600004"/>
          <a:ext cx="2042447" cy="1810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DISCUSIÓN DE RESULTADOS</a:t>
          </a:r>
        </a:p>
      </dsp:txBody>
      <dsp:txXfrm>
        <a:off x="1492907" y="1865092"/>
        <a:ext cx="1444229" cy="1279958"/>
      </dsp:txXfrm>
    </dsp:sp>
    <dsp:sp modelId="{AB068934-73C3-4F4C-96DC-7A4DDC02FC7B}">
      <dsp:nvSpPr>
        <dsp:cNvPr id="0" name=""/>
        <dsp:cNvSpPr/>
      </dsp:nvSpPr>
      <dsp:spPr>
        <a:xfrm rot="19440000">
          <a:off x="3102693" y="1406682"/>
          <a:ext cx="407402" cy="610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>
            <a:solidFill>
              <a:schemeClr val="tx1"/>
            </a:solidFill>
          </a:endParaRPr>
        </a:p>
      </dsp:txBody>
      <dsp:txXfrm>
        <a:off x="3114364" y="1564786"/>
        <a:ext cx="285181" cy="3665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8F931-E62F-432A-974F-84ECAE8ECC2F}">
      <dsp:nvSpPr>
        <dsp:cNvPr id="0" name=""/>
        <dsp:cNvSpPr/>
      </dsp:nvSpPr>
      <dsp:spPr>
        <a:xfrm>
          <a:off x="2955" y="87114"/>
          <a:ext cx="1570369" cy="628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Municipio</a:t>
          </a:r>
          <a:endParaRPr lang="es-ES" sz="1800" kern="1200" dirty="0"/>
        </a:p>
      </dsp:txBody>
      <dsp:txXfrm>
        <a:off x="2955" y="87114"/>
        <a:ext cx="1570369" cy="628147"/>
      </dsp:txXfrm>
    </dsp:sp>
    <dsp:sp modelId="{D87AEF12-A48D-4DB5-9B80-AF0A5B92C371}">
      <dsp:nvSpPr>
        <dsp:cNvPr id="0" name=""/>
        <dsp:cNvSpPr/>
      </dsp:nvSpPr>
      <dsp:spPr>
        <a:xfrm>
          <a:off x="2955" y="715261"/>
          <a:ext cx="1570369" cy="28108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Patente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Certificado de Normas Particulares</a:t>
          </a:r>
          <a:endParaRPr lang="es-ES" sz="1800" kern="1200" dirty="0"/>
        </a:p>
      </dsp:txBody>
      <dsp:txXfrm>
        <a:off x="2955" y="715261"/>
        <a:ext cx="1570369" cy="2810880"/>
      </dsp:txXfrm>
    </dsp:sp>
    <dsp:sp modelId="{BC4C6A99-23AA-4E79-8A98-8F02FC777619}">
      <dsp:nvSpPr>
        <dsp:cNvPr id="0" name=""/>
        <dsp:cNvSpPr/>
      </dsp:nvSpPr>
      <dsp:spPr>
        <a:xfrm>
          <a:off x="1793176" y="87114"/>
          <a:ext cx="1570369" cy="628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SRI</a:t>
          </a:r>
          <a:endParaRPr lang="es-ES" sz="1800" kern="1200" dirty="0"/>
        </a:p>
      </dsp:txBody>
      <dsp:txXfrm>
        <a:off x="1793176" y="87114"/>
        <a:ext cx="1570369" cy="628147"/>
      </dsp:txXfrm>
    </dsp:sp>
    <dsp:sp modelId="{96C1F6DB-BC76-4A34-A5EC-607AE7F6F91E}">
      <dsp:nvSpPr>
        <dsp:cNvPr id="0" name=""/>
        <dsp:cNvSpPr/>
      </dsp:nvSpPr>
      <dsp:spPr>
        <a:xfrm>
          <a:off x="1793176" y="715261"/>
          <a:ext cx="1570369" cy="28108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Ruc / </a:t>
          </a:r>
          <a:r>
            <a:rPr lang="es-ES" sz="1800" kern="1200" dirty="0" err="1" smtClean="0"/>
            <a:t>Rise</a:t>
          </a:r>
          <a:endParaRPr lang="es-ES" sz="1800" kern="1200" dirty="0"/>
        </a:p>
      </dsp:txBody>
      <dsp:txXfrm>
        <a:off x="1793176" y="715261"/>
        <a:ext cx="1570369" cy="2810880"/>
      </dsp:txXfrm>
    </dsp:sp>
    <dsp:sp modelId="{86491F8C-401B-476F-9442-E60977F12AAD}">
      <dsp:nvSpPr>
        <dsp:cNvPr id="0" name=""/>
        <dsp:cNvSpPr/>
      </dsp:nvSpPr>
      <dsp:spPr>
        <a:xfrm>
          <a:off x="3583397" y="87114"/>
          <a:ext cx="1570369" cy="628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Bomberos</a:t>
          </a:r>
          <a:endParaRPr lang="es-ES" sz="1800" kern="1200" dirty="0"/>
        </a:p>
      </dsp:txBody>
      <dsp:txXfrm>
        <a:off x="3583397" y="87114"/>
        <a:ext cx="1570369" cy="628147"/>
      </dsp:txXfrm>
    </dsp:sp>
    <dsp:sp modelId="{CEF4E477-F58F-4904-B06A-26390D27B333}">
      <dsp:nvSpPr>
        <dsp:cNvPr id="0" name=""/>
        <dsp:cNvSpPr/>
      </dsp:nvSpPr>
      <dsp:spPr>
        <a:xfrm>
          <a:off x="3583397" y="715261"/>
          <a:ext cx="1570369" cy="28108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Permiso de funcionamiento</a:t>
          </a:r>
          <a:endParaRPr lang="es-ES" sz="1800" kern="1200" dirty="0"/>
        </a:p>
      </dsp:txBody>
      <dsp:txXfrm>
        <a:off x="3583397" y="715261"/>
        <a:ext cx="1570369" cy="2810880"/>
      </dsp:txXfrm>
    </dsp:sp>
    <dsp:sp modelId="{9C67CD20-ED75-46BA-BAD4-48ADE8860890}">
      <dsp:nvSpPr>
        <dsp:cNvPr id="0" name=""/>
        <dsp:cNvSpPr/>
      </dsp:nvSpPr>
      <dsp:spPr>
        <a:xfrm>
          <a:off x="5373617" y="87114"/>
          <a:ext cx="1570369" cy="628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MSP</a:t>
          </a:r>
          <a:endParaRPr lang="es-ES" sz="1800" kern="1200" dirty="0"/>
        </a:p>
      </dsp:txBody>
      <dsp:txXfrm>
        <a:off x="5373617" y="87114"/>
        <a:ext cx="1570369" cy="628147"/>
      </dsp:txXfrm>
    </dsp:sp>
    <dsp:sp modelId="{28582805-775F-459E-A601-05C2ADFE627E}">
      <dsp:nvSpPr>
        <dsp:cNvPr id="0" name=""/>
        <dsp:cNvSpPr/>
      </dsp:nvSpPr>
      <dsp:spPr>
        <a:xfrm>
          <a:off x="5373617" y="715261"/>
          <a:ext cx="1570369" cy="28108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Permiso de funcionamiento</a:t>
          </a:r>
          <a:endParaRPr lang="es-ES" sz="1800" kern="1200" dirty="0"/>
        </a:p>
      </dsp:txBody>
      <dsp:txXfrm>
        <a:off x="5373617" y="715261"/>
        <a:ext cx="1570369" cy="2810880"/>
      </dsp:txXfrm>
    </dsp:sp>
    <dsp:sp modelId="{F158CA2B-D6C9-49DF-8257-59B885035AD8}">
      <dsp:nvSpPr>
        <dsp:cNvPr id="0" name=""/>
        <dsp:cNvSpPr/>
      </dsp:nvSpPr>
      <dsp:spPr>
        <a:xfrm>
          <a:off x="7163838" y="87114"/>
          <a:ext cx="1570369" cy="628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INEN</a:t>
          </a:r>
          <a:endParaRPr lang="es-ES" sz="1800" kern="1200" dirty="0"/>
        </a:p>
      </dsp:txBody>
      <dsp:txXfrm>
        <a:off x="7163838" y="87114"/>
        <a:ext cx="1570369" cy="628147"/>
      </dsp:txXfrm>
    </dsp:sp>
    <dsp:sp modelId="{41E213D7-07D5-44B5-B435-EBF099055DE4}">
      <dsp:nvSpPr>
        <dsp:cNvPr id="0" name=""/>
        <dsp:cNvSpPr/>
      </dsp:nvSpPr>
      <dsp:spPr>
        <a:xfrm>
          <a:off x="7163838" y="715261"/>
          <a:ext cx="1570369" cy="28108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NTE INEN 706:2005</a:t>
          </a:r>
          <a:endParaRPr lang="es-ES" sz="1800" kern="1200" dirty="0"/>
        </a:p>
      </dsp:txBody>
      <dsp:txXfrm>
        <a:off x="7163838" y="715261"/>
        <a:ext cx="1570369" cy="2810880"/>
      </dsp:txXfrm>
    </dsp:sp>
    <dsp:sp modelId="{567116AE-E703-403E-8EAA-297228B1DA55}">
      <dsp:nvSpPr>
        <dsp:cNvPr id="0" name=""/>
        <dsp:cNvSpPr/>
      </dsp:nvSpPr>
      <dsp:spPr>
        <a:xfrm>
          <a:off x="8954059" y="87114"/>
          <a:ext cx="1570369" cy="6281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JNDA</a:t>
          </a:r>
          <a:endParaRPr lang="es-ES" sz="1800" kern="1200" dirty="0"/>
        </a:p>
      </dsp:txBody>
      <dsp:txXfrm>
        <a:off x="8954059" y="87114"/>
        <a:ext cx="1570369" cy="628147"/>
      </dsp:txXfrm>
    </dsp:sp>
    <dsp:sp modelId="{EB1D9516-46BA-4886-8BFA-01F2FE4277DE}">
      <dsp:nvSpPr>
        <dsp:cNvPr id="0" name=""/>
        <dsp:cNvSpPr/>
      </dsp:nvSpPr>
      <dsp:spPr>
        <a:xfrm>
          <a:off x="8954059" y="715261"/>
          <a:ext cx="1570369" cy="28108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Ley de defensa del artesano</a:t>
          </a:r>
          <a:endParaRPr lang="es-ES" sz="1800" kern="1200" dirty="0"/>
        </a:p>
      </dsp:txBody>
      <dsp:txXfrm>
        <a:off x="8954059" y="715261"/>
        <a:ext cx="1570369" cy="2810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8F331-F587-4EA9-9B29-C25EBED10281}">
      <dsp:nvSpPr>
        <dsp:cNvPr id="0" name=""/>
        <dsp:cNvSpPr/>
      </dsp:nvSpPr>
      <dsp:spPr>
        <a:xfrm>
          <a:off x="975218" y="0"/>
          <a:ext cx="3900874" cy="390087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51D6D-1E4A-4186-B1D2-29B0587A755F}">
      <dsp:nvSpPr>
        <dsp:cNvPr id="0" name=""/>
        <dsp:cNvSpPr/>
      </dsp:nvSpPr>
      <dsp:spPr>
        <a:xfrm>
          <a:off x="1345801" y="370583"/>
          <a:ext cx="1521340" cy="1521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En Rumiñahui existen cerca de 41 mil PEA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420067" y="444849"/>
        <a:ext cx="1372808" cy="1372808"/>
      </dsp:txXfrm>
    </dsp:sp>
    <dsp:sp modelId="{9DA46AAD-336D-4FD3-B36A-DABA23AE07E5}">
      <dsp:nvSpPr>
        <dsp:cNvPr id="0" name=""/>
        <dsp:cNvSpPr/>
      </dsp:nvSpPr>
      <dsp:spPr>
        <a:xfrm>
          <a:off x="2984168" y="370583"/>
          <a:ext cx="1521340" cy="1521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3822 artesanos, de los cuales 597 pertenecen a un gremio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058434" y="444849"/>
        <a:ext cx="1372808" cy="1372808"/>
      </dsp:txXfrm>
    </dsp:sp>
    <dsp:sp modelId="{8E3A8970-9272-41E6-9DC2-BB3E8B168FF1}">
      <dsp:nvSpPr>
        <dsp:cNvPr id="0" name=""/>
        <dsp:cNvSpPr/>
      </dsp:nvSpPr>
      <dsp:spPr>
        <a:xfrm>
          <a:off x="1345801" y="2008950"/>
          <a:ext cx="1521340" cy="1521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3,68% es el crecimiento del sector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420067" y="2083216"/>
        <a:ext cx="1372808" cy="1372808"/>
      </dsp:txXfrm>
    </dsp:sp>
    <dsp:sp modelId="{38A06892-9B74-4338-A0A7-0DD13D799746}">
      <dsp:nvSpPr>
        <dsp:cNvPr id="0" name=""/>
        <dsp:cNvSpPr/>
      </dsp:nvSpPr>
      <dsp:spPr>
        <a:xfrm>
          <a:off x="2984168" y="2008950"/>
          <a:ext cx="1521340" cy="1521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12%  participación en el PIB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058434" y="2083216"/>
        <a:ext cx="1372808" cy="1372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CFEB-0482-471E-9754-81FE26FB7B50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Cuestionario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4665" y="2106299"/>
        <a:ext cx="2060143" cy="1206068"/>
      </dsp:txXfrm>
    </dsp:sp>
    <dsp:sp modelId="{BB216B60-35E2-424D-9EBF-A2247F083010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2355850" y="2550475"/>
        <a:ext cx="316861" cy="317716"/>
      </dsp:txXfrm>
    </dsp:sp>
    <dsp:sp modelId="{3EC81D64-38D9-483A-8E01-3E2A8A71B75C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5 heladerías más representativas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3033928" y="2106299"/>
        <a:ext cx="2060143" cy="1206068"/>
      </dsp:txXfrm>
    </dsp:sp>
    <dsp:sp modelId="{E4A9DF98-62E5-4C77-B4F9-C8010ACCB625}">
      <dsp:nvSpPr>
        <dsp:cNvPr id="0" name=""/>
        <dsp:cNvSpPr/>
      </dsp:nvSpPr>
      <dsp:spPr>
        <a:xfrm>
          <a:off x="5343088" y="2444570"/>
          <a:ext cx="448368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5343088" y="2550475"/>
        <a:ext cx="313858" cy="317716"/>
      </dsp:txXfrm>
    </dsp:sp>
    <dsp:sp modelId="{15DCE45B-06F7-43FB-BBC1-4D39BB47B14C}">
      <dsp:nvSpPr>
        <dsp:cNvPr id="0" name=""/>
        <dsp:cNvSpPr/>
      </dsp:nvSpPr>
      <dsp:spPr>
        <a:xfrm>
          <a:off x="5977572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Determinar factores externos e internos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6015094" y="2106299"/>
        <a:ext cx="2060143" cy="12060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7A4D9-B90E-49EB-9268-554D39793914}">
      <dsp:nvSpPr>
        <dsp:cNvPr id="0" name=""/>
        <dsp:cNvSpPr/>
      </dsp:nvSpPr>
      <dsp:spPr>
        <a:xfrm rot="5400000">
          <a:off x="5123711" y="-1072922"/>
          <a:ext cx="1358757" cy="586395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Diseñar un modelo de gestión empresarial para las heladerías artesanales del Cantón Rumiñahui, mediante el desarrollo del Modelo </a:t>
          </a:r>
          <a:r>
            <a:rPr lang="es-EC" sz="1800" kern="1200" dirty="0" err="1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Canvas</a:t>
          </a:r>
          <a:r>
            <a:rPr lang="es-EC" sz="1800" kern="1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para aportar al crecimiento económico de las mismas.</a:t>
          </a:r>
          <a:endParaRPr lang="es-ES" sz="1800" kern="1200" dirty="0"/>
        </a:p>
      </dsp:txBody>
      <dsp:txXfrm rot="-5400000">
        <a:off x="2871113" y="1246005"/>
        <a:ext cx="5797625" cy="1226099"/>
      </dsp:txXfrm>
    </dsp:sp>
    <dsp:sp modelId="{F121A95F-61DD-420D-B4D2-0BAF36C22DBD}">
      <dsp:nvSpPr>
        <dsp:cNvPr id="0" name=""/>
        <dsp:cNvSpPr/>
      </dsp:nvSpPr>
      <dsp:spPr>
        <a:xfrm>
          <a:off x="533392" y="1144110"/>
          <a:ext cx="2337720" cy="1429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Objetivo</a:t>
          </a:r>
          <a:endParaRPr lang="es-ES" sz="2800" kern="1200" dirty="0"/>
        </a:p>
      </dsp:txBody>
      <dsp:txXfrm>
        <a:off x="603193" y="1213911"/>
        <a:ext cx="2198118" cy="1290286"/>
      </dsp:txXfrm>
    </dsp:sp>
    <dsp:sp modelId="{1427E26F-7491-4C76-AEBB-D83E78EE8D10}">
      <dsp:nvSpPr>
        <dsp:cNvPr id="0" name=""/>
        <dsp:cNvSpPr/>
      </dsp:nvSpPr>
      <dsp:spPr>
        <a:xfrm rot="5400000">
          <a:off x="5123711" y="627635"/>
          <a:ext cx="1358757" cy="586395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Desarrollar una propuesta de gestión empresarial que se aliñe a las necesidades de las heladerías artesanales del Cantón Rumiñahui y aporte su desarrollo económico.</a:t>
          </a:r>
          <a:endParaRPr lang="es-ES" sz="1800" kern="1200" dirty="0"/>
        </a:p>
      </dsp:txBody>
      <dsp:txXfrm rot="-5400000">
        <a:off x="2871113" y="2946563"/>
        <a:ext cx="5797625" cy="1226099"/>
      </dsp:txXfrm>
    </dsp:sp>
    <dsp:sp modelId="{C3EEF7BB-48E8-43E6-8D13-F9AA22478DAC}">
      <dsp:nvSpPr>
        <dsp:cNvPr id="0" name=""/>
        <dsp:cNvSpPr/>
      </dsp:nvSpPr>
      <dsp:spPr>
        <a:xfrm>
          <a:off x="533392" y="2844667"/>
          <a:ext cx="2337720" cy="1429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Alcance</a:t>
          </a:r>
          <a:endParaRPr lang="es-ES" sz="2800" kern="1200" dirty="0"/>
        </a:p>
      </dsp:txBody>
      <dsp:txXfrm>
        <a:off x="603193" y="2914468"/>
        <a:ext cx="2198118" cy="12902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FD04F-E9BB-45C1-83E6-60850D650BE7}">
      <dsp:nvSpPr>
        <dsp:cNvPr id="0" name=""/>
        <dsp:cNvSpPr/>
      </dsp:nvSpPr>
      <dsp:spPr>
        <a:xfrm>
          <a:off x="1614848" y="2709333"/>
          <a:ext cx="675382" cy="125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51640"/>
              </a:lnTo>
              <a:lnTo>
                <a:pt x="675382" y="125164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16983" y="3299597"/>
        <a:ext cx="71111" cy="71111"/>
      </dsp:txXfrm>
    </dsp:sp>
    <dsp:sp modelId="{6F3546E8-F636-4764-96FD-BDD6CD7CA6EA}">
      <dsp:nvSpPr>
        <dsp:cNvPr id="0" name=""/>
        <dsp:cNvSpPr/>
      </dsp:nvSpPr>
      <dsp:spPr>
        <a:xfrm>
          <a:off x="1614848" y="2709333"/>
          <a:ext cx="675382" cy="417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417213"/>
              </a:lnTo>
              <a:lnTo>
                <a:pt x="675382" y="41721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2693" y="2898093"/>
        <a:ext cx="39692" cy="39692"/>
      </dsp:txXfrm>
    </dsp:sp>
    <dsp:sp modelId="{E8530A6B-58B5-4331-921B-5603F89A8DE3}">
      <dsp:nvSpPr>
        <dsp:cNvPr id="0" name=""/>
        <dsp:cNvSpPr/>
      </dsp:nvSpPr>
      <dsp:spPr>
        <a:xfrm>
          <a:off x="1614848" y="2292119"/>
          <a:ext cx="675382" cy="417213"/>
        </a:xfrm>
        <a:custGeom>
          <a:avLst/>
          <a:gdLst/>
          <a:ahLst/>
          <a:cxnLst/>
          <a:rect l="0" t="0" r="0" b="0"/>
          <a:pathLst>
            <a:path>
              <a:moveTo>
                <a:pt x="0" y="417213"/>
              </a:moveTo>
              <a:lnTo>
                <a:pt x="337691" y="41721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2693" y="2480880"/>
        <a:ext cx="39692" cy="39692"/>
      </dsp:txXfrm>
    </dsp:sp>
    <dsp:sp modelId="{04F5BFC1-41D7-4331-8AA5-2BC698E98494}">
      <dsp:nvSpPr>
        <dsp:cNvPr id="0" name=""/>
        <dsp:cNvSpPr/>
      </dsp:nvSpPr>
      <dsp:spPr>
        <a:xfrm>
          <a:off x="1614848" y="1457692"/>
          <a:ext cx="675382" cy="1251640"/>
        </a:xfrm>
        <a:custGeom>
          <a:avLst/>
          <a:gdLst/>
          <a:ahLst/>
          <a:cxnLst/>
          <a:rect l="0" t="0" r="0" b="0"/>
          <a:pathLst>
            <a:path>
              <a:moveTo>
                <a:pt x="0" y="1251640"/>
              </a:moveTo>
              <a:lnTo>
                <a:pt x="337691" y="125164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16983" y="2047957"/>
        <a:ext cx="71111" cy="71111"/>
      </dsp:txXfrm>
    </dsp:sp>
    <dsp:sp modelId="{2D6D6D0C-7780-4BE5-BE8D-F9D9F8D80418}">
      <dsp:nvSpPr>
        <dsp:cNvPr id="0" name=""/>
        <dsp:cNvSpPr/>
      </dsp:nvSpPr>
      <dsp:spPr>
        <a:xfrm rot="16200000">
          <a:off x="-246061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Propuesta de valor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46061" y="2328885"/>
        <a:ext cx="2960922" cy="760896"/>
      </dsp:txXfrm>
    </dsp:sp>
    <dsp:sp modelId="{035FEBFA-1D6A-4BCD-A247-3654412B0660}">
      <dsp:nvSpPr>
        <dsp:cNvPr id="0" name=""/>
        <dsp:cNvSpPr/>
      </dsp:nvSpPr>
      <dsp:spPr>
        <a:xfrm>
          <a:off x="2290231" y="1169172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Materia prima correspondiente a fruta fresca y calidad.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1169172"/>
        <a:ext cx="4983817" cy="577040"/>
      </dsp:txXfrm>
    </dsp:sp>
    <dsp:sp modelId="{4AD096D3-9D89-44A3-BABD-D96FED559DF9}">
      <dsp:nvSpPr>
        <dsp:cNvPr id="0" name=""/>
        <dsp:cNvSpPr/>
      </dsp:nvSpPr>
      <dsp:spPr>
        <a:xfrm>
          <a:off x="2290231" y="2003599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Sabores innovadores.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003599"/>
        <a:ext cx="4983817" cy="577040"/>
      </dsp:txXfrm>
    </dsp:sp>
    <dsp:sp modelId="{7A1A944A-33D6-475A-91A4-65ADFCA8314D}">
      <dsp:nvSpPr>
        <dsp:cNvPr id="0" name=""/>
        <dsp:cNvSpPr/>
      </dsp:nvSpPr>
      <dsp:spPr>
        <a:xfrm>
          <a:off x="2290231" y="2838026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Negocio con un lugar acogedor para poder degustar del helado.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838026"/>
        <a:ext cx="4983817" cy="577040"/>
      </dsp:txXfrm>
    </dsp:sp>
    <dsp:sp modelId="{F4BD27FD-67C7-4B9E-9D16-1F12B8F9BA13}">
      <dsp:nvSpPr>
        <dsp:cNvPr id="0" name=""/>
        <dsp:cNvSpPr/>
      </dsp:nvSpPr>
      <dsp:spPr>
        <a:xfrm>
          <a:off x="2290231" y="3672453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Productos complementarios para saborear el helado.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3672453"/>
        <a:ext cx="4983817" cy="5770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FD04F-E9BB-45C1-83E6-60850D650BE7}">
      <dsp:nvSpPr>
        <dsp:cNvPr id="0" name=""/>
        <dsp:cNvSpPr/>
      </dsp:nvSpPr>
      <dsp:spPr>
        <a:xfrm>
          <a:off x="1614848" y="2709333"/>
          <a:ext cx="675382" cy="125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51640"/>
              </a:lnTo>
              <a:lnTo>
                <a:pt x="675382" y="125164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16983" y="3299597"/>
        <a:ext cx="71111" cy="71111"/>
      </dsp:txXfrm>
    </dsp:sp>
    <dsp:sp modelId="{6F3546E8-F636-4764-96FD-BDD6CD7CA6EA}">
      <dsp:nvSpPr>
        <dsp:cNvPr id="0" name=""/>
        <dsp:cNvSpPr/>
      </dsp:nvSpPr>
      <dsp:spPr>
        <a:xfrm>
          <a:off x="1614848" y="2709333"/>
          <a:ext cx="675382" cy="417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417213"/>
              </a:lnTo>
              <a:lnTo>
                <a:pt x="675382" y="41721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2693" y="2898093"/>
        <a:ext cx="39692" cy="39692"/>
      </dsp:txXfrm>
    </dsp:sp>
    <dsp:sp modelId="{E8530A6B-58B5-4331-921B-5603F89A8DE3}">
      <dsp:nvSpPr>
        <dsp:cNvPr id="0" name=""/>
        <dsp:cNvSpPr/>
      </dsp:nvSpPr>
      <dsp:spPr>
        <a:xfrm>
          <a:off x="1614848" y="2292119"/>
          <a:ext cx="675382" cy="417213"/>
        </a:xfrm>
        <a:custGeom>
          <a:avLst/>
          <a:gdLst/>
          <a:ahLst/>
          <a:cxnLst/>
          <a:rect l="0" t="0" r="0" b="0"/>
          <a:pathLst>
            <a:path>
              <a:moveTo>
                <a:pt x="0" y="417213"/>
              </a:moveTo>
              <a:lnTo>
                <a:pt x="337691" y="41721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2693" y="2480880"/>
        <a:ext cx="39692" cy="39692"/>
      </dsp:txXfrm>
    </dsp:sp>
    <dsp:sp modelId="{04F5BFC1-41D7-4331-8AA5-2BC698E98494}">
      <dsp:nvSpPr>
        <dsp:cNvPr id="0" name=""/>
        <dsp:cNvSpPr/>
      </dsp:nvSpPr>
      <dsp:spPr>
        <a:xfrm>
          <a:off x="1614848" y="1457692"/>
          <a:ext cx="675382" cy="1251640"/>
        </a:xfrm>
        <a:custGeom>
          <a:avLst/>
          <a:gdLst/>
          <a:ahLst/>
          <a:cxnLst/>
          <a:rect l="0" t="0" r="0" b="0"/>
          <a:pathLst>
            <a:path>
              <a:moveTo>
                <a:pt x="0" y="1251640"/>
              </a:moveTo>
              <a:lnTo>
                <a:pt x="337691" y="125164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16983" y="2047957"/>
        <a:ext cx="71111" cy="71111"/>
      </dsp:txXfrm>
    </dsp:sp>
    <dsp:sp modelId="{2D6D6D0C-7780-4BE5-BE8D-F9D9F8D80418}">
      <dsp:nvSpPr>
        <dsp:cNvPr id="0" name=""/>
        <dsp:cNvSpPr/>
      </dsp:nvSpPr>
      <dsp:spPr>
        <a:xfrm rot="16200000">
          <a:off x="-246061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Segmento de clientes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46061" y="2328885"/>
        <a:ext cx="2960922" cy="760896"/>
      </dsp:txXfrm>
    </dsp:sp>
    <dsp:sp modelId="{035FEBFA-1D6A-4BCD-A247-3654412B0660}">
      <dsp:nvSpPr>
        <dsp:cNvPr id="0" name=""/>
        <dsp:cNvSpPr/>
      </dsp:nvSpPr>
      <dsp:spPr>
        <a:xfrm>
          <a:off x="2290231" y="1169172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Clase media y media baja.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1169172"/>
        <a:ext cx="4983817" cy="577040"/>
      </dsp:txXfrm>
    </dsp:sp>
    <dsp:sp modelId="{4AD096D3-9D89-44A3-BABD-D96FED559DF9}">
      <dsp:nvSpPr>
        <dsp:cNvPr id="0" name=""/>
        <dsp:cNvSpPr/>
      </dsp:nvSpPr>
      <dsp:spPr>
        <a:xfrm>
          <a:off x="2290231" y="2003599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Personas de distinta edad.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003599"/>
        <a:ext cx="4983817" cy="577040"/>
      </dsp:txXfrm>
    </dsp:sp>
    <dsp:sp modelId="{7A1A944A-33D6-475A-91A4-65ADFCA8314D}">
      <dsp:nvSpPr>
        <dsp:cNvPr id="0" name=""/>
        <dsp:cNvSpPr/>
      </dsp:nvSpPr>
      <dsp:spPr>
        <a:xfrm>
          <a:off x="2290231" y="2838026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Familias completas.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838026"/>
        <a:ext cx="4983817" cy="577040"/>
      </dsp:txXfrm>
    </dsp:sp>
    <dsp:sp modelId="{F4BD27FD-67C7-4B9E-9D16-1F12B8F9BA13}">
      <dsp:nvSpPr>
        <dsp:cNvPr id="0" name=""/>
        <dsp:cNvSpPr/>
      </dsp:nvSpPr>
      <dsp:spPr>
        <a:xfrm>
          <a:off x="2290231" y="3672453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Personas que viven en </a:t>
          </a:r>
          <a:r>
            <a:rPr lang="es-ES" sz="1600" kern="1200" dirty="0" err="1" smtClean="0">
              <a:solidFill>
                <a:schemeClr val="tx1"/>
              </a:solidFill>
            </a:rPr>
            <a:t>Sangolquí</a:t>
          </a:r>
          <a:r>
            <a:rPr lang="es-ES" sz="1600" kern="1200" dirty="0" smtClean="0">
              <a:solidFill>
                <a:schemeClr val="tx1"/>
              </a:solidFill>
            </a:rPr>
            <a:t> y sus alrededores.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3672453"/>
        <a:ext cx="4983817" cy="5770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546E8-F636-4764-96FD-BDD6CD7CA6EA}">
      <dsp:nvSpPr>
        <dsp:cNvPr id="0" name=""/>
        <dsp:cNvSpPr/>
      </dsp:nvSpPr>
      <dsp:spPr>
        <a:xfrm>
          <a:off x="1614848" y="2709333"/>
          <a:ext cx="675382" cy="834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834427"/>
              </a:lnTo>
              <a:lnTo>
                <a:pt x="675382" y="83442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25702" y="3099709"/>
        <a:ext cx="53675" cy="53675"/>
      </dsp:txXfrm>
    </dsp:sp>
    <dsp:sp modelId="{E8530A6B-58B5-4331-921B-5603F89A8DE3}">
      <dsp:nvSpPr>
        <dsp:cNvPr id="0" name=""/>
        <dsp:cNvSpPr/>
      </dsp:nvSpPr>
      <dsp:spPr>
        <a:xfrm>
          <a:off x="1614848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5655" y="2692448"/>
        <a:ext cx="33769" cy="33769"/>
      </dsp:txXfrm>
    </dsp:sp>
    <dsp:sp modelId="{04F5BFC1-41D7-4331-8AA5-2BC698E98494}">
      <dsp:nvSpPr>
        <dsp:cNvPr id="0" name=""/>
        <dsp:cNvSpPr/>
      </dsp:nvSpPr>
      <dsp:spPr>
        <a:xfrm>
          <a:off x="1614848" y="1874906"/>
          <a:ext cx="675382" cy="834427"/>
        </a:xfrm>
        <a:custGeom>
          <a:avLst/>
          <a:gdLst/>
          <a:ahLst/>
          <a:cxnLst/>
          <a:rect l="0" t="0" r="0" b="0"/>
          <a:pathLst>
            <a:path>
              <a:moveTo>
                <a:pt x="0" y="834427"/>
              </a:moveTo>
              <a:lnTo>
                <a:pt x="337691" y="834427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25702" y="2265282"/>
        <a:ext cx="53675" cy="53675"/>
      </dsp:txXfrm>
    </dsp:sp>
    <dsp:sp modelId="{2D6D6D0C-7780-4BE5-BE8D-F9D9F8D80418}">
      <dsp:nvSpPr>
        <dsp:cNvPr id="0" name=""/>
        <dsp:cNvSpPr/>
      </dsp:nvSpPr>
      <dsp:spPr>
        <a:xfrm rot="16200000">
          <a:off x="-246061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Relación con los clientes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46061" y="2328885"/>
        <a:ext cx="2960922" cy="760896"/>
      </dsp:txXfrm>
    </dsp:sp>
    <dsp:sp modelId="{035FEBFA-1D6A-4BCD-A247-3654412B0660}">
      <dsp:nvSpPr>
        <dsp:cNvPr id="0" name=""/>
        <dsp:cNvSpPr/>
      </dsp:nvSpPr>
      <dsp:spPr>
        <a:xfrm>
          <a:off x="2290231" y="1586386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No hay relaciones previas.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1586386"/>
        <a:ext cx="4983817" cy="577040"/>
      </dsp:txXfrm>
    </dsp:sp>
    <dsp:sp modelId="{4AD096D3-9D89-44A3-BABD-D96FED559DF9}">
      <dsp:nvSpPr>
        <dsp:cNvPr id="0" name=""/>
        <dsp:cNvSpPr/>
      </dsp:nvSpPr>
      <dsp:spPr>
        <a:xfrm>
          <a:off x="2290231" y="2420813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Desconoce el modelo de gestión.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420813"/>
        <a:ext cx="4983817" cy="577040"/>
      </dsp:txXfrm>
    </dsp:sp>
    <dsp:sp modelId="{7A1A944A-33D6-475A-91A4-65ADFCA8314D}">
      <dsp:nvSpPr>
        <dsp:cNvPr id="0" name=""/>
        <dsp:cNvSpPr/>
      </dsp:nvSpPr>
      <dsp:spPr>
        <a:xfrm>
          <a:off x="2290231" y="3255240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Fidelizar al cliente.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3255240"/>
        <a:ext cx="4983817" cy="5770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546E8-F636-4764-96FD-BDD6CD7CA6EA}">
      <dsp:nvSpPr>
        <dsp:cNvPr id="0" name=""/>
        <dsp:cNvSpPr/>
      </dsp:nvSpPr>
      <dsp:spPr>
        <a:xfrm>
          <a:off x="1614848" y="2709333"/>
          <a:ext cx="675382" cy="834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834427"/>
              </a:lnTo>
              <a:lnTo>
                <a:pt x="675382" y="83442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25702" y="3099709"/>
        <a:ext cx="53675" cy="53675"/>
      </dsp:txXfrm>
    </dsp:sp>
    <dsp:sp modelId="{E8530A6B-58B5-4331-921B-5603F89A8DE3}">
      <dsp:nvSpPr>
        <dsp:cNvPr id="0" name=""/>
        <dsp:cNvSpPr/>
      </dsp:nvSpPr>
      <dsp:spPr>
        <a:xfrm>
          <a:off x="1614848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5655" y="2692448"/>
        <a:ext cx="33769" cy="33769"/>
      </dsp:txXfrm>
    </dsp:sp>
    <dsp:sp modelId="{04F5BFC1-41D7-4331-8AA5-2BC698E98494}">
      <dsp:nvSpPr>
        <dsp:cNvPr id="0" name=""/>
        <dsp:cNvSpPr/>
      </dsp:nvSpPr>
      <dsp:spPr>
        <a:xfrm>
          <a:off x="1614848" y="1874906"/>
          <a:ext cx="675382" cy="834427"/>
        </a:xfrm>
        <a:custGeom>
          <a:avLst/>
          <a:gdLst/>
          <a:ahLst/>
          <a:cxnLst/>
          <a:rect l="0" t="0" r="0" b="0"/>
          <a:pathLst>
            <a:path>
              <a:moveTo>
                <a:pt x="0" y="834427"/>
              </a:moveTo>
              <a:lnTo>
                <a:pt x="337691" y="834427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25702" y="2265282"/>
        <a:ext cx="53675" cy="53675"/>
      </dsp:txXfrm>
    </dsp:sp>
    <dsp:sp modelId="{2D6D6D0C-7780-4BE5-BE8D-F9D9F8D80418}">
      <dsp:nvSpPr>
        <dsp:cNvPr id="0" name=""/>
        <dsp:cNvSpPr/>
      </dsp:nvSpPr>
      <dsp:spPr>
        <a:xfrm rot="16200000">
          <a:off x="-246061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Canales de Distribución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46061" y="2328885"/>
        <a:ext cx="2960922" cy="760896"/>
      </dsp:txXfrm>
    </dsp:sp>
    <dsp:sp modelId="{035FEBFA-1D6A-4BCD-A247-3654412B0660}">
      <dsp:nvSpPr>
        <dsp:cNvPr id="0" name=""/>
        <dsp:cNvSpPr/>
      </dsp:nvSpPr>
      <dsp:spPr>
        <a:xfrm>
          <a:off x="2290231" y="1586386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Rotulación externa.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1586386"/>
        <a:ext cx="4983817" cy="577040"/>
      </dsp:txXfrm>
    </dsp:sp>
    <dsp:sp modelId="{4AD096D3-9D89-44A3-BABD-D96FED559DF9}">
      <dsp:nvSpPr>
        <dsp:cNvPr id="0" name=""/>
        <dsp:cNvSpPr/>
      </dsp:nvSpPr>
      <dsp:spPr>
        <a:xfrm>
          <a:off x="2290231" y="2420813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Redes sociales.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420813"/>
        <a:ext cx="4983817" cy="577040"/>
      </dsp:txXfrm>
    </dsp:sp>
    <dsp:sp modelId="{7A1A944A-33D6-475A-91A4-65ADFCA8314D}">
      <dsp:nvSpPr>
        <dsp:cNvPr id="0" name=""/>
        <dsp:cNvSpPr/>
      </dsp:nvSpPr>
      <dsp:spPr>
        <a:xfrm>
          <a:off x="2290231" y="3255240"/>
          <a:ext cx="4983817" cy="57704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Publicidad de boca en boca.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3255240"/>
        <a:ext cx="4983817" cy="5770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30A6B-58B5-4331-921B-5603F89A8DE3}">
      <dsp:nvSpPr>
        <dsp:cNvPr id="0" name=""/>
        <dsp:cNvSpPr/>
      </dsp:nvSpPr>
      <dsp:spPr>
        <a:xfrm>
          <a:off x="1614848" y="2709333"/>
          <a:ext cx="675382" cy="56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568093"/>
              </a:lnTo>
              <a:lnTo>
                <a:pt x="675382" y="56809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0476" y="2971316"/>
        <a:ext cx="44126" cy="44126"/>
      </dsp:txXfrm>
    </dsp:sp>
    <dsp:sp modelId="{04F5BFC1-41D7-4331-8AA5-2BC698E98494}">
      <dsp:nvSpPr>
        <dsp:cNvPr id="0" name=""/>
        <dsp:cNvSpPr/>
      </dsp:nvSpPr>
      <dsp:spPr>
        <a:xfrm>
          <a:off x="1614848" y="2141239"/>
          <a:ext cx="675382" cy="568093"/>
        </a:xfrm>
        <a:custGeom>
          <a:avLst/>
          <a:gdLst/>
          <a:ahLst/>
          <a:cxnLst/>
          <a:rect l="0" t="0" r="0" b="0"/>
          <a:pathLst>
            <a:path>
              <a:moveTo>
                <a:pt x="0" y="568093"/>
              </a:moveTo>
              <a:lnTo>
                <a:pt x="337691" y="56809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0476" y="2403223"/>
        <a:ext cx="44126" cy="44126"/>
      </dsp:txXfrm>
    </dsp:sp>
    <dsp:sp modelId="{2D6D6D0C-7780-4BE5-BE8D-F9D9F8D80418}">
      <dsp:nvSpPr>
        <dsp:cNvPr id="0" name=""/>
        <dsp:cNvSpPr/>
      </dsp:nvSpPr>
      <dsp:spPr>
        <a:xfrm rot="16200000">
          <a:off x="-246061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Asociaciones clave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46061" y="2328885"/>
        <a:ext cx="2960922" cy="760896"/>
      </dsp:txXfrm>
    </dsp:sp>
    <dsp:sp modelId="{035FEBFA-1D6A-4BCD-A247-3654412B0660}">
      <dsp:nvSpPr>
        <dsp:cNvPr id="0" name=""/>
        <dsp:cNvSpPr/>
      </dsp:nvSpPr>
      <dsp:spPr>
        <a:xfrm>
          <a:off x="2290231" y="1701839"/>
          <a:ext cx="4983817" cy="87880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No se tiene socios claves en ninguno de los negocios..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1701839"/>
        <a:ext cx="4983817" cy="878800"/>
      </dsp:txXfrm>
    </dsp:sp>
    <dsp:sp modelId="{4AD096D3-9D89-44A3-BABD-D96FED559DF9}">
      <dsp:nvSpPr>
        <dsp:cNvPr id="0" name=""/>
        <dsp:cNvSpPr/>
      </dsp:nvSpPr>
      <dsp:spPr>
        <a:xfrm>
          <a:off x="2290231" y="2838026"/>
          <a:ext cx="4983817" cy="878800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Los proveedores de frutas que es la principal materia prima pertenecen a los mercados especialmente el que se encuentra en el sector.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838026"/>
        <a:ext cx="4983817" cy="8788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E7002-B46C-42B2-9421-3121E6EBDC22}">
      <dsp:nvSpPr>
        <dsp:cNvPr id="0" name=""/>
        <dsp:cNvSpPr/>
      </dsp:nvSpPr>
      <dsp:spPr>
        <a:xfrm>
          <a:off x="638914" y="2709333"/>
          <a:ext cx="565896" cy="1418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48" y="0"/>
              </a:lnTo>
              <a:lnTo>
                <a:pt x="282948" y="1418063"/>
              </a:lnTo>
              <a:lnTo>
                <a:pt x="565896" y="141806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83692" y="3380194"/>
        <a:ext cx="76340" cy="76340"/>
      </dsp:txXfrm>
    </dsp:sp>
    <dsp:sp modelId="{CDC8340B-6AEE-434F-9504-D411C255F36E}">
      <dsp:nvSpPr>
        <dsp:cNvPr id="0" name=""/>
        <dsp:cNvSpPr/>
      </dsp:nvSpPr>
      <dsp:spPr>
        <a:xfrm>
          <a:off x="638914" y="2709333"/>
          <a:ext cx="565896" cy="945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48" y="0"/>
              </a:lnTo>
              <a:lnTo>
                <a:pt x="282948" y="945375"/>
              </a:lnTo>
              <a:lnTo>
                <a:pt x="565896" y="945375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94317" y="3154476"/>
        <a:ext cx="55090" cy="55090"/>
      </dsp:txXfrm>
    </dsp:sp>
    <dsp:sp modelId="{2F2867BA-0FF8-4A04-B5C2-32770B8E81DE}">
      <dsp:nvSpPr>
        <dsp:cNvPr id="0" name=""/>
        <dsp:cNvSpPr/>
      </dsp:nvSpPr>
      <dsp:spPr>
        <a:xfrm>
          <a:off x="638914" y="2709333"/>
          <a:ext cx="565896" cy="472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48" y="0"/>
              </a:lnTo>
              <a:lnTo>
                <a:pt x="282948" y="472687"/>
              </a:lnTo>
              <a:lnTo>
                <a:pt x="565896" y="472687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903428" y="2927243"/>
        <a:ext cx="36867" cy="36867"/>
      </dsp:txXfrm>
    </dsp:sp>
    <dsp:sp modelId="{55FD8BB9-3238-4FB9-8342-841C6556860D}">
      <dsp:nvSpPr>
        <dsp:cNvPr id="0" name=""/>
        <dsp:cNvSpPr/>
      </dsp:nvSpPr>
      <dsp:spPr>
        <a:xfrm>
          <a:off x="638914" y="2663613"/>
          <a:ext cx="565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5896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907715" y="2695186"/>
        <a:ext cx="28294" cy="28294"/>
      </dsp:txXfrm>
    </dsp:sp>
    <dsp:sp modelId="{B9A8FF7F-EF4D-4F6E-A8C8-C8455C298B18}">
      <dsp:nvSpPr>
        <dsp:cNvPr id="0" name=""/>
        <dsp:cNvSpPr/>
      </dsp:nvSpPr>
      <dsp:spPr>
        <a:xfrm>
          <a:off x="638914" y="2236645"/>
          <a:ext cx="565896" cy="472687"/>
        </a:xfrm>
        <a:custGeom>
          <a:avLst/>
          <a:gdLst/>
          <a:ahLst/>
          <a:cxnLst/>
          <a:rect l="0" t="0" r="0" b="0"/>
          <a:pathLst>
            <a:path>
              <a:moveTo>
                <a:pt x="0" y="472687"/>
              </a:moveTo>
              <a:lnTo>
                <a:pt x="282948" y="472687"/>
              </a:lnTo>
              <a:lnTo>
                <a:pt x="282948" y="0"/>
              </a:lnTo>
              <a:lnTo>
                <a:pt x="56589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903428" y="2454556"/>
        <a:ext cx="36867" cy="36867"/>
      </dsp:txXfrm>
    </dsp:sp>
    <dsp:sp modelId="{15F6E6F3-5CD1-4C90-90C8-2BFC8286C9BF}">
      <dsp:nvSpPr>
        <dsp:cNvPr id="0" name=""/>
        <dsp:cNvSpPr/>
      </dsp:nvSpPr>
      <dsp:spPr>
        <a:xfrm>
          <a:off x="638914" y="1763958"/>
          <a:ext cx="565896" cy="945375"/>
        </a:xfrm>
        <a:custGeom>
          <a:avLst/>
          <a:gdLst/>
          <a:ahLst/>
          <a:cxnLst/>
          <a:rect l="0" t="0" r="0" b="0"/>
          <a:pathLst>
            <a:path>
              <a:moveTo>
                <a:pt x="0" y="945375"/>
              </a:moveTo>
              <a:lnTo>
                <a:pt x="282948" y="945375"/>
              </a:lnTo>
              <a:lnTo>
                <a:pt x="282948" y="0"/>
              </a:lnTo>
              <a:lnTo>
                <a:pt x="56589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94317" y="2209100"/>
        <a:ext cx="55090" cy="55090"/>
      </dsp:txXfrm>
    </dsp:sp>
    <dsp:sp modelId="{56F49C7A-61FE-475F-A4D9-369D9DE3FEF3}">
      <dsp:nvSpPr>
        <dsp:cNvPr id="0" name=""/>
        <dsp:cNvSpPr/>
      </dsp:nvSpPr>
      <dsp:spPr>
        <a:xfrm>
          <a:off x="638914" y="1291270"/>
          <a:ext cx="565896" cy="1418063"/>
        </a:xfrm>
        <a:custGeom>
          <a:avLst/>
          <a:gdLst/>
          <a:ahLst/>
          <a:cxnLst/>
          <a:rect l="0" t="0" r="0" b="0"/>
          <a:pathLst>
            <a:path>
              <a:moveTo>
                <a:pt x="0" y="1418063"/>
              </a:moveTo>
              <a:lnTo>
                <a:pt x="282948" y="1418063"/>
              </a:lnTo>
              <a:lnTo>
                <a:pt x="282948" y="0"/>
              </a:lnTo>
              <a:lnTo>
                <a:pt x="56589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83692" y="1962131"/>
        <a:ext cx="76340" cy="76340"/>
      </dsp:txXfrm>
    </dsp:sp>
    <dsp:sp modelId="{2D6D6D0C-7780-4BE5-BE8D-F9D9F8D80418}">
      <dsp:nvSpPr>
        <dsp:cNvPr id="0" name=""/>
        <dsp:cNvSpPr/>
      </dsp:nvSpPr>
      <dsp:spPr>
        <a:xfrm rot="16200000">
          <a:off x="-920324" y="2390559"/>
          <a:ext cx="2480928" cy="637548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Actividades claves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920324" y="2390559"/>
        <a:ext cx="2480928" cy="637548"/>
      </dsp:txXfrm>
    </dsp:sp>
    <dsp:sp modelId="{711A1372-2954-4BA3-9B42-680BCB087A7A}">
      <dsp:nvSpPr>
        <dsp:cNvPr id="0" name=""/>
        <dsp:cNvSpPr/>
      </dsp:nvSpPr>
      <dsp:spPr>
        <a:xfrm>
          <a:off x="1204810" y="1162757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Adquirir fruta seleccionada y de buena calidad.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1162757"/>
        <a:ext cx="6921823" cy="257025"/>
      </dsp:txXfrm>
    </dsp:sp>
    <dsp:sp modelId="{A1D72DE7-F816-42AE-90EB-140C9A34D784}">
      <dsp:nvSpPr>
        <dsp:cNvPr id="0" name=""/>
        <dsp:cNvSpPr/>
      </dsp:nvSpPr>
      <dsp:spPr>
        <a:xfrm>
          <a:off x="1204810" y="1635445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Cumplir estrictamente el proceso de elaboración artesanal.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1635445"/>
        <a:ext cx="6921823" cy="257025"/>
      </dsp:txXfrm>
    </dsp:sp>
    <dsp:sp modelId="{DDDB5683-40C6-4874-8800-FA22B72183EA}">
      <dsp:nvSpPr>
        <dsp:cNvPr id="0" name=""/>
        <dsp:cNvSpPr/>
      </dsp:nvSpPr>
      <dsp:spPr>
        <a:xfrm>
          <a:off x="1204810" y="2108132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Innovar en nuevos sabores.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2108132"/>
        <a:ext cx="6921823" cy="257025"/>
      </dsp:txXfrm>
    </dsp:sp>
    <dsp:sp modelId="{5AFA4A76-0F27-407A-87F0-F7476122249F}">
      <dsp:nvSpPr>
        <dsp:cNvPr id="0" name=""/>
        <dsp:cNvSpPr/>
      </dsp:nvSpPr>
      <dsp:spPr>
        <a:xfrm>
          <a:off x="1204810" y="2580820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No cuentan con ninguna actividad para los canales de distribución.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2580820"/>
        <a:ext cx="6921823" cy="257025"/>
      </dsp:txXfrm>
    </dsp:sp>
    <dsp:sp modelId="{448B6706-1A13-480F-BF6F-663DEC7C7EC6}">
      <dsp:nvSpPr>
        <dsp:cNvPr id="0" name=""/>
        <dsp:cNvSpPr/>
      </dsp:nvSpPr>
      <dsp:spPr>
        <a:xfrm>
          <a:off x="1204810" y="3053508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Mantener la relación del cliente al ofrecer productos de calidad y de buen sabor.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3053508"/>
        <a:ext cx="6921823" cy="257025"/>
      </dsp:txXfrm>
    </dsp:sp>
    <dsp:sp modelId="{11DE2977-76C5-467A-8B80-A0A583792340}">
      <dsp:nvSpPr>
        <dsp:cNvPr id="0" name=""/>
        <dsp:cNvSpPr/>
      </dsp:nvSpPr>
      <dsp:spPr>
        <a:xfrm>
          <a:off x="1204810" y="3526196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Brindar una atención especial al cliente.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3526196"/>
        <a:ext cx="6921823" cy="257025"/>
      </dsp:txXfrm>
    </dsp:sp>
    <dsp:sp modelId="{A6D49694-B40E-4D7E-8097-30A615237279}">
      <dsp:nvSpPr>
        <dsp:cNvPr id="0" name=""/>
        <dsp:cNvSpPr/>
      </dsp:nvSpPr>
      <dsp:spPr>
        <a:xfrm>
          <a:off x="1204810" y="3998883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La actividad que tiene como fuente de ingreso es la venta de helado.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3998883"/>
        <a:ext cx="6921823" cy="257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E7341-A61E-42D4-80DE-674435D54605}">
      <dsp:nvSpPr>
        <dsp:cNvPr id="0" name=""/>
        <dsp:cNvSpPr/>
      </dsp:nvSpPr>
      <dsp:spPr>
        <a:xfrm rot="16200000">
          <a:off x="-1229800" y="1546562"/>
          <a:ext cx="2912880" cy="35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209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Aumento Poblacional</a:t>
          </a:r>
        </a:p>
      </dsp:txBody>
      <dsp:txXfrm>
        <a:off x="-1229800" y="1546562"/>
        <a:ext cx="2912880" cy="353871"/>
      </dsp:txXfrm>
    </dsp:sp>
    <dsp:sp modelId="{AB6D9C98-B673-43B5-A668-FAF84898C1C8}">
      <dsp:nvSpPr>
        <dsp:cNvPr id="0" name=""/>
        <dsp:cNvSpPr/>
      </dsp:nvSpPr>
      <dsp:spPr>
        <a:xfrm>
          <a:off x="403575" y="1444301"/>
          <a:ext cx="1762656" cy="1830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12095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En Rumiñahui 550 locales brindan servicios de alojamiento y comida.</a:t>
          </a:r>
        </a:p>
      </dsp:txBody>
      <dsp:txXfrm>
        <a:off x="403575" y="1444301"/>
        <a:ext cx="1762656" cy="1830381"/>
      </dsp:txXfrm>
    </dsp:sp>
    <dsp:sp modelId="{E78EACD0-80AB-463B-9C70-574ACF600AA2}">
      <dsp:nvSpPr>
        <dsp:cNvPr id="0" name=""/>
        <dsp:cNvSpPr/>
      </dsp:nvSpPr>
      <dsp:spPr>
        <a:xfrm>
          <a:off x="649685" y="483069"/>
          <a:ext cx="1208571" cy="1193998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39E08-EAC9-4E8B-80DF-B16D69DDEB19}">
      <dsp:nvSpPr>
        <dsp:cNvPr id="0" name=""/>
        <dsp:cNvSpPr/>
      </dsp:nvSpPr>
      <dsp:spPr>
        <a:xfrm rot="16200000">
          <a:off x="1401722" y="2737762"/>
          <a:ext cx="2700377" cy="35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209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Rama Artesanal</a:t>
          </a:r>
        </a:p>
      </dsp:txBody>
      <dsp:txXfrm>
        <a:off x="1401722" y="2737762"/>
        <a:ext cx="2700377" cy="353871"/>
      </dsp:txXfrm>
    </dsp:sp>
    <dsp:sp modelId="{32508079-7C96-4F5A-8AB8-9033CBC74E16}">
      <dsp:nvSpPr>
        <dsp:cNvPr id="0" name=""/>
        <dsp:cNvSpPr/>
      </dsp:nvSpPr>
      <dsp:spPr>
        <a:xfrm>
          <a:off x="2928852" y="2434505"/>
          <a:ext cx="1762656" cy="1830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12095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67% de las PYMES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Necesidad de empleo</a:t>
          </a:r>
        </a:p>
      </dsp:txBody>
      <dsp:txXfrm>
        <a:off x="2928852" y="2434505"/>
        <a:ext cx="1762656" cy="1830381"/>
      </dsp:txXfrm>
    </dsp:sp>
    <dsp:sp modelId="{552960D8-6978-45C3-AD3F-BC6B45B9E874}">
      <dsp:nvSpPr>
        <dsp:cNvPr id="0" name=""/>
        <dsp:cNvSpPr/>
      </dsp:nvSpPr>
      <dsp:spPr>
        <a:xfrm>
          <a:off x="3192124" y="1423872"/>
          <a:ext cx="1208571" cy="1193998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052CE-9570-41A6-8BD4-9ADEDF2152D7}">
      <dsp:nvSpPr>
        <dsp:cNvPr id="0" name=""/>
        <dsp:cNvSpPr/>
      </dsp:nvSpPr>
      <dsp:spPr>
        <a:xfrm rot="16200000">
          <a:off x="3927224" y="1727762"/>
          <a:ext cx="2852154" cy="35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209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Crecimiento Limitado</a:t>
          </a:r>
        </a:p>
      </dsp:txBody>
      <dsp:txXfrm>
        <a:off x="3927224" y="1727762"/>
        <a:ext cx="2852154" cy="353871"/>
      </dsp:txXfrm>
    </dsp:sp>
    <dsp:sp modelId="{0504ED5D-8FED-429D-ADC9-3407F0FE73D4}">
      <dsp:nvSpPr>
        <dsp:cNvPr id="0" name=""/>
        <dsp:cNvSpPr/>
      </dsp:nvSpPr>
      <dsp:spPr>
        <a:xfrm>
          <a:off x="5530250" y="1532973"/>
          <a:ext cx="1762656" cy="1830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12095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Falta de conocimiento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Inadecuada administración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>
            <a:solidFill>
              <a:schemeClr val="tx1"/>
            </a:solidFill>
          </a:endParaRPr>
        </a:p>
      </dsp:txBody>
      <dsp:txXfrm>
        <a:off x="5530250" y="1532973"/>
        <a:ext cx="1762656" cy="1830381"/>
      </dsp:txXfrm>
    </dsp:sp>
    <dsp:sp modelId="{8229B67B-C7AC-4E7B-B0FB-2D545C31A899}">
      <dsp:nvSpPr>
        <dsp:cNvPr id="0" name=""/>
        <dsp:cNvSpPr/>
      </dsp:nvSpPr>
      <dsp:spPr>
        <a:xfrm>
          <a:off x="5782583" y="420087"/>
          <a:ext cx="1334407" cy="1318313"/>
        </a:xfrm>
        <a:prstGeom prst="rect">
          <a:avLst/>
        </a:prstGeom>
        <a:blipFill>
          <a:blip xmlns:r="http://schemas.openxmlformats.org/officeDocument/2006/relationships"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AE311-88AD-4F7A-99C0-03524C064B0D}">
      <dsp:nvSpPr>
        <dsp:cNvPr id="0" name=""/>
        <dsp:cNvSpPr/>
      </dsp:nvSpPr>
      <dsp:spPr>
        <a:xfrm rot="16200000">
          <a:off x="6828456" y="2553849"/>
          <a:ext cx="2681405" cy="74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2095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Modelo de Gestión Empresarial</a:t>
          </a:r>
        </a:p>
      </dsp:txBody>
      <dsp:txXfrm>
        <a:off x="6828456" y="2553849"/>
        <a:ext cx="2681405" cy="740671"/>
      </dsp:txXfrm>
    </dsp:sp>
    <dsp:sp modelId="{CBED1289-84D0-4FB3-9522-5C208FE3A61B}">
      <dsp:nvSpPr>
        <dsp:cNvPr id="0" name=""/>
        <dsp:cNvSpPr/>
      </dsp:nvSpPr>
      <dsp:spPr>
        <a:xfrm>
          <a:off x="8583848" y="2434505"/>
          <a:ext cx="1762656" cy="1830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12095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Apoyo a las empresas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>
              <a:solidFill>
                <a:schemeClr val="tx1"/>
              </a:solidFill>
            </a:rPr>
            <a:t>Mantener la tradición gastronómica</a:t>
          </a:r>
        </a:p>
      </dsp:txBody>
      <dsp:txXfrm>
        <a:off x="8583848" y="2434505"/>
        <a:ext cx="1762656" cy="1830381"/>
      </dsp:txXfrm>
    </dsp:sp>
    <dsp:sp modelId="{FF40C272-16BF-4C33-AE76-A0F08BE12F5C}">
      <dsp:nvSpPr>
        <dsp:cNvPr id="0" name=""/>
        <dsp:cNvSpPr/>
      </dsp:nvSpPr>
      <dsp:spPr>
        <a:xfrm>
          <a:off x="8938005" y="1357889"/>
          <a:ext cx="1208571" cy="1193998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8340B-6AEE-434F-9504-D411C255F36E}">
      <dsp:nvSpPr>
        <dsp:cNvPr id="0" name=""/>
        <dsp:cNvSpPr/>
      </dsp:nvSpPr>
      <dsp:spPr>
        <a:xfrm>
          <a:off x="638914" y="2709333"/>
          <a:ext cx="565896" cy="1181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48" y="0"/>
              </a:lnTo>
              <a:lnTo>
                <a:pt x="282948" y="1181719"/>
              </a:lnTo>
              <a:lnTo>
                <a:pt x="565896" y="118171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89106" y="3267437"/>
        <a:ext cx="65511" cy="65511"/>
      </dsp:txXfrm>
    </dsp:sp>
    <dsp:sp modelId="{2F2867BA-0FF8-4A04-B5C2-32770B8E81DE}">
      <dsp:nvSpPr>
        <dsp:cNvPr id="0" name=""/>
        <dsp:cNvSpPr/>
      </dsp:nvSpPr>
      <dsp:spPr>
        <a:xfrm>
          <a:off x="638914" y="2709333"/>
          <a:ext cx="565896" cy="70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48" y="0"/>
              </a:lnTo>
              <a:lnTo>
                <a:pt x="282948" y="709031"/>
              </a:lnTo>
              <a:lnTo>
                <a:pt x="565896" y="7090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99183" y="3041169"/>
        <a:ext cx="45358" cy="45358"/>
      </dsp:txXfrm>
    </dsp:sp>
    <dsp:sp modelId="{55FD8BB9-3238-4FB9-8342-841C6556860D}">
      <dsp:nvSpPr>
        <dsp:cNvPr id="0" name=""/>
        <dsp:cNvSpPr/>
      </dsp:nvSpPr>
      <dsp:spPr>
        <a:xfrm>
          <a:off x="638914" y="2709333"/>
          <a:ext cx="565896" cy="236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48" y="0"/>
              </a:lnTo>
              <a:lnTo>
                <a:pt x="282948" y="236343"/>
              </a:lnTo>
              <a:lnTo>
                <a:pt x="565896" y="23634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906530" y="2812173"/>
        <a:ext cx="30663" cy="30663"/>
      </dsp:txXfrm>
    </dsp:sp>
    <dsp:sp modelId="{B9A8FF7F-EF4D-4F6E-A8C8-C8455C298B18}">
      <dsp:nvSpPr>
        <dsp:cNvPr id="0" name=""/>
        <dsp:cNvSpPr/>
      </dsp:nvSpPr>
      <dsp:spPr>
        <a:xfrm>
          <a:off x="638914" y="2472989"/>
          <a:ext cx="565896" cy="236343"/>
        </a:xfrm>
        <a:custGeom>
          <a:avLst/>
          <a:gdLst/>
          <a:ahLst/>
          <a:cxnLst/>
          <a:rect l="0" t="0" r="0" b="0"/>
          <a:pathLst>
            <a:path>
              <a:moveTo>
                <a:pt x="0" y="236343"/>
              </a:moveTo>
              <a:lnTo>
                <a:pt x="282948" y="236343"/>
              </a:lnTo>
              <a:lnTo>
                <a:pt x="282948" y="0"/>
              </a:lnTo>
              <a:lnTo>
                <a:pt x="56589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906530" y="2575829"/>
        <a:ext cx="30663" cy="30663"/>
      </dsp:txXfrm>
    </dsp:sp>
    <dsp:sp modelId="{15F6E6F3-5CD1-4C90-90C8-2BFC8286C9BF}">
      <dsp:nvSpPr>
        <dsp:cNvPr id="0" name=""/>
        <dsp:cNvSpPr/>
      </dsp:nvSpPr>
      <dsp:spPr>
        <a:xfrm>
          <a:off x="638914" y="2000301"/>
          <a:ext cx="565896" cy="709031"/>
        </a:xfrm>
        <a:custGeom>
          <a:avLst/>
          <a:gdLst/>
          <a:ahLst/>
          <a:cxnLst/>
          <a:rect l="0" t="0" r="0" b="0"/>
          <a:pathLst>
            <a:path>
              <a:moveTo>
                <a:pt x="0" y="709031"/>
              </a:moveTo>
              <a:lnTo>
                <a:pt x="282948" y="709031"/>
              </a:lnTo>
              <a:lnTo>
                <a:pt x="282948" y="0"/>
              </a:lnTo>
              <a:lnTo>
                <a:pt x="56589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99183" y="2332138"/>
        <a:ext cx="45358" cy="45358"/>
      </dsp:txXfrm>
    </dsp:sp>
    <dsp:sp modelId="{56F49C7A-61FE-475F-A4D9-369D9DE3FEF3}">
      <dsp:nvSpPr>
        <dsp:cNvPr id="0" name=""/>
        <dsp:cNvSpPr/>
      </dsp:nvSpPr>
      <dsp:spPr>
        <a:xfrm>
          <a:off x="638914" y="1527614"/>
          <a:ext cx="565896" cy="1181719"/>
        </a:xfrm>
        <a:custGeom>
          <a:avLst/>
          <a:gdLst/>
          <a:ahLst/>
          <a:cxnLst/>
          <a:rect l="0" t="0" r="0" b="0"/>
          <a:pathLst>
            <a:path>
              <a:moveTo>
                <a:pt x="0" y="1181719"/>
              </a:moveTo>
              <a:lnTo>
                <a:pt x="282948" y="1181719"/>
              </a:lnTo>
              <a:lnTo>
                <a:pt x="282948" y="0"/>
              </a:lnTo>
              <a:lnTo>
                <a:pt x="56589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89106" y="2085718"/>
        <a:ext cx="65511" cy="65511"/>
      </dsp:txXfrm>
    </dsp:sp>
    <dsp:sp modelId="{2D6D6D0C-7780-4BE5-BE8D-F9D9F8D80418}">
      <dsp:nvSpPr>
        <dsp:cNvPr id="0" name=""/>
        <dsp:cNvSpPr/>
      </dsp:nvSpPr>
      <dsp:spPr>
        <a:xfrm rot="16200000">
          <a:off x="-920324" y="2390559"/>
          <a:ext cx="2480928" cy="637548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Recursos claves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920324" y="2390559"/>
        <a:ext cx="2480928" cy="637548"/>
      </dsp:txXfrm>
    </dsp:sp>
    <dsp:sp modelId="{711A1372-2954-4BA3-9B42-680BCB087A7A}">
      <dsp:nvSpPr>
        <dsp:cNvPr id="0" name=""/>
        <dsp:cNvSpPr/>
      </dsp:nvSpPr>
      <dsp:spPr>
        <a:xfrm>
          <a:off x="1204810" y="1399101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Equipos y maquinaria para facilitar las actividades de elaboración.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1399101"/>
        <a:ext cx="6921823" cy="257025"/>
      </dsp:txXfrm>
    </dsp:sp>
    <dsp:sp modelId="{A1D72DE7-F816-42AE-90EB-140C9A34D784}">
      <dsp:nvSpPr>
        <dsp:cNvPr id="0" name=""/>
        <dsp:cNvSpPr/>
      </dsp:nvSpPr>
      <dsp:spPr>
        <a:xfrm>
          <a:off x="1204810" y="1871788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Ningún tipo de recursos pues es artesanal.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1871788"/>
        <a:ext cx="6921823" cy="257025"/>
      </dsp:txXfrm>
    </dsp:sp>
    <dsp:sp modelId="{DDDB5683-40C6-4874-8800-FA22B72183EA}">
      <dsp:nvSpPr>
        <dsp:cNvPr id="0" name=""/>
        <dsp:cNvSpPr/>
      </dsp:nvSpPr>
      <dsp:spPr>
        <a:xfrm>
          <a:off x="1204810" y="2344476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Materia prima de calidad.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2344476"/>
        <a:ext cx="6921823" cy="257025"/>
      </dsp:txXfrm>
    </dsp:sp>
    <dsp:sp modelId="{5AFA4A76-0F27-407A-87F0-F7476122249F}">
      <dsp:nvSpPr>
        <dsp:cNvPr id="0" name=""/>
        <dsp:cNvSpPr/>
      </dsp:nvSpPr>
      <dsp:spPr>
        <a:xfrm>
          <a:off x="1204810" y="2817164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No tiene recursos claves para los canales de distribución.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2817164"/>
        <a:ext cx="6921823" cy="257025"/>
      </dsp:txXfrm>
    </dsp:sp>
    <dsp:sp modelId="{448B6706-1A13-480F-BF6F-663DEC7C7EC6}">
      <dsp:nvSpPr>
        <dsp:cNvPr id="0" name=""/>
        <dsp:cNvSpPr/>
      </dsp:nvSpPr>
      <dsp:spPr>
        <a:xfrm>
          <a:off x="1204810" y="3289852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La heladería Dulce Placer utiliza un plan de publicidad / canal de distribución.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3289852"/>
        <a:ext cx="6921823" cy="257025"/>
      </dsp:txXfrm>
    </dsp:sp>
    <dsp:sp modelId="{11DE2977-76C5-467A-8B80-A0A583792340}">
      <dsp:nvSpPr>
        <dsp:cNvPr id="0" name=""/>
        <dsp:cNvSpPr/>
      </dsp:nvSpPr>
      <dsp:spPr>
        <a:xfrm>
          <a:off x="1204810" y="3762539"/>
          <a:ext cx="6921823" cy="25702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78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No tiene recursos claves para mantener la relación con los clientes.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04810" y="3762539"/>
        <a:ext cx="6921823" cy="2570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546E8-F636-4764-96FD-BDD6CD7CA6EA}">
      <dsp:nvSpPr>
        <dsp:cNvPr id="0" name=""/>
        <dsp:cNvSpPr/>
      </dsp:nvSpPr>
      <dsp:spPr>
        <a:xfrm>
          <a:off x="1614848" y="2709333"/>
          <a:ext cx="675382" cy="110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107040"/>
              </a:lnTo>
              <a:lnTo>
                <a:pt x="675382" y="110704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20119" y="3230433"/>
        <a:ext cx="64839" cy="64839"/>
      </dsp:txXfrm>
    </dsp:sp>
    <dsp:sp modelId="{E8530A6B-58B5-4331-921B-5603F89A8DE3}">
      <dsp:nvSpPr>
        <dsp:cNvPr id="0" name=""/>
        <dsp:cNvSpPr/>
      </dsp:nvSpPr>
      <dsp:spPr>
        <a:xfrm>
          <a:off x="1614848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5655" y="2692448"/>
        <a:ext cx="33769" cy="33769"/>
      </dsp:txXfrm>
    </dsp:sp>
    <dsp:sp modelId="{04F5BFC1-41D7-4331-8AA5-2BC698E98494}">
      <dsp:nvSpPr>
        <dsp:cNvPr id="0" name=""/>
        <dsp:cNvSpPr/>
      </dsp:nvSpPr>
      <dsp:spPr>
        <a:xfrm>
          <a:off x="1614848" y="1602292"/>
          <a:ext cx="675382" cy="1107040"/>
        </a:xfrm>
        <a:custGeom>
          <a:avLst/>
          <a:gdLst/>
          <a:ahLst/>
          <a:cxnLst/>
          <a:rect l="0" t="0" r="0" b="0"/>
          <a:pathLst>
            <a:path>
              <a:moveTo>
                <a:pt x="0" y="1107040"/>
              </a:moveTo>
              <a:lnTo>
                <a:pt x="337691" y="110704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20119" y="2123393"/>
        <a:ext cx="64839" cy="64839"/>
      </dsp:txXfrm>
    </dsp:sp>
    <dsp:sp modelId="{2D6D6D0C-7780-4BE5-BE8D-F9D9F8D80418}">
      <dsp:nvSpPr>
        <dsp:cNvPr id="0" name=""/>
        <dsp:cNvSpPr/>
      </dsp:nvSpPr>
      <dsp:spPr>
        <a:xfrm rot="16200000">
          <a:off x="-246061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Estructura de costos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46061" y="2328885"/>
        <a:ext cx="2960922" cy="760896"/>
      </dsp:txXfrm>
    </dsp:sp>
    <dsp:sp modelId="{035FEBFA-1D6A-4BCD-A247-3654412B0660}">
      <dsp:nvSpPr>
        <dsp:cNvPr id="0" name=""/>
        <dsp:cNvSpPr/>
      </dsp:nvSpPr>
      <dsp:spPr>
        <a:xfrm>
          <a:off x="2290231" y="1177465"/>
          <a:ext cx="4983817" cy="849654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Los costos más representativos son la materia prima, el equipamiento del local como muebles y enseres.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1177465"/>
        <a:ext cx="4983817" cy="849654"/>
      </dsp:txXfrm>
    </dsp:sp>
    <dsp:sp modelId="{4AD096D3-9D89-44A3-BABD-D96FED559DF9}">
      <dsp:nvSpPr>
        <dsp:cNvPr id="0" name=""/>
        <dsp:cNvSpPr/>
      </dsp:nvSpPr>
      <dsp:spPr>
        <a:xfrm>
          <a:off x="2290231" y="2284506"/>
          <a:ext cx="4983817" cy="849654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</a:rPr>
            <a:t>Los recursos claves más costosos son los salarios, el arriendo en algunos casos del local y las frutas para la elaboración de helado.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2284506"/>
        <a:ext cx="4983817" cy="849654"/>
      </dsp:txXfrm>
    </dsp:sp>
    <dsp:sp modelId="{7A1A944A-33D6-475A-91A4-65ADFCA8314D}">
      <dsp:nvSpPr>
        <dsp:cNvPr id="0" name=""/>
        <dsp:cNvSpPr/>
      </dsp:nvSpPr>
      <dsp:spPr>
        <a:xfrm>
          <a:off x="2290231" y="3391547"/>
          <a:ext cx="4983817" cy="849654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4625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kern="1200" dirty="0" smtClean="0">
              <a:solidFill>
                <a:schemeClr val="tx1"/>
              </a:solidFill>
            </a:rPr>
            <a:t>Las actividades claves consideradas más caras es la preparación del helado.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90231" y="3391547"/>
        <a:ext cx="4983817" cy="8496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4E765-A9CD-41AB-8006-1E91BC5C8BD4}">
      <dsp:nvSpPr>
        <dsp:cNvPr id="0" name=""/>
        <dsp:cNvSpPr/>
      </dsp:nvSpPr>
      <dsp:spPr>
        <a:xfrm>
          <a:off x="1907812" y="2709333"/>
          <a:ext cx="675382" cy="1268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68751"/>
              </a:lnTo>
              <a:lnTo>
                <a:pt x="675382" y="126875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09570" y="3307776"/>
        <a:ext cx="71865" cy="71865"/>
      </dsp:txXfrm>
    </dsp:sp>
    <dsp:sp modelId="{92893F84-7551-4605-B0F2-C3854CFA23AB}">
      <dsp:nvSpPr>
        <dsp:cNvPr id="0" name=""/>
        <dsp:cNvSpPr/>
      </dsp:nvSpPr>
      <dsp:spPr>
        <a:xfrm>
          <a:off x="1907812" y="2709333"/>
          <a:ext cx="675382" cy="63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34375"/>
              </a:lnTo>
              <a:lnTo>
                <a:pt x="675382" y="634375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22338" y="3003356"/>
        <a:ext cx="46329" cy="46329"/>
      </dsp:txXfrm>
    </dsp:sp>
    <dsp:sp modelId="{2E2F34C4-71F7-48E0-8FBE-2A4F74777288}">
      <dsp:nvSpPr>
        <dsp:cNvPr id="0" name=""/>
        <dsp:cNvSpPr/>
      </dsp:nvSpPr>
      <dsp:spPr>
        <a:xfrm>
          <a:off x="1907812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28619" y="2692448"/>
        <a:ext cx="33769" cy="33769"/>
      </dsp:txXfrm>
    </dsp:sp>
    <dsp:sp modelId="{70C27994-C5B0-4EAF-A871-267A7747FFEA}">
      <dsp:nvSpPr>
        <dsp:cNvPr id="0" name=""/>
        <dsp:cNvSpPr/>
      </dsp:nvSpPr>
      <dsp:spPr>
        <a:xfrm>
          <a:off x="1907812" y="2074957"/>
          <a:ext cx="675382" cy="634375"/>
        </a:xfrm>
        <a:custGeom>
          <a:avLst/>
          <a:gdLst/>
          <a:ahLst/>
          <a:cxnLst/>
          <a:rect l="0" t="0" r="0" b="0"/>
          <a:pathLst>
            <a:path>
              <a:moveTo>
                <a:pt x="0" y="634375"/>
              </a:moveTo>
              <a:lnTo>
                <a:pt x="337691" y="634375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22338" y="2368980"/>
        <a:ext cx="46329" cy="46329"/>
      </dsp:txXfrm>
    </dsp:sp>
    <dsp:sp modelId="{AFF4C251-E2CE-4CE6-B689-5D6D955BA006}">
      <dsp:nvSpPr>
        <dsp:cNvPr id="0" name=""/>
        <dsp:cNvSpPr/>
      </dsp:nvSpPr>
      <dsp:spPr>
        <a:xfrm>
          <a:off x="1907812" y="1440581"/>
          <a:ext cx="675382" cy="1268751"/>
        </a:xfrm>
        <a:custGeom>
          <a:avLst/>
          <a:gdLst/>
          <a:ahLst/>
          <a:cxnLst/>
          <a:rect l="0" t="0" r="0" b="0"/>
          <a:pathLst>
            <a:path>
              <a:moveTo>
                <a:pt x="0" y="1268751"/>
              </a:moveTo>
              <a:lnTo>
                <a:pt x="337691" y="1268751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09570" y="2039024"/>
        <a:ext cx="71865" cy="71865"/>
      </dsp:txXfrm>
    </dsp:sp>
    <dsp:sp modelId="{2D6D6D0C-7780-4BE5-BE8D-F9D9F8D80418}">
      <dsp:nvSpPr>
        <dsp:cNvPr id="0" name=""/>
        <dsp:cNvSpPr/>
      </dsp:nvSpPr>
      <dsp:spPr>
        <a:xfrm rot="16200000">
          <a:off x="46902" y="2328885"/>
          <a:ext cx="2960922" cy="760896"/>
        </a:xfrm>
        <a:prstGeom prst="rect">
          <a:avLst/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Fuentes de ingresos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6902" y="2328885"/>
        <a:ext cx="2960922" cy="760896"/>
      </dsp:txXfrm>
    </dsp:sp>
    <dsp:sp modelId="{3EE07580-F08B-4332-8898-452784E505CF}">
      <dsp:nvSpPr>
        <dsp:cNvPr id="0" name=""/>
        <dsp:cNvSpPr/>
      </dsp:nvSpPr>
      <dsp:spPr>
        <a:xfrm>
          <a:off x="2583195" y="1252087"/>
          <a:ext cx="4397889" cy="376989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93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Buen sabor.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83195" y="1252087"/>
        <a:ext cx="4397889" cy="376989"/>
      </dsp:txXfrm>
    </dsp:sp>
    <dsp:sp modelId="{17CA3C6A-7527-4CBC-9C70-9081D780008F}">
      <dsp:nvSpPr>
        <dsp:cNvPr id="0" name=""/>
        <dsp:cNvSpPr/>
      </dsp:nvSpPr>
      <dsp:spPr>
        <a:xfrm>
          <a:off x="2583195" y="1886463"/>
          <a:ext cx="4397889" cy="376989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93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Cantidad y calidad.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83195" y="1886463"/>
        <a:ext cx="4397889" cy="376989"/>
      </dsp:txXfrm>
    </dsp:sp>
    <dsp:sp modelId="{4CF339C7-0EF6-4B2D-B9CB-69688CCC6AD7}">
      <dsp:nvSpPr>
        <dsp:cNvPr id="0" name=""/>
        <dsp:cNvSpPr/>
      </dsp:nvSpPr>
      <dsp:spPr>
        <a:xfrm>
          <a:off x="2583195" y="2520838"/>
          <a:ext cx="4397889" cy="376989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93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Los precios que están dentro del $1 a $2.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83195" y="2520838"/>
        <a:ext cx="4397889" cy="376989"/>
      </dsp:txXfrm>
    </dsp:sp>
    <dsp:sp modelId="{CB3580CA-BB3B-46CD-9472-352A12A5E726}">
      <dsp:nvSpPr>
        <dsp:cNvPr id="0" name=""/>
        <dsp:cNvSpPr/>
      </dsp:nvSpPr>
      <dsp:spPr>
        <a:xfrm>
          <a:off x="2583195" y="3155214"/>
          <a:ext cx="4397889" cy="376989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93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Pago al contado.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83195" y="3155214"/>
        <a:ext cx="4397889" cy="376989"/>
      </dsp:txXfrm>
    </dsp:sp>
    <dsp:sp modelId="{FC02B615-B5C2-429E-A469-12A120F1E8BB}">
      <dsp:nvSpPr>
        <dsp:cNvPr id="0" name=""/>
        <dsp:cNvSpPr/>
      </dsp:nvSpPr>
      <dsp:spPr>
        <a:xfrm>
          <a:off x="2583195" y="3789590"/>
          <a:ext cx="4397889" cy="376989"/>
        </a:xfrm>
        <a:prstGeom prst="rect">
          <a:avLst/>
        </a:prstGeom>
        <a:solidFill>
          <a:schemeClr val="bg2">
            <a:lumMod val="9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9388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Único ingreso para los negocios.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83195" y="3789590"/>
        <a:ext cx="4397889" cy="3769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180B0-9D85-4D67-9220-7DC60ECF307A}">
      <dsp:nvSpPr>
        <dsp:cNvPr id="0" name=""/>
        <dsp:cNvSpPr/>
      </dsp:nvSpPr>
      <dsp:spPr>
        <a:xfrm>
          <a:off x="-43230" y="746238"/>
          <a:ext cx="8128000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1.</a:t>
          </a:r>
          <a:endParaRPr lang="es-ES" sz="2200" kern="1200" dirty="0"/>
        </a:p>
      </dsp:txBody>
      <dsp:txXfrm>
        <a:off x="-43230" y="1040468"/>
        <a:ext cx="7833770" cy="588460"/>
      </dsp:txXfrm>
    </dsp:sp>
    <dsp:sp modelId="{CCDDD95A-252E-4039-A5F5-AF995FFD2347}">
      <dsp:nvSpPr>
        <dsp:cNvPr id="0" name=""/>
        <dsp:cNvSpPr/>
      </dsp:nvSpPr>
      <dsp:spPr>
        <a:xfrm>
          <a:off x="-482622" y="1653813"/>
          <a:ext cx="3414642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determina la carencia de un modelo de negocio que permita a las heladerías artesanales ser competitivas.</a:t>
          </a:r>
          <a:endParaRPr lang="es-ES" sz="1800" kern="1200" dirty="0"/>
        </a:p>
      </dsp:txBody>
      <dsp:txXfrm>
        <a:off x="-482622" y="1653813"/>
        <a:ext cx="3414642" cy="2267181"/>
      </dsp:txXfrm>
    </dsp:sp>
    <dsp:sp modelId="{915B510E-5649-44D2-9A07-3CE9EFDAB404}">
      <dsp:nvSpPr>
        <dsp:cNvPr id="0" name=""/>
        <dsp:cNvSpPr/>
      </dsp:nvSpPr>
      <dsp:spPr>
        <a:xfrm>
          <a:off x="1919904" y="1138544"/>
          <a:ext cx="6690717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2.</a:t>
          </a:r>
          <a:endParaRPr lang="es-ES" sz="2200" kern="1200" dirty="0"/>
        </a:p>
      </dsp:txBody>
      <dsp:txXfrm>
        <a:off x="1919904" y="1432774"/>
        <a:ext cx="6396487" cy="588460"/>
      </dsp:txXfrm>
    </dsp:sp>
    <dsp:sp modelId="{2E24D3A0-4A09-4A8F-B481-40A539169592}">
      <dsp:nvSpPr>
        <dsp:cNvPr id="0" name=""/>
        <dsp:cNvSpPr/>
      </dsp:nvSpPr>
      <dsp:spPr>
        <a:xfrm>
          <a:off x="2006365" y="2046120"/>
          <a:ext cx="3414642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modelo </a:t>
          </a:r>
          <a:r>
            <a:rPr lang="es-EC" sz="1800" kern="1200" dirty="0" err="1" smtClean="0"/>
            <a:t>Canvas</a:t>
          </a:r>
          <a:r>
            <a:rPr lang="es-EC" sz="1800" kern="1200" dirty="0" smtClean="0"/>
            <a:t> es viable en este tipo de negocios, que no disponen de un modelo empresarial, cumple con parámetros para que puedan ser productivos.</a:t>
          </a:r>
          <a:endParaRPr lang="es-ES" sz="1800" kern="1200" dirty="0"/>
        </a:p>
      </dsp:txBody>
      <dsp:txXfrm>
        <a:off x="2006365" y="2046120"/>
        <a:ext cx="3414642" cy="2267181"/>
      </dsp:txXfrm>
    </dsp:sp>
    <dsp:sp modelId="{20552341-58A3-4893-A011-20AC4E25EC8A}">
      <dsp:nvSpPr>
        <dsp:cNvPr id="0" name=""/>
        <dsp:cNvSpPr/>
      </dsp:nvSpPr>
      <dsp:spPr>
        <a:xfrm>
          <a:off x="4653373" y="1530851"/>
          <a:ext cx="3712768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3.</a:t>
          </a:r>
          <a:endParaRPr lang="es-ES" sz="2200" kern="1200" dirty="0"/>
        </a:p>
      </dsp:txBody>
      <dsp:txXfrm>
        <a:off x="4653373" y="1825081"/>
        <a:ext cx="3418538" cy="588460"/>
      </dsp:txXfrm>
    </dsp:sp>
    <dsp:sp modelId="{E0C8C93C-B23F-4990-9680-1AFF21BDE4BE}">
      <dsp:nvSpPr>
        <dsp:cNvPr id="0" name=""/>
        <dsp:cNvSpPr/>
      </dsp:nvSpPr>
      <dsp:spPr>
        <a:xfrm>
          <a:off x="4495353" y="2438427"/>
          <a:ext cx="3414642" cy="2234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</a:t>
          </a:r>
          <a:r>
            <a:rPr lang="es-EC" sz="1800" kern="1200" dirty="0" err="1" smtClean="0"/>
            <a:t>determió</a:t>
          </a:r>
          <a:r>
            <a:rPr lang="es-EC" sz="1800" kern="1200" dirty="0" smtClean="0"/>
            <a:t> la propuesta de valor agregado para implementar en las heladerías para diferenciarse de la competencia. La segmentación del mercado permitió conocer las necesidades especificas del cliente y el canal más adecuado.</a:t>
          </a:r>
          <a:endParaRPr lang="es-ES" sz="1800" kern="1200" dirty="0"/>
        </a:p>
      </dsp:txBody>
      <dsp:txXfrm>
        <a:off x="4495353" y="2438427"/>
        <a:ext cx="3414642" cy="22340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180B0-9D85-4D67-9220-7DC60ECF307A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1.</a:t>
          </a:r>
          <a:endParaRPr lang="es-ES" sz="2200" kern="1200" dirty="0"/>
        </a:p>
      </dsp:txBody>
      <dsp:txXfrm>
        <a:off x="0" y="1030789"/>
        <a:ext cx="7832064" cy="591873"/>
      </dsp:txXfrm>
    </dsp:sp>
    <dsp:sp modelId="{CCDDD95A-252E-4039-A5F5-AF995FFD2347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recomienda realizar actividades para mejorar las relaciones con los clientes, de esta manera fidelizar al mismo con el negocio, disminuyendo la participación de los helados industrializados.</a:t>
          </a:r>
          <a:endParaRPr lang="es-ES" sz="1800" kern="1200" dirty="0"/>
        </a:p>
      </dsp:txBody>
      <dsp:txXfrm>
        <a:off x="0" y="1647691"/>
        <a:ext cx="2503424" cy="2280331"/>
      </dsp:txXfrm>
    </dsp:sp>
    <dsp:sp modelId="{915B510E-5649-44D2-9A07-3CE9EFDAB404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2.</a:t>
          </a:r>
          <a:endParaRPr lang="es-ES" sz="2200" kern="1200" dirty="0"/>
        </a:p>
      </dsp:txBody>
      <dsp:txXfrm>
        <a:off x="2503423" y="1425371"/>
        <a:ext cx="5328640" cy="591873"/>
      </dsp:txXfrm>
    </dsp:sp>
    <dsp:sp modelId="{2E24D3A0-4A09-4A8F-B481-40A539169592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cuanto a los recursos claves se debe destinar un presupuesto para aplicar estrategias de marketing que atraiga nuevos clientes al consumo de los helados artesanales.</a:t>
          </a:r>
          <a:endParaRPr lang="es-ES" sz="1800" kern="1200" dirty="0"/>
        </a:p>
      </dsp:txBody>
      <dsp:txXfrm>
        <a:off x="2503423" y="2042273"/>
        <a:ext cx="2503424" cy="2280331"/>
      </dsp:txXfrm>
    </dsp:sp>
    <dsp:sp modelId="{20552341-58A3-4893-A011-20AC4E25EC8A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3.</a:t>
          </a:r>
          <a:endParaRPr lang="es-ES" sz="2200" kern="1200" dirty="0"/>
        </a:p>
      </dsp:txBody>
      <dsp:txXfrm>
        <a:off x="5006848" y="1819953"/>
        <a:ext cx="2825216" cy="591873"/>
      </dsp:txXfrm>
    </dsp:sp>
    <dsp:sp modelId="{E0C8C93C-B23F-4990-9680-1AFF21BDE4BE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 importante realizar capacitación a los propietarios de las heladerías para que puedan aplicar el modelo de gestión propuesto de esta manera.</a:t>
          </a:r>
          <a:endParaRPr lang="es-ES" sz="1800" kern="1200" dirty="0"/>
        </a:p>
      </dsp:txBody>
      <dsp:txXfrm>
        <a:off x="5006848" y="2436855"/>
        <a:ext cx="2503424" cy="2246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FA0EF-5650-423C-8185-2E572B47BB64}">
      <dsp:nvSpPr>
        <dsp:cNvPr id="0" name=""/>
        <dsp:cNvSpPr/>
      </dsp:nvSpPr>
      <dsp:spPr>
        <a:xfrm rot="10800000">
          <a:off x="609599" y="0"/>
          <a:ext cx="6908800" cy="519630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77CD6-679E-4A19-91DC-789DBE19FC3B}">
      <dsp:nvSpPr>
        <dsp:cNvPr id="0" name=""/>
        <dsp:cNvSpPr/>
      </dsp:nvSpPr>
      <dsp:spPr>
        <a:xfrm>
          <a:off x="275431" y="1558890"/>
          <a:ext cx="2438400" cy="2078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</a:rPr>
            <a:t>Identificar el modelo de gestión empresarial actual de las heladerías artesanales existente en el Cantón Rumiñahui con la finalidad de determinar puntos de control.</a:t>
          </a:r>
        </a:p>
      </dsp:txBody>
      <dsp:txXfrm>
        <a:off x="376896" y="1660355"/>
        <a:ext cx="2235470" cy="1875590"/>
      </dsp:txXfrm>
    </dsp:sp>
    <dsp:sp modelId="{DED140E7-B0AA-4CFC-93B3-E3D68600D3EA}">
      <dsp:nvSpPr>
        <dsp:cNvPr id="0" name=""/>
        <dsp:cNvSpPr/>
      </dsp:nvSpPr>
      <dsp:spPr>
        <a:xfrm>
          <a:off x="2844799" y="1558890"/>
          <a:ext cx="2438400" cy="2078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</a:rPr>
            <a:t>Describir los factores que han ocasionado el limitado crecimiento económico de las heladerías artesanales en el período durante </a:t>
          </a:r>
          <a:r>
            <a:rPr lang="es-ES" sz="1500" kern="1200" dirty="0" smtClean="0">
              <a:solidFill>
                <a:schemeClr val="tx1"/>
              </a:solidFill>
            </a:rPr>
            <a:t>2015-2016.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946264" y="1660355"/>
        <a:ext cx="2235470" cy="1875590"/>
      </dsp:txXfrm>
    </dsp:sp>
    <dsp:sp modelId="{9C6675F8-31DA-46FB-B254-7ED1C50BAAA4}">
      <dsp:nvSpPr>
        <dsp:cNvPr id="0" name=""/>
        <dsp:cNvSpPr/>
      </dsp:nvSpPr>
      <dsp:spPr>
        <a:xfrm>
          <a:off x="5414168" y="1558890"/>
          <a:ext cx="2438400" cy="2078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solidFill>
                <a:schemeClr val="tx1"/>
              </a:solidFill>
            </a:rPr>
            <a:t>Diseñar un modelo de gestión empresarial que aporte al crecimiento económico de las heladerías artesanales, con la finalidad de mejorar su participación en el Cantón Rumiñahui.</a:t>
          </a:r>
        </a:p>
      </dsp:txBody>
      <dsp:txXfrm>
        <a:off x="5515633" y="1660355"/>
        <a:ext cx="2235470" cy="1875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6C1B2-6EB7-41DA-84B2-06DABE0696EA}">
      <dsp:nvSpPr>
        <dsp:cNvPr id="0" name=""/>
        <dsp:cNvSpPr/>
      </dsp:nvSpPr>
      <dsp:spPr>
        <a:xfrm>
          <a:off x="932296" y="720733"/>
          <a:ext cx="6263407" cy="8268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96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Manejar los cambios con visión proactiva.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Rescatar la cultura y tradición.</a:t>
          </a:r>
        </a:p>
      </dsp:txBody>
      <dsp:txXfrm>
        <a:off x="932296" y="720733"/>
        <a:ext cx="6263407" cy="826876"/>
      </dsp:txXfrm>
    </dsp:sp>
    <dsp:sp modelId="{06CA234A-CCC9-40D0-92BC-BAC09AEB7289}">
      <dsp:nvSpPr>
        <dsp:cNvPr id="0" name=""/>
        <dsp:cNvSpPr/>
      </dsp:nvSpPr>
      <dsp:spPr>
        <a:xfrm>
          <a:off x="743415" y="351375"/>
          <a:ext cx="1055131" cy="1582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232D0-EE22-459C-890F-43F64E962680}">
      <dsp:nvSpPr>
        <dsp:cNvPr id="0" name=""/>
        <dsp:cNvSpPr/>
      </dsp:nvSpPr>
      <dsp:spPr>
        <a:xfrm>
          <a:off x="932296" y="2475937"/>
          <a:ext cx="6263407" cy="8268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966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/>
            <a:t>Diseño del Modelo de Gestión como herramienta del desarrollo económico.</a:t>
          </a:r>
        </a:p>
      </dsp:txBody>
      <dsp:txXfrm>
        <a:off x="932296" y="2475937"/>
        <a:ext cx="6263407" cy="826876"/>
      </dsp:txXfrm>
    </dsp:sp>
    <dsp:sp modelId="{4D4BFF4E-0EFE-4F00-B1E4-D770FBD03069}">
      <dsp:nvSpPr>
        <dsp:cNvPr id="0" name=""/>
        <dsp:cNvSpPr/>
      </dsp:nvSpPr>
      <dsp:spPr>
        <a:xfrm>
          <a:off x="743415" y="2072345"/>
          <a:ext cx="1055131" cy="15826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1C1BA-FABA-4277-8D53-F4016C09898C}">
      <dsp:nvSpPr>
        <dsp:cNvPr id="0" name=""/>
        <dsp:cNvSpPr/>
      </dsp:nvSpPr>
      <dsp:spPr>
        <a:xfrm>
          <a:off x="932296" y="4231140"/>
          <a:ext cx="6263407" cy="8268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96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Establecer la situación actual de las heladerías artesanales en Rumiñahui.</a:t>
          </a:r>
        </a:p>
      </dsp:txBody>
      <dsp:txXfrm>
        <a:off x="932296" y="4231140"/>
        <a:ext cx="6263407" cy="826876"/>
      </dsp:txXfrm>
    </dsp:sp>
    <dsp:sp modelId="{13C759EE-73F6-434E-9F26-C0E76902DAA3}">
      <dsp:nvSpPr>
        <dsp:cNvPr id="0" name=""/>
        <dsp:cNvSpPr/>
      </dsp:nvSpPr>
      <dsp:spPr>
        <a:xfrm>
          <a:off x="733792" y="3835969"/>
          <a:ext cx="1055131" cy="1582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2FB77-AAE2-43B8-A327-DF438B685B2B}">
      <dsp:nvSpPr>
        <dsp:cNvPr id="0" name=""/>
        <dsp:cNvSpPr/>
      </dsp:nvSpPr>
      <dsp:spPr>
        <a:xfrm>
          <a:off x="3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Representa</a:t>
          </a:r>
          <a:endParaRPr lang="es-ES" sz="2200" kern="1200" dirty="0">
            <a:solidFill>
              <a:schemeClr val="tx1"/>
            </a:solidFill>
          </a:endParaRPr>
        </a:p>
      </dsp:txBody>
      <dsp:txXfrm rot="16200000">
        <a:off x="-772252" y="2297821"/>
        <a:ext cx="1946767" cy="395684"/>
      </dsp:txXfrm>
    </dsp:sp>
    <dsp:sp modelId="{2F78B054-9AB5-474C-AF67-446CB899E6A2}">
      <dsp:nvSpPr>
        <dsp:cNvPr id="0" name=""/>
        <dsp:cNvSpPr/>
      </dsp:nvSpPr>
      <dsp:spPr>
        <a:xfrm>
          <a:off x="398973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Las relaciones y actores de un modelo de negocio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>
            <a:solidFill>
              <a:schemeClr val="tx1"/>
            </a:solidFill>
          </a:endParaRPr>
        </a:p>
      </dsp:txBody>
      <dsp:txXfrm>
        <a:off x="398973" y="1522280"/>
        <a:ext cx="1473924" cy="2374106"/>
      </dsp:txXfrm>
    </dsp:sp>
    <dsp:sp modelId="{9195C127-8292-4C2D-AFBA-A842B6447B7E}">
      <dsp:nvSpPr>
        <dsp:cNvPr id="0" name=""/>
        <dsp:cNvSpPr/>
      </dsp:nvSpPr>
      <dsp:spPr>
        <a:xfrm>
          <a:off x="2050955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Actores</a:t>
          </a:r>
          <a:endParaRPr lang="es-ES" sz="2200" kern="1200" dirty="0">
            <a:solidFill>
              <a:schemeClr val="tx1"/>
            </a:solidFill>
          </a:endParaRPr>
        </a:p>
      </dsp:txBody>
      <dsp:txXfrm rot="16200000">
        <a:off x="1275414" y="2297821"/>
        <a:ext cx="1946767" cy="395684"/>
      </dsp:txXfrm>
    </dsp:sp>
    <dsp:sp modelId="{02C71FB3-FDC3-43E8-B452-3DE91EEA2D61}">
      <dsp:nvSpPr>
        <dsp:cNvPr id="0" name=""/>
        <dsp:cNvSpPr/>
      </dsp:nvSpPr>
      <dsp:spPr>
        <a:xfrm rot="5400000">
          <a:off x="1886412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1F816-3A08-4FB0-96D1-BD58D6AD1114}">
      <dsp:nvSpPr>
        <dsp:cNvPr id="0" name=""/>
        <dsp:cNvSpPr/>
      </dsp:nvSpPr>
      <dsp:spPr>
        <a:xfrm>
          <a:off x="2446640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La propia empresa</a:t>
          </a:r>
          <a:endParaRPr lang="es-ES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Otras empresas</a:t>
          </a:r>
          <a:endParaRPr lang="es-EC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Consumidor final</a:t>
          </a:r>
          <a:endParaRPr lang="es-EC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Organizaciones sin ánimo de lucro</a:t>
          </a:r>
          <a:endParaRPr lang="es-EC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smtClean="0">
              <a:solidFill>
                <a:schemeClr val="tx1"/>
              </a:solidFill>
            </a:rPr>
            <a:t>Proveedores</a:t>
          </a:r>
          <a:endParaRPr lang="es-EC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Gobierno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2446640" y="1522280"/>
        <a:ext cx="1473924" cy="2374106"/>
      </dsp:txXfrm>
    </dsp:sp>
    <dsp:sp modelId="{2BF57F58-FA04-474E-ADEF-B73B4A8694D3}">
      <dsp:nvSpPr>
        <dsp:cNvPr id="0" name=""/>
        <dsp:cNvSpPr/>
      </dsp:nvSpPr>
      <dsp:spPr>
        <a:xfrm>
          <a:off x="4098622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Objetos</a:t>
          </a:r>
          <a:endParaRPr lang="es-ES" sz="2200" kern="1200" dirty="0">
            <a:solidFill>
              <a:schemeClr val="tx1"/>
            </a:solidFill>
          </a:endParaRPr>
        </a:p>
      </dsp:txBody>
      <dsp:txXfrm rot="16200000">
        <a:off x="3323081" y="2297821"/>
        <a:ext cx="1946767" cy="395684"/>
      </dsp:txXfrm>
    </dsp:sp>
    <dsp:sp modelId="{955EE698-8896-4DEB-A6EC-3465F0E49B5E}">
      <dsp:nvSpPr>
        <dsp:cNvPr id="0" name=""/>
        <dsp:cNvSpPr/>
      </dsp:nvSpPr>
      <dsp:spPr>
        <a:xfrm rot="5400000">
          <a:off x="3934079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5137A-C1C3-41E1-9B44-14F5C9743CB7}">
      <dsp:nvSpPr>
        <dsp:cNvPr id="0" name=""/>
        <dsp:cNvSpPr/>
      </dsp:nvSpPr>
      <dsp:spPr>
        <a:xfrm>
          <a:off x="6146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Conclusión</a:t>
          </a:r>
          <a:endParaRPr lang="es-ES" sz="2200" kern="1200" dirty="0">
            <a:solidFill>
              <a:schemeClr val="tx1"/>
            </a:solidFill>
          </a:endParaRPr>
        </a:p>
      </dsp:txBody>
      <dsp:txXfrm rot="16200000">
        <a:off x="5370747" y="2297821"/>
        <a:ext cx="1946767" cy="395684"/>
      </dsp:txXfrm>
    </dsp:sp>
    <dsp:sp modelId="{0B63FE25-238F-4BB8-B040-ACC738887DE1}">
      <dsp:nvSpPr>
        <dsp:cNvPr id="0" name=""/>
        <dsp:cNvSpPr/>
      </dsp:nvSpPr>
      <dsp:spPr>
        <a:xfrm rot="5400000">
          <a:off x="5981746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B8A3A-83F4-4FC0-8ACA-815161FD7593}">
      <dsp:nvSpPr>
        <dsp:cNvPr id="0" name=""/>
        <dsp:cNvSpPr/>
      </dsp:nvSpPr>
      <dsp:spPr>
        <a:xfrm>
          <a:off x="6541973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Enfocado en los procesos y las operaciones</a:t>
          </a:r>
          <a:endParaRPr lang="es-ES" sz="1500" kern="1200" dirty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s-ES" sz="1500" kern="1200" dirty="0" smtClean="0">
              <a:solidFill>
                <a:schemeClr val="tx1"/>
              </a:solidFill>
            </a:rPr>
            <a:t>No toma en cuenta la competitividad o la diferenciación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6541973" y="1522280"/>
        <a:ext cx="1473924" cy="2374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D8824-B8CF-4960-9C5B-7064E0F9AEE3}">
      <dsp:nvSpPr>
        <dsp:cNvPr id="0" name=""/>
        <dsp:cNvSpPr/>
      </dsp:nvSpPr>
      <dsp:spPr>
        <a:xfrm rot="5400000">
          <a:off x="378467" y="746794"/>
          <a:ext cx="1158071" cy="14033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A36BF-4B46-46CB-BD03-F204606B0312}">
      <dsp:nvSpPr>
        <dsp:cNvPr id="0" name=""/>
        <dsp:cNvSpPr/>
      </dsp:nvSpPr>
      <dsp:spPr>
        <a:xfrm>
          <a:off x="639924" y="399"/>
          <a:ext cx="1559329" cy="93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Entrada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67327" y="27802"/>
        <a:ext cx="1504523" cy="880791"/>
      </dsp:txXfrm>
    </dsp:sp>
    <dsp:sp modelId="{A6F59227-7B5F-4BA3-8E5B-805E7330B2D3}">
      <dsp:nvSpPr>
        <dsp:cNvPr id="0" name=""/>
        <dsp:cNvSpPr/>
      </dsp:nvSpPr>
      <dsp:spPr>
        <a:xfrm rot="5400000">
          <a:off x="378467" y="1916291"/>
          <a:ext cx="1158071" cy="14033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352B8-8C6E-45AE-B1A5-92DDCB0BFD1C}">
      <dsp:nvSpPr>
        <dsp:cNvPr id="0" name=""/>
        <dsp:cNvSpPr/>
      </dsp:nvSpPr>
      <dsp:spPr>
        <a:xfrm>
          <a:off x="639924" y="1169896"/>
          <a:ext cx="1559329" cy="93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Recursos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67327" y="1197299"/>
        <a:ext cx="1504523" cy="880791"/>
      </dsp:txXfrm>
    </dsp:sp>
    <dsp:sp modelId="{30D6091E-1716-44C8-A019-FB988DDE9EFC}">
      <dsp:nvSpPr>
        <dsp:cNvPr id="0" name=""/>
        <dsp:cNvSpPr/>
      </dsp:nvSpPr>
      <dsp:spPr>
        <a:xfrm>
          <a:off x="963216" y="2501039"/>
          <a:ext cx="2062482" cy="14033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B4660-6604-4E8F-8280-3B342B40A43F}">
      <dsp:nvSpPr>
        <dsp:cNvPr id="0" name=""/>
        <dsp:cNvSpPr/>
      </dsp:nvSpPr>
      <dsp:spPr>
        <a:xfrm>
          <a:off x="639924" y="2339393"/>
          <a:ext cx="1559329" cy="93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Producto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67327" y="2366796"/>
        <a:ext cx="1504523" cy="880791"/>
      </dsp:txXfrm>
    </dsp:sp>
    <dsp:sp modelId="{7CACCE72-1445-4A28-A400-9421702A7AB0}">
      <dsp:nvSpPr>
        <dsp:cNvPr id="0" name=""/>
        <dsp:cNvSpPr/>
      </dsp:nvSpPr>
      <dsp:spPr>
        <a:xfrm rot="16200000">
          <a:off x="2452375" y="1916291"/>
          <a:ext cx="1158071" cy="14033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8F9A0-831C-4556-B66F-DC14121FD874}">
      <dsp:nvSpPr>
        <dsp:cNvPr id="0" name=""/>
        <dsp:cNvSpPr/>
      </dsp:nvSpPr>
      <dsp:spPr>
        <a:xfrm>
          <a:off x="2713832" y="2339393"/>
          <a:ext cx="1559329" cy="93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Sistema de control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741235" y="2366796"/>
        <a:ext cx="1504523" cy="880791"/>
      </dsp:txXfrm>
    </dsp:sp>
    <dsp:sp modelId="{65D354F7-A559-416C-82C1-117FB311EAFB}">
      <dsp:nvSpPr>
        <dsp:cNvPr id="0" name=""/>
        <dsp:cNvSpPr/>
      </dsp:nvSpPr>
      <dsp:spPr>
        <a:xfrm>
          <a:off x="2713832" y="1169896"/>
          <a:ext cx="1559329" cy="93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Límites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741235" y="1197299"/>
        <a:ext cx="1504523" cy="880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B6626-2725-4359-823B-A4DC827B9625}">
      <dsp:nvSpPr>
        <dsp:cNvPr id="0" name=""/>
        <dsp:cNvSpPr/>
      </dsp:nvSpPr>
      <dsp:spPr>
        <a:xfrm>
          <a:off x="-4247044" y="-651610"/>
          <a:ext cx="5060259" cy="5060259"/>
        </a:xfrm>
        <a:prstGeom prst="blockArc">
          <a:avLst>
            <a:gd name="adj1" fmla="val 18900000"/>
            <a:gd name="adj2" fmla="val 2700000"/>
            <a:gd name="adj3" fmla="val 427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92E4F-3A30-4711-A133-1F8BD0813AA6}">
      <dsp:nvSpPr>
        <dsp:cNvPr id="0" name=""/>
        <dsp:cNvSpPr/>
      </dsp:nvSpPr>
      <dsp:spPr>
        <a:xfrm>
          <a:off x="522985" y="263841"/>
          <a:ext cx="4726954" cy="975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4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Fuente de empleo, constituyen el 25% de la mano de obra urbana</a:t>
          </a:r>
          <a:endParaRPr lang="es-EC" sz="1800" kern="1200" dirty="0" smtClean="0">
            <a:solidFill>
              <a:schemeClr val="tx1"/>
            </a:solidFill>
          </a:endParaRPr>
        </a:p>
      </dsp:txBody>
      <dsp:txXfrm>
        <a:off x="522985" y="263841"/>
        <a:ext cx="4726954" cy="975131"/>
      </dsp:txXfrm>
    </dsp:sp>
    <dsp:sp modelId="{8C37A7BB-8412-4DDC-9AF2-2F5750FCF586}">
      <dsp:nvSpPr>
        <dsp:cNvPr id="0" name=""/>
        <dsp:cNvSpPr/>
      </dsp:nvSpPr>
      <dsp:spPr>
        <a:xfrm>
          <a:off x="53355" y="281777"/>
          <a:ext cx="939259" cy="939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9DB9A-E209-45F5-8E10-F14A0F83A294}">
      <dsp:nvSpPr>
        <dsp:cNvPr id="0" name=""/>
        <dsp:cNvSpPr/>
      </dsp:nvSpPr>
      <dsp:spPr>
        <a:xfrm>
          <a:off x="796122" y="1390953"/>
          <a:ext cx="4453817" cy="975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4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Representan el 25% del producto interno bruto</a:t>
          </a:r>
        </a:p>
      </dsp:txBody>
      <dsp:txXfrm>
        <a:off x="796122" y="1390953"/>
        <a:ext cx="4453817" cy="975131"/>
      </dsp:txXfrm>
    </dsp:sp>
    <dsp:sp modelId="{C2E5E604-19E0-4177-8B43-EAD31D61D79A}">
      <dsp:nvSpPr>
        <dsp:cNvPr id="0" name=""/>
        <dsp:cNvSpPr/>
      </dsp:nvSpPr>
      <dsp:spPr>
        <a:xfrm>
          <a:off x="326492" y="1408889"/>
          <a:ext cx="939259" cy="939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34862-FF56-4FC9-A940-C907E6EA5BCC}">
      <dsp:nvSpPr>
        <dsp:cNvPr id="0" name=""/>
        <dsp:cNvSpPr/>
      </dsp:nvSpPr>
      <dsp:spPr>
        <a:xfrm>
          <a:off x="522985" y="2518064"/>
          <a:ext cx="4726954" cy="975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4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Se desempeñan principalmente en comercio, agricultura, manufactura, construcción, transporte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22985" y="2518064"/>
        <a:ext cx="4726954" cy="975131"/>
      </dsp:txXfrm>
    </dsp:sp>
    <dsp:sp modelId="{586EAB2F-C372-43E3-A6DB-FED4A90B1C3A}">
      <dsp:nvSpPr>
        <dsp:cNvPr id="0" name=""/>
        <dsp:cNvSpPr/>
      </dsp:nvSpPr>
      <dsp:spPr>
        <a:xfrm>
          <a:off x="53355" y="2536000"/>
          <a:ext cx="939259" cy="939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8F7BA-CFDE-4CAF-8D07-27AA625D30EC}">
      <dsp:nvSpPr>
        <dsp:cNvPr id="0" name=""/>
        <dsp:cNvSpPr/>
      </dsp:nvSpPr>
      <dsp:spPr>
        <a:xfrm>
          <a:off x="992" y="0"/>
          <a:ext cx="2579687" cy="430154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Enfoque de investigación</a:t>
          </a:r>
          <a:endParaRPr lang="es-ES" sz="2500" kern="1200" dirty="0"/>
        </a:p>
      </dsp:txBody>
      <dsp:txXfrm>
        <a:off x="992" y="0"/>
        <a:ext cx="2579687" cy="1290464"/>
      </dsp:txXfrm>
    </dsp:sp>
    <dsp:sp modelId="{253ADCED-5644-438A-9DA7-2EA6489A244E}">
      <dsp:nvSpPr>
        <dsp:cNvPr id="0" name=""/>
        <dsp:cNvSpPr/>
      </dsp:nvSpPr>
      <dsp:spPr>
        <a:xfrm>
          <a:off x="258960" y="1290832"/>
          <a:ext cx="2063749" cy="845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Mixto: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83712" y="1315584"/>
        <a:ext cx="2014245" cy="795578"/>
      </dsp:txXfrm>
    </dsp:sp>
    <dsp:sp modelId="{D3963117-D6BA-466B-9A8F-6F85CB66565B}">
      <dsp:nvSpPr>
        <dsp:cNvPr id="0" name=""/>
        <dsp:cNvSpPr/>
      </dsp:nvSpPr>
      <dsp:spPr>
        <a:xfrm>
          <a:off x="258960" y="2265927"/>
          <a:ext cx="2063749" cy="845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Información obtenida cualitativamente y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83712" y="2290679"/>
        <a:ext cx="2014245" cy="795578"/>
      </dsp:txXfrm>
    </dsp:sp>
    <dsp:sp modelId="{59690B7E-FC11-494A-AF24-BCC1DE0AB4B7}">
      <dsp:nvSpPr>
        <dsp:cNvPr id="0" name=""/>
        <dsp:cNvSpPr/>
      </dsp:nvSpPr>
      <dsp:spPr>
        <a:xfrm>
          <a:off x="258960" y="3241021"/>
          <a:ext cx="2063749" cy="845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Cuantitativamente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83712" y="3265773"/>
        <a:ext cx="2014245" cy="795578"/>
      </dsp:txXfrm>
    </dsp:sp>
    <dsp:sp modelId="{D72D7931-3245-4BBC-9DCB-B8784C99C896}">
      <dsp:nvSpPr>
        <dsp:cNvPr id="0" name=""/>
        <dsp:cNvSpPr/>
      </dsp:nvSpPr>
      <dsp:spPr>
        <a:xfrm>
          <a:off x="2774156" y="0"/>
          <a:ext cx="2579687" cy="430154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Tipología de investigación</a:t>
          </a:r>
          <a:endParaRPr lang="es-ES" sz="2500" kern="1200" dirty="0"/>
        </a:p>
      </dsp:txBody>
      <dsp:txXfrm>
        <a:off x="2774156" y="0"/>
        <a:ext cx="2579687" cy="1290464"/>
      </dsp:txXfrm>
    </dsp:sp>
    <dsp:sp modelId="{C2C0E347-40E3-4710-A78C-DC51EB9CF71F}">
      <dsp:nvSpPr>
        <dsp:cNvPr id="0" name=""/>
        <dsp:cNvSpPr/>
      </dsp:nvSpPr>
      <dsp:spPr>
        <a:xfrm>
          <a:off x="3032125" y="1291278"/>
          <a:ext cx="2063749" cy="497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Por su finalidad: Aplicada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046700" y="1305853"/>
        <a:ext cx="2034599" cy="468479"/>
      </dsp:txXfrm>
    </dsp:sp>
    <dsp:sp modelId="{8F51025F-F825-4FFF-8F2B-C7F1356EF482}">
      <dsp:nvSpPr>
        <dsp:cNvPr id="0" name=""/>
        <dsp:cNvSpPr/>
      </dsp:nvSpPr>
      <dsp:spPr>
        <a:xfrm>
          <a:off x="3032125" y="1865466"/>
          <a:ext cx="2063749" cy="497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Por las fuentes de información: Mixta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046700" y="1880041"/>
        <a:ext cx="2034599" cy="468479"/>
      </dsp:txXfrm>
    </dsp:sp>
    <dsp:sp modelId="{D009D0D8-0002-4845-A0A1-583FA3E0F32C}">
      <dsp:nvSpPr>
        <dsp:cNvPr id="0" name=""/>
        <dsp:cNvSpPr/>
      </dsp:nvSpPr>
      <dsp:spPr>
        <a:xfrm>
          <a:off x="3032125" y="2439653"/>
          <a:ext cx="2063749" cy="497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Pos las unidades de análisis: Insitu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046700" y="2454228"/>
        <a:ext cx="2034599" cy="468479"/>
      </dsp:txXfrm>
    </dsp:sp>
    <dsp:sp modelId="{A4F073A2-9647-4544-8FD9-7141BB3C5D48}">
      <dsp:nvSpPr>
        <dsp:cNvPr id="0" name=""/>
        <dsp:cNvSpPr/>
      </dsp:nvSpPr>
      <dsp:spPr>
        <a:xfrm>
          <a:off x="3032125" y="3013841"/>
          <a:ext cx="2063749" cy="497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Por el control de variables: Experimental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046700" y="3028416"/>
        <a:ext cx="2034599" cy="468479"/>
      </dsp:txXfrm>
    </dsp:sp>
    <dsp:sp modelId="{7F19A08D-8050-4A20-ABF9-11A6661BF3C6}">
      <dsp:nvSpPr>
        <dsp:cNvPr id="0" name=""/>
        <dsp:cNvSpPr/>
      </dsp:nvSpPr>
      <dsp:spPr>
        <a:xfrm>
          <a:off x="3032125" y="3588028"/>
          <a:ext cx="2063749" cy="497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Por el alcance: Descriptiva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3046700" y="3602603"/>
        <a:ext cx="2034599" cy="468479"/>
      </dsp:txXfrm>
    </dsp:sp>
    <dsp:sp modelId="{3D3218C7-137C-49F1-90B3-242ECC8A861A}">
      <dsp:nvSpPr>
        <dsp:cNvPr id="0" name=""/>
        <dsp:cNvSpPr/>
      </dsp:nvSpPr>
      <dsp:spPr>
        <a:xfrm>
          <a:off x="5547320" y="0"/>
          <a:ext cx="2579687" cy="430154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Procedimiento para recolección y análisis de datos</a:t>
          </a:r>
          <a:endParaRPr lang="es-ES" sz="2500" kern="1200" dirty="0"/>
        </a:p>
      </dsp:txBody>
      <dsp:txXfrm>
        <a:off x="5547320" y="0"/>
        <a:ext cx="2579687" cy="1290464"/>
      </dsp:txXfrm>
    </dsp:sp>
    <dsp:sp modelId="{5FDC2446-97E2-44A6-AF5B-0A38C435FFF4}">
      <dsp:nvSpPr>
        <dsp:cNvPr id="0" name=""/>
        <dsp:cNvSpPr/>
      </dsp:nvSpPr>
      <dsp:spPr>
        <a:xfrm>
          <a:off x="5805289" y="1291724"/>
          <a:ext cx="2063749" cy="1296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Instrumentos de recolección: fuentes primarias y secundarias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843276" y="1329711"/>
        <a:ext cx="1987775" cy="1221001"/>
      </dsp:txXfrm>
    </dsp:sp>
    <dsp:sp modelId="{5CCB0551-285E-4790-B9A0-0ED0F09C9181}">
      <dsp:nvSpPr>
        <dsp:cNvPr id="0" name=""/>
        <dsp:cNvSpPr/>
      </dsp:nvSpPr>
      <dsp:spPr>
        <a:xfrm>
          <a:off x="5805289" y="2788235"/>
          <a:ext cx="2063749" cy="1296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Procedimientos para la recolección: entrevistas, encuestas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843276" y="2826222"/>
        <a:ext cx="1987775" cy="12210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93CF3-E2E3-401A-B37C-AAC0011502AC}">
      <dsp:nvSpPr>
        <dsp:cNvPr id="0" name=""/>
        <dsp:cNvSpPr/>
      </dsp:nvSpPr>
      <dsp:spPr>
        <a:xfrm>
          <a:off x="5493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15 heladerías artesanales en el cantón Rumiñahui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No existen estadísticas documentadas </a:t>
          </a:r>
          <a:endParaRPr lang="es-ES" sz="1400" kern="1200" dirty="0"/>
        </a:p>
      </dsp:txBody>
      <dsp:txXfrm>
        <a:off x="46994" y="1389523"/>
        <a:ext cx="2289726" cy="1729690"/>
      </dsp:txXfrm>
    </dsp:sp>
    <dsp:sp modelId="{FB9DF53D-9F71-458D-B110-5A4671BCD31D}">
      <dsp:nvSpPr>
        <dsp:cNvPr id="0" name=""/>
        <dsp:cNvSpPr/>
      </dsp:nvSpPr>
      <dsp:spPr>
        <a:xfrm>
          <a:off x="5493" y="3119214"/>
          <a:ext cx="2372728" cy="761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Análisis de la oferta</a:t>
          </a:r>
          <a:endParaRPr lang="es-ES" sz="2600" kern="1200" dirty="0"/>
        </a:p>
      </dsp:txBody>
      <dsp:txXfrm>
        <a:off x="5493" y="3119214"/>
        <a:ext cx="1670935" cy="761612"/>
      </dsp:txXfrm>
    </dsp:sp>
    <dsp:sp modelId="{45F79213-1CD2-4E47-A6CC-FF8FABEEC471}">
      <dsp:nvSpPr>
        <dsp:cNvPr id="0" name=""/>
        <dsp:cNvSpPr/>
      </dsp:nvSpPr>
      <dsp:spPr>
        <a:xfrm>
          <a:off x="1743549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6C5B6-D24E-4412-8679-5CB19422377C}">
      <dsp:nvSpPr>
        <dsp:cNvPr id="0" name=""/>
        <dsp:cNvSpPr/>
      </dsp:nvSpPr>
      <dsp:spPr>
        <a:xfrm>
          <a:off x="2779744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Costos de preparación: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Fruta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Azúcar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Mano de obra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Agua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Luz eléctrica</a:t>
          </a:r>
          <a:endParaRPr lang="es-ES" sz="1400" kern="1200" dirty="0"/>
        </a:p>
      </dsp:txBody>
      <dsp:txXfrm>
        <a:off x="2821245" y="1389523"/>
        <a:ext cx="2289726" cy="1729690"/>
      </dsp:txXfrm>
    </dsp:sp>
    <dsp:sp modelId="{383851DF-D406-4379-A974-06236CBC8289}">
      <dsp:nvSpPr>
        <dsp:cNvPr id="0" name=""/>
        <dsp:cNvSpPr/>
      </dsp:nvSpPr>
      <dsp:spPr>
        <a:xfrm>
          <a:off x="2779744" y="3119214"/>
          <a:ext cx="2372728" cy="761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Análisis de costos</a:t>
          </a:r>
          <a:endParaRPr lang="es-ES" sz="2600" kern="1200" dirty="0"/>
        </a:p>
      </dsp:txBody>
      <dsp:txXfrm>
        <a:off x="2779744" y="3119214"/>
        <a:ext cx="1670935" cy="761612"/>
      </dsp:txXfrm>
    </dsp:sp>
    <dsp:sp modelId="{CBAA2080-615B-4D0D-A7BC-981705D58594}">
      <dsp:nvSpPr>
        <dsp:cNvPr id="0" name=""/>
        <dsp:cNvSpPr/>
      </dsp:nvSpPr>
      <dsp:spPr>
        <a:xfrm>
          <a:off x="4517800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60D46-F260-4D5D-ACA5-D93ECDFBFCF8}">
      <dsp:nvSpPr>
        <dsp:cNvPr id="0" name=""/>
        <dsp:cNvSpPr/>
      </dsp:nvSpPr>
      <dsp:spPr>
        <a:xfrm>
          <a:off x="5553995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Factores: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Demográfico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Cultural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Político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Legal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Económico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Tecnológico</a:t>
          </a:r>
          <a:endParaRPr lang="es-ES" sz="1400" kern="1200" dirty="0"/>
        </a:p>
      </dsp:txBody>
      <dsp:txXfrm>
        <a:off x="5595496" y="1389523"/>
        <a:ext cx="2289726" cy="1729690"/>
      </dsp:txXfrm>
    </dsp:sp>
    <dsp:sp modelId="{7A5C2127-B988-459B-8093-D388BA39626B}">
      <dsp:nvSpPr>
        <dsp:cNvPr id="0" name=""/>
        <dsp:cNvSpPr/>
      </dsp:nvSpPr>
      <dsp:spPr>
        <a:xfrm>
          <a:off x="5553995" y="3119214"/>
          <a:ext cx="2372728" cy="761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Análisis del entorno</a:t>
          </a:r>
          <a:endParaRPr lang="es-ES" sz="2600" kern="1200" dirty="0"/>
        </a:p>
      </dsp:txBody>
      <dsp:txXfrm>
        <a:off x="5553995" y="3119214"/>
        <a:ext cx="1670935" cy="761612"/>
      </dsp:txXfrm>
    </dsp:sp>
    <dsp:sp modelId="{43434731-7AFE-46E9-AFCC-BB5E13D1DD41}">
      <dsp:nvSpPr>
        <dsp:cNvPr id="0" name=""/>
        <dsp:cNvSpPr/>
      </dsp:nvSpPr>
      <dsp:spPr>
        <a:xfrm>
          <a:off x="7292051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0A90C-0EB2-43E7-88C0-A66CC75F9786}" type="datetimeFigureOut">
              <a:rPr lang="es-ES" smtClean="0"/>
              <a:t>03/03/2017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EB49C-5016-4DA1-9861-3390B893A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32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3813"/>
            <a:ext cx="2466798" cy="75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22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6446" y="365125"/>
            <a:ext cx="8767354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371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087" y="64346"/>
            <a:ext cx="12717236" cy="707575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3813"/>
            <a:ext cx="2466798" cy="75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0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1.jpg"/><Relationship Id="rId12" Type="http://schemas.openxmlformats.org/officeDocument/2006/relationships/image" Target="../media/image3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openxmlformats.org/officeDocument/2006/relationships/image" Target="../media/image35.jp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4.jp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7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76.jpg"/><Relationship Id="rId7" Type="http://schemas.openxmlformats.org/officeDocument/2006/relationships/diagramColors" Target="../diagrams/colors17.xml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slide" Target="slide57.xml"/><Relationship Id="rId12" Type="http://schemas.openxmlformats.org/officeDocument/2006/relationships/slide" Target="slide5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8.xml"/><Relationship Id="rId5" Type="http://schemas.openxmlformats.org/officeDocument/2006/relationships/slide" Target="slide54.xml"/><Relationship Id="rId10" Type="http://schemas.openxmlformats.org/officeDocument/2006/relationships/slide" Target="slide52.xml"/><Relationship Id="rId4" Type="http://schemas.openxmlformats.org/officeDocument/2006/relationships/slide" Target="slide53.xml"/><Relationship Id="rId9" Type="http://schemas.openxmlformats.org/officeDocument/2006/relationships/slide" Target="slide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6840" y="2180383"/>
            <a:ext cx="10126649" cy="1278431"/>
          </a:xfrm>
        </p:spPr>
        <p:txBody>
          <a:bodyPr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spc="0" dirty="0">
                <a:latin typeface="Arial" panose="020B0604020202020204" pitchFamily="34" charset="0"/>
                <a:cs typeface="Arial" panose="020B0604020202020204" pitchFamily="34" charset="0"/>
              </a:rPr>
              <a:t>MODELO DE GESTIÓN EMPRESARIAL Y SU RELACIÓN CON EL </a:t>
            </a:r>
            <a:br>
              <a:rPr lang="es-ES" sz="2400" b="1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spc="0" dirty="0">
                <a:latin typeface="Arial" panose="020B0604020202020204" pitchFamily="34" charset="0"/>
                <a:cs typeface="Arial" panose="020B0604020202020204" pitchFamily="34" charset="0"/>
              </a:rPr>
              <a:t>CRECIMIENTO ECONÓMICO  DE LAS HELADERÍAS ARTESANALES</a:t>
            </a:r>
            <a:br>
              <a:rPr lang="es-ES" sz="2400" b="1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spc="0" dirty="0">
                <a:latin typeface="Arial" panose="020B0604020202020204" pitchFamily="34" charset="0"/>
                <a:cs typeface="Arial" panose="020B0604020202020204" pitchFamily="34" charset="0"/>
              </a:rPr>
              <a:t> EN EL PERÍODO 2015-2016 EN EL CANTÓN RUMIÑAHUI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79500" y="3798525"/>
            <a:ext cx="3941328" cy="455421"/>
          </a:xfrm>
        </p:spPr>
        <p:txBody>
          <a:bodyPr/>
          <a:lstStyle/>
          <a:p>
            <a:r>
              <a:rPr lang="es-EC" b="1" dirty="0"/>
              <a:t>ROMMEL PAUL VERA PARRA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66589" y="1226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DEPARTAMENTO DE CIENCIAS ECONÓMICAS, ADMINISTRATIVAS Y DE COMERCIO</a:t>
            </a:r>
            <a:endParaRPr lang="es-ES" dirty="0"/>
          </a:p>
          <a:p>
            <a:pPr algn="ctr"/>
            <a:r>
              <a:rPr lang="es-EC" b="1" dirty="0"/>
              <a:t>CARRERA DE INGENIERÍA COMERCIAL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456188" y="1071094"/>
            <a:ext cx="798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PROYECTO DE TITULACIÓN PREVIO A LA OBTENCIÓN DEL TÍTULO DE INGENIERO COMERCIAL</a:t>
            </a:r>
            <a:endParaRPr lang="es-ES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2226418" y="5012661"/>
            <a:ext cx="8447493" cy="318980"/>
            <a:chOff x="2609987" y="5012661"/>
            <a:chExt cx="8447493" cy="318980"/>
          </a:xfrm>
        </p:grpSpPr>
        <p:sp>
          <p:nvSpPr>
            <p:cNvPr id="8" name="Subtítulo 2"/>
            <p:cNvSpPr txBox="1">
              <a:spLocks/>
            </p:cNvSpPr>
            <p:nvPr/>
          </p:nvSpPr>
          <p:spPr>
            <a:xfrm>
              <a:off x="2609987" y="5012661"/>
              <a:ext cx="5394326" cy="3189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kern="1200">
                  <a:gradFill flip="none" rotWithShape="1">
                    <a:gsLst>
                      <a:gs pos="15000">
                        <a:schemeClr val="tx2"/>
                      </a:gs>
                      <a:gs pos="73000">
                        <a:schemeClr val="tx2">
                          <a:lumMod val="60000"/>
                          <a:lumOff val="40000"/>
                        </a:schemeClr>
                      </a:gs>
                      <a:gs pos="0">
                        <a:schemeClr val="tx2">
                          <a:lumMod val="90000"/>
                          <a:lumOff val="10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16200000" scaled="1"/>
                    <a:tileRect/>
                  </a:gra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C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DIRECTOR: ING. RENÉ BUENO ARÉVALO, MSG.</a:t>
              </a:r>
              <a:endParaRPr lang="es-E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ubtítulo 2"/>
            <p:cNvSpPr txBox="1">
              <a:spLocks/>
            </p:cNvSpPr>
            <p:nvPr/>
          </p:nvSpPr>
          <p:spPr>
            <a:xfrm>
              <a:off x="8722518" y="5012661"/>
              <a:ext cx="2334962" cy="3189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kern="1200">
                  <a:gradFill flip="none" rotWithShape="1">
                    <a:gsLst>
                      <a:gs pos="15000">
                        <a:schemeClr val="tx2"/>
                      </a:gs>
                      <a:gs pos="73000">
                        <a:schemeClr val="tx2">
                          <a:lumMod val="60000"/>
                          <a:lumOff val="40000"/>
                        </a:schemeClr>
                      </a:gs>
                      <a:gs pos="0">
                        <a:schemeClr val="tx2">
                          <a:lumMod val="90000"/>
                          <a:lumOff val="10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16200000" scaled="1"/>
                    <a:tileRect/>
                  </a:gra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gradFill>
                    <a:gsLst>
                      <a:gs pos="34000">
                        <a:schemeClr val="tx1">
                          <a:lumMod val="93000"/>
                        </a:schemeClr>
                      </a:gs>
                      <a:gs pos="0">
                        <a:schemeClr val="bg1">
                          <a:lumMod val="25000"/>
                          <a:lumOff val="75000"/>
                        </a:schemeClr>
                      </a:gs>
                      <a:gs pos="100000">
                        <a:schemeClr val="tx2">
                          <a:lumMod val="0"/>
                          <a:lumOff val="100000"/>
                        </a:schemeClr>
                      </a:gs>
                    </a:gsLst>
                    <a:lin ang="4800000" scaled="0"/>
                  </a:gra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C" sz="18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SANGOLQUÍ, 2017</a:t>
              </a:r>
              <a:endParaRPr lang="es-ES" sz="1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6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Modelo de gestión empresarial </a:t>
            </a:r>
            <a:r>
              <a:rPr lang="es-ES" dirty="0" err="1"/>
              <a:t>Tool</a:t>
            </a:r>
            <a:r>
              <a:rPr lang="es-ES" dirty="0"/>
              <a:t> Box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156700"/>
              </p:ext>
            </p:extLst>
          </p:nvPr>
        </p:nvGraphicFramePr>
        <p:xfrm>
          <a:off x="2498928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987941" y="3214838"/>
            <a:ext cx="160741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1600" dirty="0" smtClean="0"/>
              <a:t> </a:t>
            </a:r>
            <a:r>
              <a:rPr lang="es-ES" sz="1500" dirty="0" smtClean="0"/>
              <a:t>Productos</a:t>
            </a:r>
            <a:endParaRPr lang="es-EC" sz="1500" dirty="0"/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s-ES" sz="1600" dirty="0" smtClean="0"/>
              <a:t> </a:t>
            </a:r>
            <a:r>
              <a:rPr lang="es-ES" sz="1500" dirty="0" smtClean="0"/>
              <a:t>Servicios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Experiencia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Visibilidad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Exposición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Dinero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Información 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Derechos</a:t>
            </a:r>
            <a:endParaRPr lang="es-EC" sz="1500" dirty="0"/>
          </a:p>
          <a:p>
            <a:pPr lvl="0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s-ES" sz="1500" dirty="0" smtClean="0"/>
              <a:t>Crédito</a:t>
            </a:r>
            <a:endParaRPr lang="es-EC" sz="15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73" y="1037055"/>
            <a:ext cx="1893306" cy="15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de flecha a la derecha 5"/>
          <p:cNvSpPr/>
          <p:nvPr/>
        </p:nvSpPr>
        <p:spPr>
          <a:xfrm>
            <a:off x="4978400" y="2004102"/>
            <a:ext cx="5040586" cy="3683000"/>
          </a:xfrm>
          <a:prstGeom prst="rightArrowCallout">
            <a:avLst>
              <a:gd name="adj1" fmla="val 20861"/>
              <a:gd name="adj2" fmla="val 16724"/>
              <a:gd name="adj3" fmla="val 18103"/>
              <a:gd name="adj4" fmla="val 7964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Modelo de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Gestión </a:t>
            </a:r>
            <a:r>
              <a:rPr lang="es-ES" dirty="0"/>
              <a:t>por Procesos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0396437"/>
              </p:ext>
            </p:extLst>
          </p:nvPr>
        </p:nvGraphicFramePr>
        <p:xfrm>
          <a:off x="4573813" y="2207907"/>
          <a:ext cx="4913087" cy="327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9" y="3555604"/>
            <a:ext cx="2845931" cy="18972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6200000">
            <a:off x="8984023" y="3583991"/>
            <a:ext cx="2593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Mejora continua</a:t>
            </a:r>
            <a:endParaRPr lang="es-ES" sz="2800" b="0" cap="none" spc="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8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Microempresas</a:t>
            </a: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341120" y="3047494"/>
            <a:ext cx="3810000" cy="2044700"/>
            <a:chOff x="1341120" y="2978944"/>
            <a:chExt cx="3810000" cy="20447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120" y="2978944"/>
              <a:ext cx="3810000" cy="20447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182960" y="3539629"/>
              <a:ext cx="19129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s-ES" sz="2800" dirty="0" err="1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Mipymes</a:t>
              </a:r>
              <a:endParaRPr lang="es-E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43981466"/>
              </p:ext>
            </p:extLst>
          </p:nvPr>
        </p:nvGraphicFramePr>
        <p:xfrm>
          <a:off x="5817141" y="2219870"/>
          <a:ext cx="5300278" cy="375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25" y="2695923"/>
            <a:ext cx="723926" cy="5293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38" y="3771900"/>
            <a:ext cx="641424" cy="6678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26" y="4943602"/>
            <a:ext cx="723925" cy="54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9607384"/>
              </p:ext>
            </p:extLst>
          </p:nvPr>
        </p:nvGraphicFramePr>
        <p:xfrm>
          <a:off x="2278522" y="1841706"/>
          <a:ext cx="8128000" cy="430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1" y="1873353"/>
            <a:ext cx="1272682" cy="1357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817" y="4735286"/>
            <a:ext cx="1586948" cy="14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Diagnóstico </a:t>
            </a:r>
            <a:r>
              <a:rPr lang="es-ES" dirty="0"/>
              <a:t>Situacional</a:t>
            </a: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280119080"/>
              </p:ext>
            </p:extLst>
          </p:nvPr>
        </p:nvGraphicFramePr>
        <p:xfrm>
          <a:off x="2428240" y="13529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270501" y="2849033"/>
            <a:ext cx="97366" cy="9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8043334" y="2817283"/>
            <a:ext cx="97366" cy="9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21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09" y="2384984"/>
            <a:ext cx="3047266" cy="203151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89" y="3749041"/>
            <a:ext cx="2197093" cy="22667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del entorno: Demográfico 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3246120" y="3482145"/>
            <a:ext cx="495496" cy="49549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8" name="Conector recto 7"/>
          <p:cNvCxnSpPr>
            <a:stCxn id="6" idx="0"/>
            <a:endCxn id="10" idx="0"/>
          </p:cNvCxnSpPr>
          <p:nvPr/>
        </p:nvCxnSpPr>
        <p:spPr>
          <a:xfrm>
            <a:off x="3493868" y="3482145"/>
            <a:ext cx="1579193" cy="30299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>
            <a:stCxn id="6" idx="4"/>
            <a:endCxn id="10" idx="2"/>
          </p:cNvCxnSpPr>
          <p:nvPr/>
        </p:nvCxnSpPr>
        <p:spPr>
          <a:xfrm>
            <a:off x="3493868" y="3977641"/>
            <a:ext cx="517634" cy="86905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4011502" y="3785138"/>
            <a:ext cx="2123117" cy="212311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Imagen 21"/>
          <p:cNvPicPr/>
          <p:nvPr/>
        </p:nvPicPr>
        <p:blipFill rotWithShape="1">
          <a:blip r:embed="rId4">
            <a:grayscl/>
          </a:blip>
          <a:srcRect l="31273" t="47584" r="27183" b="27693"/>
          <a:stretch/>
        </p:blipFill>
        <p:spPr bwMode="auto">
          <a:xfrm>
            <a:off x="6873240" y="2444082"/>
            <a:ext cx="4701131" cy="1572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/>
          <p:cNvPicPr/>
          <p:nvPr/>
        </p:nvPicPr>
        <p:blipFill rotWithShape="1">
          <a:blip r:embed="rId5">
            <a:grayscl/>
          </a:blip>
          <a:srcRect l="27008" t="55031" r="31476" b="24403"/>
          <a:stretch/>
        </p:blipFill>
        <p:spPr bwMode="auto">
          <a:xfrm>
            <a:off x="6827521" y="4283719"/>
            <a:ext cx="4786630" cy="138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2181002" y="2775725"/>
            <a:ext cx="1981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PICHINCHA</a:t>
            </a:r>
            <a:endParaRPr lang="es-EC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103635" y="4573853"/>
            <a:ext cx="1981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RUMIÑAHUI</a:t>
            </a:r>
            <a:endParaRPr lang="es-EC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75" y="3346476"/>
            <a:ext cx="1077721" cy="17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240" cy="4351338"/>
          </a:xfrm>
        </p:spPr>
        <p:txBody>
          <a:bodyPr/>
          <a:lstStyle/>
          <a:p>
            <a:r>
              <a:rPr lang="es-ES" dirty="0" smtClean="0"/>
              <a:t>Análisis del entorno: Cultural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5" y="2985452"/>
            <a:ext cx="2523830" cy="2031683"/>
          </a:xfrm>
          <a:prstGeom prst="rect">
            <a:avLst/>
          </a:prstGeom>
        </p:spPr>
      </p:pic>
      <p:sp>
        <p:nvSpPr>
          <p:cNvPr id="16" name="Marcador de contenido 2"/>
          <p:cNvSpPr txBox="1">
            <a:spLocks/>
          </p:cNvSpPr>
          <p:nvPr/>
        </p:nvSpPr>
        <p:spPr>
          <a:xfrm>
            <a:off x="6029030" y="1825625"/>
            <a:ext cx="496824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Análisis del entorno: Político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27" y="2957126"/>
            <a:ext cx="2048045" cy="20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del entorno: Legal 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2607460"/>
              </p:ext>
            </p:extLst>
          </p:nvPr>
        </p:nvGraphicFramePr>
        <p:xfrm>
          <a:off x="838200" y="2563707"/>
          <a:ext cx="10527384" cy="361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8" y="5259568"/>
            <a:ext cx="848360" cy="8521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95" y="5547835"/>
            <a:ext cx="1063425" cy="5638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02" y="5259568"/>
            <a:ext cx="673196" cy="8521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67" y="5516129"/>
            <a:ext cx="1051581" cy="5955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72" y="5688778"/>
            <a:ext cx="1308052" cy="422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48" y="5626629"/>
            <a:ext cx="1322962" cy="4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240" cy="4351338"/>
          </a:xfrm>
        </p:spPr>
        <p:txBody>
          <a:bodyPr/>
          <a:lstStyle/>
          <a:p>
            <a:r>
              <a:rPr lang="es-ES" dirty="0" smtClean="0"/>
              <a:t>Análisis del entorno: Económico  </a:t>
            </a:r>
            <a:endParaRPr lang="es-ES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029029" y="1825625"/>
            <a:ext cx="532476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Análisis del entorno: Tecnológico </a:t>
            </a:r>
            <a:endParaRPr lang="es-E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94209505"/>
              </p:ext>
            </p:extLst>
          </p:nvPr>
        </p:nvGraphicFramePr>
        <p:xfrm>
          <a:off x="907767" y="2320152"/>
          <a:ext cx="5851311" cy="390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78" y="247729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3321958"/>
              </p:ext>
            </p:extLst>
          </p:nvPr>
        </p:nvGraphicFramePr>
        <p:xfrm>
          <a:off x="2245360" y="10092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0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9009547"/>
              </p:ext>
            </p:extLst>
          </p:nvPr>
        </p:nvGraphicFramePr>
        <p:xfrm>
          <a:off x="2077720" y="307340"/>
          <a:ext cx="8997950" cy="599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/>
          <p:cNvSpPr/>
          <p:nvPr/>
        </p:nvSpPr>
        <p:spPr>
          <a:xfrm rot="19324040">
            <a:off x="5078656" y="1466960"/>
            <a:ext cx="562831" cy="1146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06792"/>
              </p:ext>
            </p:extLst>
          </p:nvPr>
        </p:nvGraphicFramePr>
        <p:xfrm>
          <a:off x="289559" y="2459510"/>
          <a:ext cx="11734800" cy="35623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effectLst/>
                        </a:rPr>
                        <a:t>¿Cree usted que la actual situación económica del país tenga una incidencia directa en las actividades llevadas a cabo por su heladería como una?</a:t>
                      </a:r>
                      <a:endParaRPr lang="es-EC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effectLst/>
                        </a:rPr>
                        <a:t>Es una amenaza la situación económica, por el aumento de precios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¿El desarrollo tecnológico de las máquinas, herramientas y procesos utilizados en la elaboración del producto corresponden a una?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desarrollo tecnológico es una oportunidad,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embargo, la automatización completa no es conveniente por el valor agregado.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el incremento de la canasta básica influye en el cliente que consume en heladerías artesanales como una?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Afecta notoriamente las ventas, puesto que aumenta el costo de la materia prima.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75" y="3148600"/>
            <a:ext cx="3644826" cy="6605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76" y="4253384"/>
            <a:ext cx="3644826" cy="6605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76" y="5257858"/>
            <a:ext cx="3644826" cy="6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49257"/>
              </p:ext>
            </p:extLst>
          </p:nvPr>
        </p:nvGraphicFramePr>
        <p:xfrm>
          <a:off x="289559" y="2459510"/>
          <a:ext cx="11734800" cy="35623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</a:rPr>
                        <a:t>¿Considera que el sector donde se encuentra ubicada su heladería artesanal ha tenido un crecimiento económico notable?</a:t>
                      </a:r>
                      <a:endParaRPr lang="es-EC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sector ha tenido un incremento económico, por el</a:t>
                      </a:r>
                      <a:r>
                        <a:rPr lang="es-EC" sz="1600" kern="1200" baseline="0" dirty="0" smtClean="0">
                          <a:effectLst/>
                        </a:rPr>
                        <a:t> </a:t>
                      </a:r>
                      <a:r>
                        <a:rPr lang="es-EC" sz="1600" kern="1200" dirty="0" smtClean="0">
                          <a:effectLst/>
                        </a:rPr>
                        <a:t>aumento</a:t>
                      </a:r>
                      <a:r>
                        <a:rPr lang="es-EC" sz="1600" kern="1200" baseline="0" dirty="0" smtClean="0">
                          <a:effectLst/>
                        </a:rPr>
                        <a:t> de</a:t>
                      </a:r>
                      <a:r>
                        <a:rPr lang="es-EC" sz="1600" kern="1200" dirty="0" smtClean="0">
                          <a:effectLst/>
                        </a:rPr>
                        <a:t> industrias y viviendas.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la inflación a nivel nacional representa para la heladería artesanal una?</a:t>
                      </a: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una amenaza la inflación, puesto que los clientes destinan sus recursos para los productos básicos, mas no para otros.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¿La actual situación política del país influye en las heladerías artesanales como una?</a:t>
                      </a: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La actual situación política</a:t>
                      </a:r>
                      <a:r>
                        <a:rPr lang="es-EC" sz="1600" baseline="0" dirty="0" smtClean="0"/>
                        <a:t> </a:t>
                      </a:r>
                      <a:r>
                        <a:rPr lang="es-EC" sz="1600" dirty="0" smtClean="0"/>
                        <a:t>influye como una amenaza, puesto que el país está en épocas de elecciones, lo que implica que se tenga incertidumbre por las medidas que tomarán. 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75" y="3059700"/>
            <a:ext cx="3530525" cy="6398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74" y="3927739"/>
            <a:ext cx="3530525" cy="6398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74" y="4979840"/>
            <a:ext cx="3530525" cy="6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27133"/>
              </p:ext>
            </p:extLst>
          </p:nvPr>
        </p:nvGraphicFramePr>
        <p:xfrm>
          <a:off x="289559" y="2459510"/>
          <a:ext cx="11734800" cy="40500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</a:rPr>
                        <a:t>¿La predisposición de las personas a gastar influye en las heladerías artesanales?</a:t>
                      </a:r>
                      <a:endParaRPr lang="es-EC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La</a:t>
                      </a:r>
                      <a:r>
                        <a:rPr lang="es-EC" sz="1600" kern="1200" baseline="0" dirty="0" smtClean="0">
                          <a:effectLst/>
                        </a:rPr>
                        <a:t>  </a:t>
                      </a:r>
                      <a:r>
                        <a:rPr lang="es-EC" sz="1600" kern="1200" dirty="0" smtClean="0">
                          <a:effectLst/>
                        </a:rPr>
                        <a:t>predisposición de las personas a gastar influye en las heladerías artesanales, las personas destinan dinero a sus gustos, y al ser el helado uno de los postres de mayor consumo favorece a este sector.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¿Para la apertura de su heladería su financiamiento fue?</a:t>
                      </a: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60% indican que para la apertura de la heladería el financiamiento fue propio, mientras que el 40% indica que tuvieron que sacar un préstamo.</a:t>
                      </a: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el tipo de equipo que utiliza para la fabricación?</a:t>
                      </a: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80% indican que no utilizan equipo para la fabricación y el 20% sostiene que los procesos para la producción son </a:t>
                      </a:r>
                      <a:r>
                        <a:rPr lang="es-E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automatizados.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25" y="3308350"/>
            <a:ext cx="3533775" cy="6388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25" y="4451505"/>
            <a:ext cx="3533775" cy="7980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425" y="5545780"/>
            <a:ext cx="3533775" cy="7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24140"/>
              </p:ext>
            </p:extLst>
          </p:nvPr>
        </p:nvGraphicFramePr>
        <p:xfrm>
          <a:off x="289559" y="2459510"/>
          <a:ext cx="11734800" cy="3806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</a:rPr>
                        <a:t>¿Cuenta con un plan estratégico actualizado su heladería artesanal?</a:t>
                      </a:r>
                      <a:endParaRPr lang="es-EC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80% indican que no cuentan con un plan estratégico mientras que el 20% indica lo contrario. Siendo</a:t>
                      </a:r>
                      <a:r>
                        <a:rPr lang="es-EC" sz="1600" kern="1200" baseline="0" dirty="0" smtClean="0">
                          <a:effectLst/>
                        </a:rPr>
                        <a:t> esta una debilidad en las heladerías.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¿El tipo de estructura organizacional de su heladería artesanal es?</a:t>
                      </a: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60% desconocen su tipo de estructura organizacional. Mientras que en el 40%, es plana, es un limitante el no contar con una estructura organizacional.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¿El personal que labora en su negocio conoce con claridad las funciones, actividades o tareas de su cargo?</a:t>
                      </a: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personal que labora tiene un conocimiento de las actividades a su cargo. Es una fortaleza contar con personas que realizan sus funciones correctamente.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75" y="3174000"/>
            <a:ext cx="3649268" cy="6614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75" y="4202585"/>
            <a:ext cx="3649268" cy="8241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76" y="5336333"/>
            <a:ext cx="3649268" cy="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67016"/>
              </p:ext>
            </p:extLst>
          </p:nvPr>
        </p:nvGraphicFramePr>
        <p:xfrm>
          <a:off x="289559" y="2459510"/>
          <a:ext cx="11734800" cy="35623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¿La toma de decisiones que se realiza en la heladería artesanal es delegada?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80% indica que la toma de decisiones no es delegada, mientras que el 20% delega la toma de decisiones.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¿La brevedad con la que se toman decisiones ante imprevistos en su heladería artesanal es?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80% indica que la toma de decisiones se espera del gerente, mientras que para el 20% indican que la brevedad con la que se toma las decisiones es inmediata.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¿El liderazgo en la administración del negocio es? 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80% indica que se maneja un liderazgo autócrata en donde el gerente es el único responsable, seguida por un 20% que indican tener un liderazgo participativo.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75" y="3072400"/>
            <a:ext cx="3594026" cy="6513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75" y="4069970"/>
            <a:ext cx="3596797" cy="6518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76" y="5057874"/>
            <a:ext cx="3594026" cy="8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4197"/>
              </p:ext>
            </p:extLst>
          </p:nvPr>
        </p:nvGraphicFramePr>
        <p:xfrm>
          <a:off x="289559" y="2459510"/>
          <a:ext cx="11734800" cy="42938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 nivel de ventas mensuales para empezar a obtener utilidad debe ser superior a?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80% indica que sus ingresos mensuales</a:t>
                      </a:r>
                      <a:r>
                        <a:rPr lang="es-EC" sz="1600" kern="1200" baseline="0" dirty="0" smtClean="0">
                          <a:effectLst/>
                        </a:rPr>
                        <a:t> </a:t>
                      </a:r>
                      <a:r>
                        <a:rPr lang="es-EC" sz="1600" kern="1200" dirty="0" smtClean="0">
                          <a:effectLst/>
                        </a:rPr>
                        <a:t>son de 3.000 dólares, mientras que el 20% indican que son superiores a 1.000,</a:t>
                      </a:r>
                      <a:r>
                        <a:rPr lang="es-EC" sz="1600" kern="1200" baseline="0" dirty="0" smtClean="0">
                          <a:effectLst/>
                        </a:rPr>
                        <a:t> </a:t>
                      </a:r>
                      <a:r>
                        <a:rPr lang="es-EC" sz="1600" kern="1200" dirty="0" smtClean="0">
                          <a:effectLst/>
                        </a:rPr>
                        <a:t>indicativo de que es un negocio rentable.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cuenta con un sistema de control de las actividades realizadas en la heladería artesanal?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80% indica que no poseen ningún tipo de sistema de control de las actividades, el 20% indica lo contrario. La gerencia no cuenta con herramientas para manejar de mejor manera el negocio y tomar decisiones.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¿Cumple con los requisitos legales para su funcionamiento?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100% manifiesta</a:t>
                      </a:r>
                      <a:r>
                        <a:rPr lang="es-EC" sz="1600" baseline="0" dirty="0" smtClean="0"/>
                        <a:t> </a:t>
                      </a:r>
                      <a:r>
                        <a:rPr lang="es-EC" sz="1600" dirty="0" smtClean="0"/>
                        <a:t>que cumplen con los requisitos legales para su funcionamiento.  Fortaleza para el negocio el estar reglamentariamente constituido y funcionando.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75" y="3086467"/>
            <a:ext cx="3594025" cy="8116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75" y="4293926"/>
            <a:ext cx="3594025" cy="8116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75" y="5650729"/>
            <a:ext cx="3594025" cy="8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13239"/>
              </p:ext>
            </p:extLst>
          </p:nvPr>
        </p:nvGraphicFramePr>
        <p:xfrm>
          <a:off x="289559" y="2459510"/>
          <a:ext cx="11734800" cy="3806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 heladería cuenta con procesos definidos y documentados?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En su totalidad desconocen lo que es trabajar con una adecuada gestión de procesos, por lo que no cuentan con dicha información.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 heladería artesanal realiza un seguimiento efectivo de su clientela?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seguimiento de la clientela no es efectuado en ninguna de las heladerías, lo que implica que es una debilidad no fidelizar al cliente con el negocio.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 heladería realiza actividades publicitarias?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60% indica</a:t>
                      </a:r>
                      <a:r>
                        <a:rPr lang="es-EC" sz="1600" baseline="0" dirty="0" smtClean="0"/>
                        <a:t> </a:t>
                      </a:r>
                      <a:r>
                        <a:rPr lang="es-EC" sz="1600" dirty="0" smtClean="0"/>
                        <a:t>que se realizan actividades publicitarias, mientras que el 40% indica que no efectúan ninguna actividad para atraer clientes.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75" y="3092707"/>
            <a:ext cx="3644826" cy="8231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256" y="4209191"/>
            <a:ext cx="3644826" cy="82312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16" y="5269728"/>
            <a:ext cx="3644826" cy="8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47552"/>
              </p:ext>
            </p:extLst>
          </p:nvPr>
        </p:nvGraphicFramePr>
        <p:xfrm>
          <a:off x="289559" y="2459510"/>
          <a:ext cx="11734800" cy="33185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¿El manejo contable y financiero del negocio es?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Para</a:t>
                      </a:r>
                      <a:r>
                        <a:rPr lang="es-EC" sz="1600" kern="1200" baseline="0" dirty="0" smtClean="0">
                          <a:effectLst/>
                        </a:rPr>
                        <a:t> e</a:t>
                      </a:r>
                      <a:r>
                        <a:rPr lang="es-EC" sz="1600" kern="1200" dirty="0" smtClean="0">
                          <a:effectLst/>
                        </a:rPr>
                        <a:t>l 60% el manejo contable y financiero es bueno, mientras que para el 40% es regular, debido a que los propietarios no cuentan con preparación académica.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¿La gestión de la heladería se basa en la utilización de indicadores financieros?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criterio uniforme de los entrevistados indica que no se cuenta con la utilización de indicadores financieros. 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tiene un control de los gastos realizados en la heladería?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100% sostienen </a:t>
                      </a:r>
                      <a:r>
                        <a:rPr lang="es-EC" sz="1600" baseline="0" dirty="0" smtClean="0"/>
                        <a:t>que p</a:t>
                      </a:r>
                      <a:r>
                        <a:rPr lang="es-EC" sz="1600" dirty="0" smtClean="0"/>
                        <a:t>oseen un control de los gastos,</a:t>
                      </a:r>
                      <a:r>
                        <a:rPr lang="es-EC" sz="1600" baseline="0" dirty="0" smtClean="0"/>
                        <a:t> lo que </a:t>
                      </a:r>
                      <a:r>
                        <a:rPr lang="es-EC" sz="1600" dirty="0" smtClean="0"/>
                        <a:t>les permite analizar las ganancias por la venta.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75" y="3024333"/>
            <a:ext cx="3632125" cy="9822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75" y="4156833"/>
            <a:ext cx="3632125" cy="6582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75" y="5015371"/>
            <a:ext cx="3632125" cy="6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97697"/>
              </p:ext>
            </p:extLst>
          </p:nvPr>
        </p:nvGraphicFramePr>
        <p:xfrm>
          <a:off x="289559" y="2459510"/>
          <a:ext cx="11734800" cy="33185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¿Sus empleados cuentan con un contrato?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La totalidad indican que sus empleados cuentan con un contrato legalizado de trabajo.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¿Sus empleados se encuentran afiliados al IESS?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empleados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su totalidad gozan de los beneficios del Instituto Ecuatoriano de Seguridad Social.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capacita al talento humano para desempeñar sus funciones correctamente?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Al ser una microempresa con procesos de fabricación sencillos los propietarios </a:t>
                      </a:r>
                      <a:r>
                        <a:rPr lang="es-EC" sz="1600" dirty="0" smtClean="0"/>
                        <a:t>indican no </a:t>
                      </a:r>
                      <a:r>
                        <a:rPr lang="es-EC" sz="1600" dirty="0" smtClean="0"/>
                        <a:t>haber capacitado al personal para que puedan realizar sus funciones.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46" y="3052081"/>
            <a:ext cx="3649269" cy="661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46" y="3920644"/>
            <a:ext cx="3649269" cy="661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46" y="4862971"/>
            <a:ext cx="3649269" cy="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Propietarios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98832"/>
              </p:ext>
            </p:extLst>
          </p:nvPr>
        </p:nvGraphicFramePr>
        <p:xfrm>
          <a:off x="289559" y="2459510"/>
          <a:ext cx="11734800" cy="40500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motiva al personal de su heladería?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60% realiza actividades de motivación al personal, mientras que el 40% indica lo contrario. Hace falta realizar un plan de motivación para el cliente interno.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ofrece estabilidad laboral al personal que labora en su heladería?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totalidad de entrevistados ofrecen estabilidad laboral al personal. Cuentan con un contrato legalizado y cumplen con lo establecido por las entidades del Estado.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¿Su negocio cuenta con políticas de calidad?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Los propietarios no cuentan con conocimientos administrativos, sus procesos los han desarrollado empíricamente, por lo que desconocen el trabajar con políticas de calidad.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75" y="3171460"/>
            <a:ext cx="3619425" cy="6559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75" y="4267188"/>
            <a:ext cx="3619425" cy="6559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87" y="5488458"/>
            <a:ext cx="3619425" cy="6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158522"/>
              </p:ext>
            </p:extLst>
          </p:nvPr>
        </p:nvGraphicFramePr>
        <p:xfrm>
          <a:off x="838200" y="1192696"/>
          <a:ext cx="10515600" cy="498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0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Clientes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28560" r="37064" b="60979"/>
          <a:stretch>
            <a:fillRect/>
          </a:stretch>
        </p:blipFill>
        <p:spPr bwMode="auto">
          <a:xfrm>
            <a:off x="4331415" y="2481845"/>
            <a:ext cx="45053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15" y="4188758"/>
            <a:ext cx="2322777" cy="5791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9257" y="2643628"/>
            <a:ext cx="294132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Población económicamente </a:t>
            </a:r>
            <a:r>
              <a:rPr lang="es-ES" dirty="0" smtClean="0"/>
              <a:t>activa de Rumiñahui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8200" y="4188758"/>
            <a:ext cx="29314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Fórmula estadística para la obtención de la </a:t>
            </a:r>
            <a:r>
              <a:rPr lang="es-ES" dirty="0" smtClean="0"/>
              <a:t>muestra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31415" y="5095885"/>
            <a:ext cx="3510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Donde</a:t>
            </a:r>
            <a:r>
              <a:rPr lang="es-ES" sz="1200" dirty="0"/>
              <a:t>:</a:t>
            </a:r>
            <a:endParaRPr lang="es-EC" sz="1200" dirty="0"/>
          </a:p>
          <a:p>
            <a:r>
              <a:rPr lang="es-ES" sz="1200" dirty="0"/>
              <a:t>n= Tamaño de la muestra</a:t>
            </a:r>
            <a:endParaRPr lang="es-EC" sz="1200" dirty="0"/>
          </a:p>
          <a:p>
            <a:r>
              <a:rPr lang="es-ES" sz="1200" dirty="0"/>
              <a:t>Z= Nivel de Confiabilidad (95% /2= 0.4750 - z= 1.96)</a:t>
            </a:r>
            <a:endParaRPr lang="es-EC" sz="1200" dirty="0"/>
          </a:p>
          <a:p>
            <a:r>
              <a:rPr lang="es-ES" sz="1200" dirty="0"/>
              <a:t>P= Probabilidad de ocurrencia (0.5)</a:t>
            </a:r>
            <a:endParaRPr lang="es-EC" sz="1200" dirty="0"/>
          </a:p>
          <a:p>
            <a:r>
              <a:rPr lang="es-ES" sz="1200" dirty="0"/>
              <a:t>Q= Probabilidad de no ocurrencia (1- 0.5=0.5)</a:t>
            </a:r>
            <a:endParaRPr lang="es-EC" sz="1200" dirty="0"/>
          </a:p>
          <a:p>
            <a:r>
              <a:rPr lang="es-ES" sz="1200" dirty="0"/>
              <a:t>N = población económicamente activa (41.266)</a:t>
            </a:r>
            <a:endParaRPr lang="es-EC" sz="1200" dirty="0"/>
          </a:p>
          <a:p>
            <a:r>
              <a:rPr lang="es-ES" sz="1200" dirty="0"/>
              <a:t>e= error de muestreo (5%)</a:t>
            </a:r>
            <a:endParaRPr lang="es-EC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22339" t="14140" r="18673" b="1"/>
          <a:stretch/>
        </p:blipFill>
        <p:spPr>
          <a:xfrm>
            <a:off x="7298267" y="4190793"/>
            <a:ext cx="3999335" cy="2161924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838200" y="3860800"/>
            <a:ext cx="106934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Clientes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78553"/>
              </p:ext>
            </p:extLst>
          </p:nvPr>
        </p:nvGraphicFramePr>
        <p:xfrm>
          <a:off x="289559" y="2459510"/>
          <a:ext cx="11734800" cy="3806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¿Consume helados artesanales dentro del Cantón Rumiñahui?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100% manifiesta</a:t>
                      </a:r>
                      <a:r>
                        <a:rPr lang="es-EC" sz="1600" kern="1200" baseline="0" dirty="0" smtClean="0">
                          <a:effectLst/>
                        </a:rPr>
                        <a:t> </a:t>
                      </a:r>
                      <a:r>
                        <a:rPr lang="es-EC" sz="1600" kern="1200" dirty="0" smtClean="0">
                          <a:effectLst/>
                        </a:rPr>
                        <a:t>haber consumido helados artesanales en Rumiñahui. El producto tiene una gran acogida. Se concluye que es una gran oportunidad.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existe una adecuada diversificación de helados para satisfacer el gusto del cliente?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81% de acepta como adecuada la diversificación de helados.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19% no es así. A pesar que es un porcentaje mínimo, es una importante debilidad.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¿A su criterio, de los lugares donde se oferta los helados artesanales, el personal ofrece una buena atención al cliente?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Para el 66% de encuestados la calidad de la atención al cliente, percibida al momento de adquirir el producto, es buena. Sin embargo, el 34% no lo considera así. 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59" y="3110294"/>
            <a:ext cx="3715200" cy="81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359" y="4227779"/>
            <a:ext cx="3715200" cy="8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359" y="5297321"/>
            <a:ext cx="3715200" cy="8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Clientes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59040"/>
              </p:ext>
            </p:extLst>
          </p:nvPr>
        </p:nvGraphicFramePr>
        <p:xfrm>
          <a:off x="289559" y="2459510"/>
          <a:ext cx="11734800" cy="3806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los helados artesanales que consume son de buen sabor y calidad?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100% de encuestados indican que el sabor y la calidad de los helados artesanales son de su agrado. Lo adquieren y lo hacen parte de su dieta.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¿El ambiente del local de las heladerías artesanales es atractivo para el cliente?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ambientación de las heladerías artesanales, el 62% de encuestados indican que son atractivas, mientras que el 38% opina que no es así.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los precios por los helados artesanales ofrecidos son?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84% de indica que los precios de los helados artesanales son adecuados, el 12% sostiene que son altos y 4% consideran que son bajos.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59" y="3113040"/>
            <a:ext cx="3715200" cy="81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359" y="4213062"/>
            <a:ext cx="3715200" cy="81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359" y="5206063"/>
            <a:ext cx="3715200" cy="10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Recolección de la información: Clientes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97590"/>
              </p:ext>
            </p:extLst>
          </p:nvPr>
        </p:nvGraphicFramePr>
        <p:xfrm>
          <a:off x="289559" y="2459510"/>
          <a:ext cx="11734800" cy="3806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68497026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4160461566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72191513"/>
                    </a:ext>
                  </a:extLst>
                </a:gridCol>
              </a:tblGrid>
              <a:tr h="505888"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Pregunta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Tabulación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500" dirty="0" smtClean="0"/>
                        <a:t>Análisis</a:t>
                      </a:r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54140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¿En lo referente al horario de atención ofrecido por las heladerías artesanales considera que es adecuado?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effectLst/>
                        </a:rPr>
                        <a:t>El 94% de encuestados indican que el horario, es adecuado. El 6% indican lo contario, por lo tanto, es una fortaleza que tienen los negocios.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1874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la calidad de los helados industrializados es mejor respecto a los artesanales?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84% considera que la calidad de los helados industrializados respecto a los artesanales no es superior, para el 16% sí lo es. Es una fortaleza de este negocio.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63309"/>
                  </a:ext>
                </a:extLst>
              </a:tr>
              <a:tr h="505888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¿Considera que las heladerías artesanales necesitan mejorar su marketing para captar más clientes?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25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 82% indica que las heladerías artesanales deben mejorar sus estrategias de marketing.</a:t>
                      </a:r>
                      <a:r>
                        <a:rPr lang="es-EC" sz="1600" baseline="0" dirty="0" smtClean="0"/>
                        <a:t> </a:t>
                      </a:r>
                      <a:r>
                        <a:rPr lang="es-EC" sz="1600" dirty="0" smtClean="0"/>
                        <a:t>Siendo una debilidad el no contar con un plan de marketing.</a:t>
                      </a:r>
                      <a:endParaRPr lang="es-EC" sz="1600" dirty="0"/>
                    </a:p>
                  </a:txBody>
                  <a:tcPr marL="124739" marR="124739" marT="62370" marB="623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96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60" y="3113040"/>
            <a:ext cx="3715200" cy="81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360" y="4191881"/>
            <a:ext cx="3715200" cy="8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359" y="5309261"/>
            <a:ext cx="3715200" cy="8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37649"/>
            <a:ext cx="10515600" cy="4351338"/>
          </a:xfrm>
        </p:spPr>
        <p:txBody>
          <a:bodyPr/>
          <a:lstStyle/>
          <a:p>
            <a:r>
              <a:rPr lang="es-ES" dirty="0"/>
              <a:t>Factores críticos del éxito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02080" y="2684205"/>
            <a:ext cx="4861560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Producto </a:t>
            </a:r>
            <a:r>
              <a:rPr lang="es-ES" dirty="0"/>
              <a:t>de gran acogida por la </a:t>
            </a:r>
            <a:r>
              <a:rPr lang="es-ES" dirty="0" smtClean="0"/>
              <a:t>población.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Desarrollo </a:t>
            </a:r>
            <a:r>
              <a:rPr lang="es-ES" dirty="0"/>
              <a:t>tecnológico de la maquinaria y equipos para facilitar los procesos de </a:t>
            </a:r>
            <a:r>
              <a:rPr lang="es-ES" dirty="0" smtClean="0"/>
              <a:t>producción.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Crecimiento </a:t>
            </a:r>
            <a:r>
              <a:rPr lang="es-ES" dirty="0"/>
              <a:t>económico en el </a:t>
            </a:r>
            <a:r>
              <a:rPr lang="es-ES" dirty="0" smtClean="0"/>
              <a:t>sector.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Buena </a:t>
            </a:r>
            <a:r>
              <a:rPr lang="es-ES" dirty="0"/>
              <a:t>predisposición a gastar por la compra del </a:t>
            </a:r>
            <a:r>
              <a:rPr lang="es-ES" dirty="0" smtClean="0"/>
              <a:t>producto.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Crecimiento </a:t>
            </a:r>
            <a:r>
              <a:rPr lang="es-ES" dirty="0"/>
              <a:t>poblacional del Cantón </a:t>
            </a:r>
            <a:r>
              <a:rPr lang="es-ES" dirty="0" smtClean="0"/>
              <a:t>Rumiñahui.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Construcción </a:t>
            </a:r>
            <a:r>
              <a:rPr lang="es-ES" dirty="0"/>
              <a:t>de una nueva ley </a:t>
            </a:r>
            <a:r>
              <a:rPr lang="es-ES" dirty="0" smtClean="0"/>
              <a:t>artesanal.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Cambio </a:t>
            </a:r>
            <a:r>
              <a:rPr lang="es-ES" dirty="0"/>
              <a:t>de la matriz </a:t>
            </a:r>
            <a:r>
              <a:rPr lang="es-ES" dirty="0" smtClean="0"/>
              <a:t>productiva.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985280" y="3376702"/>
            <a:ext cx="486156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Situación económica del país.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Incremento de la canasta  básica.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Inflación a nivel nacional.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Cabio de gobierno por época de elecciones.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Incremento en la oferta de helados industriales.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396239" y="4069199"/>
            <a:ext cx="1676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/>
              <a:t>Oportunidades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5962414" y="4069200"/>
            <a:ext cx="1676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/>
              <a:t>Amenazas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9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53093" y="2716524"/>
            <a:ext cx="486156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Buen sabor y calidad del producto.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Precios adecuados de acuerdo a la apreciación del cliente.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Buena aceptación del horario de atención.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Mejor calidad respecto a los helados industrializados.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Personal con pleno conocimiento de sus funciones.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Negocio rentable.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Cumplimiento de los requisitos legales para su funcionamiento.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Personal posee un contrato de trabajo.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Personal afiliado al IESS.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976657" y="2301026"/>
            <a:ext cx="4861560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Poca diversificación de sabores.</a:t>
            </a:r>
            <a:endParaRPr lang="es-EC" dirty="0"/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Inadecuada atención al cliente por parte del personal de ventas de las heladerías.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Inapropiadas instalaciones para la venta.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Falta de un plan de marketing.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Inexistencia de un plan estratégico.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Inadecuada estructura organizacional.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Toma de decisiones exclusiva del gerente.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Inadecuado </a:t>
            </a:r>
            <a:r>
              <a:rPr lang="es-EC" dirty="0" smtClean="0"/>
              <a:t>sistema de control.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Inexistencia de un seguimiento de la clientela.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Pocas estrategias publicitarias emprendidas.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Inadecuado manejo contable financiero.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Inadecuado plan motivacional para los empleados.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Inexistencia de políticas de calidad.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330227" y="4378517"/>
            <a:ext cx="1676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 smtClean="0"/>
              <a:t>Fortalezas</a:t>
            </a:r>
            <a:r>
              <a:rPr lang="es-EC" dirty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5968944" y="4378518"/>
            <a:ext cx="1676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/>
              <a:t>Debilidades: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Factores críticos del éxito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8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Factores externos claves y su implicación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78549"/>
              </p:ext>
            </p:extLst>
          </p:nvPr>
        </p:nvGraphicFramePr>
        <p:xfrm>
          <a:off x="510539" y="2613340"/>
          <a:ext cx="11170920" cy="3413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531410167"/>
                    </a:ext>
                  </a:extLst>
                </a:gridCol>
                <a:gridCol w="6065520">
                  <a:extLst>
                    <a:ext uri="{9D8B030D-6E8A-4147-A177-3AD203B41FA5}">
                      <a16:colId xmlns:a16="http://schemas.microsoft.com/office/drawing/2014/main" val="662882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OPORTUNIDADES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IMPLICACIONES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123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ECONÓMICOS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8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Crecimiento económico en el sector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Aumento de industrias, viviendas e instituciones educativas en el sector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72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Cambio de la matriz productiva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Apoyo al crecimiento de las industrias nacionales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630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SOCIALES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predisposición a gastar por la compra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Atracción por parte del cliente en el deleite del helado.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59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Crecimiento poblacional del Cantón Rumiñahui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Incremento de la población económicamente activa del cantón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1486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TECNOLÓGICOS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87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Desarrollo tecnológico de la maquinaria y equipos para facilitar los procesos de producción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Avances tecnológicos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7955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GEOGRÁFICOS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092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Producto de gran acogida por la población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Producto que es tradición en la dieta de los ecuatorianos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840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LEGALES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8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Construcción de una nueva ley artesanal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Beneficios que se contemplan para el artesano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6" marR="285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0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8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Factores externos claves y su implicación</a:t>
            </a:r>
            <a:endParaRPr lang="es-ES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81741"/>
              </p:ext>
            </p:extLst>
          </p:nvPr>
        </p:nvGraphicFramePr>
        <p:xfrm>
          <a:off x="1783078" y="2692409"/>
          <a:ext cx="8625841" cy="2916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08120">
                  <a:extLst>
                    <a:ext uri="{9D8B030D-6E8A-4147-A177-3AD203B41FA5}">
                      <a16:colId xmlns:a16="http://schemas.microsoft.com/office/drawing/2014/main" val="4269898552"/>
                    </a:ext>
                  </a:extLst>
                </a:gridCol>
                <a:gridCol w="4617721">
                  <a:extLst>
                    <a:ext uri="{9D8B030D-6E8A-4147-A177-3AD203B41FA5}">
                      <a16:colId xmlns:a16="http://schemas.microsoft.com/office/drawing/2014/main" val="371280762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AMENAZAS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IMPLICACIONES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75106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ECONÓMICOS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22101894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Situación económica del país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Aumento de impuestos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139073323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Incremento de la canasta básica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Aumento de los productos de primera necesidad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648256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Inflación a nivel nacional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Aumento de la inflación del país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1966986027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POLÍTICOS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1521114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Cambio de gobierno por épocas de elecciones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Transición de gobierno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132900557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</a:t>
                      </a:r>
                      <a:r>
                        <a:rPr lang="es-ES" sz="1600" dirty="0" smtClean="0">
                          <a:effectLst/>
                        </a:rPr>
                        <a:t>COMPETITIVOS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256514043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Incremento de la oferta de helados industriales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Aumento de la oferta de helados industriales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78" marR="40678" marT="0" marB="0" anchor="ctr"/>
                </a:tc>
                <a:extLst>
                  <a:ext uri="{0D108BD9-81ED-4DB2-BD59-A6C34878D82A}">
                    <a16:rowId xmlns:a16="http://schemas.microsoft.com/office/drawing/2014/main" val="210490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Factores internos claves y su implicación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30780"/>
              </p:ext>
            </p:extLst>
          </p:nvPr>
        </p:nvGraphicFramePr>
        <p:xfrm>
          <a:off x="716279" y="2569404"/>
          <a:ext cx="10759440" cy="40276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12879">
                  <a:extLst>
                    <a:ext uri="{9D8B030D-6E8A-4147-A177-3AD203B41FA5}">
                      <a16:colId xmlns:a16="http://schemas.microsoft.com/office/drawing/2014/main" val="721008394"/>
                    </a:ext>
                  </a:extLst>
                </a:gridCol>
                <a:gridCol w="5746561">
                  <a:extLst>
                    <a:ext uri="{9D8B030D-6E8A-4147-A177-3AD203B41FA5}">
                      <a16:colId xmlns:a16="http://schemas.microsoft.com/office/drawing/2014/main" val="2114831588"/>
                    </a:ext>
                  </a:extLst>
                </a:gridCol>
              </a:tblGrid>
              <a:tr h="225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FORTALEZAS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IMPLICACIONES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64157"/>
                  </a:ext>
                </a:extLst>
              </a:tr>
              <a:tr h="22519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DIRECTIVA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/>
                </a:tc>
                <a:extLst>
                  <a:ext uri="{0D108BD9-81ED-4DB2-BD59-A6C34878D82A}">
                    <a16:rowId xmlns:a16="http://schemas.microsoft.com/office/drawing/2014/main" val="295981658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Personal posee un contrato de trabajo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Cumplimiento con el trabajador para que desempeñe sus actividades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/>
                </a:tc>
                <a:extLst>
                  <a:ext uri="{0D108BD9-81ED-4DB2-BD59-A6C34878D82A}">
                    <a16:rowId xmlns:a16="http://schemas.microsoft.com/office/drawing/2014/main" val="599183576"/>
                  </a:ext>
                </a:extLst>
              </a:tr>
              <a:tr h="22519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COMPETITIVA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/>
                </a:tc>
                <a:extLst>
                  <a:ext uri="{0D108BD9-81ED-4DB2-BD59-A6C34878D82A}">
                    <a16:rowId xmlns:a16="http://schemas.microsoft.com/office/drawing/2014/main" val="2110294039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 sabor y calidad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Producto natural y sin persevantes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93250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Precios adecuados de acuerdo a la apreciación del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Precios accesibles a la economía de la población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83032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aceptación del horario de atención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Cumplimiento de la preferencia de horarios por el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18857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Mejor calidad respecto a los helados industrializados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Materia prima de calidad para la elaboración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74749"/>
                  </a:ext>
                </a:extLst>
              </a:tr>
              <a:tr h="22519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FINANCIERA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/>
                </a:tc>
                <a:extLst>
                  <a:ext uri="{0D108BD9-81ED-4DB2-BD59-A6C34878D82A}">
                    <a16:rowId xmlns:a16="http://schemas.microsoft.com/office/drawing/2014/main" val="3344723137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Negocio rentable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Ingresos significativos por la venta de helados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50804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RRHH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66513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 con pleno conocimiento de sus funciones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 cuenta con personal con experiencia y conocimiento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31913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Personal afiliado al IESS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 cumple con lo beneficios del empleado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67056"/>
                  </a:ext>
                </a:extLst>
              </a:tr>
              <a:tr h="22519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LEGAL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/>
                </a:tc>
                <a:extLst>
                  <a:ext uri="{0D108BD9-81ED-4DB2-BD59-A6C34878D82A}">
                    <a16:rowId xmlns:a16="http://schemas.microsoft.com/office/drawing/2014/main" val="527586523"/>
                  </a:ext>
                </a:extLst>
              </a:tr>
              <a:tr h="6138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Cumplimiento de los requisitos legales para su funcionamiento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 cumple con todos los permisos </a:t>
                      </a:r>
                      <a:r>
                        <a:rPr lang="es-ES" sz="1600" dirty="0" smtClean="0">
                          <a:effectLst/>
                        </a:rPr>
                        <a:t>legales</a:t>
                      </a:r>
                      <a:endParaRPr lang="es-EC" sz="1600" dirty="0">
                        <a:effectLst/>
                      </a:endParaRPr>
                    </a:p>
                  </a:txBody>
                  <a:tcPr marL="24037" marR="240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7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4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Factores internos claves y su implicación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37406"/>
              </p:ext>
            </p:extLst>
          </p:nvPr>
        </p:nvGraphicFramePr>
        <p:xfrm>
          <a:off x="1036318" y="2607587"/>
          <a:ext cx="10317481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11040">
                  <a:extLst>
                    <a:ext uri="{9D8B030D-6E8A-4147-A177-3AD203B41FA5}">
                      <a16:colId xmlns:a16="http://schemas.microsoft.com/office/drawing/2014/main" val="4272392501"/>
                    </a:ext>
                  </a:extLst>
                </a:gridCol>
                <a:gridCol w="5806441">
                  <a:extLst>
                    <a:ext uri="{9D8B030D-6E8A-4147-A177-3AD203B41FA5}">
                      <a16:colId xmlns:a16="http://schemas.microsoft.com/office/drawing/2014/main" val="2840532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DEBILIDADES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IMPLICACIONES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2899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DIRECTIVA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963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Falta de un plan de marketing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 cuenta únicamente con actividades de volanteo y degustación del producto.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6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Inexistencia de un plan estratégico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Falta de estrategias de posicionamiento del producto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50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Inadecuada estructura organizacional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Conocimiento empírico de los propietarios del negocio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23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Toma de decisiones exclusivas del gerente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Las decisiones se basan únicamente en el buen criterio del gerente propietario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4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Inadecuado sistema de control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se cuenta con un control de los procesos de la microempresa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72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Inexistencia de un seguimiento de la clientela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 desconoce los requerimientos del cliente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70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Inexistente utilización de indicadores financieros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Conocimiento empírico de los propietarios del negocio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0207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COMPETITIVA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9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Poca diversificación de sabores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 cuenta solamente con ciertos sabores de helados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97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Inadecuada atención al cliente por parte del personal de ventas de las heladerías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Poca o casi nula capacitación al personal en la atención al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75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Inexistencia de políticas de calidad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Conocimiento empírico de los propietarios del negocio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3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Problema</a:t>
            </a:r>
          </a:p>
          <a:p>
            <a:endParaRPr lang="es-ES" dirty="0"/>
          </a:p>
        </p:txBody>
      </p:sp>
      <p:grpSp>
        <p:nvGrpSpPr>
          <p:cNvPr id="20" name="Grupo 19"/>
          <p:cNvGrpSpPr/>
          <p:nvPr/>
        </p:nvGrpSpPr>
        <p:grpSpPr>
          <a:xfrm>
            <a:off x="3505854" y="1499973"/>
            <a:ext cx="7019028" cy="4440300"/>
            <a:chOff x="2677509" y="1433712"/>
            <a:chExt cx="7019028" cy="4440300"/>
          </a:xfrm>
        </p:grpSpPr>
        <p:sp>
          <p:nvSpPr>
            <p:cNvPr id="4" name="Cuadro de texto 32"/>
            <p:cNvSpPr txBox="1"/>
            <p:nvPr/>
          </p:nvSpPr>
          <p:spPr>
            <a:xfrm>
              <a:off x="4572888" y="3302429"/>
              <a:ext cx="3751814" cy="629675"/>
            </a:xfrm>
            <a:prstGeom prst="rect">
              <a:avLst/>
            </a:prstGeom>
            <a:noFill/>
            <a:ln w="57150" cmpd="sng"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Poca participación de las heladerías artesanales del Cantón Rumiñahui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uadro de texto 33"/>
            <p:cNvSpPr txBox="1"/>
            <p:nvPr/>
          </p:nvSpPr>
          <p:spPr>
            <a:xfrm>
              <a:off x="2677509" y="2507133"/>
              <a:ext cx="2319304" cy="3935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Reducción de la demanda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uadro de texto 34"/>
            <p:cNvSpPr txBox="1"/>
            <p:nvPr/>
          </p:nvSpPr>
          <p:spPr>
            <a:xfrm>
              <a:off x="5189447" y="2514320"/>
              <a:ext cx="2518697" cy="3673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Insatisfacción de los clientes</a:t>
              </a:r>
              <a:endParaRPr lang="es-E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 de texto 35"/>
            <p:cNvSpPr txBox="1"/>
            <p:nvPr/>
          </p:nvSpPr>
          <p:spPr>
            <a:xfrm>
              <a:off x="7894093" y="2517914"/>
              <a:ext cx="1802444" cy="354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Baja productividad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36"/>
            <p:cNvSpPr txBox="1"/>
            <p:nvPr/>
          </p:nvSpPr>
          <p:spPr>
            <a:xfrm>
              <a:off x="4959876" y="1433712"/>
              <a:ext cx="2977838" cy="629675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Limitado crecimiento económico de las heladerías artesanales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adro de texto 37"/>
            <p:cNvSpPr txBox="1"/>
            <p:nvPr/>
          </p:nvSpPr>
          <p:spPr>
            <a:xfrm>
              <a:off x="2924863" y="4428774"/>
              <a:ext cx="2072678" cy="6034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Ineficiente gestión de personal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 de texto 38"/>
            <p:cNvSpPr txBox="1"/>
            <p:nvPr/>
          </p:nvSpPr>
          <p:spPr>
            <a:xfrm>
              <a:off x="5300950" y="4412062"/>
              <a:ext cx="2295690" cy="6296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es-ES" sz="14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Poca coordinación en las diferentes áreas</a:t>
              </a:r>
              <a:endParaRPr lang="es-E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 de texto 39"/>
            <p:cNvSpPr txBox="1"/>
            <p:nvPr/>
          </p:nvSpPr>
          <p:spPr>
            <a:xfrm>
              <a:off x="7860133" y="4412062"/>
              <a:ext cx="1770961" cy="6296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Insuficiente control en la producción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lecha arriba 11"/>
            <p:cNvSpPr/>
            <p:nvPr/>
          </p:nvSpPr>
          <p:spPr>
            <a:xfrm>
              <a:off x="5110735" y="2121875"/>
              <a:ext cx="2676121" cy="327956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/>
            </a:p>
          </p:txBody>
        </p:sp>
        <p:sp>
          <p:nvSpPr>
            <p:cNvPr id="13" name="Flecha arriba 12"/>
            <p:cNvSpPr/>
            <p:nvPr/>
          </p:nvSpPr>
          <p:spPr>
            <a:xfrm>
              <a:off x="5110738" y="5075216"/>
              <a:ext cx="2676114" cy="380428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/>
            </a:p>
          </p:txBody>
        </p:sp>
        <p:cxnSp>
          <p:nvCxnSpPr>
            <p:cNvPr id="14" name="Conector recto de flecha 13"/>
            <p:cNvCxnSpPr>
              <a:stCxn id="4" idx="0"/>
              <a:endCxn id="7" idx="2"/>
            </p:cNvCxnSpPr>
            <p:nvPr/>
          </p:nvCxnSpPr>
          <p:spPr>
            <a:xfrm flipV="1">
              <a:off x="6448795" y="2872106"/>
              <a:ext cx="2346520" cy="4303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>
              <a:stCxn id="4" idx="0"/>
              <a:endCxn id="5" idx="2"/>
            </p:cNvCxnSpPr>
            <p:nvPr/>
          </p:nvCxnSpPr>
          <p:spPr>
            <a:xfrm flipH="1" flipV="1">
              <a:off x="3837161" y="2900680"/>
              <a:ext cx="2611634" cy="4017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>
              <a:stCxn id="9" idx="0"/>
              <a:endCxn id="4" idx="2"/>
            </p:cNvCxnSpPr>
            <p:nvPr/>
          </p:nvCxnSpPr>
          <p:spPr>
            <a:xfrm flipV="1">
              <a:off x="3961202" y="3932104"/>
              <a:ext cx="2487593" cy="4966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>
              <a:stCxn id="11" idx="0"/>
              <a:endCxn id="4" idx="2"/>
            </p:cNvCxnSpPr>
            <p:nvPr/>
          </p:nvCxnSpPr>
          <p:spPr>
            <a:xfrm flipH="1" flipV="1">
              <a:off x="6448795" y="3932104"/>
              <a:ext cx="2296819" cy="4799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uadro de texto 40"/>
            <p:cNvSpPr txBox="1"/>
            <p:nvPr/>
          </p:nvSpPr>
          <p:spPr>
            <a:xfrm>
              <a:off x="4625363" y="5537924"/>
              <a:ext cx="3646864" cy="336088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lc="http://schemas.openxmlformats.org/drawingml/2006/lockedCanvas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Inadecuado modelo de gestión empresarial</a:t>
              </a:r>
              <a:endParaRPr lang="es-E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 flipV="1">
              <a:off x="6448795" y="3932104"/>
              <a:ext cx="0" cy="4720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V="1">
              <a:off x="6448795" y="2872106"/>
              <a:ext cx="0" cy="4042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CuadroTexto 20"/>
          <p:cNvSpPr txBox="1"/>
          <p:nvPr/>
        </p:nvSpPr>
        <p:spPr>
          <a:xfrm>
            <a:off x="2752793" y="1627837"/>
            <a:ext cx="25241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Variable </a:t>
            </a:r>
            <a:r>
              <a:rPr lang="es-EC" dirty="0" smtClean="0"/>
              <a:t>directa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435648" y="5585477"/>
            <a:ext cx="25241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Variable </a:t>
            </a:r>
            <a:r>
              <a:rPr lang="es-EC" dirty="0" smtClean="0"/>
              <a:t>indirecta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818105" y="3503949"/>
            <a:ext cx="20235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Hipótesis</a:t>
            </a:r>
            <a:endParaRPr lang="es-EC" dirty="0"/>
          </a:p>
        </p:txBody>
      </p:sp>
      <p:sp>
        <p:nvSpPr>
          <p:cNvPr id="24" name="Igual que 23"/>
          <p:cNvSpPr/>
          <p:nvPr/>
        </p:nvSpPr>
        <p:spPr>
          <a:xfrm>
            <a:off x="5373990" y="1668358"/>
            <a:ext cx="317145" cy="317145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6" name="Igual que 25"/>
          <p:cNvSpPr/>
          <p:nvPr/>
        </p:nvSpPr>
        <p:spPr>
          <a:xfrm>
            <a:off x="4959760" y="3523264"/>
            <a:ext cx="317145" cy="317145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Igual que 26"/>
          <p:cNvSpPr/>
          <p:nvPr/>
        </p:nvSpPr>
        <p:spPr>
          <a:xfrm>
            <a:off x="5048161" y="5611571"/>
            <a:ext cx="317145" cy="317145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Factores internos claves y su implicación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57358"/>
              </p:ext>
            </p:extLst>
          </p:nvPr>
        </p:nvGraphicFramePr>
        <p:xfrm>
          <a:off x="2240279" y="2964406"/>
          <a:ext cx="9113520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4272392501"/>
                    </a:ext>
                  </a:extLst>
                </a:gridCol>
                <a:gridCol w="4922520">
                  <a:extLst>
                    <a:ext uri="{9D8B030D-6E8A-4147-A177-3AD203B41FA5}">
                      <a16:colId xmlns:a16="http://schemas.microsoft.com/office/drawing/2014/main" val="2699967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DEBILIDADES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IMPLICACIONES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28990"/>
                  </a:ext>
                </a:extLst>
              </a:tr>
              <a:tr h="1140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FINANCIERA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Inadecuado manejo contable y financiero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Conocimiento empírico de los propietarios del negocio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extLst>
                  <a:ext uri="{0D108BD9-81ED-4DB2-BD59-A6C34878D82A}">
                    <a16:rowId xmlns:a16="http://schemas.microsoft.com/office/drawing/2014/main" val="3553853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RRHH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10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Liderazgo autócrata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Las decisiones son exclusivas de la gerencia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extLst>
                  <a:ext uri="{0D108BD9-81ED-4DB2-BD59-A6C34878D82A}">
                    <a16:rowId xmlns:a16="http://schemas.microsoft.com/office/drawing/2014/main" val="349723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Inadecuado plan motivacional para los empleados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se cuenta con un plan motivacional para los empleados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extLst>
                  <a:ext uri="{0D108BD9-81ED-4DB2-BD59-A6C34878D82A}">
                    <a16:rowId xmlns:a16="http://schemas.microsoft.com/office/drawing/2014/main" val="19349528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CAPACIDAD </a:t>
                      </a:r>
                      <a:r>
                        <a:rPr lang="es-ES" sz="1600" dirty="0" smtClean="0">
                          <a:effectLst/>
                        </a:rPr>
                        <a:t>COMUNICACIÓN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0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Pocas estrategias publicitarias emprendidas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Inexistencia de estrategias publicitarias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extLst>
                  <a:ext uri="{0D108BD9-81ED-4DB2-BD59-A6C34878D82A}">
                    <a16:rowId xmlns:a16="http://schemas.microsoft.com/office/drawing/2014/main" val="20632327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INFRAESTRUCTURA</a:t>
                      </a: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73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Inapropiadas instalaciones para la venta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Instalaciones poco atractivas y cómodas para el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14" marR="18914" marT="0" marB="0" anchor="ctr"/>
                </a:tc>
                <a:extLst>
                  <a:ext uri="{0D108BD9-81ED-4DB2-BD59-A6C34878D82A}">
                    <a16:rowId xmlns:a16="http://schemas.microsoft.com/office/drawing/2014/main" val="78431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Resumen de factores positivos: internos y externos.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92245"/>
              </p:ext>
            </p:extLst>
          </p:nvPr>
        </p:nvGraphicFramePr>
        <p:xfrm>
          <a:off x="1828798" y="2803086"/>
          <a:ext cx="9525001" cy="3169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47755">
                  <a:extLst>
                    <a:ext uri="{9D8B030D-6E8A-4147-A177-3AD203B41FA5}">
                      <a16:colId xmlns:a16="http://schemas.microsoft.com/office/drawing/2014/main" val="1602767300"/>
                    </a:ext>
                  </a:extLst>
                </a:gridCol>
                <a:gridCol w="4877246">
                  <a:extLst>
                    <a:ext uri="{9D8B030D-6E8A-4147-A177-3AD203B41FA5}">
                      <a16:colId xmlns:a16="http://schemas.microsoft.com/office/drawing/2014/main" val="42202625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HOJA DE TRABAJO FODA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506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FORTALEZAS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OPORTUNIDAD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9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 sabor y calidad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Producto de gran acogida por la población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60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Precios adecuados de acuerdo a la apreciación del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Desarrollo tecnológico de la maquinaria y equipos para facilitar los procesos de producción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82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aceptación del horario de atención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Crecimiento económico en el sector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24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Mejor </a:t>
                      </a:r>
                      <a:r>
                        <a:rPr lang="es-ES" sz="1600" dirty="0">
                          <a:effectLst/>
                        </a:rPr>
                        <a:t>calidad respecto a los helados industrializados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predisposición a gastar por la compra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3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Personal con pleno conocimiento de sus funciones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Crecimiento poblacional del Cantón Rumiñahui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741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Negocio rentable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Construcción de una nueva ley artesanal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88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Cumplimiento de los requisitos legales para su funcionamiento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Cambio de la matriz productiva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60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Personal posee un contrato de trabajo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57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Personal afiliado al IESS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34" marR="4423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2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Resumen de factores negativos: internos y externos.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67737"/>
              </p:ext>
            </p:extLst>
          </p:nvPr>
        </p:nvGraphicFramePr>
        <p:xfrm>
          <a:off x="2044147" y="2282823"/>
          <a:ext cx="9309652" cy="45459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47253">
                  <a:extLst>
                    <a:ext uri="{9D8B030D-6E8A-4147-A177-3AD203B41FA5}">
                      <a16:colId xmlns:a16="http://schemas.microsoft.com/office/drawing/2014/main" val="1181229271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1366429855"/>
                    </a:ext>
                  </a:extLst>
                </a:gridCol>
              </a:tblGrid>
              <a:tr h="284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DEBILIDADES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AMENAZAS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20185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Poca diversificación de sabores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Situación económica del país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36717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Inadecuada atención al cliente por parte del personal de </a:t>
                      </a:r>
                      <a:r>
                        <a:rPr lang="es-ES" sz="1600" dirty="0" smtClean="0">
                          <a:effectLst/>
                        </a:rPr>
                        <a:t>ventas.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Incremento de la canasta básica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13098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Inapropiadas instalaciones para la venta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Inflación a nivel nacional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847892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Falta de un plan de marketing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Cambio de gobierno por épocas de elecciones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67605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Inexistencia de un plan estratégico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Incremento de la oferta de helados industriales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14625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Inadecuada estructura organizacional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8240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Toma de decisiones exclusivas del gerente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64827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Liderazgo autócrata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00428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Inadecuado sistema de control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83519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Inexistencia de un seguimiento de la clientela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605879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Pocas estrategias publicitarias emprendidas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7142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Inadecuado manejo contable y financiero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1684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Inexistente utilización de indicadores financieros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66189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Inadecuado plan motivacional para los empleados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82265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Inexistencia de políticas de calidad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55" marR="3425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Matriz de priorización de Holmes: Fortalezas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46029"/>
              </p:ext>
            </p:extLst>
          </p:nvPr>
        </p:nvGraphicFramePr>
        <p:xfrm>
          <a:off x="838197" y="2672198"/>
          <a:ext cx="10515602" cy="2682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698">
                  <a:extLst>
                    <a:ext uri="{9D8B030D-6E8A-4147-A177-3AD203B41FA5}">
                      <a16:colId xmlns:a16="http://schemas.microsoft.com/office/drawing/2014/main" val="4141445108"/>
                    </a:ext>
                  </a:extLst>
                </a:gridCol>
                <a:gridCol w="5328956">
                  <a:extLst>
                    <a:ext uri="{9D8B030D-6E8A-4147-A177-3AD203B41FA5}">
                      <a16:colId xmlns:a16="http://schemas.microsoft.com/office/drawing/2014/main" val="3750715535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230365948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4203169751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2856318897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4087381304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1259263755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3172998211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517539399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327570708"/>
                    </a:ext>
                  </a:extLst>
                </a:gridCol>
                <a:gridCol w="363698">
                  <a:extLst>
                    <a:ext uri="{9D8B030D-6E8A-4147-A177-3AD203B41FA5}">
                      <a16:colId xmlns:a16="http://schemas.microsoft.com/office/drawing/2014/main" val="2189205131"/>
                    </a:ext>
                  </a:extLst>
                </a:gridCol>
                <a:gridCol w="774833">
                  <a:extLst>
                    <a:ext uri="{9D8B030D-6E8A-4147-A177-3AD203B41FA5}">
                      <a16:colId xmlns:a16="http://schemas.microsoft.com/office/drawing/2014/main" val="2763164754"/>
                    </a:ext>
                  </a:extLst>
                </a:gridCol>
                <a:gridCol w="774833">
                  <a:extLst>
                    <a:ext uri="{9D8B030D-6E8A-4147-A177-3AD203B41FA5}">
                      <a16:colId xmlns:a16="http://schemas.microsoft.com/office/drawing/2014/main" val="1195893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F9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SUMA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75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 sabor y calidad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Precios adecuados de acuerdo a la apreciación del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8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aceptación del horario de atención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2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Mejor calidad respecto a los helados industrializados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16%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16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 con pleno conocimiento de sus funciones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9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Negocio rentable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91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Cumplimiento de los requisitos legales para su funcionamiento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25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 posee un contrato de trabajo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9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F9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 afiliado al IESS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184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75" marR="3357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8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1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Matriz de priorización de Holmes: Debilidades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81"/>
              </p:ext>
            </p:extLst>
          </p:nvPr>
        </p:nvGraphicFramePr>
        <p:xfrm>
          <a:off x="350518" y="2315995"/>
          <a:ext cx="11286774" cy="4397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905">
                  <a:extLst>
                    <a:ext uri="{9D8B030D-6E8A-4147-A177-3AD203B41FA5}">
                      <a16:colId xmlns:a16="http://schemas.microsoft.com/office/drawing/2014/main" val="944157537"/>
                    </a:ext>
                  </a:extLst>
                </a:gridCol>
                <a:gridCol w="3802857">
                  <a:extLst>
                    <a:ext uri="{9D8B030D-6E8A-4147-A177-3AD203B41FA5}">
                      <a16:colId xmlns:a16="http://schemas.microsoft.com/office/drawing/2014/main" val="67096429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7248986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56142095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9201763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35586286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63044948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8264108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9575626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535804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1376496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81880535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340477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83876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635359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38043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502955214"/>
                    </a:ext>
                  </a:extLst>
                </a:gridCol>
                <a:gridCol w="591190">
                  <a:extLst>
                    <a:ext uri="{9D8B030D-6E8A-4147-A177-3AD203B41FA5}">
                      <a16:colId xmlns:a16="http://schemas.microsoft.com/office/drawing/2014/main" val="3826045165"/>
                    </a:ext>
                  </a:extLst>
                </a:gridCol>
                <a:gridCol w="579822">
                  <a:extLst>
                    <a:ext uri="{9D8B030D-6E8A-4147-A177-3AD203B41FA5}">
                      <a16:colId xmlns:a16="http://schemas.microsoft.com/office/drawing/2014/main" val="83495331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FACTORES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SUMA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751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Poca diversificación de sabores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08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Inadecuada atención al cliente por parte del personal de ventas de las heladerías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4229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Inapropiadas instalaciones para la venta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146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Falta de un plan de marketing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97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Inexistencia de un plan estratégico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4781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Inadecuada estructura organizacional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667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Toma de decisiones exclusivas del gerente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274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Liderazgo autócrata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367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Inadecuado sistema de control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9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Inexistencia de un seguimiento de la clientela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5474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Pocas estrategias publicitarias emprendidas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794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Inadecuado manejo contable y financiero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177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Inexistente utilización de indicadores financieros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816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D14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Inadecuado plan motivacional para los empleados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258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D15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Inexistencia de políticas de calidad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72121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112,5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2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Matriz de priorización de Holmes: Oportunidades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43079"/>
              </p:ext>
            </p:extLst>
          </p:nvPr>
        </p:nvGraphicFramePr>
        <p:xfrm>
          <a:off x="838200" y="2672198"/>
          <a:ext cx="10515599" cy="2682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583">
                  <a:extLst>
                    <a:ext uri="{9D8B030D-6E8A-4147-A177-3AD203B41FA5}">
                      <a16:colId xmlns:a16="http://schemas.microsoft.com/office/drawing/2014/main" val="1413884925"/>
                    </a:ext>
                  </a:extLst>
                </a:gridCol>
                <a:gridCol w="4643689">
                  <a:extLst>
                    <a:ext uri="{9D8B030D-6E8A-4147-A177-3AD203B41FA5}">
                      <a16:colId xmlns:a16="http://schemas.microsoft.com/office/drawing/2014/main" val="1335680357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79712627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2580821287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2422722558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1851412397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3921319505"/>
                    </a:ext>
                  </a:extLst>
                </a:gridCol>
                <a:gridCol w="601492">
                  <a:extLst>
                    <a:ext uri="{9D8B030D-6E8A-4147-A177-3AD203B41FA5}">
                      <a16:colId xmlns:a16="http://schemas.microsoft.com/office/drawing/2014/main" val="1344152404"/>
                    </a:ext>
                  </a:extLst>
                </a:gridCol>
                <a:gridCol w="475305">
                  <a:extLst>
                    <a:ext uri="{9D8B030D-6E8A-4147-A177-3AD203B41FA5}">
                      <a16:colId xmlns:a16="http://schemas.microsoft.com/office/drawing/2014/main" val="3143032641"/>
                    </a:ext>
                  </a:extLst>
                </a:gridCol>
                <a:gridCol w="980054">
                  <a:extLst>
                    <a:ext uri="{9D8B030D-6E8A-4147-A177-3AD203B41FA5}">
                      <a16:colId xmlns:a16="http://schemas.microsoft.com/office/drawing/2014/main" val="3880872622"/>
                    </a:ext>
                  </a:extLst>
                </a:gridCol>
                <a:gridCol w="977951">
                  <a:extLst>
                    <a:ext uri="{9D8B030D-6E8A-4147-A177-3AD203B41FA5}">
                      <a16:colId xmlns:a16="http://schemas.microsoft.com/office/drawing/2014/main" val="2823700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SUMA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57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Producto de gran acogida por la población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27%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0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Desarrollo tecnológico de la maquinaria y equipos para facilitar los procesos de producción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9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Crecimiento económico en el sector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22%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55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Buena predisposición a gastar por la compra del producto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4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Crecimiento poblacional del Cantón Rumiñahui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4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Construcción de una nueva ley artesanal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63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Cambio de la matriz productiva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3,0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3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4,0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24,5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3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8199" y="18376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Matriz de priorización de Holmes: Amenazas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68746"/>
              </p:ext>
            </p:extLst>
          </p:nvPr>
        </p:nvGraphicFramePr>
        <p:xfrm>
          <a:off x="2133599" y="3088439"/>
          <a:ext cx="8290560" cy="2016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9754">
                  <a:extLst>
                    <a:ext uri="{9D8B030D-6E8A-4147-A177-3AD203B41FA5}">
                      <a16:colId xmlns:a16="http://schemas.microsoft.com/office/drawing/2014/main" val="1940925604"/>
                    </a:ext>
                  </a:extLst>
                </a:gridCol>
                <a:gridCol w="4181308">
                  <a:extLst>
                    <a:ext uri="{9D8B030D-6E8A-4147-A177-3AD203B41FA5}">
                      <a16:colId xmlns:a16="http://schemas.microsoft.com/office/drawing/2014/main" val="3500784739"/>
                    </a:ext>
                  </a:extLst>
                </a:gridCol>
                <a:gridCol w="407178">
                  <a:extLst>
                    <a:ext uri="{9D8B030D-6E8A-4147-A177-3AD203B41FA5}">
                      <a16:colId xmlns:a16="http://schemas.microsoft.com/office/drawing/2014/main" val="4256977107"/>
                    </a:ext>
                  </a:extLst>
                </a:gridCol>
                <a:gridCol w="399754">
                  <a:extLst>
                    <a:ext uri="{9D8B030D-6E8A-4147-A177-3AD203B41FA5}">
                      <a16:colId xmlns:a16="http://schemas.microsoft.com/office/drawing/2014/main" val="4000727668"/>
                    </a:ext>
                  </a:extLst>
                </a:gridCol>
                <a:gridCol w="399754">
                  <a:extLst>
                    <a:ext uri="{9D8B030D-6E8A-4147-A177-3AD203B41FA5}">
                      <a16:colId xmlns:a16="http://schemas.microsoft.com/office/drawing/2014/main" val="1822105533"/>
                    </a:ext>
                  </a:extLst>
                </a:gridCol>
                <a:gridCol w="399754">
                  <a:extLst>
                    <a:ext uri="{9D8B030D-6E8A-4147-A177-3AD203B41FA5}">
                      <a16:colId xmlns:a16="http://schemas.microsoft.com/office/drawing/2014/main" val="2892200881"/>
                    </a:ext>
                  </a:extLst>
                </a:gridCol>
                <a:gridCol w="399754">
                  <a:extLst>
                    <a:ext uri="{9D8B030D-6E8A-4147-A177-3AD203B41FA5}">
                      <a16:colId xmlns:a16="http://schemas.microsoft.com/office/drawing/2014/main" val="4053548015"/>
                    </a:ext>
                  </a:extLst>
                </a:gridCol>
                <a:gridCol w="851652">
                  <a:extLst>
                    <a:ext uri="{9D8B030D-6E8A-4147-A177-3AD203B41FA5}">
                      <a16:colId xmlns:a16="http://schemas.microsoft.com/office/drawing/2014/main" val="3923756529"/>
                    </a:ext>
                  </a:extLst>
                </a:gridCol>
                <a:gridCol w="851652">
                  <a:extLst>
                    <a:ext uri="{9D8B030D-6E8A-4147-A177-3AD203B41FA5}">
                      <a16:colId xmlns:a16="http://schemas.microsoft.com/office/drawing/2014/main" val="418294391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N.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SUMA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559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Situación económica del país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438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Incremento de la canasta básica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211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Inflación a nivel nacional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590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Cambio de gobierno por épocas de elecciones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23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Incremento de la oferta de helados industriales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0291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5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Factores claves priorizados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0271"/>
              </p:ext>
            </p:extLst>
          </p:nvPr>
        </p:nvGraphicFramePr>
        <p:xfrm>
          <a:off x="1474079" y="2647043"/>
          <a:ext cx="9879720" cy="3529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5189">
                  <a:extLst>
                    <a:ext uri="{9D8B030D-6E8A-4147-A177-3AD203B41FA5}">
                      <a16:colId xmlns:a16="http://schemas.microsoft.com/office/drawing/2014/main" val="1976872319"/>
                    </a:ext>
                  </a:extLst>
                </a:gridCol>
                <a:gridCol w="5347695">
                  <a:extLst>
                    <a:ext uri="{9D8B030D-6E8A-4147-A177-3AD203B41FA5}">
                      <a16:colId xmlns:a16="http://schemas.microsoft.com/office/drawing/2014/main" val="3394475140"/>
                    </a:ext>
                  </a:extLst>
                </a:gridCol>
                <a:gridCol w="4136836">
                  <a:extLst>
                    <a:ext uri="{9D8B030D-6E8A-4147-A177-3AD203B41FA5}">
                      <a16:colId xmlns:a16="http://schemas.microsoft.com/office/drawing/2014/main" val="117997620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Factores Claves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/>
                </a:tc>
                <a:extLst>
                  <a:ext uri="{0D108BD9-81ED-4DB2-BD59-A6C34878D82A}">
                    <a16:rowId xmlns:a16="http://schemas.microsoft.com/office/drawing/2014/main" val="1565705339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POSITIVO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FORTALEZAS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OPORTUNIDAD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495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 sabor y calidad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Producto de gran acogida por la población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27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Precios adecuados de acuerdo a la apreciación del cliente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Crecimiento económico en el sector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8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Mejor calidad respecto a los helados industrializados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Buena predisposición a gastar por la compra del producto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74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Personal con pleno conocimiento de sus funciones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Construcción de una nueva ley artesanal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103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Cumplimiento de los requisitos legales para su funcionamiento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Cambio de la matriz productiva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91899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NEGATIVO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DEBILIDADES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AMENAZAS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63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Poca diversificación de sabores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Situación económica del país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78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Falta de un plan de marketing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Incremento de la canasta básica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822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Inexistencia de un plan estratégico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Inflación a nivel nacional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506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Inexistencia de un seguimiento de la clientela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Cambio de gobierno por épocas de elecciones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741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Inexistente utilización de indicadores financieros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Incremento de la oferta de helados industriales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4" marR="22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9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FODA del sector </a:t>
            </a:r>
            <a:r>
              <a:rPr lang="es-ES" dirty="0" smtClean="0"/>
              <a:t>heladerías artesanales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34493"/>
              </p:ext>
            </p:extLst>
          </p:nvPr>
        </p:nvGraphicFramePr>
        <p:xfrm>
          <a:off x="137160" y="2253977"/>
          <a:ext cx="11736000" cy="438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4142759689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796760031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1584012177"/>
                    </a:ext>
                  </a:extLst>
                </a:gridCol>
              </a:tblGrid>
              <a:tr h="0"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FORTALEZAS (F)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DEBILIDADES (D)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328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Buen sabor y calidad del producto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Poca diversificación de sabores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881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Precios adecuados de acuerdo a la apreciación del cliente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Falta de un plan de marketing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77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Mejor calidad respecto a los helados industrializados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Inexistencia de un plan estratégico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785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Personal con pleno conocimiento de sus funciones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Inexistencia de un seguimiento de la clientela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958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Cumplimiento de los requisitos legales para su funcionamiento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Inexistente utilización de indicadores financieros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19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OPORTUNIDADES (O)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ESTRATEGIA FO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ESTRATEGIA 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03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(Uso de fortalezas para aprovechar oportunidades)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(Enfrentamiento de debilidades para aprovechar oportunidades)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5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Producto de gran acogida por la población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Gestionar capacitaciones para los artesanos de helados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Realizar una investigación de mercado para conocer los requerimientos del cliente.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41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Crecimiento económico en el sector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8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Buena predisposición a gastar por la compra del producto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Participar en ferias con degustaciones del producto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Desarrollar un modelo empresarial que se ajuste a las necesidades de este tipo de negocio.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6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Construcción de una nueva ley artesanal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01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Cambio de la matriz productiva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5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AMENAZAS (A)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ESTRATEGIA FA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ESTRATEGIA DA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2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(Uso de fortalezas para prevenir amenazas)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(Enfrentamiento de debilidades para prevenir amenazas)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8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Situación económica del país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Incremento de la canasta básica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Desarrollar nuevos productos en base a las necesidades económicas de la población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Elaborar un plan de marketing para promocionar a las heladerías artesanales.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33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Inflación a nivel nacional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2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Cambio de gobierno por épocas de elecciones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Realizar alianzas estratégicas con emprendimientos nuevos (</a:t>
                      </a:r>
                      <a:r>
                        <a:rPr lang="es-ES" sz="1200" dirty="0" err="1">
                          <a:effectLst/>
                        </a:rPr>
                        <a:t>Food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Truck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3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Incremento de la oferta de helados industriales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0" marR="3514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8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sz="4000" dirty="0"/>
              <a:t>MARCO METODOLÓGICO Y ANÁLISIS DEL SECTOR, MICRO Y MACROAMBIENTE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Direccionamiento estratégico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30200"/>
              </p:ext>
            </p:extLst>
          </p:nvPr>
        </p:nvGraphicFramePr>
        <p:xfrm>
          <a:off x="292100" y="2545262"/>
          <a:ext cx="11376000" cy="4023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3389800198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50927384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3554589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015287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13538667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86686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Estrategia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Descripción del objetivo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Proyecto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Acciones inmediatas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Responsables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953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FO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Gestionar capacitaciones para los artesanos de helados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Capacitar a los propietarios y personal de las heladerías artesanales a través del gobierno provincial de pichincha con la finalidad de aumentar sus ingresos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Plan de capacitación artesanal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Negociar con la entidad gubernamental para las capacitaciones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Líder del equipo de helados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19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Participar en ferias con degustaciones del producto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Gestionar la participación en ferias del cantón mediante el apoyo de municipio para dar a conocer el producto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Plan de participación en ferias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Incluir en las ferias llevadas en el cantón a las heladerías artesanales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Líder del equipo de helados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256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Realizar una investigación de mercado para conocer los requerimientos del cliente.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Investigar nuevos nichos de mercado con la finalidad de buscar nuevos nichos 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Plan de mercadeo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Buscar instituciones educativas que mediante vinculación puedan aportar a este grupo de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Líder del equipo de helados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328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Desarrollar un modelo empresarial que se ajuste a las necesidades de este tipo de negocio.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Elaborar un modelo de gestión empresarial para que se aplique a las heladerías artesanales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Modelo de gestión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Aplicar la presente investigación a las heladerías artesanales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Autor proyecto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4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FA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Desarrollar nuevos productos en base a las necesidades económicas de la población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Buscar nuevos sabores de helado para aumentar la oferta de productos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Plan de desarrollo y nuevos productos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Investigar nuevos ingredientes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Equipo de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583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DA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Elaborar un plan de marketing para promocionar a las heladerías artesanales.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Definir estrategias publicitarias para dar a conocer los helados artesanales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Plan de Marketing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Buscar instituciones educativas que mediante vinculación puedan aportar a este grupo de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Líder del equipo de helados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557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Realizar alianzas estratégicas con emprendimientos nuevos (</a:t>
                      </a:r>
                      <a:r>
                        <a:rPr lang="es-ES" sz="1200" dirty="0" err="1">
                          <a:effectLst/>
                          <a:latin typeface="+mj-lt"/>
                        </a:rPr>
                        <a:t>Food</a:t>
                      </a:r>
                      <a:r>
                        <a:rPr lang="es-ES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1200" dirty="0" err="1">
                          <a:effectLst/>
                          <a:latin typeface="+mj-lt"/>
                        </a:rPr>
                        <a:t>Truck</a:t>
                      </a:r>
                      <a:r>
                        <a:rPr lang="es-ES" sz="1200" dirty="0">
                          <a:effectLst/>
                          <a:latin typeface="+mj-lt"/>
                        </a:rPr>
                        <a:t>)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Gestionar con nuevos emprendedores la realización de alianzas estratégicas para posicionar al producto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Plan de negociaciones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Buscar emprendimientos que se encuentren alineados a la empresa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Líder del equipo de helados artesanos</a:t>
                      </a:r>
                      <a:endParaRPr lang="es-EC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35" marR="262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4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8200" y="2821021"/>
            <a:ext cx="10515599" cy="1848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r>
              <a:rPr lang="es-ES" dirty="0"/>
              <a:t>Formulación del problema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¿Es el inadecuado modelo de gestión empresarial la principal causa de la poca participación de las heladerías artesanales, lo que provoca un limitado crecimiento económico, en el período 2015-2016 en el Cantón Rumiñahui?</a:t>
            </a:r>
          </a:p>
        </p:txBody>
      </p:sp>
    </p:spTree>
    <p:extLst>
      <p:ext uri="{BB962C8B-B14F-4D97-AF65-F5344CB8AC3E}">
        <p14:creationId xmlns:p14="http://schemas.microsoft.com/office/powerpoint/2010/main" val="31617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6805611"/>
              </p:ext>
            </p:extLst>
          </p:nvPr>
        </p:nvGraphicFramePr>
        <p:xfrm>
          <a:off x="2085339" y="1439333"/>
          <a:ext cx="92684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6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Propuesta de valor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57" y="1825625"/>
            <a:ext cx="996042" cy="896438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057405" y="3440203"/>
            <a:ext cx="372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Valor </a:t>
            </a:r>
            <a:r>
              <a:rPr lang="es-EC" dirty="0"/>
              <a:t>para los clientes que </a:t>
            </a:r>
            <a:r>
              <a:rPr lang="es-EC" dirty="0" smtClean="0"/>
              <a:t>cubra la </a:t>
            </a:r>
            <a:r>
              <a:rPr lang="es-EC" dirty="0"/>
              <a:t>necesidad que quieren satisfacer.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Diferenciar el producto de </a:t>
            </a:r>
            <a:r>
              <a:rPr lang="es-EC" dirty="0"/>
              <a:t>otros </a:t>
            </a:r>
            <a:r>
              <a:rPr lang="es-EC" dirty="0" smtClean="0"/>
              <a:t>de </a:t>
            </a:r>
            <a:r>
              <a:rPr lang="es-EC" dirty="0"/>
              <a:t>su misma </a:t>
            </a:r>
            <a:r>
              <a:rPr lang="es-EC" dirty="0" smtClean="0"/>
              <a:t>índole</a:t>
            </a:r>
            <a:endParaRPr lang="es-EC" dirty="0"/>
          </a:p>
        </p:txBody>
      </p:sp>
      <p:sp>
        <p:nvSpPr>
          <p:cNvPr id="10" name="Pentágono 9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Actividades a implementar respecto al servicio que percibe el cliente, </a:t>
            </a:r>
            <a:r>
              <a:rPr lang="es-EC" dirty="0" smtClean="0"/>
              <a:t>único </a:t>
            </a:r>
            <a:r>
              <a:rPr lang="es-EC" dirty="0"/>
              <a:t>y personalizado.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82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Segmentos de clientes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2057405" y="3440203"/>
            <a:ext cx="372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cliente </a:t>
            </a:r>
            <a:r>
              <a:rPr lang="es-EC" dirty="0"/>
              <a:t>es </a:t>
            </a:r>
            <a:r>
              <a:rPr lang="es-EC" dirty="0" smtClean="0"/>
              <a:t>el </a:t>
            </a:r>
            <a:r>
              <a:rPr lang="es-EC" dirty="0"/>
              <a:t>motor para el crecimiento de la </a:t>
            </a:r>
            <a:r>
              <a:rPr lang="es-EC" dirty="0" smtClean="0"/>
              <a:t>empresa.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Conocer </a:t>
            </a:r>
            <a:r>
              <a:rPr lang="es-EC" dirty="0"/>
              <a:t>el nicho de </a:t>
            </a:r>
            <a:r>
              <a:rPr lang="es-EC" dirty="0" smtClean="0"/>
              <a:t>mercado, quiénes son los más importantes.</a:t>
            </a:r>
            <a:endParaRPr lang="es-EC" dirty="0"/>
          </a:p>
        </p:txBody>
      </p:sp>
      <p:sp>
        <p:nvSpPr>
          <p:cNvPr id="8" name="Pentágono 7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Realizada </a:t>
            </a:r>
            <a:r>
              <a:rPr lang="es-EC" dirty="0"/>
              <a:t>la </a:t>
            </a:r>
            <a:r>
              <a:rPr lang="es-EC" dirty="0" smtClean="0"/>
              <a:t>segmentación, </a:t>
            </a:r>
            <a:r>
              <a:rPr lang="es-EC" dirty="0"/>
              <a:t>el </a:t>
            </a:r>
            <a:r>
              <a:rPr lang="es-EC" dirty="0" smtClean="0"/>
              <a:t>modelo se diseñará bajo </a:t>
            </a:r>
            <a:r>
              <a:rPr lang="es-EC" dirty="0"/>
              <a:t>los requerimientos del cliente </a:t>
            </a:r>
            <a:r>
              <a:rPr lang="es-EC" dirty="0" smtClean="0"/>
              <a:t>potencial.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48" y="1825624"/>
            <a:ext cx="877751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Relación con los clientes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2057405" y="3440203"/>
            <a:ext cx="3722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Buscar medios </a:t>
            </a:r>
            <a:r>
              <a:rPr lang="es-EC" dirty="0"/>
              <a:t>para mejorar la comunicación entre los propietarios </a:t>
            </a:r>
            <a:r>
              <a:rPr lang="es-EC" dirty="0" smtClean="0"/>
              <a:t>y </a:t>
            </a:r>
            <a:r>
              <a:rPr lang="es-EC" dirty="0"/>
              <a:t>los </a:t>
            </a:r>
            <a:r>
              <a:rPr lang="es-EC" dirty="0" smtClean="0"/>
              <a:t>consumidores.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Para cubrir </a:t>
            </a:r>
            <a:r>
              <a:rPr lang="es-EC" dirty="0"/>
              <a:t>las necesidades del mismo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8" name="Pentágono 7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Los </a:t>
            </a:r>
            <a:r>
              <a:rPr lang="es-EC" dirty="0"/>
              <a:t>propietarios están en contacto con el cliente, percibiendo sus </a:t>
            </a:r>
            <a:r>
              <a:rPr lang="es-EC" dirty="0" smtClean="0"/>
              <a:t>necesidades.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0" y="1825624"/>
            <a:ext cx="899160" cy="9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Canales de distribución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2057405" y="3440203"/>
            <a:ext cx="372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Los </a:t>
            </a:r>
            <a:r>
              <a:rPr lang="es-EC" dirty="0"/>
              <a:t>canales de distribución </a:t>
            </a:r>
            <a:r>
              <a:rPr lang="es-EC" dirty="0" smtClean="0"/>
              <a:t>son el contacto </a:t>
            </a:r>
            <a:r>
              <a:rPr lang="es-EC" dirty="0"/>
              <a:t>con el </a:t>
            </a:r>
            <a:r>
              <a:rPr lang="es-EC" dirty="0" smtClean="0"/>
              <a:t>cliente.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Determinar qué tipo deba </a:t>
            </a:r>
            <a:r>
              <a:rPr lang="es-EC" dirty="0"/>
              <a:t>utilizar </a:t>
            </a:r>
            <a:r>
              <a:rPr lang="es-EC" dirty="0" smtClean="0"/>
              <a:t>la empresa: directo o </a:t>
            </a:r>
            <a:r>
              <a:rPr lang="es-EC" dirty="0"/>
              <a:t>indirecto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8" name="Pentágono 7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</a:t>
            </a:r>
            <a:r>
              <a:rPr lang="es-EC" dirty="0"/>
              <a:t>heladerías </a:t>
            </a:r>
            <a:r>
              <a:rPr lang="es-EC" dirty="0" smtClean="0"/>
              <a:t>utilizan </a:t>
            </a:r>
            <a:r>
              <a:rPr lang="es-EC" dirty="0"/>
              <a:t>el canal directo ya que cuentan con tiendas </a:t>
            </a:r>
            <a:r>
              <a:rPr lang="es-EC" dirty="0" smtClean="0"/>
              <a:t>propias.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43" y="1825624"/>
            <a:ext cx="1091357" cy="8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Asociaciones clave</a:t>
            </a:r>
            <a:endParaRPr lang="es-ES" dirty="0"/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2057405" y="3440203"/>
            <a:ext cx="372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 consideran </a:t>
            </a:r>
            <a:r>
              <a:rPr lang="es-EC" dirty="0"/>
              <a:t>las alianzas estratégicas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 quien se puede </a:t>
            </a:r>
            <a:r>
              <a:rPr lang="es-EC" dirty="0"/>
              <a:t>compartir la inversión del </a:t>
            </a:r>
            <a:r>
              <a:rPr lang="es-EC" dirty="0" smtClean="0"/>
              <a:t>negocio</a:t>
            </a:r>
            <a:endParaRPr lang="es-EC" dirty="0"/>
          </a:p>
        </p:txBody>
      </p:sp>
      <p:sp>
        <p:nvSpPr>
          <p:cNvPr id="7" name="Pentágono 6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Apoyarse en </a:t>
            </a:r>
            <a:r>
              <a:rPr lang="es-EC" dirty="0"/>
              <a:t>fuentes de comunicación, obtener materia </a:t>
            </a:r>
            <a:r>
              <a:rPr lang="es-EC" dirty="0" smtClean="0"/>
              <a:t>prima y </a:t>
            </a:r>
            <a:r>
              <a:rPr lang="es-EC" dirty="0"/>
              <a:t>canales de distribución </a:t>
            </a:r>
            <a:r>
              <a:rPr lang="es-EC" dirty="0" smtClean="0"/>
              <a:t>de calidad.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1" y="1726217"/>
            <a:ext cx="1142998" cy="10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Actividades clave</a:t>
            </a:r>
            <a:endParaRPr lang="es-ES" dirty="0"/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1825624"/>
            <a:ext cx="929639" cy="1045844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057405" y="3301703"/>
            <a:ext cx="3722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Tienen </a:t>
            </a:r>
            <a:r>
              <a:rPr lang="es-EC" dirty="0"/>
              <a:t>que ver con la propuesta de valor, la relación con los clientes y las fuentes de </a:t>
            </a:r>
            <a:r>
              <a:rPr lang="es-EC" dirty="0" smtClean="0"/>
              <a:t>ingresos.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Acciones </a:t>
            </a:r>
            <a:r>
              <a:rPr lang="es-EC" dirty="0"/>
              <a:t>primordiales para </a:t>
            </a:r>
            <a:r>
              <a:rPr lang="es-EC" dirty="0" smtClean="0"/>
              <a:t>alcanzar </a:t>
            </a:r>
            <a:r>
              <a:rPr lang="es-EC" dirty="0"/>
              <a:t>los </a:t>
            </a:r>
            <a:r>
              <a:rPr lang="es-EC" dirty="0" smtClean="0"/>
              <a:t>objetivos.</a:t>
            </a:r>
            <a:endParaRPr lang="es-EC" dirty="0"/>
          </a:p>
        </p:txBody>
      </p:sp>
      <p:sp>
        <p:nvSpPr>
          <p:cNvPr id="10" name="Pentágono 9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Orientar </a:t>
            </a:r>
            <a:r>
              <a:rPr lang="es-EC" dirty="0"/>
              <a:t>las acciones </a:t>
            </a:r>
            <a:r>
              <a:rPr lang="es-EC" dirty="0" smtClean="0"/>
              <a:t>para entregar un  </a:t>
            </a:r>
            <a:r>
              <a:rPr lang="es-EC" dirty="0"/>
              <a:t>producto de </a:t>
            </a:r>
            <a:r>
              <a:rPr lang="es-EC" dirty="0" smtClean="0"/>
              <a:t>calidad, acorde </a:t>
            </a:r>
            <a:r>
              <a:rPr lang="es-EC" dirty="0"/>
              <a:t>a las exigencias del cliente.</a:t>
            </a:r>
          </a:p>
        </p:txBody>
      </p:sp>
    </p:spTree>
    <p:extLst>
      <p:ext uri="{BB962C8B-B14F-4D97-AF65-F5344CB8AC3E}">
        <p14:creationId xmlns:p14="http://schemas.microsoft.com/office/powerpoint/2010/main" val="16524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Recursos clave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1825624"/>
            <a:ext cx="1005839" cy="1188719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057405" y="3301703"/>
            <a:ext cx="3722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Lograr </a:t>
            </a:r>
            <a:r>
              <a:rPr lang="es-EC" dirty="0"/>
              <a:t>el apoyo de los inversionistas para consolidar </a:t>
            </a:r>
            <a:r>
              <a:rPr lang="es-EC" dirty="0" smtClean="0"/>
              <a:t>la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Pueden </a:t>
            </a:r>
            <a:r>
              <a:rPr lang="es-EC" dirty="0"/>
              <a:t>ser </a:t>
            </a:r>
            <a:r>
              <a:rPr lang="es-EC" dirty="0" smtClean="0"/>
              <a:t>físicos</a:t>
            </a:r>
            <a:r>
              <a:rPr lang="es-EC" dirty="0"/>
              <a:t>, financieros, intelectuales y humanos. </a:t>
            </a:r>
          </a:p>
        </p:txBody>
      </p:sp>
      <p:sp>
        <p:nvSpPr>
          <p:cNvPr id="9" name="Pentágono 8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19460" y="3440203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Definir </a:t>
            </a:r>
            <a:r>
              <a:rPr lang="es-EC" dirty="0"/>
              <a:t>cuáles son los principales recursos </a:t>
            </a:r>
            <a:r>
              <a:rPr lang="es-EC" dirty="0" smtClean="0"/>
              <a:t>necesarios, qué </a:t>
            </a:r>
            <a:r>
              <a:rPr lang="es-EC" dirty="0"/>
              <a:t>cantidad e intensidad </a:t>
            </a:r>
            <a:r>
              <a:rPr lang="es-EC" dirty="0" smtClean="0"/>
              <a:t>se necesita.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13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Estructura de costos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89" y="1825624"/>
            <a:ext cx="1056610" cy="841375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057405" y="3301703"/>
            <a:ext cx="3543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Identificar </a:t>
            </a:r>
            <a:r>
              <a:rPr lang="es-EC" dirty="0"/>
              <a:t>los costos </a:t>
            </a:r>
            <a:r>
              <a:rPr lang="es-EC" dirty="0" smtClean="0"/>
              <a:t>por </a:t>
            </a:r>
            <a:r>
              <a:rPr lang="es-EC" dirty="0"/>
              <a:t>la entrega del producto o </a:t>
            </a:r>
            <a:r>
              <a:rPr lang="es-EC" dirty="0" smtClean="0"/>
              <a:t>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 </a:t>
            </a:r>
            <a:r>
              <a:rPr lang="es-EC" dirty="0"/>
              <a:t>consolida los pasos anteriores y se determinan los costos </a:t>
            </a:r>
            <a:r>
              <a:rPr lang="es-EC" dirty="0" smtClean="0"/>
              <a:t>inherentes.</a:t>
            </a:r>
            <a:endParaRPr lang="es-EC" dirty="0"/>
          </a:p>
        </p:txBody>
      </p:sp>
      <p:sp>
        <p:nvSpPr>
          <p:cNvPr id="9" name="Pentágono 8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19460" y="3448786"/>
            <a:ext cx="273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Resaltar </a:t>
            </a:r>
            <a:r>
              <a:rPr lang="es-EC" dirty="0"/>
              <a:t>la importancia de </a:t>
            </a:r>
            <a:r>
              <a:rPr lang="es-EC" dirty="0" smtClean="0"/>
              <a:t> </a:t>
            </a:r>
            <a:r>
              <a:rPr lang="es-EC" dirty="0"/>
              <a:t>los costos fijos </a:t>
            </a:r>
            <a:r>
              <a:rPr lang="es-EC" dirty="0" smtClean="0"/>
              <a:t>y </a:t>
            </a:r>
            <a:r>
              <a:rPr lang="es-EC" dirty="0"/>
              <a:t>variables que dependerán de la producción.</a:t>
            </a:r>
          </a:p>
        </p:txBody>
      </p:sp>
    </p:spTree>
    <p:extLst>
      <p:ext uri="{BB962C8B-B14F-4D97-AF65-F5344CB8AC3E}">
        <p14:creationId xmlns:p14="http://schemas.microsoft.com/office/powerpoint/2010/main" val="17331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Estructura del Modelo </a:t>
            </a:r>
            <a:r>
              <a:rPr lang="es-ES" dirty="0" err="1" smtClean="0"/>
              <a:t>Canvas</a:t>
            </a:r>
            <a:r>
              <a:rPr lang="es-ES" dirty="0" smtClean="0"/>
              <a:t>: Fuentes de ingreso</a:t>
            </a:r>
            <a:endParaRPr lang="es-ES" dirty="0"/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424544" y="5835196"/>
            <a:ext cx="930728" cy="47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Canvas</a:t>
            </a:r>
            <a:endParaRPr lang="es-EC" dirty="0">
              <a:ln w="0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1825625"/>
            <a:ext cx="929639" cy="1162049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>
            <a:off x="2057405" y="3051533"/>
            <a:ext cx="4229099" cy="197766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057405" y="3440203"/>
            <a:ext cx="372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Precio </a:t>
            </a:r>
            <a:r>
              <a:rPr lang="es-EC" dirty="0"/>
              <a:t>que el cliente </a:t>
            </a:r>
            <a:r>
              <a:rPr lang="es-EC" dirty="0" smtClean="0"/>
              <a:t>está dispuesto a pagar por </a:t>
            </a:r>
            <a:r>
              <a:rPr lang="es-EC" dirty="0"/>
              <a:t>el producto a </a:t>
            </a:r>
            <a:r>
              <a:rPr lang="es-EC" dirty="0" smtClean="0"/>
              <a:t>servirse.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Debe </a:t>
            </a:r>
            <a:r>
              <a:rPr lang="es-EC" dirty="0"/>
              <a:t>ser mayor a los </a:t>
            </a:r>
            <a:r>
              <a:rPr lang="es-EC" dirty="0" smtClean="0"/>
              <a:t>gastos</a:t>
            </a:r>
            <a:r>
              <a:rPr lang="es-EC" dirty="0"/>
              <a:t>.</a:t>
            </a:r>
          </a:p>
        </p:txBody>
      </p:sp>
      <p:sp>
        <p:nvSpPr>
          <p:cNvPr id="9" name="Pentágono 8"/>
          <p:cNvSpPr/>
          <p:nvPr/>
        </p:nvSpPr>
        <p:spPr>
          <a:xfrm>
            <a:off x="6408965" y="3051533"/>
            <a:ext cx="3448049" cy="199483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19460" y="3310286"/>
            <a:ext cx="2736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Existen dos </a:t>
            </a:r>
            <a:r>
              <a:rPr lang="es-EC" dirty="0"/>
              <a:t>tipos de flujos de ingresos, los ingresos por </a:t>
            </a:r>
            <a:r>
              <a:rPr lang="es-EC" dirty="0" smtClean="0"/>
              <a:t>ventas y </a:t>
            </a:r>
            <a:r>
              <a:rPr lang="es-EC" dirty="0"/>
              <a:t>los ingresos </a:t>
            </a:r>
            <a:r>
              <a:rPr lang="es-EC" dirty="0" smtClean="0"/>
              <a:t>que </a:t>
            </a:r>
            <a:r>
              <a:rPr lang="es-EC" dirty="0"/>
              <a:t>surgen de la entrega de una propuesta de </a:t>
            </a:r>
            <a:r>
              <a:rPr lang="es-EC" dirty="0" smtClean="0"/>
              <a:t>valor.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69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7712" y="1825625"/>
            <a:ext cx="10515600" cy="4351338"/>
          </a:xfrm>
        </p:spPr>
        <p:txBody>
          <a:bodyPr/>
          <a:lstStyle/>
          <a:p>
            <a:r>
              <a:rPr lang="es-ES" dirty="0"/>
              <a:t>Objetivos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8193389"/>
              </p:ext>
            </p:extLst>
          </p:nvPr>
        </p:nvGraphicFramePr>
        <p:xfrm>
          <a:off x="3715025" y="980661"/>
          <a:ext cx="8128000" cy="519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917712" y="2398644"/>
            <a:ext cx="2451652" cy="24516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Analizar el modelo de gestión empresarial y su relación con el crecimiento económico de las heladerías artesanales, con la finalidad de mejorar su participación en el Cantón Rumiñahui</a:t>
            </a:r>
          </a:p>
        </p:txBody>
      </p:sp>
    </p:spTree>
    <p:extLst>
      <p:ext uri="{BB962C8B-B14F-4D97-AF65-F5344CB8AC3E}">
        <p14:creationId xmlns:p14="http://schemas.microsoft.com/office/powerpoint/2010/main" val="3721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Recolección y Análisis Modelo </a:t>
            </a:r>
            <a:r>
              <a:rPr lang="es-ES" dirty="0" err="1"/>
              <a:t>Canvas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483248" y="3565091"/>
            <a:ext cx="468895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Entrevista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propietarios de las heladerías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cuatro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áreas y los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nueve bloques 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Gestión Empresarial </a:t>
            </a:r>
            <a:r>
              <a:rPr lang="es-EC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184571" y="2543022"/>
            <a:ext cx="3473157" cy="3293453"/>
            <a:chOff x="6544491" y="2756382"/>
            <a:chExt cx="3473157" cy="3293453"/>
          </a:xfrm>
          <a:solidFill>
            <a:schemeClr val="bg2">
              <a:lumMod val="75000"/>
            </a:schemeClr>
          </a:solidFill>
        </p:grpSpPr>
        <p:sp>
          <p:nvSpPr>
            <p:cNvPr id="6" name="Hexágono 5"/>
            <p:cNvSpPr/>
            <p:nvPr/>
          </p:nvSpPr>
          <p:spPr>
            <a:xfrm>
              <a:off x="6544491" y="2756382"/>
              <a:ext cx="2071077" cy="1261241"/>
            </a:xfrm>
            <a:prstGeom prst="hexagon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C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Infraestructura</a:t>
              </a:r>
              <a:endParaRPr lang="es-EC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ágono 6"/>
            <p:cNvSpPr/>
            <p:nvPr/>
          </p:nvSpPr>
          <p:spPr>
            <a:xfrm>
              <a:off x="8401119" y="3424352"/>
              <a:ext cx="1600200" cy="1261241"/>
            </a:xfrm>
            <a:prstGeom prst="hexagon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Oferta</a:t>
              </a:r>
              <a:endParaRPr lang="es-EC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Hexágono 7"/>
            <p:cNvSpPr/>
            <p:nvPr/>
          </p:nvSpPr>
          <p:spPr>
            <a:xfrm>
              <a:off x="7015368" y="4104295"/>
              <a:ext cx="1600200" cy="1261241"/>
            </a:xfrm>
            <a:prstGeom prst="hexagon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Cliente</a:t>
              </a:r>
              <a:endParaRPr lang="es-EC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Hexágono 8"/>
            <p:cNvSpPr/>
            <p:nvPr/>
          </p:nvSpPr>
          <p:spPr>
            <a:xfrm>
              <a:off x="8417448" y="4788594"/>
              <a:ext cx="1600200" cy="1261241"/>
            </a:xfrm>
            <a:prstGeom prst="hexagon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C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Viabilidad </a:t>
              </a:r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financiera</a:t>
              </a:r>
              <a:endParaRPr lang="es-EC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heurón 11"/>
          <p:cNvSpPr/>
          <p:nvPr/>
        </p:nvSpPr>
        <p:spPr>
          <a:xfrm>
            <a:off x="6492240" y="3708055"/>
            <a:ext cx="914400" cy="91440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Recolección y Análisis Modelo </a:t>
            </a:r>
            <a:r>
              <a:rPr lang="es-ES" dirty="0" err="1"/>
              <a:t>Canvas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03759" y="2525846"/>
            <a:ext cx="738664" cy="1713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Propuesta de Valor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90256" y="2598005"/>
            <a:ext cx="4437017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 valor agregado se entrega al cliente?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 es la necesidad que se satisface a los clientes?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 es el problema que se resuelve del cliente?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servicio se ofrece al cliente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3759" y="4367341"/>
            <a:ext cx="738664" cy="1713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Segmentos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clientes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92575" y="2525846"/>
            <a:ext cx="738664" cy="1713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Relación con los clientes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92575" y="4367341"/>
            <a:ext cx="738664" cy="1713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Canales de Distribución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088782" y="4439500"/>
            <a:ext cx="405764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58775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través de que canales los clientes perciben el producto?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¿Mediante qué medios se apoyó los canales?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¿De los canales con los que se cuenta cual es el más rentable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90256" y="4685721"/>
            <a:ext cx="458724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Cuál es el segmento de mercado que se atiende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6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Quiénes fueron sus clientes más importantes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88782" y="2598005"/>
            <a:ext cx="414527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58775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Cuál es tipo de relación con su segmento de clientes?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¿El negocio infirió en costos para tener una buena relación con el cliente?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42900"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¿La relación con los clientes se basa en un modelo de negocio</a:t>
            </a:r>
            <a:r>
              <a:rPr lang="es-EC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Recolección y Análisis Modelo </a:t>
            </a:r>
            <a:r>
              <a:rPr lang="es-ES" dirty="0" err="1"/>
              <a:t>Canvas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62827" y="2228140"/>
            <a:ext cx="738664" cy="11094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Socios claves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2827" y="3480090"/>
            <a:ext cx="738664" cy="14089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Actividades clave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62329" y="2685916"/>
            <a:ext cx="3961836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Cuáles fueron los costos que se incursiono en el actual modelo de negocio?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¿Cuáles fueron los recursos claves que fueron más costosos?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actividades claves se consideraron las más caras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62329" y="4626059"/>
            <a:ext cx="3961836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Cuál es el valor que los clientes están dispuestos a pagar? 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valor paga actualmente el cliente por el un helado simple?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¿Cómo prefieren pagar los clientes?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¿Cómo aporta el ingreso por las ventas de los helados a los ingresos generales?</a:t>
            </a:r>
            <a:endParaRPr lang="es-EC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1490" y="2521276"/>
            <a:ext cx="469717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Quiénes son sus socios claves?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¿Quiénes fueron nuestros proveedores 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claves?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26987" y="2633031"/>
            <a:ext cx="738664" cy="14907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Estructura de costos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01490" y="3276623"/>
            <a:ext cx="4697181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Cuáles son las actividades clave que necesito para aplicar la propuesta de   valor?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¿Cuáles son las actividades implementadas para los canales de distribución?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¿Cuáles son las actividades principales para mantener la relación con los clientes?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¿Cuáles son las actividades para las fuentes de ingresos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01490" y="5312568"/>
            <a:ext cx="4697181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61938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 recursos claves necesito para su propuesta de valor?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¿Cuáles fueron los recursos claves para los canales de distribución utilizados?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lvl="1" indent="-228600" algn="just">
              <a:spcAft>
                <a:spcPts val="0"/>
              </a:spcAft>
              <a:buFont typeface="+mj-lt"/>
              <a:buAutoNum type="arabicPeriod"/>
            </a:pPr>
            <a:r>
              <a:rPr lang="es-EC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¿Cuáles son los recursos claves para tener mantener la relación con los clientes</a:t>
            </a:r>
            <a:r>
              <a:rPr lang="es-EC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62827" y="5407290"/>
            <a:ext cx="738664" cy="1195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 claves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26987" y="4633359"/>
            <a:ext cx="738664" cy="15858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Fuentes de ingresos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15" y="1825625"/>
            <a:ext cx="1128384" cy="1015546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672743123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8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14" y="1825624"/>
            <a:ext cx="1128385" cy="14104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21278883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3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32" y="1825625"/>
            <a:ext cx="963467" cy="10155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626935609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7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825624"/>
            <a:ext cx="1193800" cy="11124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56" y="1827699"/>
            <a:ext cx="1323143" cy="10134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899576407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3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14" y="1825625"/>
            <a:ext cx="1128385" cy="10514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648513987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3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06" y="1825625"/>
            <a:ext cx="906293" cy="10195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76538618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7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1" y="1825625"/>
            <a:ext cx="859308" cy="10155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11712826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43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Justificación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4225964"/>
              </p:ext>
            </p:extLst>
          </p:nvPr>
        </p:nvGraphicFramePr>
        <p:xfrm>
          <a:off x="2676938" y="10279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63" y="1825625"/>
            <a:ext cx="1275337" cy="10155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912646502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8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1825624"/>
            <a:ext cx="968828" cy="12110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DISEÑO DEL MODELO DE GESTIÓN EMPRESARIAL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e </a:t>
            </a:r>
            <a:r>
              <a:rPr lang="es-ES" dirty="0" smtClean="0"/>
              <a:t>interpretación de los esquemas </a:t>
            </a:r>
            <a:r>
              <a:rPr lang="es-ES" dirty="0"/>
              <a:t>a propietarios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348801596"/>
              </p:ext>
            </p:extLst>
          </p:nvPr>
        </p:nvGraphicFramePr>
        <p:xfrm>
          <a:off x="2032000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9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endParaRPr lang="es-ES" dirty="0"/>
          </a:p>
        </p:txBody>
      </p:sp>
      <p:grpSp>
        <p:nvGrpSpPr>
          <p:cNvPr id="14" name="Grupo 13"/>
          <p:cNvGrpSpPr/>
          <p:nvPr/>
        </p:nvGrpSpPr>
        <p:grpSpPr>
          <a:xfrm>
            <a:off x="6835681" y="2663937"/>
            <a:ext cx="4518117" cy="2801474"/>
            <a:chOff x="6835681" y="2663937"/>
            <a:chExt cx="4518117" cy="2801474"/>
          </a:xfrm>
        </p:grpSpPr>
        <p:sp>
          <p:nvSpPr>
            <p:cNvPr id="13" name="Rectángulo 12"/>
            <p:cNvSpPr/>
            <p:nvPr/>
          </p:nvSpPr>
          <p:spPr>
            <a:xfrm>
              <a:off x="6835681" y="3891915"/>
              <a:ext cx="4518117" cy="15734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s-ES" sz="1600" dirty="0" smtClean="0">
                  <a:solidFill>
                    <a:sysClr val="windowText" lastClr="000000"/>
                  </a:solidFill>
                </a:rPr>
                <a:t>Microempresa que elabora y vende helados artesanales, destinados </a:t>
              </a:r>
              <a:r>
                <a:rPr lang="es-ES" sz="1600" dirty="0">
                  <a:solidFill>
                    <a:sysClr val="windowText" lastClr="000000"/>
                  </a:solidFill>
                </a:rPr>
                <a:t>para </a:t>
              </a:r>
              <a:r>
                <a:rPr lang="es-ES" sz="1600" dirty="0" smtClean="0">
                  <a:solidFill>
                    <a:sysClr val="windowText" lastClr="000000"/>
                  </a:solidFill>
                </a:rPr>
                <a:t>familias, </a:t>
              </a:r>
              <a:r>
                <a:rPr lang="es-ES" sz="1600" dirty="0">
                  <a:solidFill>
                    <a:sysClr val="windowText" lastClr="000000"/>
                  </a:solidFill>
                </a:rPr>
                <a:t>ubicada en el Cantón Rumiñahui, Parroquia de </a:t>
              </a:r>
              <a:r>
                <a:rPr lang="es-ES" sz="1600" dirty="0" err="1">
                  <a:solidFill>
                    <a:sysClr val="windowText" lastClr="000000"/>
                  </a:solidFill>
                </a:rPr>
                <a:t>Sangolquí</a:t>
              </a:r>
              <a:r>
                <a:rPr lang="es-ES" sz="1600" dirty="0">
                  <a:solidFill>
                    <a:sysClr val="windowText" lastClr="000000"/>
                  </a:solidFill>
                </a:rPr>
                <a:t>, </a:t>
              </a:r>
              <a:r>
                <a:rPr lang="es-ES" sz="1600" dirty="0" smtClean="0">
                  <a:solidFill>
                    <a:sysClr val="windowText" lastClr="000000"/>
                  </a:solidFill>
                </a:rPr>
                <a:t>Av</a:t>
              </a:r>
              <a:r>
                <a:rPr lang="es-ES" sz="1600" dirty="0">
                  <a:solidFill>
                    <a:sysClr val="windowText" lastClr="000000"/>
                  </a:solidFill>
                </a:rPr>
                <a:t>. </a:t>
              </a:r>
              <a:r>
                <a:rPr lang="es-ES" sz="1600" dirty="0" smtClean="0">
                  <a:solidFill>
                    <a:sysClr val="windowText" lastClr="000000"/>
                  </a:solidFill>
                </a:rPr>
                <a:t>Calderón.</a:t>
              </a:r>
              <a:endParaRPr lang="es-EC" sz="16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1" b="6105"/>
            <a:stretch/>
          </p:blipFill>
          <p:spPr>
            <a:xfrm>
              <a:off x="7239904" y="2663937"/>
              <a:ext cx="3709671" cy="1628663"/>
            </a:xfrm>
            <a:prstGeom prst="rect">
              <a:avLst/>
            </a:prstGeom>
          </p:spPr>
        </p:pic>
      </p:grpSp>
      <p:sp>
        <p:nvSpPr>
          <p:cNvPr id="7" name="Flecha derecha 6"/>
          <p:cNvSpPr/>
          <p:nvPr/>
        </p:nvSpPr>
        <p:spPr>
          <a:xfrm>
            <a:off x="5306786" y="3400278"/>
            <a:ext cx="1100183" cy="13287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2" name="Grupo 11"/>
          <p:cNvGrpSpPr/>
          <p:nvPr/>
        </p:nvGrpSpPr>
        <p:grpSpPr>
          <a:xfrm>
            <a:off x="1945352" y="2871212"/>
            <a:ext cx="3083848" cy="2386924"/>
            <a:chOff x="1945352" y="2925590"/>
            <a:chExt cx="3083848" cy="2386924"/>
          </a:xfrm>
        </p:grpSpPr>
        <p:sp>
          <p:nvSpPr>
            <p:cNvPr id="10" name="Rectángulo redondeado 9"/>
            <p:cNvSpPr/>
            <p:nvPr/>
          </p:nvSpPr>
          <p:spPr>
            <a:xfrm>
              <a:off x="1945352" y="2925590"/>
              <a:ext cx="3083848" cy="132556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chemeClr val="tx1"/>
                  </a:solidFill>
                </a:rPr>
                <a:t>Con la información obtenida se estructura el </a:t>
              </a:r>
              <a:r>
                <a:rPr lang="es-EC" dirty="0" smtClean="0">
                  <a:solidFill>
                    <a:schemeClr val="tx1"/>
                  </a:solidFill>
                </a:rPr>
                <a:t>Modelo </a:t>
              </a:r>
              <a:r>
                <a:rPr lang="es-EC" dirty="0">
                  <a:solidFill>
                    <a:schemeClr val="tx1"/>
                  </a:solidFill>
                </a:rPr>
                <a:t>de Negocios </a:t>
              </a:r>
              <a:r>
                <a:rPr lang="es-EC" dirty="0" err="1">
                  <a:solidFill>
                    <a:schemeClr val="tx1"/>
                  </a:solidFill>
                </a:rPr>
                <a:t>Canvas</a:t>
              </a:r>
              <a:r>
                <a:rPr lang="es-EC" dirty="0" smtClean="0">
                  <a:solidFill>
                    <a:schemeClr val="tx1"/>
                  </a:solidFill>
                </a:rPr>
                <a:t>.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1945352" y="4398114"/>
              <a:ext cx="3083848" cy="9144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chemeClr val="tx1"/>
                  </a:solidFill>
                </a:rPr>
                <a:t>Aplicándose como prueba la Heladería </a:t>
              </a:r>
              <a:r>
                <a:rPr lang="es-EC" dirty="0" err="1">
                  <a:solidFill>
                    <a:schemeClr val="tx1"/>
                  </a:solidFill>
                </a:rPr>
                <a:t>Maita</a:t>
              </a:r>
              <a:r>
                <a:rPr lang="es-EC" dirty="0" smtClean="0">
                  <a:solidFill>
                    <a:schemeClr val="tx1"/>
                  </a:solidFill>
                </a:rPr>
                <a:t>.</a:t>
              </a:r>
              <a:endParaRPr lang="es-EC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8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Propuesta de valor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36" y="5280525"/>
            <a:ext cx="996042" cy="896438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6065118" y="3551808"/>
            <a:ext cx="3251725" cy="1576166"/>
            <a:chOff x="5198939" y="3671903"/>
            <a:chExt cx="3251725" cy="1576166"/>
          </a:xfrm>
        </p:grpSpPr>
        <p:sp>
          <p:nvSpPr>
            <p:cNvPr id="15" name="CuadroTexto 14"/>
            <p:cNvSpPr txBox="1"/>
            <p:nvPr/>
          </p:nvSpPr>
          <p:spPr>
            <a:xfrm>
              <a:off x="5198939" y="3671903"/>
              <a:ext cx="260732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 smtClean="0"/>
                <a:t>Diversificación de sabores</a:t>
              </a:r>
              <a:endParaRPr lang="es-ES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198940" y="4275320"/>
              <a:ext cx="164679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s-ES" dirty="0"/>
                <a:t>Buena </a:t>
              </a:r>
              <a:r>
                <a:rPr lang="es-ES" dirty="0" smtClean="0"/>
                <a:t>atención</a:t>
              </a:r>
              <a:endParaRPr lang="es-ES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198940" y="4878737"/>
              <a:ext cx="3251724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s-ES" dirty="0"/>
                <a:t>Comodidad (servicio a domicilio)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161983" y="3485377"/>
            <a:ext cx="1709029" cy="1709029"/>
            <a:chOff x="2295804" y="4024222"/>
            <a:chExt cx="1709029" cy="1709029"/>
          </a:xfrm>
        </p:grpSpPr>
        <p:sp>
          <p:nvSpPr>
            <p:cNvPr id="18" name="Elipse 17"/>
            <p:cNvSpPr/>
            <p:nvPr/>
          </p:nvSpPr>
          <p:spPr>
            <a:xfrm>
              <a:off x="2295804" y="4024222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354307" y="4524793"/>
              <a:ext cx="15920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/>
                <a:t>Propuesta de </a:t>
              </a:r>
              <a:r>
                <a:rPr lang="es-ES" sz="2000" dirty="0" smtClean="0"/>
                <a:t>valor</a:t>
              </a:r>
              <a:endParaRPr lang="es-ES" sz="2000" dirty="0"/>
            </a:p>
          </p:txBody>
        </p:sp>
      </p:grpSp>
      <p:sp>
        <p:nvSpPr>
          <p:cNvPr id="21" name="Arco 20"/>
          <p:cNvSpPr/>
          <p:nvPr/>
        </p:nvSpPr>
        <p:spPr>
          <a:xfrm rot="2700000">
            <a:off x="1252701" y="2233506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17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Segmentos de clientes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91" y="4958495"/>
            <a:ext cx="801960" cy="10024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016041" y="5522479"/>
            <a:ext cx="309297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Familias del Cantón Rumiñahui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143230" y="5094648"/>
            <a:ext cx="1592022" cy="1224995"/>
            <a:chOff x="1275993" y="3029287"/>
            <a:chExt cx="1592022" cy="1224995"/>
          </a:xfrm>
        </p:grpSpPr>
        <p:sp>
          <p:nvSpPr>
            <p:cNvPr id="19" name="Elipse 18"/>
            <p:cNvSpPr/>
            <p:nvPr/>
          </p:nvSpPr>
          <p:spPr>
            <a:xfrm>
              <a:off x="1459507" y="3029287"/>
              <a:ext cx="1224995" cy="122499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275993" y="3441729"/>
              <a:ext cx="15920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Clientes</a:t>
              </a:r>
              <a:endParaRPr lang="es-ES" sz="2000" dirty="0"/>
            </a:p>
          </p:txBody>
        </p:sp>
      </p:grpSp>
      <p:sp>
        <p:nvSpPr>
          <p:cNvPr id="21" name="Arco 20"/>
          <p:cNvSpPr/>
          <p:nvPr/>
        </p:nvSpPr>
        <p:spPr>
          <a:xfrm rot="2700000">
            <a:off x="565932" y="4654918"/>
            <a:ext cx="2205882" cy="2205882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69569"/>
              </p:ext>
            </p:extLst>
          </p:nvPr>
        </p:nvGraphicFramePr>
        <p:xfrm>
          <a:off x="1230986" y="3034865"/>
          <a:ext cx="2622270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1837317"/>
                    </a:ext>
                  </a:extLst>
                </a:gridCol>
                <a:gridCol w="1407170">
                  <a:extLst>
                    <a:ext uri="{9D8B030D-6E8A-4147-A177-3AD203B41FA5}">
                      <a16:colId xmlns:a16="http://schemas.microsoft.com/office/drawing/2014/main" val="138742758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705350290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C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Geográfica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VARIABLES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 DE LA VARIABLE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525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Provincia: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Pichincha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89493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Cantón: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Rumiñahui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2019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Parroquia: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Sangolquí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15352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Tamaño de la ciudad: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50,42 </a:t>
                      </a:r>
                      <a:r>
                        <a:rPr lang="es-EC" sz="1200" dirty="0">
                          <a:effectLst/>
                        </a:rPr>
                        <a:t>km</a:t>
                      </a:r>
                      <a:r>
                        <a:rPr lang="es-EC" sz="1200" baseline="300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79759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Densidad: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Urbana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61648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Clima: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Subtropical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9655719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35068"/>
              </p:ext>
            </p:extLst>
          </p:nvPr>
        </p:nvGraphicFramePr>
        <p:xfrm>
          <a:off x="7916703" y="3034865"/>
          <a:ext cx="3575050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250827900"/>
                    </a:ext>
                  </a:extLst>
                </a:gridCol>
                <a:gridCol w="1192863">
                  <a:extLst>
                    <a:ext uri="{9D8B030D-6E8A-4147-A177-3AD203B41FA5}">
                      <a16:colId xmlns:a16="http://schemas.microsoft.com/office/drawing/2014/main" val="554754673"/>
                    </a:ext>
                  </a:extLst>
                </a:gridCol>
                <a:gridCol w="2094187">
                  <a:extLst>
                    <a:ext uri="{9D8B030D-6E8A-4147-A177-3AD203B41FA5}">
                      <a16:colId xmlns:a16="http://schemas.microsoft.com/office/drawing/2014/main" val="1972800927"/>
                    </a:ext>
                  </a:extLst>
                </a:gridCol>
              </a:tblGrid>
              <a:tr h="0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C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Demográfica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 DE LA VARIABLE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951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Edad: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Cualquier edad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35587016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Género: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Masculino – femenino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255812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Nivel económico: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Medio – Medio alto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28534155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Ciclo de vida: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Adulto, soltero/a o casado/a, unión libre, divorciado/a. Joven soltero/a, niños/as.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13478648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Ocupación: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Profesional, técnico, ejecutivo, gerente, oficinista, empleado, estudiante, amas de casa  o jubilado.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38625935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Educación: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Nivel primario, secundario, superior, magister y especialistas.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18415852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Religión: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Indistinta religión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77024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Nacionalidad: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Ecuatoriana o extranjera.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8" marR="40548" marT="0" marB="0" anchor="ctr"/>
                </a:tc>
                <a:extLst>
                  <a:ext uri="{0D108BD9-81ED-4DB2-BD59-A6C34878D82A}">
                    <a16:rowId xmlns:a16="http://schemas.microsoft.com/office/drawing/2014/main" val="696215159"/>
                  </a:ext>
                </a:extLst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67191"/>
              </p:ext>
            </p:extLst>
          </p:nvPr>
        </p:nvGraphicFramePr>
        <p:xfrm>
          <a:off x="4185404" y="3034865"/>
          <a:ext cx="339754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75051012"/>
                    </a:ext>
                  </a:extLst>
                </a:gridCol>
                <a:gridCol w="985241">
                  <a:extLst>
                    <a:ext uri="{9D8B030D-6E8A-4147-A177-3AD203B41FA5}">
                      <a16:colId xmlns:a16="http://schemas.microsoft.com/office/drawing/2014/main" val="519069901"/>
                    </a:ext>
                  </a:extLst>
                </a:gridCol>
                <a:gridCol w="2124299">
                  <a:extLst>
                    <a:ext uri="{9D8B030D-6E8A-4147-A177-3AD203B41FA5}">
                      <a16:colId xmlns:a16="http://schemas.microsoft.com/office/drawing/2014/main" val="1484531663"/>
                    </a:ext>
                  </a:extLst>
                </a:gridCol>
              </a:tblGrid>
              <a:tr h="144000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Psicográficas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VARIABLES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 DE LA VARIABLE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265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Clase Social: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Medio – Medio alto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2297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Estilo de vida: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Independiente, innovador, organizado, ordenado.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7301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Personalidad: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Responsable, crítico, perfeccionista, decidido.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63565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Preferencias: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Les guste los helados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7389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Estatus de usuario: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Antiguos usuarios, potenciales y primerizos.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8341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Actitud: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Entusiasta, positivos, innovador.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316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Relación con los clientes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39" y="5229199"/>
            <a:ext cx="899160" cy="947764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065118" y="3551808"/>
            <a:ext cx="260732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Trato rápido y </a:t>
            </a:r>
            <a:r>
              <a:rPr lang="es-ES" dirty="0" smtClean="0"/>
              <a:t>eficaz.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65119" y="4155225"/>
            <a:ext cx="260732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Servicio post </a:t>
            </a:r>
            <a:r>
              <a:rPr lang="es-EC" dirty="0" smtClean="0"/>
              <a:t>venta, </a:t>
            </a:r>
            <a:r>
              <a:rPr lang="es-EC" dirty="0"/>
              <a:t>para conocer las necesidades del cliente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161983" y="3485377"/>
            <a:ext cx="1709029" cy="1709029"/>
            <a:chOff x="2295804" y="4024222"/>
            <a:chExt cx="1709029" cy="1709029"/>
          </a:xfrm>
        </p:grpSpPr>
        <p:sp>
          <p:nvSpPr>
            <p:cNvPr id="18" name="Elipse 17"/>
            <p:cNvSpPr/>
            <p:nvPr/>
          </p:nvSpPr>
          <p:spPr>
            <a:xfrm>
              <a:off x="2295804" y="4024222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354307" y="4524793"/>
              <a:ext cx="15920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Relación con el cliente</a:t>
              </a:r>
              <a:endParaRPr lang="es-ES" sz="2000" dirty="0"/>
            </a:p>
          </p:txBody>
        </p:sp>
      </p:grpSp>
      <p:sp>
        <p:nvSpPr>
          <p:cNvPr id="20" name="Arco 19"/>
          <p:cNvSpPr/>
          <p:nvPr/>
        </p:nvSpPr>
        <p:spPr>
          <a:xfrm rot="2700000">
            <a:off x="1252701" y="2233506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73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Canales de distribución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42" y="5341030"/>
            <a:ext cx="1091357" cy="835933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6065118" y="3829401"/>
            <a:ext cx="1531959" cy="1020980"/>
            <a:chOff x="6065118" y="3829401"/>
            <a:chExt cx="1531959" cy="1020980"/>
          </a:xfrm>
        </p:grpSpPr>
        <p:sp>
          <p:nvSpPr>
            <p:cNvPr id="14" name="CuadroTexto 13"/>
            <p:cNvSpPr txBox="1"/>
            <p:nvPr/>
          </p:nvSpPr>
          <p:spPr>
            <a:xfrm>
              <a:off x="6065118" y="3829401"/>
              <a:ext cx="1531959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 smtClean="0"/>
                <a:t>Local</a:t>
              </a:r>
              <a:endParaRPr lang="es-ES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065119" y="4481049"/>
              <a:ext cx="1531958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s-ES" dirty="0" smtClean="0"/>
                <a:t>Redes sociales</a:t>
              </a:r>
              <a:endParaRPr lang="es-ES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161983" y="3485377"/>
            <a:ext cx="1709029" cy="1709029"/>
            <a:chOff x="3161983" y="3485377"/>
            <a:chExt cx="1709029" cy="1709029"/>
          </a:xfrm>
        </p:grpSpPr>
        <p:sp>
          <p:nvSpPr>
            <p:cNvPr id="18" name="Elipse 17"/>
            <p:cNvSpPr/>
            <p:nvPr/>
          </p:nvSpPr>
          <p:spPr>
            <a:xfrm>
              <a:off x="3161983" y="3485377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220486" y="4139836"/>
              <a:ext cx="15920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Canales</a:t>
              </a:r>
              <a:endParaRPr lang="es-ES" sz="2000" dirty="0"/>
            </a:p>
          </p:txBody>
        </p:sp>
      </p:grpSp>
      <p:sp>
        <p:nvSpPr>
          <p:cNvPr id="20" name="Arco 19"/>
          <p:cNvSpPr/>
          <p:nvPr/>
        </p:nvSpPr>
        <p:spPr>
          <a:xfrm rot="2700000">
            <a:off x="1252701" y="2233506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53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Fuentes de ingreso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014914"/>
            <a:ext cx="929639" cy="116204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6065118" y="3829401"/>
            <a:ext cx="2113682" cy="1020980"/>
            <a:chOff x="6065118" y="3829401"/>
            <a:chExt cx="2113682" cy="1020980"/>
          </a:xfrm>
        </p:grpSpPr>
        <p:sp>
          <p:nvSpPr>
            <p:cNvPr id="14" name="CuadroTexto 13"/>
            <p:cNvSpPr txBox="1"/>
            <p:nvPr/>
          </p:nvSpPr>
          <p:spPr>
            <a:xfrm>
              <a:off x="6065118" y="3829401"/>
              <a:ext cx="2113682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 smtClean="0"/>
                <a:t>Helados artesanales</a:t>
              </a:r>
              <a:endParaRPr lang="es-ES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065119" y="4481049"/>
              <a:ext cx="866969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lvl="0"/>
              <a:r>
                <a:rPr lang="es-ES" dirty="0" smtClean="0"/>
                <a:t>Postres</a:t>
              </a:r>
              <a:endParaRPr lang="es-ES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161983" y="3485377"/>
            <a:ext cx="1709029" cy="1709029"/>
            <a:chOff x="3161983" y="3485377"/>
            <a:chExt cx="1709029" cy="1709029"/>
          </a:xfrm>
        </p:grpSpPr>
        <p:sp>
          <p:nvSpPr>
            <p:cNvPr id="17" name="Elipse 16"/>
            <p:cNvSpPr/>
            <p:nvPr/>
          </p:nvSpPr>
          <p:spPr>
            <a:xfrm>
              <a:off x="3161983" y="3485377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220486" y="4139836"/>
              <a:ext cx="15920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Ingresos</a:t>
              </a:r>
              <a:endParaRPr lang="es-ES" sz="2000" dirty="0"/>
            </a:p>
          </p:txBody>
        </p:sp>
      </p:grpSp>
      <p:sp>
        <p:nvSpPr>
          <p:cNvPr id="19" name="Arco 18"/>
          <p:cNvSpPr/>
          <p:nvPr/>
        </p:nvSpPr>
        <p:spPr>
          <a:xfrm rot="2700000">
            <a:off x="1252701" y="2233506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01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Actividades clave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131119"/>
            <a:ext cx="929639" cy="1045844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5329005" y="3206044"/>
            <a:ext cx="4494447" cy="2267694"/>
            <a:chOff x="4945426" y="2914136"/>
            <a:chExt cx="4494447" cy="2267694"/>
          </a:xfrm>
        </p:grpSpPr>
        <p:sp>
          <p:nvSpPr>
            <p:cNvPr id="15" name="CuadroTexto 14"/>
            <p:cNvSpPr txBox="1"/>
            <p:nvPr/>
          </p:nvSpPr>
          <p:spPr>
            <a:xfrm>
              <a:off x="4951206" y="2914136"/>
              <a:ext cx="4488667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/>
                <a:t>Adquirir fruta seleccionada y de buena calidad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945426" y="3758655"/>
              <a:ext cx="4488667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/>
                <a:t>Cumplir estrictamente el proceso de elaboración artesanal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951204" y="4597055"/>
              <a:ext cx="4488667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S" sz="1600" dirty="0">
                  <a:latin typeface="Arial" pitchFamily="34" charset="0"/>
                  <a:cs typeface="Arial" pitchFamily="34" charset="0"/>
                </a:rPr>
                <a:t>Poner en contacto al cliente con los productos de la heladería a través de las redes sociales.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679383" y="3485377"/>
            <a:ext cx="1709029" cy="1709029"/>
            <a:chOff x="2295804" y="4024222"/>
            <a:chExt cx="1709029" cy="1709029"/>
          </a:xfrm>
        </p:grpSpPr>
        <p:sp>
          <p:nvSpPr>
            <p:cNvPr id="19" name="Elipse 18"/>
            <p:cNvSpPr/>
            <p:nvPr/>
          </p:nvSpPr>
          <p:spPr>
            <a:xfrm>
              <a:off x="2295804" y="4024222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354307" y="4524793"/>
              <a:ext cx="15920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Actividades clave</a:t>
              </a:r>
              <a:endParaRPr lang="es-ES" sz="2000" dirty="0"/>
            </a:p>
          </p:txBody>
        </p:sp>
      </p:grpSp>
      <p:sp>
        <p:nvSpPr>
          <p:cNvPr id="21" name="Arco 20"/>
          <p:cNvSpPr/>
          <p:nvPr/>
        </p:nvSpPr>
        <p:spPr>
          <a:xfrm rot="2700000">
            <a:off x="770101" y="2233506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49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Recursos clave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4988244"/>
            <a:ext cx="1005839" cy="118871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2682223" y="3481748"/>
            <a:ext cx="1709029" cy="1709029"/>
            <a:chOff x="2295804" y="4024222"/>
            <a:chExt cx="1709029" cy="1709029"/>
          </a:xfrm>
        </p:grpSpPr>
        <p:sp>
          <p:nvSpPr>
            <p:cNvPr id="18" name="Elipse 17"/>
            <p:cNvSpPr/>
            <p:nvPr/>
          </p:nvSpPr>
          <p:spPr>
            <a:xfrm>
              <a:off x="2295804" y="4024222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354307" y="4524793"/>
              <a:ext cx="15920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Recursos clave</a:t>
              </a:r>
              <a:endParaRPr lang="es-ES" sz="2000" dirty="0"/>
            </a:p>
          </p:txBody>
        </p:sp>
      </p:grpSp>
      <p:sp>
        <p:nvSpPr>
          <p:cNvPr id="20" name="Arco 19"/>
          <p:cNvSpPr/>
          <p:nvPr/>
        </p:nvSpPr>
        <p:spPr>
          <a:xfrm rot="2700000">
            <a:off x="772941" y="2229877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/>
          <p:cNvGrpSpPr/>
          <p:nvPr/>
        </p:nvGrpSpPr>
        <p:grpSpPr>
          <a:xfrm>
            <a:off x="5337622" y="3090324"/>
            <a:ext cx="4915492" cy="2522655"/>
            <a:chOff x="4258122" y="2584363"/>
            <a:chExt cx="4915492" cy="2522655"/>
          </a:xfrm>
        </p:grpSpPr>
        <p:sp>
          <p:nvSpPr>
            <p:cNvPr id="14" name="CuadroTexto 13"/>
            <p:cNvSpPr txBox="1"/>
            <p:nvPr/>
          </p:nvSpPr>
          <p:spPr>
            <a:xfrm>
              <a:off x="4269853" y="2584363"/>
              <a:ext cx="4903761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Recurso Humano: Personal de producción y ventas (Perfiles profesionales</a:t>
              </a:r>
              <a:r>
                <a:rPr lang="es-ES" dirty="0" smtClean="0"/>
                <a:t>)</a:t>
              </a:r>
              <a:endParaRPr lang="es-EC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258123" y="3414989"/>
              <a:ext cx="302629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Recurso Infraestructura: Local </a:t>
              </a:r>
              <a:endParaRPr lang="es-EC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258122" y="3968616"/>
              <a:ext cx="4903761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Recurso Financiero: Aportación de los propietarios de la </a:t>
              </a:r>
              <a:r>
                <a:rPr lang="es-ES" dirty="0" smtClean="0"/>
                <a:t>heladería</a:t>
              </a:r>
              <a:endParaRPr lang="es-EC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269853" y="4737686"/>
              <a:ext cx="302629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Recurso Tecnológico: Web</a:t>
              </a: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30227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Modelo de gestión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empresarial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3328405" y="3635473"/>
            <a:ext cx="3625074" cy="368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Factores de éxito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325397" y="1640959"/>
            <a:ext cx="526249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Innovación / mejora continua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938078" y="3506484"/>
            <a:ext cx="141235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Planeación estratégica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325397" y="5649007"/>
            <a:ext cx="526249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Grupos de interés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8950297" y="3644983"/>
            <a:ext cx="36445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Éxito</a:t>
            </a:r>
            <a:endParaRPr lang="es-EC" dirty="0"/>
          </a:p>
        </p:txBody>
      </p:sp>
      <p:grpSp>
        <p:nvGrpSpPr>
          <p:cNvPr id="36" name="Grupo 35"/>
          <p:cNvGrpSpPr/>
          <p:nvPr/>
        </p:nvGrpSpPr>
        <p:grpSpPr>
          <a:xfrm>
            <a:off x="8137141" y="2900540"/>
            <a:ext cx="1892889" cy="2207632"/>
            <a:chOff x="7810569" y="2684748"/>
            <a:chExt cx="1892889" cy="2207632"/>
          </a:xfrm>
        </p:grpSpPr>
        <p:sp>
          <p:nvSpPr>
            <p:cNvPr id="24" name="Elipse 23"/>
            <p:cNvSpPr/>
            <p:nvPr/>
          </p:nvSpPr>
          <p:spPr>
            <a:xfrm>
              <a:off x="7910076" y="2795303"/>
              <a:ext cx="1693873" cy="16938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8171540" y="3260696"/>
              <a:ext cx="1170943" cy="68978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Procesos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7810569" y="2684748"/>
              <a:ext cx="1892889" cy="22076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C" sz="2800" dirty="0"/>
                <a:t>Control y aseguramiento de la calidad</a:t>
              </a:r>
            </a:p>
          </p:txBody>
        </p:sp>
      </p:grpSp>
      <p:sp>
        <p:nvSpPr>
          <p:cNvPr id="25" name="Cheurón 24"/>
          <p:cNvSpPr/>
          <p:nvPr/>
        </p:nvSpPr>
        <p:spPr>
          <a:xfrm>
            <a:off x="5521344" y="3338909"/>
            <a:ext cx="225724" cy="98148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6" name="Cheurón 25"/>
          <p:cNvSpPr/>
          <p:nvPr/>
        </p:nvSpPr>
        <p:spPr>
          <a:xfrm>
            <a:off x="7575987" y="3338909"/>
            <a:ext cx="225724" cy="98148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Cheurón 26"/>
          <p:cNvSpPr/>
          <p:nvPr/>
        </p:nvSpPr>
        <p:spPr>
          <a:xfrm>
            <a:off x="10206883" y="3338909"/>
            <a:ext cx="225724" cy="98148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6548492" y="2537473"/>
            <a:ext cx="191525" cy="2637994"/>
            <a:chOff x="6872896" y="2215343"/>
            <a:chExt cx="191525" cy="2637994"/>
          </a:xfrm>
        </p:grpSpPr>
        <p:sp>
          <p:nvSpPr>
            <p:cNvPr id="28" name="Flecha arriba y abajo 27"/>
            <p:cNvSpPr/>
            <p:nvPr/>
          </p:nvSpPr>
          <p:spPr>
            <a:xfrm>
              <a:off x="6872896" y="4265935"/>
              <a:ext cx="191525" cy="587402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Flecha arriba y abajo 28"/>
            <p:cNvSpPr/>
            <p:nvPr/>
          </p:nvSpPr>
          <p:spPr>
            <a:xfrm>
              <a:off x="6872896" y="2215343"/>
              <a:ext cx="191525" cy="587402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0" name="Flecha arriba y abajo 29"/>
          <p:cNvSpPr/>
          <p:nvPr/>
        </p:nvSpPr>
        <p:spPr>
          <a:xfrm>
            <a:off x="9001092" y="4883436"/>
            <a:ext cx="191525" cy="587402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 arriba y abajo 30"/>
          <p:cNvSpPr/>
          <p:nvPr/>
        </p:nvSpPr>
        <p:spPr>
          <a:xfrm>
            <a:off x="8987824" y="2129214"/>
            <a:ext cx="191525" cy="587402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10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Asociaciones clave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5111893"/>
            <a:ext cx="1142998" cy="106507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329005" y="3206044"/>
            <a:ext cx="4881796" cy="2052251"/>
            <a:chOff x="4945426" y="2914136"/>
            <a:chExt cx="4881796" cy="2052251"/>
          </a:xfrm>
        </p:grpSpPr>
        <p:sp>
          <p:nvSpPr>
            <p:cNvPr id="14" name="CuadroTexto 13"/>
            <p:cNvSpPr txBox="1"/>
            <p:nvPr/>
          </p:nvSpPr>
          <p:spPr>
            <a:xfrm>
              <a:off x="4951206" y="2914136"/>
              <a:ext cx="4250088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S" dirty="0">
                  <a:cs typeface="Arial" pitchFamily="34" charset="0"/>
                </a:rPr>
                <a:t>Proveedores (Propietarios de fincas)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945426" y="3758655"/>
              <a:ext cx="488179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cs typeface="Arial" pitchFamily="34" charset="0"/>
                </a:rPr>
                <a:t>Alianzas estratégicas Pastelerías (Fontana, </a:t>
              </a:r>
              <a:r>
                <a:rPr lang="es-ES" dirty="0" err="1">
                  <a:cs typeface="Arial" pitchFamily="34" charset="0"/>
                </a:rPr>
                <a:t>Cyrano</a:t>
              </a:r>
              <a:r>
                <a:rPr lang="es-ES" dirty="0">
                  <a:cs typeface="Arial" pitchFamily="34" charset="0"/>
                </a:rPr>
                <a:t>)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951204" y="4597055"/>
              <a:ext cx="4250088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cs typeface="Arial" pitchFamily="34" charset="0"/>
                </a:rPr>
                <a:t>Alianzas con no competidores (</a:t>
              </a:r>
              <a:r>
                <a:rPr lang="es-ES" dirty="0" err="1">
                  <a:cs typeface="Arial" pitchFamily="34" charset="0"/>
                </a:rPr>
                <a:t>Food</a:t>
              </a:r>
              <a:r>
                <a:rPr lang="es-ES" dirty="0">
                  <a:cs typeface="Arial" pitchFamily="34" charset="0"/>
                </a:rPr>
                <a:t> </a:t>
              </a:r>
              <a:r>
                <a:rPr lang="es-ES" dirty="0" err="1">
                  <a:cs typeface="Arial" pitchFamily="34" charset="0"/>
                </a:rPr>
                <a:t>Truck</a:t>
              </a:r>
              <a:r>
                <a:rPr lang="es-ES" dirty="0"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679383" y="3485377"/>
            <a:ext cx="1709029" cy="1709029"/>
            <a:chOff x="2295804" y="4024222"/>
            <a:chExt cx="1709029" cy="1709029"/>
          </a:xfrm>
        </p:grpSpPr>
        <p:sp>
          <p:nvSpPr>
            <p:cNvPr id="18" name="Elipse 17"/>
            <p:cNvSpPr/>
            <p:nvPr/>
          </p:nvSpPr>
          <p:spPr>
            <a:xfrm>
              <a:off x="2295804" y="4024222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354307" y="4524793"/>
              <a:ext cx="15920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Asociaciones clave</a:t>
              </a:r>
              <a:endParaRPr lang="es-ES" sz="2000" dirty="0"/>
            </a:p>
          </p:txBody>
        </p:sp>
      </p:grpSp>
      <p:sp>
        <p:nvSpPr>
          <p:cNvPr id="20" name="Arco 19"/>
          <p:cNvSpPr/>
          <p:nvPr/>
        </p:nvSpPr>
        <p:spPr>
          <a:xfrm rot="2700000">
            <a:off x="770101" y="2233506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9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3800"/>
            <a:ext cx="10515600" cy="4351338"/>
          </a:xfrm>
        </p:spPr>
        <p:txBody>
          <a:bodyPr/>
          <a:lstStyle/>
          <a:p>
            <a:r>
              <a:rPr lang="es-ES" dirty="0"/>
              <a:t>Prueba del Modelo de Negocios </a:t>
            </a:r>
            <a:r>
              <a:rPr lang="es-ES" dirty="0" err="1"/>
              <a:t>Canvas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 smtClean="0"/>
              <a:t>   Estructura de costos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89" y="5335588"/>
            <a:ext cx="1056610" cy="841375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1" y="1533800"/>
            <a:ext cx="1768928" cy="793360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2682223" y="3481748"/>
            <a:ext cx="1709029" cy="1709029"/>
            <a:chOff x="2682223" y="3481748"/>
            <a:chExt cx="1709029" cy="1709029"/>
          </a:xfrm>
        </p:grpSpPr>
        <p:sp>
          <p:nvSpPr>
            <p:cNvPr id="14" name="Elipse 13"/>
            <p:cNvSpPr/>
            <p:nvPr/>
          </p:nvSpPr>
          <p:spPr>
            <a:xfrm>
              <a:off x="2682223" y="3481748"/>
              <a:ext cx="1709029" cy="170902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740726" y="4136207"/>
              <a:ext cx="15920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2000" dirty="0" smtClean="0"/>
                <a:t>Costos</a:t>
              </a:r>
              <a:endParaRPr lang="es-ES" sz="2000" dirty="0"/>
            </a:p>
          </p:txBody>
        </p:sp>
      </p:grpSp>
      <p:sp>
        <p:nvSpPr>
          <p:cNvPr id="16" name="Arco 15"/>
          <p:cNvSpPr/>
          <p:nvPr/>
        </p:nvSpPr>
        <p:spPr>
          <a:xfrm rot="2700000">
            <a:off x="772941" y="2229877"/>
            <a:ext cx="4212771" cy="4212771"/>
          </a:xfrm>
          <a:prstGeom prst="arc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7" name="Grupo 16"/>
          <p:cNvGrpSpPr/>
          <p:nvPr/>
        </p:nvGrpSpPr>
        <p:grpSpPr>
          <a:xfrm>
            <a:off x="5292507" y="3322078"/>
            <a:ext cx="3727607" cy="2028368"/>
            <a:chOff x="4221625" y="2584363"/>
            <a:chExt cx="3727607" cy="2028368"/>
          </a:xfrm>
        </p:grpSpPr>
        <p:sp>
          <p:nvSpPr>
            <p:cNvPr id="18" name="CuadroTexto 17"/>
            <p:cNvSpPr txBox="1"/>
            <p:nvPr/>
          </p:nvSpPr>
          <p:spPr>
            <a:xfrm>
              <a:off x="4269854" y="2584363"/>
              <a:ext cx="3679378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/>
                <a:t>Costo de producción del helado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221625" y="3137375"/>
              <a:ext cx="2101314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Sueldos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258123" y="3690387"/>
              <a:ext cx="3679378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Comisiones con alianzas estratégicas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269854" y="4243399"/>
              <a:ext cx="2101314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/>
                <a:t>Alquiler del local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4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redondeado 77"/>
          <p:cNvSpPr/>
          <p:nvPr/>
        </p:nvSpPr>
        <p:spPr>
          <a:xfrm>
            <a:off x="887308" y="5111348"/>
            <a:ext cx="10588048" cy="1746652"/>
          </a:xfrm>
          <a:prstGeom prst="round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CuadroTexto 78"/>
          <p:cNvSpPr txBox="1"/>
          <p:nvPr/>
        </p:nvSpPr>
        <p:spPr>
          <a:xfrm>
            <a:off x="3482283" y="5115267"/>
            <a:ext cx="539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VIABILIDAD FINANCIERA</a:t>
            </a:r>
            <a:endParaRPr lang="es-EC" b="1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5518915" y="1742310"/>
            <a:ext cx="1979454" cy="3306998"/>
          </a:xfrm>
          <a:prstGeom prst="round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VALIDACIÓN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211047"/>
            <a:ext cx="10515600" cy="4351338"/>
          </a:xfrm>
        </p:spPr>
        <p:txBody>
          <a:bodyPr/>
          <a:lstStyle/>
          <a:p>
            <a:r>
              <a:rPr lang="es-ES" dirty="0"/>
              <a:t>Lienzo del Modelo de </a:t>
            </a:r>
            <a:r>
              <a:rPr lang="es-ES" dirty="0" err="1"/>
              <a:t>Canvas</a:t>
            </a:r>
            <a:r>
              <a:rPr lang="es-ES" dirty="0"/>
              <a:t> Heladería </a:t>
            </a:r>
            <a:r>
              <a:rPr lang="es-ES" dirty="0" err="1"/>
              <a:t>Maita</a:t>
            </a:r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7928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ángulo redondeado 12"/>
          <p:cNvSpPr/>
          <p:nvPr/>
        </p:nvSpPr>
        <p:spPr>
          <a:xfrm>
            <a:off x="5650256" y="2153189"/>
            <a:ext cx="1737485" cy="276549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PROPUESTA DE VALOR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Diversificación </a:t>
            </a:r>
            <a:r>
              <a:rPr lang="es-ES" sz="1100" dirty="0">
                <a:solidFill>
                  <a:schemeClr val="tx1"/>
                </a:solidFill>
              </a:rPr>
              <a:t>de </a:t>
            </a:r>
            <a:r>
              <a:rPr lang="es-ES" sz="1100" dirty="0" smtClean="0">
                <a:solidFill>
                  <a:schemeClr val="tx1"/>
                </a:solidFill>
              </a:rPr>
              <a:t>sabores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Buena </a:t>
            </a:r>
            <a:r>
              <a:rPr lang="es-ES" sz="1100" dirty="0" smtClean="0">
                <a:solidFill>
                  <a:schemeClr val="tx1"/>
                </a:solidFill>
              </a:rPr>
              <a:t>atención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Comodidad</a:t>
            </a:r>
            <a:endParaRPr lang="es-ES" sz="1100" dirty="0">
              <a:solidFill>
                <a:schemeClr val="tx1"/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97172" y="1746230"/>
            <a:ext cx="162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OFERTA</a:t>
            </a:r>
            <a:endParaRPr lang="es-EC" b="1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838199" y="1742310"/>
            <a:ext cx="4595353" cy="3306997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/>
          <p:cNvSpPr txBox="1"/>
          <p:nvPr/>
        </p:nvSpPr>
        <p:spPr>
          <a:xfrm>
            <a:off x="2069774" y="1746230"/>
            <a:ext cx="213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INFRAESTRUCTURA</a:t>
            </a:r>
            <a:endParaRPr lang="es-EC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942622" y="2120931"/>
            <a:ext cx="1508112" cy="279774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ASOCIACIONES CLAVE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Proveedores</a:t>
            </a:r>
            <a:endParaRPr lang="es-ES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Alianzas estratégicas </a:t>
            </a:r>
            <a:r>
              <a:rPr lang="es-EC" sz="1100" dirty="0" smtClean="0">
                <a:solidFill>
                  <a:schemeClr val="tx1"/>
                </a:solidFill>
              </a:rPr>
              <a:t>Pastelerías</a:t>
            </a:r>
            <a:endParaRPr lang="es-EC" sz="11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Alianzas con no </a:t>
            </a:r>
            <a:r>
              <a:rPr lang="es-EC" sz="1100" dirty="0" smtClean="0">
                <a:solidFill>
                  <a:schemeClr val="tx1"/>
                </a:solidFill>
              </a:rPr>
              <a:t>competidores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2567400" y="2153189"/>
            <a:ext cx="2751374" cy="15623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ACTIVIDADES CLAVE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Adquirir fruta seleccionada y de buena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Cumplir estrictamente el proceso de elaboración artesanal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Poner en contacto al cliente con los productos de la heladería a través de las redes sociales.</a:t>
            </a:r>
          </a:p>
        </p:txBody>
      </p:sp>
      <p:sp>
        <p:nvSpPr>
          <p:cNvPr id="61" name="Rectángulo redondeado 60"/>
          <p:cNvSpPr/>
          <p:nvPr/>
        </p:nvSpPr>
        <p:spPr>
          <a:xfrm>
            <a:off x="2567399" y="3875532"/>
            <a:ext cx="2751373" cy="104314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RECURSOS CLAVE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Perfiles profesionales.</a:t>
            </a:r>
            <a:endParaRPr lang="es-EC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Local </a:t>
            </a:r>
            <a:endParaRPr lang="es-EC" sz="11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Aportación </a:t>
            </a:r>
            <a:r>
              <a:rPr lang="es-EC" sz="1100" dirty="0">
                <a:solidFill>
                  <a:schemeClr val="tx1"/>
                </a:solidFill>
              </a:rPr>
              <a:t>de los propietarios </a:t>
            </a:r>
            <a:endParaRPr lang="es-EC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Web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62" name="Rectángulo redondeado 61"/>
          <p:cNvSpPr/>
          <p:nvPr/>
        </p:nvSpPr>
        <p:spPr>
          <a:xfrm>
            <a:off x="7564777" y="1742310"/>
            <a:ext cx="3910579" cy="3306997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8453965" y="1746230"/>
            <a:ext cx="213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CLIENTE</a:t>
            </a:r>
            <a:endParaRPr lang="es-EC" b="1" dirty="0"/>
          </a:p>
        </p:txBody>
      </p:sp>
      <p:sp>
        <p:nvSpPr>
          <p:cNvPr id="64" name="Rectángulo redondeado 63"/>
          <p:cNvSpPr/>
          <p:nvPr/>
        </p:nvSpPr>
        <p:spPr>
          <a:xfrm>
            <a:off x="9784383" y="2153189"/>
            <a:ext cx="1551273" cy="276549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CLIENTES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Familias del cantón </a:t>
            </a:r>
            <a:r>
              <a:rPr lang="es-EC" sz="1100" dirty="0" err="1" smtClean="0">
                <a:solidFill>
                  <a:schemeClr val="tx1"/>
                </a:solidFill>
              </a:rPr>
              <a:t>Rumiahui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65" name="Rectángulo redondeado 64"/>
          <p:cNvSpPr/>
          <p:nvPr/>
        </p:nvSpPr>
        <p:spPr>
          <a:xfrm>
            <a:off x="7754757" y="2153188"/>
            <a:ext cx="1851908" cy="15623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RELACIÓN CON CLIENTES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Trato rápido y eficaz</a:t>
            </a:r>
            <a:r>
              <a:rPr lang="es-EC" sz="1100" dirty="0" smtClean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Servicio post venta, para conocer las necesidades del </a:t>
            </a:r>
            <a:r>
              <a:rPr lang="es-EC" sz="1100" dirty="0" smtClean="0">
                <a:solidFill>
                  <a:schemeClr val="tx1"/>
                </a:solidFill>
              </a:rPr>
              <a:t>cliente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66" name="Rectángulo redondeado 65"/>
          <p:cNvSpPr/>
          <p:nvPr/>
        </p:nvSpPr>
        <p:spPr>
          <a:xfrm>
            <a:off x="7748815" y="3875532"/>
            <a:ext cx="1913217" cy="104314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CANALES DE DISTRIBUCIÓN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Local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Redes </a:t>
            </a:r>
            <a:r>
              <a:rPr lang="es-EC" sz="1100" dirty="0" smtClean="0">
                <a:solidFill>
                  <a:schemeClr val="tx1"/>
                </a:solidFill>
              </a:rPr>
              <a:t>sociales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77" name="Rectángulo redondeado 76"/>
          <p:cNvSpPr/>
          <p:nvPr/>
        </p:nvSpPr>
        <p:spPr>
          <a:xfrm>
            <a:off x="942621" y="5620114"/>
            <a:ext cx="5132613" cy="10637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ESTRUCTURA DE COSTOS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Costo de producción del helado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Sueldos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Comisiones con alianzas </a:t>
            </a:r>
            <a:r>
              <a:rPr lang="es-EC" sz="1100" dirty="0" smtClean="0">
                <a:solidFill>
                  <a:schemeClr val="tx1"/>
                </a:solidFill>
              </a:rPr>
              <a:t>estratégicas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/>
                </a:solidFill>
              </a:rPr>
              <a:t>Alquiler del </a:t>
            </a:r>
            <a:r>
              <a:rPr lang="es-EC" sz="1100" dirty="0" smtClean="0">
                <a:solidFill>
                  <a:schemeClr val="tx1"/>
                </a:solidFill>
              </a:rPr>
              <a:t>local</a:t>
            </a:r>
            <a:endParaRPr lang="es-EC" sz="1100" dirty="0">
              <a:solidFill>
                <a:schemeClr val="tx1"/>
              </a:solidFill>
            </a:endParaRPr>
          </a:p>
        </p:txBody>
      </p:sp>
      <p:sp>
        <p:nvSpPr>
          <p:cNvPr id="80" name="Rectángulo redondeado 79"/>
          <p:cNvSpPr/>
          <p:nvPr/>
        </p:nvSpPr>
        <p:spPr>
          <a:xfrm>
            <a:off x="6342743" y="5620114"/>
            <a:ext cx="5132613" cy="10637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 smtClean="0">
                <a:solidFill>
                  <a:schemeClr val="tx1"/>
                </a:solidFill>
              </a:rPr>
              <a:t>FUENTES DE INGRESO</a:t>
            </a:r>
          </a:p>
          <a:p>
            <a:pPr lvl="0" algn="ctr"/>
            <a:endParaRPr lang="es-ES" sz="11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Helados artesanales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dirty="0" smtClean="0">
                <a:solidFill>
                  <a:schemeClr val="tx1"/>
                </a:solidFill>
              </a:rPr>
              <a:t>Postres</a:t>
            </a:r>
            <a:endParaRPr lang="es-EC" sz="1100" dirty="0">
              <a:solidFill>
                <a:schemeClr val="tx1"/>
              </a:solidFill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28" y="391406"/>
            <a:ext cx="1768928" cy="7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 DISCUSIÓN DE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2111453"/>
              </p:ext>
            </p:extLst>
          </p:nvPr>
        </p:nvGraphicFramePr>
        <p:xfrm>
          <a:off x="239122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8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 DISCUSIÓN DE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Recomendaciones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5195398"/>
              </p:ext>
            </p:extLst>
          </p:nvPr>
        </p:nvGraphicFramePr>
        <p:xfrm>
          <a:off x="239122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8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03278" y="4013549"/>
            <a:ext cx="8001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GRACIAS POR SU ATENCIÓN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5" y="1274540"/>
            <a:ext cx="7985302" cy="2062346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954114" y="5823268"/>
            <a:ext cx="4550200" cy="659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b="1" smtClean="0"/>
              <a:t>ROMMEL PAUL VERA PARRA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0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938" y="365125"/>
            <a:ext cx="8676861" cy="1325563"/>
          </a:xfrm>
        </p:spPr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0694" y="1369615"/>
            <a:ext cx="10515600" cy="4351338"/>
          </a:xfrm>
        </p:spPr>
        <p:txBody>
          <a:bodyPr/>
          <a:lstStyle/>
          <a:p>
            <a:r>
              <a:rPr lang="es-ES" dirty="0"/>
              <a:t>Modelo de gestión empresarial </a:t>
            </a:r>
            <a:r>
              <a:rPr lang="es-ES" dirty="0" err="1"/>
              <a:t>Canvas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7" y="2785751"/>
            <a:ext cx="1627811" cy="1689769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3302692" y="2282722"/>
            <a:ext cx="5821052" cy="3438231"/>
            <a:chOff x="5366775" y="2206460"/>
            <a:chExt cx="6098406" cy="3602051"/>
          </a:xfrm>
        </p:grpSpPr>
        <p:grpSp>
          <p:nvGrpSpPr>
            <p:cNvPr id="15" name="Grupo 14"/>
            <p:cNvGrpSpPr/>
            <p:nvPr/>
          </p:nvGrpSpPr>
          <p:grpSpPr>
            <a:xfrm>
              <a:off x="5366775" y="2206460"/>
              <a:ext cx="6098406" cy="3602051"/>
              <a:chOff x="5366775" y="2206460"/>
              <a:chExt cx="6098406" cy="3602051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74"/>
              <a:stretch/>
            </p:blipFill>
            <p:spPr>
              <a:xfrm>
                <a:off x="5850494" y="2424129"/>
                <a:ext cx="5310998" cy="3302903"/>
              </a:xfrm>
              <a:prstGeom prst="rect">
                <a:avLst/>
              </a:prstGeom>
            </p:spPr>
          </p:pic>
          <p:sp>
            <p:nvSpPr>
              <p:cNvPr id="7" name="CuadroTexto 6"/>
              <p:cNvSpPr txBox="1"/>
              <p:nvPr/>
            </p:nvSpPr>
            <p:spPr>
              <a:xfrm>
                <a:off x="9347623" y="2305602"/>
                <a:ext cx="1159509" cy="548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4" action="ppaction://hlinksldjump"/>
                  </a:rPr>
                  <a:t>Relación</a:t>
                </a:r>
                <a:r>
                  <a:rPr lang="es-EC" sz="1400" dirty="0" smtClean="0"/>
                  <a:t> con clientes</a:t>
                </a:r>
                <a:endParaRPr lang="es-EC" sz="1400" dirty="0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8715719" y="5234378"/>
                <a:ext cx="1123823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5" action="ppaction://hlinksldjump"/>
                  </a:rPr>
                  <a:t>Canales</a:t>
                </a:r>
                <a:r>
                  <a:rPr lang="es-EC" sz="1400" dirty="0" smtClean="0"/>
                  <a:t> de distribución</a:t>
                </a:r>
                <a:endParaRPr lang="es-EC" sz="1400" dirty="0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8029456" y="2345691"/>
                <a:ext cx="1068404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6" action="ppaction://hlinksldjump"/>
                  </a:rPr>
                  <a:t>Propuesta</a:t>
                </a:r>
                <a:r>
                  <a:rPr lang="es-EC" sz="1400" dirty="0" smtClean="0"/>
                  <a:t> de valor</a:t>
                </a:r>
                <a:endParaRPr lang="es-EC" sz="1400" dirty="0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7393769" y="5285291"/>
                <a:ext cx="1068404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7" action="ppaction://hlinksldjump"/>
                  </a:rPr>
                  <a:t>Recursos</a:t>
                </a:r>
                <a:r>
                  <a:rPr lang="es-EC" sz="1400" dirty="0" smtClean="0"/>
                  <a:t> clave</a:t>
                </a:r>
                <a:endParaRPr lang="es-EC" sz="1400" dirty="0"/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6859567" y="2206460"/>
                <a:ext cx="1068404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/>
                  <a:t>Actividades </a:t>
                </a:r>
                <a:r>
                  <a:rPr lang="es-EC" sz="1400" dirty="0" smtClean="0">
                    <a:hlinkClick r:id="rId8" action="ppaction://hlinksldjump"/>
                  </a:rPr>
                  <a:t>clave</a:t>
                </a:r>
                <a:endParaRPr lang="es-EC" sz="1400" dirty="0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0033596" y="5021441"/>
                <a:ext cx="1125428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9" action="ppaction://hlinksldjump"/>
                  </a:rPr>
                  <a:t>Fuentes</a:t>
                </a:r>
                <a:r>
                  <a:rPr lang="es-EC" sz="1400" dirty="0" smtClean="0"/>
                  <a:t> de ingreso</a:t>
                </a:r>
                <a:endParaRPr lang="es-EC" sz="1400" dirty="0"/>
              </a:p>
            </p:txBody>
          </p:sp>
          <p:sp>
            <p:nvSpPr>
              <p:cNvPr id="14" name="CuadroTexto 13">
                <a:hlinkClick r:id="rId10" action="ppaction://hlinksldjump"/>
              </p:cNvPr>
              <p:cNvSpPr txBox="1"/>
              <p:nvPr/>
            </p:nvSpPr>
            <p:spPr>
              <a:xfrm>
                <a:off x="5834261" y="5157543"/>
                <a:ext cx="1125428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11" action="ppaction://hlinksldjump"/>
                  </a:rPr>
                  <a:t>Estructura</a:t>
                </a:r>
                <a:r>
                  <a:rPr lang="es-EC" sz="1400" dirty="0" smtClean="0"/>
                  <a:t> de costos</a:t>
                </a:r>
                <a:endParaRPr lang="es-EC" sz="1400" dirty="0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10396777" y="3224462"/>
                <a:ext cx="1068404" cy="5232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10" action="ppaction://hlinksldjump"/>
                  </a:rPr>
                  <a:t>Segmentos</a:t>
                </a:r>
                <a:r>
                  <a:rPr lang="es-EC" sz="1400" dirty="0" smtClean="0"/>
                  <a:t> de clientes</a:t>
                </a:r>
                <a:endParaRPr lang="es-EC" sz="1400" dirty="0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5366775" y="3039414"/>
                <a:ext cx="1197609" cy="548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sz="1400" dirty="0" smtClean="0">
                    <a:hlinkClick r:id="rId12" action="ppaction://hlinksldjump"/>
                  </a:rPr>
                  <a:t>Asociaciones</a:t>
                </a:r>
                <a:r>
                  <a:rPr lang="es-EC" sz="1400" dirty="0" smtClean="0"/>
                  <a:t> clave</a:t>
                </a:r>
                <a:endParaRPr lang="es-EC" sz="1400" dirty="0"/>
              </a:p>
            </p:txBody>
          </p:sp>
        </p:grpSp>
        <p:sp>
          <p:nvSpPr>
            <p:cNvPr id="19" name="Rectángulo 18"/>
            <p:cNvSpPr/>
            <p:nvPr/>
          </p:nvSpPr>
          <p:spPr>
            <a:xfrm rot="5400000">
              <a:off x="6698968" y="3038555"/>
              <a:ext cx="1256447" cy="1269123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307667" y="4368797"/>
              <a:ext cx="4199466" cy="41565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Rectángulo 16"/>
            <p:cNvSpPr/>
            <p:nvPr/>
          </p:nvSpPr>
          <p:spPr>
            <a:xfrm rot="5400000">
              <a:off x="7725122" y="3356213"/>
              <a:ext cx="1235439" cy="626771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Rectángulo 17"/>
            <p:cNvSpPr/>
            <p:nvPr/>
          </p:nvSpPr>
          <p:spPr>
            <a:xfrm rot="5400000">
              <a:off x="8791315" y="3038048"/>
              <a:ext cx="1235439" cy="124912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2354" y="3851824"/>
            <a:ext cx="1542691" cy="18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TESIS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TESIS Presentación" id="{17DCEAEE-9E05-4FD1-80DA-D57703DE0CC7}" vid="{13CA66AF-5C24-4689-809E-F69279F7E9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7781</Words>
  <Application>Microsoft Office PowerPoint</Application>
  <PresentationFormat>Panorámica</PresentationFormat>
  <Paragraphs>1666</Paragraphs>
  <Slides>85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91" baseType="lpstr">
      <vt:lpstr>Arial</vt:lpstr>
      <vt:lpstr>Arial Black</vt:lpstr>
      <vt:lpstr>Calibri</vt:lpstr>
      <vt:lpstr>Calibri Light</vt:lpstr>
      <vt:lpstr>Times New Roman</vt:lpstr>
      <vt:lpstr>PLANTILLA TESIS Presentación</vt:lpstr>
      <vt:lpstr>MODELO DE GESTIÓN EMPRESARIAL Y SU RELACIÓN CON EL  CRECIMIENTO ECONÓMICO  DE LAS HELADERÍAS ARTESANALES  EN EL PERÍODO 2015-2016 EN EL CANTÓN RUMIÑAHUI</vt:lpstr>
      <vt:lpstr>Presentación de PowerPoint</vt:lpstr>
      <vt:lpstr>RESUMEN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MARCO METODOLÓGICO Y ANÁLISIS DEL SECTOR, MICRO Y MACROAMBIENTE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DISEÑO DEL MODELO DE GESTIÓN EMPRESARIAL</vt:lpstr>
      <vt:lpstr>VALIDACIÓN</vt:lpstr>
      <vt:lpstr>VALIDACIÓN</vt:lpstr>
      <vt:lpstr>VALIDACIÓN</vt:lpstr>
      <vt:lpstr>VALIDACIÓN</vt:lpstr>
      <vt:lpstr>VALIDACIÓN</vt:lpstr>
      <vt:lpstr>VALIDACIÓN</vt:lpstr>
      <vt:lpstr>VALIDACIÓN</vt:lpstr>
      <vt:lpstr>VALIDACIÓN</vt:lpstr>
      <vt:lpstr>VALIDACIÓN</vt:lpstr>
      <vt:lpstr>VALIDACIÓN</vt:lpstr>
      <vt:lpstr>VALIDACIÓN</vt:lpstr>
      <vt:lpstr> DISCUSIÓN DE RESULTADOS</vt:lpstr>
      <vt:lpstr> DISCUSIÓN DE RESULTADOS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Germán Vera</dc:creator>
  <cp:lastModifiedBy>German Vera Conde</cp:lastModifiedBy>
  <cp:revision>233</cp:revision>
  <dcterms:created xsi:type="dcterms:W3CDTF">2017-02-23T17:17:02Z</dcterms:created>
  <dcterms:modified xsi:type="dcterms:W3CDTF">2017-03-03T20:20:15Z</dcterms:modified>
</cp:coreProperties>
</file>