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2"/>
    <p:sldMasterId id="2147484054" r:id="rId3"/>
    <p:sldMasterId id="2147484214" r:id="rId4"/>
    <p:sldMasterId id="2147484256" r:id="rId5"/>
  </p:sldMasterIdLst>
  <p:notesMasterIdLst>
    <p:notesMasterId r:id="rId33"/>
  </p:notesMasterIdLst>
  <p:sldIdLst>
    <p:sldId id="256" r:id="rId6"/>
    <p:sldId id="265" r:id="rId7"/>
    <p:sldId id="298" r:id="rId8"/>
    <p:sldId id="305" r:id="rId9"/>
    <p:sldId id="266" r:id="rId10"/>
    <p:sldId id="304" r:id="rId11"/>
    <p:sldId id="299" r:id="rId12"/>
    <p:sldId id="300" r:id="rId13"/>
    <p:sldId id="301" r:id="rId14"/>
    <p:sldId id="325" r:id="rId15"/>
    <p:sldId id="326" r:id="rId16"/>
    <p:sldId id="327" r:id="rId17"/>
    <p:sldId id="308" r:id="rId18"/>
    <p:sldId id="310" r:id="rId19"/>
    <p:sldId id="311" r:id="rId20"/>
    <p:sldId id="312" r:id="rId21"/>
    <p:sldId id="318" r:id="rId22"/>
    <p:sldId id="322" r:id="rId23"/>
    <p:sldId id="328" r:id="rId24"/>
    <p:sldId id="329" r:id="rId25"/>
    <p:sldId id="330" r:id="rId26"/>
    <p:sldId id="331" r:id="rId27"/>
    <p:sldId id="333" r:id="rId28"/>
    <p:sldId id="332" r:id="rId29"/>
    <p:sldId id="267" r:id="rId30"/>
    <p:sldId id="293" r:id="rId31"/>
    <p:sldId id="33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envenido" id="{E75E278A-FF0E-49A4-B170-79828D63BBAD}">
          <p14:sldIdLst>
            <p14:sldId id="256"/>
            <p14:sldId id="265"/>
          </p14:sldIdLst>
        </p14:section>
        <p14:section name="Diseñar, impresionar, trabajar en equipo" id="{B9B51309-D148-4332-87C2-07BE32FBCA3B}">
          <p14:sldIdLst>
            <p14:sldId id="298"/>
            <p14:sldId id="305"/>
            <p14:sldId id="266"/>
            <p14:sldId id="304"/>
            <p14:sldId id="299"/>
            <p14:sldId id="300"/>
            <p14:sldId id="301"/>
            <p14:sldId id="325"/>
            <p14:sldId id="326"/>
            <p14:sldId id="327"/>
            <p14:sldId id="308"/>
            <p14:sldId id="310"/>
            <p14:sldId id="311"/>
            <p14:sldId id="312"/>
            <p14:sldId id="318"/>
            <p14:sldId id="322"/>
            <p14:sldId id="328"/>
            <p14:sldId id="329"/>
            <p14:sldId id="330"/>
            <p14:sldId id="331"/>
            <p14:sldId id="333"/>
            <p14:sldId id="332"/>
            <p14:sldId id="267"/>
            <p14:sldId id="293"/>
            <p14:sldId id="334"/>
          </p14:sldIdLst>
        </p14:section>
        <p14:section name="Más información" id="{2CC34DB2-6590-42C0-AD4B-A04C6060184E}">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D27"/>
    <a:srgbClr val="DD462F"/>
    <a:srgbClr val="336600"/>
    <a:srgbClr val="008000"/>
    <a:srgbClr val="D2B4A6"/>
    <a:srgbClr val="734F29"/>
    <a:srgbClr val="D24726"/>
    <a:srgbClr val="AEB785"/>
    <a:srgbClr val="EFD5A2"/>
    <a:srgbClr val="3B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286" autoAdjust="0"/>
  </p:normalViewPr>
  <p:slideViewPr>
    <p:cSldViewPr snapToGrid="0">
      <p:cViewPr>
        <p:scale>
          <a:sx n="70" d="100"/>
          <a:sy n="70" d="100"/>
        </p:scale>
        <p:origin x="-522" y="-174"/>
      </p:cViewPr>
      <p:guideLst>
        <p:guide orient="horz" pos="2160"/>
        <p:guide pos="3840"/>
      </p:guideLst>
    </p:cSldViewPr>
  </p:slideViewPr>
  <p:notesTextViewPr>
    <p:cViewPr>
      <p:scale>
        <a:sx n="1" d="1"/>
        <a:sy n="1" d="1"/>
      </p:scale>
      <p:origin x="0" y="0"/>
    </p:cViewPr>
  </p:notesTextViewPr>
  <p:sorterViewPr>
    <p:cViewPr>
      <p:scale>
        <a:sx n="100" d="100"/>
        <a:sy n="100" d="100"/>
      </p:scale>
      <p:origin x="0" y="3540"/>
    </p:cViewPr>
  </p:sorterViewPr>
  <p:notesViewPr>
    <p:cSldViewPr snapToGrid="0">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0CDC5-7CDA-4667-B24B-807ACDD33B1C}"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s-ES"/>
        </a:p>
      </dgm:t>
    </dgm:pt>
    <dgm:pt modelId="{BDF6C981-C9A9-440B-B495-A4E06D005461}">
      <dgm:prSet phldrT="[Texto]"/>
      <dgm:spPr>
        <a:xfrm>
          <a:off x="3640110" y="264260"/>
          <a:ext cx="925510" cy="462755"/>
        </a:xfrm>
        <a:prstGeom prst="rect">
          <a:avLst/>
        </a:prstGeom>
        <a:gradFill rotWithShape="0">
          <a:gsLst>
            <a:gs pos="0">
              <a:srgbClr val="94B6D2">
                <a:hueOff val="0"/>
                <a:satOff val="0"/>
                <a:lumOff val="0"/>
                <a:alphaOff val="0"/>
                <a:shade val="51000"/>
                <a:satMod val="130000"/>
              </a:srgbClr>
            </a:gs>
            <a:gs pos="80000">
              <a:srgbClr val="94B6D2">
                <a:hueOff val="0"/>
                <a:satOff val="0"/>
                <a:lumOff val="0"/>
                <a:alphaOff val="0"/>
                <a:shade val="93000"/>
                <a:satMod val="130000"/>
              </a:srgbClr>
            </a:gs>
            <a:gs pos="100000">
              <a:srgbClr val="94B6D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dirty="0">
              <a:solidFill>
                <a:schemeClr val="tx1"/>
              </a:solidFill>
              <a:latin typeface="Calibri"/>
              <a:ea typeface="+mn-ea"/>
              <a:cs typeface="+mn-cs"/>
            </a:rPr>
            <a:t>Componentes para la gestión de riesgos operativos y financieros</a:t>
          </a:r>
          <a:r>
            <a:rPr lang="es-ES" dirty="0">
              <a:solidFill>
                <a:sysClr val="window" lastClr="FFFFFF"/>
              </a:solidFill>
              <a:latin typeface="Calibri"/>
              <a:ea typeface="+mn-ea"/>
              <a:cs typeface="+mn-cs"/>
            </a:rPr>
            <a:t> </a:t>
          </a:r>
        </a:p>
      </dgm:t>
    </dgm:pt>
    <dgm:pt modelId="{8E1B814C-BFE2-4062-8119-D970D05D65DF}" type="parTrans" cxnId="{8AD620D9-3AD3-46EC-A756-60EA2A88114A}">
      <dgm:prSet/>
      <dgm:spPr/>
      <dgm:t>
        <a:bodyPr/>
        <a:lstStyle/>
        <a:p>
          <a:pPr algn="ctr"/>
          <a:endParaRPr lang="es-ES"/>
        </a:p>
      </dgm:t>
    </dgm:pt>
    <dgm:pt modelId="{789447C0-D2A0-40F6-9FE6-2BAA40762DBB}" type="sibTrans" cxnId="{8AD620D9-3AD3-46EC-A756-60EA2A88114A}">
      <dgm:prSet/>
      <dgm:spPr/>
      <dgm:t>
        <a:bodyPr/>
        <a:lstStyle/>
        <a:p>
          <a:pPr algn="ctr"/>
          <a:endParaRPr lang="es-ES"/>
        </a:p>
      </dgm:t>
    </dgm:pt>
    <dgm:pt modelId="{1D42594A-097A-40BB-A18A-55A78FF0357F}">
      <dgm:prSet phldrT="[Texto]"/>
      <dgm:spPr>
        <a:xfrm>
          <a:off x="560474" y="921372"/>
          <a:ext cx="925510" cy="462755"/>
        </a:xfrm>
        <a:prstGeom prst="rect">
          <a:avLst/>
        </a:prstGeom>
        <a:gradFill rotWithShape="0">
          <a:gsLst>
            <a:gs pos="0">
              <a:srgbClr val="A5AB81">
                <a:hueOff val="0"/>
                <a:satOff val="0"/>
                <a:lumOff val="0"/>
                <a:alphaOff val="0"/>
                <a:shade val="51000"/>
                <a:satMod val="130000"/>
              </a:srgbClr>
            </a:gs>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dirty="0">
              <a:solidFill>
                <a:schemeClr val="tx1"/>
              </a:solidFill>
              <a:latin typeface="Calibri"/>
              <a:ea typeface="+mn-ea"/>
              <a:cs typeface="+mn-cs"/>
            </a:rPr>
            <a:t>Estrategia de riesgos</a:t>
          </a:r>
        </a:p>
      </dgm:t>
    </dgm:pt>
    <dgm:pt modelId="{693695E2-9597-4354-8120-5549629670FD}" type="parTrans" cxnId="{57BD4864-01D2-4F9A-8BDF-219D4611A447}">
      <dgm:prSet/>
      <dgm:spPr>
        <a:xfrm>
          <a:off x="1023229" y="727015"/>
          <a:ext cx="3079635" cy="194357"/>
        </a:xfrm>
        <a:custGeom>
          <a:avLst/>
          <a:gdLst/>
          <a:ahLst/>
          <a:cxnLst/>
          <a:rect l="0" t="0" r="0" b="0"/>
          <a:pathLst>
            <a:path>
              <a:moveTo>
                <a:pt x="3079635" y="0"/>
              </a:moveTo>
              <a:lnTo>
                <a:pt x="3079635" y="97178"/>
              </a:lnTo>
              <a:lnTo>
                <a:pt x="0" y="97178"/>
              </a:lnTo>
              <a:lnTo>
                <a:pt x="0" y="194357"/>
              </a:lnTo>
            </a:path>
          </a:pathLst>
        </a:custGeom>
        <a:noFill/>
        <a:ln w="25400" cap="flat" cmpd="sng" algn="ctr">
          <a:solidFill>
            <a:srgbClr val="A5AB81">
              <a:hueOff val="0"/>
              <a:satOff val="0"/>
              <a:lumOff val="0"/>
              <a:alphaOff val="0"/>
            </a:srgbClr>
          </a:solidFill>
          <a:prstDash val="solid"/>
        </a:ln>
        <a:effectLst/>
      </dgm:spPr>
      <dgm:t>
        <a:bodyPr/>
        <a:lstStyle/>
        <a:p>
          <a:pPr algn="ctr"/>
          <a:endParaRPr lang="es-ES"/>
        </a:p>
      </dgm:t>
    </dgm:pt>
    <dgm:pt modelId="{6249B0D1-5F64-4F2E-AB98-6898DF66CE48}" type="sibTrans" cxnId="{57BD4864-01D2-4F9A-8BDF-219D4611A447}">
      <dgm:prSet/>
      <dgm:spPr/>
      <dgm:t>
        <a:bodyPr/>
        <a:lstStyle/>
        <a:p>
          <a:pPr algn="ctr"/>
          <a:endParaRPr lang="es-ES"/>
        </a:p>
      </dgm:t>
    </dgm:pt>
    <dgm:pt modelId="{9806618C-9358-45DC-B43E-0D3A600D6325}">
      <dgm:prSet phldrT="[Texto]"/>
      <dgm:spPr>
        <a:xfrm>
          <a:off x="540" y="1578485"/>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Ambiente Interno </a:t>
          </a:r>
        </a:p>
      </dgm:t>
    </dgm:pt>
    <dgm:pt modelId="{1B45C494-F956-41BF-BC30-F1960DB98528}" type="parTrans" cxnId="{3B864DAF-401B-4FB3-802C-7DD2FB2803B5}">
      <dgm:prSet/>
      <dgm:spPr>
        <a:xfrm>
          <a:off x="463296" y="1384127"/>
          <a:ext cx="559933" cy="194357"/>
        </a:xfrm>
        <a:custGeom>
          <a:avLst/>
          <a:gdLst/>
          <a:ahLst/>
          <a:cxnLst/>
          <a:rect l="0" t="0" r="0" b="0"/>
          <a:pathLst>
            <a:path>
              <a:moveTo>
                <a:pt x="559933" y="0"/>
              </a:moveTo>
              <a:lnTo>
                <a:pt x="559933" y="97178"/>
              </a:lnTo>
              <a:lnTo>
                <a:pt x="0" y="97178"/>
              </a:lnTo>
              <a:lnTo>
                <a:pt x="0" y="194357"/>
              </a:lnTo>
            </a:path>
          </a:pathLst>
        </a:custGeom>
        <a:noFill/>
        <a:ln w="25400" cap="flat" cmpd="sng" algn="ctr">
          <a:solidFill>
            <a:srgbClr val="D8B25C">
              <a:hueOff val="0"/>
              <a:satOff val="0"/>
              <a:lumOff val="0"/>
              <a:alphaOff val="0"/>
            </a:srgbClr>
          </a:solidFill>
          <a:prstDash val="solid"/>
        </a:ln>
        <a:effectLst/>
      </dgm:spPr>
      <dgm:t>
        <a:bodyPr/>
        <a:lstStyle/>
        <a:p>
          <a:pPr algn="ctr"/>
          <a:endParaRPr lang="es-ES"/>
        </a:p>
      </dgm:t>
    </dgm:pt>
    <dgm:pt modelId="{2428E235-70BA-4C48-8092-B54B0443DD27}" type="sibTrans" cxnId="{3B864DAF-401B-4FB3-802C-7DD2FB2803B5}">
      <dgm:prSet/>
      <dgm:spPr/>
      <dgm:t>
        <a:bodyPr/>
        <a:lstStyle/>
        <a:p>
          <a:pPr algn="ctr"/>
          <a:endParaRPr lang="es-ES"/>
        </a:p>
      </dgm:t>
    </dgm:pt>
    <dgm:pt modelId="{9F825D83-1AAD-4EC7-9747-7D19418D878C}">
      <dgm:prSet phldrT="[Texto]"/>
      <dgm:spPr>
        <a:xfrm>
          <a:off x="1120408" y="1578485"/>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Establecimiento de Objetivos </a:t>
          </a:r>
        </a:p>
      </dgm:t>
    </dgm:pt>
    <dgm:pt modelId="{D3F0DBD6-9E59-4A45-9EFE-A2AD3BA08E27}" type="parTrans" cxnId="{8923AA0A-1651-4AC9-92B8-98A3764BF7CA}">
      <dgm:prSet/>
      <dgm:spPr>
        <a:xfrm>
          <a:off x="1023229" y="1384127"/>
          <a:ext cx="559933" cy="194357"/>
        </a:xfrm>
        <a:custGeom>
          <a:avLst/>
          <a:gdLst/>
          <a:ahLst/>
          <a:cxnLst/>
          <a:rect l="0" t="0" r="0" b="0"/>
          <a:pathLst>
            <a:path>
              <a:moveTo>
                <a:pt x="0" y="0"/>
              </a:moveTo>
              <a:lnTo>
                <a:pt x="0" y="97178"/>
              </a:lnTo>
              <a:lnTo>
                <a:pt x="559933" y="97178"/>
              </a:lnTo>
              <a:lnTo>
                <a:pt x="559933" y="194357"/>
              </a:lnTo>
            </a:path>
          </a:pathLst>
        </a:custGeom>
        <a:noFill/>
        <a:ln w="25400" cap="flat" cmpd="sng" algn="ctr">
          <a:solidFill>
            <a:srgbClr val="D8B25C">
              <a:hueOff val="0"/>
              <a:satOff val="0"/>
              <a:lumOff val="0"/>
              <a:alphaOff val="0"/>
            </a:srgbClr>
          </a:solidFill>
          <a:prstDash val="solid"/>
        </a:ln>
        <a:effectLst/>
      </dgm:spPr>
      <dgm:t>
        <a:bodyPr/>
        <a:lstStyle/>
        <a:p>
          <a:pPr algn="ctr"/>
          <a:endParaRPr lang="es-ES"/>
        </a:p>
      </dgm:t>
    </dgm:pt>
    <dgm:pt modelId="{F47E421F-0480-497F-9456-1FE816D33060}" type="sibTrans" cxnId="{8923AA0A-1651-4AC9-92B8-98A3764BF7CA}">
      <dgm:prSet/>
      <dgm:spPr/>
      <dgm:t>
        <a:bodyPr/>
        <a:lstStyle/>
        <a:p>
          <a:pPr algn="ctr"/>
          <a:endParaRPr lang="es-ES"/>
        </a:p>
      </dgm:t>
    </dgm:pt>
    <dgm:pt modelId="{7D74693C-F6B3-44D8-A69F-355E66514084}">
      <dgm:prSet phldrT="[Texto]"/>
      <dgm:spPr>
        <a:xfrm>
          <a:off x="3920077" y="921372"/>
          <a:ext cx="925510" cy="462755"/>
        </a:xfrm>
        <a:prstGeom prst="rect">
          <a:avLst/>
        </a:prstGeom>
        <a:gradFill rotWithShape="0">
          <a:gsLst>
            <a:gs pos="0">
              <a:srgbClr val="A5AB81">
                <a:hueOff val="0"/>
                <a:satOff val="0"/>
                <a:lumOff val="0"/>
                <a:alphaOff val="0"/>
                <a:shade val="51000"/>
                <a:satMod val="130000"/>
              </a:srgbClr>
            </a:gs>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dirty="0" smtClean="0">
              <a:solidFill>
                <a:schemeClr val="tx1"/>
              </a:solidFill>
              <a:latin typeface="Calibri"/>
              <a:ea typeface="+mn-ea"/>
              <a:cs typeface="+mn-cs"/>
            </a:rPr>
            <a:t>Administración </a:t>
          </a:r>
          <a:r>
            <a:rPr lang="es-ES" b="1" dirty="0">
              <a:solidFill>
                <a:schemeClr val="tx1"/>
              </a:solidFill>
              <a:latin typeface="Calibri"/>
              <a:ea typeface="+mn-ea"/>
              <a:cs typeface="+mn-cs"/>
            </a:rPr>
            <a:t>de riesgos  operativos y financieros </a:t>
          </a:r>
        </a:p>
      </dgm:t>
    </dgm:pt>
    <dgm:pt modelId="{074F3E5A-66BA-4000-86E7-D0D0FACB9B2C}" type="parTrans" cxnId="{2AA7C5C5-9B62-4052-BADD-4B06268539D1}">
      <dgm:prSet/>
      <dgm:spPr>
        <a:xfrm>
          <a:off x="4102865" y="727015"/>
          <a:ext cx="279966" cy="194357"/>
        </a:xfrm>
        <a:custGeom>
          <a:avLst/>
          <a:gdLst/>
          <a:ahLst/>
          <a:cxnLst/>
          <a:rect l="0" t="0" r="0" b="0"/>
          <a:pathLst>
            <a:path>
              <a:moveTo>
                <a:pt x="0" y="0"/>
              </a:moveTo>
              <a:lnTo>
                <a:pt x="0" y="97178"/>
              </a:lnTo>
              <a:lnTo>
                <a:pt x="279966" y="97178"/>
              </a:lnTo>
              <a:lnTo>
                <a:pt x="279966" y="194357"/>
              </a:lnTo>
            </a:path>
          </a:pathLst>
        </a:custGeom>
        <a:noFill/>
        <a:ln w="25400" cap="flat" cmpd="sng" algn="ctr">
          <a:solidFill>
            <a:srgbClr val="A5AB81">
              <a:hueOff val="0"/>
              <a:satOff val="0"/>
              <a:lumOff val="0"/>
              <a:alphaOff val="0"/>
            </a:srgbClr>
          </a:solidFill>
          <a:prstDash val="solid"/>
        </a:ln>
        <a:effectLst/>
      </dgm:spPr>
      <dgm:t>
        <a:bodyPr/>
        <a:lstStyle/>
        <a:p>
          <a:pPr algn="ctr"/>
          <a:endParaRPr lang="es-ES"/>
        </a:p>
      </dgm:t>
    </dgm:pt>
    <dgm:pt modelId="{612A038B-2D1E-4944-983A-485B5380E574}" type="sibTrans" cxnId="{2AA7C5C5-9B62-4052-BADD-4B06268539D1}">
      <dgm:prSet/>
      <dgm:spPr/>
      <dgm:t>
        <a:bodyPr/>
        <a:lstStyle/>
        <a:p>
          <a:pPr algn="ctr"/>
          <a:endParaRPr lang="es-ES"/>
        </a:p>
      </dgm:t>
    </dgm:pt>
    <dgm:pt modelId="{0AD9925A-DBB3-448E-AFAC-DDAADB1DF2E5}">
      <dgm:prSet phldrT="[Texto]"/>
      <dgm:spPr>
        <a:xfrm>
          <a:off x="2240275" y="1578485"/>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Identificación de eventos </a:t>
          </a:r>
        </a:p>
      </dgm:t>
    </dgm:pt>
    <dgm:pt modelId="{6F95F996-538A-4755-A5DB-DDE8A3E84C08}" type="parTrans" cxnId="{DD11210A-0E4F-487F-9D5F-DA84F243826C}">
      <dgm:prSet/>
      <dgm:spPr>
        <a:xfrm>
          <a:off x="2703031" y="1384127"/>
          <a:ext cx="1679801" cy="194357"/>
        </a:xfrm>
        <a:custGeom>
          <a:avLst/>
          <a:gdLst/>
          <a:ahLst/>
          <a:cxnLst/>
          <a:rect l="0" t="0" r="0" b="0"/>
          <a:pathLst>
            <a:path>
              <a:moveTo>
                <a:pt x="1679801" y="0"/>
              </a:moveTo>
              <a:lnTo>
                <a:pt x="1679801" y="97178"/>
              </a:lnTo>
              <a:lnTo>
                <a:pt x="0" y="97178"/>
              </a:lnTo>
              <a:lnTo>
                <a:pt x="0" y="194357"/>
              </a:lnTo>
            </a:path>
          </a:pathLst>
        </a:custGeom>
        <a:noFill/>
        <a:ln w="25400" cap="flat" cmpd="sng" algn="ctr">
          <a:solidFill>
            <a:srgbClr val="D8B25C">
              <a:hueOff val="0"/>
              <a:satOff val="0"/>
              <a:lumOff val="0"/>
              <a:alphaOff val="0"/>
            </a:srgbClr>
          </a:solidFill>
          <a:prstDash val="solid"/>
        </a:ln>
        <a:effectLst/>
      </dgm:spPr>
      <dgm:t>
        <a:bodyPr/>
        <a:lstStyle/>
        <a:p>
          <a:pPr algn="ctr"/>
          <a:endParaRPr lang="es-ES"/>
        </a:p>
      </dgm:t>
    </dgm:pt>
    <dgm:pt modelId="{7A5AE126-8F02-4107-AEF0-52504078404B}" type="sibTrans" cxnId="{DD11210A-0E4F-487F-9D5F-DA84F243826C}">
      <dgm:prSet/>
      <dgm:spPr/>
      <dgm:t>
        <a:bodyPr/>
        <a:lstStyle/>
        <a:p>
          <a:pPr algn="ctr"/>
          <a:endParaRPr lang="es-ES"/>
        </a:p>
      </dgm:t>
    </dgm:pt>
    <dgm:pt modelId="{ECBC0116-6505-49A4-9501-85B6AE0B6327}">
      <dgm:prSet/>
      <dgm:spPr>
        <a:xfrm>
          <a:off x="231918" y="2235597"/>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Filosofía de gestión de riesgos o y f</a:t>
          </a:r>
        </a:p>
      </dgm:t>
    </dgm:pt>
    <dgm:pt modelId="{BF11C2A5-240A-407D-9470-10FA33E771BC}" type="parTrans" cxnId="{229A3ADB-94F5-474F-AFA5-554A295E2BFA}">
      <dgm:prSet/>
      <dgm:spPr>
        <a:xfrm>
          <a:off x="93091" y="2041240"/>
          <a:ext cx="138826" cy="425734"/>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3AAA0490-A728-401F-B0EB-B86BD8798E78}" type="sibTrans" cxnId="{229A3ADB-94F5-474F-AFA5-554A295E2BFA}">
      <dgm:prSet/>
      <dgm:spPr/>
      <dgm:t>
        <a:bodyPr/>
        <a:lstStyle/>
        <a:p>
          <a:pPr algn="ctr"/>
          <a:endParaRPr lang="es-ES"/>
        </a:p>
      </dgm:t>
    </dgm:pt>
    <dgm:pt modelId="{E2A8583A-66F5-42B0-89B4-8750F4B5DFEF}">
      <dgm:prSet/>
      <dgm:spPr>
        <a:xfrm>
          <a:off x="231918" y="2892709"/>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Cultura de riesgos operativos y financieros </a:t>
          </a:r>
        </a:p>
      </dgm:t>
    </dgm:pt>
    <dgm:pt modelId="{E0BBF290-B6BD-48F8-8E46-54B46E980AFD}" type="parTrans" cxnId="{08AFC6C6-110C-462E-86C5-ECE6619A8470}">
      <dgm:prSet/>
      <dgm:spPr>
        <a:xfrm>
          <a:off x="93091" y="2041240"/>
          <a:ext cx="138826" cy="1082847"/>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D30B5098-99F0-41CE-B5A0-56464D763DA6}" type="sibTrans" cxnId="{08AFC6C6-110C-462E-86C5-ECE6619A8470}">
      <dgm:prSet/>
      <dgm:spPr/>
      <dgm:t>
        <a:bodyPr/>
        <a:lstStyle/>
        <a:p>
          <a:pPr algn="ctr"/>
          <a:endParaRPr lang="es-ES"/>
        </a:p>
      </dgm:t>
    </dgm:pt>
    <dgm:pt modelId="{A5E7E7B4-5033-439A-BA84-381608801FC8}">
      <dgm:prSet/>
      <dgm:spPr>
        <a:xfrm>
          <a:off x="1351786" y="2235597"/>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Estratégicos</a:t>
          </a:r>
        </a:p>
      </dgm:t>
    </dgm:pt>
    <dgm:pt modelId="{B7D18B22-9BC6-44FB-838E-C8F79B2295D4}" type="parTrans" cxnId="{EBA647D5-F671-4EA0-B60E-E0356E44BBAD}">
      <dgm:prSet/>
      <dgm:spPr>
        <a:xfrm>
          <a:off x="1212959" y="2041240"/>
          <a:ext cx="138826" cy="425734"/>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80CBCC27-3CF4-4DC6-86C3-5D879B228355}" type="sibTrans" cxnId="{EBA647D5-F671-4EA0-B60E-E0356E44BBAD}">
      <dgm:prSet/>
      <dgm:spPr/>
      <dgm:t>
        <a:bodyPr/>
        <a:lstStyle/>
        <a:p>
          <a:pPr algn="ctr"/>
          <a:endParaRPr lang="es-ES"/>
        </a:p>
      </dgm:t>
    </dgm:pt>
    <dgm:pt modelId="{813C7A73-4EAA-4DB7-94D9-1A7096402FA3}">
      <dgm:prSet/>
      <dgm:spPr>
        <a:xfrm>
          <a:off x="1351786" y="2892709"/>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Operacionales</a:t>
          </a:r>
        </a:p>
      </dgm:t>
    </dgm:pt>
    <dgm:pt modelId="{152FC5D5-C2AF-4479-ADCF-2172F9EF09D8}" type="parTrans" cxnId="{45006570-BE77-4801-9293-988384280C5A}">
      <dgm:prSet/>
      <dgm:spPr>
        <a:xfrm>
          <a:off x="1212959" y="2041240"/>
          <a:ext cx="138826" cy="1082847"/>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CFAA174B-6E37-41E2-827E-7B0CEBD65785}" type="sibTrans" cxnId="{45006570-BE77-4801-9293-988384280C5A}">
      <dgm:prSet/>
      <dgm:spPr/>
      <dgm:t>
        <a:bodyPr/>
        <a:lstStyle/>
        <a:p>
          <a:pPr algn="ctr"/>
          <a:endParaRPr lang="es-ES"/>
        </a:p>
      </dgm:t>
    </dgm:pt>
    <dgm:pt modelId="{8306250C-F92F-4EDC-A87C-3604D5649FCF}">
      <dgm:prSet/>
      <dgm:spPr>
        <a:xfrm>
          <a:off x="1351786" y="3549822"/>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Información</a:t>
          </a:r>
        </a:p>
      </dgm:t>
    </dgm:pt>
    <dgm:pt modelId="{11EB5BF4-FB87-4D50-B993-E806D59978DB}" type="parTrans" cxnId="{BD40BD6A-B4D7-4D3C-982C-83CD6C7B429E}">
      <dgm:prSet/>
      <dgm:spPr>
        <a:xfrm>
          <a:off x="1212959" y="2041240"/>
          <a:ext cx="138826" cy="1739959"/>
        </a:xfrm>
        <a:custGeom>
          <a:avLst/>
          <a:gdLst/>
          <a:ahLst/>
          <a:cxnLst/>
          <a:rect l="0" t="0" r="0" b="0"/>
          <a:pathLst>
            <a:path>
              <a:moveTo>
                <a:pt x="0" y="0"/>
              </a:moveTo>
              <a:lnTo>
                <a:pt x="0" y="1739959"/>
              </a:lnTo>
              <a:lnTo>
                <a:pt x="138826" y="1739959"/>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5357DD14-2761-4594-BBB7-715E190A8879}" type="sibTrans" cxnId="{BD40BD6A-B4D7-4D3C-982C-83CD6C7B429E}">
      <dgm:prSet/>
      <dgm:spPr/>
      <dgm:t>
        <a:bodyPr/>
        <a:lstStyle/>
        <a:p>
          <a:pPr algn="ctr"/>
          <a:endParaRPr lang="es-ES"/>
        </a:p>
      </dgm:t>
    </dgm:pt>
    <dgm:pt modelId="{21B22068-D0DA-4DD2-9A23-2495A6C1AF35}">
      <dgm:prSet/>
      <dgm:spPr>
        <a:xfrm>
          <a:off x="1351786" y="4206934"/>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Cumplimiento</a:t>
          </a:r>
        </a:p>
      </dgm:t>
    </dgm:pt>
    <dgm:pt modelId="{9B3D0B11-EFA4-4F85-8160-7555EDAF6F1C}" type="parTrans" cxnId="{0B47775C-EEB6-4DBC-9068-A853F3F3605F}">
      <dgm:prSet/>
      <dgm:spPr>
        <a:xfrm>
          <a:off x="1212959" y="2041240"/>
          <a:ext cx="138826" cy="2397071"/>
        </a:xfrm>
        <a:custGeom>
          <a:avLst/>
          <a:gdLst/>
          <a:ahLst/>
          <a:cxnLst/>
          <a:rect l="0" t="0" r="0" b="0"/>
          <a:pathLst>
            <a:path>
              <a:moveTo>
                <a:pt x="0" y="0"/>
              </a:moveTo>
              <a:lnTo>
                <a:pt x="0" y="2397071"/>
              </a:lnTo>
              <a:lnTo>
                <a:pt x="138826" y="2397071"/>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09B3F3DF-44DC-47B9-90E5-B8B06795A07A}" type="sibTrans" cxnId="{0B47775C-EEB6-4DBC-9068-A853F3F3605F}">
      <dgm:prSet/>
      <dgm:spPr/>
      <dgm:t>
        <a:bodyPr/>
        <a:lstStyle/>
        <a:p>
          <a:pPr algn="ctr"/>
          <a:endParaRPr lang="es-ES"/>
        </a:p>
      </dgm:t>
    </dgm:pt>
    <dgm:pt modelId="{2E836DD6-D4C9-4F10-B24F-3507B9EB0234}">
      <dgm:prSet/>
      <dgm:spPr>
        <a:xfrm>
          <a:off x="6719746" y="921372"/>
          <a:ext cx="925510" cy="462755"/>
        </a:xfrm>
        <a:prstGeom prst="rect">
          <a:avLst/>
        </a:prstGeom>
        <a:gradFill rotWithShape="0">
          <a:gsLst>
            <a:gs pos="0">
              <a:srgbClr val="A5AB81">
                <a:hueOff val="0"/>
                <a:satOff val="0"/>
                <a:lumOff val="0"/>
                <a:alphaOff val="0"/>
                <a:shade val="51000"/>
                <a:satMod val="130000"/>
              </a:srgbClr>
            </a:gs>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dirty="0">
              <a:solidFill>
                <a:schemeClr val="tx1"/>
              </a:solidFill>
              <a:latin typeface="Calibri"/>
              <a:ea typeface="+mn-ea"/>
              <a:cs typeface="+mn-cs"/>
            </a:rPr>
            <a:t>Monitoreo</a:t>
          </a:r>
        </a:p>
      </dgm:t>
    </dgm:pt>
    <dgm:pt modelId="{5DCF36AC-41F0-4813-8D45-2C34E0E189C6}" type="parTrans" cxnId="{AC7BD3D8-A2DD-4A5F-9AA2-8D11B2AE9655}">
      <dgm:prSet/>
      <dgm:spPr>
        <a:xfrm>
          <a:off x="4102865" y="727015"/>
          <a:ext cx="3079635" cy="194357"/>
        </a:xfrm>
        <a:custGeom>
          <a:avLst/>
          <a:gdLst/>
          <a:ahLst/>
          <a:cxnLst/>
          <a:rect l="0" t="0" r="0" b="0"/>
          <a:pathLst>
            <a:path>
              <a:moveTo>
                <a:pt x="0" y="0"/>
              </a:moveTo>
              <a:lnTo>
                <a:pt x="0" y="97178"/>
              </a:lnTo>
              <a:lnTo>
                <a:pt x="3079635" y="97178"/>
              </a:lnTo>
              <a:lnTo>
                <a:pt x="3079635" y="194357"/>
              </a:lnTo>
            </a:path>
          </a:pathLst>
        </a:custGeom>
        <a:noFill/>
        <a:ln w="25400" cap="flat" cmpd="sng" algn="ctr">
          <a:solidFill>
            <a:srgbClr val="A5AB81">
              <a:hueOff val="0"/>
              <a:satOff val="0"/>
              <a:lumOff val="0"/>
              <a:alphaOff val="0"/>
            </a:srgbClr>
          </a:solidFill>
          <a:prstDash val="solid"/>
        </a:ln>
        <a:effectLst/>
      </dgm:spPr>
      <dgm:t>
        <a:bodyPr/>
        <a:lstStyle/>
        <a:p>
          <a:pPr algn="ctr"/>
          <a:endParaRPr lang="es-ES"/>
        </a:p>
      </dgm:t>
    </dgm:pt>
    <dgm:pt modelId="{3AB955F9-5FF5-41B6-85E5-6685C7307981}" type="sibTrans" cxnId="{AC7BD3D8-A2DD-4A5F-9AA2-8D11B2AE9655}">
      <dgm:prSet/>
      <dgm:spPr/>
      <dgm:t>
        <a:bodyPr/>
        <a:lstStyle/>
        <a:p>
          <a:pPr algn="ctr"/>
          <a:endParaRPr lang="es-ES"/>
        </a:p>
      </dgm:t>
    </dgm:pt>
    <dgm:pt modelId="{385B9095-6D26-46F7-A97F-927154DD5E81}">
      <dgm:prSet/>
      <dgm:spPr>
        <a:xfrm>
          <a:off x="3360143" y="1578485"/>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Evaluación y Medición de  riesgos</a:t>
          </a:r>
        </a:p>
      </dgm:t>
    </dgm:pt>
    <dgm:pt modelId="{23E2B30F-CDDB-4934-AD2C-3CAAD88117FE}" type="parTrans" cxnId="{728C5963-5159-42B7-B341-FD1CBB55BD59}">
      <dgm:prSet/>
      <dgm:spPr>
        <a:xfrm>
          <a:off x="3822898" y="1384127"/>
          <a:ext cx="559933" cy="194357"/>
        </a:xfrm>
        <a:custGeom>
          <a:avLst/>
          <a:gdLst/>
          <a:ahLst/>
          <a:cxnLst/>
          <a:rect l="0" t="0" r="0" b="0"/>
          <a:pathLst>
            <a:path>
              <a:moveTo>
                <a:pt x="559933" y="0"/>
              </a:moveTo>
              <a:lnTo>
                <a:pt x="559933" y="97178"/>
              </a:lnTo>
              <a:lnTo>
                <a:pt x="0" y="97178"/>
              </a:lnTo>
              <a:lnTo>
                <a:pt x="0" y="194357"/>
              </a:lnTo>
            </a:path>
          </a:pathLst>
        </a:custGeom>
        <a:noFill/>
        <a:ln w="25400" cap="flat" cmpd="sng" algn="ctr">
          <a:solidFill>
            <a:srgbClr val="D8B25C">
              <a:hueOff val="0"/>
              <a:satOff val="0"/>
              <a:lumOff val="0"/>
              <a:alphaOff val="0"/>
            </a:srgbClr>
          </a:solidFill>
          <a:prstDash val="solid"/>
        </a:ln>
        <a:effectLst/>
      </dgm:spPr>
      <dgm:t>
        <a:bodyPr/>
        <a:lstStyle/>
        <a:p>
          <a:pPr algn="ctr"/>
          <a:endParaRPr lang="es-ES"/>
        </a:p>
      </dgm:t>
    </dgm:pt>
    <dgm:pt modelId="{B6E19BF3-6DEC-4FE1-BC8C-AF5DD61B2B39}" type="sibTrans" cxnId="{728C5963-5159-42B7-B341-FD1CBB55BD59}">
      <dgm:prSet/>
      <dgm:spPr/>
      <dgm:t>
        <a:bodyPr/>
        <a:lstStyle/>
        <a:p>
          <a:pPr algn="ctr"/>
          <a:endParaRPr lang="es-ES"/>
        </a:p>
      </dgm:t>
    </dgm:pt>
    <dgm:pt modelId="{5D314A1B-D8FC-41D9-ADBD-EE23EA38A70B}">
      <dgm:prSet/>
      <dgm:spPr>
        <a:xfrm>
          <a:off x="4489256" y="1606231"/>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Actividades de control </a:t>
          </a:r>
        </a:p>
      </dgm:t>
    </dgm:pt>
    <dgm:pt modelId="{7EA20EAF-F2A6-446F-8247-3C5235A1235D}" type="parTrans" cxnId="{AAE08164-D8EB-4AB8-95E6-0E2D163E2452}">
      <dgm:prSet/>
      <dgm:spPr>
        <a:xfrm>
          <a:off x="4382832" y="1384127"/>
          <a:ext cx="569179" cy="222103"/>
        </a:xfrm>
        <a:custGeom>
          <a:avLst/>
          <a:gdLst/>
          <a:ahLst/>
          <a:cxnLst/>
          <a:rect l="0" t="0" r="0" b="0"/>
          <a:pathLst>
            <a:path>
              <a:moveTo>
                <a:pt x="0" y="0"/>
              </a:moveTo>
              <a:lnTo>
                <a:pt x="0" y="124925"/>
              </a:lnTo>
              <a:lnTo>
                <a:pt x="569179" y="124925"/>
              </a:lnTo>
              <a:lnTo>
                <a:pt x="569179" y="222103"/>
              </a:lnTo>
            </a:path>
          </a:pathLst>
        </a:custGeom>
        <a:noFill/>
        <a:ln w="25400" cap="flat" cmpd="sng" algn="ctr">
          <a:solidFill>
            <a:srgbClr val="D8B25C">
              <a:hueOff val="0"/>
              <a:satOff val="0"/>
              <a:lumOff val="0"/>
              <a:alphaOff val="0"/>
            </a:srgbClr>
          </a:solidFill>
          <a:prstDash val="solid"/>
        </a:ln>
        <a:effectLst/>
      </dgm:spPr>
      <dgm:t>
        <a:bodyPr/>
        <a:lstStyle/>
        <a:p>
          <a:pPr algn="ctr"/>
          <a:endParaRPr lang="es-ES"/>
        </a:p>
      </dgm:t>
    </dgm:pt>
    <dgm:pt modelId="{F9016B64-92CA-4A8D-B573-4C0A33EF116E}" type="sibTrans" cxnId="{AAE08164-D8EB-4AB8-95E6-0E2D163E2452}">
      <dgm:prSet/>
      <dgm:spPr/>
      <dgm:t>
        <a:bodyPr/>
        <a:lstStyle/>
        <a:p>
          <a:pPr algn="ctr"/>
          <a:endParaRPr lang="es-ES"/>
        </a:p>
      </dgm:t>
    </dgm:pt>
    <dgm:pt modelId="{B15DF120-5254-430C-8FFC-81BA5BAD95C3}">
      <dgm:prSet/>
      <dgm:spPr>
        <a:xfrm>
          <a:off x="2471653" y="2235597"/>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Indentificación de riesgos operativos  </a:t>
          </a:r>
        </a:p>
      </dgm:t>
    </dgm:pt>
    <dgm:pt modelId="{0EFB7334-7A8E-4CDF-AFC9-F26E584155AB}" type="parTrans" cxnId="{6A94B58E-DF45-4831-88C4-FC52F1098346}">
      <dgm:prSet/>
      <dgm:spPr>
        <a:xfrm>
          <a:off x="2332827" y="2041240"/>
          <a:ext cx="138826" cy="425734"/>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83284AF1-D8EE-4DC4-9857-B95C58A019D7}" type="sibTrans" cxnId="{6A94B58E-DF45-4831-88C4-FC52F1098346}">
      <dgm:prSet/>
      <dgm:spPr/>
      <dgm:t>
        <a:bodyPr/>
        <a:lstStyle/>
        <a:p>
          <a:pPr algn="ctr"/>
          <a:endParaRPr lang="es-ES"/>
        </a:p>
      </dgm:t>
    </dgm:pt>
    <dgm:pt modelId="{A9E37513-B558-411D-9419-D031E7FA0561}">
      <dgm:prSet/>
      <dgm:spPr>
        <a:xfrm>
          <a:off x="2471653" y="2892709"/>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a:solidFill>
                <a:schemeClr val="tx1"/>
              </a:solidFill>
              <a:latin typeface="Calibri"/>
              <a:ea typeface="+mn-ea"/>
              <a:cs typeface="+mn-cs"/>
            </a:rPr>
            <a:t>Indetificación de riesgos financieros</a:t>
          </a:r>
        </a:p>
      </dgm:t>
    </dgm:pt>
    <dgm:pt modelId="{62782A02-D7AD-48E6-9926-0FC7D7B3358D}" type="parTrans" cxnId="{7CA5458A-C056-443D-9495-54C4EA470EF1}">
      <dgm:prSet/>
      <dgm:spPr>
        <a:xfrm>
          <a:off x="2332827" y="2041240"/>
          <a:ext cx="138826" cy="1082847"/>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98443A93-589D-4C03-87A7-C72B5AAF5818}" type="sibTrans" cxnId="{7CA5458A-C056-443D-9495-54C4EA470EF1}">
      <dgm:prSet/>
      <dgm:spPr/>
      <dgm:t>
        <a:bodyPr/>
        <a:lstStyle/>
        <a:p>
          <a:pPr algn="ctr"/>
          <a:endParaRPr lang="es-ES"/>
        </a:p>
      </dgm:t>
    </dgm:pt>
    <dgm:pt modelId="{D1CF0C3F-5CAF-47D8-B198-1DC80F62E0DA}">
      <dgm:prSet/>
      <dgm:spPr>
        <a:xfrm>
          <a:off x="3591521" y="2235597"/>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s-ES" b="1" dirty="0" smtClean="0">
              <a:solidFill>
                <a:schemeClr val="tx1"/>
              </a:solidFill>
              <a:latin typeface="Calibri"/>
              <a:ea typeface="+mn-ea"/>
              <a:cs typeface="+mn-cs"/>
            </a:rPr>
            <a:t>Probabilidad </a:t>
          </a:r>
          <a:r>
            <a:rPr lang="es-ES" b="1" dirty="0">
              <a:solidFill>
                <a:schemeClr val="tx1"/>
              </a:solidFill>
              <a:latin typeface="Calibri"/>
              <a:ea typeface="+mn-ea"/>
              <a:cs typeface="+mn-cs"/>
            </a:rPr>
            <a:t>de impacto </a:t>
          </a:r>
        </a:p>
      </dgm:t>
    </dgm:pt>
    <dgm:pt modelId="{3D3F4921-23EA-4E1F-BDCB-F2AF41A6CB8A}" type="parTrans" cxnId="{D01AC744-9A5C-48F4-973C-310FCF9F9851}">
      <dgm:prSet/>
      <dgm:spPr>
        <a:xfrm>
          <a:off x="3452694" y="2041240"/>
          <a:ext cx="138826" cy="425734"/>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ln>
        <a:effectLst/>
      </dgm:spPr>
      <dgm:t>
        <a:bodyPr/>
        <a:lstStyle/>
        <a:p>
          <a:pPr algn="ctr"/>
          <a:endParaRPr lang="es-ES"/>
        </a:p>
      </dgm:t>
    </dgm:pt>
    <dgm:pt modelId="{7E89E2F2-B2BE-43D8-8229-1F3751E1B09F}" type="sibTrans" cxnId="{D01AC744-9A5C-48F4-973C-310FCF9F9851}">
      <dgm:prSet/>
      <dgm:spPr/>
      <dgm:t>
        <a:bodyPr/>
        <a:lstStyle/>
        <a:p>
          <a:pPr algn="ctr"/>
          <a:endParaRPr lang="es-ES"/>
        </a:p>
      </dgm:t>
    </dgm:pt>
    <dgm:pt modelId="{423AE31E-DEA9-4A17-BB26-FBBC27A6EB68}">
      <dgm:prSet/>
      <dgm:spPr>
        <a:xfrm>
          <a:off x="6951123" y="1578485"/>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Seguimiento y control</a:t>
          </a:r>
        </a:p>
      </dgm:t>
    </dgm:pt>
    <dgm:pt modelId="{E353F004-2618-481A-81F2-94D926E6B2B7}" type="parTrans" cxnId="{8AB8A755-65F4-48D3-A2D9-7C28D4FC7277}">
      <dgm:prSet/>
      <dgm:spPr>
        <a:xfrm>
          <a:off x="6812297" y="1384127"/>
          <a:ext cx="138826" cy="425734"/>
        </a:xfrm>
        <a:custGeom>
          <a:avLst/>
          <a:gdLst/>
          <a:ahLst/>
          <a:cxnLst/>
          <a:rect l="0" t="0" r="0" b="0"/>
          <a:pathLst>
            <a:path>
              <a:moveTo>
                <a:pt x="0" y="0"/>
              </a:moveTo>
              <a:lnTo>
                <a:pt x="0" y="425734"/>
              </a:lnTo>
              <a:lnTo>
                <a:pt x="138826" y="425734"/>
              </a:lnTo>
            </a:path>
          </a:pathLst>
        </a:custGeom>
        <a:noFill/>
        <a:ln w="25400" cap="flat" cmpd="sng" algn="ctr">
          <a:solidFill>
            <a:srgbClr val="D8B25C">
              <a:hueOff val="0"/>
              <a:satOff val="0"/>
              <a:lumOff val="0"/>
              <a:alphaOff val="0"/>
            </a:srgbClr>
          </a:solidFill>
          <a:prstDash val="solid"/>
        </a:ln>
        <a:effectLst/>
      </dgm:spPr>
      <dgm:t>
        <a:bodyPr/>
        <a:lstStyle/>
        <a:p>
          <a:endParaRPr lang="es-ES"/>
        </a:p>
      </dgm:t>
    </dgm:pt>
    <dgm:pt modelId="{70320F5E-3F70-478F-9214-C3AF1FE063AF}" type="sibTrans" cxnId="{8AB8A755-65F4-48D3-A2D9-7C28D4FC7277}">
      <dgm:prSet/>
      <dgm:spPr/>
      <dgm:t>
        <a:bodyPr/>
        <a:lstStyle/>
        <a:p>
          <a:endParaRPr lang="es-ES"/>
        </a:p>
      </dgm:t>
    </dgm:pt>
    <dgm:pt modelId="{33F71EBA-C192-4000-9445-82546A9A2782}">
      <dgm:prSet/>
      <dgm:spPr>
        <a:xfrm>
          <a:off x="5599878" y="1578485"/>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Respuesta a los riesgos </a:t>
          </a:r>
        </a:p>
      </dgm:t>
    </dgm:pt>
    <dgm:pt modelId="{30968DDE-C5F5-4094-84E7-1452478465F3}" type="parTrans" cxnId="{A50BAE69-2339-492D-8DE6-0D8BBCE3597C}">
      <dgm:prSet/>
      <dgm:spPr>
        <a:xfrm>
          <a:off x="4382832" y="1384127"/>
          <a:ext cx="1679801" cy="194357"/>
        </a:xfrm>
        <a:custGeom>
          <a:avLst/>
          <a:gdLst/>
          <a:ahLst/>
          <a:cxnLst/>
          <a:rect l="0" t="0" r="0" b="0"/>
          <a:pathLst>
            <a:path>
              <a:moveTo>
                <a:pt x="0" y="0"/>
              </a:moveTo>
              <a:lnTo>
                <a:pt x="0" y="97178"/>
              </a:lnTo>
              <a:lnTo>
                <a:pt x="1679801" y="97178"/>
              </a:lnTo>
              <a:lnTo>
                <a:pt x="1679801" y="194357"/>
              </a:lnTo>
            </a:path>
          </a:pathLst>
        </a:custGeom>
        <a:noFill/>
        <a:ln w="25400" cap="flat" cmpd="sng" algn="ctr">
          <a:solidFill>
            <a:srgbClr val="D8B25C">
              <a:hueOff val="0"/>
              <a:satOff val="0"/>
              <a:lumOff val="0"/>
              <a:alphaOff val="0"/>
            </a:srgbClr>
          </a:solidFill>
          <a:prstDash val="solid"/>
        </a:ln>
        <a:effectLst/>
      </dgm:spPr>
      <dgm:t>
        <a:bodyPr/>
        <a:lstStyle/>
        <a:p>
          <a:endParaRPr lang="es-ES"/>
        </a:p>
      </dgm:t>
    </dgm:pt>
    <dgm:pt modelId="{87B0C4DB-D765-4E9A-ABA0-EA9A75B65E20}" type="sibTrans" cxnId="{A50BAE69-2339-492D-8DE6-0D8BBCE3597C}">
      <dgm:prSet/>
      <dgm:spPr/>
      <dgm:t>
        <a:bodyPr/>
        <a:lstStyle/>
        <a:p>
          <a:endParaRPr lang="es-ES"/>
        </a:p>
      </dgm:t>
    </dgm:pt>
    <dgm:pt modelId="{B54F2620-CCED-4276-AB4F-B1358DC24CB7}">
      <dgm:prSet/>
      <dgm:spPr>
        <a:xfrm>
          <a:off x="3591521" y="2892709"/>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Valoracion de los riesgos </a:t>
          </a:r>
        </a:p>
      </dgm:t>
    </dgm:pt>
    <dgm:pt modelId="{389711B4-CF8C-40FB-A4AF-83EED646E3E4}" type="parTrans" cxnId="{5416766C-5A82-4EFF-AC71-0E67AF7B1B87}">
      <dgm:prSet/>
      <dgm:spPr>
        <a:xfrm>
          <a:off x="3452694" y="2041240"/>
          <a:ext cx="138826" cy="1082847"/>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08E1C295-22EC-439B-8B10-9039514C405E}" type="sibTrans" cxnId="{5416766C-5A82-4EFF-AC71-0E67AF7B1B87}">
      <dgm:prSet/>
      <dgm:spPr/>
      <dgm:t>
        <a:bodyPr/>
        <a:lstStyle/>
        <a:p>
          <a:endParaRPr lang="es-ES"/>
        </a:p>
      </dgm:t>
    </dgm:pt>
    <dgm:pt modelId="{9314FC0D-32DD-42ED-B610-511EE5C889B1}">
      <dgm:prSet/>
      <dgm:spPr>
        <a:xfrm>
          <a:off x="3591521" y="3549822"/>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Jerarquizacion de los riesgos </a:t>
          </a:r>
        </a:p>
      </dgm:t>
    </dgm:pt>
    <dgm:pt modelId="{10B5D6DA-060D-408A-93B3-FC339F9913F7}" type="parTrans" cxnId="{7D2B9FB5-ACFA-4F0F-AF7A-D5082E905829}">
      <dgm:prSet/>
      <dgm:spPr>
        <a:xfrm>
          <a:off x="3452694" y="2041240"/>
          <a:ext cx="138826" cy="1739959"/>
        </a:xfrm>
        <a:custGeom>
          <a:avLst/>
          <a:gdLst/>
          <a:ahLst/>
          <a:cxnLst/>
          <a:rect l="0" t="0" r="0" b="0"/>
          <a:pathLst>
            <a:path>
              <a:moveTo>
                <a:pt x="0" y="0"/>
              </a:moveTo>
              <a:lnTo>
                <a:pt x="0" y="1739959"/>
              </a:lnTo>
              <a:lnTo>
                <a:pt x="138826" y="1739959"/>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DB1226BD-A7EE-491C-A81F-8B6202D70A3B}" type="sibTrans" cxnId="{7D2B9FB5-ACFA-4F0F-AF7A-D5082E905829}">
      <dgm:prSet/>
      <dgm:spPr/>
      <dgm:t>
        <a:bodyPr/>
        <a:lstStyle/>
        <a:p>
          <a:endParaRPr lang="es-ES"/>
        </a:p>
      </dgm:t>
    </dgm:pt>
    <dgm:pt modelId="{3FC2481A-CC9E-4CF6-A2EB-074F0EAFAB91}">
      <dgm:prSet/>
      <dgm:spPr>
        <a:xfrm>
          <a:off x="3591521" y="4206934"/>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Matriz de riesgos</a:t>
          </a:r>
        </a:p>
      </dgm:t>
    </dgm:pt>
    <dgm:pt modelId="{A655077F-16B9-4440-B09A-94A8E705E47A}" type="parTrans" cxnId="{A3617C9E-98DC-4674-87CF-92D2582418B1}">
      <dgm:prSet/>
      <dgm:spPr>
        <a:xfrm>
          <a:off x="3452694" y="2041240"/>
          <a:ext cx="138826" cy="2397071"/>
        </a:xfrm>
        <a:custGeom>
          <a:avLst/>
          <a:gdLst/>
          <a:ahLst/>
          <a:cxnLst/>
          <a:rect l="0" t="0" r="0" b="0"/>
          <a:pathLst>
            <a:path>
              <a:moveTo>
                <a:pt x="0" y="0"/>
              </a:moveTo>
              <a:lnTo>
                <a:pt x="0" y="2397071"/>
              </a:lnTo>
              <a:lnTo>
                <a:pt x="138826" y="2397071"/>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1078A784-E972-46CE-80F8-9A4ED1E9EACE}" type="sibTrans" cxnId="{A3617C9E-98DC-4674-87CF-92D2582418B1}">
      <dgm:prSet/>
      <dgm:spPr/>
      <dgm:t>
        <a:bodyPr/>
        <a:lstStyle/>
        <a:p>
          <a:endParaRPr lang="es-ES"/>
        </a:p>
      </dgm:t>
    </dgm:pt>
    <dgm:pt modelId="{D9A576A6-9D3C-4F06-A812-739AF2CA0371}">
      <dgm:prSet/>
      <dgm:spPr>
        <a:xfrm>
          <a:off x="4711388" y="2235597"/>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 Calificación de controles </a:t>
          </a:r>
        </a:p>
      </dgm:t>
    </dgm:pt>
    <dgm:pt modelId="{7DF40C10-E904-44BA-B7C1-300D70D0A4F1}" type="parTrans" cxnId="{4711FDFC-5675-43FB-A3DD-A064DF7B22D0}">
      <dgm:prSet/>
      <dgm:spPr>
        <a:xfrm>
          <a:off x="4581807" y="2068987"/>
          <a:ext cx="129580" cy="397987"/>
        </a:xfrm>
        <a:custGeom>
          <a:avLst/>
          <a:gdLst/>
          <a:ahLst/>
          <a:cxnLst/>
          <a:rect l="0" t="0" r="0" b="0"/>
          <a:pathLst>
            <a:path>
              <a:moveTo>
                <a:pt x="0" y="0"/>
              </a:moveTo>
              <a:lnTo>
                <a:pt x="0" y="397987"/>
              </a:lnTo>
              <a:lnTo>
                <a:pt x="129580" y="397987"/>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DE149265-95CD-4CDC-AD0C-6A5530E4060D}" type="sibTrans" cxnId="{4711FDFC-5675-43FB-A3DD-A064DF7B22D0}">
      <dgm:prSet/>
      <dgm:spPr/>
      <dgm:t>
        <a:bodyPr/>
        <a:lstStyle/>
        <a:p>
          <a:endParaRPr lang="es-ES"/>
        </a:p>
      </dgm:t>
    </dgm:pt>
    <dgm:pt modelId="{C054FD94-52C0-47C1-9964-3D9C8185E024}">
      <dgm:prSet/>
      <dgm:spPr>
        <a:xfrm>
          <a:off x="5831256" y="2235597"/>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Evitarlo</a:t>
          </a:r>
        </a:p>
      </dgm:t>
    </dgm:pt>
    <dgm:pt modelId="{8A682881-C6F6-4BE0-B427-67E20D3F0DAC}" type="parTrans" cxnId="{3A2E2305-E8D5-4938-81C7-07F2A2713DEE}">
      <dgm:prSet/>
      <dgm:spPr>
        <a:xfrm>
          <a:off x="5692429" y="2041240"/>
          <a:ext cx="138826" cy="425734"/>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EBAAAB3D-2D6C-4E9E-9D76-B2D51B62D281}" type="sibTrans" cxnId="{3A2E2305-E8D5-4938-81C7-07F2A2713DEE}">
      <dgm:prSet/>
      <dgm:spPr/>
      <dgm:t>
        <a:bodyPr/>
        <a:lstStyle/>
        <a:p>
          <a:endParaRPr lang="es-ES"/>
        </a:p>
      </dgm:t>
    </dgm:pt>
    <dgm:pt modelId="{9F299029-31AB-4D43-946B-C80376D771C0}">
      <dgm:prSet/>
      <dgm:spPr>
        <a:xfrm>
          <a:off x="5831256" y="2892709"/>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Mitigar</a:t>
          </a:r>
        </a:p>
      </dgm:t>
    </dgm:pt>
    <dgm:pt modelId="{1E99D44B-BE2B-4C0C-B3FB-D65E344E8A0F}" type="parTrans" cxnId="{344896D7-1FD3-480F-8F54-9396632B7861}">
      <dgm:prSet/>
      <dgm:spPr>
        <a:xfrm>
          <a:off x="5692429" y="2041240"/>
          <a:ext cx="138826" cy="1082847"/>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214E6006-7A02-487B-B9F8-4D50CB6ED887}" type="sibTrans" cxnId="{344896D7-1FD3-480F-8F54-9396632B7861}">
      <dgm:prSet/>
      <dgm:spPr/>
      <dgm:t>
        <a:bodyPr/>
        <a:lstStyle/>
        <a:p>
          <a:endParaRPr lang="es-ES"/>
        </a:p>
      </dgm:t>
    </dgm:pt>
    <dgm:pt modelId="{680817AA-7CE0-4DE4-8331-B08508F0064E}">
      <dgm:prSet/>
      <dgm:spPr>
        <a:xfrm>
          <a:off x="5831256" y="3549822"/>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Compartir</a:t>
          </a:r>
        </a:p>
      </dgm:t>
    </dgm:pt>
    <dgm:pt modelId="{3ACA9D8E-E35A-4945-BD16-E73BEBF6162F}" type="parTrans" cxnId="{03CB2149-8178-4425-8A08-FCFB86C96D3D}">
      <dgm:prSet/>
      <dgm:spPr>
        <a:xfrm>
          <a:off x="5692429" y="2041240"/>
          <a:ext cx="138826" cy="1739959"/>
        </a:xfrm>
        <a:custGeom>
          <a:avLst/>
          <a:gdLst/>
          <a:ahLst/>
          <a:cxnLst/>
          <a:rect l="0" t="0" r="0" b="0"/>
          <a:pathLst>
            <a:path>
              <a:moveTo>
                <a:pt x="0" y="0"/>
              </a:moveTo>
              <a:lnTo>
                <a:pt x="0" y="1739959"/>
              </a:lnTo>
              <a:lnTo>
                <a:pt x="138826" y="1739959"/>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6A7BBB5A-3486-44AB-9CCE-8828ECF4B51D}" type="sibTrans" cxnId="{03CB2149-8178-4425-8A08-FCFB86C96D3D}">
      <dgm:prSet/>
      <dgm:spPr/>
      <dgm:t>
        <a:bodyPr/>
        <a:lstStyle/>
        <a:p>
          <a:endParaRPr lang="es-ES"/>
        </a:p>
      </dgm:t>
    </dgm:pt>
    <dgm:pt modelId="{C96E8D04-502D-4B50-AD1C-4265DB63ECB4}">
      <dgm:prSet/>
      <dgm:spPr>
        <a:xfrm>
          <a:off x="5831256" y="4206934"/>
          <a:ext cx="925510" cy="46275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rechazar</a:t>
          </a:r>
        </a:p>
      </dgm:t>
    </dgm:pt>
    <dgm:pt modelId="{91E6FCBB-F3BC-4811-AF43-132980873366}" type="parTrans" cxnId="{FC6D0465-8BDA-414D-8F76-799753876AC0}">
      <dgm:prSet/>
      <dgm:spPr>
        <a:xfrm>
          <a:off x="5692429" y="2041240"/>
          <a:ext cx="138826" cy="2397071"/>
        </a:xfrm>
        <a:custGeom>
          <a:avLst/>
          <a:gdLst/>
          <a:ahLst/>
          <a:cxnLst/>
          <a:rect l="0" t="0" r="0" b="0"/>
          <a:pathLst>
            <a:path>
              <a:moveTo>
                <a:pt x="0" y="0"/>
              </a:moveTo>
              <a:lnTo>
                <a:pt x="0" y="2397071"/>
              </a:lnTo>
              <a:lnTo>
                <a:pt x="138826" y="2397071"/>
              </a:lnTo>
            </a:path>
          </a:pathLst>
        </a:custGeom>
        <a:noFill/>
        <a:ln w="25400" cap="flat" cmpd="sng" algn="ctr">
          <a:solidFill>
            <a:srgbClr val="7BA79D">
              <a:hueOff val="0"/>
              <a:satOff val="0"/>
              <a:lumOff val="0"/>
              <a:alphaOff val="0"/>
            </a:srgbClr>
          </a:solidFill>
          <a:prstDash val="solid"/>
        </a:ln>
        <a:effectLst/>
      </dgm:spPr>
      <dgm:t>
        <a:bodyPr/>
        <a:lstStyle/>
        <a:p>
          <a:endParaRPr lang="es-ES"/>
        </a:p>
      </dgm:t>
    </dgm:pt>
    <dgm:pt modelId="{55ABD200-5BC2-4E4B-A042-58BD93C17BA1}" type="sibTrans" cxnId="{FC6D0465-8BDA-414D-8F76-799753876AC0}">
      <dgm:prSet/>
      <dgm:spPr/>
      <dgm:t>
        <a:bodyPr/>
        <a:lstStyle/>
        <a:p>
          <a:endParaRPr lang="es-ES"/>
        </a:p>
      </dgm:t>
    </dgm:pt>
    <dgm:pt modelId="{08FB92E0-D67D-4611-9ACF-F833B2D04A5D}">
      <dgm:prSet/>
      <dgm:spPr>
        <a:xfrm>
          <a:off x="6951123" y="2235597"/>
          <a:ext cx="925510" cy="46275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1">
              <a:solidFill>
                <a:schemeClr val="tx1"/>
              </a:solidFill>
              <a:latin typeface="Calibri"/>
              <a:ea typeface="+mn-ea"/>
              <a:cs typeface="+mn-cs"/>
            </a:rPr>
            <a:t>Informción y comunicación</a:t>
          </a:r>
        </a:p>
      </dgm:t>
    </dgm:pt>
    <dgm:pt modelId="{DCA9BAF9-A035-45CC-9CD6-DD9D6CF8537A}" type="parTrans" cxnId="{E09720D0-6BA5-4EB1-802E-F171BCFE2DB7}">
      <dgm:prSet/>
      <dgm:spPr>
        <a:xfrm>
          <a:off x="6812297" y="1384127"/>
          <a:ext cx="138826" cy="1082847"/>
        </a:xfrm>
        <a:custGeom>
          <a:avLst/>
          <a:gdLst/>
          <a:ahLst/>
          <a:cxnLst/>
          <a:rect l="0" t="0" r="0" b="0"/>
          <a:pathLst>
            <a:path>
              <a:moveTo>
                <a:pt x="0" y="0"/>
              </a:moveTo>
              <a:lnTo>
                <a:pt x="0" y="1082847"/>
              </a:lnTo>
              <a:lnTo>
                <a:pt x="138826" y="1082847"/>
              </a:lnTo>
            </a:path>
          </a:pathLst>
        </a:custGeom>
        <a:noFill/>
        <a:ln w="25400" cap="flat" cmpd="sng" algn="ctr">
          <a:solidFill>
            <a:srgbClr val="D8B25C">
              <a:hueOff val="0"/>
              <a:satOff val="0"/>
              <a:lumOff val="0"/>
              <a:alphaOff val="0"/>
            </a:srgbClr>
          </a:solidFill>
          <a:prstDash val="solid"/>
        </a:ln>
        <a:effectLst/>
      </dgm:spPr>
      <dgm:t>
        <a:bodyPr/>
        <a:lstStyle/>
        <a:p>
          <a:endParaRPr lang="es-ES"/>
        </a:p>
      </dgm:t>
    </dgm:pt>
    <dgm:pt modelId="{0BDE0499-32BA-48E3-A5F5-BCD34E965D43}" type="sibTrans" cxnId="{E09720D0-6BA5-4EB1-802E-F171BCFE2DB7}">
      <dgm:prSet/>
      <dgm:spPr/>
      <dgm:t>
        <a:bodyPr/>
        <a:lstStyle/>
        <a:p>
          <a:endParaRPr lang="es-ES"/>
        </a:p>
      </dgm:t>
    </dgm:pt>
    <dgm:pt modelId="{D0CEC7E3-C885-46DF-AF25-6AC143512E20}" type="pres">
      <dgm:prSet presAssocID="{2930CDC5-7CDA-4667-B24B-807ACDD33B1C}" presName="hierChild1" presStyleCnt="0">
        <dgm:presLayoutVars>
          <dgm:orgChart val="1"/>
          <dgm:chPref val="1"/>
          <dgm:dir/>
          <dgm:animOne val="branch"/>
          <dgm:animLvl val="lvl"/>
          <dgm:resizeHandles/>
        </dgm:presLayoutVars>
      </dgm:prSet>
      <dgm:spPr/>
      <dgm:t>
        <a:bodyPr/>
        <a:lstStyle/>
        <a:p>
          <a:endParaRPr lang="es-EC"/>
        </a:p>
      </dgm:t>
    </dgm:pt>
    <dgm:pt modelId="{DD48D7EF-447C-4AF1-9A7D-7619CF5D9B9C}" type="pres">
      <dgm:prSet presAssocID="{BDF6C981-C9A9-440B-B495-A4E06D005461}" presName="hierRoot1" presStyleCnt="0">
        <dgm:presLayoutVars>
          <dgm:hierBranch val="init"/>
        </dgm:presLayoutVars>
      </dgm:prSet>
      <dgm:spPr/>
    </dgm:pt>
    <dgm:pt modelId="{0FBB0B4B-24B3-4D3A-80B1-7F89BB3E731E}" type="pres">
      <dgm:prSet presAssocID="{BDF6C981-C9A9-440B-B495-A4E06D005461}" presName="rootComposite1" presStyleCnt="0"/>
      <dgm:spPr/>
    </dgm:pt>
    <dgm:pt modelId="{E4E8B757-0E02-42AE-A91F-E6F7DC7BF2E9}" type="pres">
      <dgm:prSet presAssocID="{BDF6C981-C9A9-440B-B495-A4E06D005461}" presName="rootText1" presStyleLbl="node0" presStyleIdx="0" presStyleCnt="1">
        <dgm:presLayoutVars>
          <dgm:chPref val="3"/>
        </dgm:presLayoutVars>
      </dgm:prSet>
      <dgm:spPr/>
      <dgm:t>
        <a:bodyPr/>
        <a:lstStyle/>
        <a:p>
          <a:endParaRPr lang="es-ES"/>
        </a:p>
      </dgm:t>
    </dgm:pt>
    <dgm:pt modelId="{477C9BF4-AEC3-4905-B445-D7050233C144}" type="pres">
      <dgm:prSet presAssocID="{BDF6C981-C9A9-440B-B495-A4E06D005461}" presName="rootConnector1" presStyleLbl="node1" presStyleIdx="0" presStyleCnt="0"/>
      <dgm:spPr/>
      <dgm:t>
        <a:bodyPr/>
        <a:lstStyle/>
        <a:p>
          <a:endParaRPr lang="es-EC"/>
        </a:p>
      </dgm:t>
    </dgm:pt>
    <dgm:pt modelId="{7F348ED0-DECF-4E86-B66F-FFEC15BDB55D}" type="pres">
      <dgm:prSet presAssocID="{BDF6C981-C9A9-440B-B495-A4E06D005461}" presName="hierChild2" presStyleCnt="0"/>
      <dgm:spPr/>
    </dgm:pt>
    <dgm:pt modelId="{2346078C-8E55-4429-9F9A-455262484C9C}" type="pres">
      <dgm:prSet presAssocID="{693695E2-9597-4354-8120-5549629670FD}" presName="Name37" presStyleLbl="parChTrans1D2" presStyleIdx="0" presStyleCnt="3"/>
      <dgm:spPr/>
      <dgm:t>
        <a:bodyPr/>
        <a:lstStyle/>
        <a:p>
          <a:endParaRPr lang="es-EC"/>
        </a:p>
      </dgm:t>
    </dgm:pt>
    <dgm:pt modelId="{38E3A449-787B-4FD1-8075-C98E4775F5EA}" type="pres">
      <dgm:prSet presAssocID="{1D42594A-097A-40BB-A18A-55A78FF0357F}" presName="hierRoot2" presStyleCnt="0">
        <dgm:presLayoutVars>
          <dgm:hierBranch val="init"/>
        </dgm:presLayoutVars>
      </dgm:prSet>
      <dgm:spPr/>
    </dgm:pt>
    <dgm:pt modelId="{369848CF-0FB0-4A7F-A3BF-0A3B7BA6E721}" type="pres">
      <dgm:prSet presAssocID="{1D42594A-097A-40BB-A18A-55A78FF0357F}" presName="rootComposite" presStyleCnt="0"/>
      <dgm:spPr/>
    </dgm:pt>
    <dgm:pt modelId="{E41C2D84-868C-401A-BBA6-8A1A132F42B1}" type="pres">
      <dgm:prSet presAssocID="{1D42594A-097A-40BB-A18A-55A78FF0357F}" presName="rootText" presStyleLbl="node2" presStyleIdx="0" presStyleCnt="3">
        <dgm:presLayoutVars>
          <dgm:chPref val="3"/>
        </dgm:presLayoutVars>
      </dgm:prSet>
      <dgm:spPr/>
      <dgm:t>
        <a:bodyPr/>
        <a:lstStyle/>
        <a:p>
          <a:endParaRPr lang="es-EC"/>
        </a:p>
      </dgm:t>
    </dgm:pt>
    <dgm:pt modelId="{7A53EB02-9F56-416D-97C2-5B2522A95BD9}" type="pres">
      <dgm:prSet presAssocID="{1D42594A-097A-40BB-A18A-55A78FF0357F}" presName="rootConnector" presStyleLbl="node2" presStyleIdx="0" presStyleCnt="3"/>
      <dgm:spPr/>
      <dgm:t>
        <a:bodyPr/>
        <a:lstStyle/>
        <a:p>
          <a:endParaRPr lang="es-EC"/>
        </a:p>
      </dgm:t>
    </dgm:pt>
    <dgm:pt modelId="{63F38E11-017C-42DA-A3F4-13D5C3552B3F}" type="pres">
      <dgm:prSet presAssocID="{1D42594A-097A-40BB-A18A-55A78FF0357F}" presName="hierChild4" presStyleCnt="0"/>
      <dgm:spPr/>
    </dgm:pt>
    <dgm:pt modelId="{04A321B6-ACF5-46E6-B659-267B6F2FD6C8}" type="pres">
      <dgm:prSet presAssocID="{1B45C494-F956-41BF-BC30-F1960DB98528}" presName="Name37" presStyleLbl="parChTrans1D3" presStyleIdx="0" presStyleCnt="8"/>
      <dgm:spPr/>
      <dgm:t>
        <a:bodyPr/>
        <a:lstStyle/>
        <a:p>
          <a:endParaRPr lang="es-EC"/>
        </a:p>
      </dgm:t>
    </dgm:pt>
    <dgm:pt modelId="{97FEF3AE-F1E7-4429-9290-11C6258AF1E1}" type="pres">
      <dgm:prSet presAssocID="{9806618C-9358-45DC-B43E-0D3A600D6325}" presName="hierRoot2" presStyleCnt="0">
        <dgm:presLayoutVars>
          <dgm:hierBranch val="init"/>
        </dgm:presLayoutVars>
      </dgm:prSet>
      <dgm:spPr/>
    </dgm:pt>
    <dgm:pt modelId="{9264CC69-00F0-43B2-93E1-CA3061079F72}" type="pres">
      <dgm:prSet presAssocID="{9806618C-9358-45DC-B43E-0D3A600D6325}" presName="rootComposite" presStyleCnt="0"/>
      <dgm:spPr/>
    </dgm:pt>
    <dgm:pt modelId="{5133E043-E28E-4A28-8D1C-66E24BC843DD}" type="pres">
      <dgm:prSet presAssocID="{9806618C-9358-45DC-B43E-0D3A600D6325}" presName="rootText" presStyleLbl="node3" presStyleIdx="0" presStyleCnt="8">
        <dgm:presLayoutVars>
          <dgm:chPref val="3"/>
        </dgm:presLayoutVars>
      </dgm:prSet>
      <dgm:spPr/>
      <dgm:t>
        <a:bodyPr/>
        <a:lstStyle/>
        <a:p>
          <a:endParaRPr lang="es-EC"/>
        </a:p>
      </dgm:t>
    </dgm:pt>
    <dgm:pt modelId="{2453137F-3ED0-4D46-9768-4CC858BCB8ED}" type="pres">
      <dgm:prSet presAssocID="{9806618C-9358-45DC-B43E-0D3A600D6325}" presName="rootConnector" presStyleLbl="node3" presStyleIdx="0" presStyleCnt="8"/>
      <dgm:spPr/>
      <dgm:t>
        <a:bodyPr/>
        <a:lstStyle/>
        <a:p>
          <a:endParaRPr lang="es-EC"/>
        </a:p>
      </dgm:t>
    </dgm:pt>
    <dgm:pt modelId="{95E3E36C-FDEF-4E56-9E5F-22C4C849566A}" type="pres">
      <dgm:prSet presAssocID="{9806618C-9358-45DC-B43E-0D3A600D6325}" presName="hierChild4" presStyleCnt="0"/>
      <dgm:spPr/>
    </dgm:pt>
    <dgm:pt modelId="{4A8DFB06-6AB4-4E21-B544-5F6C6090D12D}" type="pres">
      <dgm:prSet presAssocID="{BF11C2A5-240A-407D-9470-10FA33E771BC}" presName="Name37" presStyleLbl="parChTrans1D4" presStyleIdx="0" presStyleCnt="17"/>
      <dgm:spPr/>
      <dgm:t>
        <a:bodyPr/>
        <a:lstStyle/>
        <a:p>
          <a:endParaRPr lang="es-EC"/>
        </a:p>
      </dgm:t>
    </dgm:pt>
    <dgm:pt modelId="{E220D471-BCD7-48BB-AD0A-1C2AFCDBA8AB}" type="pres">
      <dgm:prSet presAssocID="{ECBC0116-6505-49A4-9501-85B6AE0B6327}" presName="hierRoot2" presStyleCnt="0">
        <dgm:presLayoutVars>
          <dgm:hierBranch val="init"/>
        </dgm:presLayoutVars>
      </dgm:prSet>
      <dgm:spPr/>
    </dgm:pt>
    <dgm:pt modelId="{1FBFA8C6-DA5E-45A8-88EE-2C96E8ED58CA}" type="pres">
      <dgm:prSet presAssocID="{ECBC0116-6505-49A4-9501-85B6AE0B6327}" presName="rootComposite" presStyleCnt="0"/>
      <dgm:spPr/>
    </dgm:pt>
    <dgm:pt modelId="{FF530459-120F-42DC-AEC4-77004F818969}" type="pres">
      <dgm:prSet presAssocID="{ECBC0116-6505-49A4-9501-85B6AE0B6327}" presName="rootText" presStyleLbl="node4" presStyleIdx="0" presStyleCnt="17">
        <dgm:presLayoutVars>
          <dgm:chPref val="3"/>
        </dgm:presLayoutVars>
      </dgm:prSet>
      <dgm:spPr/>
      <dgm:t>
        <a:bodyPr/>
        <a:lstStyle/>
        <a:p>
          <a:endParaRPr lang="es-ES"/>
        </a:p>
      </dgm:t>
    </dgm:pt>
    <dgm:pt modelId="{B05EA673-885E-4A53-A225-52CF17B758EB}" type="pres">
      <dgm:prSet presAssocID="{ECBC0116-6505-49A4-9501-85B6AE0B6327}" presName="rootConnector" presStyleLbl="node4" presStyleIdx="0" presStyleCnt="17"/>
      <dgm:spPr/>
      <dgm:t>
        <a:bodyPr/>
        <a:lstStyle/>
        <a:p>
          <a:endParaRPr lang="es-EC"/>
        </a:p>
      </dgm:t>
    </dgm:pt>
    <dgm:pt modelId="{220EF318-C217-4161-8C0E-C59A66E71032}" type="pres">
      <dgm:prSet presAssocID="{ECBC0116-6505-49A4-9501-85B6AE0B6327}" presName="hierChild4" presStyleCnt="0"/>
      <dgm:spPr/>
    </dgm:pt>
    <dgm:pt modelId="{A4833EB1-F9F4-495F-A82D-232D8F516637}" type="pres">
      <dgm:prSet presAssocID="{ECBC0116-6505-49A4-9501-85B6AE0B6327}" presName="hierChild5" presStyleCnt="0"/>
      <dgm:spPr/>
    </dgm:pt>
    <dgm:pt modelId="{13ABFD10-6080-4D65-8F46-975C3A1AFFD6}" type="pres">
      <dgm:prSet presAssocID="{E0BBF290-B6BD-48F8-8E46-54B46E980AFD}" presName="Name37" presStyleLbl="parChTrans1D4" presStyleIdx="1" presStyleCnt="17"/>
      <dgm:spPr/>
      <dgm:t>
        <a:bodyPr/>
        <a:lstStyle/>
        <a:p>
          <a:endParaRPr lang="es-EC"/>
        </a:p>
      </dgm:t>
    </dgm:pt>
    <dgm:pt modelId="{A945C703-C705-43CB-86AF-8F35B55B4171}" type="pres">
      <dgm:prSet presAssocID="{E2A8583A-66F5-42B0-89B4-8750F4B5DFEF}" presName="hierRoot2" presStyleCnt="0">
        <dgm:presLayoutVars>
          <dgm:hierBranch val="init"/>
        </dgm:presLayoutVars>
      </dgm:prSet>
      <dgm:spPr/>
    </dgm:pt>
    <dgm:pt modelId="{E0C466B7-5DB4-4628-B1D9-BD884BAFD0C8}" type="pres">
      <dgm:prSet presAssocID="{E2A8583A-66F5-42B0-89B4-8750F4B5DFEF}" presName="rootComposite" presStyleCnt="0"/>
      <dgm:spPr/>
    </dgm:pt>
    <dgm:pt modelId="{7377F13F-670E-4BC5-A353-37526DE45D52}" type="pres">
      <dgm:prSet presAssocID="{E2A8583A-66F5-42B0-89B4-8750F4B5DFEF}" presName="rootText" presStyleLbl="node4" presStyleIdx="1" presStyleCnt="17">
        <dgm:presLayoutVars>
          <dgm:chPref val="3"/>
        </dgm:presLayoutVars>
      </dgm:prSet>
      <dgm:spPr/>
      <dgm:t>
        <a:bodyPr/>
        <a:lstStyle/>
        <a:p>
          <a:endParaRPr lang="es-ES"/>
        </a:p>
      </dgm:t>
    </dgm:pt>
    <dgm:pt modelId="{9ECBDEEB-5435-488C-A9E1-1A14A052A282}" type="pres">
      <dgm:prSet presAssocID="{E2A8583A-66F5-42B0-89B4-8750F4B5DFEF}" presName="rootConnector" presStyleLbl="node4" presStyleIdx="1" presStyleCnt="17"/>
      <dgm:spPr/>
      <dgm:t>
        <a:bodyPr/>
        <a:lstStyle/>
        <a:p>
          <a:endParaRPr lang="es-EC"/>
        </a:p>
      </dgm:t>
    </dgm:pt>
    <dgm:pt modelId="{F40D67B2-7C5C-48BA-BE5A-05E4700280D4}" type="pres">
      <dgm:prSet presAssocID="{E2A8583A-66F5-42B0-89B4-8750F4B5DFEF}" presName="hierChild4" presStyleCnt="0"/>
      <dgm:spPr/>
    </dgm:pt>
    <dgm:pt modelId="{8E33C702-A467-44A5-8493-175084B17FEE}" type="pres">
      <dgm:prSet presAssocID="{E2A8583A-66F5-42B0-89B4-8750F4B5DFEF}" presName="hierChild5" presStyleCnt="0"/>
      <dgm:spPr/>
    </dgm:pt>
    <dgm:pt modelId="{584E28BA-F438-4309-B29B-93BC30BEC764}" type="pres">
      <dgm:prSet presAssocID="{9806618C-9358-45DC-B43E-0D3A600D6325}" presName="hierChild5" presStyleCnt="0"/>
      <dgm:spPr/>
    </dgm:pt>
    <dgm:pt modelId="{FF8E4311-F638-4EF0-AD55-6A924B3D027D}" type="pres">
      <dgm:prSet presAssocID="{D3F0DBD6-9E59-4A45-9EFE-A2AD3BA08E27}" presName="Name37" presStyleLbl="parChTrans1D3" presStyleIdx="1" presStyleCnt="8"/>
      <dgm:spPr/>
      <dgm:t>
        <a:bodyPr/>
        <a:lstStyle/>
        <a:p>
          <a:endParaRPr lang="es-EC"/>
        </a:p>
      </dgm:t>
    </dgm:pt>
    <dgm:pt modelId="{33FA8E94-2450-47C5-882A-DE87B8105A07}" type="pres">
      <dgm:prSet presAssocID="{9F825D83-1AAD-4EC7-9747-7D19418D878C}" presName="hierRoot2" presStyleCnt="0">
        <dgm:presLayoutVars>
          <dgm:hierBranch val="init"/>
        </dgm:presLayoutVars>
      </dgm:prSet>
      <dgm:spPr/>
    </dgm:pt>
    <dgm:pt modelId="{FE248191-7C6D-4C13-95DD-A8B18D88D962}" type="pres">
      <dgm:prSet presAssocID="{9F825D83-1AAD-4EC7-9747-7D19418D878C}" presName="rootComposite" presStyleCnt="0"/>
      <dgm:spPr/>
    </dgm:pt>
    <dgm:pt modelId="{8646944E-30CA-4021-8FD8-D0D0AB758ADD}" type="pres">
      <dgm:prSet presAssocID="{9F825D83-1AAD-4EC7-9747-7D19418D878C}" presName="rootText" presStyleLbl="node3" presStyleIdx="1" presStyleCnt="8">
        <dgm:presLayoutVars>
          <dgm:chPref val="3"/>
        </dgm:presLayoutVars>
      </dgm:prSet>
      <dgm:spPr/>
      <dgm:t>
        <a:bodyPr/>
        <a:lstStyle/>
        <a:p>
          <a:endParaRPr lang="es-EC"/>
        </a:p>
      </dgm:t>
    </dgm:pt>
    <dgm:pt modelId="{DFBF8D35-2A83-4918-8072-3D0704DF2492}" type="pres">
      <dgm:prSet presAssocID="{9F825D83-1AAD-4EC7-9747-7D19418D878C}" presName="rootConnector" presStyleLbl="node3" presStyleIdx="1" presStyleCnt="8"/>
      <dgm:spPr/>
      <dgm:t>
        <a:bodyPr/>
        <a:lstStyle/>
        <a:p>
          <a:endParaRPr lang="es-EC"/>
        </a:p>
      </dgm:t>
    </dgm:pt>
    <dgm:pt modelId="{0393E8AC-C247-4B48-8A9C-5C8BB5BF5054}" type="pres">
      <dgm:prSet presAssocID="{9F825D83-1AAD-4EC7-9747-7D19418D878C}" presName="hierChild4" presStyleCnt="0"/>
      <dgm:spPr/>
    </dgm:pt>
    <dgm:pt modelId="{BBAB9BEC-EADE-4FBB-BCCE-D4BA48CC1F97}" type="pres">
      <dgm:prSet presAssocID="{B7D18B22-9BC6-44FB-838E-C8F79B2295D4}" presName="Name37" presStyleLbl="parChTrans1D4" presStyleIdx="2" presStyleCnt="17"/>
      <dgm:spPr/>
      <dgm:t>
        <a:bodyPr/>
        <a:lstStyle/>
        <a:p>
          <a:endParaRPr lang="es-EC"/>
        </a:p>
      </dgm:t>
    </dgm:pt>
    <dgm:pt modelId="{A1F132D9-A23C-439F-86EC-67F3D276B2BA}" type="pres">
      <dgm:prSet presAssocID="{A5E7E7B4-5033-439A-BA84-381608801FC8}" presName="hierRoot2" presStyleCnt="0">
        <dgm:presLayoutVars>
          <dgm:hierBranch val="init"/>
        </dgm:presLayoutVars>
      </dgm:prSet>
      <dgm:spPr/>
    </dgm:pt>
    <dgm:pt modelId="{DCB023CE-39E6-4A94-9DD8-9425BCF4A980}" type="pres">
      <dgm:prSet presAssocID="{A5E7E7B4-5033-439A-BA84-381608801FC8}" presName="rootComposite" presStyleCnt="0"/>
      <dgm:spPr/>
    </dgm:pt>
    <dgm:pt modelId="{65AD340E-1698-45DE-B000-7E0250A288B2}" type="pres">
      <dgm:prSet presAssocID="{A5E7E7B4-5033-439A-BA84-381608801FC8}" presName="rootText" presStyleLbl="node4" presStyleIdx="2" presStyleCnt="17">
        <dgm:presLayoutVars>
          <dgm:chPref val="3"/>
        </dgm:presLayoutVars>
      </dgm:prSet>
      <dgm:spPr/>
      <dgm:t>
        <a:bodyPr/>
        <a:lstStyle/>
        <a:p>
          <a:endParaRPr lang="es-ES"/>
        </a:p>
      </dgm:t>
    </dgm:pt>
    <dgm:pt modelId="{F2813640-243B-43DE-9739-1ABEE9182431}" type="pres">
      <dgm:prSet presAssocID="{A5E7E7B4-5033-439A-BA84-381608801FC8}" presName="rootConnector" presStyleLbl="node4" presStyleIdx="2" presStyleCnt="17"/>
      <dgm:spPr/>
      <dgm:t>
        <a:bodyPr/>
        <a:lstStyle/>
        <a:p>
          <a:endParaRPr lang="es-EC"/>
        </a:p>
      </dgm:t>
    </dgm:pt>
    <dgm:pt modelId="{018E282C-DAC7-4460-9CB5-56A5B03DE1D5}" type="pres">
      <dgm:prSet presAssocID="{A5E7E7B4-5033-439A-BA84-381608801FC8}" presName="hierChild4" presStyleCnt="0"/>
      <dgm:spPr/>
    </dgm:pt>
    <dgm:pt modelId="{582EAC64-18D7-43F1-B86B-4DB8C46D8832}" type="pres">
      <dgm:prSet presAssocID="{A5E7E7B4-5033-439A-BA84-381608801FC8}" presName="hierChild5" presStyleCnt="0"/>
      <dgm:spPr/>
    </dgm:pt>
    <dgm:pt modelId="{B3328609-D7C9-4D19-9F91-B801A080C84D}" type="pres">
      <dgm:prSet presAssocID="{152FC5D5-C2AF-4479-ADCF-2172F9EF09D8}" presName="Name37" presStyleLbl="parChTrans1D4" presStyleIdx="3" presStyleCnt="17"/>
      <dgm:spPr/>
      <dgm:t>
        <a:bodyPr/>
        <a:lstStyle/>
        <a:p>
          <a:endParaRPr lang="es-EC"/>
        </a:p>
      </dgm:t>
    </dgm:pt>
    <dgm:pt modelId="{3D7EBE0D-E3E4-4DB6-8B6F-371C9FA15351}" type="pres">
      <dgm:prSet presAssocID="{813C7A73-4EAA-4DB7-94D9-1A7096402FA3}" presName="hierRoot2" presStyleCnt="0">
        <dgm:presLayoutVars>
          <dgm:hierBranch val="init"/>
        </dgm:presLayoutVars>
      </dgm:prSet>
      <dgm:spPr/>
    </dgm:pt>
    <dgm:pt modelId="{B2A859AC-C76F-4C1F-AAB2-4CB23B7C7567}" type="pres">
      <dgm:prSet presAssocID="{813C7A73-4EAA-4DB7-94D9-1A7096402FA3}" presName="rootComposite" presStyleCnt="0"/>
      <dgm:spPr/>
    </dgm:pt>
    <dgm:pt modelId="{89692689-5760-4AFD-BA0D-1C46B3C82134}" type="pres">
      <dgm:prSet presAssocID="{813C7A73-4EAA-4DB7-94D9-1A7096402FA3}" presName="rootText" presStyleLbl="node4" presStyleIdx="3" presStyleCnt="17">
        <dgm:presLayoutVars>
          <dgm:chPref val="3"/>
        </dgm:presLayoutVars>
      </dgm:prSet>
      <dgm:spPr/>
      <dgm:t>
        <a:bodyPr/>
        <a:lstStyle/>
        <a:p>
          <a:endParaRPr lang="es-EC"/>
        </a:p>
      </dgm:t>
    </dgm:pt>
    <dgm:pt modelId="{21E42523-E434-4107-A9EC-886CB5BF6FA1}" type="pres">
      <dgm:prSet presAssocID="{813C7A73-4EAA-4DB7-94D9-1A7096402FA3}" presName="rootConnector" presStyleLbl="node4" presStyleIdx="3" presStyleCnt="17"/>
      <dgm:spPr/>
      <dgm:t>
        <a:bodyPr/>
        <a:lstStyle/>
        <a:p>
          <a:endParaRPr lang="es-EC"/>
        </a:p>
      </dgm:t>
    </dgm:pt>
    <dgm:pt modelId="{D8527681-D30C-4EEC-850E-5B421A71FB2D}" type="pres">
      <dgm:prSet presAssocID="{813C7A73-4EAA-4DB7-94D9-1A7096402FA3}" presName="hierChild4" presStyleCnt="0"/>
      <dgm:spPr/>
    </dgm:pt>
    <dgm:pt modelId="{3A32D977-E9BE-4F84-866A-A5F29E0FCF91}" type="pres">
      <dgm:prSet presAssocID="{813C7A73-4EAA-4DB7-94D9-1A7096402FA3}" presName="hierChild5" presStyleCnt="0"/>
      <dgm:spPr/>
    </dgm:pt>
    <dgm:pt modelId="{12474975-961D-4AA7-8784-BFD3C7220727}" type="pres">
      <dgm:prSet presAssocID="{11EB5BF4-FB87-4D50-B993-E806D59978DB}" presName="Name37" presStyleLbl="parChTrans1D4" presStyleIdx="4" presStyleCnt="17"/>
      <dgm:spPr/>
      <dgm:t>
        <a:bodyPr/>
        <a:lstStyle/>
        <a:p>
          <a:endParaRPr lang="es-EC"/>
        </a:p>
      </dgm:t>
    </dgm:pt>
    <dgm:pt modelId="{DC470CA9-AFB7-486A-84E6-06161C33CFFF}" type="pres">
      <dgm:prSet presAssocID="{8306250C-F92F-4EDC-A87C-3604D5649FCF}" presName="hierRoot2" presStyleCnt="0">
        <dgm:presLayoutVars>
          <dgm:hierBranch val="init"/>
        </dgm:presLayoutVars>
      </dgm:prSet>
      <dgm:spPr/>
    </dgm:pt>
    <dgm:pt modelId="{AA8E27FF-50C9-4D70-B2AE-5326E030C437}" type="pres">
      <dgm:prSet presAssocID="{8306250C-F92F-4EDC-A87C-3604D5649FCF}" presName="rootComposite" presStyleCnt="0"/>
      <dgm:spPr/>
    </dgm:pt>
    <dgm:pt modelId="{71163317-6182-4A5F-B999-265792BEE764}" type="pres">
      <dgm:prSet presAssocID="{8306250C-F92F-4EDC-A87C-3604D5649FCF}" presName="rootText" presStyleLbl="node4" presStyleIdx="4" presStyleCnt="17">
        <dgm:presLayoutVars>
          <dgm:chPref val="3"/>
        </dgm:presLayoutVars>
      </dgm:prSet>
      <dgm:spPr/>
      <dgm:t>
        <a:bodyPr/>
        <a:lstStyle/>
        <a:p>
          <a:endParaRPr lang="es-ES"/>
        </a:p>
      </dgm:t>
    </dgm:pt>
    <dgm:pt modelId="{25D2E73C-AD52-4D61-9BBE-2161EEEAFF52}" type="pres">
      <dgm:prSet presAssocID="{8306250C-F92F-4EDC-A87C-3604D5649FCF}" presName="rootConnector" presStyleLbl="node4" presStyleIdx="4" presStyleCnt="17"/>
      <dgm:spPr/>
      <dgm:t>
        <a:bodyPr/>
        <a:lstStyle/>
        <a:p>
          <a:endParaRPr lang="es-EC"/>
        </a:p>
      </dgm:t>
    </dgm:pt>
    <dgm:pt modelId="{8116ECC4-A644-48B9-A759-117A1746B703}" type="pres">
      <dgm:prSet presAssocID="{8306250C-F92F-4EDC-A87C-3604D5649FCF}" presName="hierChild4" presStyleCnt="0"/>
      <dgm:spPr/>
    </dgm:pt>
    <dgm:pt modelId="{BAFAC5EF-719B-4812-A4F9-9ACFC4E32E96}" type="pres">
      <dgm:prSet presAssocID="{8306250C-F92F-4EDC-A87C-3604D5649FCF}" presName="hierChild5" presStyleCnt="0"/>
      <dgm:spPr/>
    </dgm:pt>
    <dgm:pt modelId="{79387524-A12D-4460-A965-DAAD8FB9A283}" type="pres">
      <dgm:prSet presAssocID="{9B3D0B11-EFA4-4F85-8160-7555EDAF6F1C}" presName="Name37" presStyleLbl="parChTrans1D4" presStyleIdx="5" presStyleCnt="17"/>
      <dgm:spPr/>
      <dgm:t>
        <a:bodyPr/>
        <a:lstStyle/>
        <a:p>
          <a:endParaRPr lang="es-EC"/>
        </a:p>
      </dgm:t>
    </dgm:pt>
    <dgm:pt modelId="{09686143-C9FA-45CB-B728-06649EE7E155}" type="pres">
      <dgm:prSet presAssocID="{21B22068-D0DA-4DD2-9A23-2495A6C1AF35}" presName="hierRoot2" presStyleCnt="0">
        <dgm:presLayoutVars>
          <dgm:hierBranch val="init"/>
        </dgm:presLayoutVars>
      </dgm:prSet>
      <dgm:spPr/>
    </dgm:pt>
    <dgm:pt modelId="{FD1C384E-5729-4981-9E0F-7390DF1D1F2E}" type="pres">
      <dgm:prSet presAssocID="{21B22068-D0DA-4DD2-9A23-2495A6C1AF35}" presName="rootComposite" presStyleCnt="0"/>
      <dgm:spPr/>
    </dgm:pt>
    <dgm:pt modelId="{E05C033F-6CEA-4D9A-BADA-31E4E382611B}" type="pres">
      <dgm:prSet presAssocID="{21B22068-D0DA-4DD2-9A23-2495A6C1AF35}" presName="rootText" presStyleLbl="node4" presStyleIdx="5" presStyleCnt="17">
        <dgm:presLayoutVars>
          <dgm:chPref val="3"/>
        </dgm:presLayoutVars>
      </dgm:prSet>
      <dgm:spPr/>
      <dgm:t>
        <a:bodyPr/>
        <a:lstStyle/>
        <a:p>
          <a:endParaRPr lang="es-EC"/>
        </a:p>
      </dgm:t>
    </dgm:pt>
    <dgm:pt modelId="{D642C89B-5AA8-41F4-AA21-A52935E80817}" type="pres">
      <dgm:prSet presAssocID="{21B22068-D0DA-4DD2-9A23-2495A6C1AF35}" presName="rootConnector" presStyleLbl="node4" presStyleIdx="5" presStyleCnt="17"/>
      <dgm:spPr/>
      <dgm:t>
        <a:bodyPr/>
        <a:lstStyle/>
        <a:p>
          <a:endParaRPr lang="es-EC"/>
        </a:p>
      </dgm:t>
    </dgm:pt>
    <dgm:pt modelId="{28DDCE06-0B27-41C5-8804-41238A489DC9}" type="pres">
      <dgm:prSet presAssocID="{21B22068-D0DA-4DD2-9A23-2495A6C1AF35}" presName="hierChild4" presStyleCnt="0"/>
      <dgm:spPr/>
    </dgm:pt>
    <dgm:pt modelId="{1F8A5BFE-29AD-4115-BB6B-FFD970745AC6}" type="pres">
      <dgm:prSet presAssocID="{21B22068-D0DA-4DD2-9A23-2495A6C1AF35}" presName="hierChild5" presStyleCnt="0"/>
      <dgm:spPr/>
    </dgm:pt>
    <dgm:pt modelId="{B1E1795A-04CE-4B5A-92BE-205B71D9D665}" type="pres">
      <dgm:prSet presAssocID="{9F825D83-1AAD-4EC7-9747-7D19418D878C}" presName="hierChild5" presStyleCnt="0"/>
      <dgm:spPr/>
    </dgm:pt>
    <dgm:pt modelId="{9E080C58-BA60-4C52-9239-7FED13CD8D14}" type="pres">
      <dgm:prSet presAssocID="{1D42594A-097A-40BB-A18A-55A78FF0357F}" presName="hierChild5" presStyleCnt="0"/>
      <dgm:spPr/>
    </dgm:pt>
    <dgm:pt modelId="{04DDBABD-6337-44F4-835D-A96AE8114C80}" type="pres">
      <dgm:prSet presAssocID="{074F3E5A-66BA-4000-86E7-D0D0FACB9B2C}" presName="Name37" presStyleLbl="parChTrans1D2" presStyleIdx="1" presStyleCnt="3"/>
      <dgm:spPr/>
      <dgm:t>
        <a:bodyPr/>
        <a:lstStyle/>
        <a:p>
          <a:endParaRPr lang="es-EC"/>
        </a:p>
      </dgm:t>
    </dgm:pt>
    <dgm:pt modelId="{E2A2F8DB-12E1-4644-99E4-760737296886}" type="pres">
      <dgm:prSet presAssocID="{7D74693C-F6B3-44D8-A69F-355E66514084}" presName="hierRoot2" presStyleCnt="0">
        <dgm:presLayoutVars>
          <dgm:hierBranch val="init"/>
        </dgm:presLayoutVars>
      </dgm:prSet>
      <dgm:spPr/>
    </dgm:pt>
    <dgm:pt modelId="{184CDD8E-AA23-4582-8551-87DF07B4623E}" type="pres">
      <dgm:prSet presAssocID="{7D74693C-F6B3-44D8-A69F-355E66514084}" presName="rootComposite" presStyleCnt="0"/>
      <dgm:spPr/>
    </dgm:pt>
    <dgm:pt modelId="{E1DB36B8-9DB7-4C76-8B91-4A2742DD5F8B}" type="pres">
      <dgm:prSet presAssocID="{7D74693C-F6B3-44D8-A69F-355E66514084}" presName="rootText" presStyleLbl="node2" presStyleIdx="1" presStyleCnt="3">
        <dgm:presLayoutVars>
          <dgm:chPref val="3"/>
        </dgm:presLayoutVars>
      </dgm:prSet>
      <dgm:spPr/>
      <dgm:t>
        <a:bodyPr/>
        <a:lstStyle/>
        <a:p>
          <a:endParaRPr lang="es-EC"/>
        </a:p>
      </dgm:t>
    </dgm:pt>
    <dgm:pt modelId="{23626C67-2F6D-43A2-A18A-18894327BBB4}" type="pres">
      <dgm:prSet presAssocID="{7D74693C-F6B3-44D8-A69F-355E66514084}" presName="rootConnector" presStyleLbl="node2" presStyleIdx="1" presStyleCnt="3"/>
      <dgm:spPr/>
      <dgm:t>
        <a:bodyPr/>
        <a:lstStyle/>
        <a:p>
          <a:endParaRPr lang="es-EC"/>
        </a:p>
      </dgm:t>
    </dgm:pt>
    <dgm:pt modelId="{7214D027-57BB-4AA8-BE6A-82D361FA9BB2}" type="pres">
      <dgm:prSet presAssocID="{7D74693C-F6B3-44D8-A69F-355E66514084}" presName="hierChild4" presStyleCnt="0"/>
      <dgm:spPr/>
    </dgm:pt>
    <dgm:pt modelId="{D41167B9-423D-4D74-9987-A7B508DA91EE}" type="pres">
      <dgm:prSet presAssocID="{6F95F996-538A-4755-A5DB-DDE8A3E84C08}" presName="Name37" presStyleLbl="parChTrans1D3" presStyleIdx="2" presStyleCnt="8"/>
      <dgm:spPr/>
      <dgm:t>
        <a:bodyPr/>
        <a:lstStyle/>
        <a:p>
          <a:endParaRPr lang="es-EC"/>
        </a:p>
      </dgm:t>
    </dgm:pt>
    <dgm:pt modelId="{DF5A0C69-3049-445A-BD37-CD590D9CE559}" type="pres">
      <dgm:prSet presAssocID="{0AD9925A-DBB3-448E-AFAC-DDAADB1DF2E5}" presName="hierRoot2" presStyleCnt="0">
        <dgm:presLayoutVars>
          <dgm:hierBranch val="init"/>
        </dgm:presLayoutVars>
      </dgm:prSet>
      <dgm:spPr/>
    </dgm:pt>
    <dgm:pt modelId="{EDF94EE8-6349-4A37-AD8F-67146C1E940C}" type="pres">
      <dgm:prSet presAssocID="{0AD9925A-DBB3-448E-AFAC-DDAADB1DF2E5}" presName="rootComposite" presStyleCnt="0"/>
      <dgm:spPr/>
    </dgm:pt>
    <dgm:pt modelId="{ED8D2B51-C5C9-4A38-AB73-A2F45DEAE582}" type="pres">
      <dgm:prSet presAssocID="{0AD9925A-DBB3-448E-AFAC-DDAADB1DF2E5}" presName="rootText" presStyleLbl="node3" presStyleIdx="2" presStyleCnt="8">
        <dgm:presLayoutVars>
          <dgm:chPref val="3"/>
        </dgm:presLayoutVars>
      </dgm:prSet>
      <dgm:spPr/>
      <dgm:t>
        <a:bodyPr/>
        <a:lstStyle/>
        <a:p>
          <a:endParaRPr lang="es-EC"/>
        </a:p>
      </dgm:t>
    </dgm:pt>
    <dgm:pt modelId="{FB7F5D63-F902-4493-864F-0511258EF728}" type="pres">
      <dgm:prSet presAssocID="{0AD9925A-DBB3-448E-AFAC-DDAADB1DF2E5}" presName="rootConnector" presStyleLbl="node3" presStyleIdx="2" presStyleCnt="8"/>
      <dgm:spPr/>
      <dgm:t>
        <a:bodyPr/>
        <a:lstStyle/>
        <a:p>
          <a:endParaRPr lang="es-EC"/>
        </a:p>
      </dgm:t>
    </dgm:pt>
    <dgm:pt modelId="{34F5EF61-4713-474D-8250-93D14334263C}" type="pres">
      <dgm:prSet presAssocID="{0AD9925A-DBB3-448E-AFAC-DDAADB1DF2E5}" presName="hierChild4" presStyleCnt="0"/>
      <dgm:spPr/>
    </dgm:pt>
    <dgm:pt modelId="{1FB8705F-6B16-4F5F-985E-6A1BDA5EBDFD}" type="pres">
      <dgm:prSet presAssocID="{0EFB7334-7A8E-4CDF-AFC9-F26E584155AB}" presName="Name37" presStyleLbl="parChTrans1D4" presStyleIdx="6" presStyleCnt="17"/>
      <dgm:spPr/>
      <dgm:t>
        <a:bodyPr/>
        <a:lstStyle/>
        <a:p>
          <a:endParaRPr lang="es-EC"/>
        </a:p>
      </dgm:t>
    </dgm:pt>
    <dgm:pt modelId="{6099D1AB-1EDC-43F4-A100-27D2E92461D6}" type="pres">
      <dgm:prSet presAssocID="{B15DF120-5254-430C-8FFC-81BA5BAD95C3}" presName="hierRoot2" presStyleCnt="0">
        <dgm:presLayoutVars>
          <dgm:hierBranch val="init"/>
        </dgm:presLayoutVars>
      </dgm:prSet>
      <dgm:spPr/>
    </dgm:pt>
    <dgm:pt modelId="{84DBCBBD-D60B-473B-9708-637DA81B127E}" type="pres">
      <dgm:prSet presAssocID="{B15DF120-5254-430C-8FFC-81BA5BAD95C3}" presName="rootComposite" presStyleCnt="0"/>
      <dgm:spPr/>
    </dgm:pt>
    <dgm:pt modelId="{A0FE36EA-0FE9-493E-9A90-A4875188A357}" type="pres">
      <dgm:prSet presAssocID="{B15DF120-5254-430C-8FFC-81BA5BAD95C3}" presName="rootText" presStyleLbl="node4" presStyleIdx="6" presStyleCnt="17">
        <dgm:presLayoutVars>
          <dgm:chPref val="3"/>
        </dgm:presLayoutVars>
      </dgm:prSet>
      <dgm:spPr/>
      <dgm:t>
        <a:bodyPr/>
        <a:lstStyle/>
        <a:p>
          <a:endParaRPr lang="es-ES"/>
        </a:p>
      </dgm:t>
    </dgm:pt>
    <dgm:pt modelId="{50E7DB0F-0F2D-460C-ACE0-9EE90EB737C5}" type="pres">
      <dgm:prSet presAssocID="{B15DF120-5254-430C-8FFC-81BA5BAD95C3}" presName="rootConnector" presStyleLbl="node4" presStyleIdx="6" presStyleCnt="17"/>
      <dgm:spPr/>
      <dgm:t>
        <a:bodyPr/>
        <a:lstStyle/>
        <a:p>
          <a:endParaRPr lang="es-EC"/>
        </a:p>
      </dgm:t>
    </dgm:pt>
    <dgm:pt modelId="{58D1FC55-0437-4CF9-875A-E4FB02DF8A32}" type="pres">
      <dgm:prSet presAssocID="{B15DF120-5254-430C-8FFC-81BA5BAD95C3}" presName="hierChild4" presStyleCnt="0"/>
      <dgm:spPr/>
    </dgm:pt>
    <dgm:pt modelId="{183CB82D-EDB1-4E8E-8639-F2CB52AAA4E7}" type="pres">
      <dgm:prSet presAssocID="{B15DF120-5254-430C-8FFC-81BA5BAD95C3}" presName="hierChild5" presStyleCnt="0"/>
      <dgm:spPr/>
    </dgm:pt>
    <dgm:pt modelId="{F23B6826-CEB7-4455-9B70-C10A6DCA2E41}" type="pres">
      <dgm:prSet presAssocID="{62782A02-D7AD-48E6-9926-0FC7D7B3358D}" presName="Name37" presStyleLbl="parChTrans1D4" presStyleIdx="7" presStyleCnt="17"/>
      <dgm:spPr/>
      <dgm:t>
        <a:bodyPr/>
        <a:lstStyle/>
        <a:p>
          <a:endParaRPr lang="es-EC"/>
        </a:p>
      </dgm:t>
    </dgm:pt>
    <dgm:pt modelId="{A439CA90-C98A-44D1-92FB-3186198A7B08}" type="pres">
      <dgm:prSet presAssocID="{A9E37513-B558-411D-9419-D031E7FA0561}" presName="hierRoot2" presStyleCnt="0">
        <dgm:presLayoutVars>
          <dgm:hierBranch val="init"/>
        </dgm:presLayoutVars>
      </dgm:prSet>
      <dgm:spPr/>
    </dgm:pt>
    <dgm:pt modelId="{59276634-805C-4731-AABB-4E398FB6718A}" type="pres">
      <dgm:prSet presAssocID="{A9E37513-B558-411D-9419-D031E7FA0561}" presName="rootComposite" presStyleCnt="0"/>
      <dgm:spPr/>
    </dgm:pt>
    <dgm:pt modelId="{3D0298A2-E812-4AB0-B291-6A71BFFB8AF1}" type="pres">
      <dgm:prSet presAssocID="{A9E37513-B558-411D-9419-D031E7FA0561}" presName="rootText" presStyleLbl="node4" presStyleIdx="7" presStyleCnt="17">
        <dgm:presLayoutVars>
          <dgm:chPref val="3"/>
        </dgm:presLayoutVars>
      </dgm:prSet>
      <dgm:spPr/>
      <dgm:t>
        <a:bodyPr/>
        <a:lstStyle/>
        <a:p>
          <a:endParaRPr lang="es-EC"/>
        </a:p>
      </dgm:t>
    </dgm:pt>
    <dgm:pt modelId="{874A81B7-FAC6-4E75-9258-8A50ACF4EAB6}" type="pres">
      <dgm:prSet presAssocID="{A9E37513-B558-411D-9419-D031E7FA0561}" presName="rootConnector" presStyleLbl="node4" presStyleIdx="7" presStyleCnt="17"/>
      <dgm:spPr/>
      <dgm:t>
        <a:bodyPr/>
        <a:lstStyle/>
        <a:p>
          <a:endParaRPr lang="es-EC"/>
        </a:p>
      </dgm:t>
    </dgm:pt>
    <dgm:pt modelId="{7AEAFA6B-9BF1-4DE1-9F9F-D3A686DA4410}" type="pres">
      <dgm:prSet presAssocID="{A9E37513-B558-411D-9419-D031E7FA0561}" presName="hierChild4" presStyleCnt="0"/>
      <dgm:spPr/>
    </dgm:pt>
    <dgm:pt modelId="{F2BB9EDB-1910-440A-A651-5DA4DCCE8B0B}" type="pres">
      <dgm:prSet presAssocID="{A9E37513-B558-411D-9419-D031E7FA0561}" presName="hierChild5" presStyleCnt="0"/>
      <dgm:spPr/>
    </dgm:pt>
    <dgm:pt modelId="{9935340D-25B5-47CA-A5D4-0608561C4AFC}" type="pres">
      <dgm:prSet presAssocID="{0AD9925A-DBB3-448E-AFAC-DDAADB1DF2E5}" presName="hierChild5" presStyleCnt="0"/>
      <dgm:spPr/>
    </dgm:pt>
    <dgm:pt modelId="{96C2FB83-9317-4F9B-BE7E-C307CF8C3055}" type="pres">
      <dgm:prSet presAssocID="{23E2B30F-CDDB-4934-AD2C-3CAAD88117FE}" presName="Name37" presStyleLbl="parChTrans1D3" presStyleIdx="3" presStyleCnt="8"/>
      <dgm:spPr/>
      <dgm:t>
        <a:bodyPr/>
        <a:lstStyle/>
        <a:p>
          <a:endParaRPr lang="es-EC"/>
        </a:p>
      </dgm:t>
    </dgm:pt>
    <dgm:pt modelId="{1BE6A185-95BD-4FC1-A3CA-9E40DF2804BE}" type="pres">
      <dgm:prSet presAssocID="{385B9095-6D26-46F7-A97F-927154DD5E81}" presName="hierRoot2" presStyleCnt="0">
        <dgm:presLayoutVars>
          <dgm:hierBranch val="init"/>
        </dgm:presLayoutVars>
      </dgm:prSet>
      <dgm:spPr/>
    </dgm:pt>
    <dgm:pt modelId="{F3998FDD-F3D4-4108-A2EB-B9754F1DDEEF}" type="pres">
      <dgm:prSet presAssocID="{385B9095-6D26-46F7-A97F-927154DD5E81}" presName="rootComposite" presStyleCnt="0"/>
      <dgm:spPr/>
    </dgm:pt>
    <dgm:pt modelId="{51B36DE5-37D0-4557-AB7D-D6402C438F0C}" type="pres">
      <dgm:prSet presAssocID="{385B9095-6D26-46F7-A97F-927154DD5E81}" presName="rootText" presStyleLbl="node3" presStyleIdx="3" presStyleCnt="8">
        <dgm:presLayoutVars>
          <dgm:chPref val="3"/>
        </dgm:presLayoutVars>
      </dgm:prSet>
      <dgm:spPr/>
      <dgm:t>
        <a:bodyPr/>
        <a:lstStyle/>
        <a:p>
          <a:endParaRPr lang="es-ES"/>
        </a:p>
      </dgm:t>
    </dgm:pt>
    <dgm:pt modelId="{46393BBC-235D-46F1-85EA-6D5B60170796}" type="pres">
      <dgm:prSet presAssocID="{385B9095-6D26-46F7-A97F-927154DD5E81}" presName="rootConnector" presStyleLbl="node3" presStyleIdx="3" presStyleCnt="8"/>
      <dgm:spPr/>
      <dgm:t>
        <a:bodyPr/>
        <a:lstStyle/>
        <a:p>
          <a:endParaRPr lang="es-EC"/>
        </a:p>
      </dgm:t>
    </dgm:pt>
    <dgm:pt modelId="{DE825A8D-7EC9-4927-A5AF-3811B47D2D0D}" type="pres">
      <dgm:prSet presAssocID="{385B9095-6D26-46F7-A97F-927154DD5E81}" presName="hierChild4" presStyleCnt="0"/>
      <dgm:spPr/>
    </dgm:pt>
    <dgm:pt modelId="{A8D6FC9A-1CA8-42CF-9F37-C136CCF5B7E5}" type="pres">
      <dgm:prSet presAssocID="{3D3F4921-23EA-4E1F-BDCB-F2AF41A6CB8A}" presName="Name37" presStyleLbl="parChTrans1D4" presStyleIdx="8" presStyleCnt="17"/>
      <dgm:spPr/>
      <dgm:t>
        <a:bodyPr/>
        <a:lstStyle/>
        <a:p>
          <a:endParaRPr lang="es-EC"/>
        </a:p>
      </dgm:t>
    </dgm:pt>
    <dgm:pt modelId="{AF1EDAB5-4FD2-45EB-B76D-147DA46CA746}" type="pres">
      <dgm:prSet presAssocID="{D1CF0C3F-5CAF-47D8-B198-1DC80F62E0DA}" presName="hierRoot2" presStyleCnt="0">
        <dgm:presLayoutVars>
          <dgm:hierBranch val="init"/>
        </dgm:presLayoutVars>
      </dgm:prSet>
      <dgm:spPr/>
    </dgm:pt>
    <dgm:pt modelId="{49AFA0B6-B940-4457-9ABC-25EFED8728B8}" type="pres">
      <dgm:prSet presAssocID="{D1CF0C3F-5CAF-47D8-B198-1DC80F62E0DA}" presName="rootComposite" presStyleCnt="0"/>
      <dgm:spPr/>
    </dgm:pt>
    <dgm:pt modelId="{F98E4076-055A-4C1E-BD93-91685066EA02}" type="pres">
      <dgm:prSet presAssocID="{D1CF0C3F-5CAF-47D8-B198-1DC80F62E0DA}" presName="rootText" presStyleLbl="node4" presStyleIdx="8" presStyleCnt="17">
        <dgm:presLayoutVars>
          <dgm:chPref val="3"/>
        </dgm:presLayoutVars>
      </dgm:prSet>
      <dgm:spPr/>
      <dgm:t>
        <a:bodyPr/>
        <a:lstStyle/>
        <a:p>
          <a:endParaRPr lang="es-EC"/>
        </a:p>
      </dgm:t>
    </dgm:pt>
    <dgm:pt modelId="{EC1083C6-9DD7-4604-88C1-27D0802B0537}" type="pres">
      <dgm:prSet presAssocID="{D1CF0C3F-5CAF-47D8-B198-1DC80F62E0DA}" presName="rootConnector" presStyleLbl="node4" presStyleIdx="8" presStyleCnt="17"/>
      <dgm:spPr/>
      <dgm:t>
        <a:bodyPr/>
        <a:lstStyle/>
        <a:p>
          <a:endParaRPr lang="es-EC"/>
        </a:p>
      </dgm:t>
    </dgm:pt>
    <dgm:pt modelId="{10541520-8142-4F84-8275-FC354AB1E8EF}" type="pres">
      <dgm:prSet presAssocID="{D1CF0C3F-5CAF-47D8-B198-1DC80F62E0DA}" presName="hierChild4" presStyleCnt="0"/>
      <dgm:spPr/>
    </dgm:pt>
    <dgm:pt modelId="{6346BAE7-EBD5-42D5-844F-F028183CFA91}" type="pres">
      <dgm:prSet presAssocID="{D1CF0C3F-5CAF-47D8-B198-1DC80F62E0DA}" presName="hierChild5" presStyleCnt="0"/>
      <dgm:spPr/>
    </dgm:pt>
    <dgm:pt modelId="{9D369649-8AE5-4251-B0FE-6F41670144BE}" type="pres">
      <dgm:prSet presAssocID="{389711B4-CF8C-40FB-A4AF-83EED646E3E4}" presName="Name37" presStyleLbl="parChTrans1D4" presStyleIdx="9" presStyleCnt="17"/>
      <dgm:spPr/>
      <dgm:t>
        <a:bodyPr/>
        <a:lstStyle/>
        <a:p>
          <a:endParaRPr lang="es-EC"/>
        </a:p>
      </dgm:t>
    </dgm:pt>
    <dgm:pt modelId="{34CA055C-58CC-429B-9A81-BBD1136E9DEC}" type="pres">
      <dgm:prSet presAssocID="{B54F2620-CCED-4276-AB4F-B1358DC24CB7}" presName="hierRoot2" presStyleCnt="0">
        <dgm:presLayoutVars>
          <dgm:hierBranch val="init"/>
        </dgm:presLayoutVars>
      </dgm:prSet>
      <dgm:spPr/>
    </dgm:pt>
    <dgm:pt modelId="{E65CDC05-B8D5-4998-A80E-54EB249B3FC6}" type="pres">
      <dgm:prSet presAssocID="{B54F2620-CCED-4276-AB4F-B1358DC24CB7}" presName="rootComposite" presStyleCnt="0"/>
      <dgm:spPr/>
    </dgm:pt>
    <dgm:pt modelId="{5DFFC6D9-695A-46BB-9397-6C5BA33378FF}" type="pres">
      <dgm:prSet presAssocID="{B54F2620-CCED-4276-AB4F-B1358DC24CB7}" presName="rootText" presStyleLbl="node4" presStyleIdx="9" presStyleCnt="17">
        <dgm:presLayoutVars>
          <dgm:chPref val="3"/>
        </dgm:presLayoutVars>
      </dgm:prSet>
      <dgm:spPr/>
      <dgm:t>
        <a:bodyPr/>
        <a:lstStyle/>
        <a:p>
          <a:endParaRPr lang="es-EC"/>
        </a:p>
      </dgm:t>
    </dgm:pt>
    <dgm:pt modelId="{F068939A-9500-47DB-ADF1-A8F14C539809}" type="pres">
      <dgm:prSet presAssocID="{B54F2620-CCED-4276-AB4F-B1358DC24CB7}" presName="rootConnector" presStyleLbl="node4" presStyleIdx="9" presStyleCnt="17"/>
      <dgm:spPr/>
      <dgm:t>
        <a:bodyPr/>
        <a:lstStyle/>
        <a:p>
          <a:endParaRPr lang="es-EC"/>
        </a:p>
      </dgm:t>
    </dgm:pt>
    <dgm:pt modelId="{A9B792A2-B4C6-4F17-843D-88492EDC7AF0}" type="pres">
      <dgm:prSet presAssocID="{B54F2620-CCED-4276-AB4F-B1358DC24CB7}" presName="hierChild4" presStyleCnt="0"/>
      <dgm:spPr/>
    </dgm:pt>
    <dgm:pt modelId="{C348D872-70C4-458C-9358-3ACD2064AD25}" type="pres">
      <dgm:prSet presAssocID="{B54F2620-CCED-4276-AB4F-B1358DC24CB7}" presName="hierChild5" presStyleCnt="0"/>
      <dgm:spPr/>
    </dgm:pt>
    <dgm:pt modelId="{83E7A491-C3EF-4D97-8A66-6C962C6A8B03}" type="pres">
      <dgm:prSet presAssocID="{10B5D6DA-060D-408A-93B3-FC339F9913F7}" presName="Name37" presStyleLbl="parChTrans1D4" presStyleIdx="10" presStyleCnt="17"/>
      <dgm:spPr/>
      <dgm:t>
        <a:bodyPr/>
        <a:lstStyle/>
        <a:p>
          <a:endParaRPr lang="es-EC"/>
        </a:p>
      </dgm:t>
    </dgm:pt>
    <dgm:pt modelId="{4535E880-E1E1-498D-AD70-454EA2617092}" type="pres">
      <dgm:prSet presAssocID="{9314FC0D-32DD-42ED-B610-511EE5C889B1}" presName="hierRoot2" presStyleCnt="0">
        <dgm:presLayoutVars>
          <dgm:hierBranch val="init"/>
        </dgm:presLayoutVars>
      </dgm:prSet>
      <dgm:spPr/>
    </dgm:pt>
    <dgm:pt modelId="{BDB9DED4-B392-4CEA-B874-09A1931B816E}" type="pres">
      <dgm:prSet presAssocID="{9314FC0D-32DD-42ED-B610-511EE5C889B1}" presName="rootComposite" presStyleCnt="0"/>
      <dgm:spPr/>
    </dgm:pt>
    <dgm:pt modelId="{EC1949C8-8A24-4ED5-A6A5-33297A1B1F61}" type="pres">
      <dgm:prSet presAssocID="{9314FC0D-32DD-42ED-B610-511EE5C889B1}" presName="rootText" presStyleLbl="node4" presStyleIdx="10" presStyleCnt="17">
        <dgm:presLayoutVars>
          <dgm:chPref val="3"/>
        </dgm:presLayoutVars>
      </dgm:prSet>
      <dgm:spPr/>
      <dgm:t>
        <a:bodyPr/>
        <a:lstStyle/>
        <a:p>
          <a:endParaRPr lang="es-EC"/>
        </a:p>
      </dgm:t>
    </dgm:pt>
    <dgm:pt modelId="{D661811D-83E4-4E41-A508-6CE4F543FD82}" type="pres">
      <dgm:prSet presAssocID="{9314FC0D-32DD-42ED-B610-511EE5C889B1}" presName="rootConnector" presStyleLbl="node4" presStyleIdx="10" presStyleCnt="17"/>
      <dgm:spPr/>
      <dgm:t>
        <a:bodyPr/>
        <a:lstStyle/>
        <a:p>
          <a:endParaRPr lang="es-EC"/>
        </a:p>
      </dgm:t>
    </dgm:pt>
    <dgm:pt modelId="{CEAE61CF-5B69-40B1-A482-8CC59E592837}" type="pres">
      <dgm:prSet presAssocID="{9314FC0D-32DD-42ED-B610-511EE5C889B1}" presName="hierChild4" presStyleCnt="0"/>
      <dgm:spPr/>
    </dgm:pt>
    <dgm:pt modelId="{92C3C562-471C-4755-A26E-8C14D4C62746}" type="pres">
      <dgm:prSet presAssocID="{9314FC0D-32DD-42ED-B610-511EE5C889B1}" presName="hierChild5" presStyleCnt="0"/>
      <dgm:spPr/>
    </dgm:pt>
    <dgm:pt modelId="{E78C2AD9-CB4A-4B0F-ADDB-2A0BADB6B024}" type="pres">
      <dgm:prSet presAssocID="{A655077F-16B9-4440-B09A-94A8E705E47A}" presName="Name37" presStyleLbl="parChTrans1D4" presStyleIdx="11" presStyleCnt="17"/>
      <dgm:spPr/>
      <dgm:t>
        <a:bodyPr/>
        <a:lstStyle/>
        <a:p>
          <a:endParaRPr lang="es-EC"/>
        </a:p>
      </dgm:t>
    </dgm:pt>
    <dgm:pt modelId="{BA80EB21-CB91-464B-B0BD-F4275A87E16D}" type="pres">
      <dgm:prSet presAssocID="{3FC2481A-CC9E-4CF6-A2EB-074F0EAFAB91}" presName="hierRoot2" presStyleCnt="0">
        <dgm:presLayoutVars>
          <dgm:hierBranch val="init"/>
        </dgm:presLayoutVars>
      </dgm:prSet>
      <dgm:spPr/>
    </dgm:pt>
    <dgm:pt modelId="{FAD7DF56-0072-4736-9F2B-BB92DE076613}" type="pres">
      <dgm:prSet presAssocID="{3FC2481A-CC9E-4CF6-A2EB-074F0EAFAB91}" presName="rootComposite" presStyleCnt="0"/>
      <dgm:spPr/>
    </dgm:pt>
    <dgm:pt modelId="{B264C757-B890-4EB6-BCB4-4E628F9204CF}" type="pres">
      <dgm:prSet presAssocID="{3FC2481A-CC9E-4CF6-A2EB-074F0EAFAB91}" presName="rootText" presStyleLbl="node4" presStyleIdx="11" presStyleCnt="17">
        <dgm:presLayoutVars>
          <dgm:chPref val="3"/>
        </dgm:presLayoutVars>
      </dgm:prSet>
      <dgm:spPr/>
      <dgm:t>
        <a:bodyPr/>
        <a:lstStyle/>
        <a:p>
          <a:endParaRPr lang="es-EC"/>
        </a:p>
      </dgm:t>
    </dgm:pt>
    <dgm:pt modelId="{976544EA-B678-4396-BAA0-222137ACD60A}" type="pres">
      <dgm:prSet presAssocID="{3FC2481A-CC9E-4CF6-A2EB-074F0EAFAB91}" presName="rootConnector" presStyleLbl="node4" presStyleIdx="11" presStyleCnt="17"/>
      <dgm:spPr/>
      <dgm:t>
        <a:bodyPr/>
        <a:lstStyle/>
        <a:p>
          <a:endParaRPr lang="es-EC"/>
        </a:p>
      </dgm:t>
    </dgm:pt>
    <dgm:pt modelId="{76C61229-0883-43DD-A33C-4256E125E002}" type="pres">
      <dgm:prSet presAssocID="{3FC2481A-CC9E-4CF6-A2EB-074F0EAFAB91}" presName="hierChild4" presStyleCnt="0"/>
      <dgm:spPr/>
    </dgm:pt>
    <dgm:pt modelId="{FE816C64-AB28-494A-B252-8D3F75F3F9C2}" type="pres">
      <dgm:prSet presAssocID="{3FC2481A-CC9E-4CF6-A2EB-074F0EAFAB91}" presName="hierChild5" presStyleCnt="0"/>
      <dgm:spPr/>
    </dgm:pt>
    <dgm:pt modelId="{393738DB-DF67-4446-A2AE-8F34BE0B9FF0}" type="pres">
      <dgm:prSet presAssocID="{385B9095-6D26-46F7-A97F-927154DD5E81}" presName="hierChild5" presStyleCnt="0"/>
      <dgm:spPr/>
    </dgm:pt>
    <dgm:pt modelId="{EE708905-6C4E-4A9A-9051-C4BE099DA62D}" type="pres">
      <dgm:prSet presAssocID="{7EA20EAF-F2A6-446F-8247-3C5235A1235D}" presName="Name37" presStyleLbl="parChTrans1D3" presStyleIdx="4" presStyleCnt="8"/>
      <dgm:spPr/>
      <dgm:t>
        <a:bodyPr/>
        <a:lstStyle/>
        <a:p>
          <a:endParaRPr lang="es-EC"/>
        </a:p>
      </dgm:t>
    </dgm:pt>
    <dgm:pt modelId="{4B73E5ED-50DF-4319-9A25-67B584DE2EC6}" type="pres">
      <dgm:prSet presAssocID="{5D314A1B-D8FC-41D9-ADBD-EE23EA38A70B}" presName="hierRoot2" presStyleCnt="0">
        <dgm:presLayoutVars>
          <dgm:hierBranch val="init"/>
        </dgm:presLayoutVars>
      </dgm:prSet>
      <dgm:spPr/>
    </dgm:pt>
    <dgm:pt modelId="{6393AA7B-C1B2-48B7-A66F-22C7AB03B046}" type="pres">
      <dgm:prSet presAssocID="{5D314A1B-D8FC-41D9-ADBD-EE23EA38A70B}" presName="rootComposite" presStyleCnt="0"/>
      <dgm:spPr/>
    </dgm:pt>
    <dgm:pt modelId="{68CD3222-B120-4FD4-8D38-1203FE73952F}" type="pres">
      <dgm:prSet presAssocID="{5D314A1B-D8FC-41D9-ADBD-EE23EA38A70B}" presName="rootText" presStyleLbl="node3" presStyleIdx="4" presStyleCnt="8" custLinFactNeighborX="999" custLinFactNeighborY="5996">
        <dgm:presLayoutVars>
          <dgm:chPref val="3"/>
        </dgm:presLayoutVars>
      </dgm:prSet>
      <dgm:spPr/>
      <dgm:t>
        <a:bodyPr/>
        <a:lstStyle/>
        <a:p>
          <a:endParaRPr lang="es-ES"/>
        </a:p>
      </dgm:t>
    </dgm:pt>
    <dgm:pt modelId="{53B1A994-1A32-471A-824C-A6FBE71A0938}" type="pres">
      <dgm:prSet presAssocID="{5D314A1B-D8FC-41D9-ADBD-EE23EA38A70B}" presName="rootConnector" presStyleLbl="node3" presStyleIdx="4" presStyleCnt="8"/>
      <dgm:spPr/>
      <dgm:t>
        <a:bodyPr/>
        <a:lstStyle/>
        <a:p>
          <a:endParaRPr lang="es-EC"/>
        </a:p>
      </dgm:t>
    </dgm:pt>
    <dgm:pt modelId="{903AC064-4BB8-4541-A6F3-DD20C85A0740}" type="pres">
      <dgm:prSet presAssocID="{5D314A1B-D8FC-41D9-ADBD-EE23EA38A70B}" presName="hierChild4" presStyleCnt="0"/>
      <dgm:spPr/>
    </dgm:pt>
    <dgm:pt modelId="{9DA84B21-A6B6-4757-A80A-5119DC47A897}" type="pres">
      <dgm:prSet presAssocID="{7DF40C10-E904-44BA-B7C1-300D70D0A4F1}" presName="Name37" presStyleLbl="parChTrans1D4" presStyleIdx="12" presStyleCnt="17"/>
      <dgm:spPr/>
      <dgm:t>
        <a:bodyPr/>
        <a:lstStyle/>
        <a:p>
          <a:endParaRPr lang="es-EC"/>
        </a:p>
      </dgm:t>
    </dgm:pt>
    <dgm:pt modelId="{ABB4293A-BC4A-4EEB-A07C-E491C56B00F7}" type="pres">
      <dgm:prSet presAssocID="{D9A576A6-9D3C-4F06-A812-739AF2CA0371}" presName="hierRoot2" presStyleCnt="0">
        <dgm:presLayoutVars>
          <dgm:hierBranch val="init"/>
        </dgm:presLayoutVars>
      </dgm:prSet>
      <dgm:spPr/>
    </dgm:pt>
    <dgm:pt modelId="{6B93CD3F-C7A4-4EA3-89C5-D3A250592AB8}" type="pres">
      <dgm:prSet presAssocID="{D9A576A6-9D3C-4F06-A812-739AF2CA0371}" presName="rootComposite" presStyleCnt="0"/>
      <dgm:spPr/>
    </dgm:pt>
    <dgm:pt modelId="{177492D7-EDFB-47FF-B29B-72874AEFFCB9}" type="pres">
      <dgm:prSet presAssocID="{D9A576A6-9D3C-4F06-A812-739AF2CA0371}" presName="rootText" presStyleLbl="node4" presStyleIdx="12" presStyleCnt="17">
        <dgm:presLayoutVars>
          <dgm:chPref val="3"/>
        </dgm:presLayoutVars>
      </dgm:prSet>
      <dgm:spPr/>
      <dgm:t>
        <a:bodyPr/>
        <a:lstStyle/>
        <a:p>
          <a:endParaRPr lang="es-ES"/>
        </a:p>
      </dgm:t>
    </dgm:pt>
    <dgm:pt modelId="{5E0700FD-7BF5-470F-B91D-EDB082EDCCE0}" type="pres">
      <dgm:prSet presAssocID="{D9A576A6-9D3C-4F06-A812-739AF2CA0371}" presName="rootConnector" presStyleLbl="node4" presStyleIdx="12" presStyleCnt="17"/>
      <dgm:spPr/>
      <dgm:t>
        <a:bodyPr/>
        <a:lstStyle/>
        <a:p>
          <a:endParaRPr lang="es-EC"/>
        </a:p>
      </dgm:t>
    </dgm:pt>
    <dgm:pt modelId="{68897884-7EAC-4D3E-9062-D1C6942F21FF}" type="pres">
      <dgm:prSet presAssocID="{D9A576A6-9D3C-4F06-A812-739AF2CA0371}" presName="hierChild4" presStyleCnt="0"/>
      <dgm:spPr/>
    </dgm:pt>
    <dgm:pt modelId="{7E805C4A-F2FA-4BCE-92DB-873A1A80D117}" type="pres">
      <dgm:prSet presAssocID="{D9A576A6-9D3C-4F06-A812-739AF2CA0371}" presName="hierChild5" presStyleCnt="0"/>
      <dgm:spPr/>
    </dgm:pt>
    <dgm:pt modelId="{BF42291A-70C7-4796-AAEA-859F4C43A09C}" type="pres">
      <dgm:prSet presAssocID="{5D314A1B-D8FC-41D9-ADBD-EE23EA38A70B}" presName="hierChild5" presStyleCnt="0"/>
      <dgm:spPr/>
    </dgm:pt>
    <dgm:pt modelId="{7BE01AB5-2278-4ABF-AC12-E5D33018919E}" type="pres">
      <dgm:prSet presAssocID="{30968DDE-C5F5-4094-84E7-1452478465F3}" presName="Name37" presStyleLbl="parChTrans1D3" presStyleIdx="5" presStyleCnt="8"/>
      <dgm:spPr/>
      <dgm:t>
        <a:bodyPr/>
        <a:lstStyle/>
        <a:p>
          <a:endParaRPr lang="es-EC"/>
        </a:p>
      </dgm:t>
    </dgm:pt>
    <dgm:pt modelId="{A1DD98D9-4FB0-42B6-9ABD-55CF4E80B0FC}" type="pres">
      <dgm:prSet presAssocID="{33F71EBA-C192-4000-9445-82546A9A2782}" presName="hierRoot2" presStyleCnt="0">
        <dgm:presLayoutVars>
          <dgm:hierBranch val="init"/>
        </dgm:presLayoutVars>
      </dgm:prSet>
      <dgm:spPr/>
    </dgm:pt>
    <dgm:pt modelId="{6F69DFAF-D0E4-4E8F-97B2-EA65BB5F4CD7}" type="pres">
      <dgm:prSet presAssocID="{33F71EBA-C192-4000-9445-82546A9A2782}" presName="rootComposite" presStyleCnt="0"/>
      <dgm:spPr/>
    </dgm:pt>
    <dgm:pt modelId="{41690539-F94E-49C9-8921-8F6BE564CD10}" type="pres">
      <dgm:prSet presAssocID="{33F71EBA-C192-4000-9445-82546A9A2782}" presName="rootText" presStyleLbl="node3" presStyleIdx="5" presStyleCnt="8">
        <dgm:presLayoutVars>
          <dgm:chPref val="3"/>
        </dgm:presLayoutVars>
      </dgm:prSet>
      <dgm:spPr/>
      <dgm:t>
        <a:bodyPr/>
        <a:lstStyle/>
        <a:p>
          <a:endParaRPr lang="es-EC"/>
        </a:p>
      </dgm:t>
    </dgm:pt>
    <dgm:pt modelId="{87DE29D4-88E0-4410-9643-DEE13212607E}" type="pres">
      <dgm:prSet presAssocID="{33F71EBA-C192-4000-9445-82546A9A2782}" presName="rootConnector" presStyleLbl="node3" presStyleIdx="5" presStyleCnt="8"/>
      <dgm:spPr/>
      <dgm:t>
        <a:bodyPr/>
        <a:lstStyle/>
        <a:p>
          <a:endParaRPr lang="es-EC"/>
        </a:p>
      </dgm:t>
    </dgm:pt>
    <dgm:pt modelId="{7C69753C-C70F-446E-9140-85BD3B46A966}" type="pres">
      <dgm:prSet presAssocID="{33F71EBA-C192-4000-9445-82546A9A2782}" presName="hierChild4" presStyleCnt="0"/>
      <dgm:spPr/>
    </dgm:pt>
    <dgm:pt modelId="{CF8A337D-A11F-4D8F-8457-3B3C6B7508FB}" type="pres">
      <dgm:prSet presAssocID="{8A682881-C6F6-4BE0-B427-67E20D3F0DAC}" presName="Name37" presStyleLbl="parChTrans1D4" presStyleIdx="13" presStyleCnt="17"/>
      <dgm:spPr/>
      <dgm:t>
        <a:bodyPr/>
        <a:lstStyle/>
        <a:p>
          <a:endParaRPr lang="es-EC"/>
        </a:p>
      </dgm:t>
    </dgm:pt>
    <dgm:pt modelId="{B0167D94-E909-4FD2-AFCC-E9C1EE602E26}" type="pres">
      <dgm:prSet presAssocID="{C054FD94-52C0-47C1-9964-3D9C8185E024}" presName="hierRoot2" presStyleCnt="0">
        <dgm:presLayoutVars>
          <dgm:hierBranch val="init"/>
        </dgm:presLayoutVars>
      </dgm:prSet>
      <dgm:spPr/>
    </dgm:pt>
    <dgm:pt modelId="{479FC658-122F-4E2F-928F-1C569CC422A8}" type="pres">
      <dgm:prSet presAssocID="{C054FD94-52C0-47C1-9964-3D9C8185E024}" presName="rootComposite" presStyleCnt="0"/>
      <dgm:spPr/>
    </dgm:pt>
    <dgm:pt modelId="{3BB5DFA2-E1DF-407E-84D8-1D913841E000}" type="pres">
      <dgm:prSet presAssocID="{C054FD94-52C0-47C1-9964-3D9C8185E024}" presName="rootText" presStyleLbl="node4" presStyleIdx="13" presStyleCnt="17">
        <dgm:presLayoutVars>
          <dgm:chPref val="3"/>
        </dgm:presLayoutVars>
      </dgm:prSet>
      <dgm:spPr/>
      <dgm:t>
        <a:bodyPr/>
        <a:lstStyle/>
        <a:p>
          <a:endParaRPr lang="es-EC"/>
        </a:p>
      </dgm:t>
    </dgm:pt>
    <dgm:pt modelId="{5B0F8BFB-677E-4185-AF06-4C1B28BC9B7C}" type="pres">
      <dgm:prSet presAssocID="{C054FD94-52C0-47C1-9964-3D9C8185E024}" presName="rootConnector" presStyleLbl="node4" presStyleIdx="13" presStyleCnt="17"/>
      <dgm:spPr/>
      <dgm:t>
        <a:bodyPr/>
        <a:lstStyle/>
        <a:p>
          <a:endParaRPr lang="es-EC"/>
        </a:p>
      </dgm:t>
    </dgm:pt>
    <dgm:pt modelId="{399CF88E-EB3F-43D2-9B11-EAF14213389C}" type="pres">
      <dgm:prSet presAssocID="{C054FD94-52C0-47C1-9964-3D9C8185E024}" presName="hierChild4" presStyleCnt="0"/>
      <dgm:spPr/>
    </dgm:pt>
    <dgm:pt modelId="{16E28298-A68A-44E7-A75A-B7978CF50BF9}" type="pres">
      <dgm:prSet presAssocID="{C054FD94-52C0-47C1-9964-3D9C8185E024}" presName="hierChild5" presStyleCnt="0"/>
      <dgm:spPr/>
    </dgm:pt>
    <dgm:pt modelId="{7B60CBE2-F1F1-4AE6-A848-D81C703794B4}" type="pres">
      <dgm:prSet presAssocID="{1E99D44B-BE2B-4C0C-B3FB-D65E344E8A0F}" presName="Name37" presStyleLbl="parChTrans1D4" presStyleIdx="14" presStyleCnt="17"/>
      <dgm:spPr/>
      <dgm:t>
        <a:bodyPr/>
        <a:lstStyle/>
        <a:p>
          <a:endParaRPr lang="es-EC"/>
        </a:p>
      </dgm:t>
    </dgm:pt>
    <dgm:pt modelId="{F44493CC-D49D-47AB-9868-024FA33C84F3}" type="pres">
      <dgm:prSet presAssocID="{9F299029-31AB-4D43-946B-C80376D771C0}" presName="hierRoot2" presStyleCnt="0">
        <dgm:presLayoutVars>
          <dgm:hierBranch val="init"/>
        </dgm:presLayoutVars>
      </dgm:prSet>
      <dgm:spPr/>
    </dgm:pt>
    <dgm:pt modelId="{5F2AED5F-4631-446B-9226-7262A59726CC}" type="pres">
      <dgm:prSet presAssocID="{9F299029-31AB-4D43-946B-C80376D771C0}" presName="rootComposite" presStyleCnt="0"/>
      <dgm:spPr/>
    </dgm:pt>
    <dgm:pt modelId="{C6E58C60-5AB6-4C5C-BAED-676B3BBF34FA}" type="pres">
      <dgm:prSet presAssocID="{9F299029-31AB-4D43-946B-C80376D771C0}" presName="rootText" presStyleLbl="node4" presStyleIdx="14" presStyleCnt="17">
        <dgm:presLayoutVars>
          <dgm:chPref val="3"/>
        </dgm:presLayoutVars>
      </dgm:prSet>
      <dgm:spPr/>
      <dgm:t>
        <a:bodyPr/>
        <a:lstStyle/>
        <a:p>
          <a:endParaRPr lang="es-ES"/>
        </a:p>
      </dgm:t>
    </dgm:pt>
    <dgm:pt modelId="{40DC67A3-3C40-4F69-BD1A-6DD23C6B92A9}" type="pres">
      <dgm:prSet presAssocID="{9F299029-31AB-4D43-946B-C80376D771C0}" presName="rootConnector" presStyleLbl="node4" presStyleIdx="14" presStyleCnt="17"/>
      <dgm:spPr/>
      <dgm:t>
        <a:bodyPr/>
        <a:lstStyle/>
        <a:p>
          <a:endParaRPr lang="es-EC"/>
        </a:p>
      </dgm:t>
    </dgm:pt>
    <dgm:pt modelId="{2108067F-02CC-4D15-988B-54C07323FDA6}" type="pres">
      <dgm:prSet presAssocID="{9F299029-31AB-4D43-946B-C80376D771C0}" presName="hierChild4" presStyleCnt="0"/>
      <dgm:spPr/>
    </dgm:pt>
    <dgm:pt modelId="{A291A2FA-A1D3-4D8D-9C60-280EB73B4DED}" type="pres">
      <dgm:prSet presAssocID="{9F299029-31AB-4D43-946B-C80376D771C0}" presName="hierChild5" presStyleCnt="0"/>
      <dgm:spPr/>
    </dgm:pt>
    <dgm:pt modelId="{35379B8A-400F-4444-B2A5-0807EC855A3F}" type="pres">
      <dgm:prSet presAssocID="{3ACA9D8E-E35A-4945-BD16-E73BEBF6162F}" presName="Name37" presStyleLbl="parChTrans1D4" presStyleIdx="15" presStyleCnt="17"/>
      <dgm:spPr/>
      <dgm:t>
        <a:bodyPr/>
        <a:lstStyle/>
        <a:p>
          <a:endParaRPr lang="es-EC"/>
        </a:p>
      </dgm:t>
    </dgm:pt>
    <dgm:pt modelId="{68B4FAD1-0894-456C-BBE9-03E2C67A1710}" type="pres">
      <dgm:prSet presAssocID="{680817AA-7CE0-4DE4-8331-B08508F0064E}" presName="hierRoot2" presStyleCnt="0">
        <dgm:presLayoutVars>
          <dgm:hierBranch val="init"/>
        </dgm:presLayoutVars>
      </dgm:prSet>
      <dgm:spPr/>
    </dgm:pt>
    <dgm:pt modelId="{7219791D-68A8-4001-B2B3-807FDC069A82}" type="pres">
      <dgm:prSet presAssocID="{680817AA-7CE0-4DE4-8331-B08508F0064E}" presName="rootComposite" presStyleCnt="0"/>
      <dgm:spPr/>
    </dgm:pt>
    <dgm:pt modelId="{071D7390-30DB-40A7-A506-A1321F6B23F0}" type="pres">
      <dgm:prSet presAssocID="{680817AA-7CE0-4DE4-8331-B08508F0064E}" presName="rootText" presStyleLbl="node4" presStyleIdx="15" presStyleCnt="17">
        <dgm:presLayoutVars>
          <dgm:chPref val="3"/>
        </dgm:presLayoutVars>
      </dgm:prSet>
      <dgm:spPr/>
      <dgm:t>
        <a:bodyPr/>
        <a:lstStyle/>
        <a:p>
          <a:endParaRPr lang="es-EC"/>
        </a:p>
      </dgm:t>
    </dgm:pt>
    <dgm:pt modelId="{CBAD404B-752E-4034-9C57-6684DFC1A635}" type="pres">
      <dgm:prSet presAssocID="{680817AA-7CE0-4DE4-8331-B08508F0064E}" presName="rootConnector" presStyleLbl="node4" presStyleIdx="15" presStyleCnt="17"/>
      <dgm:spPr/>
      <dgm:t>
        <a:bodyPr/>
        <a:lstStyle/>
        <a:p>
          <a:endParaRPr lang="es-EC"/>
        </a:p>
      </dgm:t>
    </dgm:pt>
    <dgm:pt modelId="{3CCCB9F9-AAAE-47A9-A25D-4A421C46C8AF}" type="pres">
      <dgm:prSet presAssocID="{680817AA-7CE0-4DE4-8331-B08508F0064E}" presName="hierChild4" presStyleCnt="0"/>
      <dgm:spPr/>
    </dgm:pt>
    <dgm:pt modelId="{262AB3D3-F53F-4B0E-A040-BE71BC23B296}" type="pres">
      <dgm:prSet presAssocID="{680817AA-7CE0-4DE4-8331-B08508F0064E}" presName="hierChild5" presStyleCnt="0"/>
      <dgm:spPr/>
    </dgm:pt>
    <dgm:pt modelId="{556EBC81-CEC1-4DAB-A42C-11035A0DB054}" type="pres">
      <dgm:prSet presAssocID="{91E6FCBB-F3BC-4811-AF43-132980873366}" presName="Name37" presStyleLbl="parChTrans1D4" presStyleIdx="16" presStyleCnt="17"/>
      <dgm:spPr/>
      <dgm:t>
        <a:bodyPr/>
        <a:lstStyle/>
        <a:p>
          <a:endParaRPr lang="es-EC"/>
        </a:p>
      </dgm:t>
    </dgm:pt>
    <dgm:pt modelId="{50B2AF6F-D985-4718-AD10-886482457A31}" type="pres">
      <dgm:prSet presAssocID="{C96E8D04-502D-4B50-AD1C-4265DB63ECB4}" presName="hierRoot2" presStyleCnt="0">
        <dgm:presLayoutVars>
          <dgm:hierBranch val="init"/>
        </dgm:presLayoutVars>
      </dgm:prSet>
      <dgm:spPr/>
    </dgm:pt>
    <dgm:pt modelId="{0A43F841-7227-4DF8-872B-7786721085DC}" type="pres">
      <dgm:prSet presAssocID="{C96E8D04-502D-4B50-AD1C-4265DB63ECB4}" presName="rootComposite" presStyleCnt="0"/>
      <dgm:spPr/>
    </dgm:pt>
    <dgm:pt modelId="{6D6EC7B7-4CAB-47A6-BC31-DD1BECF9EA80}" type="pres">
      <dgm:prSet presAssocID="{C96E8D04-502D-4B50-AD1C-4265DB63ECB4}" presName="rootText" presStyleLbl="node4" presStyleIdx="16" presStyleCnt="17">
        <dgm:presLayoutVars>
          <dgm:chPref val="3"/>
        </dgm:presLayoutVars>
      </dgm:prSet>
      <dgm:spPr/>
      <dgm:t>
        <a:bodyPr/>
        <a:lstStyle/>
        <a:p>
          <a:endParaRPr lang="es-EC"/>
        </a:p>
      </dgm:t>
    </dgm:pt>
    <dgm:pt modelId="{7A6FB64B-6C30-4078-A301-A00BB23E2D29}" type="pres">
      <dgm:prSet presAssocID="{C96E8D04-502D-4B50-AD1C-4265DB63ECB4}" presName="rootConnector" presStyleLbl="node4" presStyleIdx="16" presStyleCnt="17"/>
      <dgm:spPr/>
      <dgm:t>
        <a:bodyPr/>
        <a:lstStyle/>
        <a:p>
          <a:endParaRPr lang="es-EC"/>
        </a:p>
      </dgm:t>
    </dgm:pt>
    <dgm:pt modelId="{BA835C77-7417-4526-A303-ED4C2B1E0505}" type="pres">
      <dgm:prSet presAssocID="{C96E8D04-502D-4B50-AD1C-4265DB63ECB4}" presName="hierChild4" presStyleCnt="0"/>
      <dgm:spPr/>
    </dgm:pt>
    <dgm:pt modelId="{56286545-CD69-4BA5-9B29-6EA82CF38E3C}" type="pres">
      <dgm:prSet presAssocID="{C96E8D04-502D-4B50-AD1C-4265DB63ECB4}" presName="hierChild5" presStyleCnt="0"/>
      <dgm:spPr/>
    </dgm:pt>
    <dgm:pt modelId="{99FCB75A-61F4-40AB-BCA4-83199D215D83}" type="pres">
      <dgm:prSet presAssocID="{33F71EBA-C192-4000-9445-82546A9A2782}" presName="hierChild5" presStyleCnt="0"/>
      <dgm:spPr/>
    </dgm:pt>
    <dgm:pt modelId="{7673E027-0742-44EA-A97E-E3B2C9B48A01}" type="pres">
      <dgm:prSet presAssocID="{7D74693C-F6B3-44D8-A69F-355E66514084}" presName="hierChild5" presStyleCnt="0"/>
      <dgm:spPr/>
    </dgm:pt>
    <dgm:pt modelId="{0AD54A48-7D95-459E-9ED1-3DB04D2D35EF}" type="pres">
      <dgm:prSet presAssocID="{5DCF36AC-41F0-4813-8D45-2C34E0E189C6}" presName="Name37" presStyleLbl="parChTrans1D2" presStyleIdx="2" presStyleCnt="3"/>
      <dgm:spPr/>
      <dgm:t>
        <a:bodyPr/>
        <a:lstStyle/>
        <a:p>
          <a:endParaRPr lang="es-EC"/>
        </a:p>
      </dgm:t>
    </dgm:pt>
    <dgm:pt modelId="{76136B46-31B5-4B54-80A7-419A5E5470E7}" type="pres">
      <dgm:prSet presAssocID="{2E836DD6-D4C9-4F10-B24F-3507B9EB0234}" presName="hierRoot2" presStyleCnt="0">
        <dgm:presLayoutVars>
          <dgm:hierBranch val="init"/>
        </dgm:presLayoutVars>
      </dgm:prSet>
      <dgm:spPr/>
    </dgm:pt>
    <dgm:pt modelId="{5EE81A15-EF7B-4C7D-A4EB-C0AD8EC8532E}" type="pres">
      <dgm:prSet presAssocID="{2E836DD6-D4C9-4F10-B24F-3507B9EB0234}" presName="rootComposite" presStyleCnt="0"/>
      <dgm:spPr/>
    </dgm:pt>
    <dgm:pt modelId="{3A3FA979-A6E9-4E1D-A6E0-F98997AD6150}" type="pres">
      <dgm:prSet presAssocID="{2E836DD6-D4C9-4F10-B24F-3507B9EB0234}" presName="rootText" presStyleLbl="node2" presStyleIdx="2" presStyleCnt="3">
        <dgm:presLayoutVars>
          <dgm:chPref val="3"/>
        </dgm:presLayoutVars>
      </dgm:prSet>
      <dgm:spPr/>
      <dgm:t>
        <a:bodyPr/>
        <a:lstStyle/>
        <a:p>
          <a:endParaRPr lang="es-ES"/>
        </a:p>
      </dgm:t>
    </dgm:pt>
    <dgm:pt modelId="{F1AD803E-6D5A-4F5F-98A3-ACC218617AF5}" type="pres">
      <dgm:prSet presAssocID="{2E836DD6-D4C9-4F10-B24F-3507B9EB0234}" presName="rootConnector" presStyleLbl="node2" presStyleIdx="2" presStyleCnt="3"/>
      <dgm:spPr/>
      <dgm:t>
        <a:bodyPr/>
        <a:lstStyle/>
        <a:p>
          <a:endParaRPr lang="es-EC"/>
        </a:p>
      </dgm:t>
    </dgm:pt>
    <dgm:pt modelId="{9414AA16-C3C6-4E99-A454-2035E77CCDD2}" type="pres">
      <dgm:prSet presAssocID="{2E836DD6-D4C9-4F10-B24F-3507B9EB0234}" presName="hierChild4" presStyleCnt="0"/>
      <dgm:spPr/>
    </dgm:pt>
    <dgm:pt modelId="{59E6EA57-0516-42E7-B7E2-6250FCA900A2}" type="pres">
      <dgm:prSet presAssocID="{E353F004-2618-481A-81F2-94D926E6B2B7}" presName="Name37" presStyleLbl="parChTrans1D3" presStyleIdx="6" presStyleCnt="8"/>
      <dgm:spPr/>
      <dgm:t>
        <a:bodyPr/>
        <a:lstStyle/>
        <a:p>
          <a:endParaRPr lang="es-EC"/>
        </a:p>
      </dgm:t>
    </dgm:pt>
    <dgm:pt modelId="{0B2E7E89-4007-4F9D-8FA9-7859AE6FDBF2}" type="pres">
      <dgm:prSet presAssocID="{423AE31E-DEA9-4A17-BB26-FBBC27A6EB68}" presName="hierRoot2" presStyleCnt="0">
        <dgm:presLayoutVars>
          <dgm:hierBranch val="init"/>
        </dgm:presLayoutVars>
      </dgm:prSet>
      <dgm:spPr/>
    </dgm:pt>
    <dgm:pt modelId="{F63E1155-33D6-4911-8F3B-4A434D4F7346}" type="pres">
      <dgm:prSet presAssocID="{423AE31E-DEA9-4A17-BB26-FBBC27A6EB68}" presName="rootComposite" presStyleCnt="0"/>
      <dgm:spPr/>
    </dgm:pt>
    <dgm:pt modelId="{6E405CE2-FF3F-4CDE-BFCF-E49E9E0503FB}" type="pres">
      <dgm:prSet presAssocID="{423AE31E-DEA9-4A17-BB26-FBBC27A6EB68}" presName="rootText" presStyleLbl="node3" presStyleIdx="6" presStyleCnt="8">
        <dgm:presLayoutVars>
          <dgm:chPref val="3"/>
        </dgm:presLayoutVars>
      </dgm:prSet>
      <dgm:spPr/>
      <dgm:t>
        <a:bodyPr/>
        <a:lstStyle/>
        <a:p>
          <a:endParaRPr lang="es-EC"/>
        </a:p>
      </dgm:t>
    </dgm:pt>
    <dgm:pt modelId="{FD25ED64-0B0E-4EAC-B52A-519EADFFC727}" type="pres">
      <dgm:prSet presAssocID="{423AE31E-DEA9-4A17-BB26-FBBC27A6EB68}" presName="rootConnector" presStyleLbl="node3" presStyleIdx="6" presStyleCnt="8"/>
      <dgm:spPr/>
      <dgm:t>
        <a:bodyPr/>
        <a:lstStyle/>
        <a:p>
          <a:endParaRPr lang="es-EC"/>
        </a:p>
      </dgm:t>
    </dgm:pt>
    <dgm:pt modelId="{5FD47EAC-5F65-4B65-B719-48C1E6667D6B}" type="pres">
      <dgm:prSet presAssocID="{423AE31E-DEA9-4A17-BB26-FBBC27A6EB68}" presName="hierChild4" presStyleCnt="0"/>
      <dgm:spPr/>
    </dgm:pt>
    <dgm:pt modelId="{C13BF678-4627-4F1C-B4C3-257A29493805}" type="pres">
      <dgm:prSet presAssocID="{423AE31E-DEA9-4A17-BB26-FBBC27A6EB68}" presName="hierChild5" presStyleCnt="0"/>
      <dgm:spPr/>
    </dgm:pt>
    <dgm:pt modelId="{FDBF3693-F6EB-46A8-ADC8-D7A178116D54}" type="pres">
      <dgm:prSet presAssocID="{DCA9BAF9-A035-45CC-9CD6-DD9D6CF8537A}" presName="Name37" presStyleLbl="parChTrans1D3" presStyleIdx="7" presStyleCnt="8"/>
      <dgm:spPr/>
      <dgm:t>
        <a:bodyPr/>
        <a:lstStyle/>
        <a:p>
          <a:endParaRPr lang="es-EC"/>
        </a:p>
      </dgm:t>
    </dgm:pt>
    <dgm:pt modelId="{684A3ED4-1EF2-42E3-B0E1-DB8C5642001A}" type="pres">
      <dgm:prSet presAssocID="{08FB92E0-D67D-4611-9ACF-F833B2D04A5D}" presName="hierRoot2" presStyleCnt="0">
        <dgm:presLayoutVars>
          <dgm:hierBranch val="init"/>
        </dgm:presLayoutVars>
      </dgm:prSet>
      <dgm:spPr/>
    </dgm:pt>
    <dgm:pt modelId="{F4E66D1A-A1CC-4686-A7B3-4FC2E2648899}" type="pres">
      <dgm:prSet presAssocID="{08FB92E0-D67D-4611-9ACF-F833B2D04A5D}" presName="rootComposite" presStyleCnt="0"/>
      <dgm:spPr/>
    </dgm:pt>
    <dgm:pt modelId="{C46A2565-5828-4405-AE6B-C7C271237BB6}" type="pres">
      <dgm:prSet presAssocID="{08FB92E0-D67D-4611-9ACF-F833B2D04A5D}" presName="rootText" presStyleLbl="node3" presStyleIdx="7" presStyleCnt="8">
        <dgm:presLayoutVars>
          <dgm:chPref val="3"/>
        </dgm:presLayoutVars>
      </dgm:prSet>
      <dgm:spPr/>
      <dgm:t>
        <a:bodyPr/>
        <a:lstStyle/>
        <a:p>
          <a:endParaRPr lang="es-ES"/>
        </a:p>
      </dgm:t>
    </dgm:pt>
    <dgm:pt modelId="{2F93B6EE-B92D-4697-A624-FA03EEB20579}" type="pres">
      <dgm:prSet presAssocID="{08FB92E0-D67D-4611-9ACF-F833B2D04A5D}" presName="rootConnector" presStyleLbl="node3" presStyleIdx="7" presStyleCnt="8"/>
      <dgm:spPr/>
      <dgm:t>
        <a:bodyPr/>
        <a:lstStyle/>
        <a:p>
          <a:endParaRPr lang="es-EC"/>
        </a:p>
      </dgm:t>
    </dgm:pt>
    <dgm:pt modelId="{1280C516-359C-447E-917A-6C064B191943}" type="pres">
      <dgm:prSet presAssocID="{08FB92E0-D67D-4611-9ACF-F833B2D04A5D}" presName="hierChild4" presStyleCnt="0"/>
      <dgm:spPr/>
    </dgm:pt>
    <dgm:pt modelId="{A92B5BE6-3B16-478D-9F40-7746CB6BB877}" type="pres">
      <dgm:prSet presAssocID="{08FB92E0-D67D-4611-9ACF-F833B2D04A5D}" presName="hierChild5" presStyleCnt="0"/>
      <dgm:spPr/>
    </dgm:pt>
    <dgm:pt modelId="{36CD8175-2F69-4BCF-894D-73CD0369E314}" type="pres">
      <dgm:prSet presAssocID="{2E836DD6-D4C9-4F10-B24F-3507B9EB0234}" presName="hierChild5" presStyleCnt="0"/>
      <dgm:spPr/>
    </dgm:pt>
    <dgm:pt modelId="{523F3082-4320-4A4A-A083-06047BBCAD3B}" type="pres">
      <dgm:prSet presAssocID="{BDF6C981-C9A9-440B-B495-A4E06D005461}" presName="hierChild3" presStyleCnt="0"/>
      <dgm:spPr/>
    </dgm:pt>
  </dgm:ptLst>
  <dgm:cxnLst>
    <dgm:cxn modelId="{FC615CBF-E161-4557-B67D-77332121BC0D}" type="presOf" srcId="{D1CF0C3F-5CAF-47D8-B198-1DC80F62E0DA}" destId="{EC1083C6-9DD7-4604-88C1-27D0802B0537}" srcOrd="1" destOrd="0" presId="urn:microsoft.com/office/officeart/2005/8/layout/orgChart1"/>
    <dgm:cxn modelId="{69701D8B-E767-4554-A2EE-95E4DBCF9B46}" type="presOf" srcId="{5DCF36AC-41F0-4813-8D45-2C34E0E189C6}" destId="{0AD54A48-7D95-459E-9ED1-3DB04D2D35EF}" srcOrd="0" destOrd="0" presId="urn:microsoft.com/office/officeart/2005/8/layout/orgChart1"/>
    <dgm:cxn modelId="{0A7145B0-BABA-47DB-B431-8BE65A71BCFD}" type="presOf" srcId="{11EB5BF4-FB87-4D50-B993-E806D59978DB}" destId="{12474975-961D-4AA7-8784-BFD3C7220727}" srcOrd="0" destOrd="0" presId="urn:microsoft.com/office/officeart/2005/8/layout/orgChart1"/>
    <dgm:cxn modelId="{05D51286-6AF7-44A3-9C2A-A3D77342C085}" type="presOf" srcId="{62782A02-D7AD-48E6-9926-0FC7D7B3358D}" destId="{F23B6826-CEB7-4455-9B70-C10A6DCA2E41}" srcOrd="0" destOrd="0" presId="urn:microsoft.com/office/officeart/2005/8/layout/orgChart1"/>
    <dgm:cxn modelId="{7510165B-AA8F-492F-B29B-F06B099700DA}" type="presOf" srcId="{91E6FCBB-F3BC-4811-AF43-132980873366}" destId="{556EBC81-CEC1-4DAB-A42C-11035A0DB054}" srcOrd="0" destOrd="0" presId="urn:microsoft.com/office/officeart/2005/8/layout/orgChart1"/>
    <dgm:cxn modelId="{7D2B9FB5-ACFA-4F0F-AF7A-D5082E905829}" srcId="{385B9095-6D26-46F7-A97F-927154DD5E81}" destId="{9314FC0D-32DD-42ED-B610-511EE5C889B1}" srcOrd="2" destOrd="0" parTransId="{10B5D6DA-060D-408A-93B3-FC339F9913F7}" sibTransId="{DB1226BD-A7EE-491C-A81F-8B6202D70A3B}"/>
    <dgm:cxn modelId="{8AB8A755-65F4-48D3-A2D9-7C28D4FC7277}" srcId="{2E836DD6-D4C9-4F10-B24F-3507B9EB0234}" destId="{423AE31E-DEA9-4A17-BB26-FBBC27A6EB68}" srcOrd="0" destOrd="0" parTransId="{E353F004-2618-481A-81F2-94D926E6B2B7}" sibTransId="{70320F5E-3F70-478F-9214-C3AF1FE063AF}"/>
    <dgm:cxn modelId="{86E68853-E4B2-42D3-A941-31F78FCF8DD0}" type="presOf" srcId="{A655077F-16B9-4440-B09A-94A8E705E47A}" destId="{E78C2AD9-CB4A-4B0F-ADDB-2A0BADB6B024}" srcOrd="0" destOrd="0" presId="urn:microsoft.com/office/officeart/2005/8/layout/orgChart1"/>
    <dgm:cxn modelId="{A3617C9E-98DC-4674-87CF-92D2582418B1}" srcId="{385B9095-6D26-46F7-A97F-927154DD5E81}" destId="{3FC2481A-CC9E-4CF6-A2EB-074F0EAFAB91}" srcOrd="3" destOrd="0" parTransId="{A655077F-16B9-4440-B09A-94A8E705E47A}" sibTransId="{1078A784-E972-46CE-80F8-9A4ED1E9EACE}"/>
    <dgm:cxn modelId="{DD11210A-0E4F-487F-9D5F-DA84F243826C}" srcId="{7D74693C-F6B3-44D8-A69F-355E66514084}" destId="{0AD9925A-DBB3-448E-AFAC-DDAADB1DF2E5}" srcOrd="0" destOrd="0" parTransId="{6F95F996-538A-4755-A5DB-DDE8A3E84C08}" sibTransId="{7A5AE126-8F02-4107-AEF0-52504078404B}"/>
    <dgm:cxn modelId="{7212EAA4-37D1-4183-A3C3-1F2B0341E0AA}" type="presOf" srcId="{C054FD94-52C0-47C1-9964-3D9C8185E024}" destId="{5B0F8BFB-677E-4185-AF06-4C1B28BC9B7C}" srcOrd="1" destOrd="0" presId="urn:microsoft.com/office/officeart/2005/8/layout/orgChart1"/>
    <dgm:cxn modelId="{4FB99DC4-8E9A-4102-BB67-E39905539EAF}" type="presOf" srcId="{33F71EBA-C192-4000-9445-82546A9A2782}" destId="{41690539-F94E-49C9-8921-8F6BE564CD10}" srcOrd="0" destOrd="0" presId="urn:microsoft.com/office/officeart/2005/8/layout/orgChart1"/>
    <dgm:cxn modelId="{C6772AC6-ADF4-4ED9-8960-3E78995FCABD}" type="presOf" srcId="{0AD9925A-DBB3-448E-AFAC-DDAADB1DF2E5}" destId="{FB7F5D63-F902-4493-864F-0511258EF728}" srcOrd="1" destOrd="0" presId="urn:microsoft.com/office/officeart/2005/8/layout/orgChart1"/>
    <dgm:cxn modelId="{D01AC744-9A5C-48F4-973C-310FCF9F9851}" srcId="{385B9095-6D26-46F7-A97F-927154DD5E81}" destId="{D1CF0C3F-5CAF-47D8-B198-1DC80F62E0DA}" srcOrd="0" destOrd="0" parTransId="{3D3F4921-23EA-4E1F-BDCB-F2AF41A6CB8A}" sibTransId="{7E89E2F2-B2BE-43D8-8229-1F3751E1B09F}"/>
    <dgm:cxn modelId="{8D4F89B6-FD02-4537-AAAA-CCD2C3371175}" type="presOf" srcId="{DCA9BAF9-A035-45CC-9CD6-DD9D6CF8537A}" destId="{FDBF3693-F6EB-46A8-ADC8-D7A178116D54}" srcOrd="0" destOrd="0" presId="urn:microsoft.com/office/officeart/2005/8/layout/orgChart1"/>
    <dgm:cxn modelId="{7CA5458A-C056-443D-9495-54C4EA470EF1}" srcId="{0AD9925A-DBB3-448E-AFAC-DDAADB1DF2E5}" destId="{A9E37513-B558-411D-9419-D031E7FA0561}" srcOrd="1" destOrd="0" parTransId="{62782A02-D7AD-48E6-9926-0FC7D7B3358D}" sibTransId="{98443A93-589D-4C03-87A7-C72B5AAF5818}"/>
    <dgm:cxn modelId="{36D9FECC-A98D-4389-98DB-26A0B92AB512}" type="presOf" srcId="{5D314A1B-D8FC-41D9-ADBD-EE23EA38A70B}" destId="{53B1A994-1A32-471A-824C-A6FBE71A0938}" srcOrd="1" destOrd="0" presId="urn:microsoft.com/office/officeart/2005/8/layout/orgChart1"/>
    <dgm:cxn modelId="{CBCF62A2-DED3-4FED-A765-E991F76A085F}" type="presOf" srcId="{D9A576A6-9D3C-4F06-A812-739AF2CA0371}" destId="{5E0700FD-7BF5-470F-B91D-EDB082EDCCE0}" srcOrd="1" destOrd="0" presId="urn:microsoft.com/office/officeart/2005/8/layout/orgChart1"/>
    <dgm:cxn modelId="{08AFC6C6-110C-462E-86C5-ECE6619A8470}" srcId="{9806618C-9358-45DC-B43E-0D3A600D6325}" destId="{E2A8583A-66F5-42B0-89B4-8750F4B5DFEF}" srcOrd="1" destOrd="0" parTransId="{E0BBF290-B6BD-48F8-8E46-54B46E980AFD}" sibTransId="{D30B5098-99F0-41CE-B5A0-56464D763DA6}"/>
    <dgm:cxn modelId="{B6168307-4B21-405F-96BE-9152D9B37EA7}" type="presOf" srcId="{B54F2620-CCED-4276-AB4F-B1358DC24CB7}" destId="{F068939A-9500-47DB-ADF1-A8F14C539809}" srcOrd="1" destOrd="0" presId="urn:microsoft.com/office/officeart/2005/8/layout/orgChart1"/>
    <dgm:cxn modelId="{4711FDFC-5675-43FB-A3DD-A064DF7B22D0}" srcId="{5D314A1B-D8FC-41D9-ADBD-EE23EA38A70B}" destId="{D9A576A6-9D3C-4F06-A812-739AF2CA0371}" srcOrd="0" destOrd="0" parTransId="{7DF40C10-E904-44BA-B7C1-300D70D0A4F1}" sibTransId="{DE149265-95CD-4CDC-AD0C-6A5530E4060D}"/>
    <dgm:cxn modelId="{BD40BD6A-B4D7-4D3C-982C-83CD6C7B429E}" srcId="{9F825D83-1AAD-4EC7-9747-7D19418D878C}" destId="{8306250C-F92F-4EDC-A87C-3604D5649FCF}" srcOrd="2" destOrd="0" parTransId="{11EB5BF4-FB87-4D50-B993-E806D59978DB}" sibTransId="{5357DD14-2761-4594-BBB7-715E190A8879}"/>
    <dgm:cxn modelId="{F1C200C2-8A6E-4FB8-ADAC-84DEEAD45B0B}" type="presOf" srcId="{9F825D83-1AAD-4EC7-9747-7D19418D878C}" destId="{DFBF8D35-2A83-4918-8072-3D0704DF2492}" srcOrd="1" destOrd="0" presId="urn:microsoft.com/office/officeart/2005/8/layout/orgChart1"/>
    <dgm:cxn modelId="{3C2BEDD4-1F92-491B-A8B4-EFC101F3809D}" type="presOf" srcId="{BDF6C981-C9A9-440B-B495-A4E06D005461}" destId="{E4E8B757-0E02-42AE-A91F-E6F7DC7BF2E9}" srcOrd="0" destOrd="0" presId="urn:microsoft.com/office/officeart/2005/8/layout/orgChart1"/>
    <dgm:cxn modelId="{CC12180F-B481-410A-8D48-B52036EC0C03}" type="presOf" srcId="{E2A8583A-66F5-42B0-89B4-8750F4B5DFEF}" destId="{9ECBDEEB-5435-488C-A9E1-1A14A052A282}" srcOrd="1" destOrd="0" presId="urn:microsoft.com/office/officeart/2005/8/layout/orgChart1"/>
    <dgm:cxn modelId="{C4CC41AE-3C32-4219-B4BD-78D6BA4F6648}" type="presOf" srcId="{6F95F996-538A-4755-A5DB-DDE8A3E84C08}" destId="{D41167B9-423D-4D74-9987-A7B508DA91EE}" srcOrd="0" destOrd="0" presId="urn:microsoft.com/office/officeart/2005/8/layout/orgChart1"/>
    <dgm:cxn modelId="{E3D50539-85F0-4AC6-9825-EBECD2CA919B}" type="presOf" srcId="{C96E8D04-502D-4B50-AD1C-4265DB63ECB4}" destId="{6D6EC7B7-4CAB-47A6-BC31-DD1BECF9EA80}" srcOrd="0" destOrd="0" presId="urn:microsoft.com/office/officeart/2005/8/layout/orgChart1"/>
    <dgm:cxn modelId="{82A9EB13-D811-4400-9437-0C64FCF564A9}" type="presOf" srcId="{08FB92E0-D67D-4611-9ACF-F833B2D04A5D}" destId="{C46A2565-5828-4405-AE6B-C7C271237BB6}" srcOrd="0" destOrd="0" presId="urn:microsoft.com/office/officeart/2005/8/layout/orgChart1"/>
    <dgm:cxn modelId="{C8E48004-C35E-450D-A07B-24671D89B03F}" type="presOf" srcId="{385B9095-6D26-46F7-A97F-927154DD5E81}" destId="{46393BBC-235D-46F1-85EA-6D5B60170796}" srcOrd="1" destOrd="0" presId="urn:microsoft.com/office/officeart/2005/8/layout/orgChart1"/>
    <dgm:cxn modelId="{FB02AC0C-A4CB-4AB2-B3CC-9E2FBEA52E75}" type="presOf" srcId="{9F299029-31AB-4D43-946B-C80376D771C0}" destId="{C6E58C60-5AB6-4C5C-BAED-676B3BBF34FA}" srcOrd="0" destOrd="0" presId="urn:microsoft.com/office/officeart/2005/8/layout/orgChart1"/>
    <dgm:cxn modelId="{7E263B84-D87C-472B-BD46-ADFDD6F023F1}" type="presOf" srcId="{2930CDC5-7CDA-4667-B24B-807ACDD33B1C}" destId="{D0CEC7E3-C885-46DF-AF25-6AC143512E20}" srcOrd="0" destOrd="0" presId="urn:microsoft.com/office/officeart/2005/8/layout/orgChart1"/>
    <dgm:cxn modelId="{3B864DAF-401B-4FB3-802C-7DD2FB2803B5}" srcId="{1D42594A-097A-40BB-A18A-55A78FF0357F}" destId="{9806618C-9358-45DC-B43E-0D3A600D6325}" srcOrd="0" destOrd="0" parTransId="{1B45C494-F956-41BF-BC30-F1960DB98528}" sibTransId="{2428E235-70BA-4C48-8092-B54B0443DD27}"/>
    <dgm:cxn modelId="{A50BAE69-2339-492D-8DE6-0D8BBCE3597C}" srcId="{7D74693C-F6B3-44D8-A69F-355E66514084}" destId="{33F71EBA-C192-4000-9445-82546A9A2782}" srcOrd="3" destOrd="0" parTransId="{30968DDE-C5F5-4094-84E7-1452478465F3}" sibTransId="{87B0C4DB-D765-4E9A-ABA0-EA9A75B65E20}"/>
    <dgm:cxn modelId="{0086E8FA-BEEC-46A4-868D-4688984CF419}" type="presOf" srcId="{693695E2-9597-4354-8120-5549629670FD}" destId="{2346078C-8E55-4429-9F9A-455262484C9C}" srcOrd="0" destOrd="0" presId="urn:microsoft.com/office/officeart/2005/8/layout/orgChart1"/>
    <dgm:cxn modelId="{09B9A4B2-4DED-4BAC-A225-844847A6684C}" type="presOf" srcId="{1D42594A-097A-40BB-A18A-55A78FF0357F}" destId="{7A53EB02-9F56-416D-97C2-5B2522A95BD9}" srcOrd="1" destOrd="0" presId="urn:microsoft.com/office/officeart/2005/8/layout/orgChart1"/>
    <dgm:cxn modelId="{377F6285-ACDE-4612-A340-596CCDF370BF}" type="presOf" srcId="{7D74693C-F6B3-44D8-A69F-355E66514084}" destId="{E1DB36B8-9DB7-4C76-8B91-4A2742DD5F8B}" srcOrd="0" destOrd="0" presId="urn:microsoft.com/office/officeart/2005/8/layout/orgChart1"/>
    <dgm:cxn modelId="{6CA78730-F08D-4480-A84B-5AF1F113E767}" type="presOf" srcId="{3ACA9D8E-E35A-4945-BD16-E73BEBF6162F}" destId="{35379B8A-400F-4444-B2A5-0807EC855A3F}" srcOrd="0" destOrd="0" presId="urn:microsoft.com/office/officeart/2005/8/layout/orgChart1"/>
    <dgm:cxn modelId="{57BD4864-01D2-4F9A-8BDF-219D4611A447}" srcId="{BDF6C981-C9A9-440B-B495-A4E06D005461}" destId="{1D42594A-097A-40BB-A18A-55A78FF0357F}" srcOrd="0" destOrd="0" parTransId="{693695E2-9597-4354-8120-5549629670FD}" sibTransId="{6249B0D1-5F64-4F2E-AB98-6898DF66CE48}"/>
    <dgm:cxn modelId="{DC222FEA-6B37-4A89-B8F1-8DE6E3E8A332}" type="presOf" srcId="{ECBC0116-6505-49A4-9501-85B6AE0B6327}" destId="{B05EA673-885E-4A53-A225-52CF17B758EB}" srcOrd="1" destOrd="0" presId="urn:microsoft.com/office/officeart/2005/8/layout/orgChart1"/>
    <dgm:cxn modelId="{0B47775C-EEB6-4DBC-9068-A853F3F3605F}" srcId="{9F825D83-1AAD-4EC7-9747-7D19418D878C}" destId="{21B22068-D0DA-4DD2-9A23-2495A6C1AF35}" srcOrd="3" destOrd="0" parTransId="{9B3D0B11-EFA4-4F85-8160-7555EDAF6F1C}" sibTransId="{09B3F3DF-44DC-47B9-90E5-B8B06795A07A}"/>
    <dgm:cxn modelId="{7CD01428-6D3B-4BB8-8F89-394EC9541C4A}" type="presOf" srcId="{813C7A73-4EAA-4DB7-94D9-1A7096402FA3}" destId="{21E42523-E434-4107-A9EC-886CB5BF6FA1}" srcOrd="1" destOrd="0" presId="urn:microsoft.com/office/officeart/2005/8/layout/orgChart1"/>
    <dgm:cxn modelId="{7C1A0224-AAD6-4C00-99B0-29D52FD8E87B}" type="presOf" srcId="{5D314A1B-D8FC-41D9-ADBD-EE23EA38A70B}" destId="{68CD3222-B120-4FD4-8D38-1203FE73952F}" srcOrd="0" destOrd="0" presId="urn:microsoft.com/office/officeart/2005/8/layout/orgChart1"/>
    <dgm:cxn modelId="{1D4E2D8F-E65D-4A2D-B09D-94C69F688372}" type="presOf" srcId="{074F3E5A-66BA-4000-86E7-D0D0FACB9B2C}" destId="{04DDBABD-6337-44F4-835D-A96AE8114C80}" srcOrd="0" destOrd="0" presId="urn:microsoft.com/office/officeart/2005/8/layout/orgChart1"/>
    <dgm:cxn modelId="{EBF9D4E6-12DD-452F-B924-48EA7B804442}" type="presOf" srcId="{3FC2481A-CC9E-4CF6-A2EB-074F0EAFAB91}" destId="{976544EA-B678-4396-BAA0-222137ACD60A}" srcOrd="1" destOrd="0" presId="urn:microsoft.com/office/officeart/2005/8/layout/orgChart1"/>
    <dgm:cxn modelId="{AB48D530-931C-4586-AE53-13E95CB282A6}" type="presOf" srcId="{B7D18B22-9BC6-44FB-838E-C8F79B2295D4}" destId="{BBAB9BEC-EADE-4FBB-BCCE-D4BA48CC1F97}" srcOrd="0" destOrd="0" presId="urn:microsoft.com/office/officeart/2005/8/layout/orgChart1"/>
    <dgm:cxn modelId="{EFE37B24-70C9-401C-922F-A7615F9A7987}" type="presOf" srcId="{1D42594A-097A-40BB-A18A-55A78FF0357F}" destId="{E41C2D84-868C-401A-BBA6-8A1A132F42B1}" srcOrd="0" destOrd="0" presId="urn:microsoft.com/office/officeart/2005/8/layout/orgChart1"/>
    <dgm:cxn modelId="{6F2E6ADD-1469-4E85-91A3-46944FBD5547}" type="presOf" srcId="{E353F004-2618-481A-81F2-94D926E6B2B7}" destId="{59E6EA57-0516-42E7-B7E2-6250FCA900A2}" srcOrd="0" destOrd="0" presId="urn:microsoft.com/office/officeart/2005/8/layout/orgChart1"/>
    <dgm:cxn modelId="{3ABB6231-14EA-446C-8CA1-C1F172B04A76}" type="presOf" srcId="{0AD9925A-DBB3-448E-AFAC-DDAADB1DF2E5}" destId="{ED8D2B51-C5C9-4A38-AB73-A2F45DEAE582}" srcOrd="0" destOrd="0" presId="urn:microsoft.com/office/officeart/2005/8/layout/orgChart1"/>
    <dgm:cxn modelId="{88DCB44D-9793-47F5-A65F-886B3AF5053D}" type="presOf" srcId="{E2A8583A-66F5-42B0-89B4-8750F4B5DFEF}" destId="{7377F13F-670E-4BC5-A353-37526DE45D52}" srcOrd="0" destOrd="0" presId="urn:microsoft.com/office/officeart/2005/8/layout/orgChart1"/>
    <dgm:cxn modelId="{2A22B431-5AE4-4B7B-9741-C2CCA8489EC1}" type="presOf" srcId="{C96E8D04-502D-4B50-AD1C-4265DB63ECB4}" destId="{7A6FB64B-6C30-4078-A301-A00BB23E2D29}" srcOrd="1" destOrd="0" presId="urn:microsoft.com/office/officeart/2005/8/layout/orgChart1"/>
    <dgm:cxn modelId="{BA792780-CC4C-4EA6-8151-B8554AA0BC8A}" type="presOf" srcId="{680817AA-7CE0-4DE4-8331-B08508F0064E}" destId="{071D7390-30DB-40A7-A506-A1321F6B23F0}" srcOrd="0" destOrd="0" presId="urn:microsoft.com/office/officeart/2005/8/layout/orgChart1"/>
    <dgm:cxn modelId="{FC6D0465-8BDA-414D-8F76-799753876AC0}" srcId="{33F71EBA-C192-4000-9445-82546A9A2782}" destId="{C96E8D04-502D-4B50-AD1C-4265DB63ECB4}" srcOrd="3" destOrd="0" parTransId="{91E6FCBB-F3BC-4811-AF43-132980873366}" sibTransId="{55ABD200-5BC2-4E4B-A042-58BD93C17BA1}"/>
    <dgm:cxn modelId="{AAE08164-D8EB-4AB8-95E6-0E2D163E2452}" srcId="{7D74693C-F6B3-44D8-A69F-355E66514084}" destId="{5D314A1B-D8FC-41D9-ADBD-EE23EA38A70B}" srcOrd="2" destOrd="0" parTransId="{7EA20EAF-F2A6-446F-8247-3C5235A1235D}" sibTransId="{F9016B64-92CA-4A8D-B573-4C0A33EF116E}"/>
    <dgm:cxn modelId="{74292F77-3B6D-44A1-8819-9626CD999906}" type="presOf" srcId="{8306250C-F92F-4EDC-A87C-3604D5649FCF}" destId="{71163317-6182-4A5F-B999-265792BEE764}" srcOrd="0" destOrd="0" presId="urn:microsoft.com/office/officeart/2005/8/layout/orgChart1"/>
    <dgm:cxn modelId="{6C661355-645B-4F5C-A860-154DFAFBC06A}" type="presOf" srcId="{389711B4-CF8C-40FB-A4AF-83EED646E3E4}" destId="{9D369649-8AE5-4251-B0FE-6F41670144BE}" srcOrd="0" destOrd="0" presId="urn:microsoft.com/office/officeart/2005/8/layout/orgChart1"/>
    <dgm:cxn modelId="{663DF343-48CB-41CA-ACEC-0640003288B3}" type="presOf" srcId="{ECBC0116-6505-49A4-9501-85B6AE0B6327}" destId="{FF530459-120F-42DC-AEC4-77004F818969}" srcOrd="0" destOrd="0" presId="urn:microsoft.com/office/officeart/2005/8/layout/orgChart1"/>
    <dgm:cxn modelId="{45006570-BE77-4801-9293-988384280C5A}" srcId="{9F825D83-1AAD-4EC7-9747-7D19418D878C}" destId="{813C7A73-4EAA-4DB7-94D9-1A7096402FA3}" srcOrd="1" destOrd="0" parTransId="{152FC5D5-C2AF-4479-ADCF-2172F9EF09D8}" sibTransId="{CFAA174B-6E37-41E2-827E-7B0CEBD65785}"/>
    <dgm:cxn modelId="{9EA1CF83-A502-4B3B-A083-47211549C423}" type="presOf" srcId="{B15DF120-5254-430C-8FFC-81BA5BAD95C3}" destId="{50E7DB0F-0F2D-460C-ACE0-9EE90EB737C5}" srcOrd="1" destOrd="0" presId="urn:microsoft.com/office/officeart/2005/8/layout/orgChart1"/>
    <dgm:cxn modelId="{A874F6F2-BEB6-464B-9D19-F4897900CCAD}" type="presOf" srcId="{21B22068-D0DA-4DD2-9A23-2495A6C1AF35}" destId="{D642C89B-5AA8-41F4-AA21-A52935E80817}" srcOrd="1" destOrd="0" presId="urn:microsoft.com/office/officeart/2005/8/layout/orgChart1"/>
    <dgm:cxn modelId="{E3DCA94E-FAE8-47A1-9E0F-21E010645F1F}" type="presOf" srcId="{30968DDE-C5F5-4094-84E7-1452478465F3}" destId="{7BE01AB5-2278-4ABF-AC12-E5D33018919E}" srcOrd="0" destOrd="0" presId="urn:microsoft.com/office/officeart/2005/8/layout/orgChart1"/>
    <dgm:cxn modelId="{0B845C18-E019-4CCC-B56B-6084D0910270}" type="presOf" srcId="{A5E7E7B4-5033-439A-BA84-381608801FC8}" destId="{F2813640-243B-43DE-9739-1ABEE9182431}" srcOrd="1" destOrd="0" presId="urn:microsoft.com/office/officeart/2005/8/layout/orgChart1"/>
    <dgm:cxn modelId="{0BB7475F-E005-4EDF-BCF1-BB29E4031E48}" type="presOf" srcId="{8A682881-C6F6-4BE0-B427-67E20D3F0DAC}" destId="{CF8A337D-A11F-4D8F-8457-3B3C6B7508FB}" srcOrd="0" destOrd="0" presId="urn:microsoft.com/office/officeart/2005/8/layout/orgChart1"/>
    <dgm:cxn modelId="{A3395612-3D2B-4FA1-B738-901E32B4B58E}" type="presOf" srcId="{C054FD94-52C0-47C1-9964-3D9C8185E024}" destId="{3BB5DFA2-E1DF-407E-84D8-1D913841E000}" srcOrd="0" destOrd="0" presId="urn:microsoft.com/office/officeart/2005/8/layout/orgChart1"/>
    <dgm:cxn modelId="{ED0FC9A7-7DAB-4ABB-817A-1FF2891C03E6}" type="presOf" srcId="{3FC2481A-CC9E-4CF6-A2EB-074F0EAFAB91}" destId="{B264C757-B890-4EB6-BCB4-4E628F9204CF}" srcOrd="0" destOrd="0" presId="urn:microsoft.com/office/officeart/2005/8/layout/orgChart1"/>
    <dgm:cxn modelId="{8C6AA864-C878-4265-9212-B9AC5EBB2087}" type="presOf" srcId="{10B5D6DA-060D-408A-93B3-FC339F9913F7}" destId="{83E7A491-C3EF-4D97-8A66-6C962C6A8B03}" srcOrd="0" destOrd="0" presId="urn:microsoft.com/office/officeart/2005/8/layout/orgChart1"/>
    <dgm:cxn modelId="{AC7BD3D8-A2DD-4A5F-9AA2-8D11B2AE9655}" srcId="{BDF6C981-C9A9-440B-B495-A4E06D005461}" destId="{2E836DD6-D4C9-4F10-B24F-3507B9EB0234}" srcOrd="2" destOrd="0" parTransId="{5DCF36AC-41F0-4813-8D45-2C34E0E189C6}" sibTransId="{3AB955F9-5FF5-41B6-85E5-6685C7307981}"/>
    <dgm:cxn modelId="{EBA647D5-F671-4EA0-B60E-E0356E44BBAD}" srcId="{9F825D83-1AAD-4EC7-9747-7D19418D878C}" destId="{A5E7E7B4-5033-439A-BA84-381608801FC8}" srcOrd="0" destOrd="0" parTransId="{B7D18B22-9BC6-44FB-838E-C8F79B2295D4}" sibTransId="{80CBCC27-3CF4-4DC6-86C3-5D879B228355}"/>
    <dgm:cxn modelId="{3E90108F-2606-4969-8CCB-7ADC459551A3}" type="presOf" srcId="{9806618C-9358-45DC-B43E-0D3A600D6325}" destId="{5133E043-E28E-4A28-8D1C-66E24BC843DD}" srcOrd="0" destOrd="0" presId="urn:microsoft.com/office/officeart/2005/8/layout/orgChart1"/>
    <dgm:cxn modelId="{1ADA050F-CD50-45AF-AB2C-DD33FD0A594A}" type="presOf" srcId="{7DF40C10-E904-44BA-B7C1-300D70D0A4F1}" destId="{9DA84B21-A6B6-4757-A80A-5119DC47A897}" srcOrd="0" destOrd="0" presId="urn:microsoft.com/office/officeart/2005/8/layout/orgChart1"/>
    <dgm:cxn modelId="{1D36A3A1-4B7B-4BDA-8BD4-C0C373C6B0CA}" type="presOf" srcId="{8306250C-F92F-4EDC-A87C-3604D5649FCF}" destId="{25D2E73C-AD52-4D61-9BBE-2161EEEAFF52}" srcOrd="1" destOrd="0" presId="urn:microsoft.com/office/officeart/2005/8/layout/orgChart1"/>
    <dgm:cxn modelId="{61AFD159-F501-465C-8A90-BAF0EDD4F345}" type="presOf" srcId="{423AE31E-DEA9-4A17-BB26-FBBC27A6EB68}" destId="{FD25ED64-0B0E-4EAC-B52A-519EADFFC727}" srcOrd="1" destOrd="0" presId="urn:microsoft.com/office/officeart/2005/8/layout/orgChart1"/>
    <dgm:cxn modelId="{04B650CF-B5F7-4C0B-A679-D296213E1B91}" type="presOf" srcId="{680817AA-7CE0-4DE4-8331-B08508F0064E}" destId="{CBAD404B-752E-4034-9C57-6684DFC1A635}" srcOrd="1" destOrd="0" presId="urn:microsoft.com/office/officeart/2005/8/layout/orgChart1"/>
    <dgm:cxn modelId="{F3A84C6E-0F91-49E9-9610-7B84EA2EB4A0}" type="presOf" srcId="{1B45C494-F956-41BF-BC30-F1960DB98528}" destId="{04A321B6-ACF5-46E6-B659-267B6F2FD6C8}" srcOrd="0" destOrd="0" presId="urn:microsoft.com/office/officeart/2005/8/layout/orgChart1"/>
    <dgm:cxn modelId="{F7059A93-B9F6-4D85-A2C8-4E495333B0C4}" type="presOf" srcId="{33F71EBA-C192-4000-9445-82546A9A2782}" destId="{87DE29D4-88E0-4410-9643-DEE13212607E}" srcOrd="1" destOrd="0" presId="urn:microsoft.com/office/officeart/2005/8/layout/orgChart1"/>
    <dgm:cxn modelId="{37E577F2-131E-4DC8-9E8A-F9872037D88E}" type="presOf" srcId="{08FB92E0-D67D-4611-9ACF-F833B2D04A5D}" destId="{2F93B6EE-B92D-4697-A624-FA03EEB20579}" srcOrd="1" destOrd="0" presId="urn:microsoft.com/office/officeart/2005/8/layout/orgChart1"/>
    <dgm:cxn modelId="{0542D5AD-9722-4F1D-B6C1-B0215E0BCAEB}" type="presOf" srcId="{A9E37513-B558-411D-9419-D031E7FA0561}" destId="{3D0298A2-E812-4AB0-B291-6A71BFFB8AF1}" srcOrd="0" destOrd="0" presId="urn:microsoft.com/office/officeart/2005/8/layout/orgChart1"/>
    <dgm:cxn modelId="{5416766C-5A82-4EFF-AC71-0E67AF7B1B87}" srcId="{385B9095-6D26-46F7-A97F-927154DD5E81}" destId="{B54F2620-CCED-4276-AB4F-B1358DC24CB7}" srcOrd="1" destOrd="0" parTransId="{389711B4-CF8C-40FB-A4AF-83EED646E3E4}" sibTransId="{08E1C295-22EC-439B-8B10-9039514C405E}"/>
    <dgm:cxn modelId="{2AA7C5C5-9B62-4052-BADD-4B06268539D1}" srcId="{BDF6C981-C9A9-440B-B495-A4E06D005461}" destId="{7D74693C-F6B3-44D8-A69F-355E66514084}" srcOrd="1" destOrd="0" parTransId="{074F3E5A-66BA-4000-86E7-D0D0FACB9B2C}" sibTransId="{612A038B-2D1E-4944-983A-485B5380E574}"/>
    <dgm:cxn modelId="{E7AC895D-B808-49F7-8EA2-C5BD2C865EC4}" type="presOf" srcId="{D3F0DBD6-9E59-4A45-9EFE-A2AD3BA08E27}" destId="{FF8E4311-F638-4EF0-AD55-6A924B3D027D}" srcOrd="0" destOrd="0" presId="urn:microsoft.com/office/officeart/2005/8/layout/orgChart1"/>
    <dgm:cxn modelId="{E09720D0-6BA5-4EB1-802E-F171BCFE2DB7}" srcId="{2E836DD6-D4C9-4F10-B24F-3507B9EB0234}" destId="{08FB92E0-D67D-4611-9ACF-F833B2D04A5D}" srcOrd="1" destOrd="0" parTransId="{DCA9BAF9-A035-45CC-9CD6-DD9D6CF8537A}" sibTransId="{0BDE0499-32BA-48E3-A5F5-BCD34E965D43}"/>
    <dgm:cxn modelId="{77E7517D-3191-4848-9903-D9EB0B09CC86}" type="presOf" srcId="{9314FC0D-32DD-42ED-B610-511EE5C889B1}" destId="{D661811D-83E4-4E41-A508-6CE4F543FD82}" srcOrd="1" destOrd="0" presId="urn:microsoft.com/office/officeart/2005/8/layout/orgChart1"/>
    <dgm:cxn modelId="{4664AB0F-CE52-4D0D-82AC-5A1138E9BEA0}" type="presOf" srcId="{0EFB7334-7A8E-4CDF-AFC9-F26E584155AB}" destId="{1FB8705F-6B16-4F5F-985E-6A1BDA5EBDFD}" srcOrd="0" destOrd="0" presId="urn:microsoft.com/office/officeart/2005/8/layout/orgChart1"/>
    <dgm:cxn modelId="{8923AA0A-1651-4AC9-92B8-98A3764BF7CA}" srcId="{1D42594A-097A-40BB-A18A-55A78FF0357F}" destId="{9F825D83-1AAD-4EC7-9747-7D19418D878C}" srcOrd="1" destOrd="0" parTransId="{D3F0DBD6-9E59-4A45-9EFE-A2AD3BA08E27}" sibTransId="{F47E421F-0480-497F-9456-1FE816D33060}"/>
    <dgm:cxn modelId="{6A94B58E-DF45-4831-88C4-FC52F1098346}" srcId="{0AD9925A-DBB3-448E-AFAC-DDAADB1DF2E5}" destId="{B15DF120-5254-430C-8FFC-81BA5BAD95C3}" srcOrd="0" destOrd="0" parTransId="{0EFB7334-7A8E-4CDF-AFC9-F26E584155AB}" sibTransId="{83284AF1-D8EE-4DC4-9857-B95C58A019D7}"/>
    <dgm:cxn modelId="{8EE6E1A5-ECF6-4620-B7D2-B90B5098E9EB}" type="presOf" srcId="{E0BBF290-B6BD-48F8-8E46-54B46E980AFD}" destId="{13ABFD10-6080-4D65-8F46-975C3A1AFFD6}" srcOrd="0" destOrd="0" presId="urn:microsoft.com/office/officeart/2005/8/layout/orgChart1"/>
    <dgm:cxn modelId="{551A31C0-B137-48BA-A99C-2BAB6C4FF98A}" type="presOf" srcId="{BDF6C981-C9A9-440B-B495-A4E06D005461}" destId="{477C9BF4-AEC3-4905-B445-D7050233C144}" srcOrd="1" destOrd="0" presId="urn:microsoft.com/office/officeart/2005/8/layout/orgChart1"/>
    <dgm:cxn modelId="{D7DA8D9C-945C-47C1-8623-35D05A82B160}" type="presOf" srcId="{7D74693C-F6B3-44D8-A69F-355E66514084}" destId="{23626C67-2F6D-43A2-A18A-18894327BBB4}" srcOrd="1" destOrd="0" presId="urn:microsoft.com/office/officeart/2005/8/layout/orgChart1"/>
    <dgm:cxn modelId="{895ADEF3-C5BA-4536-9DBE-07749398F3D0}" type="presOf" srcId="{9314FC0D-32DD-42ED-B610-511EE5C889B1}" destId="{EC1949C8-8A24-4ED5-A6A5-33297A1B1F61}" srcOrd="0" destOrd="0" presId="urn:microsoft.com/office/officeart/2005/8/layout/orgChart1"/>
    <dgm:cxn modelId="{7BC75366-7AA9-4F79-A923-42577B9B75EE}" type="presOf" srcId="{3D3F4921-23EA-4E1F-BDCB-F2AF41A6CB8A}" destId="{A8D6FC9A-1CA8-42CF-9F37-C136CCF5B7E5}" srcOrd="0" destOrd="0" presId="urn:microsoft.com/office/officeart/2005/8/layout/orgChart1"/>
    <dgm:cxn modelId="{03CB2149-8178-4425-8A08-FCFB86C96D3D}" srcId="{33F71EBA-C192-4000-9445-82546A9A2782}" destId="{680817AA-7CE0-4DE4-8331-B08508F0064E}" srcOrd="2" destOrd="0" parTransId="{3ACA9D8E-E35A-4945-BD16-E73BEBF6162F}" sibTransId="{6A7BBB5A-3486-44AB-9CCE-8828ECF4B51D}"/>
    <dgm:cxn modelId="{103D4FEC-99FE-4D89-BF72-BB128A01ECA0}" type="presOf" srcId="{9F299029-31AB-4D43-946B-C80376D771C0}" destId="{40DC67A3-3C40-4F69-BD1A-6DD23C6B92A9}" srcOrd="1" destOrd="0" presId="urn:microsoft.com/office/officeart/2005/8/layout/orgChart1"/>
    <dgm:cxn modelId="{AB83E46A-AE1C-4184-A4E2-C87E44B7244A}" type="presOf" srcId="{A9E37513-B558-411D-9419-D031E7FA0561}" destId="{874A81B7-FAC6-4E75-9258-8A50ACF4EAB6}" srcOrd="1" destOrd="0" presId="urn:microsoft.com/office/officeart/2005/8/layout/orgChart1"/>
    <dgm:cxn modelId="{68F330DD-EFEE-499D-9DB1-39A51A03CA5F}" type="presOf" srcId="{A5E7E7B4-5033-439A-BA84-381608801FC8}" destId="{65AD340E-1698-45DE-B000-7E0250A288B2}" srcOrd="0" destOrd="0" presId="urn:microsoft.com/office/officeart/2005/8/layout/orgChart1"/>
    <dgm:cxn modelId="{964FCC8D-7F3A-407F-954F-4EDDA67EE929}" type="presOf" srcId="{BF11C2A5-240A-407D-9470-10FA33E771BC}" destId="{4A8DFB06-6AB4-4E21-B544-5F6C6090D12D}" srcOrd="0" destOrd="0" presId="urn:microsoft.com/office/officeart/2005/8/layout/orgChart1"/>
    <dgm:cxn modelId="{E18AD0A4-A1EB-47E8-961D-0C0316F47536}" type="presOf" srcId="{B15DF120-5254-430C-8FFC-81BA5BAD95C3}" destId="{A0FE36EA-0FE9-493E-9A90-A4875188A357}" srcOrd="0" destOrd="0" presId="urn:microsoft.com/office/officeart/2005/8/layout/orgChart1"/>
    <dgm:cxn modelId="{96A6FA3E-E104-4DAB-A338-4C5B14AE9597}" type="presOf" srcId="{152FC5D5-C2AF-4479-ADCF-2172F9EF09D8}" destId="{B3328609-D7C9-4D19-9F91-B801A080C84D}" srcOrd="0" destOrd="0" presId="urn:microsoft.com/office/officeart/2005/8/layout/orgChart1"/>
    <dgm:cxn modelId="{4F2A8AFA-BDEF-4A2E-9757-9EF5100DF2D3}" type="presOf" srcId="{23E2B30F-CDDB-4934-AD2C-3CAAD88117FE}" destId="{96C2FB83-9317-4F9B-BE7E-C307CF8C3055}" srcOrd="0" destOrd="0" presId="urn:microsoft.com/office/officeart/2005/8/layout/orgChart1"/>
    <dgm:cxn modelId="{99ED8425-A780-428D-AA4E-A3248A662FB6}" type="presOf" srcId="{9806618C-9358-45DC-B43E-0D3A600D6325}" destId="{2453137F-3ED0-4D46-9768-4CC858BCB8ED}" srcOrd="1" destOrd="0" presId="urn:microsoft.com/office/officeart/2005/8/layout/orgChart1"/>
    <dgm:cxn modelId="{1B4A3B36-5345-4F2B-8527-EBA3052BCE90}" type="presOf" srcId="{7EA20EAF-F2A6-446F-8247-3C5235A1235D}" destId="{EE708905-6C4E-4A9A-9051-C4BE099DA62D}" srcOrd="0" destOrd="0" presId="urn:microsoft.com/office/officeart/2005/8/layout/orgChart1"/>
    <dgm:cxn modelId="{7DC8C77C-53BB-464F-B8C8-1D3F49FCD7C5}" type="presOf" srcId="{9F825D83-1AAD-4EC7-9747-7D19418D878C}" destId="{8646944E-30CA-4021-8FD8-D0D0AB758ADD}" srcOrd="0" destOrd="0" presId="urn:microsoft.com/office/officeart/2005/8/layout/orgChart1"/>
    <dgm:cxn modelId="{3A2E2305-E8D5-4938-81C7-07F2A2713DEE}" srcId="{33F71EBA-C192-4000-9445-82546A9A2782}" destId="{C054FD94-52C0-47C1-9964-3D9C8185E024}" srcOrd="0" destOrd="0" parTransId="{8A682881-C6F6-4BE0-B427-67E20D3F0DAC}" sibTransId="{EBAAAB3D-2D6C-4E9E-9D76-B2D51B62D281}"/>
    <dgm:cxn modelId="{BC0E198E-5D5D-4A9E-86D4-29C49CC751CD}" type="presOf" srcId="{9B3D0B11-EFA4-4F85-8160-7555EDAF6F1C}" destId="{79387524-A12D-4460-A965-DAAD8FB9A283}" srcOrd="0" destOrd="0" presId="urn:microsoft.com/office/officeart/2005/8/layout/orgChart1"/>
    <dgm:cxn modelId="{D1F7AEE3-A454-4DEE-8237-9E5558003253}" type="presOf" srcId="{813C7A73-4EAA-4DB7-94D9-1A7096402FA3}" destId="{89692689-5760-4AFD-BA0D-1C46B3C82134}" srcOrd="0" destOrd="0" presId="urn:microsoft.com/office/officeart/2005/8/layout/orgChart1"/>
    <dgm:cxn modelId="{728C5963-5159-42B7-B341-FD1CBB55BD59}" srcId="{7D74693C-F6B3-44D8-A69F-355E66514084}" destId="{385B9095-6D26-46F7-A97F-927154DD5E81}" srcOrd="1" destOrd="0" parTransId="{23E2B30F-CDDB-4934-AD2C-3CAAD88117FE}" sibTransId="{B6E19BF3-6DEC-4FE1-BC8C-AF5DD61B2B39}"/>
    <dgm:cxn modelId="{6855E5B2-168E-4617-8DC0-70CB91BA5CC1}" type="presOf" srcId="{385B9095-6D26-46F7-A97F-927154DD5E81}" destId="{51B36DE5-37D0-4557-AB7D-D6402C438F0C}" srcOrd="0" destOrd="0" presId="urn:microsoft.com/office/officeart/2005/8/layout/orgChart1"/>
    <dgm:cxn modelId="{13A58095-66CD-42C9-A3F2-369B8C585A37}" type="presOf" srcId="{21B22068-D0DA-4DD2-9A23-2495A6C1AF35}" destId="{E05C033F-6CEA-4D9A-BADA-31E4E382611B}" srcOrd="0" destOrd="0" presId="urn:microsoft.com/office/officeart/2005/8/layout/orgChart1"/>
    <dgm:cxn modelId="{344896D7-1FD3-480F-8F54-9396632B7861}" srcId="{33F71EBA-C192-4000-9445-82546A9A2782}" destId="{9F299029-31AB-4D43-946B-C80376D771C0}" srcOrd="1" destOrd="0" parTransId="{1E99D44B-BE2B-4C0C-B3FB-D65E344E8A0F}" sibTransId="{214E6006-7A02-487B-B9F8-4D50CB6ED887}"/>
    <dgm:cxn modelId="{60C30C41-B5DC-4C8F-88A0-28DAF9BE544F}" type="presOf" srcId="{2E836DD6-D4C9-4F10-B24F-3507B9EB0234}" destId="{3A3FA979-A6E9-4E1D-A6E0-F98997AD6150}" srcOrd="0" destOrd="0" presId="urn:microsoft.com/office/officeart/2005/8/layout/orgChart1"/>
    <dgm:cxn modelId="{114FE443-133B-4EF4-9580-D6CF4F75B27A}" type="presOf" srcId="{423AE31E-DEA9-4A17-BB26-FBBC27A6EB68}" destId="{6E405CE2-FF3F-4CDE-BFCF-E49E9E0503FB}" srcOrd="0" destOrd="0" presId="urn:microsoft.com/office/officeart/2005/8/layout/orgChart1"/>
    <dgm:cxn modelId="{CF09BBDB-F2CB-4365-A051-57BDF246915C}" type="presOf" srcId="{2E836DD6-D4C9-4F10-B24F-3507B9EB0234}" destId="{F1AD803E-6D5A-4F5F-98A3-ACC218617AF5}" srcOrd="1" destOrd="0" presId="urn:microsoft.com/office/officeart/2005/8/layout/orgChart1"/>
    <dgm:cxn modelId="{0D6E9489-45D7-4B8A-A6CD-C486AF016277}" type="presOf" srcId="{B54F2620-CCED-4276-AB4F-B1358DC24CB7}" destId="{5DFFC6D9-695A-46BB-9397-6C5BA33378FF}" srcOrd="0" destOrd="0" presId="urn:microsoft.com/office/officeart/2005/8/layout/orgChart1"/>
    <dgm:cxn modelId="{8AD620D9-3AD3-46EC-A756-60EA2A88114A}" srcId="{2930CDC5-7CDA-4667-B24B-807ACDD33B1C}" destId="{BDF6C981-C9A9-440B-B495-A4E06D005461}" srcOrd="0" destOrd="0" parTransId="{8E1B814C-BFE2-4062-8119-D970D05D65DF}" sibTransId="{789447C0-D2A0-40F6-9FE6-2BAA40762DBB}"/>
    <dgm:cxn modelId="{45A1DE32-D1C5-4D59-B837-2D080CF50D88}" type="presOf" srcId="{D9A576A6-9D3C-4F06-A812-739AF2CA0371}" destId="{177492D7-EDFB-47FF-B29B-72874AEFFCB9}" srcOrd="0" destOrd="0" presId="urn:microsoft.com/office/officeart/2005/8/layout/orgChart1"/>
    <dgm:cxn modelId="{2CC4A17E-2E7A-4BE9-9795-3BDC5088AC5F}" type="presOf" srcId="{D1CF0C3F-5CAF-47D8-B198-1DC80F62E0DA}" destId="{F98E4076-055A-4C1E-BD93-91685066EA02}" srcOrd="0" destOrd="0" presId="urn:microsoft.com/office/officeart/2005/8/layout/orgChart1"/>
    <dgm:cxn modelId="{D0FDAE94-5AB2-48AC-9E2D-28D3BBC2702E}" type="presOf" srcId="{1E99D44B-BE2B-4C0C-B3FB-D65E344E8A0F}" destId="{7B60CBE2-F1F1-4AE6-A848-D81C703794B4}" srcOrd="0" destOrd="0" presId="urn:microsoft.com/office/officeart/2005/8/layout/orgChart1"/>
    <dgm:cxn modelId="{229A3ADB-94F5-474F-AFA5-554A295E2BFA}" srcId="{9806618C-9358-45DC-B43E-0D3A600D6325}" destId="{ECBC0116-6505-49A4-9501-85B6AE0B6327}" srcOrd="0" destOrd="0" parTransId="{BF11C2A5-240A-407D-9470-10FA33E771BC}" sibTransId="{3AAA0490-A728-401F-B0EB-B86BD8798E78}"/>
    <dgm:cxn modelId="{DD624694-27E6-4245-B304-BAD78B1C223E}" type="presParOf" srcId="{D0CEC7E3-C885-46DF-AF25-6AC143512E20}" destId="{DD48D7EF-447C-4AF1-9A7D-7619CF5D9B9C}" srcOrd="0" destOrd="0" presId="urn:microsoft.com/office/officeart/2005/8/layout/orgChart1"/>
    <dgm:cxn modelId="{230A2563-8F24-4E40-AC97-3DAC3777FBAC}" type="presParOf" srcId="{DD48D7EF-447C-4AF1-9A7D-7619CF5D9B9C}" destId="{0FBB0B4B-24B3-4D3A-80B1-7F89BB3E731E}" srcOrd="0" destOrd="0" presId="urn:microsoft.com/office/officeart/2005/8/layout/orgChart1"/>
    <dgm:cxn modelId="{2879C6B5-8EBB-429F-BAE9-0F61A95CAD24}" type="presParOf" srcId="{0FBB0B4B-24B3-4D3A-80B1-7F89BB3E731E}" destId="{E4E8B757-0E02-42AE-A91F-E6F7DC7BF2E9}" srcOrd="0" destOrd="0" presId="urn:microsoft.com/office/officeart/2005/8/layout/orgChart1"/>
    <dgm:cxn modelId="{BC4F582A-C5D3-4A96-B605-6CFBEA76987A}" type="presParOf" srcId="{0FBB0B4B-24B3-4D3A-80B1-7F89BB3E731E}" destId="{477C9BF4-AEC3-4905-B445-D7050233C144}" srcOrd="1" destOrd="0" presId="urn:microsoft.com/office/officeart/2005/8/layout/orgChart1"/>
    <dgm:cxn modelId="{F11BB7AB-6AA0-44FA-A722-20AABC53D05F}" type="presParOf" srcId="{DD48D7EF-447C-4AF1-9A7D-7619CF5D9B9C}" destId="{7F348ED0-DECF-4E86-B66F-FFEC15BDB55D}" srcOrd="1" destOrd="0" presId="urn:microsoft.com/office/officeart/2005/8/layout/orgChart1"/>
    <dgm:cxn modelId="{4ACD1CE7-3F5E-4A9B-88E3-580E3820A88C}" type="presParOf" srcId="{7F348ED0-DECF-4E86-B66F-FFEC15BDB55D}" destId="{2346078C-8E55-4429-9F9A-455262484C9C}" srcOrd="0" destOrd="0" presId="urn:microsoft.com/office/officeart/2005/8/layout/orgChart1"/>
    <dgm:cxn modelId="{58A93041-22E4-4FBB-A849-F20FFFC3B81C}" type="presParOf" srcId="{7F348ED0-DECF-4E86-B66F-FFEC15BDB55D}" destId="{38E3A449-787B-4FD1-8075-C98E4775F5EA}" srcOrd="1" destOrd="0" presId="urn:microsoft.com/office/officeart/2005/8/layout/orgChart1"/>
    <dgm:cxn modelId="{5457EEDB-B25A-40BB-BB1F-1F0DEBF33C76}" type="presParOf" srcId="{38E3A449-787B-4FD1-8075-C98E4775F5EA}" destId="{369848CF-0FB0-4A7F-A3BF-0A3B7BA6E721}" srcOrd="0" destOrd="0" presId="urn:microsoft.com/office/officeart/2005/8/layout/orgChart1"/>
    <dgm:cxn modelId="{D48CE4B1-9489-46A3-A8FB-431513602124}" type="presParOf" srcId="{369848CF-0FB0-4A7F-A3BF-0A3B7BA6E721}" destId="{E41C2D84-868C-401A-BBA6-8A1A132F42B1}" srcOrd="0" destOrd="0" presId="urn:microsoft.com/office/officeart/2005/8/layout/orgChart1"/>
    <dgm:cxn modelId="{4466FF37-8EEB-4B39-A761-3E075C26B0E7}" type="presParOf" srcId="{369848CF-0FB0-4A7F-A3BF-0A3B7BA6E721}" destId="{7A53EB02-9F56-416D-97C2-5B2522A95BD9}" srcOrd="1" destOrd="0" presId="urn:microsoft.com/office/officeart/2005/8/layout/orgChart1"/>
    <dgm:cxn modelId="{512E482F-D1D4-4892-8FBA-7C313C952F16}" type="presParOf" srcId="{38E3A449-787B-4FD1-8075-C98E4775F5EA}" destId="{63F38E11-017C-42DA-A3F4-13D5C3552B3F}" srcOrd="1" destOrd="0" presId="urn:microsoft.com/office/officeart/2005/8/layout/orgChart1"/>
    <dgm:cxn modelId="{C338274D-606C-4D71-AED7-269CE364DB7E}" type="presParOf" srcId="{63F38E11-017C-42DA-A3F4-13D5C3552B3F}" destId="{04A321B6-ACF5-46E6-B659-267B6F2FD6C8}" srcOrd="0" destOrd="0" presId="urn:microsoft.com/office/officeart/2005/8/layout/orgChart1"/>
    <dgm:cxn modelId="{3566E0D7-0BFA-4287-8D7C-0E79ACEDAB45}" type="presParOf" srcId="{63F38E11-017C-42DA-A3F4-13D5C3552B3F}" destId="{97FEF3AE-F1E7-4429-9290-11C6258AF1E1}" srcOrd="1" destOrd="0" presId="urn:microsoft.com/office/officeart/2005/8/layout/orgChart1"/>
    <dgm:cxn modelId="{D5D53428-9F54-44BF-A87A-CE559184B12E}" type="presParOf" srcId="{97FEF3AE-F1E7-4429-9290-11C6258AF1E1}" destId="{9264CC69-00F0-43B2-93E1-CA3061079F72}" srcOrd="0" destOrd="0" presId="urn:microsoft.com/office/officeart/2005/8/layout/orgChart1"/>
    <dgm:cxn modelId="{3799645E-9D1A-4C64-8E51-33F760A96E51}" type="presParOf" srcId="{9264CC69-00F0-43B2-93E1-CA3061079F72}" destId="{5133E043-E28E-4A28-8D1C-66E24BC843DD}" srcOrd="0" destOrd="0" presId="urn:microsoft.com/office/officeart/2005/8/layout/orgChart1"/>
    <dgm:cxn modelId="{6050962F-13DA-4767-B434-D908E0611A25}" type="presParOf" srcId="{9264CC69-00F0-43B2-93E1-CA3061079F72}" destId="{2453137F-3ED0-4D46-9768-4CC858BCB8ED}" srcOrd="1" destOrd="0" presId="urn:microsoft.com/office/officeart/2005/8/layout/orgChart1"/>
    <dgm:cxn modelId="{11703EC8-480B-4E7A-B9A2-C5F91D2446E1}" type="presParOf" srcId="{97FEF3AE-F1E7-4429-9290-11C6258AF1E1}" destId="{95E3E36C-FDEF-4E56-9E5F-22C4C849566A}" srcOrd="1" destOrd="0" presId="urn:microsoft.com/office/officeart/2005/8/layout/orgChart1"/>
    <dgm:cxn modelId="{3DBBBB21-DBD4-448A-861E-9E26207816FF}" type="presParOf" srcId="{95E3E36C-FDEF-4E56-9E5F-22C4C849566A}" destId="{4A8DFB06-6AB4-4E21-B544-5F6C6090D12D}" srcOrd="0" destOrd="0" presId="urn:microsoft.com/office/officeart/2005/8/layout/orgChart1"/>
    <dgm:cxn modelId="{521DDD0D-4BA3-4759-9AFE-9B8B8A215C68}" type="presParOf" srcId="{95E3E36C-FDEF-4E56-9E5F-22C4C849566A}" destId="{E220D471-BCD7-48BB-AD0A-1C2AFCDBA8AB}" srcOrd="1" destOrd="0" presId="urn:microsoft.com/office/officeart/2005/8/layout/orgChart1"/>
    <dgm:cxn modelId="{CCCF7A47-6C71-451A-BB4F-DF509E2CA1B1}" type="presParOf" srcId="{E220D471-BCD7-48BB-AD0A-1C2AFCDBA8AB}" destId="{1FBFA8C6-DA5E-45A8-88EE-2C96E8ED58CA}" srcOrd="0" destOrd="0" presId="urn:microsoft.com/office/officeart/2005/8/layout/orgChart1"/>
    <dgm:cxn modelId="{609A80CA-D5BF-45F7-965A-B2BAECA062E4}" type="presParOf" srcId="{1FBFA8C6-DA5E-45A8-88EE-2C96E8ED58CA}" destId="{FF530459-120F-42DC-AEC4-77004F818969}" srcOrd="0" destOrd="0" presId="urn:microsoft.com/office/officeart/2005/8/layout/orgChart1"/>
    <dgm:cxn modelId="{69490723-2CBD-4DC0-ADB3-5BC664658D6E}" type="presParOf" srcId="{1FBFA8C6-DA5E-45A8-88EE-2C96E8ED58CA}" destId="{B05EA673-885E-4A53-A225-52CF17B758EB}" srcOrd="1" destOrd="0" presId="urn:microsoft.com/office/officeart/2005/8/layout/orgChart1"/>
    <dgm:cxn modelId="{AB14F0A0-D170-4643-A5A1-0F05A77A7C84}" type="presParOf" srcId="{E220D471-BCD7-48BB-AD0A-1C2AFCDBA8AB}" destId="{220EF318-C217-4161-8C0E-C59A66E71032}" srcOrd="1" destOrd="0" presId="urn:microsoft.com/office/officeart/2005/8/layout/orgChart1"/>
    <dgm:cxn modelId="{A9B8A948-14CA-49CD-A316-82A211F0CB4B}" type="presParOf" srcId="{E220D471-BCD7-48BB-AD0A-1C2AFCDBA8AB}" destId="{A4833EB1-F9F4-495F-A82D-232D8F516637}" srcOrd="2" destOrd="0" presId="urn:microsoft.com/office/officeart/2005/8/layout/orgChart1"/>
    <dgm:cxn modelId="{9BFB84FB-D561-4BFB-8E29-05B0A4BEB33A}" type="presParOf" srcId="{95E3E36C-FDEF-4E56-9E5F-22C4C849566A}" destId="{13ABFD10-6080-4D65-8F46-975C3A1AFFD6}" srcOrd="2" destOrd="0" presId="urn:microsoft.com/office/officeart/2005/8/layout/orgChart1"/>
    <dgm:cxn modelId="{850587C7-718A-4CAB-A4F8-96536B052022}" type="presParOf" srcId="{95E3E36C-FDEF-4E56-9E5F-22C4C849566A}" destId="{A945C703-C705-43CB-86AF-8F35B55B4171}" srcOrd="3" destOrd="0" presId="urn:microsoft.com/office/officeart/2005/8/layout/orgChart1"/>
    <dgm:cxn modelId="{2A445526-7337-4806-ACE7-94FE5806E16A}" type="presParOf" srcId="{A945C703-C705-43CB-86AF-8F35B55B4171}" destId="{E0C466B7-5DB4-4628-B1D9-BD884BAFD0C8}" srcOrd="0" destOrd="0" presId="urn:microsoft.com/office/officeart/2005/8/layout/orgChart1"/>
    <dgm:cxn modelId="{DAE37829-F9E4-4FB5-84EA-E93CFD52BB4B}" type="presParOf" srcId="{E0C466B7-5DB4-4628-B1D9-BD884BAFD0C8}" destId="{7377F13F-670E-4BC5-A353-37526DE45D52}" srcOrd="0" destOrd="0" presId="urn:microsoft.com/office/officeart/2005/8/layout/orgChart1"/>
    <dgm:cxn modelId="{05F24E64-B1C5-42A6-82BD-6E9B2AECE2EA}" type="presParOf" srcId="{E0C466B7-5DB4-4628-B1D9-BD884BAFD0C8}" destId="{9ECBDEEB-5435-488C-A9E1-1A14A052A282}" srcOrd="1" destOrd="0" presId="urn:microsoft.com/office/officeart/2005/8/layout/orgChart1"/>
    <dgm:cxn modelId="{73C4B31C-A48D-47BB-9301-90F4DC82A5AF}" type="presParOf" srcId="{A945C703-C705-43CB-86AF-8F35B55B4171}" destId="{F40D67B2-7C5C-48BA-BE5A-05E4700280D4}" srcOrd="1" destOrd="0" presId="urn:microsoft.com/office/officeart/2005/8/layout/orgChart1"/>
    <dgm:cxn modelId="{47C71653-4C43-4A88-B5CC-28034FB2C9CF}" type="presParOf" srcId="{A945C703-C705-43CB-86AF-8F35B55B4171}" destId="{8E33C702-A467-44A5-8493-175084B17FEE}" srcOrd="2" destOrd="0" presId="urn:microsoft.com/office/officeart/2005/8/layout/orgChart1"/>
    <dgm:cxn modelId="{F77FE6F0-FAA6-4824-A89B-595F3FA72598}" type="presParOf" srcId="{97FEF3AE-F1E7-4429-9290-11C6258AF1E1}" destId="{584E28BA-F438-4309-B29B-93BC30BEC764}" srcOrd="2" destOrd="0" presId="urn:microsoft.com/office/officeart/2005/8/layout/orgChart1"/>
    <dgm:cxn modelId="{7137C4CD-4BFF-492B-ABA7-B870E41F8B31}" type="presParOf" srcId="{63F38E11-017C-42DA-A3F4-13D5C3552B3F}" destId="{FF8E4311-F638-4EF0-AD55-6A924B3D027D}" srcOrd="2" destOrd="0" presId="urn:microsoft.com/office/officeart/2005/8/layout/orgChart1"/>
    <dgm:cxn modelId="{16C6212D-9FFF-4BBA-B33D-5D36C860FD30}" type="presParOf" srcId="{63F38E11-017C-42DA-A3F4-13D5C3552B3F}" destId="{33FA8E94-2450-47C5-882A-DE87B8105A07}" srcOrd="3" destOrd="0" presId="urn:microsoft.com/office/officeart/2005/8/layout/orgChart1"/>
    <dgm:cxn modelId="{6B9BB59E-D9E1-40B2-8D74-A81048993583}" type="presParOf" srcId="{33FA8E94-2450-47C5-882A-DE87B8105A07}" destId="{FE248191-7C6D-4C13-95DD-A8B18D88D962}" srcOrd="0" destOrd="0" presId="urn:microsoft.com/office/officeart/2005/8/layout/orgChart1"/>
    <dgm:cxn modelId="{03C8522E-AC44-435F-BDF7-9EDDD42F82EB}" type="presParOf" srcId="{FE248191-7C6D-4C13-95DD-A8B18D88D962}" destId="{8646944E-30CA-4021-8FD8-D0D0AB758ADD}" srcOrd="0" destOrd="0" presId="urn:microsoft.com/office/officeart/2005/8/layout/orgChart1"/>
    <dgm:cxn modelId="{9F11D5A7-9103-4BF3-917D-C6AFBEC8CB40}" type="presParOf" srcId="{FE248191-7C6D-4C13-95DD-A8B18D88D962}" destId="{DFBF8D35-2A83-4918-8072-3D0704DF2492}" srcOrd="1" destOrd="0" presId="urn:microsoft.com/office/officeart/2005/8/layout/orgChart1"/>
    <dgm:cxn modelId="{AAB00D71-80E5-455A-9916-9AAE106AF11C}" type="presParOf" srcId="{33FA8E94-2450-47C5-882A-DE87B8105A07}" destId="{0393E8AC-C247-4B48-8A9C-5C8BB5BF5054}" srcOrd="1" destOrd="0" presId="urn:microsoft.com/office/officeart/2005/8/layout/orgChart1"/>
    <dgm:cxn modelId="{933BC391-370A-432D-BD20-8C023799E280}" type="presParOf" srcId="{0393E8AC-C247-4B48-8A9C-5C8BB5BF5054}" destId="{BBAB9BEC-EADE-4FBB-BCCE-D4BA48CC1F97}" srcOrd="0" destOrd="0" presId="urn:microsoft.com/office/officeart/2005/8/layout/orgChart1"/>
    <dgm:cxn modelId="{BDB0612B-9140-49E1-A544-11CB32A0823C}" type="presParOf" srcId="{0393E8AC-C247-4B48-8A9C-5C8BB5BF5054}" destId="{A1F132D9-A23C-439F-86EC-67F3D276B2BA}" srcOrd="1" destOrd="0" presId="urn:microsoft.com/office/officeart/2005/8/layout/orgChart1"/>
    <dgm:cxn modelId="{5677C9A0-8352-4ABD-91D7-6E432EC66700}" type="presParOf" srcId="{A1F132D9-A23C-439F-86EC-67F3D276B2BA}" destId="{DCB023CE-39E6-4A94-9DD8-9425BCF4A980}" srcOrd="0" destOrd="0" presId="urn:microsoft.com/office/officeart/2005/8/layout/orgChart1"/>
    <dgm:cxn modelId="{320FB7D4-4C12-493E-8E82-8D6CA3F2845D}" type="presParOf" srcId="{DCB023CE-39E6-4A94-9DD8-9425BCF4A980}" destId="{65AD340E-1698-45DE-B000-7E0250A288B2}" srcOrd="0" destOrd="0" presId="urn:microsoft.com/office/officeart/2005/8/layout/orgChart1"/>
    <dgm:cxn modelId="{E22573E2-4A56-46E6-8E02-02A1ECAAF65E}" type="presParOf" srcId="{DCB023CE-39E6-4A94-9DD8-9425BCF4A980}" destId="{F2813640-243B-43DE-9739-1ABEE9182431}" srcOrd="1" destOrd="0" presId="urn:microsoft.com/office/officeart/2005/8/layout/orgChart1"/>
    <dgm:cxn modelId="{7B8A035A-BDB7-4493-86EB-04E7AEC3F989}" type="presParOf" srcId="{A1F132D9-A23C-439F-86EC-67F3D276B2BA}" destId="{018E282C-DAC7-4460-9CB5-56A5B03DE1D5}" srcOrd="1" destOrd="0" presId="urn:microsoft.com/office/officeart/2005/8/layout/orgChart1"/>
    <dgm:cxn modelId="{2DE4F34D-3B0E-4D5B-95A4-3B87EC3C4891}" type="presParOf" srcId="{A1F132D9-A23C-439F-86EC-67F3D276B2BA}" destId="{582EAC64-18D7-43F1-B86B-4DB8C46D8832}" srcOrd="2" destOrd="0" presId="urn:microsoft.com/office/officeart/2005/8/layout/orgChart1"/>
    <dgm:cxn modelId="{5AB11439-69D6-49D9-A0BD-B739EB5617DA}" type="presParOf" srcId="{0393E8AC-C247-4B48-8A9C-5C8BB5BF5054}" destId="{B3328609-D7C9-4D19-9F91-B801A080C84D}" srcOrd="2" destOrd="0" presId="urn:microsoft.com/office/officeart/2005/8/layout/orgChart1"/>
    <dgm:cxn modelId="{D66D37B6-0ED3-4605-A726-7A6466143C37}" type="presParOf" srcId="{0393E8AC-C247-4B48-8A9C-5C8BB5BF5054}" destId="{3D7EBE0D-E3E4-4DB6-8B6F-371C9FA15351}" srcOrd="3" destOrd="0" presId="urn:microsoft.com/office/officeart/2005/8/layout/orgChart1"/>
    <dgm:cxn modelId="{86292163-B01E-4098-8A62-463222A5D0BB}" type="presParOf" srcId="{3D7EBE0D-E3E4-4DB6-8B6F-371C9FA15351}" destId="{B2A859AC-C76F-4C1F-AAB2-4CB23B7C7567}" srcOrd="0" destOrd="0" presId="urn:microsoft.com/office/officeart/2005/8/layout/orgChart1"/>
    <dgm:cxn modelId="{944B0D6A-2AD2-423D-BA0F-2E6E88AC0FB9}" type="presParOf" srcId="{B2A859AC-C76F-4C1F-AAB2-4CB23B7C7567}" destId="{89692689-5760-4AFD-BA0D-1C46B3C82134}" srcOrd="0" destOrd="0" presId="urn:microsoft.com/office/officeart/2005/8/layout/orgChart1"/>
    <dgm:cxn modelId="{874B93D7-11E2-4B73-9B87-082BF006D156}" type="presParOf" srcId="{B2A859AC-C76F-4C1F-AAB2-4CB23B7C7567}" destId="{21E42523-E434-4107-A9EC-886CB5BF6FA1}" srcOrd="1" destOrd="0" presId="urn:microsoft.com/office/officeart/2005/8/layout/orgChart1"/>
    <dgm:cxn modelId="{DA168C3C-1CAC-4E64-A180-A92037E7F120}" type="presParOf" srcId="{3D7EBE0D-E3E4-4DB6-8B6F-371C9FA15351}" destId="{D8527681-D30C-4EEC-850E-5B421A71FB2D}" srcOrd="1" destOrd="0" presId="urn:microsoft.com/office/officeart/2005/8/layout/orgChart1"/>
    <dgm:cxn modelId="{038D9735-784B-414F-B2ED-9854EBED0FF0}" type="presParOf" srcId="{3D7EBE0D-E3E4-4DB6-8B6F-371C9FA15351}" destId="{3A32D977-E9BE-4F84-866A-A5F29E0FCF91}" srcOrd="2" destOrd="0" presId="urn:microsoft.com/office/officeart/2005/8/layout/orgChart1"/>
    <dgm:cxn modelId="{67AEEDDD-6DF9-4605-B433-510147837383}" type="presParOf" srcId="{0393E8AC-C247-4B48-8A9C-5C8BB5BF5054}" destId="{12474975-961D-4AA7-8784-BFD3C7220727}" srcOrd="4" destOrd="0" presId="urn:microsoft.com/office/officeart/2005/8/layout/orgChart1"/>
    <dgm:cxn modelId="{5A533F72-1F2B-4DA4-A19F-7D4D3A5E4C78}" type="presParOf" srcId="{0393E8AC-C247-4B48-8A9C-5C8BB5BF5054}" destId="{DC470CA9-AFB7-486A-84E6-06161C33CFFF}" srcOrd="5" destOrd="0" presId="urn:microsoft.com/office/officeart/2005/8/layout/orgChart1"/>
    <dgm:cxn modelId="{26905074-6A07-41D2-9CBC-7A2C1D75FC6E}" type="presParOf" srcId="{DC470CA9-AFB7-486A-84E6-06161C33CFFF}" destId="{AA8E27FF-50C9-4D70-B2AE-5326E030C437}" srcOrd="0" destOrd="0" presId="urn:microsoft.com/office/officeart/2005/8/layout/orgChart1"/>
    <dgm:cxn modelId="{84905095-600B-4412-9BF3-075C38F38DDA}" type="presParOf" srcId="{AA8E27FF-50C9-4D70-B2AE-5326E030C437}" destId="{71163317-6182-4A5F-B999-265792BEE764}" srcOrd="0" destOrd="0" presId="urn:microsoft.com/office/officeart/2005/8/layout/orgChart1"/>
    <dgm:cxn modelId="{F6505F5B-1692-4629-A221-A05D76BB4103}" type="presParOf" srcId="{AA8E27FF-50C9-4D70-B2AE-5326E030C437}" destId="{25D2E73C-AD52-4D61-9BBE-2161EEEAFF52}" srcOrd="1" destOrd="0" presId="urn:microsoft.com/office/officeart/2005/8/layout/orgChart1"/>
    <dgm:cxn modelId="{4BC07723-23B0-4315-B059-C1D80EBDAB82}" type="presParOf" srcId="{DC470CA9-AFB7-486A-84E6-06161C33CFFF}" destId="{8116ECC4-A644-48B9-A759-117A1746B703}" srcOrd="1" destOrd="0" presId="urn:microsoft.com/office/officeart/2005/8/layout/orgChart1"/>
    <dgm:cxn modelId="{CA1179D9-5A02-47DC-AA4F-0191308AC35F}" type="presParOf" srcId="{DC470CA9-AFB7-486A-84E6-06161C33CFFF}" destId="{BAFAC5EF-719B-4812-A4F9-9ACFC4E32E96}" srcOrd="2" destOrd="0" presId="urn:microsoft.com/office/officeart/2005/8/layout/orgChart1"/>
    <dgm:cxn modelId="{1E708C2C-8825-4D2E-96CA-2DF89C71BA11}" type="presParOf" srcId="{0393E8AC-C247-4B48-8A9C-5C8BB5BF5054}" destId="{79387524-A12D-4460-A965-DAAD8FB9A283}" srcOrd="6" destOrd="0" presId="urn:microsoft.com/office/officeart/2005/8/layout/orgChart1"/>
    <dgm:cxn modelId="{5F3BB78A-7355-4E55-A051-5C6051325788}" type="presParOf" srcId="{0393E8AC-C247-4B48-8A9C-5C8BB5BF5054}" destId="{09686143-C9FA-45CB-B728-06649EE7E155}" srcOrd="7" destOrd="0" presId="urn:microsoft.com/office/officeart/2005/8/layout/orgChart1"/>
    <dgm:cxn modelId="{879B179D-5D4C-4C33-BEF4-DF9C14E27AC5}" type="presParOf" srcId="{09686143-C9FA-45CB-B728-06649EE7E155}" destId="{FD1C384E-5729-4981-9E0F-7390DF1D1F2E}" srcOrd="0" destOrd="0" presId="urn:microsoft.com/office/officeart/2005/8/layout/orgChart1"/>
    <dgm:cxn modelId="{7C4B8641-FA7C-4D36-9927-E40FEE317B43}" type="presParOf" srcId="{FD1C384E-5729-4981-9E0F-7390DF1D1F2E}" destId="{E05C033F-6CEA-4D9A-BADA-31E4E382611B}" srcOrd="0" destOrd="0" presId="urn:microsoft.com/office/officeart/2005/8/layout/orgChart1"/>
    <dgm:cxn modelId="{2C173E30-7F17-455F-AC09-5CFACE73F852}" type="presParOf" srcId="{FD1C384E-5729-4981-9E0F-7390DF1D1F2E}" destId="{D642C89B-5AA8-41F4-AA21-A52935E80817}" srcOrd="1" destOrd="0" presId="urn:microsoft.com/office/officeart/2005/8/layout/orgChart1"/>
    <dgm:cxn modelId="{34BE999C-721B-4C54-97DA-67F0DBF5565D}" type="presParOf" srcId="{09686143-C9FA-45CB-B728-06649EE7E155}" destId="{28DDCE06-0B27-41C5-8804-41238A489DC9}" srcOrd="1" destOrd="0" presId="urn:microsoft.com/office/officeart/2005/8/layout/orgChart1"/>
    <dgm:cxn modelId="{5EB9335A-ECD0-4A6B-B95B-A1673D71E152}" type="presParOf" srcId="{09686143-C9FA-45CB-B728-06649EE7E155}" destId="{1F8A5BFE-29AD-4115-BB6B-FFD970745AC6}" srcOrd="2" destOrd="0" presId="urn:microsoft.com/office/officeart/2005/8/layout/orgChart1"/>
    <dgm:cxn modelId="{40924AB5-99D7-470C-8223-9FED7C7BB49B}" type="presParOf" srcId="{33FA8E94-2450-47C5-882A-DE87B8105A07}" destId="{B1E1795A-04CE-4B5A-92BE-205B71D9D665}" srcOrd="2" destOrd="0" presId="urn:microsoft.com/office/officeart/2005/8/layout/orgChart1"/>
    <dgm:cxn modelId="{9B181BD9-F945-4EE4-8C3A-8E7A8DE1B669}" type="presParOf" srcId="{38E3A449-787B-4FD1-8075-C98E4775F5EA}" destId="{9E080C58-BA60-4C52-9239-7FED13CD8D14}" srcOrd="2" destOrd="0" presId="urn:microsoft.com/office/officeart/2005/8/layout/orgChart1"/>
    <dgm:cxn modelId="{9B3B7635-C5BD-4C38-B5B1-98C372FCD5DC}" type="presParOf" srcId="{7F348ED0-DECF-4E86-B66F-FFEC15BDB55D}" destId="{04DDBABD-6337-44F4-835D-A96AE8114C80}" srcOrd="2" destOrd="0" presId="urn:microsoft.com/office/officeart/2005/8/layout/orgChart1"/>
    <dgm:cxn modelId="{BC56435E-8A62-4788-9F2E-DA597039DA6C}" type="presParOf" srcId="{7F348ED0-DECF-4E86-B66F-FFEC15BDB55D}" destId="{E2A2F8DB-12E1-4644-99E4-760737296886}" srcOrd="3" destOrd="0" presId="urn:microsoft.com/office/officeart/2005/8/layout/orgChart1"/>
    <dgm:cxn modelId="{366C2B3A-3BF4-4163-B6C6-E1A967E9B04A}" type="presParOf" srcId="{E2A2F8DB-12E1-4644-99E4-760737296886}" destId="{184CDD8E-AA23-4582-8551-87DF07B4623E}" srcOrd="0" destOrd="0" presId="urn:microsoft.com/office/officeart/2005/8/layout/orgChart1"/>
    <dgm:cxn modelId="{C98055C8-E613-44C8-9513-0943C51F6782}" type="presParOf" srcId="{184CDD8E-AA23-4582-8551-87DF07B4623E}" destId="{E1DB36B8-9DB7-4C76-8B91-4A2742DD5F8B}" srcOrd="0" destOrd="0" presId="urn:microsoft.com/office/officeart/2005/8/layout/orgChart1"/>
    <dgm:cxn modelId="{FD682A5D-A6DB-41CF-803D-8D6A4F01DC92}" type="presParOf" srcId="{184CDD8E-AA23-4582-8551-87DF07B4623E}" destId="{23626C67-2F6D-43A2-A18A-18894327BBB4}" srcOrd="1" destOrd="0" presId="urn:microsoft.com/office/officeart/2005/8/layout/orgChart1"/>
    <dgm:cxn modelId="{228F2B3F-CAE4-4499-8A97-548680FFB978}" type="presParOf" srcId="{E2A2F8DB-12E1-4644-99E4-760737296886}" destId="{7214D027-57BB-4AA8-BE6A-82D361FA9BB2}" srcOrd="1" destOrd="0" presId="urn:microsoft.com/office/officeart/2005/8/layout/orgChart1"/>
    <dgm:cxn modelId="{F52C23A1-3E58-4F47-8D34-49CEF298C778}" type="presParOf" srcId="{7214D027-57BB-4AA8-BE6A-82D361FA9BB2}" destId="{D41167B9-423D-4D74-9987-A7B508DA91EE}" srcOrd="0" destOrd="0" presId="urn:microsoft.com/office/officeart/2005/8/layout/orgChart1"/>
    <dgm:cxn modelId="{DAED6DB8-BF62-497B-B7CB-45B35F32F4E6}" type="presParOf" srcId="{7214D027-57BB-4AA8-BE6A-82D361FA9BB2}" destId="{DF5A0C69-3049-445A-BD37-CD590D9CE559}" srcOrd="1" destOrd="0" presId="urn:microsoft.com/office/officeart/2005/8/layout/orgChart1"/>
    <dgm:cxn modelId="{6D263B5B-5A4E-49E6-9384-68B1FFA2048C}" type="presParOf" srcId="{DF5A0C69-3049-445A-BD37-CD590D9CE559}" destId="{EDF94EE8-6349-4A37-AD8F-67146C1E940C}" srcOrd="0" destOrd="0" presId="urn:microsoft.com/office/officeart/2005/8/layout/orgChart1"/>
    <dgm:cxn modelId="{DE6BAE71-53E6-4DB4-9340-9FAC26C43FC9}" type="presParOf" srcId="{EDF94EE8-6349-4A37-AD8F-67146C1E940C}" destId="{ED8D2B51-C5C9-4A38-AB73-A2F45DEAE582}" srcOrd="0" destOrd="0" presId="urn:microsoft.com/office/officeart/2005/8/layout/orgChart1"/>
    <dgm:cxn modelId="{5F69B02C-F6AF-4663-99C2-983C49757887}" type="presParOf" srcId="{EDF94EE8-6349-4A37-AD8F-67146C1E940C}" destId="{FB7F5D63-F902-4493-864F-0511258EF728}" srcOrd="1" destOrd="0" presId="urn:microsoft.com/office/officeart/2005/8/layout/orgChart1"/>
    <dgm:cxn modelId="{502FEC52-B734-44E5-A7C0-F82D66D8CFFF}" type="presParOf" srcId="{DF5A0C69-3049-445A-BD37-CD590D9CE559}" destId="{34F5EF61-4713-474D-8250-93D14334263C}" srcOrd="1" destOrd="0" presId="urn:microsoft.com/office/officeart/2005/8/layout/orgChart1"/>
    <dgm:cxn modelId="{4416B79D-0D44-4EF2-AA0D-383E86E01B1C}" type="presParOf" srcId="{34F5EF61-4713-474D-8250-93D14334263C}" destId="{1FB8705F-6B16-4F5F-985E-6A1BDA5EBDFD}" srcOrd="0" destOrd="0" presId="urn:microsoft.com/office/officeart/2005/8/layout/orgChart1"/>
    <dgm:cxn modelId="{1DE54A02-61EE-47E5-BCB5-35431FEED2B8}" type="presParOf" srcId="{34F5EF61-4713-474D-8250-93D14334263C}" destId="{6099D1AB-1EDC-43F4-A100-27D2E92461D6}" srcOrd="1" destOrd="0" presId="urn:microsoft.com/office/officeart/2005/8/layout/orgChart1"/>
    <dgm:cxn modelId="{E73EE335-A9E7-4B53-BF8A-B0D3CFDA7CAE}" type="presParOf" srcId="{6099D1AB-1EDC-43F4-A100-27D2E92461D6}" destId="{84DBCBBD-D60B-473B-9708-637DA81B127E}" srcOrd="0" destOrd="0" presId="urn:microsoft.com/office/officeart/2005/8/layout/orgChart1"/>
    <dgm:cxn modelId="{48A4C77C-8E92-47A9-BF64-7A165F224935}" type="presParOf" srcId="{84DBCBBD-D60B-473B-9708-637DA81B127E}" destId="{A0FE36EA-0FE9-493E-9A90-A4875188A357}" srcOrd="0" destOrd="0" presId="urn:microsoft.com/office/officeart/2005/8/layout/orgChart1"/>
    <dgm:cxn modelId="{98B3C9DE-20DC-4E63-A816-34D13AAD36D2}" type="presParOf" srcId="{84DBCBBD-D60B-473B-9708-637DA81B127E}" destId="{50E7DB0F-0F2D-460C-ACE0-9EE90EB737C5}" srcOrd="1" destOrd="0" presId="urn:microsoft.com/office/officeart/2005/8/layout/orgChart1"/>
    <dgm:cxn modelId="{59D3CADD-1C74-4A19-B70D-EEA3D5E80D38}" type="presParOf" srcId="{6099D1AB-1EDC-43F4-A100-27D2E92461D6}" destId="{58D1FC55-0437-4CF9-875A-E4FB02DF8A32}" srcOrd="1" destOrd="0" presId="urn:microsoft.com/office/officeart/2005/8/layout/orgChart1"/>
    <dgm:cxn modelId="{3EDE5952-1995-4D0C-B751-91BB6A0E0E36}" type="presParOf" srcId="{6099D1AB-1EDC-43F4-A100-27D2E92461D6}" destId="{183CB82D-EDB1-4E8E-8639-F2CB52AAA4E7}" srcOrd="2" destOrd="0" presId="urn:microsoft.com/office/officeart/2005/8/layout/orgChart1"/>
    <dgm:cxn modelId="{4329A6B4-ECE9-4C66-9685-2FAD377AAC41}" type="presParOf" srcId="{34F5EF61-4713-474D-8250-93D14334263C}" destId="{F23B6826-CEB7-4455-9B70-C10A6DCA2E41}" srcOrd="2" destOrd="0" presId="urn:microsoft.com/office/officeart/2005/8/layout/orgChart1"/>
    <dgm:cxn modelId="{855F714C-4553-4F22-8311-16FE694B20CA}" type="presParOf" srcId="{34F5EF61-4713-474D-8250-93D14334263C}" destId="{A439CA90-C98A-44D1-92FB-3186198A7B08}" srcOrd="3" destOrd="0" presId="urn:microsoft.com/office/officeart/2005/8/layout/orgChart1"/>
    <dgm:cxn modelId="{B1461939-C9D3-490F-B790-883C13A38E26}" type="presParOf" srcId="{A439CA90-C98A-44D1-92FB-3186198A7B08}" destId="{59276634-805C-4731-AABB-4E398FB6718A}" srcOrd="0" destOrd="0" presId="urn:microsoft.com/office/officeart/2005/8/layout/orgChart1"/>
    <dgm:cxn modelId="{04192FFB-5AFA-494A-8D94-C07BE7374286}" type="presParOf" srcId="{59276634-805C-4731-AABB-4E398FB6718A}" destId="{3D0298A2-E812-4AB0-B291-6A71BFFB8AF1}" srcOrd="0" destOrd="0" presId="urn:microsoft.com/office/officeart/2005/8/layout/orgChart1"/>
    <dgm:cxn modelId="{409397AC-964A-4EE3-AFDE-12ED0AA97892}" type="presParOf" srcId="{59276634-805C-4731-AABB-4E398FB6718A}" destId="{874A81B7-FAC6-4E75-9258-8A50ACF4EAB6}" srcOrd="1" destOrd="0" presId="urn:microsoft.com/office/officeart/2005/8/layout/orgChart1"/>
    <dgm:cxn modelId="{112EA1A8-AE8A-4F26-AA31-228909C9303A}" type="presParOf" srcId="{A439CA90-C98A-44D1-92FB-3186198A7B08}" destId="{7AEAFA6B-9BF1-4DE1-9F9F-D3A686DA4410}" srcOrd="1" destOrd="0" presId="urn:microsoft.com/office/officeart/2005/8/layout/orgChart1"/>
    <dgm:cxn modelId="{D166154E-51A4-4AD7-9461-18BC8B02E49C}" type="presParOf" srcId="{A439CA90-C98A-44D1-92FB-3186198A7B08}" destId="{F2BB9EDB-1910-440A-A651-5DA4DCCE8B0B}" srcOrd="2" destOrd="0" presId="urn:microsoft.com/office/officeart/2005/8/layout/orgChart1"/>
    <dgm:cxn modelId="{B2B57925-FEC7-4E53-A402-6AD84FF2DC53}" type="presParOf" srcId="{DF5A0C69-3049-445A-BD37-CD590D9CE559}" destId="{9935340D-25B5-47CA-A5D4-0608561C4AFC}" srcOrd="2" destOrd="0" presId="urn:microsoft.com/office/officeart/2005/8/layout/orgChart1"/>
    <dgm:cxn modelId="{517E049E-4E4F-4E93-B6F5-68C743865115}" type="presParOf" srcId="{7214D027-57BB-4AA8-BE6A-82D361FA9BB2}" destId="{96C2FB83-9317-4F9B-BE7E-C307CF8C3055}" srcOrd="2" destOrd="0" presId="urn:microsoft.com/office/officeart/2005/8/layout/orgChart1"/>
    <dgm:cxn modelId="{E222705F-1246-4290-ACBD-DAD46DDACB50}" type="presParOf" srcId="{7214D027-57BB-4AA8-BE6A-82D361FA9BB2}" destId="{1BE6A185-95BD-4FC1-A3CA-9E40DF2804BE}" srcOrd="3" destOrd="0" presId="urn:microsoft.com/office/officeart/2005/8/layout/orgChart1"/>
    <dgm:cxn modelId="{A571CBBE-3BB2-492C-91E0-6CE9EF3C8A97}" type="presParOf" srcId="{1BE6A185-95BD-4FC1-A3CA-9E40DF2804BE}" destId="{F3998FDD-F3D4-4108-A2EB-B9754F1DDEEF}" srcOrd="0" destOrd="0" presId="urn:microsoft.com/office/officeart/2005/8/layout/orgChart1"/>
    <dgm:cxn modelId="{597E9F30-9B2B-4F33-B657-43BF32A43493}" type="presParOf" srcId="{F3998FDD-F3D4-4108-A2EB-B9754F1DDEEF}" destId="{51B36DE5-37D0-4557-AB7D-D6402C438F0C}" srcOrd="0" destOrd="0" presId="urn:microsoft.com/office/officeart/2005/8/layout/orgChart1"/>
    <dgm:cxn modelId="{247BD919-4F81-4B69-8F5F-E51BDC107C5E}" type="presParOf" srcId="{F3998FDD-F3D4-4108-A2EB-B9754F1DDEEF}" destId="{46393BBC-235D-46F1-85EA-6D5B60170796}" srcOrd="1" destOrd="0" presId="urn:microsoft.com/office/officeart/2005/8/layout/orgChart1"/>
    <dgm:cxn modelId="{CCEBD30F-7551-4978-A36B-3E949F414135}" type="presParOf" srcId="{1BE6A185-95BD-4FC1-A3CA-9E40DF2804BE}" destId="{DE825A8D-7EC9-4927-A5AF-3811B47D2D0D}" srcOrd="1" destOrd="0" presId="urn:microsoft.com/office/officeart/2005/8/layout/orgChart1"/>
    <dgm:cxn modelId="{2BBFD0F1-D1B1-47B1-8842-712C54CFEEC5}" type="presParOf" srcId="{DE825A8D-7EC9-4927-A5AF-3811B47D2D0D}" destId="{A8D6FC9A-1CA8-42CF-9F37-C136CCF5B7E5}" srcOrd="0" destOrd="0" presId="urn:microsoft.com/office/officeart/2005/8/layout/orgChart1"/>
    <dgm:cxn modelId="{835270EC-5E74-4179-8557-91E9D3C8597E}" type="presParOf" srcId="{DE825A8D-7EC9-4927-A5AF-3811B47D2D0D}" destId="{AF1EDAB5-4FD2-45EB-B76D-147DA46CA746}" srcOrd="1" destOrd="0" presId="urn:microsoft.com/office/officeart/2005/8/layout/orgChart1"/>
    <dgm:cxn modelId="{86CE21FA-344F-47A4-9E9F-3D12714DBE10}" type="presParOf" srcId="{AF1EDAB5-4FD2-45EB-B76D-147DA46CA746}" destId="{49AFA0B6-B940-4457-9ABC-25EFED8728B8}" srcOrd="0" destOrd="0" presId="urn:microsoft.com/office/officeart/2005/8/layout/orgChart1"/>
    <dgm:cxn modelId="{481A1108-6586-4124-9348-D92620CC7125}" type="presParOf" srcId="{49AFA0B6-B940-4457-9ABC-25EFED8728B8}" destId="{F98E4076-055A-4C1E-BD93-91685066EA02}" srcOrd="0" destOrd="0" presId="urn:microsoft.com/office/officeart/2005/8/layout/orgChart1"/>
    <dgm:cxn modelId="{3ACF0013-5651-4876-A6E9-D8FAAEE5F22B}" type="presParOf" srcId="{49AFA0B6-B940-4457-9ABC-25EFED8728B8}" destId="{EC1083C6-9DD7-4604-88C1-27D0802B0537}" srcOrd="1" destOrd="0" presId="urn:microsoft.com/office/officeart/2005/8/layout/orgChart1"/>
    <dgm:cxn modelId="{7C4E77EC-3842-4A08-A31D-C27B497BDDF0}" type="presParOf" srcId="{AF1EDAB5-4FD2-45EB-B76D-147DA46CA746}" destId="{10541520-8142-4F84-8275-FC354AB1E8EF}" srcOrd="1" destOrd="0" presId="urn:microsoft.com/office/officeart/2005/8/layout/orgChart1"/>
    <dgm:cxn modelId="{20AD152B-B3A9-4D22-ADB4-10EFEF731E9D}" type="presParOf" srcId="{AF1EDAB5-4FD2-45EB-B76D-147DA46CA746}" destId="{6346BAE7-EBD5-42D5-844F-F028183CFA91}" srcOrd="2" destOrd="0" presId="urn:microsoft.com/office/officeart/2005/8/layout/orgChart1"/>
    <dgm:cxn modelId="{5EB50B1A-5AEA-4246-8F5B-039B2B6640E0}" type="presParOf" srcId="{DE825A8D-7EC9-4927-A5AF-3811B47D2D0D}" destId="{9D369649-8AE5-4251-B0FE-6F41670144BE}" srcOrd="2" destOrd="0" presId="urn:microsoft.com/office/officeart/2005/8/layout/orgChart1"/>
    <dgm:cxn modelId="{15D4D43E-CB04-4E38-92FB-900009D8CD0D}" type="presParOf" srcId="{DE825A8D-7EC9-4927-A5AF-3811B47D2D0D}" destId="{34CA055C-58CC-429B-9A81-BBD1136E9DEC}" srcOrd="3" destOrd="0" presId="urn:microsoft.com/office/officeart/2005/8/layout/orgChart1"/>
    <dgm:cxn modelId="{A02B04C9-59BE-46E1-AE1A-942BFC813611}" type="presParOf" srcId="{34CA055C-58CC-429B-9A81-BBD1136E9DEC}" destId="{E65CDC05-B8D5-4998-A80E-54EB249B3FC6}" srcOrd="0" destOrd="0" presId="urn:microsoft.com/office/officeart/2005/8/layout/orgChart1"/>
    <dgm:cxn modelId="{F534BDBD-1258-41C0-AB30-67349AA2F80B}" type="presParOf" srcId="{E65CDC05-B8D5-4998-A80E-54EB249B3FC6}" destId="{5DFFC6D9-695A-46BB-9397-6C5BA33378FF}" srcOrd="0" destOrd="0" presId="urn:microsoft.com/office/officeart/2005/8/layout/orgChart1"/>
    <dgm:cxn modelId="{90E25A9D-7FC1-49AB-854C-965D5FFDECDE}" type="presParOf" srcId="{E65CDC05-B8D5-4998-A80E-54EB249B3FC6}" destId="{F068939A-9500-47DB-ADF1-A8F14C539809}" srcOrd="1" destOrd="0" presId="urn:microsoft.com/office/officeart/2005/8/layout/orgChart1"/>
    <dgm:cxn modelId="{F6BDBEE2-5E14-4E53-9C39-A9F1CC58FA02}" type="presParOf" srcId="{34CA055C-58CC-429B-9A81-BBD1136E9DEC}" destId="{A9B792A2-B4C6-4F17-843D-88492EDC7AF0}" srcOrd="1" destOrd="0" presId="urn:microsoft.com/office/officeart/2005/8/layout/orgChart1"/>
    <dgm:cxn modelId="{9F9C7956-43DF-4158-85D9-08C2176E7415}" type="presParOf" srcId="{34CA055C-58CC-429B-9A81-BBD1136E9DEC}" destId="{C348D872-70C4-458C-9358-3ACD2064AD25}" srcOrd="2" destOrd="0" presId="urn:microsoft.com/office/officeart/2005/8/layout/orgChart1"/>
    <dgm:cxn modelId="{A11D5D47-60AF-4694-BAF5-A5AA8156635D}" type="presParOf" srcId="{DE825A8D-7EC9-4927-A5AF-3811B47D2D0D}" destId="{83E7A491-C3EF-4D97-8A66-6C962C6A8B03}" srcOrd="4" destOrd="0" presId="urn:microsoft.com/office/officeart/2005/8/layout/orgChart1"/>
    <dgm:cxn modelId="{17FDD376-46E5-47CC-A293-00F7A5B96F90}" type="presParOf" srcId="{DE825A8D-7EC9-4927-A5AF-3811B47D2D0D}" destId="{4535E880-E1E1-498D-AD70-454EA2617092}" srcOrd="5" destOrd="0" presId="urn:microsoft.com/office/officeart/2005/8/layout/orgChart1"/>
    <dgm:cxn modelId="{BF0AF8D6-7F67-4764-A997-961C183A9E8A}" type="presParOf" srcId="{4535E880-E1E1-498D-AD70-454EA2617092}" destId="{BDB9DED4-B392-4CEA-B874-09A1931B816E}" srcOrd="0" destOrd="0" presId="urn:microsoft.com/office/officeart/2005/8/layout/orgChart1"/>
    <dgm:cxn modelId="{27024055-7014-43C5-8331-58A58557599D}" type="presParOf" srcId="{BDB9DED4-B392-4CEA-B874-09A1931B816E}" destId="{EC1949C8-8A24-4ED5-A6A5-33297A1B1F61}" srcOrd="0" destOrd="0" presId="urn:microsoft.com/office/officeart/2005/8/layout/orgChart1"/>
    <dgm:cxn modelId="{D3E6B05B-9F75-4FB0-B38D-C7062180E7A4}" type="presParOf" srcId="{BDB9DED4-B392-4CEA-B874-09A1931B816E}" destId="{D661811D-83E4-4E41-A508-6CE4F543FD82}" srcOrd="1" destOrd="0" presId="urn:microsoft.com/office/officeart/2005/8/layout/orgChart1"/>
    <dgm:cxn modelId="{A3F25F47-92B6-4451-9C23-C1B00A7BC9CC}" type="presParOf" srcId="{4535E880-E1E1-498D-AD70-454EA2617092}" destId="{CEAE61CF-5B69-40B1-A482-8CC59E592837}" srcOrd="1" destOrd="0" presId="urn:microsoft.com/office/officeart/2005/8/layout/orgChart1"/>
    <dgm:cxn modelId="{32FD4119-D004-4F1B-BDCD-81417F54E8A9}" type="presParOf" srcId="{4535E880-E1E1-498D-AD70-454EA2617092}" destId="{92C3C562-471C-4755-A26E-8C14D4C62746}" srcOrd="2" destOrd="0" presId="urn:microsoft.com/office/officeart/2005/8/layout/orgChart1"/>
    <dgm:cxn modelId="{3F4F1194-77FC-4E30-BB60-590ECBE870B3}" type="presParOf" srcId="{DE825A8D-7EC9-4927-A5AF-3811B47D2D0D}" destId="{E78C2AD9-CB4A-4B0F-ADDB-2A0BADB6B024}" srcOrd="6" destOrd="0" presId="urn:microsoft.com/office/officeart/2005/8/layout/orgChart1"/>
    <dgm:cxn modelId="{2943CF04-E7B8-49B0-8DC7-435315B8F13C}" type="presParOf" srcId="{DE825A8D-7EC9-4927-A5AF-3811B47D2D0D}" destId="{BA80EB21-CB91-464B-B0BD-F4275A87E16D}" srcOrd="7" destOrd="0" presId="urn:microsoft.com/office/officeart/2005/8/layout/orgChart1"/>
    <dgm:cxn modelId="{06E18E99-795F-49FF-B66E-73333FE7717E}" type="presParOf" srcId="{BA80EB21-CB91-464B-B0BD-F4275A87E16D}" destId="{FAD7DF56-0072-4736-9F2B-BB92DE076613}" srcOrd="0" destOrd="0" presId="urn:microsoft.com/office/officeart/2005/8/layout/orgChart1"/>
    <dgm:cxn modelId="{F9A2C0CD-722E-42B1-937D-C17D0BEF7E40}" type="presParOf" srcId="{FAD7DF56-0072-4736-9F2B-BB92DE076613}" destId="{B264C757-B890-4EB6-BCB4-4E628F9204CF}" srcOrd="0" destOrd="0" presId="urn:microsoft.com/office/officeart/2005/8/layout/orgChart1"/>
    <dgm:cxn modelId="{2CF44844-DEC6-4334-93E3-5D71442EDA39}" type="presParOf" srcId="{FAD7DF56-0072-4736-9F2B-BB92DE076613}" destId="{976544EA-B678-4396-BAA0-222137ACD60A}" srcOrd="1" destOrd="0" presId="urn:microsoft.com/office/officeart/2005/8/layout/orgChart1"/>
    <dgm:cxn modelId="{B4013078-0BFA-4433-B96D-0408A0B2CE65}" type="presParOf" srcId="{BA80EB21-CB91-464B-B0BD-F4275A87E16D}" destId="{76C61229-0883-43DD-A33C-4256E125E002}" srcOrd="1" destOrd="0" presId="urn:microsoft.com/office/officeart/2005/8/layout/orgChart1"/>
    <dgm:cxn modelId="{42C95B8A-2110-4D24-A3C0-1A3105E4A0A2}" type="presParOf" srcId="{BA80EB21-CB91-464B-B0BD-F4275A87E16D}" destId="{FE816C64-AB28-494A-B252-8D3F75F3F9C2}" srcOrd="2" destOrd="0" presId="urn:microsoft.com/office/officeart/2005/8/layout/orgChart1"/>
    <dgm:cxn modelId="{4DD0B5C9-D2C8-4907-BD71-F99BB90E0F2C}" type="presParOf" srcId="{1BE6A185-95BD-4FC1-A3CA-9E40DF2804BE}" destId="{393738DB-DF67-4446-A2AE-8F34BE0B9FF0}" srcOrd="2" destOrd="0" presId="urn:microsoft.com/office/officeart/2005/8/layout/orgChart1"/>
    <dgm:cxn modelId="{0307E8FC-CF4C-4457-A5C7-A0A2FDEC63EF}" type="presParOf" srcId="{7214D027-57BB-4AA8-BE6A-82D361FA9BB2}" destId="{EE708905-6C4E-4A9A-9051-C4BE099DA62D}" srcOrd="4" destOrd="0" presId="urn:microsoft.com/office/officeart/2005/8/layout/orgChart1"/>
    <dgm:cxn modelId="{158A4F92-02BC-4A00-AC5F-72F87CFD6AB5}" type="presParOf" srcId="{7214D027-57BB-4AA8-BE6A-82D361FA9BB2}" destId="{4B73E5ED-50DF-4319-9A25-67B584DE2EC6}" srcOrd="5" destOrd="0" presId="urn:microsoft.com/office/officeart/2005/8/layout/orgChart1"/>
    <dgm:cxn modelId="{09657DBC-6AFA-4AF1-9690-8E6323ACA3CF}" type="presParOf" srcId="{4B73E5ED-50DF-4319-9A25-67B584DE2EC6}" destId="{6393AA7B-C1B2-48B7-A66F-22C7AB03B046}" srcOrd="0" destOrd="0" presId="urn:microsoft.com/office/officeart/2005/8/layout/orgChart1"/>
    <dgm:cxn modelId="{3D734578-836A-4A4B-B471-43415D614919}" type="presParOf" srcId="{6393AA7B-C1B2-48B7-A66F-22C7AB03B046}" destId="{68CD3222-B120-4FD4-8D38-1203FE73952F}" srcOrd="0" destOrd="0" presId="urn:microsoft.com/office/officeart/2005/8/layout/orgChart1"/>
    <dgm:cxn modelId="{A4D17CBA-C835-4D84-B2E2-4D316A28492B}" type="presParOf" srcId="{6393AA7B-C1B2-48B7-A66F-22C7AB03B046}" destId="{53B1A994-1A32-471A-824C-A6FBE71A0938}" srcOrd="1" destOrd="0" presId="urn:microsoft.com/office/officeart/2005/8/layout/orgChart1"/>
    <dgm:cxn modelId="{A0A11C5A-AEA1-4AF8-BB9B-1DF067F430B8}" type="presParOf" srcId="{4B73E5ED-50DF-4319-9A25-67B584DE2EC6}" destId="{903AC064-4BB8-4541-A6F3-DD20C85A0740}" srcOrd="1" destOrd="0" presId="urn:microsoft.com/office/officeart/2005/8/layout/orgChart1"/>
    <dgm:cxn modelId="{E98FDBB3-DA8E-4CD1-B7FD-E926D85E9EFE}" type="presParOf" srcId="{903AC064-4BB8-4541-A6F3-DD20C85A0740}" destId="{9DA84B21-A6B6-4757-A80A-5119DC47A897}" srcOrd="0" destOrd="0" presId="urn:microsoft.com/office/officeart/2005/8/layout/orgChart1"/>
    <dgm:cxn modelId="{3785833D-D799-43E9-B262-266B3C0FFEBE}" type="presParOf" srcId="{903AC064-4BB8-4541-A6F3-DD20C85A0740}" destId="{ABB4293A-BC4A-4EEB-A07C-E491C56B00F7}" srcOrd="1" destOrd="0" presId="urn:microsoft.com/office/officeart/2005/8/layout/orgChart1"/>
    <dgm:cxn modelId="{1AA7E8F4-856F-4B96-94E7-FC35F3F0577E}" type="presParOf" srcId="{ABB4293A-BC4A-4EEB-A07C-E491C56B00F7}" destId="{6B93CD3F-C7A4-4EA3-89C5-D3A250592AB8}" srcOrd="0" destOrd="0" presId="urn:microsoft.com/office/officeart/2005/8/layout/orgChart1"/>
    <dgm:cxn modelId="{AA4CCDCD-BEA9-4B8D-BB48-F86C7332D2D2}" type="presParOf" srcId="{6B93CD3F-C7A4-4EA3-89C5-D3A250592AB8}" destId="{177492D7-EDFB-47FF-B29B-72874AEFFCB9}" srcOrd="0" destOrd="0" presId="urn:microsoft.com/office/officeart/2005/8/layout/orgChart1"/>
    <dgm:cxn modelId="{5E5228BE-A2E5-4C84-AD3D-0A5BA6769A33}" type="presParOf" srcId="{6B93CD3F-C7A4-4EA3-89C5-D3A250592AB8}" destId="{5E0700FD-7BF5-470F-B91D-EDB082EDCCE0}" srcOrd="1" destOrd="0" presId="urn:microsoft.com/office/officeart/2005/8/layout/orgChart1"/>
    <dgm:cxn modelId="{E4A28C67-47ED-4F29-88E9-D356042C7A36}" type="presParOf" srcId="{ABB4293A-BC4A-4EEB-A07C-E491C56B00F7}" destId="{68897884-7EAC-4D3E-9062-D1C6942F21FF}" srcOrd="1" destOrd="0" presId="urn:microsoft.com/office/officeart/2005/8/layout/orgChart1"/>
    <dgm:cxn modelId="{436E60E0-98E8-4727-A503-0A11C27B0600}" type="presParOf" srcId="{ABB4293A-BC4A-4EEB-A07C-E491C56B00F7}" destId="{7E805C4A-F2FA-4BCE-92DB-873A1A80D117}" srcOrd="2" destOrd="0" presId="urn:microsoft.com/office/officeart/2005/8/layout/orgChart1"/>
    <dgm:cxn modelId="{AA78AC9B-9537-4819-B48C-8F1CC5BF2F15}" type="presParOf" srcId="{4B73E5ED-50DF-4319-9A25-67B584DE2EC6}" destId="{BF42291A-70C7-4796-AAEA-859F4C43A09C}" srcOrd="2" destOrd="0" presId="urn:microsoft.com/office/officeart/2005/8/layout/orgChart1"/>
    <dgm:cxn modelId="{27DF759C-8921-4B1A-A421-8FA10304AA2D}" type="presParOf" srcId="{7214D027-57BB-4AA8-BE6A-82D361FA9BB2}" destId="{7BE01AB5-2278-4ABF-AC12-E5D33018919E}" srcOrd="6" destOrd="0" presId="urn:microsoft.com/office/officeart/2005/8/layout/orgChart1"/>
    <dgm:cxn modelId="{EFADE48A-3672-49D3-B6A6-912E2FCF3530}" type="presParOf" srcId="{7214D027-57BB-4AA8-BE6A-82D361FA9BB2}" destId="{A1DD98D9-4FB0-42B6-9ABD-55CF4E80B0FC}" srcOrd="7" destOrd="0" presId="urn:microsoft.com/office/officeart/2005/8/layout/orgChart1"/>
    <dgm:cxn modelId="{0B5DED2E-1666-4C74-B238-2EEDFCFA3316}" type="presParOf" srcId="{A1DD98D9-4FB0-42B6-9ABD-55CF4E80B0FC}" destId="{6F69DFAF-D0E4-4E8F-97B2-EA65BB5F4CD7}" srcOrd="0" destOrd="0" presId="urn:microsoft.com/office/officeart/2005/8/layout/orgChart1"/>
    <dgm:cxn modelId="{C8EBABED-8D02-4CA3-A885-26F18415AF10}" type="presParOf" srcId="{6F69DFAF-D0E4-4E8F-97B2-EA65BB5F4CD7}" destId="{41690539-F94E-49C9-8921-8F6BE564CD10}" srcOrd="0" destOrd="0" presId="urn:microsoft.com/office/officeart/2005/8/layout/orgChart1"/>
    <dgm:cxn modelId="{9DCD1F1D-F449-419C-87E5-19052BDB595A}" type="presParOf" srcId="{6F69DFAF-D0E4-4E8F-97B2-EA65BB5F4CD7}" destId="{87DE29D4-88E0-4410-9643-DEE13212607E}" srcOrd="1" destOrd="0" presId="urn:microsoft.com/office/officeart/2005/8/layout/orgChart1"/>
    <dgm:cxn modelId="{5A2D8623-C107-4931-8B61-AA0301D791AB}" type="presParOf" srcId="{A1DD98D9-4FB0-42B6-9ABD-55CF4E80B0FC}" destId="{7C69753C-C70F-446E-9140-85BD3B46A966}" srcOrd="1" destOrd="0" presId="urn:microsoft.com/office/officeart/2005/8/layout/orgChart1"/>
    <dgm:cxn modelId="{EEAC3FA6-4F31-4DCA-940F-321986E4AE88}" type="presParOf" srcId="{7C69753C-C70F-446E-9140-85BD3B46A966}" destId="{CF8A337D-A11F-4D8F-8457-3B3C6B7508FB}" srcOrd="0" destOrd="0" presId="urn:microsoft.com/office/officeart/2005/8/layout/orgChart1"/>
    <dgm:cxn modelId="{147744D2-FDAE-4A01-BE8F-7B3AEB3E6673}" type="presParOf" srcId="{7C69753C-C70F-446E-9140-85BD3B46A966}" destId="{B0167D94-E909-4FD2-AFCC-E9C1EE602E26}" srcOrd="1" destOrd="0" presId="urn:microsoft.com/office/officeart/2005/8/layout/orgChart1"/>
    <dgm:cxn modelId="{3597CC24-6542-403B-BD4E-1F76616C65C7}" type="presParOf" srcId="{B0167D94-E909-4FD2-AFCC-E9C1EE602E26}" destId="{479FC658-122F-4E2F-928F-1C569CC422A8}" srcOrd="0" destOrd="0" presId="urn:microsoft.com/office/officeart/2005/8/layout/orgChart1"/>
    <dgm:cxn modelId="{8D15A8FC-CCAF-4F14-8A4B-CE56D68F304F}" type="presParOf" srcId="{479FC658-122F-4E2F-928F-1C569CC422A8}" destId="{3BB5DFA2-E1DF-407E-84D8-1D913841E000}" srcOrd="0" destOrd="0" presId="urn:microsoft.com/office/officeart/2005/8/layout/orgChart1"/>
    <dgm:cxn modelId="{DEA1A2FF-307B-48F6-9F1E-FF3CEDF421A8}" type="presParOf" srcId="{479FC658-122F-4E2F-928F-1C569CC422A8}" destId="{5B0F8BFB-677E-4185-AF06-4C1B28BC9B7C}" srcOrd="1" destOrd="0" presId="urn:microsoft.com/office/officeart/2005/8/layout/orgChart1"/>
    <dgm:cxn modelId="{095FEAFD-ACDA-406D-A2B1-6A7F5D3EEB0D}" type="presParOf" srcId="{B0167D94-E909-4FD2-AFCC-E9C1EE602E26}" destId="{399CF88E-EB3F-43D2-9B11-EAF14213389C}" srcOrd="1" destOrd="0" presId="urn:microsoft.com/office/officeart/2005/8/layout/orgChart1"/>
    <dgm:cxn modelId="{92F482A7-8502-45A2-8AA3-89E478E64EA7}" type="presParOf" srcId="{B0167D94-E909-4FD2-AFCC-E9C1EE602E26}" destId="{16E28298-A68A-44E7-A75A-B7978CF50BF9}" srcOrd="2" destOrd="0" presId="urn:microsoft.com/office/officeart/2005/8/layout/orgChart1"/>
    <dgm:cxn modelId="{315BA368-7A4E-4DF7-8599-C107AE76E758}" type="presParOf" srcId="{7C69753C-C70F-446E-9140-85BD3B46A966}" destId="{7B60CBE2-F1F1-4AE6-A848-D81C703794B4}" srcOrd="2" destOrd="0" presId="urn:microsoft.com/office/officeart/2005/8/layout/orgChart1"/>
    <dgm:cxn modelId="{5007E933-8625-48EF-B3AB-4A12EE0A1FD0}" type="presParOf" srcId="{7C69753C-C70F-446E-9140-85BD3B46A966}" destId="{F44493CC-D49D-47AB-9868-024FA33C84F3}" srcOrd="3" destOrd="0" presId="urn:microsoft.com/office/officeart/2005/8/layout/orgChart1"/>
    <dgm:cxn modelId="{F1FB1A90-7ABC-419D-AA8A-15313BB3528F}" type="presParOf" srcId="{F44493CC-D49D-47AB-9868-024FA33C84F3}" destId="{5F2AED5F-4631-446B-9226-7262A59726CC}" srcOrd="0" destOrd="0" presId="urn:microsoft.com/office/officeart/2005/8/layout/orgChart1"/>
    <dgm:cxn modelId="{AC712C19-218A-401E-902B-1C4656BED744}" type="presParOf" srcId="{5F2AED5F-4631-446B-9226-7262A59726CC}" destId="{C6E58C60-5AB6-4C5C-BAED-676B3BBF34FA}" srcOrd="0" destOrd="0" presId="urn:microsoft.com/office/officeart/2005/8/layout/orgChart1"/>
    <dgm:cxn modelId="{682A1A86-5491-4FD2-88BC-BF9A18F01C53}" type="presParOf" srcId="{5F2AED5F-4631-446B-9226-7262A59726CC}" destId="{40DC67A3-3C40-4F69-BD1A-6DD23C6B92A9}" srcOrd="1" destOrd="0" presId="urn:microsoft.com/office/officeart/2005/8/layout/orgChart1"/>
    <dgm:cxn modelId="{1F426DDE-1D82-454E-914B-7941167DFEBD}" type="presParOf" srcId="{F44493CC-D49D-47AB-9868-024FA33C84F3}" destId="{2108067F-02CC-4D15-988B-54C07323FDA6}" srcOrd="1" destOrd="0" presId="urn:microsoft.com/office/officeart/2005/8/layout/orgChart1"/>
    <dgm:cxn modelId="{D2E920B0-939C-4414-A238-B52A6CF69FAD}" type="presParOf" srcId="{F44493CC-D49D-47AB-9868-024FA33C84F3}" destId="{A291A2FA-A1D3-4D8D-9C60-280EB73B4DED}" srcOrd="2" destOrd="0" presId="urn:microsoft.com/office/officeart/2005/8/layout/orgChart1"/>
    <dgm:cxn modelId="{11C7410F-7F0E-4F7E-A1BE-04FC7CD8FD0E}" type="presParOf" srcId="{7C69753C-C70F-446E-9140-85BD3B46A966}" destId="{35379B8A-400F-4444-B2A5-0807EC855A3F}" srcOrd="4" destOrd="0" presId="urn:microsoft.com/office/officeart/2005/8/layout/orgChart1"/>
    <dgm:cxn modelId="{7D5E879A-830C-43C7-8BBE-F6D948EED6D3}" type="presParOf" srcId="{7C69753C-C70F-446E-9140-85BD3B46A966}" destId="{68B4FAD1-0894-456C-BBE9-03E2C67A1710}" srcOrd="5" destOrd="0" presId="urn:microsoft.com/office/officeart/2005/8/layout/orgChart1"/>
    <dgm:cxn modelId="{864F99DE-8FC6-49EF-BE9F-B030D2D028DE}" type="presParOf" srcId="{68B4FAD1-0894-456C-BBE9-03E2C67A1710}" destId="{7219791D-68A8-4001-B2B3-807FDC069A82}" srcOrd="0" destOrd="0" presId="urn:microsoft.com/office/officeart/2005/8/layout/orgChart1"/>
    <dgm:cxn modelId="{98C153FD-F10E-45D1-B684-3F0478B00D73}" type="presParOf" srcId="{7219791D-68A8-4001-B2B3-807FDC069A82}" destId="{071D7390-30DB-40A7-A506-A1321F6B23F0}" srcOrd="0" destOrd="0" presId="urn:microsoft.com/office/officeart/2005/8/layout/orgChart1"/>
    <dgm:cxn modelId="{1F226190-369A-4DB8-B6FF-274CA6D969ED}" type="presParOf" srcId="{7219791D-68A8-4001-B2B3-807FDC069A82}" destId="{CBAD404B-752E-4034-9C57-6684DFC1A635}" srcOrd="1" destOrd="0" presId="urn:microsoft.com/office/officeart/2005/8/layout/orgChart1"/>
    <dgm:cxn modelId="{125197E2-35E5-4367-B375-5A4C5A37DD99}" type="presParOf" srcId="{68B4FAD1-0894-456C-BBE9-03E2C67A1710}" destId="{3CCCB9F9-AAAE-47A9-A25D-4A421C46C8AF}" srcOrd="1" destOrd="0" presId="urn:microsoft.com/office/officeart/2005/8/layout/orgChart1"/>
    <dgm:cxn modelId="{752E79D4-E97F-4E43-B175-888983DD916C}" type="presParOf" srcId="{68B4FAD1-0894-456C-BBE9-03E2C67A1710}" destId="{262AB3D3-F53F-4B0E-A040-BE71BC23B296}" srcOrd="2" destOrd="0" presId="urn:microsoft.com/office/officeart/2005/8/layout/orgChart1"/>
    <dgm:cxn modelId="{CAC4B3C9-4A8B-42AA-A965-C0D60D442E0D}" type="presParOf" srcId="{7C69753C-C70F-446E-9140-85BD3B46A966}" destId="{556EBC81-CEC1-4DAB-A42C-11035A0DB054}" srcOrd="6" destOrd="0" presId="urn:microsoft.com/office/officeart/2005/8/layout/orgChart1"/>
    <dgm:cxn modelId="{31E8CA29-4DA8-4D54-9CF5-6C18E4D62051}" type="presParOf" srcId="{7C69753C-C70F-446E-9140-85BD3B46A966}" destId="{50B2AF6F-D985-4718-AD10-886482457A31}" srcOrd="7" destOrd="0" presId="urn:microsoft.com/office/officeart/2005/8/layout/orgChart1"/>
    <dgm:cxn modelId="{D0ED1E46-105A-4568-BEF3-B757DAFCAF7B}" type="presParOf" srcId="{50B2AF6F-D985-4718-AD10-886482457A31}" destId="{0A43F841-7227-4DF8-872B-7786721085DC}" srcOrd="0" destOrd="0" presId="urn:microsoft.com/office/officeart/2005/8/layout/orgChart1"/>
    <dgm:cxn modelId="{360E4223-AA2B-41C9-8D76-8C59AF3444AD}" type="presParOf" srcId="{0A43F841-7227-4DF8-872B-7786721085DC}" destId="{6D6EC7B7-4CAB-47A6-BC31-DD1BECF9EA80}" srcOrd="0" destOrd="0" presId="urn:microsoft.com/office/officeart/2005/8/layout/orgChart1"/>
    <dgm:cxn modelId="{374A0FF2-5C92-4B53-A519-324A5BD913E9}" type="presParOf" srcId="{0A43F841-7227-4DF8-872B-7786721085DC}" destId="{7A6FB64B-6C30-4078-A301-A00BB23E2D29}" srcOrd="1" destOrd="0" presId="urn:microsoft.com/office/officeart/2005/8/layout/orgChart1"/>
    <dgm:cxn modelId="{027093C3-A3FB-48AF-8017-2033ECFF0C68}" type="presParOf" srcId="{50B2AF6F-D985-4718-AD10-886482457A31}" destId="{BA835C77-7417-4526-A303-ED4C2B1E0505}" srcOrd="1" destOrd="0" presId="urn:microsoft.com/office/officeart/2005/8/layout/orgChart1"/>
    <dgm:cxn modelId="{A946DDB5-67DF-4129-88F4-8521FC81F97A}" type="presParOf" srcId="{50B2AF6F-D985-4718-AD10-886482457A31}" destId="{56286545-CD69-4BA5-9B29-6EA82CF38E3C}" srcOrd="2" destOrd="0" presId="urn:microsoft.com/office/officeart/2005/8/layout/orgChart1"/>
    <dgm:cxn modelId="{0928EF62-49F7-422F-9418-DDA78545B8A4}" type="presParOf" srcId="{A1DD98D9-4FB0-42B6-9ABD-55CF4E80B0FC}" destId="{99FCB75A-61F4-40AB-BCA4-83199D215D83}" srcOrd="2" destOrd="0" presId="urn:microsoft.com/office/officeart/2005/8/layout/orgChart1"/>
    <dgm:cxn modelId="{C87D6248-B8A4-495E-9B79-5F01EFEFE932}" type="presParOf" srcId="{E2A2F8DB-12E1-4644-99E4-760737296886}" destId="{7673E027-0742-44EA-A97E-E3B2C9B48A01}" srcOrd="2" destOrd="0" presId="urn:microsoft.com/office/officeart/2005/8/layout/orgChart1"/>
    <dgm:cxn modelId="{92D5FF8C-E919-4802-AF92-DAC66515D0A6}" type="presParOf" srcId="{7F348ED0-DECF-4E86-B66F-FFEC15BDB55D}" destId="{0AD54A48-7D95-459E-9ED1-3DB04D2D35EF}" srcOrd="4" destOrd="0" presId="urn:microsoft.com/office/officeart/2005/8/layout/orgChart1"/>
    <dgm:cxn modelId="{E52C3C9E-59EE-4FFB-81AD-F997855FF20D}" type="presParOf" srcId="{7F348ED0-DECF-4E86-B66F-FFEC15BDB55D}" destId="{76136B46-31B5-4B54-80A7-419A5E5470E7}" srcOrd="5" destOrd="0" presId="urn:microsoft.com/office/officeart/2005/8/layout/orgChart1"/>
    <dgm:cxn modelId="{B3E413A5-8BAA-42D2-988D-3BBB5D95E400}" type="presParOf" srcId="{76136B46-31B5-4B54-80A7-419A5E5470E7}" destId="{5EE81A15-EF7B-4C7D-A4EB-C0AD8EC8532E}" srcOrd="0" destOrd="0" presId="urn:microsoft.com/office/officeart/2005/8/layout/orgChart1"/>
    <dgm:cxn modelId="{9146BE32-C14E-4BB1-A521-44E814242E24}" type="presParOf" srcId="{5EE81A15-EF7B-4C7D-A4EB-C0AD8EC8532E}" destId="{3A3FA979-A6E9-4E1D-A6E0-F98997AD6150}" srcOrd="0" destOrd="0" presId="urn:microsoft.com/office/officeart/2005/8/layout/orgChart1"/>
    <dgm:cxn modelId="{0F3C43BE-6303-4F7E-A86D-8490E8C059E9}" type="presParOf" srcId="{5EE81A15-EF7B-4C7D-A4EB-C0AD8EC8532E}" destId="{F1AD803E-6D5A-4F5F-98A3-ACC218617AF5}" srcOrd="1" destOrd="0" presId="urn:microsoft.com/office/officeart/2005/8/layout/orgChart1"/>
    <dgm:cxn modelId="{39547C47-3B5F-457E-AB09-A703737A6CC2}" type="presParOf" srcId="{76136B46-31B5-4B54-80A7-419A5E5470E7}" destId="{9414AA16-C3C6-4E99-A454-2035E77CCDD2}" srcOrd="1" destOrd="0" presId="urn:microsoft.com/office/officeart/2005/8/layout/orgChart1"/>
    <dgm:cxn modelId="{0BA61A49-923F-4D8E-B6F6-A746579448AE}" type="presParOf" srcId="{9414AA16-C3C6-4E99-A454-2035E77CCDD2}" destId="{59E6EA57-0516-42E7-B7E2-6250FCA900A2}" srcOrd="0" destOrd="0" presId="urn:microsoft.com/office/officeart/2005/8/layout/orgChart1"/>
    <dgm:cxn modelId="{8490840C-DAA8-4E91-AD5C-043495B58CE2}" type="presParOf" srcId="{9414AA16-C3C6-4E99-A454-2035E77CCDD2}" destId="{0B2E7E89-4007-4F9D-8FA9-7859AE6FDBF2}" srcOrd="1" destOrd="0" presId="urn:microsoft.com/office/officeart/2005/8/layout/orgChart1"/>
    <dgm:cxn modelId="{DA595F0C-1DA4-4EB2-9FAA-FC8DA3C44122}" type="presParOf" srcId="{0B2E7E89-4007-4F9D-8FA9-7859AE6FDBF2}" destId="{F63E1155-33D6-4911-8F3B-4A434D4F7346}" srcOrd="0" destOrd="0" presId="urn:microsoft.com/office/officeart/2005/8/layout/orgChart1"/>
    <dgm:cxn modelId="{26587881-71C7-4D2F-B018-ED88CB303306}" type="presParOf" srcId="{F63E1155-33D6-4911-8F3B-4A434D4F7346}" destId="{6E405CE2-FF3F-4CDE-BFCF-E49E9E0503FB}" srcOrd="0" destOrd="0" presId="urn:microsoft.com/office/officeart/2005/8/layout/orgChart1"/>
    <dgm:cxn modelId="{B97CFFFC-5A44-4382-8D67-AC81CB248558}" type="presParOf" srcId="{F63E1155-33D6-4911-8F3B-4A434D4F7346}" destId="{FD25ED64-0B0E-4EAC-B52A-519EADFFC727}" srcOrd="1" destOrd="0" presId="urn:microsoft.com/office/officeart/2005/8/layout/orgChart1"/>
    <dgm:cxn modelId="{12183BE9-F278-4485-AA97-B20CC6CB77BE}" type="presParOf" srcId="{0B2E7E89-4007-4F9D-8FA9-7859AE6FDBF2}" destId="{5FD47EAC-5F65-4B65-B719-48C1E6667D6B}" srcOrd="1" destOrd="0" presId="urn:microsoft.com/office/officeart/2005/8/layout/orgChart1"/>
    <dgm:cxn modelId="{C2F51310-817E-4377-9A33-674833976081}" type="presParOf" srcId="{0B2E7E89-4007-4F9D-8FA9-7859AE6FDBF2}" destId="{C13BF678-4627-4F1C-B4C3-257A29493805}" srcOrd="2" destOrd="0" presId="urn:microsoft.com/office/officeart/2005/8/layout/orgChart1"/>
    <dgm:cxn modelId="{65C139DF-9DFC-4884-A16B-C3A8D7951C0A}" type="presParOf" srcId="{9414AA16-C3C6-4E99-A454-2035E77CCDD2}" destId="{FDBF3693-F6EB-46A8-ADC8-D7A178116D54}" srcOrd="2" destOrd="0" presId="urn:microsoft.com/office/officeart/2005/8/layout/orgChart1"/>
    <dgm:cxn modelId="{0880B561-A907-4F79-BF67-2C0BD358213D}" type="presParOf" srcId="{9414AA16-C3C6-4E99-A454-2035E77CCDD2}" destId="{684A3ED4-1EF2-42E3-B0E1-DB8C5642001A}" srcOrd="3" destOrd="0" presId="urn:microsoft.com/office/officeart/2005/8/layout/orgChart1"/>
    <dgm:cxn modelId="{0C4F5549-7260-4D6D-894B-8DB54EAD3696}" type="presParOf" srcId="{684A3ED4-1EF2-42E3-B0E1-DB8C5642001A}" destId="{F4E66D1A-A1CC-4686-A7B3-4FC2E2648899}" srcOrd="0" destOrd="0" presId="urn:microsoft.com/office/officeart/2005/8/layout/orgChart1"/>
    <dgm:cxn modelId="{A024A2CC-08CF-4AE7-89E8-A594670B5DC9}" type="presParOf" srcId="{F4E66D1A-A1CC-4686-A7B3-4FC2E2648899}" destId="{C46A2565-5828-4405-AE6B-C7C271237BB6}" srcOrd="0" destOrd="0" presId="urn:microsoft.com/office/officeart/2005/8/layout/orgChart1"/>
    <dgm:cxn modelId="{5F3FFF0F-3983-4B67-A282-58B27CAEE79D}" type="presParOf" srcId="{F4E66D1A-A1CC-4686-A7B3-4FC2E2648899}" destId="{2F93B6EE-B92D-4697-A624-FA03EEB20579}" srcOrd="1" destOrd="0" presId="urn:microsoft.com/office/officeart/2005/8/layout/orgChart1"/>
    <dgm:cxn modelId="{10B82BEC-CDA3-41E8-946D-525F5322D8D8}" type="presParOf" srcId="{684A3ED4-1EF2-42E3-B0E1-DB8C5642001A}" destId="{1280C516-359C-447E-917A-6C064B191943}" srcOrd="1" destOrd="0" presId="urn:microsoft.com/office/officeart/2005/8/layout/orgChart1"/>
    <dgm:cxn modelId="{2924FD6D-CE12-4DED-997E-0EE9963CCC9B}" type="presParOf" srcId="{684A3ED4-1EF2-42E3-B0E1-DB8C5642001A}" destId="{A92B5BE6-3B16-478D-9F40-7746CB6BB877}" srcOrd="2" destOrd="0" presId="urn:microsoft.com/office/officeart/2005/8/layout/orgChart1"/>
    <dgm:cxn modelId="{77DF09B5-572D-42C9-A4F1-6A31E7BCC592}" type="presParOf" srcId="{76136B46-31B5-4B54-80A7-419A5E5470E7}" destId="{36CD8175-2F69-4BCF-894D-73CD0369E314}" srcOrd="2" destOrd="0" presId="urn:microsoft.com/office/officeart/2005/8/layout/orgChart1"/>
    <dgm:cxn modelId="{E41EEB2C-7E55-4CCA-9F07-B9DC3F0F93D8}" type="presParOf" srcId="{DD48D7EF-447C-4AF1-9A7D-7619CF5D9B9C}" destId="{523F3082-4320-4A4A-A083-06047BBCAD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3693-F6EB-46A8-ADC8-D7A178116D54}">
      <dsp:nvSpPr>
        <dsp:cNvPr id="0" name=""/>
        <dsp:cNvSpPr/>
      </dsp:nvSpPr>
      <dsp:spPr>
        <a:xfrm>
          <a:off x="9300010" y="1331401"/>
          <a:ext cx="164737" cy="1284954"/>
        </a:xfrm>
        <a:custGeom>
          <a:avLst/>
          <a:gdLst/>
          <a:ahLst/>
          <a:cxnLst/>
          <a:rect l="0" t="0" r="0" b="0"/>
          <a:pathLst>
            <a:path>
              <a:moveTo>
                <a:pt x="0" y="0"/>
              </a:moveTo>
              <a:lnTo>
                <a:pt x="0" y="1082847"/>
              </a:lnTo>
              <a:lnTo>
                <a:pt x="138826" y="1082847"/>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E6EA57-0516-42E7-B7E2-6250FCA900A2}">
      <dsp:nvSpPr>
        <dsp:cNvPr id="0" name=""/>
        <dsp:cNvSpPr/>
      </dsp:nvSpPr>
      <dsp:spPr>
        <a:xfrm>
          <a:off x="9300010" y="1331401"/>
          <a:ext cx="164737" cy="505195"/>
        </a:xfrm>
        <a:custGeom>
          <a:avLst/>
          <a:gdLst/>
          <a:ahLst/>
          <a:cxnLst/>
          <a:rect l="0" t="0" r="0" b="0"/>
          <a:pathLst>
            <a:path>
              <a:moveTo>
                <a:pt x="0" y="0"/>
              </a:moveTo>
              <a:lnTo>
                <a:pt x="0" y="425734"/>
              </a:lnTo>
              <a:lnTo>
                <a:pt x="138826" y="425734"/>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AD54A48-7D95-459E-9ED1-3DB04D2D35EF}">
      <dsp:nvSpPr>
        <dsp:cNvPr id="0" name=""/>
        <dsp:cNvSpPr/>
      </dsp:nvSpPr>
      <dsp:spPr>
        <a:xfrm>
          <a:off x="6084877" y="551642"/>
          <a:ext cx="3654433" cy="230632"/>
        </a:xfrm>
        <a:custGeom>
          <a:avLst/>
          <a:gdLst/>
          <a:ahLst/>
          <a:cxnLst/>
          <a:rect l="0" t="0" r="0" b="0"/>
          <a:pathLst>
            <a:path>
              <a:moveTo>
                <a:pt x="0" y="0"/>
              </a:moveTo>
              <a:lnTo>
                <a:pt x="0" y="97178"/>
              </a:lnTo>
              <a:lnTo>
                <a:pt x="3079635" y="97178"/>
              </a:lnTo>
              <a:lnTo>
                <a:pt x="3079635" y="194357"/>
              </a:lnTo>
            </a:path>
          </a:pathLst>
        </a:custGeom>
        <a:noFill/>
        <a:ln w="25400" cap="flat" cmpd="sng" algn="ctr">
          <a:solidFill>
            <a:srgbClr val="A5AB8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56EBC81-CEC1-4DAB-A42C-11035A0DB054}">
      <dsp:nvSpPr>
        <dsp:cNvPr id="0" name=""/>
        <dsp:cNvSpPr/>
      </dsp:nvSpPr>
      <dsp:spPr>
        <a:xfrm>
          <a:off x="7971125" y="2111160"/>
          <a:ext cx="164737" cy="2844472"/>
        </a:xfrm>
        <a:custGeom>
          <a:avLst/>
          <a:gdLst/>
          <a:ahLst/>
          <a:cxnLst/>
          <a:rect l="0" t="0" r="0" b="0"/>
          <a:pathLst>
            <a:path>
              <a:moveTo>
                <a:pt x="0" y="0"/>
              </a:moveTo>
              <a:lnTo>
                <a:pt x="0" y="2397071"/>
              </a:lnTo>
              <a:lnTo>
                <a:pt x="138826" y="2397071"/>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5379B8A-400F-4444-B2A5-0807EC855A3F}">
      <dsp:nvSpPr>
        <dsp:cNvPr id="0" name=""/>
        <dsp:cNvSpPr/>
      </dsp:nvSpPr>
      <dsp:spPr>
        <a:xfrm>
          <a:off x="7971125" y="2111160"/>
          <a:ext cx="164737" cy="2064713"/>
        </a:xfrm>
        <a:custGeom>
          <a:avLst/>
          <a:gdLst/>
          <a:ahLst/>
          <a:cxnLst/>
          <a:rect l="0" t="0" r="0" b="0"/>
          <a:pathLst>
            <a:path>
              <a:moveTo>
                <a:pt x="0" y="0"/>
              </a:moveTo>
              <a:lnTo>
                <a:pt x="0" y="1739959"/>
              </a:lnTo>
              <a:lnTo>
                <a:pt x="138826" y="1739959"/>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B60CBE2-F1F1-4AE6-A848-D81C703794B4}">
      <dsp:nvSpPr>
        <dsp:cNvPr id="0" name=""/>
        <dsp:cNvSpPr/>
      </dsp:nvSpPr>
      <dsp:spPr>
        <a:xfrm>
          <a:off x="7971125" y="2111160"/>
          <a:ext cx="164737" cy="1284954"/>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F8A337D-A11F-4D8F-8457-3B3C6B7508FB}">
      <dsp:nvSpPr>
        <dsp:cNvPr id="0" name=""/>
        <dsp:cNvSpPr/>
      </dsp:nvSpPr>
      <dsp:spPr>
        <a:xfrm>
          <a:off x="7971125" y="2111160"/>
          <a:ext cx="164737" cy="505195"/>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BE01AB5-2278-4ABF-AC12-E5D33018919E}">
      <dsp:nvSpPr>
        <dsp:cNvPr id="0" name=""/>
        <dsp:cNvSpPr/>
      </dsp:nvSpPr>
      <dsp:spPr>
        <a:xfrm>
          <a:off x="6417098" y="1331401"/>
          <a:ext cx="1993327" cy="230632"/>
        </a:xfrm>
        <a:custGeom>
          <a:avLst/>
          <a:gdLst/>
          <a:ahLst/>
          <a:cxnLst/>
          <a:rect l="0" t="0" r="0" b="0"/>
          <a:pathLst>
            <a:path>
              <a:moveTo>
                <a:pt x="0" y="0"/>
              </a:moveTo>
              <a:lnTo>
                <a:pt x="0" y="97178"/>
              </a:lnTo>
              <a:lnTo>
                <a:pt x="1679801" y="97178"/>
              </a:lnTo>
              <a:lnTo>
                <a:pt x="1679801" y="194357"/>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DA84B21-A6B6-4757-A80A-5119DC47A897}">
      <dsp:nvSpPr>
        <dsp:cNvPr id="0" name=""/>
        <dsp:cNvSpPr/>
      </dsp:nvSpPr>
      <dsp:spPr>
        <a:xfrm>
          <a:off x="6653212" y="2144086"/>
          <a:ext cx="153766" cy="472270"/>
        </a:xfrm>
        <a:custGeom>
          <a:avLst/>
          <a:gdLst/>
          <a:ahLst/>
          <a:cxnLst/>
          <a:rect l="0" t="0" r="0" b="0"/>
          <a:pathLst>
            <a:path>
              <a:moveTo>
                <a:pt x="0" y="0"/>
              </a:moveTo>
              <a:lnTo>
                <a:pt x="0" y="397987"/>
              </a:lnTo>
              <a:lnTo>
                <a:pt x="129580" y="397987"/>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E708905-6C4E-4A9A-9051-C4BE099DA62D}">
      <dsp:nvSpPr>
        <dsp:cNvPr id="0" name=""/>
        <dsp:cNvSpPr/>
      </dsp:nvSpPr>
      <dsp:spPr>
        <a:xfrm>
          <a:off x="6417098" y="1331401"/>
          <a:ext cx="675413" cy="263558"/>
        </a:xfrm>
        <a:custGeom>
          <a:avLst/>
          <a:gdLst/>
          <a:ahLst/>
          <a:cxnLst/>
          <a:rect l="0" t="0" r="0" b="0"/>
          <a:pathLst>
            <a:path>
              <a:moveTo>
                <a:pt x="0" y="0"/>
              </a:moveTo>
              <a:lnTo>
                <a:pt x="0" y="124925"/>
              </a:lnTo>
              <a:lnTo>
                <a:pt x="569179" y="124925"/>
              </a:lnTo>
              <a:lnTo>
                <a:pt x="569179" y="222103"/>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78C2AD9-CB4A-4B0F-ADDB-2A0BADB6B024}">
      <dsp:nvSpPr>
        <dsp:cNvPr id="0" name=""/>
        <dsp:cNvSpPr/>
      </dsp:nvSpPr>
      <dsp:spPr>
        <a:xfrm>
          <a:off x="5313355" y="2111160"/>
          <a:ext cx="164737" cy="2844472"/>
        </a:xfrm>
        <a:custGeom>
          <a:avLst/>
          <a:gdLst/>
          <a:ahLst/>
          <a:cxnLst/>
          <a:rect l="0" t="0" r="0" b="0"/>
          <a:pathLst>
            <a:path>
              <a:moveTo>
                <a:pt x="0" y="0"/>
              </a:moveTo>
              <a:lnTo>
                <a:pt x="0" y="2397071"/>
              </a:lnTo>
              <a:lnTo>
                <a:pt x="138826" y="2397071"/>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E7A491-C3EF-4D97-8A66-6C962C6A8B03}">
      <dsp:nvSpPr>
        <dsp:cNvPr id="0" name=""/>
        <dsp:cNvSpPr/>
      </dsp:nvSpPr>
      <dsp:spPr>
        <a:xfrm>
          <a:off x="5313355" y="2111160"/>
          <a:ext cx="164737" cy="2064713"/>
        </a:xfrm>
        <a:custGeom>
          <a:avLst/>
          <a:gdLst/>
          <a:ahLst/>
          <a:cxnLst/>
          <a:rect l="0" t="0" r="0" b="0"/>
          <a:pathLst>
            <a:path>
              <a:moveTo>
                <a:pt x="0" y="0"/>
              </a:moveTo>
              <a:lnTo>
                <a:pt x="0" y="1739959"/>
              </a:lnTo>
              <a:lnTo>
                <a:pt x="138826" y="1739959"/>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D369649-8AE5-4251-B0FE-6F41670144BE}">
      <dsp:nvSpPr>
        <dsp:cNvPr id="0" name=""/>
        <dsp:cNvSpPr/>
      </dsp:nvSpPr>
      <dsp:spPr>
        <a:xfrm>
          <a:off x="5313355" y="2111160"/>
          <a:ext cx="164737" cy="1284954"/>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8D6FC9A-1CA8-42CF-9F37-C136CCF5B7E5}">
      <dsp:nvSpPr>
        <dsp:cNvPr id="0" name=""/>
        <dsp:cNvSpPr/>
      </dsp:nvSpPr>
      <dsp:spPr>
        <a:xfrm>
          <a:off x="5313355" y="2111160"/>
          <a:ext cx="164737" cy="505195"/>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6C2FB83-9317-4F9B-BE7E-C307CF8C3055}">
      <dsp:nvSpPr>
        <dsp:cNvPr id="0" name=""/>
        <dsp:cNvSpPr/>
      </dsp:nvSpPr>
      <dsp:spPr>
        <a:xfrm>
          <a:off x="5752656" y="1331401"/>
          <a:ext cx="664442" cy="230632"/>
        </a:xfrm>
        <a:custGeom>
          <a:avLst/>
          <a:gdLst/>
          <a:ahLst/>
          <a:cxnLst/>
          <a:rect l="0" t="0" r="0" b="0"/>
          <a:pathLst>
            <a:path>
              <a:moveTo>
                <a:pt x="559933" y="0"/>
              </a:moveTo>
              <a:lnTo>
                <a:pt x="559933" y="97178"/>
              </a:lnTo>
              <a:lnTo>
                <a:pt x="0" y="97178"/>
              </a:lnTo>
              <a:lnTo>
                <a:pt x="0" y="194357"/>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23B6826-CEB7-4455-9B70-C10A6DCA2E41}">
      <dsp:nvSpPr>
        <dsp:cNvPr id="0" name=""/>
        <dsp:cNvSpPr/>
      </dsp:nvSpPr>
      <dsp:spPr>
        <a:xfrm>
          <a:off x="3984470" y="2111160"/>
          <a:ext cx="164737" cy="1284954"/>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FB8705F-6B16-4F5F-985E-6A1BDA5EBDFD}">
      <dsp:nvSpPr>
        <dsp:cNvPr id="0" name=""/>
        <dsp:cNvSpPr/>
      </dsp:nvSpPr>
      <dsp:spPr>
        <a:xfrm>
          <a:off x="3984470" y="2111160"/>
          <a:ext cx="164737" cy="505195"/>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1167B9-423D-4D74-9987-A7B508DA91EE}">
      <dsp:nvSpPr>
        <dsp:cNvPr id="0" name=""/>
        <dsp:cNvSpPr/>
      </dsp:nvSpPr>
      <dsp:spPr>
        <a:xfrm>
          <a:off x="4423771" y="1331401"/>
          <a:ext cx="1993327" cy="230632"/>
        </a:xfrm>
        <a:custGeom>
          <a:avLst/>
          <a:gdLst/>
          <a:ahLst/>
          <a:cxnLst/>
          <a:rect l="0" t="0" r="0" b="0"/>
          <a:pathLst>
            <a:path>
              <a:moveTo>
                <a:pt x="1679801" y="0"/>
              </a:moveTo>
              <a:lnTo>
                <a:pt x="1679801" y="97178"/>
              </a:lnTo>
              <a:lnTo>
                <a:pt x="0" y="97178"/>
              </a:lnTo>
              <a:lnTo>
                <a:pt x="0" y="194357"/>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4DDBABD-6337-44F4-835D-A96AE8114C80}">
      <dsp:nvSpPr>
        <dsp:cNvPr id="0" name=""/>
        <dsp:cNvSpPr/>
      </dsp:nvSpPr>
      <dsp:spPr>
        <a:xfrm>
          <a:off x="6084877" y="551642"/>
          <a:ext cx="332221" cy="230632"/>
        </a:xfrm>
        <a:custGeom>
          <a:avLst/>
          <a:gdLst/>
          <a:ahLst/>
          <a:cxnLst/>
          <a:rect l="0" t="0" r="0" b="0"/>
          <a:pathLst>
            <a:path>
              <a:moveTo>
                <a:pt x="0" y="0"/>
              </a:moveTo>
              <a:lnTo>
                <a:pt x="0" y="97178"/>
              </a:lnTo>
              <a:lnTo>
                <a:pt x="279966" y="97178"/>
              </a:lnTo>
              <a:lnTo>
                <a:pt x="279966" y="194357"/>
              </a:lnTo>
            </a:path>
          </a:pathLst>
        </a:custGeom>
        <a:noFill/>
        <a:ln w="25400" cap="flat" cmpd="sng" algn="ctr">
          <a:solidFill>
            <a:srgbClr val="A5AB8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9387524-A12D-4460-A965-DAAD8FB9A283}">
      <dsp:nvSpPr>
        <dsp:cNvPr id="0" name=""/>
        <dsp:cNvSpPr/>
      </dsp:nvSpPr>
      <dsp:spPr>
        <a:xfrm>
          <a:off x="2655585" y="2111160"/>
          <a:ext cx="164737" cy="2844472"/>
        </a:xfrm>
        <a:custGeom>
          <a:avLst/>
          <a:gdLst/>
          <a:ahLst/>
          <a:cxnLst/>
          <a:rect l="0" t="0" r="0" b="0"/>
          <a:pathLst>
            <a:path>
              <a:moveTo>
                <a:pt x="0" y="0"/>
              </a:moveTo>
              <a:lnTo>
                <a:pt x="0" y="2397071"/>
              </a:lnTo>
              <a:lnTo>
                <a:pt x="138826" y="2397071"/>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2474975-961D-4AA7-8784-BFD3C7220727}">
      <dsp:nvSpPr>
        <dsp:cNvPr id="0" name=""/>
        <dsp:cNvSpPr/>
      </dsp:nvSpPr>
      <dsp:spPr>
        <a:xfrm>
          <a:off x="2655585" y="2111160"/>
          <a:ext cx="164737" cy="2064713"/>
        </a:xfrm>
        <a:custGeom>
          <a:avLst/>
          <a:gdLst/>
          <a:ahLst/>
          <a:cxnLst/>
          <a:rect l="0" t="0" r="0" b="0"/>
          <a:pathLst>
            <a:path>
              <a:moveTo>
                <a:pt x="0" y="0"/>
              </a:moveTo>
              <a:lnTo>
                <a:pt x="0" y="1739959"/>
              </a:lnTo>
              <a:lnTo>
                <a:pt x="138826" y="1739959"/>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3328609-D7C9-4D19-9F91-B801A080C84D}">
      <dsp:nvSpPr>
        <dsp:cNvPr id="0" name=""/>
        <dsp:cNvSpPr/>
      </dsp:nvSpPr>
      <dsp:spPr>
        <a:xfrm>
          <a:off x="2655585" y="2111160"/>
          <a:ext cx="164737" cy="1284954"/>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BAB9BEC-EADE-4FBB-BCCE-D4BA48CC1F97}">
      <dsp:nvSpPr>
        <dsp:cNvPr id="0" name=""/>
        <dsp:cNvSpPr/>
      </dsp:nvSpPr>
      <dsp:spPr>
        <a:xfrm>
          <a:off x="2655585" y="2111160"/>
          <a:ext cx="164737" cy="505195"/>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F8E4311-F638-4EF0-AD55-6A924B3D027D}">
      <dsp:nvSpPr>
        <dsp:cNvPr id="0" name=""/>
        <dsp:cNvSpPr/>
      </dsp:nvSpPr>
      <dsp:spPr>
        <a:xfrm>
          <a:off x="2430444" y="1331401"/>
          <a:ext cx="664442" cy="230632"/>
        </a:xfrm>
        <a:custGeom>
          <a:avLst/>
          <a:gdLst/>
          <a:ahLst/>
          <a:cxnLst/>
          <a:rect l="0" t="0" r="0" b="0"/>
          <a:pathLst>
            <a:path>
              <a:moveTo>
                <a:pt x="0" y="0"/>
              </a:moveTo>
              <a:lnTo>
                <a:pt x="0" y="97178"/>
              </a:lnTo>
              <a:lnTo>
                <a:pt x="559933" y="97178"/>
              </a:lnTo>
              <a:lnTo>
                <a:pt x="559933" y="194357"/>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ABFD10-6080-4D65-8F46-975C3A1AFFD6}">
      <dsp:nvSpPr>
        <dsp:cNvPr id="0" name=""/>
        <dsp:cNvSpPr/>
      </dsp:nvSpPr>
      <dsp:spPr>
        <a:xfrm>
          <a:off x="1326700" y="2111160"/>
          <a:ext cx="164737" cy="1284954"/>
        </a:xfrm>
        <a:custGeom>
          <a:avLst/>
          <a:gdLst/>
          <a:ahLst/>
          <a:cxnLst/>
          <a:rect l="0" t="0" r="0" b="0"/>
          <a:pathLst>
            <a:path>
              <a:moveTo>
                <a:pt x="0" y="0"/>
              </a:moveTo>
              <a:lnTo>
                <a:pt x="0" y="1082847"/>
              </a:lnTo>
              <a:lnTo>
                <a:pt x="138826" y="1082847"/>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A8DFB06-6AB4-4E21-B544-5F6C6090D12D}">
      <dsp:nvSpPr>
        <dsp:cNvPr id="0" name=""/>
        <dsp:cNvSpPr/>
      </dsp:nvSpPr>
      <dsp:spPr>
        <a:xfrm>
          <a:off x="1326700" y="2111160"/>
          <a:ext cx="164737" cy="505195"/>
        </a:xfrm>
        <a:custGeom>
          <a:avLst/>
          <a:gdLst/>
          <a:ahLst/>
          <a:cxnLst/>
          <a:rect l="0" t="0" r="0" b="0"/>
          <a:pathLst>
            <a:path>
              <a:moveTo>
                <a:pt x="0" y="0"/>
              </a:moveTo>
              <a:lnTo>
                <a:pt x="0" y="425734"/>
              </a:lnTo>
              <a:lnTo>
                <a:pt x="138826" y="425734"/>
              </a:lnTo>
            </a:path>
          </a:pathLst>
        </a:custGeom>
        <a:noFill/>
        <a:ln w="25400" cap="flat" cmpd="sng" algn="ctr">
          <a:solidFill>
            <a:srgbClr val="7BA79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4A321B6-ACF5-46E6-B659-267B6F2FD6C8}">
      <dsp:nvSpPr>
        <dsp:cNvPr id="0" name=""/>
        <dsp:cNvSpPr/>
      </dsp:nvSpPr>
      <dsp:spPr>
        <a:xfrm>
          <a:off x="1766001" y="1331401"/>
          <a:ext cx="664442" cy="230632"/>
        </a:xfrm>
        <a:custGeom>
          <a:avLst/>
          <a:gdLst/>
          <a:ahLst/>
          <a:cxnLst/>
          <a:rect l="0" t="0" r="0" b="0"/>
          <a:pathLst>
            <a:path>
              <a:moveTo>
                <a:pt x="559933" y="0"/>
              </a:moveTo>
              <a:lnTo>
                <a:pt x="559933" y="97178"/>
              </a:lnTo>
              <a:lnTo>
                <a:pt x="0" y="97178"/>
              </a:lnTo>
              <a:lnTo>
                <a:pt x="0" y="194357"/>
              </a:lnTo>
            </a:path>
          </a:pathLst>
        </a:custGeom>
        <a:noFill/>
        <a:ln w="25400" cap="flat" cmpd="sng" algn="ctr">
          <a:solidFill>
            <a:srgbClr val="D8B25C">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346078C-8E55-4429-9F9A-455262484C9C}">
      <dsp:nvSpPr>
        <dsp:cNvPr id="0" name=""/>
        <dsp:cNvSpPr/>
      </dsp:nvSpPr>
      <dsp:spPr>
        <a:xfrm>
          <a:off x="2430444" y="551642"/>
          <a:ext cx="3654433" cy="230632"/>
        </a:xfrm>
        <a:custGeom>
          <a:avLst/>
          <a:gdLst/>
          <a:ahLst/>
          <a:cxnLst/>
          <a:rect l="0" t="0" r="0" b="0"/>
          <a:pathLst>
            <a:path>
              <a:moveTo>
                <a:pt x="3079635" y="0"/>
              </a:moveTo>
              <a:lnTo>
                <a:pt x="3079635" y="97178"/>
              </a:lnTo>
              <a:lnTo>
                <a:pt x="0" y="97178"/>
              </a:lnTo>
              <a:lnTo>
                <a:pt x="0" y="194357"/>
              </a:lnTo>
            </a:path>
          </a:pathLst>
        </a:custGeom>
        <a:noFill/>
        <a:ln w="25400" cap="flat" cmpd="sng" algn="ctr">
          <a:solidFill>
            <a:srgbClr val="A5AB8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4E8B757-0E02-42AE-A91F-E6F7DC7BF2E9}">
      <dsp:nvSpPr>
        <dsp:cNvPr id="0" name=""/>
        <dsp:cNvSpPr/>
      </dsp:nvSpPr>
      <dsp:spPr>
        <a:xfrm>
          <a:off x="5535751" y="2516"/>
          <a:ext cx="1098251" cy="549125"/>
        </a:xfrm>
        <a:prstGeom prst="rect">
          <a:avLst/>
        </a:prstGeom>
        <a:gradFill rotWithShape="0">
          <a:gsLst>
            <a:gs pos="0">
              <a:srgbClr val="94B6D2">
                <a:hueOff val="0"/>
                <a:satOff val="0"/>
                <a:lumOff val="0"/>
                <a:alphaOff val="0"/>
                <a:shade val="51000"/>
                <a:satMod val="130000"/>
              </a:srgbClr>
            </a:gs>
            <a:gs pos="80000">
              <a:srgbClr val="94B6D2">
                <a:hueOff val="0"/>
                <a:satOff val="0"/>
                <a:lumOff val="0"/>
                <a:alphaOff val="0"/>
                <a:shade val="93000"/>
                <a:satMod val="130000"/>
              </a:srgbClr>
            </a:gs>
            <a:gs pos="100000">
              <a:srgbClr val="94B6D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solidFill>
                <a:schemeClr val="tx1"/>
              </a:solidFill>
              <a:latin typeface="Calibri"/>
              <a:ea typeface="+mn-ea"/>
              <a:cs typeface="+mn-cs"/>
            </a:rPr>
            <a:t>Componentes para la gestión de riesgos operativos y financieros</a:t>
          </a:r>
          <a:r>
            <a:rPr lang="es-ES" sz="900" kern="1200" dirty="0">
              <a:solidFill>
                <a:sysClr val="window" lastClr="FFFFFF"/>
              </a:solidFill>
              <a:latin typeface="Calibri"/>
              <a:ea typeface="+mn-ea"/>
              <a:cs typeface="+mn-cs"/>
            </a:rPr>
            <a:t> </a:t>
          </a:r>
        </a:p>
      </dsp:txBody>
      <dsp:txXfrm>
        <a:off x="5535751" y="2516"/>
        <a:ext cx="1098251" cy="549125"/>
      </dsp:txXfrm>
    </dsp:sp>
    <dsp:sp modelId="{E41C2D84-868C-401A-BBA6-8A1A132F42B1}">
      <dsp:nvSpPr>
        <dsp:cNvPr id="0" name=""/>
        <dsp:cNvSpPr/>
      </dsp:nvSpPr>
      <dsp:spPr>
        <a:xfrm>
          <a:off x="1881318" y="782275"/>
          <a:ext cx="1098251" cy="549125"/>
        </a:xfrm>
        <a:prstGeom prst="rect">
          <a:avLst/>
        </a:prstGeom>
        <a:gradFill rotWithShape="0">
          <a:gsLst>
            <a:gs pos="0">
              <a:srgbClr val="A5AB81">
                <a:hueOff val="0"/>
                <a:satOff val="0"/>
                <a:lumOff val="0"/>
                <a:alphaOff val="0"/>
                <a:shade val="51000"/>
                <a:satMod val="130000"/>
              </a:srgbClr>
            </a:gs>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a:solidFill>
                <a:schemeClr val="tx1"/>
              </a:solidFill>
              <a:latin typeface="Calibri"/>
              <a:ea typeface="+mn-ea"/>
              <a:cs typeface="+mn-cs"/>
            </a:rPr>
            <a:t>Estrategia de riesgos</a:t>
          </a:r>
        </a:p>
      </dsp:txBody>
      <dsp:txXfrm>
        <a:off x="1881318" y="782275"/>
        <a:ext cx="1098251" cy="549125"/>
      </dsp:txXfrm>
    </dsp:sp>
    <dsp:sp modelId="{5133E043-E28E-4A28-8D1C-66E24BC843DD}">
      <dsp:nvSpPr>
        <dsp:cNvPr id="0" name=""/>
        <dsp:cNvSpPr/>
      </dsp:nvSpPr>
      <dsp:spPr>
        <a:xfrm>
          <a:off x="1216875" y="1562034"/>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Ambiente Interno </a:t>
          </a:r>
        </a:p>
      </dsp:txBody>
      <dsp:txXfrm>
        <a:off x="1216875" y="1562034"/>
        <a:ext cx="1098251" cy="549125"/>
      </dsp:txXfrm>
    </dsp:sp>
    <dsp:sp modelId="{FF530459-120F-42DC-AEC4-77004F818969}">
      <dsp:nvSpPr>
        <dsp:cNvPr id="0" name=""/>
        <dsp:cNvSpPr/>
      </dsp:nvSpPr>
      <dsp:spPr>
        <a:xfrm>
          <a:off x="1491438" y="2341793"/>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Filosofía de gestión de riesgos o y f</a:t>
          </a:r>
        </a:p>
      </dsp:txBody>
      <dsp:txXfrm>
        <a:off x="1491438" y="2341793"/>
        <a:ext cx="1098251" cy="549125"/>
      </dsp:txXfrm>
    </dsp:sp>
    <dsp:sp modelId="{7377F13F-670E-4BC5-A353-37526DE45D52}">
      <dsp:nvSpPr>
        <dsp:cNvPr id="0" name=""/>
        <dsp:cNvSpPr/>
      </dsp:nvSpPr>
      <dsp:spPr>
        <a:xfrm>
          <a:off x="1491438" y="3121552"/>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Cultura de riesgos operativos y financieros </a:t>
          </a:r>
        </a:p>
      </dsp:txBody>
      <dsp:txXfrm>
        <a:off x="1491438" y="3121552"/>
        <a:ext cx="1098251" cy="549125"/>
      </dsp:txXfrm>
    </dsp:sp>
    <dsp:sp modelId="{8646944E-30CA-4021-8FD8-D0D0AB758ADD}">
      <dsp:nvSpPr>
        <dsp:cNvPr id="0" name=""/>
        <dsp:cNvSpPr/>
      </dsp:nvSpPr>
      <dsp:spPr>
        <a:xfrm>
          <a:off x="2545760" y="1562034"/>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Establecimiento de Objetivos </a:t>
          </a:r>
        </a:p>
      </dsp:txBody>
      <dsp:txXfrm>
        <a:off x="2545760" y="1562034"/>
        <a:ext cx="1098251" cy="549125"/>
      </dsp:txXfrm>
    </dsp:sp>
    <dsp:sp modelId="{65AD340E-1698-45DE-B000-7E0250A288B2}">
      <dsp:nvSpPr>
        <dsp:cNvPr id="0" name=""/>
        <dsp:cNvSpPr/>
      </dsp:nvSpPr>
      <dsp:spPr>
        <a:xfrm>
          <a:off x="2820323" y="2341793"/>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Estratégicos</a:t>
          </a:r>
        </a:p>
      </dsp:txBody>
      <dsp:txXfrm>
        <a:off x="2820323" y="2341793"/>
        <a:ext cx="1098251" cy="549125"/>
      </dsp:txXfrm>
    </dsp:sp>
    <dsp:sp modelId="{89692689-5760-4AFD-BA0D-1C46B3C82134}">
      <dsp:nvSpPr>
        <dsp:cNvPr id="0" name=""/>
        <dsp:cNvSpPr/>
      </dsp:nvSpPr>
      <dsp:spPr>
        <a:xfrm>
          <a:off x="2820323" y="3121552"/>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Operacionales</a:t>
          </a:r>
        </a:p>
      </dsp:txBody>
      <dsp:txXfrm>
        <a:off x="2820323" y="3121552"/>
        <a:ext cx="1098251" cy="549125"/>
      </dsp:txXfrm>
    </dsp:sp>
    <dsp:sp modelId="{71163317-6182-4A5F-B999-265792BEE764}">
      <dsp:nvSpPr>
        <dsp:cNvPr id="0" name=""/>
        <dsp:cNvSpPr/>
      </dsp:nvSpPr>
      <dsp:spPr>
        <a:xfrm>
          <a:off x="2820323" y="3901311"/>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Información</a:t>
          </a:r>
        </a:p>
      </dsp:txBody>
      <dsp:txXfrm>
        <a:off x="2820323" y="3901311"/>
        <a:ext cx="1098251" cy="549125"/>
      </dsp:txXfrm>
    </dsp:sp>
    <dsp:sp modelId="{E05C033F-6CEA-4D9A-BADA-31E4E382611B}">
      <dsp:nvSpPr>
        <dsp:cNvPr id="0" name=""/>
        <dsp:cNvSpPr/>
      </dsp:nvSpPr>
      <dsp:spPr>
        <a:xfrm>
          <a:off x="2820323" y="4681070"/>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Cumplimiento</a:t>
          </a:r>
        </a:p>
      </dsp:txBody>
      <dsp:txXfrm>
        <a:off x="2820323" y="4681070"/>
        <a:ext cx="1098251" cy="549125"/>
      </dsp:txXfrm>
    </dsp:sp>
    <dsp:sp modelId="{E1DB36B8-9DB7-4C76-8B91-4A2742DD5F8B}">
      <dsp:nvSpPr>
        <dsp:cNvPr id="0" name=""/>
        <dsp:cNvSpPr/>
      </dsp:nvSpPr>
      <dsp:spPr>
        <a:xfrm>
          <a:off x="5867972" y="782275"/>
          <a:ext cx="1098251" cy="549125"/>
        </a:xfrm>
        <a:prstGeom prst="rect">
          <a:avLst/>
        </a:prstGeom>
        <a:gradFill rotWithShape="0">
          <a:gsLst>
            <a:gs pos="0">
              <a:srgbClr val="A5AB81">
                <a:hueOff val="0"/>
                <a:satOff val="0"/>
                <a:lumOff val="0"/>
                <a:alphaOff val="0"/>
                <a:shade val="51000"/>
                <a:satMod val="130000"/>
              </a:srgbClr>
            </a:gs>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Calibri"/>
              <a:ea typeface="+mn-ea"/>
              <a:cs typeface="+mn-cs"/>
            </a:rPr>
            <a:t>Administración </a:t>
          </a:r>
          <a:r>
            <a:rPr lang="es-ES" sz="900" b="1" kern="1200" dirty="0">
              <a:solidFill>
                <a:schemeClr val="tx1"/>
              </a:solidFill>
              <a:latin typeface="Calibri"/>
              <a:ea typeface="+mn-ea"/>
              <a:cs typeface="+mn-cs"/>
            </a:rPr>
            <a:t>de riesgos  operativos y financieros </a:t>
          </a:r>
        </a:p>
      </dsp:txBody>
      <dsp:txXfrm>
        <a:off x="5867972" y="782275"/>
        <a:ext cx="1098251" cy="549125"/>
      </dsp:txXfrm>
    </dsp:sp>
    <dsp:sp modelId="{ED8D2B51-C5C9-4A38-AB73-A2F45DEAE582}">
      <dsp:nvSpPr>
        <dsp:cNvPr id="0" name=""/>
        <dsp:cNvSpPr/>
      </dsp:nvSpPr>
      <dsp:spPr>
        <a:xfrm>
          <a:off x="3874645" y="1562034"/>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Identificación de eventos </a:t>
          </a:r>
        </a:p>
      </dsp:txBody>
      <dsp:txXfrm>
        <a:off x="3874645" y="1562034"/>
        <a:ext cx="1098251" cy="549125"/>
      </dsp:txXfrm>
    </dsp:sp>
    <dsp:sp modelId="{A0FE36EA-0FE9-493E-9A90-A4875188A357}">
      <dsp:nvSpPr>
        <dsp:cNvPr id="0" name=""/>
        <dsp:cNvSpPr/>
      </dsp:nvSpPr>
      <dsp:spPr>
        <a:xfrm>
          <a:off x="4149208" y="2341793"/>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Indentificación de riesgos operativos  </a:t>
          </a:r>
        </a:p>
      </dsp:txBody>
      <dsp:txXfrm>
        <a:off x="4149208" y="2341793"/>
        <a:ext cx="1098251" cy="549125"/>
      </dsp:txXfrm>
    </dsp:sp>
    <dsp:sp modelId="{3D0298A2-E812-4AB0-B291-6A71BFFB8AF1}">
      <dsp:nvSpPr>
        <dsp:cNvPr id="0" name=""/>
        <dsp:cNvSpPr/>
      </dsp:nvSpPr>
      <dsp:spPr>
        <a:xfrm>
          <a:off x="4149208" y="3121552"/>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Indetificación de riesgos financieros</a:t>
          </a:r>
        </a:p>
      </dsp:txBody>
      <dsp:txXfrm>
        <a:off x="4149208" y="3121552"/>
        <a:ext cx="1098251" cy="549125"/>
      </dsp:txXfrm>
    </dsp:sp>
    <dsp:sp modelId="{51B36DE5-37D0-4557-AB7D-D6402C438F0C}">
      <dsp:nvSpPr>
        <dsp:cNvPr id="0" name=""/>
        <dsp:cNvSpPr/>
      </dsp:nvSpPr>
      <dsp:spPr>
        <a:xfrm>
          <a:off x="5203530" y="1562034"/>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Evaluación y Medición de  riesgos</a:t>
          </a:r>
        </a:p>
      </dsp:txBody>
      <dsp:txXfrm>
        <a:off x="5203530" y="1562034"/>
        <a:ext cx="1098251" cy="549125"/>
      </dsp:txXfrm>
    </dsp:sp>
    <dsp:sp modelId="{F98E4076-055A-4C1E-BD93-91685066EA02}">
      <dsp:nvSpPr>
        <dsp:cNvPr id="0" name=""/>
        <dsp:cNvSpPr/>
      </dsp:nvSpPr>
      <dsp:spPr>
        <a:xfrm>
          <a:off x="5478093" y="2341793"/>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Calibri"/>
              <a:ea typeface="+mn-ea"/>
              <a:cs typeface="+mn-cs"/>
            </a:rPr>
            <a:t>Probabilidad </a:t>
          </a:r>
          <a:r>
            <a:rPr lang="es-ES" sz="900" b="1" kern="1200" dirty="0">
              <a:solidFill>
                <a:schemeClr val="tx1"/>
              </a:solidFill>
              <a:latin typeface="Calibri"/>
              <a:ea typeface="+mn-ea"/>
              <a:cs typeface="+mn-cs"/>
            </a:rPr>
            <a:t>de impacto </a:t>
          </a:r>
        </a:p>
      </dsp:txBody>
      <dsp:txXfrm>
        <a:off x="5478093" y="2341793"/>
        <a:ext cx="1098251" cy="549125"/>
      </dsp:txXfrm>
    </dsp:sp>
    <dsp:sp modelId="{5DFFC6D9-695A-46BB-9397-6C5BA33378FF}">
      <dsp:nvSpPr>
        <dsp:cNvPr id="0" name=""/>
        <dsp:cNvSpPr/>
      </dsp:nvSpPr>
      <dsp:spPr>
        <a:xfrm>
          <a:off x="5478093" y="3121552"/>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Valoracion de los riesgos </a:t>
          </a:r>
        </a:p>
      </dsp:txBody>
      <dsp:txXfrm>
        <a:off x="5478093" y="3121552"/>
        <a:ext cx="1098251" cy="549125"/>
      </dsp:txXfrm>
    </dsp:sp>
    <dsp:sp modelId="{EC1949C8-8A24-4ED5-A6A5-33297A1B1F61}">
      <dsp:nvSpPr>
        <dsp:cNvPr id="0" name=""/>
        <dsp:cNvSpPr/>
      </dsp:nvSpPr>
      <dsp:spPr>
        <a:xfrm>
          <a:off x="5478093" y="3901311"/>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Jerarquizacion de los riesgos </a:t>
          </a:r>
        </a:p>
      </dsp:txBody>
      <dsp:txXfrm>
        <a:off x="5478093" y="3901311"/>
        <a:ext cx="1098251" cy="549125"/>
      </dsp:txXfrm>
    </dsp:sp>
    <dsp:sp modelId="{B264C757-B890-4EB6-BCB4-4E628F9204CF}">
      <dsp:nvSpPr>
        <dsp:cNvPr id="0" name=""/>
        <dsp:cNvSpPr/>
      </dsp:nvSpPr>
      <dsp:spPr>
        <a:xfrm>
          <a:off x="5478093" y="4681070"/>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Matriz de riesgos</a:t>
          </a:r>
        </a:p>
      </dsp:txBody>
      <dsp:txXfrm>
        <a:off x="5478093" y="4681070"/>
        <a:ext cx="1098251" cy="549125"/>
      </dsp:txXfrm>
    </dsp:sp>
    <dsp:sp modelId="{68CD3222-B120-4FD4-8D38-1203FE73952F}">
      <dsp:nvSpPr>
        <dsp:cNvPr id="0" name=""/>
        <dsp:cNvSpPr/>
      </dsp:nvSpPr>
      <dsp:spPr>
        <a:xfrm>
          <a:off x="6543386" y="1594960"/>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Actividades de control </a:t>
          </a:r>
        </a:p>
      </dsp:txBody>
      <dsp:txXfrm>
        <a:off x="6543386" y="1594960"/>
        <a:ext cx="1098251" cy="549125"/>
      </dsp:txXfrm>
    </dsp:sp>
    <dsp:sp modelId="{177492D7-EDFB-47FF-B29B-72874AEFFCB9}">
      <dsp:nvSpPr>
        <dsp:cNvPr id="0" name=""/>
        <dsp:cNvSpPr/>
      </dsp:nvSpPr>
      <dsp:spPr>
        <a:xfrm>
          <a:off x="6806978" y="2341793"/>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 Calificación de controles </a:t>
          </a:r>
        </a:p>
      </dsp:txBody>
      <dsp:txXfrm>
        <a:off x="6806978" y="2341793"/>
        <a:ext cx="1098251" cy="549125"/>
      </dsp:txXfrm>
    </dsp:sp>
    <dsp:sp modelId="{41690539-F94E-49C9-8921-8F6BE564CD10}">
      <dsp:nvSpPr>
        <dsp:cNvPr id="0" name=""/>
        <dsp:cNvSpPr/>
      </dsp:nvSpPr>
      <dsp:spPr>
        <a:xfrm>
          <a:off x="7861300" y="1562034"/>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Respuesta a los riesgos </a:t>
          </a:r>
        </a:p>
      </dsp:txBody>
      <dsp:txXfrm>
        <a:off x="7861300" y="1562034"/>
        <a:ext cx="1098251" cy="549125"/>
      </dsp:txXfrm>
    </dsp:sp>
    <dsp:sp modelId="{3BB5DFA2-E1DF-407E-84D8-1D913841E000}">
      <dsp:nvSpPr>
        <dsp:cNvPr id="0" name=""/>
        <dsp:cNvSpPr/>
      </dsp:nvSpPr>
      <dsp:spPr>
        <a:xfrm>
          <a:off x="8135863" y="2341793"/>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Evitarlo</a:t>
          </a:r>
        </a:p>
      </dsp:txBody>
      <dsp:txXfrm>
        <a:off x="8135863" y="2341793"/>
        <a:ext cx="1098251" cy="549125"/>
      </dsp:txXfrm>
    </dsp:sp>
    <dsp:sp modelId="{C6E58C60-5AB6-4C5C-BAED-676B3BBF34FA}">
      <dsp:nvSpPr>
        <dsp:cNvPr id="0" name=""/>
        <dsp:cNvSpPr/>
      </dsp:nvSpPr>
      <dsp:spPr>
        <a:xfrm>
          <a:off x="8135863" y="3121552"/>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Mitigar</a:t>
          </a:r>
        </a:p>
      </dsp:txBody>
      <dsp:txXfrm>
        <a:off x="8135863" y="3121552"/>
        <a:ext cx="1098251" cy="549125"/>
      </dsp:txXfrm>
    </dsp:sp>
    <dsp:sp modelId="{071D7390-30DB-40A7-A506-A1321F6B23F0}">
      <dsp:nvSpPr>
        <dsp:cNvPr id="0" name=""/>
        <dsp:cNvSpPr/>
      </dsp:nvSpPr>
      <dsp:spPr>
        <a:xfrm>
          <a:off x="8135863" y="3901311"/>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Compartir</a:t>
          </a:r>
        </a:p>
      </dsp:txBody>
      <dsp:txXfrm>
        <a:off x="8135863" y="3901311"/>
        <a:ext cx="1098251" cy="549125"/>
      </dsp:txXfrm>
    </dsp:sp>
    <dsp:sp modelId="{6D6EC7B7-4CAB-47A6-BC31-DD1BECF9EA80}">
      <dsp:nvSpPr>
        <dsp:cNvPr id="0" name=""/>
        <dsp:cNvSpPr/>
      </dsp:nvSpPr>
      <dsp:spPr>
        <a:xfrm>
          <a:off x="8135863" y="4681070"/>
          <a:ext cx="1098251" cy="549125"/>
        </a:xfrm>
        <a:prstGeom prst="rect">
          <a:avLst/>
        </a:prstGeom>
        <a:gradFill rotWithShape="0">
          <a:gsLst>
            <a:gs pos="0">
              <a:srgbClr val="7BA79D">
                <a:hueOff val="0"/>
                <a:satOff val="0"/>
                <a:lumOff val="0"/>
                <a:alphaOff val="0"/>
                <a:shade val="51000"/>
                <a:satMod val="130000"/>
              </a:srgbClr>
            </a:gs>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rechazar</a:t>
          </a:r>
        </a:p>
      </dsp:txBody>
      <dsp:txXfrm>
        <a:off x="8135863" y="4681070"/>
        <a:ext cx="1098251" cy="549125"/>
      </dsp:txXfrm>
    </dsp:sp>
    <dsp:sp modelId="{3A3FA979-A6E9-4E1D-A6E0-F98997AD6150}">
      <dsp:nvSpPr>
        <dsp:cNvPr id="0" name=""/>
        <dsp:cNvSpPr/>
      </dsp:nvSpPr>
      <dsp:spPr>
        <a:xfrm>
          <a:off x="9190185" y="782275"/>
          <a:ext cx="1098251" cy="549125"/>
        </a:xfrm>
        <a:prstGeom prst="rect">
          <a:avLst/>
        </a:prstGeom>
        <a:gradFill rotWithShape="0">
          <a:gsLst>
            <a:gs pos="0">
              <a:srgbClr val="A5AB81">
                <a:hueOff val="0"/>
                <a:satOff val="0"/>
                <a:lumOff val="0"/>
                <a:alphaOff val="0"/>
                <a:shade val="51000"/>
                <a:satMod val="130000"/>
              </a:srgbClr>
            </a:gs>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a:solidFill>
                <a:schemeClr val="tx1"/>
              </a:solidFill>
              <a:latin typeface="Calibri"/>
              <a:ea typeface="+mn-ea"/>
              <a:cs typeface="+mn-cs"/>
            </a:rPr>
            <a:t>Monitoreo</a:t>
          </a:r>
        </a:p>
      </dsp:txBody>
      <dsp:txXfrm>
        <a:off x="9190185" y="782275"/>
        <a:ext cx="1098251" cy="549125"/>
      </dsp:txXfrm>
    </dsp:sp>
    <dsp:sp modelId="{6E405CE2-FF3F-4CDE-BFCF-E49E9E0503FB}">
      <dsp:nvSpPr>
        <dsp:cNvPr id="0" name=""/>
        <dsp:cNvSpPr/>
      </dsp:nvSpPr>
      <dsp:spPr>
        <a:xfrm>
          <a:off x="9464748" y="1562034"/>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Seguimiento y control</a:t>
          </a:r>
        </a:p>
      </dsp:txBody>
      <dsp:txXfrm>
        <a:off x="9464748" y="1562034"/>
        <a:ext cx="1098251" cy="549125"/>
      </dsp:txXfrm>
    </dsp:sp>
    <dsp:sp modelId="{C46A2565-5828-4405-AE6B-C7C271237BB6}">
      <dsp:nvSpPr>
        <dsp:cNvPr id="0" name=""/>
        <dsp:cNvSpPr/>
      </dsp:nvSpPr>
      <dsp:spPr>
        <a:xfrm>
          <a:off x="9464748" y="2341793"/>
          <a:ext cx="1098251" cy="549125"/>
        </a:xfrm>
        <a:prstGeom prst="rect">
          <a:avLst/>
        </a:prstGeom>
        <a:gradFill rotWithShape="0">
          <a:gsLst>
            <a:gs pos="0">
              <a:srgbClr val="D8B25C">
                <a:hueOff val="0"/>
                <a:satOff val="0"/>
                <a:lumOff val="0"/>
                <a:alphaOff val="0"/>
                <a:shade val="51000"/>
                <a:satMod val="130000"/>
              </a:srgbClr>
            </a:gs>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a:solidFill>
                <a:schemeClr val="tx1"/>
              </a:solidFill>
              <a:latin typeface="Calibri"/>
              <a:ea typeface="+mn-ea"/>
              <a:cs typeface="+mn-cs"/>
            </a:rPr>
            <a:t>Informción y comunicación</a:t>
          </a:r>
        </a:p>
      </dsp:txBody>
      <dsp:txXfrm>
        <a:off x="9464748" y="2341793"/>
        <a:ext cx="1098251" cy="5491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8/30/2016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‹Nº›</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lgn="l" defTabSz="914400">
              <a:buNone/>
            </a:pPr>
            <a:r>
              <a:rPr lang="en-US" sz="1200" b="0" i="0">
                <a:solidFill>
                  <a:schemeClr val="tx1"/>
                </a:solidFill>
                <a:latin typeface="Calibri"/>
                <a:ea typeface="+mn-ea"/>
                <a:cs typeface="+mn-cs"/>
              </a:rPr>
              <a:t>En el </a:t>
            </a:r>
            <a:r>
              <a:rPr lang="en-US" sz="1200" b="0" i="0" baseline="0">
                <a:solidFill>
                  <a:schemeClr val="tx1"/>
                </a:solidFill>
                <a:latin typeface="Calibri"/>
                <a:ea typeface="+mn-ea"/>
                <a:cs typeface="+mn-cs"/>
              </a:rPr>
              <a:t>modo Presentación, haga clic en la flecha para acceder al Centro de introducción a PowerPoint.</a:t>
            </a:r>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181277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3258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9871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331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5796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10090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019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667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8"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58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10"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419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6"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3431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1729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1701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8203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7486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05015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273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37303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4900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874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27360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68249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542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134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EEBAAA-29B5-4AF5-BC5F-7E580C29002D}"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771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8567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43760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1027053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63194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630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905913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BEEBAAA-29B5-4AF5-BC5F-7E580C29002D}"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522595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BEEBAAA-29B5-4AF5-BC5F-7E580C29002D}"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2192893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9"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65437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10"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261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297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9028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5596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9455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8"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9571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10"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18741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6"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26818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66791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86902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35151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67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‹Nº›</a:t>
            </a:fld>
            <a:endParaRPr lang="en-US"/>
          </a:p>
        </p:txBody>
      </p:sp>
      <p:sp>
        <p:nvSpPr>
          <p:cNvPr id="10"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1779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
        <p:nvSpPr>
          <p:cNvPr id="7"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346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‹Nº›</a:t>
            </a:fld>
            <a:endParaRPr lang="en-US"/>
          </a:p>
        </p:txBody>
      </p:sp>
      <p:sp>
        <p:nvSpPr>
          <p:cNvPr id="6"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417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224558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17948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332585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8/30/2016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‹Nº›</a:t>
            </a:fld>
            <a:endParaRPr lang="en-US"/>
          </a:p>
        </p:txBody>
      </p:sp>
    </p:spTree>
    <p:extLst>
      <p:ext uri="{BB962C8B-B14F-4D97-AF65-F5344CB8AC3E}">
        <p14:creationId xmlns:p14="http://schemas.microsoft.com/office/powerpoint/2010/main" val="33234067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63620205"/>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BEEBAAA-29B5-4AF5-BC5F-7E580C29002D}" type="datetimeFigureOut">
              <a:rPr lang="en-US" smtClean="0"/>
              <a:t>8/30/2016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860EDB8-5305-433F-BE41-D7A86D811DB3}" type="slidenum">
              <a:rPr lang="en-US" smtClean="0"/>
              <a:t>‹Nº›</a:t>
            </a:fld>
            <a:endParaRPr lang="en-US"/>
          </a:p>
        </p:txBody>
      </p:sp>
    </p:spTree>
    <p:extLst>
      <p:ext uri="{BB962C8B-B14F-4D97-AF65-F5344CB8AC3E}">
        <p14:creationId xmlns:p14="http://schemas.microsoft.com/office/powerpoint/2010/main" val="3880975407"/>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27319658"/>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4" name="Imagen 3"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6095797" y="1571075"/>
            <a:ext cx="4898294" cy="1553451"/>
          </a:xfrm>
          <a:prstGeom prst="rect">
            <a:avLst/>
          </a:prstGeom>
          <a:noFill/>
          <a:ln>
            <a:noFill/>
          </a:ln>
        </p:spPr>
      </p:pic>
      <p:sp>
        <p:nvSpPr>
          <p:cNvPr id="2" name="Título 1"/>
          <p:cNvSpPr>
            <a:spLocks noGrp="1"/>
          </p:cNvSpPr>
          <p:nvPr>
            <p:ph type="ctrTitle"/>
          </p:nvPr>
        </p:nvSpPr>
        <p:spPr>
          <a:xfrm>
            <a:off x="3850782" y="2365947"/>
            <a:ext cx="7560929" cy="2387600"/>
          </a:xfrm>
        </p:spPr>
        <p:txBody>
          <a:bodyPr>
            <a:normAutofit/>
          </a:bodyPr>
          <a:lstStyle/>
          <a:p>
            <a:pPr algn="l"/>
            <a:r>
              <a:rPr lang="es-ES" sz="2600" b="1" dirty="0" smtClean="0">
                <a:latin typeface="Times New Roman" panose="02020603050405020304" pitchFamily="18" charset="0"/>
                <a:cs typeface="Times New Roman" panose="02020603050405020304" pitchFamily="18" charset="0"/>
              </a:rPr>
              <a:t>Tesis 2</a:t>
            </a:r>
            <a:r>
              <a:rPr lang="es-ES" sz="2600" b="1" dirty="0">
                <a:latin typeface="Times New Roman" panose="02020603050405020304" pitchFamily="18" charset="0"/>
                <a:cs typeface="Times New Roman" panose="02020603050405020304" pitchFamily="18" charset="0"/>
              </a:rPr>
              <a:t/>
            </a:r>
            <a:br>
              <a:rPr lang="es-ES" sz="2600" b="1" dirty="0">
                <a:latin typeface="Times New Roman" panose="02020603050405020304" pitchFamily="18" charset="0"/>
                <a:cs typeface="Times New Roman" panose="02020603050405020304" pitchFamily="18" charset="0"/>
              </a:rPr>
            </a:br>
            <a:r>
              <a:rPr lang="es-ES" sz="2600" b="1" dirty="0" smtClean="0">
                <a:latin typeface="Times New Roman" panose="02020603050405020304" pitchFamily="18" charset="0"/>
                <a:cs typeface="Times New Roman" panose="02020603050405020304" pitchFamily="18" charset="0"/>
              </a:rPr>
              <a:t>PREVIO </a:t>
            </a:r>
            <a:r>
              <a:rPr lang="es-ES" sz="2600" b="1" dirty="0">
                <a:latin typeface="Times New Roman" panose="02020603050405020304" pitchFamily="18" charset="0"/>
                <a:cs typeface="Times New Roman" panose="02020603050405020304" pitchFamily="18" charset="0"/>
              </a:rPr>
              <a:t>A LA OBTENCIÓN DEL TÍTULO DE: MAGÍSTER EN FINANZAS </a:t>
            </a:r>
            <a:r>
              <a:rPr lang="es-ES" sz="2600" b="1" dirty="0" smtClean="0">
                <a:latin typeface="Times New Roman" panose="02020603050405020304" pitchFamily="18" charset="0"/>
                <a:cs typeface="Times New Roman" panose="02020603050405020304" pitchFamily="18" charset="0"/>
              </a:rPr>
              <a:t>EMPRESARIALES</a:t>
            </a:r>
            <a:endParaRPr lang="es-ES" sz="2600" noProof="1">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2218944" y="5202238"/>
            <a:ext cx="9144000" cy="1655762"/>
          </a:xfrm>
        </p:spPr>
        <p:txBody>
          <a:bodyPr vert="horz" lIns="91440" tIns="45720" rIns="91440" bIns="45720" rtlCol="0">
            <a:noAutofit/>
          </a:bodyPr>
          <a:lstStyle/>
          <a:p>
            <a:r>
              <a:rPr lang="es-EC" b="1" dirty="0" smtClean="0">
                <a:solidFill>
                  <a:schemeClr val="tx1"/>
                </a:solidFill>
                <a:latin typeface="Times New Roman" panose="02020603050405020304" pitchFamily="18" charset="0"/>
                <a:cs typeface="Times New Roman" panose="02020603050405020304" pitchFamily="18" charset="0"/>
              </a:rPr>
              <a:t>ELABORACIÓN </a:t>
            </a:r>
            <a:r>
              <a:rPr lang="es-EC" b="1" dirty="0">
                <a:solidFill>
                  <a:schemeClr val="tx1"/>
                </a:solidFill>
                <a:latin typeface="Times New Roman" panose="02020603050405020304" pitchFamily="18" charset="0"/>
                <a:cs typeface="Times New Roman" panose="02020603050405020304" pitchFamily="18" charset="0"/>
              </a:rPr>
              <a:t>DE MANUAL DE GESTIÓN DE RIESGOS OPERATIVOS Y FINANCIEROS DE LA EMPRESA BLINDEX EXTREM CIA. </a:t>
            </a:r>
            <a:r>
              <a:rPr lang="es-EC" b="1" dirty="0" smtClean="0">
                <a:solidFill>
                  <a:schemeClr val="tx1"/>
                </a:solidFill>
                <a:latin typeface="Times New Roman" panose="02020603050405020304" pitchFamily="18" charset="0"/>
                <a:cs typeface="Times New Roman" panose="02020603050405020304" pitchFamily="18" charset="0"/>
              </a:rPr>
              <a:t>LTDA.</a:t>
            </a:r>
            <a:endParaRPr lang="es-E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807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Principios del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721218" y="1725769"/>
            <a:ext cx="11088710" cy="3477875"/>
          </a:xfrm>
          <a:prstGeom prst="rect">
            <a:avLst/>
          </a:prstGeom>
          <a:noFill/>
        </p:spPr>
        <p:txBody>
          <a:bodyPr wrap="square" rtlCol="0">
            <a:spAutoFit/>
          </a:bodyPr>
          <a:lstStyle/>
          <a:p>
            <a:pPr algn="just"/>
            <a:r>
              <a:rPr lang="es-ES" sz="2200" b="1" dirty="0" smtClean="0">
                <a:latin typeface="Times New Roman" panose="02020603050405020304" pitchFamily="18" charset="0"/>
                <a:cs typeface="Times New Roman" panose="02020603050405020304" pitchFamily="18" charset="0"/>
              </a:rPr>
              <a:t>Desarrollo </a:t>
            </a:r>
            <a:r>
              <a:rPr lang="es-ES" sz="2200" b="1" dirty="0">
                <a:latin typeface="Times New Roman" panose="02020603050405020304" pitchFamily="18" charset="0"/>
                <a:cs typeface="Times New Roman" panose="02020603050405020304" pitchFamily="18" charset="0"/>
              </a:rPr>
              <a:t>de un marco adecuado para la gestión del riesgo</a:t>
            </a:r>
            <a:r>
              <a:rPr lang="es-ES" sz="2200" dirty="0">
                <a:latin typeface="Times New Roman" panose="02020603050405020304" pitchFamily="18" charset="0"/>
                <a:cs typeface="Times New Roman" panose="02020603050405020304" pitchFamily="18" charset="0"/>
              </a:rPr>
              <a:t> </a:t>
            </a:r>
            <a:endParaRPr lang="es-EC" sz="2200" dirty="0">
              <a:latin typeface="Times New Roman" panose="02020603050405020304" pitchFamily="18" charset="0"/>
              <a:cs typeface="Times New Roman" panose="02020603050405020304" pitchFamily="18" charset="0"/>
            </a:endParaRPr>
          </a:p>
          <a:p>
            <a:pPr algn="just"/>
            <a:r>
              <a:rPr lang="es-ES" sz="2200" i="1" dirty="0" smtClean="0">
                <a:latin typeface="Times New Roman" panose="02020603050405020304" pitchFamily="18" charset="0"/>
                <a:cs typeface="Times New Roman" panose="02020603050405020304" pitchFamily="18" charset="0"/>
              </a:rPr>
              <a:t>Relacionado con la Unidad de Gestión de Riesgo:</a:t>
            </a:r>
          </a:p>
          <a:p>
            <a:pPr algn="just"/>
            <a:endParaRPr lang="es-ES" sz="2200" i="1" dirty="0" smtClean="0">
              <a:latin typeface="Times New Roman" panose="02020603050405020304" pitchFamily="18" charset="0"/>
              <a:cs typeface="Times New Roman" panose="02020603050405020304" pitchFamily="18" charset="0"/>
            </a:endParaRPr>
          </a:p>
          <a:p>
            <a:pPr algn="just"/>
            <a:r>
              <a:rPr lang="es-ES" sz="2200" b="1" i="1" dirty="0" smtClean="0">
                <a:latin typeface="Times New Roman" panose="02020603050405020304" pitchFamily="18" charset="0"/>
                <a:cs typeface="Times New Roman" panose="02020603050405020304" pitchFamily="18" charset="0"/>
              </a:rPr>
              <a:t>Principio </a:t>
            </a:r>
            <a:r>
              <a:rPr lang="es-ES" sz="2200" b="1" i="1" dirty="0">
                <a:latin typeface="Times New Roman" panose="02020603050405020304" pitchFamily="18" charset="0"/>
                <a:cs typeface="Times New Roman" panose="02020603050405020304" pitchFamily="18" charset="0"/>
              </a:rPr>
              <a:t>1:</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Definir</a:t>
            </a:r>
            <a:r>
              <a:rPr lang="es-ES" sz="2200" dirty="0">
                <a:latin typeface="Times New Roman" panose="02020603050405020304" pitchFamily="18" charset="0"/>
                <a:cs typeface="Times New Roman" panose="02020603050405020304" pitchFamily="18" charset="0"/>
              </a:rPr>
              <a:t>, evaluar, seguir y </a:t>
            </a:r>
            <a:r>
              <a:rPr lang="es-ES" sz="2200" dirty="0" smtClean="0">
                <a:latin typeface="Times New Roman" panose="02020603050405020304" pitchFamily="18" charset="0"/>
                <a:cs typeface="Times New Roman" panose="02020603050405020304" pitchFamily="18" charset="0"/>
              </a:rPr>
              <a:t>controlar.</a:t>
            </a:r>
            <a:endParaRPr lang="es-EC" sz="2200" dirty="0">
              <a:latin typeface="Times New Roman" panose="02020603050405020304" pitchFamily="18" charset="0"/>
              <a:cs typeface="Times New Roman" panose="02020603050405020304" pitchFamily="18" charset="0"/>
            </a:endParaRPr>
          </a:p>
          <a:p>
            <a:pPr algn="just"/>
            <a:endParaRPr lang="es-ES" sz="2200" i="1" dirty="0" smtClean="0">
              <a:latin typeface="Times New Roman" panose="02020603050405020304" pitchFamily="18" charset="0"/>
              <a:cs typeface="Times New Roman" panose="02020603050405020304" pitchFamily="18" charset="0"/>
            </a:endParaRPr>
          </a:p>
          <a:p>
            <a:pPr algn="just"/>
            <a:r>
              <a:rPr lang="es-ES" sz="2200" b="1" i="1" dirty="0" smtClean="0">
                <a:latin typeface="Times New Roman" panose="02020603050405020304" pitchFamily="18" charset="0"/>
                <a:cs typeface="Times New Roman" panose="02020603050405020304" pitchFamily="18" charset="0"/>
              </a:rPr>
              <a:t>Principio </a:t>
            </a:r>
            <a:r>
              <a:rPr lang="es-ES" sz="2200" b="1" i="1" dirty="0">
                <a:latin typeface="Times New Roman" panose="02020603050405020304" pitchFamily="18" charset="0"/>
                <a:cs typeface="Times New Roman" panose="02020603050405020304" pitchFamily="18" charset="0"/>
              </a:rPr>
              <a:t>2:</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Sujeto </a:t>
            </a:r>
            <a:r>
              <a:rPr lang="es-ES" sz="2200" dirty="0">
                <a:latin typeface="Times New Roman" panose="02020603050405020304" pitchFamily="18" charset="0"/>
                <a:cs typeface="Times New Roman" panose="02020603050405020304" pitchFamily="18" charset="0"/>
              </a:rPr>
              <a:t>a un proceso de auditoría interna eficaz e </a:t>
            </a:r>
            <a:r>
              <a:rPr lang="es-ES" sz="2200" dirty="0" smtClean="0">
                <a:latin typeface="Times New Roman" panose="02020603050405020304" pitchFamily="18" charset="0"/>
                <a:cs typeface="Times New Roman" panose="02020603050405020304" pitchFamily="18" charset="0"/>
              </a:rPr>
              <a:t>integral.</a:t>
            </a:r>
          </a:p>
          <a:p>
            <a:endParaRPr lang="es-EC" sz="2200" dirty="0" smtClean="0">
              <a:latin typeface="Times New Roman" panose="02020603050405020304" pitchFamily="18" charset="0"/>
              <a:cs typeface="Times New Roman" panose="02020603050405020304" pitchFamily="18" charset="0"/>
            </a:endParaRPr>
          </a:p>
          <a:p>
            <a:r>
              <a:rPr lang="es-ES" sz="2200" b="1" i="1" dirty="0">
                <a:latin typeface="Times New Roman" panose="02020603050405020304" pitchFamily="18" charset="0"/>
                <a:cs typeface="Times New Roman" panose="02020603050405020304" pitchFamily="18" charset="0"/>
              </a:rPr>
              <a:t>Principio 3:</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Asegurarse de la práctica en la </a:t>
            </a:r>
            <a:r>
              <a:rPr lang="es-ES" sz="2200" dirty="0">
                <a:latin typeface="Times New Roman" panose="02020603050405020304" pitchFamily="18" charset="0"/>
                <a:cs typeface="Times New Roman" panose="02020603050405020304" pitchFamily="18" charset="0"/>
              </a:rPr>
              <a:t>empresa y </a:t>
            </a:r>
            <a:r>
              <a:rPr lang="es-ES" sz="2200" dirty="0" smtClean="0">
                <a:latin typeface="Times New Roman" panose="02020603050405020304" pitchFamily="18" charset="0"/>
                <a:cs typeface="Times New Roman" panose="02020603050405020304" pitchFamily="18" charset="0"/>
              </a:rPr>
              <a:t>comprensión de </a:t>
            </a:r>
            <a:r>
              <a:rPr lang="es-ES" sz="2200" dirty="0">
                <a:latin typeface="Times New Roman" panose="02020603050405020304" pitchFamily="18" charset="0"/>
                <a:cs typeface="Times New Roman" panose="02020603050405020304" pitchFamily="18" charset="0"/>
              </a:rPr>
              <a:t>sus </a:t>
            </a:r>
            <a:r>
              <a:rPr lang="es-ES" sz="2200" dirty="0" smtClean="0">
                <a:latin typeface="Times New Roman" panose="02020603050405020304" pitchFamily="18" charset="0"/>
                <a:cs typeface="Times New Roman" panose="02020603050405020304" pitchFamily="18" charset="0"/>
              </a:rPr>
              <a:t>responsabilidades. </a:t>
            </a:r>
            <a:endParaRPr lang="es-ES" sz="2200" dirty="0">
              <a:latin typeface="Times New Roman" panose="02020603050405020304" pitchFamily="18" charset="0"/>
              <a:cs typeface="Times New Roman" panose="02020603050405020304" pitchFamily="18" charset="0"/>
            </a:endParaRPr>
          </a:p>
          <a:p>
            <a:endParaRPr lang="es-EC" sz="2200" dirty="0">
              <a:latin typeface="Times New Roman" panose="02020603050405020304" pitchFamily="18" charset="0"/>
              <a:cs typeface="Times New Roman" panose="02020603050405020304" pitchFamily="18" charset="0"/>
            </a:endParaRPr>
          </a:p>
          <a:p>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8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Principios del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540913" y="1725769"/>
            <a:ext cx="11269015" cy="3816429"/>
          </a:xfrm>
          <a:prstGeom prst="rect">
            <a:avLst/>
          </a:prstGeom>
          <a:noFill/>
        </p:spPr>
        <p:txBody>
          <a:bodyPr wrap="square" rtlCol="0">
            <a:spAutoFit/>
          </a:bodyPr>
          <a:lstStyle/>
          <a:p>
            <a:pPr algn="just"/>
            <a:r>
              <a:rPr lang="es-ES" sz="2200" b="1" dirty="0">
                <a:latin typeface="Times New Roman" panose="02020603050405020304" pitchFamily="18" charset="0"/>
                <a:cs typeface="Times New Roman" panose="02020603050405020304" pitchFamily="18" charset="0"/>
              </a:rPr>
              <a:t>Gestión del riesgo: identificación, evaluación, seguimiento y cobertura/control</a:t>
            </a:r>
          </a:p>
          <a:p>
            <a:pPr algn="just"/>
            <a:r>
              <a:rPr lang="es-ES" sz="2200" i="1" dirty="0" smtClean="0">
                <a:latin typeface="Times New Roman" panose="02020603050405020304" pitchFamily="18" charset="0"/>
                <a:cs typeface="Times New Roman" panose="02020603050405020304" pitchFamily="18" charset="0"/>
              </a:rPr>
              <a:t>Relacionado con la Unidad de Gestión de Riesgo:</a:t>
            </a:r>
          </a:p>
          <a:p>
            <a:pPr algn="just"/>
            <a:endParaRPr lang="es-EC" sz="2200" dirty="0">
              <a:latin typeface="Times New Roman" panose="02020603050405020304" pitchFamily="18" charset="0"/>
              <a:cs typeface="Times New Roman" panose="02020603050405020304" pitchFamily="18" charset="0"/>
            </a:endParaRPr>
          </a:p>
          <a:p>
            <a:pPr algn="just"/>
            <a:r>
              <a:rPr lang="es-ES" sz="2200" b="1" i="1" dirty="0">
                <a:latin typeface="Times New Roman" panose="02020603050405020304" pitchFamily="18" charset="0"/>
                <a:cs typeface="Times New Roman" panose="02020603050405020304" pitchFamily="18" charset="0"/>
              </a:rPr>
              <a:t>Principio 4:</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Identificar </a:t>
            </a:r>
            <a:r>
              <a:rPr lang="es-ES" sz="2200" dirty="0">
                <a:latin typeface="Times New Roman" panose="02020603050405020304" pitchFamily="18" charset="0"/>
                <a:cs typeface="Times New Roman" panose="02020603050405020304" pitchFamily="18" charset="0"/>
              </a:rPr>
              <a:t>y evaluar el riesgo operativo </a:t>
            </a:r>
            <a:r>
              <a:rPr lang="es-ES" sz="2200" dirty="0" smtClean="0">
                <a:latin typeface="Times New Roman" panose="02020603050405020304" pitchFamily="18" charset="0"/>
                <a:cs typeface="Times New Roman" panose="02020603050405020304" pitchFamily="18" charset="0"/>
              </a:rPr>
              <a:t>inherente.</a:t>
            </a:r>
          </a:p>
          <a:p>
            <a:pPr algn="just"/>
            <a:endParaRPr lang="es-ES" sz="2200" dirty="0" smtClean="0">
              <a:latin typeface="Times New Roman" panose="02020603050405020304" pitchFamily="18" charset="0"/>
              <a:cs typeface="Times New Roman" panose="02020603050405020304" pitchFamily="18" charset="0"/>
            </a:endParaRPr>
          </a:p>
          <a:p>
            <a:pPr algn="just"/>
            <a:r>
              <a:rPr lang="es-ES" sz="2200" b="1" i="1" dirty="0">
                <a:latin typeface="Times New Roman" panose="02020603050405020304" pitchFamily="18" charset="0"/>
                <a:cs typeface="Times New Roman" panose="02020603050405020304" pitchFamily="18" charset="0"/>
              </a:rPr>
              <a:t>Principio </a:t>
            </a:r>
            <a:r>
              <a:rPr lang="es-ES" sz="2200" b="1" i="1" dirty="0" smtClean="0">
                <a:latin typeface="Times New Roman" panose="02020603050405020304" pitchFamily="18" charset="0"/>
                <a:cs typeface="Times New Roman" panose="02020603050405020304" pitchFamily="18" charset="0"/>
              </a:rPr>
              <a:t>5:</a:t>
            </a:r>
            <a:r>
              <a:rPr lang="es-ES" sz="2200" dirty="0" smtClean="0">
                <a:latin typeface="Times New Roman" panose="02020603050405020304" pitchFamily="18" charset="0"/>
                <a:cs typeface="Times New Roman" panose="02020603050405020304" pitchFamily="18" charset="0"/>
              </a:rPr>
              <a:t> Vigilar con frecuencia los </a:t>
            </a:r>
            <a:r>
              <a:rPr lang="es-ES" sz="2200" dirty="0">
                <a:latin typeface="Times New Roman" panose="02020603050405020304" pitchFamily="18" charset="0"/>
                <a:cs typeface="Times New Roman" panose="02020603050405020304" pitchFamily="18" charset="0"/>
              </a:rPr>
              <a:t>perfiles de riesgo operativo y </a:t>
            </a:r>
            <a:r>
              <a:rPr lang="es-ES" sz="2200" dirty="0" smtClean="0">
                <a:latin typeface="Times New Roman" panose="02020603050405020304" pitchFamily="18" charset="0"/>
                <a:cs typeface="Times New Roman" panose="02020603050405020304" pitchFamily="18" charset="0"/>
              </a:rPr>
              <a:t>exposiciones </a:t>
            </a:r>
            <a:r>
              <a:rPr lang="es-ES" sz="2200" dirty="0">
                <a:latin typeface="Times New Roman" panose="02020603050405020304" pitchFamily="18" charset="0"/>
                <a:cs typeface="Times New Roman" panose="02020603050405020304" pitchFamily="18" charset="0"/>
              </a:rPr>
              <a:t>sustanciales a pérdidas. </a:t>
            </a:r>
          </a:p>
          <a:p>
            <a:pPr algn="just"/>
            <a:endParaRPr lang="es-EC" sz="2200" dirty="0">
              <a:latin typeface="Times New Roman" panose="02020603050405020304" pitchFamily="18" charset="0"/>
              <a:cs typeface="Times New Roman" panose="02020603050405020304" pitchFamily="18" charset="0"/>
            </a:endParaRPr>
          </a:p>
          <a:p>
            <a:pPr algn="just"/>
            <a:r>
              <a:rPr lang="es-ES" sz="2200" b="1" dirty="0">
                <a:latin typeface="Times New Roman" panose="02020603050405020304" pitchFamily="18" charset="0"/>
                <a:cs typeface="Times New Roman" panose="02020603050405020304" pitchFamily="18" charset="0"/>
              </a:rPr>
              <a:t> </a:t>
            </a:r>
            <a:r>
              <a:rPr lang="es-ES" sz="2200" b="1" i="1" dirty="0">
                <a:latin typeface="Times New Roman" panose="02020603050405020304" pitchFamily="18" charset="0"/>
                <a:cs typeface="Times New Roman" panose="02020603050405020304" pitchFamily="18" charset="0"/>
              </a:rPr>
              <a:t>Principio 6:</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Contar </a:t>
            </a:r>
            <a:r>
              <a:rPr lang="es-ES" sz="2200" dirty="0">
                <a:latin typeface="Times New Roman" panose="02020603050405020304" pitchFamily="18" charset="0"/>
                <a:cs typeface="Times New Roman" panose="02020603050405020304" pitchFamily="18" charset="0"/>
              </a:rPr>
              <a:t>con políticas, procesos y procedimientos para controlar y cubrir los riesgos operativos más relevantes</a:t>
            </a:r>
            <a:r>
              <a:rPr lang="es-ES" sz="2200" dirty="0" smtClean="0">
                <a:latin typeface="Times New Roman" panose="02020603050405020304" pitchFamily="18" charset="0"/>
                <a:cs typeface="Times New Roman" panose="02020603050405020304" pitchFamily="18" charset="0"/>
              </a:rPr>
              <a:t>.</a:t>
            </a:r>
            <a:endParaRPr lang="es-ES" sz="2200" dirty="0">
              <a:latin typeface="Times New Roman" panose="02020603050405020304" pitchFamily="18" charset="0"/>
              <a:cs typeface="Times New Roman" panose="02020603050405020304" pitchFamily="18" charset="0"/>
            </a:endParaRPr>
          </a:p>
          <a:p>
            <a:pPr algn="just"/>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537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Principios del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721218" y="1725769"/>
            <a:ext cx="11088710" cy="4832092"/>
          </a:xfrm>
          <a:prstGeom prst="rect">
            <a:avLst/>
          </a:prstGeom>
          <a:noFill/>
        </p:spPr>
        <p:txBody>
          <a:bodyPr wrap="square" rtlCol="0">
            <a:spAutoFit/>
          </a:bodyPr>
          <a:lstStyle/>
          <a:p>
            <a:r>
              <a:rPr lang="es-ES" sz="2200" b="1" dirty="0" smtClean="0">
                <a:latin typeface="Times New Roman" panose="02020603050405020304" pitchFamily="18" charset="0"/>
                <a:cs typeface="Times New Roman" panose="02020603050405020304" pitchFamily="18" charset="0"/>
              </a:rPr>
              <a:t>La </a:t>
            </a:r>
            <a:r>
              <a:rPr lang="es-ES" sz="2200" b="1" dirty="0">
                <a:latin typeface="Times New Roman" panose="02020603050405020304" pitchFamily="18" charset="0"/>
                <a:cs typeface="Times New Roman" panose="02020603050405020304" pitchFamily="18" charset="0"/>
              </a:rPr>
              <a:t>función de </a:t>
            </a:r>
            <a:r>
              <a:rPr lang="es-ES" sz="2200" b="1" dirty="0" smtClean="0">
                <a:latin typeface="Times New Roman" panose="02020603050405020304" pitchFamily="18" charset="0"/>
                <a:cs typeface="Times New Roman" panose="02020603050405020304" pitchFamily="18" charset="0"/>
              </a:rPr>
              <a:t>Supervisión</a:t>
            </a:r>
            <a:endParaRPr lang="es-EC" sz="2200" dirty="0">
              <a:latin typeface="Times New Roman" panose="02020603050405020304" pitchFamily="18" charset="0"/>
              <a:cs typeface="Times New Roman" panose="02020603050405020304" pitchFamily="18" charset="0"/>
            </a:endParaRPr>
          </a:p>
          <a:p>
            <a:endParaRPr lang="es-ES" sz="2200" i="1" dirty="0" smtClean="0">
              <a:latin typeface="Times New Roman" panose="02020603050405020304" pitchFamily="18" charset="0"/>
              <a:cs typeface="Times New Roman" panose="02020603050405020304" pitchFamily="18" charset="0"/>
            </a:endParaRPr>
          </a:p>
          <a:p>
            <a:r>
              <a:rPr lang="es-ES" sz="2200" b="1" i="1" dirty="0" smtClean="0">
                <a:latin typeface="Times New Roman" panose="02020603050405020304" pitchFamily="18" charset="0"/>
                <a:cs typeface="Times New Roman" panose="02020603050405020304" pitchFamily="18" charset="0"/>
              </a:rPr>
              <a:t>Principio </a:t>
            </a:r>
            <a:r>
              <a:rPr lang="es-ES" sz="2200" b="1" i="1" dirty="0">
                <a:latin typeface="Times New Roman" panose="02020603050405020304" pitchFamily="18" charset="0"/>
                <a:cs typeface="Times New Roman" panose="02020603050405020304" pitchFamily="18" charset="0"/>
              </a:rPr>
              <a:t>7:</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Contar </a:t>
            </a:r>
            <a:r>
              <a:rPr lang="es-ES" sz="2200" dirty="0">
                <a:latin typeface="Times New Roman" panose="02020603050405020304" pitchFamily="18" charset="0"/>
                <a:cs typeface="Times New Roman" panose="02020603050405020304" pitchFamily="18" charset="0"/>
              </a:rPr>
              <a:t>con planes de contingencia y de continuidad de la </a:t>
            </a:r>
            <a:r>
              <a:rPr lang="es-ES" sz="2200" dirty="0" smtClean="0">
                <a:latin typeface="Times New Roman" panose="02020603050405020304" pitchFamily="18" charset="0"/>
                <a:cs typeface="Times New Roman" panose="02020603050405020304" pitchFamily="18" charset="0"/>
              </a:rPr>
              <a:t>actividad.</a:t>
            </a:r>
          </a:p>
          <a:p>
            <a:r>
              <a:rPr lang="es-ES" sz="2200" dirty="0" smtClean="0">
                <a:latin typeface="Times New Roman" panose="02020603050405020304" pitchFamily="18" charset="0"/>
                <a:cs typeface="Times New Roman" panose="02020603050405020304" pitchFamily="18" charset="0"/>
              </a:rPr>
              <a:t> </a:t>
            </a:r>
            <a:endParaRPr lang="es-EC" sz="2200" dirty="0">
              <a:latin typeface="Times New Roman" panose="02020603050405020304" pitchFamily="18" charset="0"/>
              <a:cs typeface="Times New Roman" panose="02020603050405020304" pitchFamily="18" charset="0"/>
            </a:endParaRPr>
          </a:p>
          <a:p>
            <a:r>
              <a:rPr lang="es-ES" sz="2200" b="1" i="1" dirty="0">
                <a:latin typeface="Times New Roman" panose="02020603050405020304" pitchFamily="18" charset="0"/>
                <a:cs typeface="Times New Roman" panose="02020603050405020304" pitchFamily="18" charset="0"/>
              </a:rPr>
              <a:t>Principio 8:</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Mantener </a:t>
            </a:r>
            <a:r>
              <a:rPr lang="es-ES" sz="2200" dirty="0">
                <a:latin typeface="Times New Roman" panose="02020603050405020304" pitchFamily="18" charset="0"/>
                <a:cs typeface="Times New Roman" panose="02020603050405020304" pitchFamily="18" charset="0"/>
              </a:rPr>
              <a:t>un marco eficaz para identificar, evaluar, seguir y controlar o mitigar sus riesgos operativos más </a:t>
            </a:r>
            <a:r>
              <a:rPr lang="es-ES" sz="2200" dirty="0" smtClean="0">
                <a:latin typeface="Times New Roman" panose="02020603050405020304" pitchFamily="18" charset="0"/>
                <a:cs typeface="Times New Roman" panose="02020603050405020304" pitchFamily="18" charset="0"/>
              </a:rPr>
              <a:t>relevantes. </a:t>
            </a:r>
          </a:p>
          <a:p>
            <a:endParaRPr lang="es-EC" sz="2200" dirty="0" smtClean="0">
              <a:latin typeface="Times New Roman" panose="02020603050405020304" pitchFamily="18" charset="0"/>
              <a:cs typeface="Times New Roman" panose="02020603050405020304" pitchFamily="18" charset="0"/>
            </a:endParaRPr>
          </a:p>
          <a:p>
            <a:r>
              <a:rPr lang="es-ES" sz="2200" b="1" i="1" dirty="0">
                <a:latin typeface="Times New Roman" panose="02020603050405020304" pitchFamily="18" charset="0"/>
                <a:cs typeface="Times New Roman" panose="02020603050405020304" pitchFamily="18" charset="0"/>
              </a:rPr>
              <a:t>Principio 9:</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 Evaluación </a:t>
            </a:r>
            <a:r>
              <a:rPr lang="es-ES" sz="2200" dirty="0">
                <a:latin typeface="Times New Roman" panose="02020603050405020304" pitchFamily="18" charset="0"/>
                <a:cs typeface="Times New Roman" panose="02020603050405020304" pitchFamily="18" charset="0"/>
              </a:rPr>
              <a:t>periódica independiente de las políticas, prácticas y </a:t>
            </a:r>
            <a:r>
              <a:rPr lang="es-ES" sz="2200" dirty="0" smtClean="0">
                <a:latin typeface="Times New Roman" panose="02020603050405020304" pitchFamily="18" charset="0"/>
                <a:cs typeface="Times New Roman" panose="02020603050405020304" pitchFamily="18" charset="0"/>
              </a:rPr>
              <a:t>procedimientos.</a:t>
            </a:r>
          </a:p>
          <a:p>
            <a:endParaRPr lang="es-ES" sz="2200" dirty="0">
              <a:latin typeface="Times New Roman" panose="02020603050405020304" pitchFamily="18" charset="0"/>
              <a:cs typeface="Times New Roman" panose="02020603050405020304" pitchFamily="18" charset="0"/>
            </a:endParaRPr>
          </a:p>
          <a:p>
            <a:r>
              <a:rPr lang="es-ES" sz="2200" b="1" i="1" dirty="0">
                <a:latin typeface="Times New Roman" panose="02020603050405020304" pitchFamily="18" charset="0"/>
                <a:cs typeface="Times New Roman" panose="02020603050405020304" pitchFamily="18" charset="0"/>
              </a:rPr>
              <a:t>Principio 10: </a:t>
            </a:r>
            <a:r>
              <a:rPr lang="es-ES" sz="2200" dirty="0" smtClean="0">
                <a:latin typeface="Times New Roman" panose="02020603050405020304" pitchFamily="18" charset="0"/>
                <a:cs typeface="Times New Roman" panose="02020603050405020304" pitchFamily="18" charset="0"/>
              </a:rPr>
              <a:t>La </a:t>
            </a:r>
            <a:r>
              <a:rPr lang="es-ES" sz="2200" dirty="0">
                <a:latin typeface="Times New Roman" panose="02020603050405020304" pitchFamily="18" charset="0"/>
                <a:cs typeface="Times New Roman" panose="02020603050405020304" pitchFamily="18" charset="0"/>
              </a:rPr>
              <a:t>función de la divulgación de información. </a:t>
            </a:r>
            <a:endParaRPr lang="es-EC" sz="2200" dirty="0">
              <a:latin typeface="Times New Roman" panose="02020603050405020304" pitchFamily="18" charset="0"/>
              <a:cs typeface="Times New Roman" panose="02020603050405020304" pitchFamily="18" charset="0"/>
            </a:endParaRPr>
          </a:p>
          <a:p>
            <a:endParaRPr lang="es-ES" sz="2200" i="1" dirty="0">
              <a:latin typeface="Times New Roman" panose="02020603050405020304" pitchFamily="18" charset="0"/>
              <a:cs typeface="Times New Roman" panose="02020603050405020304" pitchFamily="18" charset="0"/>
            </a:endParaRPr>
          </a:p>
          <a:p>
            <a:r>
              <a:rPr lang="es-ES" sz="2200" b="1" i="1" dirty="0">
                <a:latin typeface="Times New Roman" panose="02020603050405020304" pitchFamily="18" charset="0"/>
                <a:cs typeface="Times New Roman" panose="02020603050405020304" pitchFamily="18" charset="0"/>
              </a:rPr>
              <a:t>Principio </a:t>
            </a:r>
            <a:r>
              <a:rPr lang="es-ES" sz="2200" b="1" i="1" dirty="0" smtClean="0">
                <a:latin typeface="Times New Roman" panose="02020603050405020304" pitchFamily="18" charset="0"/>
                <a:cs typeface="Times New Roman" panose="02020603050405020304" pitchFamily="18" charset="0"/>
              </a:rPr>
              <a:t>11:</a:t>
            </a:r>
            <a:r>
              <a:rPr lang="es-ES" sz="2200" dirty="0" smtClean="0">
                <a:latin typeface="Times New Roman" panose="02020603050405020304" pitchFamily="18" charset="0"/>
                <a:cs typeface="Times New Roman" panose="02020603050405020304" pitchFamily="18" charset="0"/>
              </a:rPr>
              <a:t> Proporcionar </a:t>
            </a:r>
            <a:r>
              <a:rPr lang="es-ES" sz="2200" dirty="0">
                <a:latin typeface="Times New Roman" panose="02020603050405020304" pitchFamily="18" charset="0"/>
                <a:cs typeface="Times New Roman" panose="02020603050405020304" pitchFamily="18" charset="0"/>
              </a:rPr>
              <a:t>información pública suficiente para </a:t>
            </a:r>
            <a:r>
              <a:rPr lang="es-ES" sz="2200" dirty="0" smtClean="0">
                <a:latin typeface="Times New Roman" panose="02020603050405020304" pitchFamily="18" charset="0"/>
                <a:cs typeface="Times New Roman" panose="02020603050405020304" pitchFamily="18" charset="0"/>
              </a:rPr>
              <a:t>que el </a:t>
            </a:r>
            <a:r>
              <a:rPr lang="es-ES" sz="2200" dirty="0">
                <a:latin typeface="Times New Roman" panose="02020603050405020304" pitchFamily="18" charset="0"/>
                <a:cs typeface="Times New Roman" panose="02020603050405020304" pitchFamily="18" charset="0"/>
              </a:rPr>
              <a:t>mercado puedan evaluar sus estratégicas de gestión del riesgo operativo.</a:t>
            </a:r>
            <a:endParaRPr lang="es-EC" sz="2200" dirty="0">
              <a:latin typeface="Times New Roman" panose="02020603050405020304" pitchFamily="18" charset="0"/>
              <a:cs typeface="Times New Roman" panose="02020603050405020304" pitchFamily="18" charset="0"/>
            </a:endParaRPr>
          </a:p>
          <a:p>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73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Gestion del Riesgo Operativo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565154" y="1715289"/>
            <a:ext cx="11127347" cy="5139869"/>
          </a:xfrm>
          <a:prstGeom prst="rect">
            <a:avLst/>
          </a:prstGeom>
          <a:noFill/>
        </p:spPr>
        <p:txBody>
          <a:bodyPr wrap="square" rtlCol="0">
            <a:spAutoFit/>
          </a:bodyPr>
          <a:lstStyle/>
          <a:p>
            <a:pPr marL="342900" indent="-342900" algn="just">
              <a:buFont typeface="Arial" panose="020B0604020202020204" pitchFamily="34" charset="0"/>
              <a:buChar char="•"/>
            </a:pPr>
            <a:r>
              <a:rPr lang="es-ES" sz="2200" dirty="0" smtClean="0">
                <a:solidFill>
                  <a:prstClr val="black"/>
                </a:solidFill>
                <a:latin typeface="Times New Roman" panose="02020603050405020304" pitchFamily="18" charset="0"/>
                <a:cs typeface="Times New Roman" panose="02020603050405020304" pitchFamily="18" charset="0"/>
              </a:rPr>
              <a:t>“</a:t>
            </a:r>
            <a:r>
              <a:rPr lang="es-ES" sz="2200" dirty="0">
                <a:solidFill>
                  <a:prstClr val="black"/>
                </a:solidFill>
                <a:latin typeface="Times New Roman" panose="02020603050405020304" pitchFamily="18" charset="0"/>
                <a:cs typeface="Times New Roman" panose="02020603050405020304" pitchFamily="18" charset="0"/>
              </a:rPr>
              <a:t>Riesgo de pérdidas derivadas de procesos internos inadecuados o fallidos – por error humano o de sistemas – así como aquel riesgo de pérdidas derivadas de factores externos. Riesgo de pérdidas que se producen por eventos generados por las entidades”  (Reyes, 2012)</a:t>
            </a:r>
            <a:endParaRPr lang="es-EC" sz="2200" dirty="0">
              <a:solidFill>
                <a:prstClr val="black"/>
              </a:solidFill>
              <a:latin typeface="Times New Roman" panose="02020603050405020304" pitchFamily="18" charset="0"/>
              <a:cs typeface="Times New Roman" panose="02020603050405020304" pitchFamily="18" charset="0"/>
            </a:endParaRPr>
          </a:p>
          <a:p>
            <a:endParaRPr lang="es-EC" sz="2000" dirty="0" smtClean="0">
              <a:solidFill>
                <a:prstClr val="black"/>
              </a:solidFill>
              <a:latin typeface="Times New Roman" panose="02020603050405020304" pitchFamily="18" charset="0"/>
              <a:cs typeface="Times New Roman" panose="02020603050405020304" pitchFamily="18" charset="0"/>
            </a:endParaRPr>
          </a:p>
          <a:p>
            <a:r>
              <a:rPr lang="es-EC" sz="2200" b="1" dirty="0" smtClean="0">
                <a:solidFill>
                  <a:prstClr val="black"/>
                </a:solidFill>
                <a:latin typeface="Times New Roman" panose="02020603050405020304" pitchFamily="18" charset="0"/>
                <a:cs typeface="Times New Roman" panose="02020603050405020304" pitchFamily="18" charset="0"/>
              </a:rPr>
              <a:t>Fuentes</a:t>
            </a:r>
          </a:p>
          <a:p>
            <a:endParaRPr lang="es-EC" sz="2200" b="1" dirty="0" smtClean="0">
              <a:solidFill>
                <a:prstClr val="black"/>
              </a:solidFill>
              <a:latin typeface="Times New Roman" panose="02020603050405020304" pitchFamily="18" charset="0"/>
              <a:cs typeface="Times New Roman" panose="02020603050405020304" pitchFamily="18" charset="0"/>
            </a:endParaRPr>
          </a:p>
          <a:p>
            <a:r>
              <a:rPr lang="es-EC" sz="2200" dirty="0" smtClean="0">
                <a:solidFill>
                  <a:prstClr val="black"/>
                </a:solidFill>
                <a:latin typeface="Times New Roman" panose="02020603050405020304" pitchFamily="18" charset="0"/>
                <a:cs typeface="Times New Roman" panose="02020603050405020304" pitchFamily="18" charset="0"/>
              </a:rPr>
              <a:t>* Fraude interno 	* Fraude externo	</a:t>
            </a:r>
            <a:r>
              <a:rPr lang="es-EC" sz="2200" dirty="0">
                <a:solidFill>
                  <a:prstClr val="black"/>
                </a:solidFill>
                <a:latin typeface="Times New Roman" panose="02020603050405020304" pitchFamily="18" charset="0"/>
                <a:cs typeface="Times New Roman" panose="02020603050405020304" pitchFamily="18" charset="0"/>
              </a:rPr>
              <a:t>	</a:t>
            </a:r>
            <a:r>
              <a:rPr lang="es-EC" sz="2200" dirty="0" smtClean="0">
                <a:solidFill>
                  <a:prstClr val="black"/>
                </a:solidFill>
                <a:latin typeface="Times New Roman" panose="02020603050405020304" pitchFamily="18" charset="0"/>
                <a:cs typeface="Times New Roman" panose="02020603050405020304" pitchFamily="18" charset="0"/>
              </a:rPr>
              <a:t>* Daños </a:t>
            </a:r>
            <a:r>
              <a:rPr lang="es-EC" sz="2200" dirty="0">
                <a:solidFill>
                  <a:prstClr val="black"/>
                </a:solidFill>
                <a:latin typeface="Times New Roman" panose="02020603050405020304" pitchFamily="18" charset="0"/>
                <a:cs typeface="Times New Roman" panose="02020603050405020304" pitchFamily="18" charset="0"/>
              </a:rPr>
              <a:t>a activos materiales</a:t>
            </a:r>
          </a:p>
          <a:p>
            <a:endParaRPr lang="es-EC" sz="2200" dirty="0" smtClean="0">
              <a:solidFill>
                <a:prstClr val="black"/>
              </a:solidFill>
              <a:latin typeface="Times New Roman" panose="02020603050405020304" pitchFamily="18" charset="0"/>
              <a:cs typeface="Times New Roman" panose="02020603050405020304" pitchFamily="18" charset="0"/>
            </a:endParaRPr>
          </a:p>
          <a:p>
            <a:r>
              <a:rPr lang="es-EC" sz="2200" dirty="0" smtClean="0">
                <a:solidFill>
                  <a:prstClr val="black"/>
                </a:solidFill>
                <a:latin typeface="Times New Roman" panose="02020603050405020304" pitchFamily="18" charset="0"/>
                <a:cs typeface="Times New Roman" panose="02020603050405020304" pitchFamily="18" charset="0"/>
              </a:rPr>
              <a:t>* Relaciones laborales y seguridad en el puesto de trabajo     *Ejecución</a:t>
            </a:r>
            <a:r>
              <a:rPr lang="es-EC" sz="2200" dirty="0">
                <a:solidFill>
                  <a:prstClr val="black"/>
                </a:solidFill>
                <a:latin typeface="Times New Roman" panose="02020603050405020304" pitchFamily="18" charset="0"/>
                <a:cs typeface="Times New Roman" panose="02020603050405020304" pitchFamily="18" charset="0"/>
              </a:rPr>
              <a:t>, entrega y procesamiento</a:t>
            </a:r>
          </a:p>
          <a:p>
            <a:endParaRPr lang="es-EC" sz="2200" dirty="0" smtClean="0">
              <a:solidFill>
                <a:prstClr val="black"/>
              </a:solidFill>
              <a:latin typeface="Times New Roman" panose="02020603050405020304" pitchFamily="18" charset="0"/>
              <a:cs typeface="Times New Roman" panose="02020603050405020304" pitchFamily="18" charset="0"/>
            </a:endParaRPr>
          </a:p>
          <a:p>
            <a:pPr marL="342900" indent="-342900">
              <a:buFont typeface="Arial" charset="0"/>
              <a:buChar char="•"/>
            </a:pPr>
            <a:r>
              <a:rPr lang="es-EC" sz="2200" dirty="0" smtClean="0">
                <a:solidFill>
                  <a:prstClr val="black"/>
                </a:solidFill>
                <a:latin typeface="Times New Roman" panose="02020603050405020304" pitchFamily="18" charset="0"/>
                <a:cs typeface="Times New Roman" panose="02020603050405020304" pitchFamily="18" charset="0"/>
              </a:rPr>
              <a:t>Prácticas </a:t>
            </a:r>
            <a:r>
              <a:rPr lang="es-EC" sz="2200" dirty="0">
                <a:solidFill>
                  <a:prstClr val="black"/>
                </a:solidFill>
                <a:latin typeface="Times New Roman" panose="02020603050405020304" pitchFamily="18" charset="0"/>
                <a:cs typeface="Times New Roman" panose="02020603050405020304" pitchFamily="18" charset="0"/>
              </a:rPr>
              <a:t>con los clientes, productos y </a:t>
            </a:r>
            <a:r>
              <a:rPr lang="es-EC" sz="2200" dirty="0" smtClean="0">
                <a:solidFill>
                  <a:prstClr val="black"/>
                </a:solidFill>
                <a:latin typeface="Times New Roman" panose="02020603050405020304" pitchFamily="18" charset="0"/>
                <a:cs typeface="Times New Roman" panose="02020603050405020304" pitchFamily="18" charset="0"/>
              </a:rPr>
              <a:t>negocios	</a:t>
            </a:r>
          </a:p>
          <a:p>
            <a:pPr marL="342900" indent="-342900">
              <a:buFont typeface="Arial" charset="0"/>
              <a:buChar char="•"/>
            </a:pPr>
            <a:endParaRPr lang="es-EC" sz="2200" dirty="0" smtClean="0">
              <a:solidFill>
                <a:prstClr val="black"/>
              </a:solidFill>
              <a:latin typeface="Times New Roman" panose="02020603050405020304" pitchFamily="18" charset="0"/>
              <a:cs typeface="Times New Roman" panose="02020603050405020304" pitchFamily="18" charset="0"/>
            </a:endParaRPr>
          </a:p>
          <a:p>
            <a:r>
              <a:rPr lang="es-EC" sz="2200" dirty="0" smtClean="0">
                <a:solidFill>
                  <a:prstClr val="black"/>
                </a:solidFill>
                <a:latin typeface="Times New Roman" panose="02020603050405020304" pitchFamily="18" charset="0"/>
                <a:cs typeface="Times New Roman" panose="02020603050405020304" pitchFamily="18" charset="0"/>
              </a:rPr>
              <a:t>* Alteraciones </a:t>
            </a:r>
            <a:r>
              <a:rPr lang="es-EC" sz="2200" dirty="0">
                <a:solidFill>
                  <a:prstClr val="black"/>
                </a:solidFill>
                <a:latin typeface="Times New Roman" panose="02020603050405020304" pitchFamily="18" charset="0"/>
                <a:cs typeface="Times New Roman" panose="02020603050405020304" pitchFamily="18" charset="0"/>
              </a:rPr>
              <a:t>en la actividad y fallos en los sistemas</a:t>
            </a:r>
          </a:p>
          <a:p>
            <a:pPr marL="342900" indent="-342900">
              <a:buFont typeface="Arial" panose="020B0604020202020204" pitchFamily="34" charset="0"/>
              <a:buChar char="•"/>
            </a:pPr>
            <a:endParaRPr lang="es-EC" sz="22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s-EC"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68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Factores del Riesgo Operativo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721218" y="1725769"/>
            <a:ext cx="11088710" cy="3816429"/>
          </a:xfrm>
          <a:prstGeom prst="rect">
            <a:avLst/>
          </a:prstGeom>
          <a:noFill/>
        </p:spPr>
        <p:txBody>
          <a:bodyPr wrap="square" rtlCol="0">
            <a:spAutoFit/>
          </a:bodyPr>
          <a:lstStyle/>
          <a:p>
            <a:pPr algn="just"/>
            <a:r>
              <a:rPr lang="es-ES" sz="2200" dirty="0">
                <a:latin typeface="Times New Roman" panose="02020603050405020304" pitchFamily="18" charset="0"/>
                <a:cs typeface="Times New Roman" panose="02020603050405020304" pitchFamily="18" charset="0"/>
              </a:rPr>
              <a:t>C</a:t>
            </a:r>
            <a:r>
              <a:rPr lang="es-ES" sz="2200" dirty="0" smtClean="0">
                <a:latin typeface="Times New Roman" panose="02020603050405020304" pitchFamily="18" charset="0"/>
                <a:cs typeface="Times New Roman" panose="02020603050405020304" pitchFamily="18" charset="0"/>
              </a:rPr>
              <a:t>on </a:t>
            </a:r>
            <a:r>
              <a:rPr lang="es-ES" sz="2200" dirty="0">
                <a:latin typeface="Times New Roman" panose="02020603050405020304" pitchFamily="18" charset="0"/>
                <a:cs typeface="Times New Roman" panose="02020603050405020304" pitchFamily="18" charset="0"/>
              </a:rPr>
              <a:t>el propósito de que se minimice la probabilidad de incurrir en </a:t>
            </a:r>
            <a:r>
              <a:rPr lang="es-ES" sz="2200" dirty="0" smtClean="0">
                <a:latin typeface="Times New Roman" panose="02020603050405020304" pitchFamily="18" charset="0"/>
                <a:cs typeface="Times New Roman" panose="02020603050405020304" pitchFamily="18" charset="0"/>
              </a:rPr>
              <a:t>pérdidas </a:t>
            </a:r>
            <a:r>
              <a:rPr lang="es-ES" sz="2200" dirty="0">
                <a:latin typeface="Times New Roman" panose="02020603050405020304" pitchFamily="18" charset="0"/>
                <a:cs typeface="Times New Roman" panose="02020603050405020304" pitchFamily="18" charset="0"/>
              </a:rPr>
              <a:t>atribuibles al riesgo operativo, deben ser adecuadamente administrados los siguientes aspectos, los cuales se interrelacionan entre sí</a:t>
            </a:r>
            <a:r>
              <a:rPr lang="es-ES" sz="2200" dirty="0" smtClean="0">
                <a:latin typeface="Times New Roman" panose="02020603050405020304" pitchFamily="18" charset="0"/>
                <a:cs typeface="Times New Roman" panose="02020603050405020304" pitchFamily="18" charset="0"/>
              </a:rPr>
              <a:t>:</a:t>
            </a:r>
          </a:p>
          <a:p>
            <a:pPr algn="just"/>
            <a:endParaRPr lang="es-EC" sz="2200" dirty="0">
              <a:latin typeface="Times New Roman" panose="02020603050405020304" pitchFamily="18" charset="0"/>
              <a:cs typeface="Times New Roman" panose="02020603050405020304" pitchFamily="18" charset="0"/>
            </a:endParaRPr>
          </a:p>
          <a:p>
            <a:pPr algn="just"/>
            <a:r>
              <a:rPr lang="es-ES" sz="2200" b="1" i="1" dirty="0">
                <a:latin typeface="Times New Roman" panose="02020603050405020304" pitchFamily="18" charset="0"/>
                <a:cs typeface="Times New Roman" panose="02020603050405020304" pitchFamily="18" charset="0"/>
              </a:rPr>
              <a:t>Procesos.-</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Optimización </a:t>
            </a:r>
            <a:r>
              <a:rPr lang="es-ES" sz="2200" dirty="0">
                <a:latin typeface="Times New Roman" panose="02020603050405020304" pitchFamily="18" charset="0"/>
                <a:cs typeface="Times New Roman" panose="02020603050405020304" pitchFamily="18" charset="0"/>
              </a:rPr>
              <a:t>de los recursos y la estandarización de las </a:t>
            </a:r>
            <a:r>
              <a:rPr lang="es-ES" sz="2200" dirty="0" smtClean="0">
                <a:latin typeface="Times New Roman" panose="02020603050405020304" pitchFamily="18" charset="0"/>
                <a:cs typeface="Times New Roman" panose="02020603050405020304" pitchFamily="18" charset="0"/>
              </a:rPr>
              <a:t>actividades.</a:t>
            </a:r>
          </a:p>
          <a:p>
            <a:pPr algn="just"/>
            <a:r>
              <a:rPr lang="es-ES" sz="2200" dirty="0" smtClean="0">
                <a:latin typeface="Times New Roman" panose="02020603050405020304" pitchFamily="18" charset="0"/>
                <a:cs typeface="Times New Roman" panose="02020603050405020304" pitchFamily="18" charset="0"/>
              </a:rPr>
              <a:t>Deben </a:t>
            </a:r>
            <a:r>
              <a:rPr lang="es-ES" sz="2200" dirty="0">
                <a:latin typeface="Times New Roman" panose="02020603050405020304" pitchFamily="18" charset="0"/>
                <a:cs typeface="Times New Roman" panose="02020603050405020304" pitchFamily="18" charset="0"/>
              </a:rPr>
              <a:t>contar con procesos definidos de conformidad con la estrategia y las políticas adoptadas, que deberán ser agrupados de la siguiente manera</a:t>
            </a:r>
            <a:r>
              <a:rPr lang="es-ES" sz="2200" dirty="0" smtClean="0">
                <a:latin typeface="Times New Roman" panose="02020603050405020304" pitchFamily="18" charset="0"/>
                <a:cs typeface="Times New Roman" panose="02020603050405020304" pitchFamily="18" charset="0"/>
              </a:rPr>
              <a:t>:</a:t>
            </a:r>
          </a:p>
          <a:p>
            <a:pPr algn="just"/>
            <a:endParaRPr lang="es-EC" sz="22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Procesos gobernantes o estratégicos</a:t>
            </a:r>
            <a:endParaRPr lang="es-EC" sz="22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Procesos productivos, fundamentales u operativos</a:t>
            </a:r>
            <a:endParaRPr lang="es-EC" sz="22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Procesos habilitantes, de soporte o </a:t>
            </a:r>
            <a:r>
              <a:rPr lang="es-ES" sz="2200" dirty="0" smtClean="0">
                <a:latin typeface="Times New Roman" panose="02020603050405020304" pitchFamily="18" charset="0"/>
                <a:cs typeface="Times New Roman" panose="02020603050405020304" pitchFamily="18" charset="0"/>
              </a:rPr>
              <a:t>apoyo</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713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Factores del Riesgo Operativo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566670" y="1725769"/>
            <a:ext cx="11384924" cy="4493538"/>
          </a:xfrm>
          <a:prstGeom prst="rect">
            <a:avLst/>
          </a:prstGeom>
          <a:noFill/>
        </p:spPr>
        <p:txBody>
          <a:bodyPr wrap="square" rtlCol="0">
            <a:spAutoFit/>
          </a:bodyPr>
          <a:lstStyle/>
          <a:p>
            <a:pPr algn="just"/>
            <a:r>
              <a:rPr lang="es-ES" sz="2200" b="1" i="1" dirty="0" smtClean="0">
                <a:latin typeface="Times New Roman" panose="02020603050405020304" pitchFamily="18" charset="0"/>
                <a:cs typeface="Times New Roman" panose="02020603050405020304" pitchFamily="18" charset="0"/>
              </a:rPr>
              <a:t>Personas</a:t>
            </a:r>
            <a:r>
              <a:rPr lang="es-ES" sz="2200" b="1" i="1" dirty="0">
                <a:latin typeface="Times New Roman" panose="02020603050405020304" pitchFamily="18" charset="0"/>
                <a:cs typeface="Times New Roman" panose="02020603050405020304" pitchFamily="18" charset="0"/>
              </a:rPr>
              <a:t>.-</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Administrar el </a:t>
            </a:r>
            <a:r>
              <a:rPr lang="es-ES" sz="2200" dirty="0">
                <a:latin typeface="Times New Roman" panose="02020603050405020304" pitchFamily="18" charset="0"/>
                <a:cs typeface="Times New Roman" panose="02020603050405020304" pitchFamily="18" charset="0"/>
              </a:rPr>
              <a:t>capital humano de forma </a:t>
            </a:r>
            <a:r>
              <a:rPr lang="es-ES" sz="2200" dirty="0" smtClean="0">
                <a:latin typeface="Times New Roman" panose="02020603050405020304" pitchFamily="18" charset="0"/>
                <a:cs typeface="Times New Roman" panose="02020603050405020304" pitchFamily="18" charset="0"/>
              </a:rPr>
              <a:t>adecuada, identificar insuficiencias </a:t>
            </a:r>
            <a:r>
              <a:rPr lang="es-ES" sz="2200" dirty="0">
                <a:latin typeface="Times New Roman" panose="02020603050405020304" pitchFamily="18" charset="0"/>
                <a:cs typeface="Times New Roman" panose="02020603050405020304" pitchFamily="18" charset="0"/>
              </a:rPr>
              <a:t>tales como</a:t>
            </a:r>
            <a:r>
              <a:rPr lang="es-ES" sz="2200" dirty="0" smtClean="0">
                <a:latin typeface="Times New Roman" panose="02020603050405020304" pitchFamily="18" charset="0"/>
                <a:cs typeface="Times New Roman" panose="02020603050405020304" pitchFamily="18" charset="0"/>
              </a:rPr>
              <a:t>:</a:t>
            </a:r>
          </a:p>
          <a:p>
            <a:pPr algn="just"/>
            <a:r>
              <a:rPr lang="es-ES" sz="2200" dirty="0" smtClean="0">
                <a:latin typeface="Times New Roman" panose="02020603050405020304" pitchFamily="18" charset="0"/>
                <a:cs typeface="Times New Roman" panose="02020603050405020304" pitchFamily="18" charset="0"/>
              </a:rPr>
              <a:t> </a:t>
            </a:r>
          </a:p>
          <a:p>
            <a:pPr algn="just"/>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 Falta </a:t>
            </a:r>
            <a:r>
              <a:rPr lang="es-ES" sz="2200" dirty="0">
                <a:latin typeface="Times New Roman" panose="02020603050405020304" pitchFamily="18" charset="0"/>
                <a:cs typeface="Times New Roman" panose="02020603050405020304" pitchFamily="18" charset="0"/>
              </a:rPr>
              <a:t>de personal </a:t>
            </a:r>
            <a:r>
              <a:rPr lang="es-ES" sz="2200" dirty="0" smtClean="0">
                <a:latin typeface="Times New Roman" panose="02020603050405020304" pitchFamily="18" charset="0"/>
                <a:cs typeface="Times New Roman" panose="02020603050405020304" pitchFamily="18" charset="0"/>
              </a:rPr>
              <a:t>adecuado	– Negligencia		 - Error humano</a:t>
            </a:r>
          </a:p>
          <a:p>
            <a:pPr algn="just"/>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 Inapropiadas </a:t>
            </a:r>
            <a:r>
              <a:rPr lang="es-ES" sz="2200" dirty="0">
                <a:latin typeface="Times New Roman" panose="02020603050405020304" pitchFamily="18" charset="0"/>
                <a:cs typeface="Times New Roman" panose="02020603050405020304" pitchFamily="18" charset="0"/>
              </a:rPr>
              <a:t>relaciones interpersonales </a:t>
            </a:r>
            <a:r>
              <a:rPr lang="es-ES" sz="2200" dirty="0" smtClean="0">
                <a:latin typeface="Times New Roman" panose="02020603050405020304" pitchFamily="18" charset="0"/>
                <a:cs typeface="Times New Roman" panose="02020603050405020304" pitchFamily="18" charset="0"/>
              </a:rPr>
              <a:t> 	- Ambiente Laboral desfavorable</a:t>
            </a:r>
          </a:p>
          <a:p>
            <a:pPr algn="just"/>
            <a:endParaRPr lang="es-EC" sz="2200" dirty="0">
              <a:latin typeface="Times New Roman" panose="02020603050405020304" pitchFamily="18" charset="0"/>
              <a:cs typeface="Times New Roman" panose="02020603050405020304" pitchFamily="18" charset="0"/>
            </a:endParaRPr>
          </a:p>
          <a:p>
            <a:pPr algn="just"/>
            <a:r>
              <a:rPr lang="es-ES" sz="2200" dirty="0">
                <a:latin typeface="Times New Roman" panose="02020603050405020304" pitchFamily="18" charset="0"/>
                <a:cs typeface="Times New Roman" panose="02020603050405020304" pitchFamily="18" charset="0"/>
              </a:rPr>
              <a:t>D</a:t>
            </a:r>
            <a:r>
              <a:rPr lang="es-ES" sz="2200" dirty="0" smtClean="0">
                <a:latin typeface="Times New Roman" panose="02020603050405020304" pitchFamily="18" charset="0"/>
                <a:cs typeface="Times New Roman" panose="02020603050405020304" pitchFamily="18" charset="0"/>
              </a:rPr>
              <a:t>eberán </a:t>
            </a:r>
            <a:r>
              <a:rPr lang="es-ES" sz="2200" dirty="0">
                <a:latin typeface="Times New Roman" panose="02020603050405020304" pitchFamily="18" charset="0"/>
                <a:cs typeface="Times New Roman" panose="02020603050405020304" pitchFamily="18" charset="0"/>
              </a:rPr>
              <a:t>definir formalmente políticas, procesos y procedimientos que aseguren una apropiada planificación y administración del capital humano, los cuales considerarán los procesos de incorporación, permanencia y desvinculación del personal al servicio de la institución</a:t>
            </a:r>
            <a:r>
              <a:rPr lang="es-ES" sz="2200" dirty="0" smtClean="0">
                <a:latin typeface="Times New Roman" panose="02020603050405020304" pitchFamily="18" charset="0"/>
                <a:cs typeface="Times New Roman" panose="02020603050405020304" pitchFamily="18" charset="0"/>
              </a:rPr>
              <a:t>.</a:t>
            </a:r>
          </a:p>
          <a:p>
            <a:pPr algn="just"/>
            <a:endParaRPr lang="es-EC" sz="2200" dirty="0">
              <a:latin typeface="Times New Roman" panose="02020603050405020304" pitchFamily="18" charset="0"/>
              <a:cs typeface="Times New Roman" panose="02020603050405020304" pitchFamily="18" charset="0"/>
            </a:endParaRPr>
          </a:p>
          <a:p>
            <a:pPr algn="just"/>
            <a:r>
              <a:rPr lang="es-ES" sz="2200" dirty="0">
                <a:latin typeface="Times New Roman" panose="02020603050405020304" pitchFamily="18" charset="0"/>
                <a:cs typeface="Times New Roman" panose="02020603050405020304" pitchFamily="18" charset="0"/>
              </a:rPr>
              <a:t>Dichos procesos corresponden a:</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Los procesos de incorporación</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Los procesos de permanencia</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Los procesos de </a:t>
            </a:r>
            <a:r>
              <a:rPr lang="es-ES" sz="2200" dirty="0" smtClean="0">
                <a:latin typeface="Times New Roman" panose="02020603050405020304" pitchFamily="18" charset="0"/>
                <a:cs typeface="Times New Roman" panose="02020603050405020304" pitchFamily="18" charset="0"/>
              </a:rPr>
              <a:t>desvinculación</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2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Factores del Riesgo Operativo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721218" y="1725769"/>
            <a:ext cx="11088710" cy="3816429"/>
          </a:xfrm>
          <a:prstGeom prst="rect">
            <a:avLst/>
          </a:prstGeom>
          <a:noFill/>
        </p:spPr>
        <p:txBody>
          <a:bodyPr wrap="square" rtlCol="0">
            <a:spAutoFit/>
          </a:bodyPr>
          <a:lstStyle/>
          <a:p>
            <a:pPr algn="just"/>
            <a:r>
              <a:rPr lang="es-ES" sz="2200" b="1" i="1" dirty="0" smtClean="0">
                <a:latin typeface="Times New Roman" panose="02020603050405020304" pitchFamily="18" charset="0"/>
                <a:cs typeface="Times New Roman" panose="02020603050405020304" pitchFamily="18" charset="0"/>
              </a:rPr>
              <a:t>Tecnología </a:t>
            </a:r>
            <a:r>
              <a:rPr lang="es-ES" sz="2200" b="1" i="1" dirty="0">
                <a:latin typeface="Times New Roman" panose="02020603050405020304" pitchFamily="18" charset="0"/>
                <a:cs typeface="Times New Roman" panose="02020603050405020304" pitchFamily="18" charset="0"/>
              </a:rPr>
              <a:t>de la información.-</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Contar </a:t>
            </a:r>
            <a:r>
              <a:rPr lang="es-ES" sz="2200" dirty="0">
                <a:latin typeface="Times New Roman" panose="02020603050405020304" pitchFamily="18" charset="0"/>
                <a:cs typeface="Times New Roman" panose="02020603050405020304" pitchFamily="18" charset="0"/>
              </a:rPr>
              <a:t>con la tecnología de la información que garantice la captura, procesamiento, almacenamiento y transmisión de la información de manera oportuna y </a:t>
            </a:r>
            <a:r>
              <a:rPr lang="es-ES" sz="2200" dirty="0" smtClean="0">
                <a:latin typeface="Times New Roman" panose="02020603050405020304" pitchFamily="18" charset="0"/>
                <a:cs typeface="Times New Roman" panose="02020603050405020304" pitchFamily="18" charset="0"/>
              </a:rPr>
              <a:t>confiable.</a:t>
            </a:r>
          </a:p>
          <a:p>
            <a:pPr algn="just"/>
            <a:endParaRPr lang="es-ES" sz="2200" dirty="0" smtClean="0">
              <a:latin typeface="Times New Roman" panose="02020603050405020304" pitchFamily="18" charset="0"/>
              <a:cs typeface="Times New Roman" panose="02020603050405020304" pitchFamily="18" charset="0"/>
            </a:endParaRPr>
          </a:p>
          <a:p>
            <a:pPr algn="just"/>
            <a:r>
              <a:rPr lang="es-ES" sz="2200" dirty="0" smtClean="0">
                <a:latin typeface="Times New Roman" panose="02020603050405020304" pitchFamily="18" charset="0"/>
                <a:cs typeface="Times New Roman" panose="02020603050405020304" pitchFamily="18" charset="0"/>
              </a:rPr>
              <a:t>Evitar </a:t>
            </a:r>
            <a:r>
              <a:rPr lang="es-ES" sz="2200" dirty="0">
                <a:latin typeface="Times New Roman" panose="02020603050405020304" pitchFamily="18" charset="0"/>
                <a:cs typeface="Times New Roman" panose="02020603050405020304" pitchFamily="18" charset="0"/>
              </a:rPr>
              <a:t>interrupciones del negocio y lograr que la información, inclusive aquella bajo la modalidad de servicios provistos por terceros, sea íntegra, confidencial y esté disponible para una apropiada toma de decisiones</a:t>
            </a:r>
            <a:endParaRPr lang="es-EC" sz="2200" dirty="0">
              <a:latin typeface="Times New Roman" panose="02020603050405020304" pitchFamily="18" charset="0"/>
              <a:cs typeface="Times New Roman" panose="02020603050405020304" pitchFamily="18" charset="0"/>
            </a:endParaRPr>
          </a:p>
          <a:p>
            <a:pPr algn="just"/>
            <a:endParaRPr lang="es-ES" sz="2200" dirty="0" smtClean="0">
              <a:latin typeface="Times New Roman" panose="02020603050405020304" pitchFamily="18" charset="0"/>
              <a:cs typeface="Times New Roman" panose="02020603050405020304" pitchFamily="18" charset="0"/>
            </a:endParaRPr>
          </a:p>
          <a:p>
            <a:pPr algn="just"/>
            <a:r>
              <a:rPr lang="es-ES" sz="2200" dirty="0" smtClean="0">
                <a:latin typeface="Times New Roman" panose="02020603050405020304" pitchFamily="18" charset="0"/>
                <a:cs typeface="Times New Roman" panose="02020603050405020304" pitchFamily="18" charset="0"/>
              </a:rPr>
              <a:t>Para </a:t>
            </a:r>
            <a:r>
              <a:rPr lang="es-ES" sz="2200" dirty="0">
                <a:latin typeface="Times New Roman" panose="02020603050405020304" pitchFamily="18" charset="0"/>
                <a:cs typeface="Times New Roman" panose="02020603050405020304" pitchFamily="18" charset="0"/>
              </a:rPr>
              <a:t>considerar la existencia de un apropiado ambiente de gestión de riesgo operativo, </a:t>
            </a:r>
            <a:r>
              <a:rPr lang="es-ES" sz="2200" dirty="0" smtClean="0">
                <a:latin typeface="Times New Roman" panose="02020603050405020304" pitchFamily="18" charset="0"/>
                <a:cs typeface="Times New Roman" panose="02020603050405020304" pitchFamily="18" charset="0"/>
              </a:rPr>
              <a:t>la institución deberá </a:t>
            </a:r>
            <a:r>
              <a:rPr lang="es-ES" sz="2200" dirty="0">
                <a:latin typeface="Times New Roman" panose="02020603050405020304" pitchFamily="18" charset="0"/>
                <a:cs typeface="Times New Roman" panose="02020603050405020304" pitchFamily="18" charset="0"/>
              </a:rPr>
              <a:t>definir políticas, procesos, procedimientos y metodologías que aseguren una adecuada planificación y administración de la tecnología de la información. </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40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Gestion del Riesgo Financiero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631065" y="1725769"/>
            <a:ext cx="11075831" cy="4647426"/>
          </a:xfrm>
          <a:prstGeom prst="rect">
            <a:avLst/>
          </a:prstGeom>
          <a:noFill/>
        </p:spPr>
        <p:txBody>
          <a:bodyPr wrap="square" rtlCol="0">
            <a:spAutoFit/>
          </a:bodyPr>
          <a:lstStyle/>
          <a:p>
            <a:pPr algn="just"/>
            <a:r>
              <a:rPr lang="es-ES" sz="2200" dirty="0" smtClean="0">
                <a:latin typeface="Times New Roman" panose="02020603050405020304" pitchFamily="18" charset="0"/>
                <a:cs typeface="Times New Roman" panose="02020603050405020304" pitchFamily="18" charset="0"/>
              </a:rPr>
              <a:t>“El</a:t>
            </a:r>
            <a:r>
              <a:rPr lang="es-ES" sz="2200" dirty="0">
                <a:latin typeface="Times New Roman" panose="02020603050405020304" pitchFamily="18" charset="0"/>
                <a:cs typeface="Times New Roman" panose="02020603050405020304" pitchFamily="18" charset="0"/>
              </a:rPr>
              <a:t> Riesgo financiero es la probabilidad de un evento adverso y sus </a:t>
            </a:r>
            <a:r>
              <a:rPr lang="es-ES" sz="2200" dirty="0" smtClean="0">
                <a:latin typeface="Times New Roman" panose="02020603050405020304" pitchFamily="18" charset="0"/>
                <a:cs typeface="Times New Roman" panose="02020603050405020304" pitchFamily="18" charset="0"/>
              </a:rPr>
              <a:t>consecuencias, probabilidades </a:t>
            </a:r>
            <a:r>
              <a:rPr lang="es-ES" sz="2200" dirty="0">
                <a:latin typeface="Times New Roman" panose="02020603050405020304" pitchFamily="18" charset="0"/>
                <a:cs typeface="Times New Roman" panose="02020603050405020304" pitchFamily="18" charset="0"/>
              </a:rPr>
              <a:t>en una u otra dirección pueden generar tanto ganancias o pérdidas en función de la estrategia de inversión</a:t>
            </a:r>
            <a:r>
              <a:rPr lang="es-ES" sz="2200" dirty="0" smtClean="0">
                <a:latin typeface="Times New Roman" panose="02020603050405020304" pitchFamily="18" charset="0"/>
                <a:cs typeface="Times New Roman" panose="02020603050405020304" pitchFamily="18" charset="0"/>
              </a:rPr>
              <a:t>.” </a:t>
            </a:r>
            <a:r>
              <a:rPr lang="es-EC" sz="2000" dirty="0"/>
              <a:t>(Saavedra &amp; Saavedra, 2010)</a:t>
            </a:r>
            <a:r>
              <a:rPr lang="es-ES" sz="2000" dirty="0"/>
              <a:t> </a:t>
            </a:r>
            <a:endParaRPr lang="es-ES" sz="2000" dirty="0" smtClean="0"/>
          </a:p>
          <a:p>
            <a:pPr algn="just"/>
            <a:endParaRPr lang="es-EC" sz="800" dirty="0">
              <a:latin typeface="Times New Roman" panose="02020603050405020304" pitchFamily="18" charset="0"/>
              <a:cs typeface="Times New Roman" panose="02020603050405020304" pitchFamily="18" charset="0"/>
            </a:endParaRPr>
          </a:p>
          <a:p>
            <a:r>
              <a:rPr lang="es-ES" sz="2200" b="1" dirty="0">
                <a:latin typeface="Times New Roman" panose="02020603050405020304" pitchFamily="18" charset="0"/>
                <a:cs typeface="Times New Roman" panose="02020603050405020304" pitchFamily="18" charset="0"/>
              </a:rPr>
              <a:t>Etapas </a:t>
            </a:r>
          </a:p>
          <a:p>
            <a:endParaRPr lang="es-EC" sz="800" dirty="0">
              <a:latin typeface="Times New Roman" panose="02020603050405020304" pitchFamily="18" charset="0"/>
              <a:cs typeface="Times New Roman" panose="02020603050405020304" pitchFamily="18" charset="0"/>
            </a:endParaRPr>
          </a:p>
          <a:p>
            <a:pPr algn="just"/>
            <a:r>
              <a:rPr lang="es-ES" sz="2200" b="1" i="1" dirty="0" smtClean="0">
                <a:latin typeface="Times New Roman" panose="02020603050405020304" pitchFamily="18" charset="0"/>
                <a:cs typeface="Times New Roman" panose="02020603050405020304" pitchFamily="18" charset="0"/>
              </a:rPr>
              <a:t>Identificación .- </a:t>
            </a:r>
            <a:r>
              <a:rPr lang="es-ES" sz="2200" i="1" dirty="0" smtClean="0">
                <a:latin typeface="Times New Roman" panose="02020603050405020304" pitchFamily="18" charset="0"/>
                <a:cs typeface="Times New Roman" panose="02020603050405020304" pitchFamily="18" charset="0"/>
              </a:rPr>
              <a:t>R</a:t>
            </a:r>
            <a:r>
              <a:rPr lang="es-ES" sz="2200" dirty="0" smtClean="0">
                <a:latin typeface="Times New Roman" panose="02020603050405020304" pitchFamily="18" charset="0"/>
                <a:cs typeface="Times New Roman" panose="02020603050405020304" pitchFamily="18" charset="0"/>
              </a:rPr>
              <a:t>econocer </a:t>
            </a:r>
            <a:r>
              <a:rPr lang="es-ES" sz="2200" dirty="0">
                <a:latin typeface="Times New Roman" panose="02020603050405020304" pitchFamily="18" charset="0"/>
                <a:cs typeface="Times New Roman" panose="02020603050405020304" pitchFamily="18" charset="0"/>
              </a:rPr>
              <a:t>los factores de </a:t>
            </a:r>
            <a:r>
              <a:rPr lang="es-ES" sz="2200" dirty="0" smtClean="0">
                <a:latin typeface="Times New Roman" panose="02020603050405020304" pitchFamily="18" charset="0"/>
                <a:cs typeface="Times New Roman" panose="02020603050405020304" pitchFamily="18" charset="0"/>
              </a:rPr>
              <a:t>riesgo, previa, en el ejercicio o al resultado.</a:t>
            </a:r>
            <a:endParaRPr lang="es-EC" sz="2200" dirty="0">
              <a:latin typeface="Times New Roman" panose="02020603050405020304" pitchFamily="18" charset="0"/>
              <a:cs typeface="Times New Roman" panose="02020603050405020304" pitchFamily="18" charset="0"/>
            </a:endParaRPr>
          </a:p>
          <a:p>
            <a:pPr lvl="0" algn="just"/>
            <a:endParaRPr lang="es-EC" sz="800" dirty="0">
              <a:latin typeface="Times New Roman" panose="02020603050405020304" pitchFamily="18" charset="0"/>
              <a:cs typeface="Times New Roman" panose="02020603050405020304" pitchFamily="18" charset="0"/>
            </a:endParaRPr>
          </a:p>
          <a:p>
            <a:pPr algn="just"/>
            <a:r>
              <a:rPr lang="es-ES" sz="2200" b="1" i="1" dirty="0" smtClean="0">
                <a:latin typeface="Times New Roman" panose="02020603050405020304" pitchFamily="18" charset="0"/>
                <a:cs typeface="Times New Roman" panose="02020603050405020304" pitchFamily="18" charset="0"/>
              </a:rPr>
              <a:t>Medición.- </a:t>
            </a:r>
            <a:r>
              <a:rPr lang="es-ES" sz="2200" dirty="0">
                <a:latin typeface="Times New Roman" panose="02020603050405020304" pitchFamily="18" charset="0"/>
                <a:cs typeface="Times New Roman" panose="02020603050405020304" pitchFamily="18" charset="0"/>
              </a:rPr>
              <a:t>Definir </a:t>
            </a:r>
            <a:r>
              <a:rPr lang="es-ES" sz="2200" dirty="0" smtClean="0">
                <a:latin typeface="Times New Roman" panose="02020603050405020304" pitchFamily="18" charset="0"/>
                <a:cs typeface="Times New Roman" panose="02020603050405020304" pitchFamily="18" charset="0"/>
              </a:rPr>
              <a:t>los </a:t>
            </a:r>
            <a:r>
              <a:rPr lang="es-ES" sz="2200" dirty="0">
                <a:latin typeface="Times New Roman" panose="02020603050405020304" pitchFamily="18" charset="0"/>
                <a:cs typeface="Times New Roman" panose="02020603050405020304" pitchFamily="18" charset="0"/>
              </a:rPr>
              <a:t>métodos, metodologías, procesos y sistemas de medición de los factores de riesgo y su </a:t>
            </a:r>
            <a:r>
              <a:rPr lang="es-ES" sz="2200" dirty="0" smtClean="0">
                <a:latin typeface="Times New Roman" panose="02020603050405020304" pitchFamily="18" charset="0"/>
                <a:cs typeface="Times New Roman" panose="02020603050405020304" pitchFamily="18" charset="0"/>
              </a:rPr>
              <a:t>impacto, ocurrencia </a:t>
            </a:r>
            <a:r>
              <a:rPr lang="es-ES" sz="2200" dirty="0">
                <a:latin typeface="Times New Roman" panose="02020603050405020304" pitchFamily="18" charset="0"/>
                <a:cs typeface="Times New Roman" panose="02020603050405020304" pitchFamily="18" charset="0"/>
              </a:rPr>
              <a:t>y severidad o grado de impacto de los riesgos.</a:t>
            </a:r>
            <a:endParaRPr lang="es-EC" sz="2200" dirty="0">
              <a:latin typeface="Times New Roman" panose="02020603050405020304" pitchFamily="18" charset="0"/>
              <a:cs typeface="Times New Roman" panose="02020603050405020304" pitchFamily="18" charset="0"/>
            </a:endParaRPr>
          </a:p>
          <a:p>
            <a:pPr lvl="0" algn="just"/>
            <a:endParaRPr lang="es-EC" sz="800" dirty="0" smtClean="0">
              <a:latin typeface="Times New Roman" panose="02020603050405020304" pitchFamily="18" charset="0"/>
              <a:cs typeface="Times New Roman" panose="02020603050405020304" pitchFamily="18" charset="0"/>
            </a:endParaRPr>
          </a:p>
          <a:p>
            <a:pPr lvl="0" algn="just"/>
            <a:r>
              <a:rPr lang="es-ES" sz="2200" b="1" i="1" dirty="0" smtClean="0">
                <a:latin typeface="Times New Roman" panose="02020603050405020304" pitchFamily="18" charset="0"/>
                <a:cs typeface="Times New Roman" panose="02020603050405020304" pitchFamily="18" charset="0"/>
              </a:rPr>
              <a:t>Monitoreo</a:t>
            </a:r>
            <a:r>
              <a:rPr lang="es-ES" sz="2200" b="1" dirty="0" smtClean="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Establecer mecanismos </a:t>
            </a:r>
            <a:r>
              <a:rPr lang="es-ES" sz="2200" dirty="0">
                <a:latin typeface="Times New Roman" panose="02020603050405020304" pitchFamily="18" charset="0"/>
                <a:cs typeface="Times New Roman" panose="02020603050405020304" pitchFamily="18" charset="0"/>
              </a:rPr>
              <a:t>y procesos </a:t>
            </a:r>
            <a:r>
              <a:rPr lang="es-ES" sz="2200" dirty="0" smtClean="0">
                <a:latin typeface="Times New Roman" panose="02020603050405020304" pitchFamily="18" charset="0"/>
                <a:cs typeface="Times New Roman" panose="02020603050405020304" pitchFamily="18" charset="0"/>
              </a:rPr>
              <a:t>para </a:t>
            </a:r>
            <a:r>
              <a:rPr lang="es-ES" sz="2200" dirty="0">
                <a:latin typeface="Times New Roman" panose="02020603050405020304" pitchFamily="18" charset="0"/>
                <a:cs typeface="Times New Roman" panose="02020603050405020304" pitchFamily="18" charset="0"/>
              </a:rPr>
              <a:t>dar un seguimiento permanente a los factores de riesgo.</a:t>
            </a:r>
            <a:endParaRPr lang="es-EC" sz="2200" dirty="0">
              <a:latin typeface="Times New Roman" panose="02020603050405020304" pitchFamily="18" charset="0"/>
              <a:cs typeface="Times New Roman" panose="02020603050405020304" pitchFamily="18" charset="0"/>
            </a:endParaRPr>
          </a:p>
          <a:p>
            <a:pPr lvl="0" algn="just"/>
            <a:endParaRPr lang="es-EC" sz="2200" dirty="0">
              <a:latin typeface="Times New Roman" panose="02020603050405020304" pitchFamily="18" charset="0"/>
              <a:cs typeface="Times New Roman" panose="02020603050405020304" pitchFamily="18" charset="0"/>
            </a:endParaRPr>
          </a:p>
          <a:p>
            <a:pPr algn="just"/>
            <a:endParaRPr lang="es-ES" sz="2200" dirty="0" smtClean="0">
              <a:latin typeface="Times New Roman" panose="02020603050405020304" pitchFamily="18" charset="0"/>
              <a:cs typeface="Times New Roman" panose="02020603050405020304" pitchFamily="18" charset="0"/>
            </a:endParaRPr>
          </a:p>
          <a:p>
            <a:pPr algn="just"/>
            <a:endParaRPr lang="es-E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47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Gestion del Riesgo Financiero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78794" y="1725769"/>
            <a:ext cx="10831133" cy="4739759"/>
          </a:xfrm>
          <a:prstGeom prst="rect">
            <a:avLst/>
          </a:prstGeom>
          <a:noFill/>
        </p:spPr>
        <p:txBody>
          <a:bodyPr wrap="square" rtlCol="0">
            <a:spAutoFit/>
          </a:bodyPr>
          <a:lstStyle/>
          <a:p>
            <a:pPr algn="just"/>
            <a:r>
              <a:rPr lang="es-ES" sz="2200" b="1" dirty="0" smtClean="0">
                <a:latin typeface="Times New Roman" panose="02020603050405020304" pitchFamily="18" charset="0"/>
                <a:cs typeface="Times New Roman" panose="02020603050405020304" pitchFamily="18" charset="0"/>
              </a:rPr>
              <a:t>Etapas </a:t>
            </a:r>
          </a:p>
          <a:p>
            <a:pPr algn="just"/>
            <a:endParaRPr lang="es-EC" sz="800" dirty="0">
              <a:latin typeface="Times New Roman" panose="02020603050405020304" pitchFamily="18" charset="0"/>
              <a:cs typeface="Times New Roman" panose="02020603050405020304" pitchFamily="18" charset="0"/>
            </a:endParaRPr>
          </a:p>
          <a:p>
            <a:pPr algn="just"/>
            <a:r>
              <a:rPr lang="es-ES" sz="2200" b="1" i="1" dirty="0" smtClean="0">
                <a:latin typeface="Times New Roman" panose="02020603050405020304" pitchFamily="18" charset="0"/>
                <a:cs typeface="Times New Roman" panose="02020603050405020304" pitchFamily="18" charset="0"/>
              </a:rPr>
              <a:t>Control </a:t>
            </a:r>
            <a:r>
              <a:rPr lang="es-ES" sz="2200" b="1" i="1" dirty="0">
                <a:latin typeface="Times New Roman" panose="02020603050405020304" pitchFamily="18" charset="0"/>
                <a:cs typeface="Times New Roman" panose="02020603050405020304" pitchFamily="18" charset="0"/>
              </a:rPr>
              <a:t>o Mitigación</a:t>
            </a:r>
            <a:endParaRPr lang="es-EC" sz="2200" b="1" dirty="0">
              <a:latin typeface="Times New Roman" panose="02020603050405020304" pitchFamily="18" charset="0"/>
              <a:cs typeface="Times New Roman" panose="02020603050405020304" pitchFamily="18" charset="0"/>
            </a:endParaRPr>
          </a:p>
          <a:p>
            <a:pPr lvl="0" algn="just"/>
            <a:endParaRPr lang="es-ES" sz="800" dirty="0" smtClean="0">
              <a:latin typeface="Times New Roman" panose="02020603050405020304" pitchFamily="18" charset="0"/>
              <a:cs typeface="Times New Roman" panose="02020603050405020304" pitchFamily="18" charset="0"/>
            </a:endParaRPr>
          </a:p>
          <a:p>
            <a:pPr lvl="0" algn="just"/>
            <a:r>
              <a:rPr lang="es-ES" sz="2200" dirty="0" smtClean="0">
                <a:latin typeface="Times New Roman" panose="02020603050405020304" pitchFamily="18" charset="0"/>
                <a:cs typeface="Times New Roman" panose="02020603050405020304" pitchFamily="18" charset="0"/>
              </a:rPr>
              <a:t>Acciones </a:t>
            </a:r>
            <a:r>
              <a:rPr lang="es-ES" sz="2200" dirty="0">
                <a:latin typeface="Times New Roman" panose="02020603050405020304" pitchFamily="18" charset="0"/>
                <a:cs typeface="Times New Roman" panose="02020603050405020304" pitchFamily="18" charset="0"/>
              </a:rPr>
              <a:t>concretas orientadas a disminuir la probabilidad de ocurrencia de un evento o reducir la presencia de los factores de riesgo. Las prácticas de control son los procesos y mecanismos para: </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smtClean="0">
                <a:latin typeface="Times New Roman" panose="02020603050405020304" pitchFamily="18" charset="0"/>
                <a:cs typeface="Times New Roman" panose="02020603050405020304" pitchFamily="18" charset="0"/>
              </a:rPr>
              <a:t>Minimizar </a:t>
            </a:r>
            <a:r>
              <a:rPr lang="es-ES" sz="2200" dirty="0">
                <a:latin typeface="Times New Roman" panose="02020603050405020304" pitchFamily="18" charset="0"/>
                <a:cs typeface="Times New Roman" panose="02020603050405020304" pitchFamily="18" charset="0"/>
              </a:rPr>
              <a:t>los factores de riesgo</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smtClean="0">
                <a:latin typeface="Times New Roman" panose="02020603050405020304" pitchFamily="18" charset="0"/>
                <a:cs typeface="Times New Roman" panose="02020603050405020304" pitchFamily="18" charset="0"/>
              </a:rPr>
              <a:t>Garantizar </a:t>
            </a:r>
            <a:r>
              <a:rPr lang="es-ES" sz="2200" dirty="0">
                <a:latin typeface="Times New Roman" panose="02020603050405020304" pitchFamily="18" charset="0"/>
                <a:cs typeface="Times New Roman" panose="02020603050405020304" pitchFamily="18" charset="0"/>
              </a:rPr>
              <a:t>la calidad de la operación</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smtClean="0">
                <a:latin typeface="Times New Roman" panose="02020603050405020304" pitchFamily="18" charset="0"/>
                <a:cs typeface="Times New Roman" panose="02020603050405020304" pitchFamily="18" charset="0"/>
              </a:rPr>
              <a:t>Fortalecer </a:t>
            </a:r>
            <a:r>
              <a:rPr lang="es-ES" sz="2200" dirty="0">
                <a:latin typeface="Times New Roman" panose="02020603050405020304" pitchFamily="18" charset="0"/>
                <a:cs typeface="Times New Roman" panose="02020603050405020304" pitchFamily="18" charset="0"/>
              </a:rPr>
              <a:t>los mecanismos de control interno.</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smtClean="0">
                <a:latin typeface="Times New Roman" panose="02020603050405020304" pitchFamily="18" charset="0"/>
                <a:cs typeface="Times New Roman" panose="02020603050405020304" pitchFamily="18" charset="0"/>
              </a:rPr>
              <a:t>Cumplir </a:t>
            </a:r>
            <a:r>
              <a:rPr lang="es-ES" sz="2200" dirty="0">
                <a:latin typeface="Times New Roman" panose="02020603050405020304" pitchFamily="18" charset="0"/>
                <a:cs typeface="Times New Roman" panose="02020603050405020304" pitchFamily="18" charset="0"/>
              </a:rPr>
              <a:t>con la normatividad.</a:t>
            </a:r>
            <a:endParaRPr lang="es-EC" sz="2200" dirty="0">
              <a:latin typeface="Times New Roman" panose="02020603050405020304" pitchFamily="18" charset="0"/>
              <a:cs typeface="Times New Roman" panose="02020603050405020304" pitchFamily="18" charset="0"/>
            </a:endParaRPr>
          </a:p>
          <a:p>
            <a:pPr marL="1714500" lvl="3" indent="-342900" algn="just">
              <a:buFont typeface="Arial" panose="020B0604020202020204" pitchFamily="34" charset="0"/>
              <a:buChar char="•"/>
            </a:pPr>
            <a:r>
              <a:rPr lang="es-ES" sz="2200" dirty="0" smtClean="0">
                <a:latin typeface="Times New Roman" panose="02020603050405020304" pitchFamily="18" charset="0"/>
                <a:cs typeface="Times New Roman" panose="02020603050405020304" pitchFamily="18" charset="0"/>
              </a:rPr>
              <a:t>Establecer límites</a:t>
            </a:r>
          </a:p>
          <a:p>
            <a:pPr marL="1714500" lvl="3" indent="-342900" algn="just">
              <a:buFont typeface="Arial" panose="020B0604020202020204" pitchFamily="34" charset="0"/>
              <a:buChar char="•"/>
            </a:pPr>
            <a:endParaRPr lang="es-EC" sz="2200" dirty="0">
              <a:latin typeface="Times New Roman" panose="02020603050405020304" pitchFamily="18" charset="0"/>
              <a:cs typeface="Times New Roman" panose="02020603050405020304" pitchFamily="18" charset="0"/>
            </a:endParaRPr>
          </a:p>
          <a:p>
            <a:pPr algn="just"/>
            <a:r>
              <a:rPr lang="es-ES" sz="2200" dirty="0">
                <a:latin typeface="Times New Roman" panose="02020603050405020304" pitchFamily="18" charset="0"/>
                <a:cs typeface="Times New Roman" panose="02020603050405020304" pitchFamily="18" charset="0"/>
              </a:rPr>
              <a:t> </a:t>
            </a:r>
            <a:r>
              <a:rPr lang="es-ES" sz="2200" b="1" i="1" dirty="0">
                <a:latin typeface="Times New Roman" panose="02020603050405020304" pitchFamily="18" charset="0"/>
                <a:cs typeface="Times New Roman" panose="02020603050405020304" pitchFamily="18" charset="0"/>
              </a:rPr>
              <a:t>Divulgación.- </a:t>
            </a:r>
            <a:r>
              <a:rPr lang="es-ES" sz="2200" dirty="0">
                <a:latin typeface="Times New Roman" panose="02020603050405020304" pitchFamily="18" charset="0"/>
                <a:cs typeface="Times New Roman" panose="02020603050405020304" pitchFamily="18" charset="0"/>
              </a:rPr>
              <a:t>Información confiable, oportuna, transparente. A las distintas audiencias (reguladores, administradores, inversionistas público</a:t>
            </a:r>
            <a:r>
              <a:rPr lang="es-ES" sz="2200" dirty="0" smtClean="0">
                <a:latin typeface="Times New Roman" panose="02020603050405020304" pitchFamily="18" charset="0"/>
                <a:cs typeface="Times New Roman" panose="02020603050405020304" pitchFamily="18" charset="0"/>
              </a:rPr>
              <a:t>).</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73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2" y="197700"/>
            <a:ext cx="10515600" cy="1325563"/>
          </a:xfrm>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Manual de Gestion de Riesgos Operativos y Finacieros – Blindex Extrem Cia. Ltda.</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78794" y="1725769"/>
            <a:ext cx="10831133" cy="3816429"/>
          </a:xfrm>
          <a:prstGeom prst="rect">
            <a:avLst/>
          </a:prstGeom>
          <a:noFill/>
        </p:spPr>
        <p:txBody>
          <a:bodyPr wrap="square" rtlCol="0">
            <a:spAutoFit/>
          </a:bodyPr>
          <a:lstStyle/>
          <a:p>
            <a:pPr algn="just"/>
            <a:r>
              <a:rPr lang="es-EC" sz="2200" b="1" dirty="0" smtClean="0">
                <a:latin typeface="Times New Roman" panose="02020603050405020304" pitchFamily="18" charset="0"/>
                <a:cs typeface="Times New Roman" panose="02020603050405020304" pitchFamily="18" charset="0"/>
              </a:rPr>
              <a:t>Formato </a:t>
            </a:r>
          </a:p>
          <a:p>
            <a:pPr algn="just"/>
            <a:endParaRPr lang="es-EC" sz="2200" b="1" dirty="0" smtClean="0">
              <a:latin typeface="Times New Roman" panose="02020603050405020304" pitchFamily="18" charset="0"/>
              <a:cs typeface="Times New Roman" panose="02020603050405020304" pitchFamily="18" charset="0"/>
            </a:endParaRPr>
          </a:p>
          <a:p>
            <a:pPr algn="just"/>
            <a:endParaRPr lang="es-EC" sz="2200" b="1" dirty="0">
              <a:latin typeface="Times New Roman" panose="02020603050405020304" pitchFamily="18" charset="0"/>
              <a:cs typeface="Times New Roman" panose="02020603050405020304" pitchFamily="18" charset="0"/>
            </a:endParaRPr>
          </a:p>
          <a:p>
            <a:pPr algn="just"/>
            <a:endParaRPr lang="es-EC" sz="2200" b="1" dirty="0" smtClean="0">
              <a:latin typeface="Times New Roman" panose="02020603050405020304" pitchFamily="18" charset="0"/>
              <a:cs typeface="Times New Roman" panose="02020603050405020304" pitchFamily="18" charset="0"/>
            </a:endParaRPr>
          </a:p>
          <a:p>
            <a:pPr algn="just"/>
            <a:endParaRPr lang="es-EC" sz="2200" b="1" dirty="0">
              <a:latin typeface="Times New Roman" panose="02020603050405020304" pitchFamily="18" charset="0"/>
              <a:cs typeface="Times New Roman" panose="02020603050405020304" pitchFamily="18" charset="0"/>
            </a:endParaRPr>
          </a:p>
          <a:p>
            <a:pPr algn="just"/>
            <a:endParaRPr lang="es-EC" sz="2200" b="1" dirty="0" smtClean="0">
              <a:latin typeface="Times New Roman" panose="02020603050405020304" pitchFamily="18" charset="0"/>
              <a:cs typeface="Times New Roman" panose="02020603050405020304" pitchFamily="18" charset="0"/>
            </a:endParaRPr>
          </a:p>
          <a:p>
            <a:pPr algn="just"/>
            <a:endParaRPr lang="es-EC" sz="2200" b="1" dirty="0">
              <a:latin typeface="Times New Roman" panose="02020603050405020304" pitchFamily="18" charset="0"/>
              <a:cs typeface="Times New Roman" panose="02020603050405020304" pitchFamily="18" charset="0"/>
            </a:endParaRPr>
          </a:p>
          <a:p>
            <a:pPr algn="just"/>
            <a:endParaRPr lang="es-EC" sz="2200" b="1" dirty="0" smtClean="0">
              <a:latin typeface="Times New Roman" panose="02020603050405020304" pitchFamily="18" charset="0"/>
              <a:cs typeface="Times New Roman" panose="02020603050405020304" pitchFamily="18" charset="0"/>
            </a:endParaRPr>
          </a:p>
          <a:p>
            <a:pPr algn="just"/>
            <a:endParaRPr lang="es-EC" sz="2200" b="1" dirty="0">
              <a:latin typeface="Times New Roman" panose="02020603050405020304" pitchFamily="18" charset="0"/>
              <a:cs typeface="Times New Roman" panose="02020603050405020304" pitchFamily="18" charset="0"/>
            </a:endParaRPr>
          </a:p>
          <a:p>
            <a:pPr algn="just"/>
            <a:endParaRPr lang="es-EC" sz="2200" b="1" dirty="0" smtClean="0">
              <a:latin typeface="Times New Roman" panose="02020603050405020304" pitchFamily="18" charset="0"/>
              <a:cs typeface="Times New Roman" panose="02020603050405020304" pitchFamily="18" charset="0"/>
            </a:endParaRPr>
          </a:p>
          <a:p>
            <a:pPr algn="just"/>
            <a:endParaRPr lang="es-EC" sz="2200" dirty="0">
              <a:latin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237030513"/>
              </p:ext>
            </p:extLst>
          </p:nvPr>
        </p:nvGraphicFramePr>
        <p:xfrm>
          <a:off x="1635616" y="2382591"/>
          <a:ext cx="9718183" cy="1081826"/>
        </p:xfrm>
        <a:graphic>
          <a:graphicData uri="http://schemas.openxmlformats.org/drawingml/2006/table">
            <a:tbl>
              <a:tblPr firstRow="1" firstCol="1" bandRow="1"/>
              <a:tblGrid>
                <a:gridCol w="2791062"/>
                <a:gridCol w="4334309"/>
                <a:gridCol w="2592812"/>
              </a:tblGrid>
              <a:tr h="386367">
                <a:tc rowSpan="3">
                  <a:txBody>
                    <a:bodyPr/>
                    <a:lstStyle/>
                    <a:p>
                      <a:pPr algn="l">
                        <a:lnSpc>
                          <a:spcPct val="115000"/>
                        </a:lnSpc>
                        <a:spcAft>
                          <a:spcPts val="0"/>
                        </a:spcAft>
                      </a:pPr>
                      <a:endParaRPr lang="es-EC" sz="1000" dirty="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S" sz="1600" dirty="0">
                          <a:effectLst/>
                          <a:latin typeface="Times New Roman"/>
                          <a:ea typeface="Calibri"/>
                          <a:cs typeface="Times New Roman"/>
                        </a:rPr>
                        <a:t>MANUAL DE GESTIÓN DE RIESGOS OPERATIVOS Y FINANCIEROS</a:t>
                      </a:r>
                      <a:endParaRPr lang="es-EC" sz="1600" dirty="0">
                        <a:effectLst/>
                        <a:latin typeface="Calibri"/>
                        <a:ea typeface="Calibri"/>
                        <a:cs typeface="Times New Roman"/>
                      </a:endParaRPr>
                    </a:p>
                  </a:txBody>
                  <a:tcPr marL="63867" marR="6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dirty="0">
                          <a:effectLst/>
                          <a:latin typeface="Times New Roman"/>
                          <a:ea typeface="Calibri"/>
                          <a:cs typeface="Times New Roman"/>
                        </a:rPr>
                        <a:t>Código: MGRC.1</a:t>
                      </a:r>
                      <a:endParaRPr lang="es-EC" sz="1600" dirty="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91">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S" sz="1600">
                          <a:effectLst/>
                          <a:latin typeface="Times New Roman"/>
                          <a:ea typeface="Calibri"/>
                          <a:cs typeface="Times New Roman"/>
                        </a:rPr>
                        <a:t>Versión: 1</a:t>
                      </a:r>
                      <a:endParaRPr lang="es-EC" sz="160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68">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S" sz="1600" dirty="0">
                          <a:effectLst/>
                          <a:latin typeface="Times New Roman"/>
                          <a:ea typeface="Calibri"/>
                          <a:cs typeface="Times New Roman"/>
                        </a:rPr>
                        <a:t>N° de Página: 2</a:t>
                      </a:r>
                      <a:endParaRPr lang="es-EC" sz="1600" dirty="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59" name="Imagen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721" y="2488551"/>
            <a:ext cx="2575964" cy="8985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3254048376"/>
              </p:ext>
            </p:extLst>
          </p:nvPr>
        </p:nvGraphicFramePr>
        <p:xfrm>
          <a:off x="1506828" y="4673423"/>
          <a:ext cx="9987566" cy="946404"/>
        </p:xfrm>
        <a:graphic>
          <a:graphicData uri="http://schemas.openxmlformats.org/drawingml/2006/table">
            <a:tbl>
              <a:tblPr firstRow="1" firstCol="1" bandRow="1"/>
              <a:tblGrid>
                <a:gridCol w="3365810"/>
                <a:gridCol w="3273923"/>
                <a:gridCol w="3347833"/>
              </a:tblGrid>
              <a:tr h="868775">
                <a:tc>
                  <a:txBody>
                    <a:bodyPr/>
                    <a:lstStyle/>
                    <a:p>
                      <a:pPr algn="l">
                        <a:lnSpc>
                          <a:spcPct val="115000"/>
                        </a:lnSpc>
                        <a:spcAft>
                          <a:spcPts val="0"/>
                        </a:spcAft>
                      </a:pPr>
                      <a:r>
                        <a:rPr lang="es-ES" sz="1800" b="1" dirty="0">
                          <a:effectLst/>
                          <a:latin typeface="Aparajita"/>
                          <a:ea typeface="Calibri"/>
                          <a:cs typeface="Times New Roman"/>
                        </a:rPr>
                        <a:t>Elaborado por:</a:t>
                      </a:r>
                      <a:r>
                        <a:rPr lang="es-ES" sz="1800" dirty="0">
                          <a:effectLst/>
                          <a:latin typeface="Aparajita"/>
                          <a:ea typeface="Calibri"/>
                          <a:cs typeface="Times New Roman"/>
                        </a:rPr>
                        <a:t>  Ing. Marcelo Caiza</a:t>
                      </a:r>
                      <a:endParaRPr lang="es-EC" sz="1800" dirty="0">
                        <a:effectLst/>
                        <a:latin typeface="Calibri"/>
                        <a:ea typeface="Calibri"/>
                        <a:cs typeface="Times New Roman"/>
                      </a:endParaRPr>
                    </a:p>
                    <a:p>
                      <a:pPr algn="l">
                        <a:lnSpc>
                          <a:spcPct val="115000"/>
                        </a:lnSpc>
                        <a:spcAft>
                          <a:spcPts val="0"/>
                        </a:spcAft>
                      </a:pPr>
                      <a:r>
                        <a:rPr lang="es-ES" sz="1800" b="1" dirty="0">
                          <a:effectLst/>
                          <a:latin typeface="Aparajita"/>
                          <a:ea typeface="Calibri"/>
                          <a:cs typeface="Times New Roman"/>
                        </a:rPr>
                        <a:t>Fecha:</a:t>
                      </a:r>
                      <a:r>
                        <a:rPr lang="es-ES" sz="1800" dirty="0">
                          <a:effectLst/>
                          <a:latin typeface="Aparajita"/>
                          <a:ea typeface="Calibri"/>
                          <a:cs typeface="Times New Roman"/>
                        </a:rPr>
                        <a:t> 22/04/2015</a:t>
                      </a:r>
                      <a:endParaRPr lang="es-EC" sz="1800" dirty="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dirty="0">
                          <a:effectLst/>
                          <a:latin typeface="Aparajita"/>
                          <a:ea typeface="Calibri"/>
                          <a:cs typeface="Times New Roman"/>
                        </a:rPr>
                        <a:t>Revisado por:</a:t>
                      </a:r>
                      <a:r>
                        <a:rPr lang="es-ES" sz="1800" dirty="0">
                          <a:effectLst/>
                          <a:latin typeface="Aparajita"/>
                          <a:ea typeface="Calibri"/>
                          <a:cs typeface="Times New Roman"/>
                        </a:rPr>
                        <a:t>  Dr. Fabián Guzmán</a:t>
                      </a:r>
                      <a:endParaRPr lang="es-EC" sz="1800" dirty="0">
                        <a:effectLst/>
                        <a:latin typeface="Calibri"/>
                        <a:ea typeface="Calibri"/>
                        <a:cs typeface="Times New Roman"/>
                      </a:endParaRPr>
                    </a:p>
                    <a:p>
                      <a:pPr algn="l">
                        <a:lnSpc>
                          <a:spcPct val="115000"/>
                        </a:lnSpc>
                        <a:spcAft>
                          <a:spcPts val="0"/>
                        </a:spcAft>
                      </a:pPr>
                      <a:r>
                        <a:rPr lang="es-ES" sz="1800" b="1" dirty="0">
                          <a:effectLst/>
                          <a:latin typeface="Aparajita"/>
                          <a:ea typeface="Calibri"/>
                          <a:cs typeface="Times New Roman"/>
                        </a:rPr>
                        <a:t>Fecha: </a:t>
                      </a:r>
                      <a:r>
                        <a:rPr lang="es-ES" sz="1800" dirty="0">
                          <a:effectLst/>
                          <a:latin typeface="Aparajita"/>
                          <a:ea typeface="Calibri"/>
                          <a:cs typeface="Times New Roman"/>
                        </a:rPr>
                        <a:t>05/05/2015</a:t>
                      </a:r>
                      <a:endParaRPr lang="es-EC" sz="1800" dirty="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dirty="0">
                          <a:effectLst/>
                          <a:latin typeface="Aparajita"/>
                          <a:ea typeface="Calibri"/>
                          <a:cs typeface="Times New Roman"/>
                        </a:rPr>
                        <a:t>Aprobado por:</a:t>
                      </a:r>
                      <a:r>
                        <a:rPr lang="es-ES" sz="1800" dirty="0">
                          <a:effectLst/>
                          <a:latin typeface="Aparajita"/>
                          <a:ea typeface="Calibri"/>
                          <a:cs typeface="Times New Roman"/>
                        </a:rPr>
                        <a:t> Directorio </a:t>
                      </a:r>
                      <a:r>
                        <a:rPr lang="es-ES" sz="1800" dirty="0" err="1">
                          <a:effectLst/>
                          <a:latin typeface="Aparajita"/>
                          <a:ea typeface="Calibri"/>
                          <a:cs typeface="Times New Roman"/>
                        </a:rPr>
                        <a:t>Blindex</a:t>
                      </a:r>
                      <a:r>
                        <a:rPr lang="es-ES" sz="1800" dirty="0">
                          <a:effectLst/>
                          <a:latin typeface="Aparajita"/>
                          <a:ea typeface="Calibri"/>
                          <a:cs typeface="Times New Roman"/>
                        </a:rPr>
                        <a:t> </a:t>
                      </a:r>
                      <a:endParaRPr lang="es-EC" sz="1800" dirty="0">
                        <a:effectLst/>
                        <a:latin typeface="Calibri"/>
                        <a:ea typeface="Calibri"/>
                        <a:cs typeface="Times New Roman"/>
                      </a:endParaRPr>
                    </a:p>
                    <a:p>
                      <a:pPr algn="l">
                        <a:lnSpc>
                          <a:spcPct val="115000"/>
                        </a:lnSpc>
                        <a:spcAft>
                          <a:spcPts val="0"/>
                        </a:spcAft>
                      </a:pPr>
                      <a:r>
                        <a:rPr lang="es-ES" sz="1800" b="1" dirty="0">
                          <a:effectLst/>
                          <a:latin typeface="Aparajita"/>
                          <a:ea typeface="Calibri"/>
                          <a:cs typeface="Times New Roman"/>
                        </a:rPr>
                        <a:t>Fecha:</a:t>
                      </a:r>
                      <a:r>
                        <a:rPr lang="es-ES" sz="1800" dirty="0">
                          <a:effectLst/>
                          <a:latin typeface="Aparajita"/>
                          <a:ea typeface="Calibri"/>
                          <a:cs typeface="Times New Roman"/>
                        </a:rPr>
                        <a:t> 15/05/2015</a:t>
                      </a:r>
                      <a:endParaRPr lang="es-EC" sz="1800" dirty="0">
                        <a:effectLst/>
                        <a:latin typeface="Calibri"/>
                        <a:ea typeface="Calibri"/>
                        <a:cs typeface="Times New Roman"/>
                      </a:endParaRPr>
                    </a:p>
                    <a:p>
                      <a:pPr algn="l">
                        <a:lnSpc>
                          <a:spcPct val="115000"/>
                        </a:lnSpc>
                        <a:spcAft>
                          <a:spcPts val="0"/>
                        </a:spcAft>
                      </a:pPr>
                      <a:r>
                        <a:rPr lang="es-ES" sz="1800" dirty="0">
                          <a:effectLst/>
                          <a:latin typeface="Aparajita"/>
                          <a:ea typeface="Calibri"/>
                          <a:cs typeface="Times New Roman"/>
                        </a:rPr>
                        <a:t> </a:t>
                      </a:r>
                      <a:endParaRPr lang="es-EC" sz="1800" dirty="0">
                        <a:effectLst/>
                        <a:latin typeface="Calibri"/>
                        <a:ea typeface="Calibri"/>
                        <a:cs typeface="Times New Roman"/>
                      </a:endParaRPr>
                    </a:p>
                  </a:txBody>
                  <a:tcPr marL="63867" marR="6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593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589213" y="1791478"/>
            <a:ext cx="2859865" cy="2144286"/>
          </a:xfrm>
        </p:spPr>
        <p:txBody>
          <a:bodyPr>
            <a:normAutofit/>
          </a:bodyPr>
          <a:lstStyle/>
          <a:p>
            <a:pPr algn="l"/>
            <a:r>
              <a:rPr lang="en-US" sz="4000" b="1" noProof="1" smtClean="0">
                <a:latin typeface="Times New Roman" panose="02020603050405020304" pitchFamily="18" charset="0"/>
                <a:cs typeface="Times New Roman" panose="02020603050405020304" pitchFamily="18" charset="0"/>
              </a:rPr>
              <a:t>BLINDEX EXTREM CIA.LTDA.</a:t>
            </a:r>
            <a:endParaRPr lang="es-ES" sz="4000" b="1" noProof="1">
              <a:latin typeface="Times New Roman" panose="02020603050405020304" pitchFamily="18" charset="0"/>
              <a:cs typeface="Times New Roman" panose="02020603050405020304" pitchFamily="18" charset="0"/>
            </a:endParaRPr>
          </a:p>
        </p:txBody>
      </p:sp>
      <p:sp useBgFill="1">
        <p:nvSpPr>
          <p:cNvPr id="3" name="Marcador de posición de texto 2"/>
          <p:cNvSpPr>
            <a:spLocks noGrp="1"/>
          </p:cNvSpPr>
          <p:nvPr>
            <p:ph type="body" idx="1"/>
          </p:nvPr>
        </p:nvSpPr>
        <p:spPr>
          <a:xfrm>
            <a:off x="5915608" y="379967"/>
            <a:ext cx="6019517" cy="3009700"/>
          </a:xfrm>
        </p:spPr>
        <p:txBody>
          <a:bodyPr>
            <a:noAutofit/>
          </a:bodyPr>
          <a:lstStyle/>
          <a:p>
            <a:pPr algn="l"/>
            <a:r>
              <a:rPr lang="en-US" b="1" noProof="1" smtClean="0">
                <a:solidFill>
                  <a:schemeClr val="tx1"/>
                </a:solidFill>
                <a:latin typeface="Times New Roman" panose="02020603050405020304" pitchFamily="18" charset="0"/>
                <a:cs typeface="Times New Roman" panose="02020603050405020304" pitchFamily="18" charset="0"/>
              </a:rPr>
              <a:t>Inicia Actividad: 25.07.2002</a:t>
            </a:r>
          </a:p>
          <a:p>
            <a:pPr algn="l"/>
            <a:r>
              <a:rPr lang="en-US" b="1" noProof="1" smtClean="0">
                <a:solidFill>
                  <a:schemeClr val="tx1"/>
                </a:solidFill>
                <a:latin typeface="Times New Roman" panose="02020603050405020304" pitchFamily="18" charset="0"/>
                <a:cs typeface="Times New Roman" panose="02020603050405020304" pitchFamily="18" charset="0"/>
              </a:rPr>
              <a:t>Actividad: Fabricacion de Productos para la proteccion personal y material.</a:t>
            </a:r>
          </a:p>
          <a:p>
            <a:pPr algn="l"/>
            <a:r>
              <a:rPr lang="en-US" b="1" noProof="1" smtClean="0">
                <a:solidFill>
                  <a:schemeClr val="tx1"/>
                </a:solidFill>
                <a:latin typeface="Times New Roman" panose="02020603050405020304" pitchFamily="18" charset="0"/>
                <a:cs typeface="Times New Roman" panose="02020603050405020304" pitchFamily="18" charset="0"/>
              </a:rPr>
              <a:t>Sector: Industrial</a:t>
            </a:r>
          </a:p>
          <a:p>
            <a:pPr algn="l"/>
            <a:r>
              <a:rPr lang="en-US" b="1" noProof="1" smtClean="0">
                <a:solidFill>
                  <a:schemeClr val="tx1"/>
                </a:solidFill>
                <a:latin typeface="Times New Roman" panose="02020603050405020304" pitchFamily="18" charset="0"/>
                <a:cs typeface="Times New Roman" panose="02020603050405020304" pitchFamily="18" charset="0"/>
              </a:rPr>
              <a:t>Sub sector: Fabricaciòn de </a:t>
            </a:r>
            <a:r>
              <a:rPr lang="en-US" b="1" noProof="1">
                <a:solidFill>
                  <a:schemeClr val="tx1"/>
                </a:solidFill>
                <a:latin typeface="Times New Roman" panose="02020603050405020304" pitchFamily="18" charset="0"/>
                <a:cs typeface="Times New Roman" panose="02020603050405020304" pitchFamily="18" charset="0"/>
              </a:rPr>
              <a:t>Implementos para seguridad personal e institucional.</a:t>
            </a:r>
          </a:p>
          <a:p>
            <a:endParaRPr lang="en-US" b="1" noProof="1">
              <a:solidFill>
                <a:schemeClr val="tx1"/>
              </a:solidFill>
              <a:latin typeface="Times New Roman" panose="02020603050405020304" pitchFamily="18" charset="0"/>
              <a:cs typeface="Times New Roman" panose="02020603050405020304" pitchFamily="18" charset="0"/>
            </a:endParaRPr>
          </a:p>
          <a:p>
            <a:r>
              <a:rPr lang="en-US" b="1" noProof="1">
                <a:solidFill>
                  <a:schemeClr val="tx1"/>
                </a:solidFill>
                <a:latin typeface="Times New Roman" panose="02020603050405020304" pitchFamily="18" charset="0"/>
                <a:cs typeface="Times New Roman" panose="02020603050405020304" pitchFamily="18" charset="0"/>
              </a:rPr>
              <a:t>Zona de Influencia: Pais</a:t>
            </a:r>
          </a:p>
          <a:p>
            <a:r>
              <a:rPr lang="en-US" b="1" noProof="1">
                <a:solidFill>
                  <a:schemeClr val="tx1"/>
                </a:solidFill>
                <a:latin typeface="Times New Roman" panose="02020603050405020304" pitchFamily="18" charset="0"/>
                <a:cs typeface="Times New Roman" panose="02020603050405020304" pitchFamily="18" charset="0"/>
              </a:rPr>
              <a:t>Productos: 	</a:t>
            </a:r>
            <a:r>
              <a:rPr lang="en-US" b="1" noProof="1" smtClean="0">
                <a:solidFill>
                  <a:schemeClr val="tx1"/>
                </a:solidFill>
                <a:latin typeface="Times New Roman" panose="02020603050405020304" pitchFamily="18" charset="0"/>
                <a:cs typeface="Times New Roman" panose="02020603050405020304" pitchFamily="18" charset="0"/>
              </a:rPr>
              <a:t>	Blindaje </a:t>
            </a:r>
            <a:r>
              <a:rPr lang="en-US" b="1" noProof="1">
                <a:solidFill>
                  <a:schemeClr val="tx1"/>
                </a:solidFill>
                <a:latin typeface="Times New Roman" panose="02020603050405020304" pitchFamily="18" charset="0"/>
                <a:cs typeface="Times New Roman" panose="02020603050405020304" pitchFamily="18" charset="0"/>
              </a:rPr>
              <a:t>Personal</a:t>
            </a:r>
          </a:p>
          <a:p>
            <a:r>
              <a:rPr lang="en-US" b="1" noProof="1">
                <a:solidFill>
                  <a:schemeClr val="tx1"/>
                </a:solidFill>
                <a:latin typeface="Times New Roman" panose="02020603050405020304" pitchFamily="18" charset="0"/>
                <a:cs typeface="Times New Roman" panose="02020603050405020304" pitchFamily="18" charset="0"/>
              </a:rPr>
              <a:t>		</a:t>
            </a:r>
            <a:r>
              <a:rPr lang="en-US" b="1" noProof="1" smtClean="0">
                <a:solidFill>
                  <a:schemeClr val="tx1"/>
                </a:solidFill>
                <a:latin typeface="Times New Roman" panose="02020603050405020304" pitchFamily="18" charset="0"/>
                <a:cs typeface="Times New Roman" panose="02020603050405020304" pitchFamily="18" charset="0"/>
              </a:rPr>
              <a:t>	Blindaje </a:t>
            </a:r>
            <a:r>
              <a:rPr lang="en-US" b="1" noProof="1">
                <a:solidFill>
                  <a:schemeClr val="tx1"/>
                </a:solidFill>
                <a:latin typeface="Times New Roman" panose="02020603050405020304" pitchFamily="18" charset="0"/>
                <a:cs typeface="Times New Roman" panose="02020603050405020304" pitchFamily="18" charset="0"/>
              </a:rPr>
              <a:t>Anti Motin</a:t>
            </a:r>
          </a:p>
          <a:p>
            <a:r>
              <a:rPr lang="en-US" b="1" noProof="1">
                <a:solidFill>
                  <a:schemeClr val="tx1"/>
                </a:solidFill>
                <a:latin typeface="Times New Roman" panose="02020603050405020304" pitchFamily="18" charset="0"/>
                <a:cs typeface="Times New Roman" panose="02020603050405020304" pitchFamily="18" charset="0"/>
              </a:rPr>
              <a:t>		</a:t>
            </a:r>
            <a:r>
              <a:rPr lang="en-US" b="1" noProof="1" smtClean="0">
                <a:solidFill>
                  <a:schemeClr val="tx1"/>
                </a:solidFill>
                <a:latin typeface="Times New Roman" panose="02020603050405020304" pitchFamily="18" charset="0"/>
                <a:cs typeface="Times New Roman" panose="02020603050405020304" pitchFamily="18" charset="0"/>
              </a:rPr>
              <a:t>Blindaje </a:t>
            </a:r>
            <a:r>
              <a:rPr lang="en-US" b="1" noProof="1">
                <a:solidFill>
                  <a:schemeClr val="tx1"/>
                </a:solidFill>
                <a:latin typeface="Times New Roman" panose="02020603050405020304" pitchFamily="18" charset="0"/>
                <a:cs typeface="Times New Roman" panose="02020603050405020304" pitchFamily="18" charset="0"/>
              </a:rPr>
              <a:t>Vehicular</a:t>
            </a:r>
          </a:p>
          <a:p>
            <a:r>
              <a:rPr lang="en-US" b="1" noProof="1">
                <a:solidFill>
                  <a:schemeClr val="tx1"/>
                </a:solidFill>
                <a:latin typeface="Times New Roman" panose="02020603050405020304" pitchFamily="18" charset="0"/>
                <a:cs typeface="Times New Roman" panose="02020603050405020304" pitchFamily="18" charset="0"/>
              </a:rPr>
              <a:t>		</a:t>
            </a:r>
            <a:r>
              <a:rPr lang="en-US" b="1" noProof="1" smtClean="0">
                <a:solidFill>
                  <a:schemeClr val="tx1"/>
                </a:solidFill>
                <a:latin typeface="Times New Roman" panose="02020603050405020304" pitchFamily="18" charset="0"/>
                <a:cs typeface="Times New Roman" panose="02020603050405020304" pitchFamily="18" charset="0"/>
              </a:rPr>
              <a:t>Blindaje </a:t>
            </a:r>
            <a:r>
              <a:rPr lang="en-US" b="1" noProof="1">
                <a:solidFill>
                  <a:schemeClr val="tx1"/>
                </a:solidFill>
                <a:latin typeface="Times New Roman" panose="02020603050405020304" pitchFamily="18" charset="0"/>
                <a:cs typeface="Times New Roman" panose="02020603050405020304" pitchFamily="18" charset="0"/>
              </a:rPr>
              <a:t>Arquitectonico</a:t>
            </a:r>
          </a:p>
          <a:p>
            <a:endParaRPr lang="es-ES" sz="2400" b="1" noProof="1">
              <a:solidFill>
                <a:schemeClr val="tx1"/>
              </a:solidFill>
            </a:endParaRPr>
          </a:p>
        </p:txBody>
      </p:sp>
    </p:spTree>
    <p:extLst>
      <p:ext uri="{BB962C8B-B14F-4D97-AF65-F5344CB8AC3E}">
        <p14:creationId xmlns:p14="http://schemas.microsoft.com/office/powerpoint/2010/main" val="343976666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2" y="197700"/>
            <a:ext cx="10515600" cy="1325563"/>
          </a:xfrm>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Manual de Gestionde Riesgos Operativos y Finacieros – Blindex Extrem Cia. Ltda.</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78794" y="1725769"/>
            <a:ext cx="10831133" cy="8217634"/>
          </a:xfrm>
          <a:prstGeom prst="rect">
            <a:avLst/>
          </a:prstGeom>
          <a:noFill/>
        </p:spPr>
        <p:txBody>
          <a:bodyPr wrap="square" rtlCol="0">
            <a:spAutoFit/>
          </a:bodyPr>
          <a:lstStyle/>
          <a:p>
            <a:pPr algn="just"/>
            <a:r>
              <a:rPr lang="es-EC" sz="2200" b="1" dirty="0" smtClean="0">
                <a:latin typeface="Times New Roman" panose="02020603050405020304" pitchFamily="18" charset="0"/>
                <a:cs typeface="Times New Roman" panose="02020603050405020304" pitchFamily="18" charset="0"/>
              </a:rPr>
              <a:t>Contenido</a:t>
            </a:r>
          </a:p>
          <a:p>
            <a:pPr algn="just"/>
            <a:endParaRPr lang="es-EC" sz="2200" b="1" dirty="0">
              <a:latin typeface="Times New Roman" panose="02020603050405020304" pitchFamily="18" charset="0"/>
              <a:cs typeface="Times New Roman" panose="02020603050405020304" pitchFamily="18" charset="0"/>
            </a:endParaRPr>
          </a:p>
          <a:p>
            <a:pPr algn="just"/>
            <a:r>
              <a:rPr lang="es-EC" sz="2200" b="1" dirty="0" smtClean="0">
                <a:latin typeface="Times New Roman" panose="02020603050405020304" pitchFamily="18" charset="0"/>
                <a:cs typeface="Times New Roman" panose="02020603050405020304" pitchFamily="18" charset="0"/>
              </a:rPr>
              <a:t>Objetivos</a:t>
            </a:r>
            <a:endParaRPr lang="es-EC" sz="2200" b="1" dirty="0">
              <a:latin typeface="Times New Roman" panose="02020603050405020304" pitchFamily="18" charset="0"/>
              <a:cs typeface="Times New Roman" panose="02020603050405020304" pitchFamily="18" charset="0"/>
            </a:endParaRPr>
          </a:p>
          <a:p>
            <a:pPr algn="just"/>
            <a:r>
              <a:rPr lang="es-EC" sz="2200" b="1" dirty="0">
                <a:latin typeface="Times New Roman" panose="02020603050405020304" pitchFamily="18" charset="0"/>
                <a:cs typeface="Times New Roman" panose="02020603050405020304" pitchFamily="18" charset="0"/>
              </a:rPr>
              <a:t>	Objetivo General	</a:t>
            </a:r>
          </a:p>
          <a:p>
            <a:pPr algn="just"/>
            <a:r>
              <a:rPr lang="es-EC" sz="2200" b="1" dirty="0">
                <a:latin typeface="Times New Roman" panose="02020603050405020304" pitchFamily="18" charset="0"/>
                <a:cs typeface="Times New Roman" panose="02020603050405020304" pitchFamily="18" charset="0"/>
              </a:rPr>
              <a:t>	Objetivos Específicos	</a:t>
            </a:r>
          </a:p>
          <a:p>
            <a:pPr algn="just"/>
            <a:r>
              <a:rPr lang="es-EC" sz="2200" b="1" dirty="0">
                <a:latin typeface="Times New Roman" panose="02020603050405020304" pitchFamily="18" charset="0"/>
                <a:cs typeface="Times New Roman" panose="02020603050405020304" pitchFamily="18" charset="0"/>
              </a:rPr>
              <a:t>	</a:t>
            </a:r>
            <a:r>
              <a:rPr lang="es-EC" sz="2200" b="1" dirty="0" smtClean="0">
                <a:latin typeface="Times New Roman" panose="02020603050405020304" pitchFamily="18" charset="0"/>
                <a:cs typeface="Times New Roman" panose="02020603050405020304" pitchFamily="18" charset="0"/>
              </a:rPr>
              <a:t>Alcance</a:t>
            </a:r>
          </a:p>
          <a:p>
            <a:pPr algn="just"/>
            <a:r>
              <a:rPr lang="es-EC" sz="2200" b="1" dirty="0">
                <a:latin typeface="Times New Roman" panose="02020603050405020304" pitchFamily="18" charset="0"/>
                <a:cs typeface="Times New Roman" panose="02020603050405020304" pitchFamily="18" charset="0"/>
              </a:rPr>
              <a:t>	Marco </a:t>
            </a:r>
            <a:r>
              <a:rPr lang="es-EC" sz="2200" b="1" dirty="0" smtClean="0">
                <a:latin typeface="Times New Roman" panose="02020603050405020304" pitchFamily="18" charset="0"/>
                <a:cs typeface="Times New Roman" panose="02020603050405020304" pitchFamily="18" charset="0"/>
              </a:rPr>
              <a:t>Jurídico</a:t>
            </a:r>
            <a:endParaRPr lang="es-EC" sz="2200" b="1" dirty="0">
              <a:latin typeface="Times New Roman" panose="02020603050405020304" pitchFamily="18" charset="0"/>
              <a:cs typeface="Times New Roman" panose="02020603050405020304" pitchFamily="18" charset="0"/>
            </a:endParaRPr>
          </a:p>
          <a:p>
            <a:pPr algn="just"/>
            <a:r>
              <a:rPr lang="es-EC" sz="2200" b="1" dirty="0">
                <a:latin typeface="Times New Roman" panose="02020603050405020304" pitchFamily="18" charset="0"/>
                <a:cs typeface="Times New Roman" panose="02020603050405020304" pitchFamily="18" charset="0"/>
              </a:rPr>
              <a:t>	Responsabilidades en la gestión de riesgos operativos y </a:t>
            </a:r>
            <a:r>
              <a:rPr lang="es-EC" sz="2200" b="1" dirty="0" smtClean="0">
                <a:latin typeface="Times New Roman" panose="02020603050405020304" pitchFamily="18" charset="0"/>
                <a:cs typeface="Times New Roman" panose="02020603050405020304" pitchFamily="18" charset="0"/>
              </a:rPr>
              <a:t>financieros</a:t>
            </a:r>
            <a:endParaRPr lang="es-EC" sz="2200" b="1" dirty="0">
              <a:latin typeface="Times New Roman" panose="02020603050405020304" pitchFamily="18" charset="0"/>
              <a:cs typeface="Times New Roman" panose="02020603050405020304" pitchFamily="18" charset="0"/>
            </a:endParaRPr>
          </a:p>
          <a:p>
            <a:pPr algn="just"/>
            <a:r>
              <a:rPr lang="es-EC" sz="2200" b="1" dirty="0">
                <a:latin typeface="Times New Roman" panose="02020603050405020304" pitchFamily="18" charset="0"/>
                <a:cs typeface="Times New Roman" panose="02020603050405020304" pitchFamily="18" charset="0"/>
              </a:rPr>
              <a:t>	</a:t>
            </a:r>
            <a:r>
              <a:rPr lang="es-EC" sz="2200" b="1" dirty="0" smtClean="0">
                <a:latin typeface="Times New Roman" panose="02020603050405020304" pitchFamily="18" charset="0"/>
                <a:cs typeface="Times New Roman" panose="02020603050405020304" pitchFamily="18" charset="0"/>
              </a:rPr>
              <a:t>Directorio</a:t>
            </a:r>
            <a:endParaRPr lang="es-EC" sz="2200" b="1" dirty="0">
              <a:latin typeface="Times New Roman" panose="02020603050405020304" pitchFamily="18" charset="0"/>
              <a:cs typeface="Times New Roman" panose="02020603050405020304" pitchFamily="18" charset="0"/>
            </a:endParaRPr>
          </a:p>
          <a:p>
            <a:pPr algn="just"/>
            <a:r>
              <a:rPr lang="es-EC" sz="2200" b="1" dirty="0">
                <a:latin typeface="Times New Roman" panose="02020603050405020304" pitchFamily="18" charset="0"/>
                <a:cs typeface="Times New Roman" panose="02020603050405020304" pitchFamily="18" charset="0"/>
              </a:rPr>
              <a:t>	Unidad de Gestión de Riesgos	6</a:t>
            </a:r>
          </a:p>
          <a:p>
            <a:pPr algn="just"/>
            <a:r>
              <a:rPr lang="es-EC" sz="2200" b="1" dirty="0">
                <a:latin typeface="Times New Roman" panose="02020603050405020304" pitchFamily="18" charset="0"/>
                <a:cs typeface="Times New Roman" panose="02020603050405020304" pitchFamily="18" charset="0"/>
              </a:rPr>
              <a:t>	Comité de Gestión de Riesgos	84</a:t>
            </a:r>
          </a:p>
          <a:p>
            <a:pPr algn="just"/>
            <a:r>
              <a:rPr lang="es-EC" sz="2200" b="1" dirty="0">
                <a:latin typeface="Times New Roman" panose="02020603050405020304" pitchFamily="18" charset="0"/>
                <a:cs typeface="Times New Roman" panose="02020603050405020304" pitchFamily="18" charset="0"/>
              </a:rPr>
              <a:t>	Asistente de Comité Gestión de Riesgos	85</a:t>
            </a:r>
          </a:p>
          <a:p>
            <a:pPr algn="just"/>
            <a:r>
              <a:rPr lang="es-EC" sz="2200" b="1" dirty="0">
                <a:latin typeface="Times New Roman" panose="02020603050405020304" pitchFamily="18" charset="0"/>
                <a:cs typeface="Times New Roman" panose="02020603050405020304" pitchFamily="18" charset="0"/>
              </a:rPr>
              <a:t>	Unidades administrativas en general	8</a:t>
            </a:r>
          </a:p>
          <a:p>
            <a:pPr algn="just"/>
            <a:r>
              <a:rPr lang="es-EC" sz="2200" b="1" dirty="0">
                <a:latin typeface="Times New Roman" panose="02020603050405020304" pitchFamily="18" charset="0"/>
                <a:cs typeface="Times New Roman" panose="02020603050405020304" pitchFamily="18" charset="0"/>
              </a:rPr>
              <a:t>	Gestión de riesgos financieros y operativos </a:t>
            </a:r>
            <a:r>
              <a:rPr lang="es-EC" sz="2200" b="1" dirty="0" err="1">
                <a:latin typeface="Times New Roman" panose="02020603050405020304" pitchFamily="18" charset="0"/>
                <a:cs typeface="Times New Roman" panose="02020603050405020304" pitchFamily="18" charset="0"/>
              </a:rPr>
              <a:t>Blindex</a:t>
            </a:r>
            <a:r>
              <a:rPr lang="es-EC" sz="2200" b="1" dirty="0">
                <a:latin typeface="Times New Roman" panose="02020603050405020304" pitchFamily="18" charset="0"/>
                <a:cs typeface="Times New Roman" panose="02020603050405020304" pitchFamily="18" charset="0"/>
              </a:rPr>
              <a:t> </a:t>
            </a:r>
            <a:r>
              <a:rPr lang="es-EC" sz="2200" b="1" dirty="0" err="1">
                <a:latin typeface="Times New Roman" panose="02020603050405020304" pitchFamily="18" charset="0"/>
                <a:cs typeface="Times New Roman" panose="02020603050405020304" pitchFamily="18" charset="0"/>
              </a:rPr>
              <a:t>Extrem</a:t>
            </a:r>
            <a:r>
              <a:rPr lang="es-EC" sz="2200" b="1" dirty="0">
                <a:latin typeface="Times New Roman" panose="02020603050405020304" pitchFamily="18" charset="0"/>
                <a:cs typeface="Times New Roman" panose="02020603050405020304" pitchFamily="18" charset="0"/>
              </a:rPr>
              <a:t> </a:t>
            </a:r>
            <a:r>
              <a:rPr lang="es-EC" sz="2200" b="1" dirty="0" err="1">
                <a:latin typeface="Times New Roman" panose="02020603050405020304" pitchFamily="18" charset="0"/>
                <a:cs typeface="Times New Roman" panose="02020603050405020304" pitchFamily="18" charset="0"/>
              </a:rPr>
              <a:t>Cia</a:t>
            </a:r>
            <a:r>
              <a:rPr lang="es-EC" sz="2200" b="1" dirty="0">
                <a:latin typeface="Times New Roman" panose="02020603050405020304" pitchFamily="18" charset="0"/>
                <a:cs typeface="Times New Roman" panose="02020603050405020304" pitchFamily="18" charset="0"/>
              </a:rPr>
              <a:t>. Ltda.	8</a:t>
            </a:r>
          </a:p>
          <a:p>
            <a:pPr algn="just"/>
            <a:r>
              <a:rPr lang="es-EC" sz="2200" b="1" dirty="0">
                <a:latin typeface="Times New Roman" panose="02020603050405020304" pitchFamily="18" charset="0"/>
                <a:cs typeface="Times New Roman" panose="02020603050405020304" pitchFamily="18" charset="0"/>
              </a:rPr>
              <a:t>	Estrategia de riesgos	11</a:t>
            </a:r>
          </a:p>
          <a:p>
            <a:pPr algn="just"/>
            <a:r>
              <a:rPr lang="es-EC" sz="2200" b="1" dirty="0">
                <a:latin typeface="Times New Roman" panose="02020603050405020304" pitchFamily="18" charset="0"/>
                <a:cs typeface="Times New Roman" panose="02020603050405020304" pitchFamily="18" charset="0"/>
              </a:rPr>
              <a:t>	Ambiente interno	11</a:t>
            </a:r>
          </a:p>
          <a:p>
            <a:pPr algn="just"/>
            <a:r>
              <a:rPr lang="es-EC" sz="2200" b="1" dirty="0">
                <a:latin typeface="Times New Roman" panose="02020603050405020304" pitchFamily="18" charset="0"/>
                <a:cs typeface="Times New Roman" panose="02020603050405020304" pitchFamily="18" charset="0"/>
              </a:rPr>
              <a:t>	Establecimiento de objetivos	14</a:t>
            </a:r>
          </a:p>
          <a:p>
            <a:pPr algn="just"/>
            <a:r>
              <a:rPr lang="es-EC" sz="2200" b="1" dirty="0">
                <a:latin typeface="Times New Roman" panose="02020603050405020304" pitchFamily="18" charset="0"/>
                <a:cs typeface="Times New Roman" panose="02020603050405020304" pitchFamily="18" charset="0"/>
              </a:rPr>
              <a:t>	Administración de riesgos operativos y financieros	15</a:t>
            </a:r>
          </a:p>
          <a:p>
            <a:pPr algn="just"/>
            <a:r>
              <a:rPr lang="es-EC" sz="2200" b="1" dirty="0">
                <a:latin typeface="Times New Roman" panose="02020603050405020304" pitchFamily="18" charset="0"/>
                <a:cs typeface="Times New Roman" panose="02020603050405020304" pitchFamily="18" charset="0"/>
              </a:rPr>
              <a:t>	Identificación de eventos	15</a:t>
            </a:r>
          </a:p>
          <a:p>
            <a:pPr algn="just"/>
            <a:r>
              <a:rPr lang="es-EC" sz="2200" b="1" dirty="0">
                <a:latin typeface="Times New Roman" panose="02020603050405020304" pitchFamily="18" charset="0"/>
                <a:cs typeface="Times New Roman" panose="02020603050405020304" pitchFamily="18" charset="0"/>
              </a:rPr>
              <a:t>	Evaluación de riesgos operativos y financieros	24</a:t>
            </a:r>
          </a:p>
          <a:p>
            <a:pPr algn="just"/>
            <a:r>
              <a:rPr lang="es-EC" sz="2200" b="1" dirty="0">
                <a:latin typeface="Times New Roman" panose="02020603050405020304" pitchFamily="18" charset="0"/>
                <a:cs typeface="Times New Roman" panose="02020603050405020304" pitchFamily="18" charset="0"/>
              </a:rPr>
              <a:t>	Actividades de control	27</a:t>
            </a:r>
          </a:p>
          <a:p>
            <a:pPr algn="just"/>
            <a:r>
              <a:rPr lang="es-EC" sz="2200" b="1" dirty="0">
                <a:latin typeface="Times New Roman" panose="02020603050405020304" pitchFamily="18" charset="0"/>
                <a:cs typeface="Times New Roman" panose="02020603050405020304" pitchFamily="18" charset="0"/>
              </a:rPr>
              <a:t>	Respuesta a los riesgos	28</a:t>
            </a:r>
          </a:p>
          <a:p>
            <a:pPr algn="just"/>
            <a:endParaRPr lang="es-EC" sz="2200" b="1" dirty="0" smtClean="0">
              <a:latin typeface="Times New Roman" panose="02020603050405020304" pitchFamily="18" charset="0"/>
              <a:cs typeface="Times New Roman" panose="02020603050405020304" pitchFamily="18" charset="0"/>
            </a:endParaRPr>
          </a:p>
          <a:p>
            <a:pPr algn="just"/>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71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2" y="197700"/>
            <a:ext cx="10515600" cy="1325563"/>
          </a:xfrm>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Manual de Gestionde Riesgos Operativos y Finacieros – Blindex Extrem Cia. Ltda.</a:t>
            </a:r>
            <a:endParaRPr lang="es-ES" sz="3600" b="1" noProof="1">
              <a:solidFill>
                <a:schemeClr val="bg1"/>
              </a:solidFill>
              <a:latin typeface="Times New Roman" panose="02020603050405020304" pitchFamily="18" charset="0"/>
              <a:cs typeface="Times New Roman" panose="02020603050405020304" pitchFamily="18" charset="0"/>
            </a:endParaRPr>
          </a:p>
        </p:txBody>
      </p:sp>
      <p:graphicFrame>
        <p:nvGraphicFramePr>
          <p:cNvPr id="9" name="8 Diagrama"/>
          <p:cNvGraphicFramePr/>
          <p:nvPr>
            <p:extLst>
              <p:ext uri="{D42A27DB-BD31-4B8C-83A1-F6EECF244321}">
                <p14:modId xmlns:p14="http://schemas.microsoft.com/office/powerpoint/2010/main" val="4278639945"/>
              </p:ext>
            </p:extLst>
          </p:nvPr>
        </p:nvGraphicFramePr>
        <p:xfrm>
          <a:off x="167425" y="1515815"/>
          <a:ext cx="11779876" cy="5232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55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2" y="197700"/>
            <a:ext cx="10515600" cy="1325563"/>
          </a:xfrm>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Manual de Gestionde Riesgos Operativos y Finacieros – Blindex Extrem Cia. Ltda.</a:t>
            </a:r>
            <a:endParaRPr lang="es-ES" sz="3600" b="1" noProof="1">
              <a:solidFill>
                <a:schemeClr val="bg1"/>
              </a:solidFill>
              <a:latin typeface="Times New Roman" panose="02020603050405020304" pitchFamily="18" charset="0"/>
              <a:cs typeface="Times New Roman" panose="02020603050405020304" pitchFamily="18" charset="0"/>
            </a:endParaRPr>
          </a:p>
        </p:txBody>
      </p:sp>
      <p:pic>
        <p:nvPicPr>
          <p:cNvPr id="4" name="3 Imagen"/>
          <p:cNvPicPr/>
          <p:nvPr/>
        </p:nvPicPr>
        <p:blipFill rotWithShape="1">
          <a:blip r:embed="rId2" cstate="print"/>
          <a:srcRect l="11408" t="25362" r="40721" b="33696"/>
          <a:stretch/>
        </p:blipFill>
        <p:spPr bwMode="auto">
          <a:xfrm>
            <a:off x="1571223" y="2185035"/>
            <a:ext cx="8847785" cy="4177128"/>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3181072" y="4273599"/>
            <a:ext cx="1451038" cy="369332"/>
          </a:xfrm>
          <a:prstGeom prst="rect">
            <a:avLst/>
          </a:prstGeom>
        </p:spPr>
        <p:txBody>
          <a:bodyPr wrap="none">
            <a:spAutoFit/>
          </a:bodyPr>
          <a:lstStyle/>
          <a:p>
            <a:r>
              <a:rPr lang="es-EC" i="1" dirty="0"/>
              <a:t>Riesgo trivial</a:t>
            </a:r>
            <a:r>
              <a:rPr lang="es-EC" dirty="0"/>
              <a:t>:</a:t>
            </a:r>
          </a:p>
        </p:txBody>
      </p:sp>
      <p:sp>
        <p:nvSpPr>
          <p:cNvPr id="5" name="4 Rectángulo"/>
          <p:cNvSpPr/>
          <p:nvPr/>
        </p:nvSpPr>
        <p:spPr>
          <a:xfrm>
            <a:off x="4086374" y="3244334"/>
            <a:ext cx="1804084" cy="369332"/>
          </a:xfrm>
          <a:prstGeom prst="rect">
            <a:avLst/>
          </a:prstGeom>
        </p:spPr>
        <p:txBody>
          <a:bodyPr wrap="none">
            <a:spAutoFit/>
          </a:bodyPr>
          <a:lstStyle/>
          <a:p>
            <a:r>
              <a:rPr lang="es-EC" i="1" dirty="0"/>
              <a:t>Riesgo tolerable:</a:t>
            </a:r>
            <a:r>
              <a:rPr lang="es-EC" dirty="0"/>
              <a:t> </a:t>
            </a:r>
          </a:p>
        </p:txBody>
      </p:sp>
      <p:sp>
        <p:nvSpPr>
          <p:cNvPr id="6" name="5 Rectángulo"/>
          <p:cNvSpPr/>
          <p:nvPr/>
        </p:nvSpPr>
        <p:spPr>
          <a:xfrm>
            <a:off x="4981395" y="3613666"/>
            <a:ext cx="1818126" cy="369332"/>
          </a:xfrm>
          <a:prstGeom prst="rect">
            <a:avLst/>
          </a:prstGeom>
        </p:spPr>
        <p:txBody>
          <a:bodyPr wrap="none">
            <a:spAutoFit/>
          </a:bodyPr>
          <a:lstStyle/>
          <a:p>
            <a:r>
              <a:rPr lang="es-EC" i="1" dirty="0"/>
              <a:t>Riesgo moderado</a:t>
            </a:r>
            <a:endParaRPr lang="es-EC" dirty="0"/>
          </a:p>
        </p:txBody>
      </p:sp>
      <p:sp>
        <p:nvSpPr>
          <p:cNvPr id="7" name="6 Rectángulo"/>
          <p:cNvSpPr/>
          <p:nvPr/>
        </p:nvSpPr>
        <p:spPr>
          <a:xfrm>
            <a:off x="6160914" y="3904267"/>
            <a:ext cx="1965731" cy="369332"/>
          </a:xfrm>
          <a:prstGeom prst="rect">
            <a:avLst/>
          </a:prstGeom>
        </p:spPr>
        <p:txBody>
          <a:bodyPr wrap="none">
            <a:spAutoFit/>
          </a:bodyPr>
          <a:lstStyle/>
          <a:p>
            <a:r>
              <a:rPr lang="es-EC" i="1" dirty="0"/>
              <a:t>Riesgo Importante:</a:t>
            </a:r>
            <a:endParaRPr lang="es-EC" dirty="0"/>
          </a:p>
        </p:txBody>
      </p:sp>
      <p:sp>
        <p:nvSpPr>
          <p:cNvPr id="8" name="7 Rectángulo"/>
          <p:cNvSpPr/>
          <p:nvPr/>
        </p:nvSpPr>
        <p:spPr>
          <a:xfrm>
            <a:off x="6799521" y="2938255"/>
            <a:ext cx="1925271" cy="369332"/>
          </a:xfrm>
          <a:prstGeom prst="rect">
            <a:avLst/>
          </a:prstGeom>
        </p:spPr>
        <p:txBody>
          <a:bodyPr wrap="none">
            <a:spAutoFit/>
          </a:bodyPr>
          <a:lstStyle/>
          <a:p>
            <a:r>
              <a:rPr lang="es-EC" i="1" dirty="0"/>
              <a:t>Riesgo Intolerable:</a:t>
            </a:r>
            <a:endParaRPr lang="es-EC" dirty="0"/>
          </a:p>
        </p:txBody>
      </p:sp>
    </p:spTree>
    <p:extLst>
      <p:ext uri="{BB962C8B-B14F-4D97-AF65-F5344CB8AC3E}">
        <p14:creationId xmlns:p14="http://schemas.microsoft.com/office/powerpoint/2010/main" val="147910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2" y="197700"/>
            <a:ext cx="10515600" cy="1325563"/>
          </a:xfrm>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Manual de Gestionde Riesgos Operativos y Finacieros – Blindex Extrem Cia. Ltda.</a:t>
            </a:r>
            <a:endParaRPr lang="es-ES" sz="3600" b="1" noProof="1">
              <a:solidFill>
                <a:schemeClr val="bg1"/>
              </a:solidFill>
              <a:latin typeface="Times New Roman" panose="02020603050405020304" pitchFamily="18" charset="0"/>
              <a:cs typeface="Times New Roman" panose="02020603050405020304" pitchFamily="18" charset="0"/>
            </a:endParaRPr>
          </a:p>
        </p:txBody>
      </p:sp>
      <p:pic>
        <p:nvPicPr>
          <p:cNvPr id="4" name="3 Imagen"/>
          <p:cNvPicPr/>
          <p:nvPr/>
        </p:nvPicPr>
        <p:blipFill rotWithShape="1">
          <a:blip r:embed="rId2" cstate="print"/>
          <a:srcRect l="11408" t="25362" r="40721" b="33696"/>
          <a:stretch/>
        </p:blipFill>
        <p:spPr bwMode="auto">
          <a:xfrm>
            <a:off x="1571223" y="2185035"/>
            <a:ext cx="8847785" cy="4177128"/>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3181072" y="4273599"/>
            <a:ext cx="1451038" cy="369332"/>
          </a:xfrm>
          <a:prstGeom prst="rect">
            <a:avLst/>
          </a:prstGeom>
        </p:spPr>
        <p:txBody>
          <a:bodyPr wrap="none">
            <a:spAutoFit/>
          </a:bodyPr>
          <a:lstStyle/>
          <a:p>
            <a:r>
              <a:rPr lang="es-EC" i="1" dirty="0"/>
              <a:t>Riesgo trivial</a:t>
            </a:r>
            <a:r>
              <a:rPr lang="es-EC" dirty="0"/>
              <a:t>:</a:t>
            </a:r>
          </a:p>
        </p:txBody>
      </p:sp>
      <p:sp>
        <p:nvSpPr>
          <p:cNvPr id="5" name="4 Rectángulo"/>
          <p:cNvSpPr/>
          <p:nvPr/>
        </p:nvSpPr>
        <p:spPr>
          <a:xfrm>
            <a:off x="4086374" y="3244334"/>
            <a:ext cx="1804084" cy="369332"/>
          </a:xfrm>
          <a:prstGeom prst="rect">
            <a:avLst/>
          </a:prstGeom>
        </p:spPr>
        <p:txBody>
          <a:bodyPr wrap="none">
            <a:spAutoFit/>
          </a:bodyPr>
          <a:lstStyle/>
          <a:p>
            <a:r>
              <a:rPr lang="es-EC" i="1" dirty="0"/>
              <a:t>Riesgo tolerable:</a:t>
            </a:r>
            <a:r>
              <a:rPr lang="es-EC" dirty="0"/>
              <a:t> </a:t>
            </a:r>
          </a:p>
        </p:txBody>
      </p:sp>
      <p:sp>
        <p:nvSpPr>
          <p:cNvPr id="6" name="5 Rectángulo"/>
          <p:cNvSpPr/>
          <p:nvPr/>
        </p:nvSpPr>
        <p:spPr>
          <a:xfrm>
            <a:off x="4981395" y="3613666"/>
            <a:ext cx="1818126" cy="369332"/>
          </a:xfrm>
          <a:prstGeom prst="rect">
            <a:avLst/>
          </a:prstGeom>
        </p:spPr>
        <p:txBody>
          <a:bodyPr wrap="none">
            <a:spAutoFit/>
          </a:bodyPr>
          <a:lstStyle/>
          <a:p>
            <a:r>
              <a:rPr lang="es-EC" i="1" dirty="0"/>
              <a:t>Riesgo moderado</a:t>
            </a:r>
            <a:endParaRPr lang="es-EC" dirty="0"/>
          </a:p>
        </p:txBody>
      </p:sp>
      <p:sp>
        <p:nvSpPr>
          <p:cNvPr id="7" name="6 Rectángulo"/>
          <p:cNvSpPr/>
          <p:nvPr/>
        </p:nvSpPr>
        <p:spPr>
          <a:xfrm>
            <a:off x="6160914" y="3904267"/>
            <a:ext cx="1965731" cy="369332"/>
          </a:xfrm>
          <a:prstGeom prst="rect">
            <a:avLst/>
          </a:prstGeom>
        </p:spPr>
        <p:txBody>
          <a:bodyPr wrap="none">
            <a:spAutoFit/>
          </a:bodyPr>
          <a:lstStyle/>
          <a:p>
            <a:r>
              <a:rPr lang="es-EC" i="1" dirty="0"/>
              <a:t>Riesgo Importante:</a:t>
            </a:r>
            <a:endParaRPr lang="es-EC" dirty="0"/>
          </a:p>
        </p:txBody>
      </p:sp>
      <p:sp>
        <p:nvSpPr>
          <p:cNvPr id="8" name="7 Rectángulo"/>
          <p:cNvSpPr/>
          <p:nvPr/>
        </p:nvSpPr>
        <p:spPr>
          <a:xfrm>
            <a:off x="6799521" y="2938255"/>
            <a:ext cx="1925271" cy="369332"/>
          </a:xfrm>
          <a:prstGeom prst="rect">
            <a:avLst/>
          </a:prstGeom>
        </p:spPr>
        <p:txBody>
          <a:bodyPr wrap="none">
            <a:spAutoFit/>
          </a:bodyPr>
          <a:lstStyle/>
          <a:p>
            <a:r>
              <a:rPr lang="es-EC" i="1" dirty="0"/>
              <a:t>Riesgo Intolerable:</a:t>
            </a:r>
            <a:endParaRPr lang="es-EC" dirty="0"/>
          </a:p>
        </p:txBody>
      </p:sp>
    </p:spTree>
    <p:extLst>
      <p:ext uri="{BB962C8B-B14F-4D97-AF65-F5344CB8AC3E}">
        <p14:creationId xmlns:p14="http://schemas.microsoft.com/office/powerpoint/2010/main" val="1771492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2" y="99303"/>
            <a:ext cx="3828565" cy="2941285"/>
          </a:xfrm>
        </p:spPr>
        <p:txBody>
          <a:bodyPr>
            <a:normAutofit fontScale="90000"/>
          </a:bodyPr>
          <a:lstStyle/>
          <a:p>
            <a:r>
              <a:rPr lang="es-ES" sz="3600" b="1" noProof="1" smtClean="0">
                <a:solidFill>
                  <a:schemeClr val="bg1"/>
                </a:solidFill>
                <a:latin typeface="Times New Roman" panose="02020603050405020304" pitchFamily="18" charset="0"/>
                <a:cs typeface="Times New Roman" panose="02020603050405020304" pitchFamily="18" charset="0"/>
              </a:rPr>
              <a:t>Manual de Gestion </a:t>
            </a:r>
            <a:br>
              <a:rPr lang="es-ES" sz="3600" b="1" noProof="1" smtClean="0">
                <a:solidFill>
                  <a:schemeClr val="bg1"/>
                </a:solidFill>
                <a:latin typeface="Times New Roman" panose="02020603050405020304" pitchFamily="18" charset="0"/>
                <a:cs typeface="Times New Roman" panose="02020603050405020304" pitchFamily="18" charset="0"/>
              </a:rPr>
            </a:br>
            <a:r>
              <a:rPr lang="es-ES" sz="3600" b="1" noProof="1" smtClean="0">
                <a:solidFill>
                  <a:schemeClr val="bg1"/>
                </a:solidFill>
                <a:latin typeface="Times New Roman" panose="02020603050405020304" pitchFamily="18" charset="0"/>
                <a:cs typeface="Times New Roman" panose="02020603050405020304" pitchFamily="18" charset="0"/>
              </a:rPr>
              <a:t>de Riesgos </a:t>
            </a:r>
            <a:r>
              <a:rPr lang="es-ES" sz="3600" b="1" noProof="1" smtClean="0">
                <a:latin typeface="Times New Roman" panose="02020603050405020304" pitchFamily="18" charset="0"/>
                <a:cs typeface="Times New Roman" panose="02020603050405020304" pitchFamily="18" charset="0"/>
              </a:rPr>
              <a:t>Operativos y Finacieros – Blindex Extrem Cia. Ltda.</a:t>
            </a:r>
            <a:endParaRPr lang="es-ES" sz="3600" b="1" noProof="1">
              <a:latin typeface="Times New Roman" panose="02020603050405020304" pitchFamily="18" charset="0"/>
              <a:cs typeface="Times New Roman" panose="02020603050405020304" pitchFamily="18" charset="0"/>
            </a:endParaRPr>
          </a:p>
        </p:txBody>
      </p:sp>
      <p:pic>
        <p:nvPicPr>
          <p:cNvPr id="9" name="8 Imagen"/>
          <p:cNvPicPr/>
          <p:nvPr/>
        </p:nvPicPr>
        <p:blipFill rotWithShape="1">
          <a:blip r:embed="rId2" cstate="print">
            <a:extLst>
              <a:ext uri="{28A0092B-C50C-407E-A947-70E740481C1C}">
                <a14:useLocalDpi xmlns:a14="http://schemas.microsoft.com/office/drawing/2010/main" val="0"/>
              </a:ext>
            </a:extLst>
          </a:blip>
          <a:srcRect l="22929" t="13043" r="25098" b="4891"/>
          <a:stretch/>
        </p:blipFill>
        <p:spPr bwMode="auto">
          <a:xfrm>
            <a:off x="5022016" y="99303"/>
            <a:ext cx="6951980" cy="7096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041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t>Conclusiones</a:t>
            </a:r>
            <a:endParaRPr lang="es-ES" sz="3600" b="1" noProof="1"/>
          </a:p>
        </p:txBody>
      </p:sp>
      <p:sp>
        <p:nvSpPr>
          <p:cNvPr id="3" name="Marcador de posición de contenido 2"/>
          <p:cNvSpPr>
            <a:spLocks noGrp="1"/>
          </p:cNvSpPr>
          <p:nvPr>
            <p:ph idx="1"/>
          </p:nvPr>
        </p:nvSpPr>
        <p:spPr>
          <a:xfrm>
            <a:off x="712531" y="1812753"/>
            <a:ext cx="10955728" cy="4794109"/>
          </a:xfrm>
        </p:spPr>
        <p:txBody>
          <a:bodyPr>
            <a:noAutofit/>
          </a:bodyPr>
          <a:lstStyle/>
          <a:p>
            <a:pPr lvl="0"/>
            <a:r>
              <a:rPr lang="es-ES" sz="2600" b="1" dirty="0" smtClean="0">
                <a:latin typeface="Times New Roman" panose="02020603050405020304" pitchFamily="18" charset="0"/>
                <a:cs typeface="Times New Roman" panose="02020603050405020304" pitchFamily="18" charset="0"/>
              </a:rPr>
              <a:t>Empresa competitiva</a:t>
            </a:r>
            <a:r>
              <a:rPr lang="es-ES" sz="2600" b="1" dirty="0">
                <a:latin typeface="Times New Roman" panose="02020603050405020304" pitchFamily="18" charset="0"/>
                <a:cs typeface="Times New Roman" panose="02020603050405020304" pitchFamily="18" charset="0"/>
              </a:rPr>
              <a:t> </a:t>
            </a:r>
            <a:r>
              <a:rPr lang="es-ES" sz="2600" b="1" dirty="0" smtClean="0">
                <a:latin typeface="Times New Roman" panose="02020603050405020304" pitchFamily="18" charset="0"/>
                <a:cs typeface="Times New Roman" panose="02020603050405020304" pitchFamily="18" charset="0"/>
              </a:rPr>
              <a:t>no </a:t>
            </a:r>
            <a:r>
              <a:rPr lang="es-ES" sz="2600" b="1" dirty="0">
                <a:latin typeface="Times New Roman" panose="02020603050405020304" pitchFamily="18" charset="0"/>
                <a:cs typeface="Times New Roman" panose="02020603050405020304" pitchFamily="18" charset="0"/>
              </a:rPr>
              <a:t>posee </a:t>
            </a:r>
            <a:r>
              <a:rPr lang="es-ES" sz="2600" b="1" dirty="0" smtClean="0">
                <a:latin typeface="Times New Roman" panose="02020603050405020304" pitchFamily="18" charset="0"/>
                <a:cs typeface="Times New Roman" panose="02020603050405020304" pitchFamily="18" charset="0"/>
              </a:rPr>
              <a:t>planificación administrativa ni </a:t>
            </a:r>
            <a:r>
              <a:rPr lang="es-ES" sz="2600" b="1" dirty="0">
                <a:latin typeface="Times New Roman" panose="02020603050405020304" pitchFamily="18" charset="0"/>
                <a:cs typeface="Times New Roman" panose="02020603050405020304" pitchFamily="18" charset="0"/>
              </a:rPr>
              <a:t>estratégica. </a:t>
            </a:r>
            <a:endParaRPr lang="es-ES" sz="2600" b="1" dirty="0" smtClean="0">
              <a:latin typeface="Times New Roman" panose="02020603050405020304" pitchFamily="18" charset="0"/>
              <a:cs typeface="Times New Roman" panose="02020603050405020304" pitchFamily="18" charset="0"/>
            </a:endParaRPr>
          </a:p>
          <a:p>
            <a:pPr lvl="0"/>
            <a:endParaRPr lang="es-EC" sz="800" b="1" dirty="0">
              <a:latin typeface="Times New Roman" panose="02020603050405020304" pitchFamily="18" charset="0"/>
              <a:cs typeface="Times New Roman" panose="02020603050405020304" pitchFamily="18" charset="0"/>
            </a:endParaRPr>
          </a:p>
          <a:p>
            <a:pPr lvl="0"/>
            <a:r>
              <a:rPr lang="es-ES" sz="2600" b="1" dirty="0" smtClean="0">
                <a:latin typeface="Times New Roman" panose="02020603050405020304" pitchFamily="18" charset="0"/>
                <a:cs typeface="Times New Roman" panose="02020603050405020304" pitchFamily="18" charset="0"/>
              </a:rPr>
              <a:t>Necesaria aplicación </a:t>
            </a:r>
            <a:r>
              <a:rPr lang="es-ES" sz="2600" b="1" dirty="0">
                <a:latin typeface="Times New Roman" panose="02020603050405020304" pitchFamily="18" charset="0"/>
                <a:cs typeface="Times New Roman" panose="02020603050405020304" pitchFamily="18" charset="0"/>
              </a:rPr>
              <a:t>de gestión de riesgos como medida de mejoramiento y logro de objetivos. </a:t>
            </a:r>
            <a:endParaRPr lang="es-ES" sz="2600" b="1" dirty="0" smtClean="0">
              <a:latin typeface="Times New Roman" panose="02020603050405020304" pitchFamily="18" charset="0"/>
              <a:cs typeface="Times New Roman" panose="02020603050405020304" pitchFamily="18" charset="0"/>
            </a:endParaRPr>
          </a:p>
          <a:p>
            <a:pPr lvl="0"/>
            <a:endParaRPr lang="es-EC" sz="800" b="1" dirty="0">
              <a:latin typeface="Times New Roman" panose="02020603050405020304" pitchFamily="18" charset="0"/>
              <a:cs typeface="Times New Roman" panose="02020603050405020304" pitchFamily="18" charset="0"/>
            </a:endParaRPr>
          </a:p>
          <a:p>
            <a:pPr lvl="0"/>
            <a:r>
              <a:rPr lang="es-ES" sz="2600" b="1" dirty="0" smtClean="0">
                <a:latin typeface="Times New Roman" panose="02020603050405020304" pitchFamily="18" charset="0"/>
                <a:cs typeface="Times New Roman" panose="02020603050405020304" pitchFamily="18" charset="0"/>
              </a:rPr>
              <a:t>Eficiente </a:t>
            </a:r>
            <a:r>
              <a:rPr lang="es-ES" sz="2600" b="1" dirty="0">
                <a:latin typeface="Times New Roman" panose="02020603050405020304" pitchFamily="18" charset="0"/>
                <a:cs typeface="Times New Roman" panose="02020603050405020304" pitchFamily="18" charset="0"/>
              </a:rPr>
              <a:t>de planificación y organización empresarial</a:t>
            </a:r>
            <a:r>
              <a:rPr lang="es-ES" sz="2600" b="1" dirty="0" smtClean="0">
                <a:latin typeface="Times New Roman" panose="02020603050405020304" pitchFamily="18" charset="0"/>
                <a:cs typeface="Times New Roman" panose="02020603050405020304" pitchFamily="18" charset="0"/>
              </a:rPr>
              <a:t>.</a:t>
            </a:r>
          </a:p>
          <a:p>
            <a:pPr lvl="0"/>
            <a:endParaRPr lang="es-EC" sz="800" b="1" dirty="0">
              <a:latin typeface="Times New Roman" panose="02020603050405020304" pitchFamily="18" charset="0"/>
              <a:cs typeface="Times New Roman" panose="02020603050405020304" pitchFamily="18" charset="0"/>
            </a:endParaRPr>
          </a:p>
          <a:p>
            <a:pPr lvl="0"/>
            <a:r>
              <a:rPr lang="es-ES" sz="2600" b="1" dirty="0">
                <a:latin typeface="Times New Roman" panose="02020603050405020304" pitchFamily="18" charset="0"/>
                <a:cs typeface="Times New Roman" panose="02020603050405020304" pitchFamily="18" charset="0"/>
              </a:rPr>
              <a:t>La implementación de la </a:t>
            </a:r>
            <a:r>
              <a:rPr lang="es-ES" sz="2600" b="1" dirty="0" smtClean="0">
                <a:latin typeface="Times New Roman" panose="02020603050405020304" pitchFamily="18" charset="0"/>
                <a:cs typeface="Times New Roman" panose="02020603050405020304" pitchFamily="18" charset="0"/>
              </a:rPr>
              <a:t>gestión, como </a:t>
            </a:r>
            <a:r>
              <a:rPr lang="es-ES" sz="2600" b="1" dirty="0">
                <a:latin typeface="Times New Roman" panose="02020603050405020304" pitchFamily="18" charset="0"/>
                <a:cs typeface="Times New Roman" panose="02020603050405020304" pitchFamily="18" charset="0"/>
              </a:rPr>
              <a:t>una buena práctica de los directivos ya que toman acciones preventivas a los riesgos</a:t>
            </a:r>
            <a:r>
              <a:rPr lang="es-ES" sz="2600" b="1" dirty="0" smtClean="0">
                <a:latin typeface="Times New Roman" panose="02020603050405020304" pitchFamily="18" charset="0"/>
                <a:cs typeface="Times New Roman" panose="02020603050405020304" pitchFamily="18" charset="0"/>
              </a:rPr>
              <a:t>.</a:t>
            </a:r>
          </a:p>
          <a:p>
            <a:pPr lvl="0"/>
            <a:endParaRPr lang="es-EC" sz="800" b="1" dirty="0">
              <a:latin typeface="Times New Roman" panose="02020603050405020304" pitchFamily="18" charset="0"/>
              <a:cs typeface="Times New Roman" panose="02020603050405020304" pitchFamily="18" charset="0"/>
            </a:endParaRPr>
          </a:p>
          <a:p>
            <a:pPr lvl="0"/>
            <a:r>
              <a:rPr lang="es-ES" sz="2600" b="1" dirty="0">
                <a:latin typeface="Times New Roman" panose="02020603050405020304" pitchFamily="18" charset="0"/>
                <a:cs typeface="Times New Roman" panose="02020603050405020304" pitchFamily="18" charset="0"/>
              </a:rPr>
              <a:t>La dirección de la empresa será </a:t>
            </a:r>
            <a:r>
              <a:rPr lang="es-ES" sz="2600" b="1" dirty="0" smtClean="0">
                <a:latin typeface="Times New Roman" panose="02020603050405020304" pitchFamily="18" charset="0"/>
                <a:cs typeface="Times New Roman" panose="02020603050405020304" pitchFamily="18" charset="0"/>
              </a:rPr>
              <a:t>la </a:t>
            </a:r>
            <a:r>
              <a:rPr lang="es-ES" sz="2600" b="1" dirty="0">
                <a:latin typeface="Times New Roman" panose="02020603050405020304" pitchFamily="18" charset="0"/>
                <a:cs typeface="Times New Roman" panose="02020603050405020304" pitchFamily="18" charset="0"/>
              </a:rPr>
              <a:t>responsable en trasmitir e implementar la metodología de la  gestión de riesgos corporativos. </a:t>
            </a:r>
            <a:endParaRPr lang="es-EC" sz="2600" b="1" dirty="0">
              <a:latin typeface="Times New Roman" panose="02020603050405020304" pitchFamily="18" charset="0"/>
              <a:cs typeface="Times New Roman" panose="02020603050405020304" pitchFamily="18" charset="0"/>
            </a:endParaRPr>
          </a:p>
          <a:p>
            <a:pPr>
              <a:lnSpc>
                <a:spcPct val="170000"/>
              </a:lnSpc>
            </a:pPr>
            <a:endParaRPr lang="es-ES" sz="2600" b="1"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26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t>Recomendaciones</a:t>
            </a:r>
            <a:endParaRPr lang="es-ES" sz="3600" b="1" noProof="1"/>
          </a:p>
        </p:txBody>
      </p:sp>
      <p:sp>
        <p:nvSpPr>
          <p:cNvPr id="3" name="Marcador de posición de contenido 2"/>
          <p:cNvSpPr>
            <a:spLocks noGrp="1"/>
          </p:cNvSpPr>
          <p:nvPr>
            <p:ph idx="1"/>
          </p:nvPr>
        </p:nvSpPr>
        <p:spPr>
          <a:xfrm>
            <a:off x="725409" y="1426387"/>
            <a:ext cx="10955728" cy="4794109"/>
          </a:xfrm>
        </p:spPr>
        <p:txBody>
          <a:bodyPr>
            <a:noAutofit/>
          </a:bodyPr>
          <a:lstStyle/>
          <a:p>
            <a:pPr marL="0" lvl="0" indent="0">
              <a:buNone/>
            </a:pPr>
            <a:r>
              <a:rPr lang="es-EC" b="1" dirty="0" smtClean="0"/>
              <a:t>Se recomienda:</a:t>
            </a:r>
          </a:p>
          <a:p>
            <a:r>
              <a:rPr lang="es-EC" b="1" dirty="0"/>
              <a:t>1.	El Manual de Gestión de Riesgos operativos y financieros debe ser revisado y actualizado en un periodo no mayor a un año</a:t>
            </a:r>
            <a:r>
              <a:rPr lang="es-EC" b="1" dirty="0" smtClean="0"/>
              <a:t>.</a:t>
            </a:r>
          </a:p>
          <a:p>
            <a:pPr marL="0" indent="0">
              <a:buNone/>
            </a:pPr>
            <a:r>
              <a:rPr lang="es-EC" b="1" dirty="0" smtClean="0"/>
              <a:t> </a:t>
            </a:r>
            <a:endParaRPr lang="es-EC" b="1" dirty="0"/>
          </a:p>
          <a:p>
            <a:r>
              <a:rPr lang="es-EC" b="1" dirty="0"/>
              <a:t>2.	Se requiere implementar sistemas de medición de indicadores de gestión y cumplimiento  del tal forma que  los riesgos sean evaluados  en términos cuantitativos y eliminar subjetividades. </a:t>
            </a:r>
            <a:endParaRPr lang="es-EC" b="1" dirty="0" smtClean="0"/>
          </a:p>
          <a:p>
            <a:endParaRPr lang="es-EC" b="1" dirty="0"/>
          </a:p>
          <a:p>
            <a:r>
              <a:rPr lang="es-EC" b="1" dirty="0"/>
              <a:t>3.	Las actividades de control no solo deben aplicarse al ocurrir un riesgo, sino más bien la empresa debe contar con un sistema de control a fin de prevenir la ocurrencia de eventos con impacto negativo en la empresa. </a:t>
            </a:r>
          </a:p>
          <a:p>
            <a:pPr marL="0" indent="0">
              <a:buNone/>
            </a:pPr>
            <a:endParaRPr lang="es-EC" b="1" dirty="0" smtClean="0"/>
          </a:p>
        </p:txBody>
      </p:sp>
    </p:spTree>
    <p:extLst>
      <p:ext uri="{BB962C8B-B14F-4D97-AF65-F5344CB8AC3E}">
        <p14:creationId xmlns:p14="http://schemas.microsoft.com/office/powerpoint/2010/main" val="2351689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t>Recomendaciones</a:t>
            </a:r>
            <a:endParaRPr lang="es-ES" sz="3600" b="1" noProof="1"/>
          </a:p>
        </p:txBody>
      </p:sp>
      <p:sp>
        <p:nvSpPr>
          <p:cNvPr id="3" name="Marcador de posición de contenido 2"/>
          <p:cNvSpPr>
            <a:spLocks noGrp="1"/>
          </p:cNvSpPr>
          <p:nvPr>
            <p:ph idx="1"/>
          </p:nvPr>
        </p:nvSpPr>
        <p:spPr>
          <a:xfrm>
            <a:off x="725409" y="1426387"/>
            <a:ext cx="10955728" cy="4794109"/>
          </a:xfrm>
        </p:spPr>
        <p:txBody>
          <a:bodyPr>
            <a:noAutofit/>
          </a:bodyPr>
          <a:lstStyle/>
          <a:p>
            <a:r>
              <a:rPr lang="es-EC" b="1" dirty="0" smtClean="0"/>
              <a:t>4</a:t>
            </a:r>
            <a:r>
              <a:rPr lang="es-EC" b="1" dirty="0"/>
              <a:t>.	La información debe ser oportuna y confiable  para la realización de análisis de la situación de la empresa</a:t>
            </a:r>
            <a:r>
              <a:rPr lang="es-EC" b="1" dirty="0" smtClean="0"/>
              <a:t>.</a:t>
            </a:r>
          </a:p>
          <a:p>
            <a:endParaRPr lang="es-EC" sz="800" b="1" dirty="0"/>
          </a:p>
          <a:p>
            <a:r>
              <a:rPr lang="es-EC" b="1" dirty="0"/>
              <a:t>5.	El apetito de riesgo y los niveles de tolerancia al riesgo deben ser analizados periódicamente. </a:t>
            </a:r>
            <a:endParaRPr lang="es-EC" b="1" dirty="0" smtClean="0"/>
          </a:p>
          <a:p>
            <a:endParaRPr lang="es-EC" sz="800" b="1" dirty="0"/>
          </a:p>
          <a:p>
            <a:r>
              <a:rPr lang="es-EC" b="1" dirty="0"/>
              <a:t>6.	El comité de riesgos deberá reportar su gestión anual respecto de la efectividad de los controles y acciones implementadas en el manejo de los riesgos. </a:t>
            </a:r>
            <a:endParaRPr lang="es-EC" b="1" dirty="0" smtClean="0"/>
          </a:p>
          <a:p>
            <a:endParaRPr lang="es-EC" sz="800" b="1" dirty="0"/>
          </a:p>
          <a:p>
            <a:r>
              <a:rPr lang="es-EC" b="1" dirty="0"/>
              <a:t>7.	El personal que ingreso a la empresa deberá ser capacitado en la filosofía y política de riesgos a fin de lograr el compromiso general de quienes conforman la empresa</a:t>
            </a:r>
          </a:p>
          <a:p>
            <a:pPr marL="0" indent="0">
              <a:buNone/>
            </a:pPr>
            <a:endParaRPr lang="es-EC" b="1" dirty="0" smtClean="0"/>
          </a:p>
        </p:txBody>
      </p:sp>
    </p:spTree>
    <p:extLst>
      <p:ext uri="{BB962C8B-B14F-4D97-AF65-F5344CB8AC3E}">
        <p14:creationId xmlns:p14="http://schemas.microsoft.com/office/powerpoint/2010/main" val="193549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5" name="Título 4"/>
          <p:cNvSpPr>
            <a:spLocks noGrp="1"/>
          </p:cNvSpPr>
          <p:nvPr>
            <p:ph type="ctrTitle"/>
          </p:nvPr>
        </p:nvSpPr>
        <p:spPr>
          <a:xfrm>
            <a:off x="2452946" y="212501"/>
            <a:ext cx="5936673" cy="748001"/>
          </a:xfrm>
        </p:spPr>
        <p:txBody>
          <a:bodyPr>
            <a:noAutofit/>
          </a:bodyPr>
          <a:lstStyle/>
          <a:p>
            <a:r>
              <a:rPr lang="es-ES" sz="4800" dirty="0" smtClean="0">
                <a:latin typeface="Times New Roman" panose="02020603050405020304" pitchFamily="18" charset="0"/>
                <a:cs typeface="Times New Roman" panose="02020603050405020304" pitchFamily="18" charset="0"/>
              </a:rPr>
              <a:t>Mapa Estratégico</a:t>
            </a:r>
            <a:endParaRPr lang="es-ES" sz="4800" dirty="0">
              <a:latin typeface="Times New Roman" panose="02020603050405020304" pitchFamily="18" charset="0"/>
              <a:cs typeface="Times New Roman" panose="02020603050405020304" pitchFamily="18" charset="0"/>
            </a:endParaRPr>
          </a:p>
        </p:txBody>
      </p:sp>
      <p:sp>
        <p:nvSpPr>
          <p:cNvPr id="13" name="AutoShape 104"/>
          <p:cNvSpPr>
            <a:spLocks noChangeArrowheads="1"/>
          </p:cNvSpPr>
          <p:nvPr/>
        </p:nvSpPr>
        <p:spPr bwMode="auto">
          <a:xfrm rot="-2249851">
            <a:off x="2294890" y="2400300"/>
            <a:ext cx="5507990" cy="1697990"/>
          </a:xfrm>
          <a:prstGeom prst="rightArrow">
            <a:avLst>
              <a:gd name="adj1" fmla="val 50000"/>
              <a:gd name="adj2" fmla="val 81096"/>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endParaRPr lang="es-ES">
              <a:solidFill>
                <a:prstClr val="black"/>
              </a:solidFill>
            </a:endParaRPr>
          </a:p>
        </p:txBody>
      </p:sp>
      <p:sp>
        <p:nvSpPr>
          <p:cNvPr id="18"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sp>
        <p:nvSpPr>
          <p:cNvPr id="19" name="Rectangle 21"/>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sp>
        <p:nvSpPr>
          <p:cNvPr id="21" name="Text Box 99"/>
          <p:cNvSpPr txBox="1">
            <a:spLocks noChangeArrowheads="1"/>
          </p:cNvSpPr>
          <p:nvPr/>
        </p:nvSpPr>
        <p:spPr bwMode="auto">
          <a:xfrm>
            <a:off x="139029" y="770935"/>
            <a:ext cx="2446020" cy="1154582"/>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lgn="just">
              <a:lnSpc>
                <a:spcPct val="115000"/>
              </a:lnSpc>
              <a:spcAft>
                <a:spcPts val="0"/>
              </a:spcAft>
            </a:pPr>
            <a:r>
              <a:rPr lang="es-ES_tradnl" sz="1000" b="1" dirty="0">
                <a:effectLst/>
                <a:latin typeface="Times New Roman" panose="02020603050405020304" pitchFamily="18" charset="0"/>
                <a:ea typeface="Calibri"/>
                <a:cs typeface="Times New Roman" panose="02020603050405020304" pitchFamily="18" charset="0"/>
              </a:rPr>
              <a:t>PRINCIPIOS </a:t>
            </a:r>
            <a:endParaRPr lang="es-EC" sz="1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_tradnl" sz="1000" dirty="0">
                <a:effectLst/>
                <a:latin typeface="Times New Roman" panose="02020603050405020304" pitchFamily="18" charset="0"/>
                <a:ea typeface="Calibri"/>
                <a:cs typeface="Times New Roman" panose="02020603050405020304" pitchFamily="18" charset="0"/>
              </a:rPr>
              <a:t>Buscar siempre el mayor nivel de calidad  </a:t>
            </a:r>
            <a:endParaRPr lang="es-EC" sz="1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Búsqueda de una servicio superior</a:t>
            </a:r>
            <a:endParaRPr lang="es-EC" sz="1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Desarrollo e innovación de tecnología </a:t>
            </a:r>
            <a:endParaRPr lang="es-EC" sz="1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Posicionamiento en el mercado</a:t>
            </a:r>
            <a:endParaRPr lang="es-EC" sz="1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Mejorar constantemente: </a:t>
            </a:r>
            <a:endParaRPr lang="es-EC" sz="10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800" dirty="0">
                <a:effectLst/>
                <a:latin typeface="Calibri"/>
                <a:ea typeface="Calibri"/>
                <a:cs typeface="Times New Roman"/>
              </a:rPr>
              <a:t> </a:t>
            </a:r>
            <a:endParaRPr lang="es-EC" sz="1100" dirty="0">
              <a:effectLst/>
              <a:latin typeface="Calibri"/>
              <a:ea typeface="Calibri"/>
              <a:cs typeface="Times New Roman"/>
            </a:endParaRPr>
          </a:p>
        </p:txBody>
      </p:sp>
      <p:sp>
        <p:nvSpPr>
          <p:cNvPr id="22" name="Text Box 100"/>
          <p:cNvSpPr txBox="1">
            <a:spLocks noChangeArrowheads="1"/>
          </p:cNvSpPr>
          <p:nvPr/>
        </p:nvSpPr>
        <p:spPr bwMode="auto">
          <a:xfrm>
            <a:off x="139029" y="2183095"/>
            <a:ext cx="1342041" cy="1066200"/>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lnSpc>
                <a:spcPct val="115000"/>
              </a:lnSpc>
              <a:spcAft>
                <a:spcPts val="0"/>
              </a:spcAft>
            </a:pPr>
            <a:r>
              <a:rPr lang="es-ES" sz="1000" b="1" dirty="0">
                <a:effectLst/>
                <a:latin typeface="Times New Roman" panose="02020603050405020304" pitchFamily="18" charset="0"/>
                <a:ea typeface="Calibri"/>
                <a:cs typeface="Times New Roman" panose="02020603050405020304" pitchFamily="18" charset="0"/>
              </a:rPr>
              <a:t>VALORES</a:t>
            </a:r>
            <a:endParaRPr lang="es-EC" sz="10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Calidad</a:t>
            </a:r>
            <a:endParaRPr lang="es-EC" sz="10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Innovación</a:t>
            </a:r>
            <a:endParaRPr lang="es-EC" sz="10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Respeto </a:t>
            </a:r>
            <a:endParaRPr lang="es-EC" sz="10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1000" dirty="0">
                <a:effectLst/>
                <a:latin typeface="Times New Roman" panose="02020603050405020304" pitchFamily="18" charset="0"/>
                <a:ea typeface="Calibri"/>
                <a:cs typeface="Times New Roman" panose="02020603050405020304" pitchFamily="18" charset="0"/>
              </a:rPr>
              <a:t>Trabajo en </a:t>
            </a:r>
            <a:r>
              <a:rPr lang="es-ES" sz="1000" dirty="0" smtClean="0">
                <a:effectLst/>
                <a:latin typeface="Times New Roman" panose="02020603050405020304" pitchFamily="18" charset="0"/>
                <a:ea typeface="Calibri"/>
                <a:cs typeface="Times New Roman" panose="02020603050405020304" pitchFamily="18" charset="0"/>
              </a:rPr>
              <a:t>Equipo</a:t>
            </a:r>
            <a:r>
              <a:rPr lang="es-ES" sz="1100" dirty="0">
                <a:effectLst/>
                <a:latin typeface="Calibri"/>
                <a:ea typeface="Calibri"/>
                <a:cs typeface="Times New Roman"/>
              </a:rPr>
              <a:t> </a:t>
            </a:r>
            <a:endParaRPr lang="es-EC" sz="1100" dirty="0">
              <a:effectLst/>
              <a:latin typeface="Calibri"/>
              <a:ea typeface="Calibri"/>
              <a:cs typeface="Times New Roman"/>
            </a:endParaRPr>
          </a:p>
        </p:txBody>
      </p:sp>
      <p:sp>
        <p:nvSpPr>
          <p:cNvPr id="23" name="Text Box 105"/>
          <p:cNvSpPr txBox="1">
            <a:spLocks noChangeArrowheads="1"/>
          </p:cNvSpPr>
          <p:nvPr/>
        </p:nvSpPr>
        <p:spPr bwMode="auto">
          <a:xfrm>
            <a:off x="3173701" y="4732663"/>
            <a:ext cx="2737701" cy="1256013"/>
          </a:xfrm>
          <a:prstGeom prst="rect">
            <a:avLst/>
          </a:prstGeom>
          <a:gradFill rotWithShape="0">
            <a:gsLst>
              <a:gs pos="0">
                <a:schemeClr val="lt1">
                  <a:lumMod val="100000"/>
                  <a:lumOff val="0"/>
                </a:schemeClr>
              </a:gs>
              <a:gs pos="100000">
                <a:schemeClr val="accent3">
                  <a:lumMod val="40000"/>
                  <a:lumOff val="60000"/>
                </a:schemeClr>
              </a:gs>
            </a:gsLst>
            <a:lin ang="5400000" scaled="1"/>
          </a:gradFill>
          <a:ln w="12700">
            <a:solidFill>
              <a:schemeClr val="accent3">
                <a:lumMod val="60000"/>
                <a:lumOff val="4000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just">
              <a:lnSpc>
                <a:spcPct val="115000"/>
              </a:lnSpc>
              <a:spcAft>
                <a:spcPts val="0"/>
              </a:spcAft>
            </a:pPr>
            <a:r>
              <a:rPr lang="es-ES" sz="1100" b="1" dirty="0">
                <a:effectLst/>
                <a:latin typeface="Times New Roman" panose="02020603050405020304" pitchFamily="18" charset="0"/>
                <a:ea typeface="Calibri"/>
                <a:cs typeface="Times New Roman" panose="02020603050405020304" pitchFamily="18" charset="0"/>
              </a:rPr>
              <a:t>OBJETIVOS A CORTO PLAZO </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Ampliar  el tamaño potencial del mercado, definiendo la calidad, tecnología y </a:t>
            </a:r>
            <a:r>
              <a:rPr lang="es-ES" sz="1100" dirty="0" smtClean="0">
                <a:effectLst/>
                <a:latin typeface="Times New Roman" panose="02020603050405020304" pitchFamily="18" charset="0"/>
                <a:ea typeface="Calibri"/>
                <a:cs typeface="Times New Roman" panose="02020603050405020304" pitchFamily="18" charset="0"/>
              </a:rPr>
              <a:t>garantía </a:t>
            </a:r>
            <a:r>
              <a:rPr lang="es-ES" sz="1100" dirty="0">
                <a:effectLst/>
                <a:latin typeface="Times New Roman" panose="02020603050405020304" pitchFamily="18" charset="0"/>
                <a:ea typeface="Calibri"/>
                <a:cs typeface="Times New Roman" panose="02020603050405020304" pitchFamily="18" charset="0"/>
              </a:rPr>
              <a:t>en productos,  rapidez y eficiencia en el servicio y sobre todo buena atención en cada área de la comercialización. </a:t>
            </a:r>
            <a:endParaRPr lang="es-EC" sz="1100" dirty="0">
              <a:effectLst/>
              <a:latin typeface="Times New Roman" panose="02020603050405020304" pitchFamily="18" charset="0"/>
              <a:ea typeface="Calibri"/>
              <a:cs typeface="Times New Roman" panose="02020603050405020304" pitchFamily="18" charset="0"/>
            </a:endParaRPr>
          </a:p>
        </p:txBody>
      </p:sp>
      <p:sp>
        <p:nvSpPr>
          <p:cNvPr id="24" name="Text Box 106"/>
          <p:cNvSpPr txBox="1">
            <a:spLocks noChangeArrowheads="1"/>
          </p:cNvSpPr>
          <p:nvPr/>
        </p:nvSpPr>
        <p:spPr bwMode="auto">
          <a:xfrm>
            <a:off x="4866701" y="3249295"/>
            <a:ext cx="2976533" cy="1309826"/>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just">
              <a:lnSpc>
                <a:spcPct val="115000"/>
              </a:lnSpc>
              <a:spcAft>
                <a:spcPts val="0"/>
              </a:spcAft>
            </a:pPr>
            <a:r>
              <a:rPr lang="es-ES" sz="1100" b="1" dirty="0">
                <a:effectLst/>
                <a:latin typeface="Times New Roman" panose="02020603050405020304" pitchFamily="18" charset="0"/>
                <a:ea typeface="Calibri"/>
                <a:cs typeface="Times New Roman" panose="02020603050405020304" pitchFamily="18" charset="0"/>
              </a:rPr>
              <a:t>OBJETIVOS A MEDIANO PLAZO </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Sostenibilidad  en el mercado mediante el prestigio por años de experiencia  en el ofrecimiento de productos de calidad y  servicios especializados  que atiendan la necesidad de cada cliente.</a:t>
            </a:r>
            <a:endParaRPr lang="es-EC" sz="1100" dirty="0">
              <a:effectLst/>
              <a:latin typeface="Times New Roman" panose="02020603050405020304" pitchFamily="18" charset="0"/>
              <a:ea typeface="Calibri"/>
              <a:cs typeface="Times New Roman" panose="02020603050405020304" pitchFamily="18" charset="0"/>
            </a:endParaRPr>
          </a:p>
        </p:txBody>
      </p:sp>
      <p:sp>
        <p:nvSpPr>
          <p:cNvPr id="25" name="Text Box 103"/>
          <p:cNvSpPr txBox="1">
            <a:spLocks noChangeArrowheads="1"/>
          </p:cNvSpPr>
          <p:nvPr/>
        </p:nvSpPr>
        <p:spPr bwMode="auto">
          <a:xfrm>
            <a:off x="9277761" y="293097"/>
            <a:ext cx="2442014" cy="134774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pPr algn="just">
              <a:lnSpc>
                <a:spcPct val="115000"/>
              </a:lnSpc>
              <a:spcAft>
                <a:spcPts val="0"/>
              </a:spcAft>
            </a:pPr>
            <a:r>
              <a:rPr lang="es-ES" sz="1100" b="1" dirty="0">
                <a:effectLst/>
                <a:latin typeface="Times New Roman" panose="02020603050405020304" pitchFamily="18" charset="0"/>
                <a:ea typeface="Calibri"/>
                <a:cs typeface="Times New Roman" panose="02020603050405020304" pitchFamily="18" charset="0"/>
              </a:rPr>
              <a:t>VISION </a:t>
            </a:r>
            <a:endParaRPr lang="es-EC" sz="11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Hacia el año 2016, ser una empresa líder a nivel nacional el área de materiales de protección mediante la generación  de su propia tecnología, siendo competitivos y eficientes.</a:t>
            </a:r>
            <a:endParaRPr lang="es-EC" sz="1100" dirty="0">
              <a:effectLst/>
              <a:latin typeface="Times New Roman" panose="02020603050405020304" pitchFamily="18" charset="0"/>
              <a:ea typeface="Calibri"/>
              <a:cs typeface="Times New Roman" panose="02020603050405020304" pitchFamily="18" charset="0"/>
            </a:endParaRPr>
          </a:p>
        </p:txBody>
      </p:sp>
      <p:sp>
        <p:nvSpPr>
          <p:cNvPr id="26" name="Text Box 107"/>
          <p:cNvSpPr txBox="1">
            <a:spLocks noChangeArrowheads="1"/>
          </p:cNvSpPr>
          <p:nvPr/>
        </p:nvSpPr>
        <p:spPr bwMode="auto">
          <a:xfrm>
            <a:off x="6623935" y="1716866"/>
            <a:ext cx="2829158" cy="1231149"/>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just">
              <a:lnSpc>
                <a:spcPct val="115000"/>
              </a:lnSpc>
              <a:spcAft>
                <a:spcPts val="0"/>
              </a:spcAft>
            </a:pPr>
            <a:r>
              <a:rPr lang="es-ES" sz="1100" b="1" dirty="0">
                <a:effectLst/>
                <a:latin typeface="Times New Roman" panose="02020603050405020304" pitchFamily="18" charset="0"/>
                <a:ea typeface="Calibri"/>
                <a:cs typeface="Times New Roman" panose="02020603050405020304" pitchFamily="18" charset="0"/>
              </a:rPr>
              <a:t>OBJETIVOS A LARGO PLAZO </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r>
              <a:rPr lang="es-ES" sz="1100" dirty="0">
                <a:effectLst/>
                <a:latin typeface="Times New Roman" panose="02020603050405020304" pitchFamily="18" charset="0"/>
                <a:ea typeface="Calibri"/>
                <a:cs typeface="Times New Roman" panose="02020603050405020304" pitchFamily="18" charset="0"/>
              </a:rPr>
              <a:t>Ser  líder en el mercado en la comercialización de equipos antibala y anti motín, y el ofrecimiento de servicio técnico y mantenimiento de alto nivel</a:t>
            </a:r>
            <a:r>
              <a:rPr lang="es-ES" sz="1100" dirty="0">
                <a:solidFill>
                  <a:srgbClr val="D99594"/>
                </a:solidFill>
                <a:effectLst/>
                <a:latin typeface="Times New Roman" panose="02020603050405020304" pitchFamily="18" charset="0"/>
                <a:ea typeface="Calibri"/>
                <a:cs typeface="Times New Roman" panose="02020603050405020304" pitchFamily="18" charset="0"/>
              </a:rPr>
              <a:t>.</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800" dirty="0">
                <a:solidFill>
                  <a:srgbClr val="D99594"/>
                </a:solidFill>
                <a:effectLst/>
                <a:latin typeface="Tw Cen MT"/>
                <a:ea typeface="Calibri"/>
                <a:cs typeface="Tw Cen MT"/>
              </a:rPr>
              <a:t> </a:t>
            </a:r>
            <a:endParaRPr lang="es-EC" sz="1100" dirty="0">
              <a:effectLst/>
              <a:latin typeface="Calibri"/>
              <a:ea typeface="Calibri"/>
              <a:cs typeface="Times New Roman"/>
            </a:endParaRPr>
          </a:p>
        </p:txBody>
      </p:sp>
      <p:sp>
        <p:nvSpPr>
          <p:cNvPr id="27" name="Text Box 111"/>
          <p:cNvSpPr txBox="1">
            <a:spLocks noChangeArrowheads="1"/>
          </p:cNvSpPr>
          <p:nvPr/>
        </p:nvSpPr>
        <p:spPr bwMode="auto">
          <a:xfrm>
            <a:off x="8389619" y="3249295"/>
            <a:ext cx="3536218" cy="3421960"/>
          </a:xfrm>
          <a:prstGeom prst="rect">
            <a:avLst/>
          </a:prstGeom>
          <a:gradFill rotWithShape="0">
            <a:gsLst>
              <a:gs pos="0">
                <a:schemeClr val="lt1">
                  <a:lumMod val="100000"/>
                  <a:lumOff val="0"/>
                </a:schemeClr>
              </a:gs>
              <a:gs pos="100000">
                <a:schemeClr val="accent3">
                  <a:lumMod val="40000"/>
                  <a:lumOff val="60000"/>
                </a:schemeClr>
              </a:gs>
            </a:gsLst>
            <a:lin ang="5400000" scaled="1"/>
          </a:gradFill>
          <a:ln w="12700">
            <a:solidFill>
              <a:schemeClr val="accent3">
                <a:lumMod val="60000"/>
                <a:lumOff val="4000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just">
              <a:lnSpc>
                <a:spcPct val="115000"/>
              </a:lnSpc>
              <a:spcAft>
                <a:spcPts val="0"/>
              </a:spcAft>
            </a:pPr>
            <a:r>
              <a:rPr lang="es-ES" sz="1100" b="1" dirty="0" smtClean="0">
                <a:effectLst/>
                <a:latin typeface="Times New Roman" panose="02020603050405020304" pitchFamily="18" charset="0"/>
                <a:ea typeface="Calibri"/>
                <a:cs typeface="Times New Roman" panose="02020603050405020304" pitchFamily="18" charset="0"/>
              </a:rPr>
              <a:t>Estrategias</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 </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Promover los productos de la empresa y dar a conocer la entidad frente a las autoridades competentes para conseguir mayores beneficios en el mercado local.</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 </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Desarrollar el plan estratégico anual y revisiones periódicas medidas mediante el uso de a herramienta de balance score </a:t>
            </a:r>
            <a:r>
              <a:rPr lang="es-ES" sz="1100" dirty="0" err="1">
                <a:effectLst/>
                <a:latin typeface="Times New Roman" panose="02020603050405020304" pitchFamily="18" charset="0"/>
                <a:ea typeface="Calibri"/>
                <a:cs typeface="Times New Roman" panose="02020603050405020304" pitchFamily="18" charset="0"/>
              </a:rPr>
              <a:t>card</a:t>
            </a:r>
            <a:r>
              <a:rPr lang="es-ES" sz="1100" dirty="0">
                <a:effectLst/>
                <a:latin typeface="Times New Roman" panose="02020603050405020304" pitchFamily="18" charset="0"/>
                <a:ea typeface="Calibri"/>
                <a:cs typeface="Times New Roman" panose="02020603050405020304" pitchFamily="18" charset="0"/>
              </a:rPr>
              <a:t>.</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 </a:t>
            </a: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Dar  a conocer la  calidad y nivel de protección fuera del país para ampliar el mercado. </a:t>
            </a:r>
            <a:endParaRPr lang="es-ES" sz="1100" dirty="0" smtClean="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Desarrollar su propia tecnología para mejorar los costos</a:t>
            </a:r>
            <a:r>
              <a:rPr lang="es-ES" sz="1100" dirty="0" smtClean="0">
                <a:effectLst/>
                <a:latin typeface="Times New Roman" panose="02020603050405020304" pitchFamily="18" charset="0"/>
                <a:ea typeface="Calibri"/>
                <a:cs typeface="Times New Roman" panose="02020603050405020304" pitchFamily="18" charset="0"/>
              </a:rPr>
              <a:t>.</a:t>
            </a:r>
          </a:p>
          <a:p>
            <a:pPr algn="just">
              <a:lnSpc>
                <a:spcPct val="115000"/>
              </a:lnSpc>
              <a:spcAft>
                <a:spcPts val="0"/>
              </a:spcAft>
            </a:pPr>
            <a:endParaRPr lang="es-EC" sz="11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es-ES" sz="1100" dirty="0">
                <a:effectLst/>
                <a:latin typeface="Times New Roman" panose="02020603050405020304" pitchFamily="18" charset="0"/>
                <a:ea typeface="Calibri"/>
                <a:cs typeface="Times New Roman" panose="02020603050405020304" pitchFamily="18" charset="0"/>
              </a:rPr>
              <a:t>Desarrollar un mapa de riesgos para establecer medidas de mitigación.</a:t>
            </a:r>
            <a:endParaRPr lang="es-EC" sz="1100" dirty="0">
              <a:effectLst/>
              <a:latin typeface="Times New Roman" panose="02020603050405020304" pitchFamily="18" charset="0"/>
              <a:ea typeface="Calibri"/>
              <a:cs typeface="Times New Roman" panose="02020603050405020304" pitchFamily="18" charset="0"/>
            </a:endParaRPr>
          </a:p>
        </p:txBody>
      </p:sp>
      <p:sp>
        <p:nvSpPr>
          <p:cNvPr id="28" name="Text Box 102"/>
          <p:cNvSpPr txBox="1">
            <a:spLocks noChangeArrowheads="1"/>
          </p:cNvSpPr>
          <p:nvPr/>
        </p:nvSpPr>
        <p:spPr bwMode="auto">
          <a:xfrm>
            <a:off x="114899" y="4760290"/>
            <a:ext cx="2470150" cy="1910965"/>
          </a:xfrm>
          <a:prstGeom prst="rect">
            <a:avLst/>
          </a:prstGeom>
          <a:gradFill rotWithShape="0">
            <a:gsLst>
              <a:gs pos="0">
                <a:schemeClr val="accent5">
                  <a:lumMod val="60000"/>
                  <a:lumOff val="40000"/>
                </a:schemeClr>
              </a:gs>
              <a:gs pos="50000">
                <a:schemeClr val="accent5">
                  <a:lumMod val="20000"/>
                  <a:lumOff val="80000"/>
                </a:schemeClr>
              </a:gs>
              <a:gs pos="100000">
                <a:schemeClr val="accent5">
                  <a:lumMod val="60000"/>
                  <a:lumOff val="40000"/>
                </a:schemeClr>
              </a:gs>
            </a:gsLst>
            <a:lin ang="189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lnSpc>
                <a:spcPct val="115000"/>
              </a:lnSpc>
              <a:spcAft>
                <a:spcPts val="0"/>
              </a:spcAft>
            </a:pPr>
            <a:r>
              <a:rPr lang="es-ES_tradnl" sz="1000" b="1" dirty="0">
                <a:effectLst/>
                <a:latin typeface="Times New Roman" panose="02020603050405020304" pitchFamily="18" charset="0"/>
                <a:ea typeface="Calibri"/>
                <a:cs typeface="Times New Roman" panose="02020603050405020304" pitchFamily="18" charset="0"/>
              </a:rPr>
              <a:t>MISION</a:t>
            </a:r>
            <a:endParaRPr lang="es-EC" sz="10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pPr>
            <a:r>
              <a:rPr lang="es-ES" sz="1000" dirty="0">
                <a:effectLst/>
                <a:latin typeface="Times New Roman" panose="02020603050405020304" pitchFamily="18" charset="0"/>
                <a:ea typeface="Calibri"/>
                <a:cs typeface="Times New Roman" panose="02020603050405020304" pitchFamily="18" charset="0"/>
              </a:rPr>
              <a:t>Somos una empresa productora de productos antibala y anti motín con los más altos estándares de calidad y protección, atendiendo las necesidades del mercado de seguridad en búsqueda de consolidar un liderazgo a nivel nacional y fortalecer su presencia a nivel internacional. </a:t>
            </a:r>
            <a:endParaRPr lang="es-EC" sz="10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es-ES" sz="800" dirty="0">
                <a:effectLst/>
                <a:latin typeface="Britannic Bold"/>
                <a:ea typeface="Calibri"/>
                <a:cs typeface="Britannic Bold"/>
              </a:rPr>
              <a:t> </a:t>
            </a:r>
            <a:endParaRPr lang="es-EC" sz="1100" dirty="0">
              <a:effectLst/>
              <a:latin typeface="Calibri"/>
              <a:ea typeface="Calibri"/>
              <a:cs typeface="Times New Roman"/>
            </a:endParaRPr>
          </a:p>
          <a:p>
            <a:pPr>
              <a:lnSpc>
                <a:spcPct val="115000"/>
              </a:lnSpc>
              <a:spcAft>
                <a:spcPts val="0"/>
              </a:spcAft>
            </a:pPr>
            <a:r>
              <a:rPr lang="es-ES_tradnl" sz="800" dirty="0">
                <a:effectLst/>
                <a:latin typeface="Calibri"/>
                <a:ea typeface="Calibri"/>
                <a:cs typeface="Times New Roman"/>
              </a:rPr>
              <a:t> </a:t>
            </a:r>
            <a:endParaRPr lang="es-EC" sz="1100" dirty="0">
              <a:effectLst/>
              <a:latin typeface="Calibri"/>
              <a:ea typeface="Calibri"/>
              <a:cs typeface="Times New Roman"/>
            </a:endParaRPr>
          </a:p>
        </p:txBody>
      </p:sp>
    </p:spTree>
    <p:extLst>
      <p:ext uri="{BB962C8B-B14F-4D97-AF65-F5344CB8AC3E}">
        <p14:creationId xmlns:p14="http://schemas.microsoft.com/office/powerpoint/2010/main" val="1098749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Conceptos de Gestion de Riesgos</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708338" y="1725769"/>
            <a:ext cx="11101589" cy="4708981"/>
          </a:xfrm>
          <a:prstGeom prst="rect">
            <a:avLst/>
          </a:prstGeom>
          <a:noFill/>
        </p:spPr>
        <p:txBody>
          <a:bodyPr wrap="square" rtlCol="0">
            <a:spAutoFit/>
          </a:bodyPr>
          <a:lstStyle/>
          <a:p>
            <a:r>
              <a:rPr lang="es-EC" sz="2200" b="1" dirty="0" smtClean="0">
                <a:latin typeface="Times New Roman" panose="02020603050405020304" pitchFamily="18" charset="0"/>
                <a:cs typeface="Times New Roman" panose="02020603050405020304" pitchFamily="18" charset="0"/>
              </a:rPr>
              <a:t>RIESGO</a:t>
            </a:r>
          </a:p>
          <a:p>
            <a:pPr marL="342900" indent="-34290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Se </a:t>
            </a:r>
            <a:r>
              <a:rPr lang="es-EC" sz="2000" dirty="0">
                <a:latin typeface="Times New Roman" panose="02020603050405020304" pitchFamily="18" charset="0"/>
                <a:cs typeface="Times New Roman" panose="02020603050405020304" pitchFamily="18" charset="0"/>
              </a:rPr>
              <a:t>considera riesgo a todo lo que pueda hacer </a:t>
            </a:r>
            <a:r>
              <a:rPr lang="es-EC" sz="2000" dirty="0" smtClean="0">
                <a:latin typeface="Times New Roman" panose="02020603050405020304" pitchFamily="18" charset="0"/>
                <a:cs typeface="Times New Roman" panose="02020603050405020304" pitchFamily="18" charset="0"/>
              </a:rPr>
              <a:t>que el </a:t>
            </a:r>
            <a:r>
              <a:rPr lang="es-EC" sz="2000" dirty="0">
                <a:latin typeface="Times New Roman" panose="02020603050405020304" pitchFamily="18" charset="0"/>
                <a:cs typeface="Times New Roman" panose="02020603050405020304" pitchFamily="18" charset="0"/>
              </a:rPr>
              <a:t>resultado sea inferior a las expectativas. </a:t>
            </a:r>
            <a:endParaRPr lang="es-EC"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s-EC" sz="1000" b="1" dirty="0" smtClean="0">
              <a:solidFill>
                <a:prstClr val="black"/>
              </a:solidFill>
              <a:latin typeface="Times New Roman" panose="02020603050405020304" pitchFamily="18" charset="0"/>
              <a:cs typeface="Times New Roman" panose="02020603050405020304" pitchFamily="18" charset="0"/>
            </a:endParaRPr>
          </a:p>
          <a:p>
            <a:r>
              <a:rPr lang="es-EC" sz="2200" b="1" dirty="0" smtClean="0">
                <a:solidFill>
                  <a:prstClr val="black"/>
                </a:solidFill>
                <a:latin typeface="Times New Roman" panose="02020603050405020304" pitchFamily="18" charset="0"/>
                <a:cs typeface="Times New Roman" panose="02020603050405020304" pitchFamily="18" charset="0"/>
              </a:rPr>
              <a:t>EVENTO </a:t>
            </a:r>
          </a:p>
          <a:p>
            <a:pPr marL="342900" indent="-342900">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Suceso que </a:t>
            </a:r>
            <a:r>
              <a:rPr lang="es-EC" sz="2000" dirty="0">
                <a:solidFill>
                  <a:prstClr val="black"/>
                </a:solidFill>
                <a:latin typeface="Times New Roman" panose="02020603050405020304" pitchFamily="18" charset="0"/>
                <a:cs typeface="Times New Roman" panose="02020603050405020304" pitchFamily="18" charset="0"/>
              </a:rPr>
              <a:t>tienen un impacto </a:t>
            </a:r>
            <a:r>
              <a:rPr lang="es-EC" sz="2000" dirty="0" smtClean="0">
                <a:solidFill>
                  <a:prstClr val="black"/>
                </a:solidFill>
                <a:latin typeface="Times New Roman" panose="02020603050405020304" pitchFamily="18" charset="0"/>
                <a:cs typeface="Times New Roman" panose="02020603050405020304" pitchFamily="18" charset="0"/>
              </a:rPr>
              <a:t>negativo, </a:t>
            </a:r>
            <a:r>
              <a:rPr lang="es-EC" sz="2000" dirty="0">
                <a:solidFill>
                  <a:prstClr val="black"/>
                </a:solidFill>
                <a:latin typeface="Times New Roman" panose="02020603050405020304" pitchFamily="18" charset="0"/>
                <a:cs typeface="Times New Roman" panose="02020603050405020304" pitchFamily="18" charset="0"/>
              </a:rPr>
              <a:t>representan riesgos, los cuales pueden prevenir la creación </a:t>
            </a:r>
            <a:r>
              <a:rPr lang="es-EC" sz="2000" dirty="0" smtClean="0">
                <a:solidFill>
                  <a:prstClr val="black"/>
                </a:solidFill>
                <a:latin typeface="Times New Roman" panose="02020603050405020304" pitchFamily="18" charset="0"/>
                <a:cs typeface="Times New Roman" panose="02020603050405020304" pitchFamily="18" charset="0"/>
              </a:rPr>
              <a:t>o eliminación de </a:t>
            </a:r>
            <a:r>
              <a:rPr lang="es-EC" sz="2000" dirty="0">
                <a:solidFill>
                  <a:prstClr val="black"/>
                </a:solidFill>
                <a:latin typeface="Times New Roman" panose="02020603050405020304" pitchFamily="18" charset="0"/>
                <a:cs typeface="Times New Roman" panose="02020603050405020304" pitchFamily="18" charset="0"/>
              </a:rPr>
              <a:t>valor o erosionar el valor </a:t>
            </a:r>
            <a:r>
              <a:rPr lang="es-EC" sz="2000" dirty="0" smtClean="0">
                <a:solidFill>
                  <a:prstClr val="black"/>
                </a:solidFill>
                <a:latin typeface="Times New Roman" panose="02020603050405020304" pitchFamily="18" charset="0"/>
                <a:cs typeface="Times New Roman" panose="02020603050405020304" pitchFamily="18" charset="0"/>
              </a:rPr>
              <a:t>existente. </a:t>
            </a:r>
          </a:p>
          <a:p>
            <a:pPr marL="342900" indent="-342900">
              <a:buFont typeface="Arial" panose="020B0604020202020204" pitchFamily="34" charset="0"/>
              <a:buChar char="•"/>
            </a:pPr>
            <a:endParaRPr lang="es-EC" sz="1000" dirty="0">
              <a:solidFill>
                <a:prstClr val="black"/>
              </a:solidFill>
              <a:latin typeface="Times New Roman" panose="02020603050405020304" pitchFamily="18" charset="0"/>
              <a:cs typeface="Times New Roman" panose="02020603050405020304" pitchFamily="18" charset="0"/>
            </a:endParaRPr>
          </a:p>
          <a:p>
            <a:r>
              <a:rPr lang="es-EC" sz="2200" b="1" dirty="0" smtClean="0">
                <a:solidFill>
                  <a:prstClr val="black"/>
                </a:solidFill>
                <a:latin typeface="Times New Roman" panose="02020603050405020304" pitchFamily="18" charset="0"/>
                <a:cs typeface="Times New Roman" panose="02020603050405020304" pitchFamily="18" charset="0"/>
              </a:rPr>
              <a:t>VULNERABILIDAD</a:t>
            </a:r>
            <a:endParaRPr lang="es-EC" sz="2200" b="1"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Muestra </a:t>
            </a:r>
            <a:r>
              <a:rPr lang="es-EC" sz="2000" dirty="0">
                <a:solidFill>
                  <a:prstClr val="black"/>
                </a:solidFill>
                <a:latin typeface="Times New Roman" panose="02020603050405020304" pitchFamily="18" charset="0"/>
                <a:cs typeface="Times New Roman" panose="02020603050405020304" pitchFamily="18" charset="0"/>
              </a:rPr>
              <a:t>la fragilidad de un </a:t>
            </a:r>
            <a:r>
              <a:rPr lang="es-EC" sz="2000" dirty="0" smtClean="0">
                <a:solidFill>
                  <a:prstClr val="black"/>
                </a:solidFill>
                <a:latin typeface="Times New Roman" panose="02020603050405020304" pitchFamily="18" charset="0"/>
                <a:cs typeface="Times New Roman" panose="02020603050405020304" pitchFamily="18" charset="0"/>
              </a:rPr>
              <a:t>sistema que </a:t>
            </a:r>
            <a:r>
              <a:rPr lang="es-EC" sz="2000" dirty="0">
                <a:solidFill>
                  <a:prstClr val="black"/>
                </a:solidFill>
                <a:latin typeface="Times New Roman" panose="02020603050405020304" pitchFamily="18" charset="0"/>
                <a:cs typeface="Times New Roman" panose="02020603050405020304" pitchFamily="18" charset="0"/>
              </a:rPr>
              <a:t>puede ser afectado adversamente, causando daños y perjuicios. </a:t>
            </a:r>
            <a:endParaRPr lang="es-EC" sz="2000" dirty="0" smtClean="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s-EC" sz="1000" dirty="0" smtClean="0">
              <a:solidFill>
                <a:prstClr val="black"/>
              </a:solidFill>
              <a:latin typeface="Times New Roman" panose="02020603050405020304" pitchFamily="18" charset="0"/>
              <a:cs typeface="Times New Roman" panose="02020603050405020304" pitchFamily="18" charset="0"/>
            </a:endParaRPr>
          </a:p>
          <a:p>
            <a:r>
              <a:rPr lang="es-EC" sz="2200" b="1" dirty="0" smtClean="0">
                <a:solidFill>
                  <a:prstClr val="black"/>
                </a:solidFill>
                <a:latin typeface="Times New Roman" panose="02020603050405020304" pitchFamily="18" charset="0"/>
                <a:cs typeface="Times New Roman" panose="02020603050405020304" pitchFamily="18" charset="0"/>
              </a:rPr>
              <a:t>INCERTIDUMBRE</a:t>
            </a:r>
            <a:endParaRPr lang="es-EC" sz="20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La </a:t>
            </a:r>
            <a:r>
              <a:rPr lang="es-EC" sz="2000" dirty="0">
                <a:solidFill>
                  <a:prstClr val="black"/>
                </a:solidFill>
                <a:latin typeface="Times New Roman" panose="02020603050405020304" pitchFamily="18" charset="0"/>
                <a:cs typeface="Times New Roman" panose="02020603050405020304" pitchFamily="18" charset="0"/>
              </a:rPr>
              <a:t>incertidumbre existe siempre que no se sabe con seguridad lo que ocurrirá en el futuro. </a:t>
            </a:r>
            <a:endParaRPr lang="es-EC" sz="2000" dirty="0" smtClean="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s-EC" sz="1000" dirty="0">
              <a:solidFill>
                <a:prstClr val="black"/>
              </a:solidFill>
              <a:latin typeface="Times New Roman" panose="02020603050405020304" pitchFamily="18" charset="0"/>
              <a:cs typeface="Times New Roman" panose="02020603050405020304" pitchFamily="18" charset="0"/>
            </a:endParaRPr>
          </a:p>
          <a:p>
            <a:r>
              <a:rPr lang="es-EC" sz="2200" b="1" dirty="0" smtClean="0">
                <a:solidFill>
                  <a:prstClr val="black"/>
                </a:solidFill>
                <a:latin typeface="Times New Roman" panose="02020603050405020304" pitchFamily="18" charset="0"/>
                <a:cs typeface="Times New Roman" panose="02020603050405020304" pitchFamily="18" charset="0"/>
              </a:rPr>
              <a:t>MITIGACIÓN</a:t>
            </a:r>
            <a:endParaRPr lang="es-EC" sz="2200" b="1"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Planeación </a:t>
            </a:r>
            <a:r>
              <a:rPr lang="es-EC" sz="2000" dirty="0">
                <a:solidFill>
                  <a:prstClr val="black"/>
                </a:solidFill>
                <a:latin typeface="Times New Roman" panose="02020603050405020304" pitchFamily="18" charset="0"/>
                <a:cs typeface="Times New Roman" panose="02020603050405020304" pitchFamily="18" charset="0"/>
              </a:rPr>
              <a:t>y ejecución de medidas dirigidas a reducir de manera parcial o total el riesgo. </a:t>
            </a:r>
          </a:p>
          <a:p>
            <a:pPr marL="342900" indent="-342900">
              <a:buFont typeface="Arial" panose="020B0604020202020204" pitchFamily="34" charset="0"/>
              <a:buChar char="•"/>
            </a:pPr>
            <a:endParaRPr lang="es-EC"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33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Enfoques de Gestión de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14400" y="1635617"/>
            <a:ext cx="10393251" cy="5170646"/>
          </a:xfrm>
          <a:prstGeom prst="rect">
            <a:avLst/>
          </a:prstGeom>
          <a:noFill/>
        </p:spPr>
        <p:txBody>
          <a:bodyPr wrap="square" rtlCol="0">
            <a:spAutoFit/>
          </a:bodyPr>
          <a:lstStyle/>
          <a:p>
            <a:pPr marL="285750" indent="-285750" algn="just">
              <a:buFont typeface="Arial" panose="020B0604020202020204" pitchFamily="34" charset="0"/>
              <a:buChar char="•"/>
            </a:pPr>
            <a:r>
              <a:rPr lang="es-EC" sz="2200" b="1" dirty="0" smtClean="0">
                <a:latin typeface="Times New Roman" panose="02020603050405020304" pitchFamily="18" charset="0"/>
                <a:cs typeface="Times New Roman" panose="02020603050405020304" pitchFamily="18" charset="0"/>
              </a:rPr>
              <a:t>COSO  (</a:t>
            </a:r>
            <a:r>
              <a:rPr lang="en-US" sz="2200" b="1" dirty="0">
                <a:latin typeface="Times New Roman" panose="02020603050405020304" pitchFamily="18" charset="0"/>
                <a:cs typeface="Times New Roman" panose="02020603050405020304" pitchFamily="18" charset="0"/>
              </a:rPr>
              <a:t>Committee of Sponsoring Organizations of the Treadway </a:t>
            </a:r>
            <a:r>
              <a:rPr lang="en-US" sz="2200" b="1" dirty="0" smtClean="0">
                <a:latin typeface="Times New Roman" panose="02020603050405020304" pitchFamily="18" charset="0"/>
                <a:cs typeface="Times New Roman" panose="02020603050405020304" pitchFamily="18" charset="0"/>
              </a:rPr>
              <a:t>Commission)</a:t>
            </a:r>
          </a:p>
          <a:p>
            <a:pPr marL="285750" indent="-285750" algn="just">
              <a:buFont typeface="Arial" panose="020B0604020202020204" pitchFamily="34" charset="0"/>
              <a:buChar char="•"/>
            </a:pP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Objetivo </a:t>
            </a:r>
            <a:r>
              <a:rPr lang="es-EC" sz="2200" dirty="0">
                <a:latin typeface="Times New Roman" panose="02020603050405020304" pitchFamily="18" charset="0"/>
                <a:cs typeface="Times New Roman" panose="02020603050405020304" pitchFamily="18" charset="0"/>
              </a:rPr>
              <a:t>de expedir directrices en los temas interrelacionados de gestión de riesgo empresarial, control </a:t>
            </a:r>
            <a:r>
              <a:rPr lang="es-EC" sz="2200" dirty="0" smtClean="0">
                <a:latin typeface="Times New Roman" panose="02020603050405020304" pitchFamily="18" charset="0"/>
                <a:cs typeface="Times New Roman" panose="02020603050405020304" pitchFamily="18" charset="0"/>
              </a:rPr>
              <a:t>interno </a:t>
            </a:r>
            <a:r>
              <a:rPr lang="es-EC" sz="2200" dirty="0">
                <a:latin typeface="Times New Roman" panose="02020603050405020304" pitchFamily="18" charset="0"/>
                <a:cs typeface="Times New Roman" panose="02020603050405020304" pitchFamily="18" charset="0"/>
              </a:rPr>
              <a:t>y la disuasión del fraude</a:t>
            </a:r>
            <a:r>
              <a:rPr lang="es-EC" sz="2200" dirty="0" smtClean="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s-EC"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En </a:t>
            </a:r>
            <a:r>
              <a:rPr lang="es-EC" sz="2200" dirty="0">
                <a:latin typeface="Times New Roman" panose="02020603050405020304" pitchFamily="18" charset="0"/>
                <a:cs typeface="Times New Roman" panose="02020603050405020304" pitchFamily="18" charset="0"/>
              </a:rPr>
              <a:t>el 2004 expide el Marco Integrado de Gestión de Riesgo Empresarial, donde se propone la generación de valor para los grupos de interés mediante el manejo de la incertidumbre, enfocados en el cumplimiento de </a:t>
            </a:r>
            <a:r>
              <a:rPr lang="es-EC" sz="2200" dirty="0" smtClean="0">
                <a:latin typeface="Times New Roman" panose="02020603050405020304" pitchFamily="18" charset="0"/>
                <a:cs typeface="Times New Roman" panose="02020603050405020304" pitchFamily="18" charset="0"/>
              </a:rPr>
              <a:t>objetivos.</a:t>
            </a:r>
          </a:p>
          <a:p>
            <a:pPr marL="742950" lvl="1" indent="-285750" algn="just">
              <a:buFont typeface="Arial" panose="020B0604020202020204" pitchFamily="34" charset="0"/>
              <a:buChar char="•"/>
            </a:pPr>
            <a:endParaRPr lang="es-EC"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Diseñado </a:t>
            </a:r>
            <a:r>
              <a:rPr lang="es-EC" sz="2200" dirty="0">
                <a:latin typeface="Times New Roman" panose="02020603050405020304" pitchFamily="18" charset="0"/>
                <a:cs typeface="Times New Roman" panose="02020603050405020304" pitchFamily="18" charset="0"/>
              </a:rPr>
              <a:t>para la identificación de acontecimientos que podrían afectar a la empresa y manejarlos dentro del riesgo aceptable</a:t>
            </a:r>
            <a:r>
              <a:rPr lang="es-EC" sz="2200" dirty="0" smtClean="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s-EC"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Enfoque que proporciona </a:t>
            </a:r>
            <a:r>
              <a:rPr lang="es-EC" sz="2200" dirty="0">
                <a:latin typeface="Times New Roman" panose="02020603050405020304" pitchFamily="18" charset="0"/>
                <a:cs typeface="Times New Roman" panose="02020603050405020304" pitchFamily="18" charset="0"/>
              </a:rPr>
              <a:t>conceptos claves para la gestión de </a:t>
            </a:r>
            <a:r>
              <a:rPr lang="es-EC" sz="2200" dirty="0" smtClean="0">
                <a:latin typeface="Times New Roman" panose="02020603050405020304" pitchFamily="18" charset="0"/>
                <a:cs typeface="Times New Roman" panose="02020603050405020304" pitchFamily="18" charset="0"/>
              </a:rPr>
              <a:t>riesgos.</a:t>
            </a:r>
          </a:p>
          <a:p>
            <a:pPr marL="742950" lvl="1" indent="-285750" algn="just">
              <a:buFont typeface="Arial" panose="020B0604020202020204" pitchFamily="34" charset="0"/>
              <a:buChar char="•"/>
            </a:pPr>
            <a:endParaRPr lang="es-EC"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Aplicable </a:t>
            </a:r>
            <a:r>
              <a:rPr lang="es-EC" sz="2200" dirty="0">
                <a:latin typeface="Times New Roman" panose="02020603050405020304" pitchFamily="18" charset="0"/>
                <a:cs typeface="Times New Roman" panose="02020603050405020304" pitchFamily="18" charset="0"/>
              </a:rPr>
              <a:t>en cualquier tipo de organización, sector o industria</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107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solidFill>
                  <a:schemeClr val="bg1"/>
                </a:solidFill>
              </a:rPr>
              <a:t>Análisis de Riegos COSO ERM</a:t>
            </a:r>
            <a:endParaRPr lang="es-EC" sz="3600" b="1" dirty="0">
              <a:solidFill>
                <a:schemeClr val="bg1"/>
              </a:solidFill>
            </a:endParaRPr>
          </a:p>
        </p:txBody>
      </p:sp>
      <p:pic>
        <p:nvPicPr>
          <p:cNvPr id="34" name="33 Imagen"/>
          <p:cNvPicPr/>
          <p:nvPr/>
        </p:nvPicPr>
        <p:blipFill rotWithShape="1">
          <a:blip r:embed="rId2"/>
          <a:srcRect l="34318" t="22402" r="33189" b="28896"/>
          <a:stretch/>
        </p:blipFill>
        <p:spPr bwMode="auto">
          <a:xfrm>
            <a:off x="2783840" y="1341120"/>
            <a:ext cx="5791200" cy="5516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834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Enfoques de Gestión de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14400" y="1635617"/>
            <a:ext cx="10393251" cy="3477875"/>
          </a:xfrm>
          <a:prstGeom prst="rect">
            <a:avLst/>
          </a:prstGeom>
          <a:noFill/>
        </p:spPr>
        <p:txBody>
          <a:bodyPr wrap="square" rtlCol="0">
            <a:spAutoFit/>
          </a:bodyPr>
          <a:lstStyle/>
          <a:p>
            <a:pPr marL="285750" indent="-285750" algn="just">
              <a:buFont typeface="Arial" panose="020B0604020202020204" pitchFamily="34" charset="0"/>
              <a:buChar char="•"/>
            </a:pPr>
            <a:r>
              <a:rPr lang="es-EC" sz="2200" b="1" dirty="0" smtClean="0">
                <a:solidFill>
                  <a:prstClr val="black"/>
                </a:solidFill>
                <a:latin typeface="Times New Roman" panose="02020603050405020304" pitchFamily="18" charset="0"/>
                <a:cs typeface="Times New Roman" panose="02020603050405020304" pitchFamily="18" charset="0"/>
              </a:rPr>
              <a:t>FERMA (</a:t>
            </a:r>
            <a:r>
              <a:rPr lang="en-US" sz="2200" b="1" dirty="0">
                <a:solidFill>
                  <a:prstClr val="black"/>
                </a:solidFill>
                <a:latin typeface="Times New Roman" panose="02020603050405020304" pitchFamily="18" charset="0"/>
                <a:cs typeface="Times New Roman" panose="02020603050405020304" pitchFamily="18" charset="0"/>
              </a:rPr>
              <a:t>Federation of European Risk Management </a:t>
            </a:r>
            <a:r>
              <a:rPr lang="en-US" sz="2200" b="1" dirty="0" smtClean="0">
                <a:solidFill>
                  <a:prstClr val="black"/>
                </a:solidFill>
                <a:latin typeface="Times New Roman" panose="02020603050405020304" pitchFamily="18" charset="0"/>
                <a:cs typeface="Times New Roman" panose="02020603050405020304" pitchFamily="18" charset="0"/>
              </a:rPr>
              <a:t>Associations)</a:t>
            </a:r>
          </a:p>
          <a:p>
            <a:pPr lvl="1" algn="just"/>
            <a:endParaRPr lang="es-EC" sz="22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Basa </a:t>
            </a:r>
            <a:r>
              <a:rPr lang="es-EC" sz="2200" dirty="0">
                <a:solidFill>
                  <a:prstClr val="black"/>
                </a:solidFill>
                <a:latin typeface="Times New Roman" panose="02020603050405020304" pitchFamily="18" charset="0"/>
                <a:cs typeface="Times New Roman" panose="02020603050405020304" pitchFamily="18" charset="0"/>
              </a:rPr>
              <a:t>sus investigaciones en la gestión de las amenazas y oportunidades dentro de las tolerancias aceptables de </a:t>
            </a:r>
            <a:r>
              <a:rPr lang="es-EC" sz="2200" dirty="0" smtClean="0">
                <a:solidFill>
                  <a:prstClr val="black"/>
                </a:solidFill>
                <a:latin typeface="Times New Roman" panose="02020603050405020304" pitchFamily="18" charset="0"/>
                <a:cs typeface="Times New Roman" panose="02020603050405020304" pitchFamily="18" charset="0"/>
              </a:rPr>
              <a:t>riesgo.</a:t>
            </a:r>
          </a:p>
          <a:p>
            <a:pPr marL="742950" lvl="1" indent="-285750" algn="just">
              <a:buFont typeface="Arial" panose="020B0604020202020204" pitchFamily="34" charset="0"/>
              <a:buChar char="•"/>
            </a:pPr>
            <a:endParaRPr lang="es-EC" sz="22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Establece </a:t>
            </a:r>
            <a:r>
              <a:rPr lang="es-EC" sz="2200" dirty="0">
                <a:solidFill>
                  <a:prstClr val="black"/>
                </a:solidFill>
                <a:latin typeface="Times New Roman" panose="02020603050405020304" pitchFamily="18" charset="0"/>
                <a:cs typeface="Times New Roman" panose="02020603050405020304" pitchFamily="18" charset="0"/>
              </a:rPr>
              <a:t>un proceso estratégico, a partir de los objetivos y las aspiraciones generales de la organización, a través de la identificación, evaluación y mitigación de </a:t>
            </a:r>
            <a:r>
              <a:rPr lang="es-EC" sz="2200" dirty="0" smtClean="0">
                <a:solidFill>
                  <a:prstClr val="black"/>
                </a:solidFill>
                <a:latin typeface="Times New Roman" panose="02020603050405020304" pitchFamily="18" charset="0"/>
                <a:cs typeface="Times New Roman" panose="02020603050405020304" pitchFamily="18" charset="0"/>
              </a:rPr>
              <a:t>riesgos.</a:t>
            </a:r>
          </a:p>
          <a:p>
            <a:pPr marL="742950" lvl="1" indent="-285750" algn="just">
              <a:buFont typeface="Arial" panose="020B0604020202020204" pitchFamily="34" charset="0"/>
              <a:buChar char="•"/>
            </a:pPr>
            <a:endParaRPr lang="es-EC" sz="22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La </a:t>
            </a:r>
            <a:r>
              <a:rPr lang="es-EC" sz="2200" dirty="0">
                <a:solidFill>
                  <a:prstClr val="black"/>
                </a:solidFill>
                <a:latin typeface="Times New Roman" panose="02020603050405020304" pitchFamily="18" charset="0"/>
                <a:cs typeface="Times New Roman" panose="02020603050405020304" pitchFamily="18" charset="0"/>
              </a:rPr>
              <a:t>transferencia de parte de ese riesgo a un asegurador</a:t>
            </a:r>
            <a:r>
              <a:rPr lang="es-EC"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594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Enfoques de Gestión de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14400" y="1635617"/>
            <a:ext cx="10393251" cy="449353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ISO 31000 </a:t>
            </a:r>
          </a:p>
          <a:p>
            <a:pPr marL="285750" indent="-285750" algn="just">
              <a:buFont typeface="Arial" panose="020B0604020202020204" pitchFamily="34" charset="0"/>
              <a:buChar char="•"/>
            </a:pPr>
            <a:endParaRPr lang="en-US" sz="2200" b="1"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Estándar de calidad establecido en la norma ISO 31000.</a:t>
            </a:r>
          </a:p>
          <a:p>
            <a:pPr marL="742950" lvl="1" indent="-285750" algn="just">
              <a:buFont typeface="Arial" panose="020B0604020202020204" pitchFamily="34" charset="0"/>
              <a:buChar char="•"/>
            </a:pPr>
            <a:endParaRPr lang="es-EC" sz="22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Publicada en el 2009.</a:t>
            </a:r>
          </a:p>
          <a:p>
            <a:pPr marL="742950" lvl="1" indent="-285750" algn="just">
              <a:buFont typeface="Arial" panose="020B0604020202020204" pitchFamily="34" charset="0"/>
              <a:buChar char="•"/>
            </a:pPr>
            <a:endParaRPr lang="es-EC" sz="22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Conjunto de principios que se deben satisfacer para que la gestión del riesgo sea eficaz.</a:t>
            </a:r>
          </a:p>
          <a:p>
            <a:pPr marL="742950" lvl="1" indent="-285750" algn="just">
              <a:buFont typeface="Arial" panose="020B0604020202020204" pitchFamily="34" charset="0"/>
              <a:buChar char="•"/>
            </a:pPr>
            <a:endParaRPr lang="es-EC" sz="22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200" dirty="0" smtClean="0">
                <a:solidFill>
                  <a:prstClr val="black"/>
                </a:solidFill>
                <a:latin typeface="Times New Roman" panose="02020603050405020304" pitchFamily="18" charset="0"/>
                <a:cs typeface="Times New Roman" panose="02020603050405020304" pitchFamily="18" charset="0"/>
              </a:rPr>
              <a:t>Establece principios y guías para el diseño, implementación y mantenimiento de la gestión de riesgos en forma sistemática y transparente de toda forma de riesgo en cualquier contexto</a:t>
            </a:r>
            <a:endParaRPr lang="en-US" sz="2200"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94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noProof="1" smtClean="0">
                <a:solidFill>
                  <a:schemeClr val="bg1"/>
                </a:solidFill>
                <a:latin typeface="Times New Roman" panose="02020603050405020304" pitchFamily="18" charset="0"/>
                <a:cs typeface="Times New Roman" panose="02020603050405020304" pitchFamily="18" charset="0"/>
              </a:rPr>
              <a:t>Enfoques de Gestión de Riesgo</a:t>
            </a:r>
            <a:endParaRPr lang="es-ES" sz="3600" b="1" noProof="1">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914400" y="1635617"/>
            <a:ext cx="10393251" cy="535531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BASILEA I y II</a:t>
            </a:r>
          </a:p>
          <a:p>
            <a:pPr marL="285750" indent="-285750" algn="just">
              <a:buFont typeface="Arial" panose="020B0604020202020204" pitchFamily="34" charset="0"/>
              <a:buChar char="•"/>
            </a:pPr>
            <a:endParaRPr lang="en-US" sz="2200" b="1"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Desarrollado para el sector financiero.</a:t>
            </a:r>
          </a:p>
          <a:p>
            <a:pPr marL="742950" lvl="1" indent="-285750" algn="just">
              <a:buFont typeface="Arial" panose="020B0604020202020204" pitchFamily="34" charset="0"/>
              <a:buChar char="•"/>
            </a:pPr>
            <a:endParaRPr lang="es-EC" sz="20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Naturaleza de sus operaciones generó un marco regulador mundial de los riesgos financieros.</a:t>
            </a:r>
          </a:p>
          <a:p>
            <a:pPr marL="742950" lvl="1" indent="-285750" algn="just">
              <a:buFont typeface="Arial" panose="020B0604020202020204" pitchFamily="34" charset="0"/>
              <a:buChar char="•"/>
            </a:pPr>
            <a:endParaRPr lang="es-EC" sz="20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Creado en diciembre de 1974, el Comité de Basilea, compuesto por los gobernadores de los bancos centrales del G-10 (BIS).</a:t>
            </a:r>
          </a:p>
          <a:p>
            <a:pPr marL="742950" lvl="1" indent="-285750" algn="just">
              <a:buFont typeface="Arial" panose="020B0604020202020204" pitchFamily="34" charset="0"/>
              <a:buChar char="•"/>
            </a:pPr>
            <a:endParaRPr lang="es-EC" sz="20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Publicó el primero de los Acuerdos de Basilea en el año de 1998 un conjunto de recomendaciones para establecer un capital mínimo que debía tener una entidad bancaria en función de los riesgos que afrontaba.</a:t>
            </a:r>
          </a:p>
          <a:p>
            <a:pPr marL="742950" lvl="1" indent="-285750" algn="just">
              <a:buFont typeface="Arial" panose="020B0604020202020204" pitchFamily="34" charset="0"/>
              <a:buChar char="•"/>
            </a:pPr>
            <a:endParaRPr lang="es-EC" sz="2000" dirty="0" smtClean="0">
              <a:solidFill>
                <a:prstClr val="black"/>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s-EC" sz="2000" dirty="0" smtClean="0">
                <a:solidFill>
                  <a:prstClr val="black"/>
                </a:solidFill>
                <a:latin typeface="Times New Roman" panose="02020603050405020304" pitchFamily="18" charset="0"/>
                <a:cs typeface="Times New Roman" panose="02020603050405020304" pitchFamily="18" charset="0"/>
              </a:rPr>
              <a:t>A partir de su primer acuerdo y acorde las necesidades se han ido perfeccionando los convenios donde se han tomado en cuenta y  con mayor profundidad los riesgos de la banca por tanto en el año 2001 publica una propuesta consultiva conocido como Basilea II</a:t>
            </a:r>
            <a:endParaRPr lang="en-US" sz="2000"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94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4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1710</Words>
  <Application>Microsoft Office PowerPoint</Application>
  <PresentationFormat>Personalizado</PresentationFormat>
  <Paragraphs>317</Paragraphs>
  <Slides>27</Slides>
  <Notes>3</Notes>
  <HiddenSlides>0</HiddenSlides>
  <MMClips>0</MMClips>
  <ScaleCrop>false</ScaleCrop>
  <HeadingPairs>
    <vt:vector size="4" baseType="variant">
      <vt:variant>
        <vt:lpstr>Tema</vt:lpstr>
      </vt:variant>
      <vt:variant>
        <vt:i4>4</vt:i4>
      </vt:variant>
      <vt:variant>
        <vt:lpstr>Títulos de diapositiva</vt:lpstr>
      </vt:variant>
      <vt:variant>
        <vt:i4>27</vt:i4>
      </vt:variant>
    </vt:vector>
  </HeadingPairs>
  <TitlesOfParts>
    <vt:vector size="31" baseType="lpstr">
      <vt:lpstr>Office Theme</vt:lpstr>
      <vt:lpstr>1_Office Theme</vt:lpstr>
      <vt:lpstr>Gota</vt:lpstr>
      <vt:lpstr>4_Office Theme</vt:lpstr>
      <vt:lpstr>Tesis 2 PREVIO A LA OBTENCIÓN DEL TÍTULO DE: MAGÍSTER EN FINANZAS EMPRESARIALES</vt:lpstr>
      <vt:lpstr>BLINDEX EXTREM CIA.LTDA.</vt:lpstr>
      <vt:lpstr>Mapa Estratégico</vt:lpstr>
      <vt:lpstr>Conceptos de Gestion de Riesgos</vt:lpstr>
      <vt:lpstr>Enfoques de Gestión de Riesgo</vt:lpstr>
      <vt:lpstr>Análisis de Riegos COSO ERM</vt:lpstr>
      <vt:lpstr>Enfoques de Gestión de Riesgo</vt:lpstr>
      <vt:lpstr>Enfoques de Gestión de Riesgo</vt:lpstr>
      <vt:lpstr>Enfoques de Gestión de Riesgo</vt:lpstr>
      <vt:lpstr>Principios del Riesgo</vt:lpstr>
      <vt:lpstr>Principios del Riesgo</vt:lpstr>
      <vt:lpstr>Principios del Riesgo</vt:lpstr>
      <vt:lpstr>Gestion del Riesgo Operativo</vt:lpstr>
      <vt:lpstr>Factores del Riesgo Operativo</vt:lpstr>
      <vt:lpstr>Factores del Riesgo Operativo</vt:lpstr>
      <vt:lpstr>Factores del Riesgo Operativo</vt:lpstr>
      <vt:lpstr>Gestion del Riesgo Financiero</vt:lpstr>
      <vt:lpstr>Gestion del Riesgo Financiero</vt:lpstr>
      <vt:lpstr>Manual de Gestion de Riesgos Operativos y Finacieros – Blindex Extrem Cia. Ltda.</vt:lpstr>
      <vt:lpstr>Manual de Gestionde Riesgos Operativos y Finacieros – Blindex Extrem Cia. Ltda.</vt:lpstr>
      <vt:lpstr>Manual de Gestionde Riesgos Operativos y Finacieros – Blindex Extrem Cia. Ltda.</vt:lpstr>
      <vt:lpstr>Manual de Gestionde Riesgos Operativos y Finacieros – Blindex Extrem Cia. Ltda.</vt:lpstr>
      <vt:lpstr>Manual de Gestionde Riesgos Operativos y Finacieros – Blindex Extrem Cia. Ltda.</vt:lpstr>
      <vt:lpstr>Manual de Gestion  de Riesgos Operativos y Finacieros – Blindex Extrem Cia. Ltda.</vt:lpstr>
      <vt:lpstr>Conclusiones</vt:lpstr>
      <vt:lpstr>Recomendaciones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2015-04-28T04:48:11Z</dcterms:created>
  <dcterms:modified xsi:type="dcterms:W3CDTF">2016-08-31T03:45:47Z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